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91" r:id="rId2"/>
    <p:sldId id="493" r:id="rId3"/>
    <p:sldId id="503" r:id="rId4"/>
    <p:sldId id="502" r:id="rId5"/>
    <p:sldId id="289" r:id="rId6"/>
    <p:sldId id="273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5" r:id="rId15"/>
    <p:sldId id="302" r:id="rId16"/>
    <p:sldId id="303" r:id="rId17"/>
    <p:sldId id="318" r:id="rId18"/>
    <p:sldId id="40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68" d="100"/>
          <a:sy n="68" d="100"/>
        </p:scale>
        <p:origin x="72" y="3132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034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09-Oct-23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" y="16982"/>
            <a:ext cx="11002267" cy="68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" y="-427974"/>
            <a:ext cx="11550240" cy="73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" y="3975105"/>
            <a:ext cx="11007891" cy="29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" y="4755590"/>
            <a:ext cx="5941882" cy="21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43038" y="2252877"/>
            <a:ext cx="5835868" cy="16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7" y="2075369"/>
            <a:ext cx="3792230" cy="5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958527" y="145307"/>
            <a:ext cx="1921042" cy="2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023" y="-396770"/>
            <a:ext cx="2280345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99896" y="2317157"/>
            <a:ext cx="8963209" cy="4304326"/>
          </a:xfrm>
          <a:prstGeom prst="rect">
            <a:avLst/>
          </a:prstGeom>
        </p:spPr>
        <p:txBody>
          <a:bodyPr spcFirstLastPara="1" wrap="none" lIns="109260" tIns="54700" rIns="109260" bIns="54700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212587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THẦY, CÔ GIÁO VÀ </a:t>
            </a: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 </a:t>
            </a:r>
          </a:p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83461" y="3713324"/>
            <a:ext cx="6489963" cy="144873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20" tIns="72810" rIns="145620" bIns="72810" anchor="ctr"/>
          <a:lstStyle/>
          <a:p>
            <a:pPr algn="ctr" defTabSz="1941235">
              <a:defRPr/>
            </a:pPr>
            <a:r>
              <a:rPr lang="en-US" altLang="zh-CN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650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77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76975-2BCC-4565-AD7F-5D64306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9" y="1968948"/>
            <a:ext cx="3475689" cy="460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0370B-38D5-41B2-A63C-FCD112A7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9" y="1905000"/>
            <a:ext cx="3754476" cy="46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523029" y="2278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 rot="10800000">
            <a:off x="51665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FF9DF3-E630-410D-B55C-7CD77E36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1804480"/>
            <a:ext cx="3859936" cy="48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8" y="5334000"/>
            <a:ext cx="1185309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142029" y="23622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5742229" y="2133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57761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294429" y="4259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4311306" y="2115728"/>
            <a:ext cx="3242284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 smtClean="0">
                <a:ln/>
                <a:solidFill>
                  <a:srgbClr val="8064A2"/>
                </a:solidFill>
                <a:latin typeface="Arial"/>
              </a:rPr>
              <a:t>GIẢI LAO</a:t>
            </a:r>
            <a:endParaRPr lang="en-US" sz="5374" b="1" dirty="0">
              <a:ln/>
              <a:solidFill>
                <a:srgbClr val="8064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chậu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25437-4DF8-45CA-8244-3C9DD30A740A}"/>
              </a:ext>
            </a:extLst>
          </p:cNvPr>
          <p:cNvSpPr/>
          <p:nvPr/>
        </p:nvSpPr>
        <p:spPr>
          <a:xfrm>
            <a:off x="3776353" y="3918857"/>
            <a:ext cx="1935678" cy="783772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0487C-C47F-4ACC-9E0A-FF62ECD7392E}"/>
              </a:ext>
            </a:extLst>
          </p:cNvPr>
          <p:cNvSpPr txBox="1"/>
          <p:nvPr/>
        </p:nvSpPr>
        <p:spPr>
          <a:xfrm>
            <a:off x="1280319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F99E-CD7E-4195-A625-F39DE38B542E}"/>
              </a:ext>
            </a:extLst>
          </p:cNvPr>
          <p:cNvSpPr txBox="1"/>
          <p:nvPr/>
        </p:nvSpPr>
        <p:spPr>
          <a:xfrm>
            <a:off x="3109119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FB1C4-6C8B-42D0-ABE1-6AC8F77EA340}"/>
              </a:ext>
            </a:extLst>
          </p:cNvPr>
          <p:cNvSpPr txBox="1"/>
          <p:nvPr/>
        </p:nvSpPr>
        <p:spPr>
          <a:xfrm>
            <a:off x="3642519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466B0-A040-435F-B6A1-22DF5E945A85}"/>
              </a:ext>
            </a:extLst>
          </p:cNvPr>
          <p:cNvSpPr txBox="1"/>
          <p:nvPr/>
        </p:nvSpPr>
        <p:spPr>
          <a:xfrm>
            <a:off x="4099719" y="276914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5C1A5-2FF2-41A3-94FC-B456366B2EE3}"/>
              </a:ext>
            </a:extLst>
          </p:cNvPr>
          <p:cNvSpPr txBox="1"/>
          <p:nvPr/>
        </p:nvSpPr>
        <p:spPr>
          <a:xfrm>
            <a:off x="5428676" y="2754868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4C76-F722-462F-8E8D-FECE6FD72780}"/>
              </a:ext>
            </a:extLst>
          </p:cNvPr>
          <p:cNvSpPr txBox="1"/>
          <p:nvPr/>
        </p:nvSpPr>
        <p:spPr>
          <a:xfrm>
            <a:off x="6190676" y="228600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61B8F-4A6A-4BC4-A6A0-F69B5C01E088}"/>
              </a:ext>
            </a:extLst>
          </p:cNvPr>
          <p:cNvSpPr txBox="1"/>
          <p:nvPr/>
        </p:nvSpPr>
        <p:spPr>
          <a:xfrm>
            <a:off x="7764294" y="2286000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7B9E6-1BCA-42B9-8850-A491B5B85DCE}"/>
              </a:ext>
            </a:extLst>
          </p:cNvPr>
          <p:cNvSpPr txBox="1"/>
          <p:nvPr/>
        </p:nvSpPr>
        <p:spPr>
          <a:xfrm>
            <a:off x="8297695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344D7-4384-4CEB-B4BE-5B42C0B38673}"/>
              </a:ext>
            </a:extLst>
          </p:cNvPr>
          <p:cNvSpPr txBox="1"/>
          <p:nvPr/>
        </p:nvSpPr>
        <p:spPr>
          <a:xfrm>
            <a:off x="8678694" y="27548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2C0AA-51A7-45F9-BD8E-D363BE2696A0}"/>
              </a:ext>
            </a:extLst>
          </p:cNvPr>
          <p:cNvSpPr txBox="1"/>
          <p:nvPr/>
        </p:nvSpPr>
        <p:spPr>
          <a:xfrm>
            <a:off x="8069094" y="29072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68322-43E6-4064-A5E8-36A2B66E688A}"/>
              </a:ext>
            </a:extLst>
          </p:cNvPr>
          <p:cNvSpPr txBox="1"/>
          <p:nvPr/>
        </p:nvSpPr>
        <p:spPr>
          <a:xfrm>
            <a:off x="7535694" y="28310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EA76F-423A-4630-A37F-7077ED09CD8C}"/>
              </a:ext>
            </a:extLst>
          </p:cNvPr>
          <p:cNvSpPr txBox="1"/>
          <p:nvPr/>
        </p:nvSpPr>
        <p:spPr>
          <a:xfrm>
            <a:off x="9928209" y="22214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7E840D-C9F1-46B5-BD46-F98844AF9122}"/>
              </a:ext>
            </a:extLst>
          </p:cNvPr>
          <p:cNvSpPr txBox="1"/>
          <p:nvPr/>
        </p:nvSpPr>
        <p:spPr>
          <a:xfrm>
            <a:off x="10500519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FCD0-0DE2-4E5F-A4CF-F78C65276523}"/>
              </a:ext>
            </a:extLst>
          </p:cNvPr>
          <p:cNvSpPr txBox="1"/>
          <p:nvPr/>
        </p:nvSpPr>
        <p:spPr>
          <a:xfrm>
            <a:off x="10995009" y="28310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632A5-7C1C-4742-8734-DF87CD1CA441}"/>
              </a:ext>
            </a:extLst>
          </p:cNvPr>
          <p:cNvSpPr txBox="1"/>
          <p:nvPr/>
        </p:nvSpPr>
        <p:spPr>
          <a:xfrm>
            <a:off x="10156809" y="2743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DA912D-098B-462A-B451-1057F0A50378}"/>
              </a:ext>
            </a:extLst>
          </p:cNvPr>
          <p:cNvSpPr/>
          <p:nvPr/>
        </p:nvSpPr>
        <p:spPr>
          <a:xfrm>
            <a:off x="2728119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5036B-B7B1-49B2-A548-22D8A453E2A3}"/>
              </a:ext>
            </a:extLst>
          </p:cNvPr>
          <p:cNvSpPr/>
          <p:nvPr/>
        </p:nvSpPr>
        <p:spPr>
          <a:xfrm>
            <a:off x="5022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532EDD-BD52-4CC9-B417-5C35184F96B6}"/>
              </a:ext>
            </a:extLst>
          </p:cNvPr>
          <p:cNvSpPr/>
          <p:nvPr/>
        </p:nvSpPr>
        <p:spPr>
          <a:xfrm>
            <a:off x="5014119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6B79BB-5772-4416-B364-69F9B16FBE9C}"/>
              </a:ext>
            </a:extLst>
          </p:cNvPr>
          <p:cNvSpPr/>
          <p:nvPr/>
        </p:nvSpPr>
        <p:spPr>
          <a:xfrm>
            <a:off x="72840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12DAA3-B130-4E31-9529-F12BB5F47074}"/>
              </a:ext>
            </a:extLst>
          </p:cNvPr>
          <p:cNvSpPr/>
          <p:nvPr/>
        </p:nvSpPr>
        <p:spPr>
          <a:xfrm>
            <a:off x="9570006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38100"/>
            <a:ext cx="11658600" cy="692604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4" y="990600"/>
            <a:ext cx="769080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C28889-385B-4E29-88E0-09B185822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" t="-2563" r="72007" b="2563"/>
          <a:stretch/>
        </p:blipFill>
        <p:spPr>
          <a:xfrm>
            <a:off x="9088207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030E3-0289-4F24-8852-2B7BC7042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81" r="36173"/>
          <a:stretch/>
        </p:blipFill>
        <p:spPr>
          <a:xfrm>
            <a:off x="9082651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ECAC8B-418F-4C95-99D5-74A62099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01"/>
          <a:stretch/>
        </p:blipFill>
        <p:spPr>
          <a:xfrm>
            <a:off x="9088207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CDAF146-40BC-4471-AD23-BA34EAC14AEF}"/>
              </a:ext>
            </a:extLst>
          </p:cNvPr>
          <p:cNvSpPr/>
          <p:nvPr/>
        </p:nvSpPr>
        <p:spPr>
          <a:xfrm>
            <a:off x="9088207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6E57727-93C0-406F-BD95-B6F225FD3EFE}"/>
              </a:ext>
            </a:extLst>
          </p:cNvPr>
          <p:cNvSpPr/>
          <p:nvPr/>
        </p:nvSpPr>
        <p:spPr>
          <a:xfrm>
            <a:off x="9088207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8FF8F3F-1FCA-440F-B6B1-DBD8BF8F8874}"/>
              </a:ext>
            </a:extLst>
          </p:cNvPr>
          <p:cNvSpPr/>
          <p:nvPr/>
        </p:nvSpPr>
        <p:spPr>
          <a:xfrm>
            <a:off x="9082651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ADD9C5-ADBF-472C-B97B-272F9517B6C6}"/>
              </a:ext>
            </a:extLst>
          </p:cNvPr>
          <p:cNvSpPr txBox="1"/>
          <p:nvPr/>
        </p:nvSpPr>
        <p:spPr>
          <a:xfrm rot="10800000">
            <a:off x="2118520" y="1447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50C03-B937-4E9A-AD93-99710619F2D0}"/>
              </a:ext>
            </a:extLst>
          </p:cNvPr>
          <p:cNvSpPr txBox="1"/>
          <p:nvPr/>
        </p:nvSpPr>
        <p:spPr>
          <a:xfrm rot="10800000">
            <a:off x="3456229" y="1295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7BFCE-387E-4970-B166-06D065FBA854}"/>
              </a:ext>
            </a:extLst>
          </p:cNvPr>
          <p:cNvSpPr txBox="1"/>
          <p:nvPr/>
        </p:nvSpPr>
        <p:spPr>
          <a:xfrm>
            <a:off x="143271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A3018-3307-46A8-B4FB-15A280599F44}"/>
              </a:ext>
            </a:extLst>
          </p:cNvPr>
          <p:cNvSpPr txBox="1"/>
          <p:nvPr/>
        </p:nvSpPr>
        <p:spPr>
          <a:xfrm>
            <a:off x="269422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16385-964F-46F4-8D9F-38A359603C5D}"/>
              </a:ext>
            </a:extLst>
          </p:cNvPr>
          <p:cNvSpPr txBox="1"/>
          <p:nvPr/>
        </p:nvSpPr>
        <p:spPr>
          <a:xfrm>
            <a:off x="3989629" y="4343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D0D68-2475-4710-A682-482042281615}"/>
              </a:ext>
            </a:extLst>
          </p:cNvPr>
          <p:cNvSpPr txBox="1"/>
          <p:nvPr/>
        </p:nvSpPr>
        <p:spPr>
          <a:xfrm>
            <a:off x="5132629" y="4412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55BB5-9716-4832-A6DE-9390FB4F8D19}"/>
              </a:ext>
            </a:extLst>
          </p:cNvPr>
          <p:cNvSpPr txBox="1"/>
          <p:nvPr/>
        </p:nvSpPr>
        <p:spPr>
          <a:xfrm>
            <a:off x="2084629" y="2735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886754-E3F4-48F6-A6EB-2725BAF38004}"/>
              </a:ext>
            </a:extLst>
          </p:cNvPr>
          <p:cNvSpPr txBox="1"/>
          <p:nvPr/>
        </p:nvSpPr>
        <p:spPr>
          <a:xfrm>
            <a:off x="3337719" y="33453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446CAA-0393-4FA7-BBB1-52F85120F46E}"/>
              </a:ext>
            </a:extLst>
          </p:cNvPr>
          <p:cNvSpPr txBox="1"/>
          <p:nvPr/>
        </p:nvSpPr>
        <p:spPr>
          <a:xfrm>
            <a:off x="1932229" y="3802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C9F757-D1F6-4B16-92FB-D6FACC75AB77}"/>
              </a:ext>
            </a:extLst>
          </p:cNvPr>
          <p:cNvSpPr txBox="1"/>
          <p:nvPr/>
        </p:nvSpPr>
        <p:spPr>
          <a:xfrm>
            <a:off x="5285029" y="2286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093F4A-1921-47E8-ABD3-5E17BC668FBF}"/>
              </a:ext>
            </a:extLst>
          </p:cNvPr>
          <p:cNvSpPr txBox="1"/>
          <p:nvPr/>
        </p:nvSpPr>
        <p:spPr>
          <a:xfrm>
            <a:off x="6309519" y="3269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553616" y="2115728"/>
            <a:ext cx="6757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2662038" y="1600200"/>
            <a:ext cx="7356045" cy="1076990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THÔNG ĐIỆP 5K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3270502" y="2461902"/>
            <a:ext cx="5475723" cy="156943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0" y="340176"/>
            <a:ext cx="10822365" cy="603370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396" y="2662815"/>
            <a:ext cx="10918138" cy="21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1 - Trang 38- 39</a:t>
            </a: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111531" y="747352"/>
            <a:ext cx="4321869" cy="134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94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906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947319" y="1676400"/>
            <a:ext cx="4212099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595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888113" y="2115728"/>
            <a:ext cx="4088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319" y="44958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00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F928D-EEA6-4B5B-9BFE-55DC296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19" y="1617223"/>
            <a:ext cx="3701983" cy="493597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4633120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3536" y="57150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80F52-2C36-4AF6-9996-7B3DC45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19" y="1541585"/>
            <a:ext cx="3962400" cy="508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6275629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328320" y="4114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CBBDF-95DD-4DFD-B397-4B0214608F08}"/>
              </a:ext>
            </a:extLst>
          </p:cNvPr>
          <p:cNvSpPr txBox="1"/>
          <p:nvPr/>
        </p:nvSpPr>
        <p:spPr>
          <a:xfrm>
            <a:off x="3794919" y="2667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0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55E4D-BA17-402D-AD61-6266FA94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1981200"/>
            <a:ext cx="3505200" cy="459523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2659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4|3.3|3.2|6.1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5.1|3.2|1.3|1.2|2.8|21|3|3.7|4|1.7|1.2|3.1|4.5|2.9|1.4|1.2|1.1|1.4|2.9|4.9|1.2|1.4|1.2|1.5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8.1|1.1|2.4|22.2|1.1|3.8|8.2|1.1|1|1.1|3.1|10.9|1.1|1.2|1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3.7|2.2|2.1|1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0.9|0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9|0.9|1|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1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1|1.1|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247</Words>
  <Application>Microsoft Office PowerPoint</Application>
  <PresentationFormat>Custom</PresentationFormat>
  <Paragraphs>114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 Tuan Duy</cp:lastModifiedBy>
  <cp:revision>234</cp:revision>
  <dcterms:created xsi:type="dcterms:W3CDTF">2021-05-23T10:25:42Z</dcterms:created>
  <dcterms:modified xsi:type="dcterms:W3CDTF">2023-10-08T18:24:04Z</dcterms:modified>
</cp:coreProperties>
</file>