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2667" r:id="rId3"/>
    <p:sldId id="2662" r:id="rId4"/>
    <p:sldId id="2648" r:id="rId5"/>
    <p:sldId id="2646" r:id="rId6"/>
    <p:sldId id="2650" r:id="rId7"/>
    <p:sldId id="2663" r:id="rId8"/>
    <p:sldId id="2659" r:id="rId9"/>
    <p:sldId id="2664" r:id="rId10"/>
    <p:sldId id="2665" r:id="rId11"/>
    <p:sldId id="2653" r:id="rId12"/>
    <p:sldId id="2654" r:id="rId13"/>
    <p:sldId id="26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33" autoAdjust="0"/>
  </p:normalViewPr>
  <p:slideViewPr>
    <p:cSldViewPr snapToGrid="0">
      <p:cViewPr varScale="1">
        <p:scale>
          <a:sx n="65" d="100"/>
          <a:sy n="65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8F8A-80C2-42AE-9516-2DFDC7EDB8E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219F-3F2E-42B1-A82A-8E7572DC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63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6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0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4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F5A9-BA18-46D8-B817-18517430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9AA6E-1759-4977-B956-D572DAD0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D6A9C-99ED-43B0-8962-765A7938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C73B2-67E4-48BD-B26F-411D534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C24E0-B169-4B9D-8DFB-2FE9BA3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CCAB6-0640-4449-8FF4-67B86809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562272-DC12-4341-90B2-404828BAA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96AA0-9B88-4898-9B23-848A3A52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AE22B-9369-4331-BEEE-C9B0B954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276F2-F118-4EE5-A909-F926FE9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4E13E-2327-45ED-8F7B-11D481E98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54E8CB-6D13-42A9-B46A-A67D886A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C699A-1729-498E-9476-5D6494C2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8B888-7158-48B1-815D-01FCBFCC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225D4-F47C-44A0-B8F7-3036A957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6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4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9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1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06620-7D6B-473B-85DC-6C7B2BB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DE881-E7B1-442D-ACB2-C85BC3C4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7FF65-BF48-4B7E-8DD4-ED3BD83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B445E-F817-4095-A9A8-C5489594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8503E-A895-462D-8ED8-7DECD1D2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01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31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02B53-05C4-417A-8603-1A8098AC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029D73-437E-4E2B-A5C6-FF5A908E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1EA72-6481-4F7A-B4F6-B323011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FB00E-DD80-4BA1-B540-80E9550E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A54000-377F-4297-9F62-C023697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1EF18-0EFB-4AAB-95AC-4A8799C3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90134-DA3F-4CF2-BD8D-8C8DC43A6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EE5052-066D-42F6-B43C-0A1FC62F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97B82-7021-435C-9F88-D3CA5596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0E0DD5-B7DF-4C23-A429-5EB760E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37B5D-462E-455A-9499-4428238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8F0C8-5968-44A1-901B-97EEA57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5400B-5970-45DC-8D0A-723CAE9A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1E978-BF2B-4B50-849E-EB488171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190553-FAE7-4EB8-B4CD-D169EDF6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8D990-0A0C-4A76-B5BD-977086D0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DC7EAE-51AB-4778-BCC7-08661371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5F603-15F6-405A-846D-EA8CEABF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15A81D-BABC-4549-A962-02A3855F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55E8C-5569-4871-AB1F-64022F34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EDED3D-CCCF-41A1-B081-2EB4D413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9B15B-095D-4410-9AE5-55B3666C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F9EE8A-999C-4914-9849-31F9AFE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9F6F71-6481-4BCD-8437-839CC6E5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D1E033-33C1-48ED-B4F3-C586C9BB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CE355-20F3-42A2-AE00-CF50FD6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4D0E137-BFAE-471A-B898-C3C1DEB1C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909A3E-39AE-4F56-8BDF-6BE9D97DB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8" name="矩形 17">
            <a:extLst>
              <a:ext uri="{FF2B5EF4-FFF2-40B4-BE49-F238E27FC236}">
                <a16:creationId xmlns:a16="http://schemas.microsoft.com/office/drawing/2014/main" id="{F0ADDAE2-E6E2-4CC2-8EC5-06536B71918A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164FCEA1-44E1-4F7F-9437-AC54BCA88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836C9FAC-5360-4ED5-8AEB-5F518058F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832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8236B-3357-4BAD-936E-E9FEE795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9F4979-D751-4098-A322-663B28A7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7B6FD5-279B-4FDE-BD3A-9F174EA1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4F6F5-EAC2-44B5-B846-AD8E473D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6A5F6C-2D87-4791-BA6B-68D6B6F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088BE-631A-45B4-9A71-EF7361C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156C2-EDB5-42CF-B183-A6685DA0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58D04-36ED-45A0-A4EF-AA3E2DE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879E1C-33EE-497F-A8A1-88EA97A7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56269-0AB0-4BA4-BD43-CA721D8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8EA65-99B5-44F3-843B-3FFC7C22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80DD-F03C-4F9C-A4F5-E894A333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EA5A1C-B905-4183-A020-0C3F978B6F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0"/>
            <a:ext cx="1290961" cy="12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EA5A1C-B905-4183-A020-0C3F978B6F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0"/>
            <a:ext cx="1290961" cy="12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5F3B7-F409-6FEB-6544-2EA0E5499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767" y="-193006"/>
            <a:ext cx="1576855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2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6058FF5-7B88-410B-A8B4-0DF8AD72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44" y="0"/>
            <a:ext cx="871475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49BB20-4349-E32E-CD22-CD173D6EA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47" y="0"/>
            <a:ext cx="1501903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56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FABE31-3EAC-4910-8C65-05EF73BC6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7E068D-A828-479E-8418-163F1557BE92}"/>
              </a:ext>
            </a:extLst>
          </p:cNvPr>
          <p:cNvSpPr/>
          <p:nvPr/>
        </p:nvSpPr>
        <p:spPr>
          <a:xfrm>
            <a:off x="2891152" y="1310641"/>
            <a:ext cx="7146928" cy="1528026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DFD16D-38EB-4D9B-8050-4E317A832247}"/>
              </a:ext>
            </a:extLst>
          </p:cNvPr>
          <p:cNvGrpSpPr/>
          <p:nvPr/>
        </p:nvGrpSpPr>
        <p:grpSpPr>
          <a:xfrm>
            <a:off x="4760601" y="3236859"/>
            <a:ext cx="5277479" cy="1732921"/>
            <a:chOff x="3595456" y="244265"/>
            <a:chExt cx="7776839" cy="1732921"/>
          </a:xfrm>
        </p:grpSpPr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0A1306DF-CEC4-4DCE-8640-691C174C6EB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48DE36-C79B-4DA9-8D65-844E94FCE84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aphic 7">
                <a:extLst>
                  <a:ext uri="{FF2B5EF4-FFF2-40B4-BE49-F238E27FC236}">
                    <a16:creationId xmlns:a16="http://schemas.microsoft.com/office/drawing/2014/main" id="{B3B84F84-0C8A-4845-AD6C-6F59C64C0CD3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330DEFF3-138C-43FC-9B75-00C323A43F8F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57E0B365-FE50-44F3-8F71-CF415C3B3166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AA86FEA5-B52E-40AE-9118-9720562C23A7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CF819884-C4DB-44E4-81F8-9970EA4158E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0FC6B698-BC28-4276-B50A-29F3553EAE1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53DE01FB-F3F5-4D2A-A58C-9674476197E1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" name="Graphic 7">
                  <a:extLst>
                    <a:ext uri="{FF2B5EF4-FFF2-40B4-BE49-F238E27FC236}">
                      <a16:creationId xmlns:a16="http://schemas.microsoft.com/office/drawing/2014/main" id="{F6C8B2E4-4AD1-45FC-B43E-33454628E375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CF048F5E-65BB-4039-9A29-739F55DEC8F9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AC3C814-D6F8-45D6-B257-7479C50157BF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73D01360-FAA0-41A1-B614-2DCCC1561F0C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0163832-0630-4B87-B23D-0034C6B2FE18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D1454-25DA-477F-ADBF-B028A670976C}"/>
                </a:ext>
              </a:extLst>
            </p:cNvPr>
            <p:cNvSpPr txBox="1"/>
            <p:nvPr/>
          </p:nvSpPr>
          <p:spPr>
            <a:xfrm>
              <a:off x="5994344" y="744850"/>
              <a:ext cx="334867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4 </a:t>
              </a: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lần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486A1E-E50D-57FC-D3D9-AD59935D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723" y="-171347"/>
            <a:ext cx="1589811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1028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FABE31-3EAC-4910-8C65-05EF73BC6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7E068D-A828-479E-8418-163F1557BE92}"/>
              </a:ext>
            </a:extLst>
          </p:cNvPr>
          <p:cNvSpPr/>
          <p:nvPr/>
        </p:nvSpPr>
        <p:spPr>
          <a:xfrm>
            <a:off x="2891152" y="660400"/>
            <a:ext cx="8193408" cy="2178267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cm,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cm.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DFD16D-38EB-4D9B-8050-4E317A832247}"/>
              </a:ext>
            </a:extLst>
          </p:cNvPr>
          <p:cNvGrpSpPr/>
          <p:nvPr/>
        </p:nvGrpSpPr>
        <p:grpSpPr>
          <a:xfrm>
            <a:off x="4760601" y="3236859"/>
            <a:ext cx="5277479" cy="1732921"/>
            <a:chOff x="3595456" y="244265"/>
            <a:chExt cx="7776839" cy="1732921"/>
          </a:xfrm>
        </p:grpSpPr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0A1306DF-CEC4-4DCE-8640-691C174C6EB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48DE36-C79B-4DA9-8D65-844E94FCE84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aphic 7">
                <a:extLst>
                  <a:ext uri="{FF2B5EF4-FFF2-40B4-BE49-F238E27FC236}">
                    <a16:creationId xmlns:a16="http://schemas.microsoft.com/office/drawing/2014/main" id="{B3B84F84-0C8A-4845-AD6C-6F59C64C0CD3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330DEFF3-138C-43FC-9B75-00C323A43F8F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57E0B365-FE50-44F3-8F71-CF415C3B3166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AA86FEA5-B52E-40AE-9118-9720562C23A7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CF819884-C4DB-44E4-81F8-9970EA4158E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0FC6B698-BC28-4276-B50A-29F3553EAE1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53DE01FB-F3F5-4D2A-A58C-9674476197E1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" name="Graphic 7">
                  <a:extLst>
                    <a:ext uri="{FF2B5EF4-FFF2-40B4-BE49-F238E27FC236}">
                      <a16:creationId xmlns:a16="http://schemas.microsoft.com/office/drawing/2014/main" id="{F6C8B2E4-4AD1-45FC-B43E-33454628E375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CF048F5E-65BB-4039-9A29-739F55DEC8F9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AC3C814-D6F8-45D6-B257-7479C50157BF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73D01360-FAA0-41A1-B614-2DCCC1561F0C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0163832-0630-4B87-B23D-0034C6B2FE18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D1454-25DA-477F-ADBF-B028A670976C}"/>
                </a:ext>
              </a:extLst>
            </p:cNvPr>
            <p:cNvSpPr txBox="1"/>
            <p:nvPr/>
          </p:nvSpPr>
          <p:spPr>
            <a:xfrm>
              <a:off x="5201395" y="744850"/>
              <a:ext cx="493457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2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lần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8F27B93-53CF-51F2-1403-E4A13B468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033" y="-171347"/>
            <a:ext cx="1467190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7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E1A073-8F2E-40C7-8B21-BFC9D5588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0C1FB300-83AF-4736-9034-BDEF7C67B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27B23765-5FFF-4A55-96EA-CA7BEB5B35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5" y="3656300"/>
            <a:ext cx="2368018" cy="2298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E1C14-7813-431E-B017-16930F5F401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243" y="1323999"/>
            <a:ext cx="10272000" cy="1233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F12DD-3D46-4ABB-80A6-575181A4A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7333" y="2307903"/>
            <a:ext cx="7321931" cy="1682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E73EB-CE77-0510-3CAC-5A2C7F5B6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439" y="-292165"/>
            <a:ext cx="1492606" cy="1876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8A7EB-CDC9-B1A2-6E7A-81FD1BB5BBEC}"/>
              </a:ext>
            </a:extLst>
          </p:cNvPr>
          <p:cNvSpPr txBox="1"/>
          <p:nvPr/>
        </p:nvSpPr>
        <p:spPr>
          <a:xfrm>
            <a:off x="3824532" y="3842650"/>
            <a:ext cx="39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 109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94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593386" y="902890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  <a:alpha val="50000"/>
                </a:scheme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976877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Khám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phá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962E26-2E9A-DBE0-D006-01ECB7423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24" y="-35454"/>
            <a:ext cx="1456451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518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24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5F6B1-E082-470E-BD4B-EC128A36D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99" y="-83597"/>
            <a:ext cx="3621338" cy="1072989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826A66DE-B19D-44E6-B0DC-AB293A6CFF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4625" y="2083517"/>
            <a:ext cx="1125452" cy="1290802"/>
          </a:xfrm>
          <a:prstGeom prst="rect">
            <a:avLst/>
          </a:prstGeom>
        </p:spPr>
      </p:pic>
      <p:pic>
        <p:nvPicPr>
          <p:cNvPr id="59" name="Picture 58" descr="A picture containing logo&#10;&#10;Description automatically generated">
            <a:extLst>
              <a:ext uri="{FF2B5EF4-FFF2-40B4-BE49-F238E27FC236}">
                <a16:creationId xmlns:a16="http://schemas.microsoft.com/office/drawing/2014/main" id="{F1781F40-D71C-43BB-8AA8-934F1D8759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9185" y="2083517"/>
            <a:ext cx="1125452" cy="1290802"/>
          </a:xfrm>
          <a:prstGeom prst="rect">
            <a:avLst/>
          </a:prstGeom>
        </p:spPr>
      </p:pic>
      <p:pic>
        <p:nvPicPr>
          <p:cNvPr id="60" name="Picture 59" descr="A picture containing logo&#10;&#10;Description automatically generated">
            <a:extLst>
              <a:ext uri="{FF2B5EF4-FFF2-40B4-BE49-F238E27FC236}">
                <a16:creationId xmlns:a16="http://schemas.microsoft.com/office/drawing/2014/main" id="{8F5A9281-6CB3-4B62-B27C-283DA12F6E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3745" y="2083517"/>
            <a:ext cx="1125452" cy="1290802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B79BC401-A822-43E0-9994-423F8C5BF0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305" y="2083517"/>
            <a:ext cx="1125452" cy="1290802"/>
          </a:xfrm>
          <a:prstGeom prst="rect">
            <a:avLst/>
          </a:prstGeom>
        </p:spPr>
      </p:pic>
      <p:pic>
        <p:nvPicPr>
          <p:cNvPr id="62" name="Picture 61" descr="A picture containing logo&#10;&#10;Description automatically generated">
            <a:extLst>
              <a:ext uri="{FF2B5EF4-FFF2-40B4-BE49-F238E27FC236}">
                <a16:creationId xmlns:a16="http://schemas.microsoft.com/office/drawing/2014/main" id="{5D22A8A9-C00F-41DD-83BB-08E45670D9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138" y="2083517"/>
            <a:ext cx="1125452" cy="1290802"/>
          </a:xfrm>
          <a:prstGeom prst="rect">
            <a:avLst/>
          </a:prstGeom>
        </p:spPr>
      </p:pic>
      <p:pic>
        <p:nvPicPr>
          <p:cNvPr id="63" name="Picture 62" descr="A picture containing logo&#10;&#10;Description automatically generated">
            <a:extLst>
              <a:ext uri="{FF2B5EF4-FFF2-40B4-BE49-F238E27FC236}">
                <a16:creationId xmlns:a16="http://schemas.microsoft.com/office/drawing/2014/main" id="{020A1109-6DC2-4346-9D2E-B2392D8C3A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4752" y="2083517"/>
            <a:ext cx="1125452" cy="1290802"/>
          </a:xfrm>
          <a:prstGeom prst="rect">
            <a:avLst/>
          </a:prstGeom>
        </p:spPr>
      </p:pic>
      <p:pic>
        <p:nvPicPr>
          <p:cNvPr id="64" name="Picture 63" descr="A picture containing logo&#10;&#10;Description automatically generated">
            <a:extLst>
              <a:ext uri="{FF2B5EF4-FFF2-40B4-BE49-F238E27FC236}">
                <a16:creationId xmlns:a16="http://schemas.microsoft.com/office/drawing/2014/main" id="{C83A30CC-A757-4A00-BBFB-369D134EAC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38" y="3211277"/>
            <a:ext cx="1125452" cy="1290802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377B2D2F-FBAD-4872-928D-2174494C8D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398" y="3211277"/>
            <a:ext cx="1125452" cy="12908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CD36C2-4453-4AD7-A9A2-917A31020611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56285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C99EA6-D6AF-4704-9209-D941485744BE}"/>
              </a:ext>
            </a:extLst>
          </p:cNvPr>
          <p:cNvCxnSpPr>
            <a:cxnSpLocks/>
          </p:cNvCxnSpPr>
          <p:nvPr/>
        </p:nvCxnSpPr>
        <p:spPr>
          <a:xfrm>
            <a:off x="2559656" y="3989626"/>
            <a:ext cx="18789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55A04B-1DBF-439E-A4FB-BE2FA6529B3E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784B4B-BF71-44AD-8D16-776871236D12}"/>
              </a:ext>
            </a:extLst>
          </p:cNvPr>
          <p:cNvCxnSpPr>
            <a:cxnSpLocks/>
          </p:cNvCxnSpPr>
          <p:nvPr/>
        </p:nvCxnSpPr>
        <p:spPr>
          <a:xfrm>
            <a:off x="4438592" y="2839720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D99B0377-B53F-4ACE-A362-FA7C7C6F3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9" y="2488565"/>
            <a:ext cx="1685925" cy="257175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99D4824-1AE4-43BD-948C-8D7532EB01EF}"/>
              </a:ext>
            </a:extLst>
          </p:cNvPr>
          <p:cNvSpPr/>
          <p:nvPr/>
        </p:nvSpPr>
        <p:spPr>
          <a:xfrm>
            <a:off x="731526" y="1175395"/>
            <a:ext cx="4409750" cy="1072989"/>
          </a:xfrm>
          <a:prstGeom prst="wedgeRoundRectCallout">
            <a:avLst>
              <a:gd name="adj1" fmla="val -35841"/>
              <a:gd name="adj2" fmla="val 72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x 3 = 6 (ô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1A0C6D-3248-4604-B67F-8D837F708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44" y="3245163"/>
            <a:ext cx="1317646" cy="1826029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90D30178-ED2C-45D5-B901-B0728B4D86F9}"/>
              </a:ext>
            </a:extLst>
          </p:cNvPr>
          <p:cNvSpPr/>
          <p:nvPr/>
        </p:nvSpPr>
        <p:spPr>
          <a:xfrm>
            <a:off x="7164709" y="1258868"/>
            <a:ext cx="4409750" cy="1072989"/>
          </a:xfrm>
          <a:prstGeom prst="wedgeRoundRectCallout">
            <a:avLst>
              <a:gd name="adj1" fmla="val 19454"/>
              <a:gd name="adj2" fmla="val 12057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 : 2 = 3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DFD48-A7C2-4623-8956-854DD005BFD9}"/>
              </a:ext>
            </a:extLst>
          </p:cNvPr>
          <p:cNvSpPr/>
          <p:nvPr/>
        </p:nvSpPr>
        <p:spPr>
          <a:xfrm>
            <a:off x="3804274" y="4372859"/>
            <a:ext cx="5512445" cy="1137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49C92-1874-AD8D-DF08-4DB9E28DE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560" y="-341810"/>
            <a:ext cx="1505530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888FB7-07E9-4D41-AC02-B5CEB42ACA6C}"/>
              </a:ext>
            </a:extLst>
          </p:cNvPr>
          <p:cNvGrpSpPr/>
          <p:nvPr/>
        </p:nvGrpSpPr>
        <p:grpSpPr>
          <a:xfrm>
            <a:off x="881663" y="551928"/>
            <a:ext cx="11205914" cy="1583923"/>
            <a:chOff x="3190781" y="613948"/>
            <a:chExt cx="10674972" cy="127738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74AB96-DC76-44F6-BD32-23F7BC6FC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8064"/>
            <a:stretch/>
          </p:blipFill>
          <p:spPr>
            <a:xfrm>
              <a:off x="3190781" y="613948"/>
              <a:ext cx="10674972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1E66DC-B5F0-41D0-A8CA-497C11DB52AA}"/>
                </a:ext>
              </a:extLst>
            </p:cNvPr>
            <p:cNvSpPr txBox="1"/>
            <p:nvPr/>
          </p:nvSpPr>
          <p:spPr>
            <a:xfrm>
              <a:off x="3684539" y="699913"/>
              <a:ext cx="9274114" cy="11914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8 cm,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CD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 cm.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CD?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9903A0-7416-43A4-9267-2D178D755728}"/>
              </a:ext>
            </a:extLst>
          </p:cNvPr>
          <p:cNvSpPr txBox="1"/>
          <p:nvPr/>
        </p:nvSpPr>
        <p:spPr>
          <a:xfrm>
            <a:off x="2464964" y="1987226"/>
            <a:ext cx="186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04FDA-DC85-4AED-B611-F759CD0D764F}"/>
              </a:ext>
            </a:extLst>
          </p:cNvPr>
          <p:cNvSpPr txBox="1"/>
          <p:nvPr/>
        </p:nvSpPr>
        <p:spPr>
          <a:xfrm>
            <a:off x="937543" y="3144947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08710-7692-400A-9546-1C037AF74EC7}"/>
              </a:ext>
            </a:extLst>
          </p:cNvPr>
          <p:cNvSpPr txBox="1"/>
          <p:nvPr/>
        </p:nvSpPr>
        <p:spPr>
          <a:xfrm>
            <a:off x="4930423" y="3144947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BBCA26-9A6E-4BA1-8932-2F779A531F3C}"/>
              </a:ext>
            </a:extLst>
          </p:cNvPr>
          <p:cNvCxnSpPr>
            <a:endCxn id="40" idx="1"/>
          </p:cNvCxnSpPr>
          <p:nvPr/>
        </p:nvCxnSpPr>
        <p:spPr>
          <a:xfrm>
            <a:off x="1455703" y="3437334"/>
            <a:ext cx="347472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8778B01-D5DB-429A-AFE6-EBF2A8D94722}"/>
              </a:ext>
            </a:extLst>
          </p:cNvPr>
          <p:cNvSpPr/>
          <p:nvPr/>
        </p:nvSpPr>
        <p:spPr>
          <a:xfrm>
            <a:off x="1389663" y="3374120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A203C42-87B6-496D-97E2-DCA16892D297}"/>
              </a:ext>
            </a:extLst>
          </p:cNvPr>
          <p:cNvSpPr/>
          <p:nvPr/>
        </p:nvSpPr>
        <p:spPr>
          <a:xfrm>
            <a:off x="4874543" y="3374120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AE75A-5B24-44D5-B54D-F9E739C73D65}"/>
              </a:ext>
            </a:extLst>
          </p:cNvPr>
          <p:cNvCxnSpPr>
            <a:cxnSpLocks/>
          </p:cNvCxnSpPr>
          <p:nvPr/>
        </p:nvCxnSpPr>
        <p:spPr>
          <a:xfrm>
            <a:off x="2339623" y="3356903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DEA9C5-A067-4F79-AF41-A3C190B9D20D}"/>
              </a:ext>
            </a:extLst>
          </p:cNvPr>
          <p:cNvCxnSpPr>
            <a:cxnSpLocks/>
          </p:cNvCxnSpPr>
          <p:nvPr/>
        </p:nvCxnSpPr>
        <p:spPr>
          <a:xfrm>
            <a:off x="3233703" y="3366639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F75D3E-392B-429F-A44D-12ED77289563}"/>
              </a:ext>
            </a:extLst>
          </p:cNvPr>
          <p:cNvCxnSpPr>
            <a:cxnSpLocks/>
          </p:cNvCxnSpPr>
          <p:nvPr/>
        </p:nvCxnSpPr>
        <p:spPr>
          <a:xfrm>
            <a:off x="4097303" y="3366639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A3B56C3-DC85-42C0-A72A-FB9922ED12DD}"/>
              </a:ext>
            </a:extLst>
          </p:cNvPr>
          <p:cNvSpPr txBox="1"/>
          <p:nvPr/>
        </p:nvSpPr>
        <p:spPr>
          <a:xfrm>
            <a:off x="881663" y="408672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AF9517-7714-4738-AEAC-3A4CC0B25930}"/>
              </a:ext>
            </a:extLst>
          </p:cNvPr>
          <p:cNvSpPr txBox="1"/>
          <p:nvPr/>
        </p:nvSpPr>
        <p:spPr>
          <a:xfrm>
            <a:off x="2339623" y="412608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F75CD6-D15B-45B7-B223-CB5AA943AE6C}"/>
              </a:ext>
            </a:extLst>
          </p:cNvPr>
          <p:cNvCxnSpPr>
            <a:cxnSpLocks/>
          </p:cNvCxnSpPr>
          <p:nvPr/>
        </p:nvCxnSpPr>
        <p:spPr>
          <a:xfrm>
            <a:off x="1389663" y="4418474"/>
            <a:ext cx="9499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840B606-0D54-43EC-96CE-BA80CAA69F61}"/>
              </a:ext>
            </a:extLst>
          </p:cNvPr>
          <p:cNvSpPr/>
          <p:nvPr/>
        </p:nvSpPr>
        <p:spPr>
          <a:xfrm>
            <a:off x="1389663" y="4356387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64DDAF8-D30D-4417-8EB8-FAD1A85E6A5D}"/>
              </a:ext>
            </a:extLst>
          </p:cNvPr>
          <p:cNvSpPr/>
          <p:nvPr/>
        </p:nvSpPr>
        <p:spPr>
          <a:xfrm>
            <a:off x="2258343" y="4356387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C48B06-E2B8-4DCE-8417-ECFC497E8996}"/>
              </a:ext>
            </a:extLst>
          </p:cNvPr>
          <p:cNvCxnSpPr>
            <a:cxnSpLocks/>
            <a:stCxn id="6" idx="3"/>
            <a:endCxn id="56" idx="1"/>
          </p:cNvCxnSpPr>
          <p:nvPr/>
        </p:nvCxnSpPr>
        <p:spPr>
          <a:xfrm>
            <a:off x="1406030" y="3480108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9F8D27-1E79-401A-94B1-94605F00BAC2}"/>
              </a:ext>
            </a:extLst>
          </p:cNvPr>
          <p:cNvCxnSpPr>
            <a:cxnSpLocks/>
          </p:cNvCxnSpPr>
          <p:nvPr/>
        </p:nvCxnSpPr>
        <p:spPr>
          <a:xfrm>
            <a:off x="2339623" y="3461923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7DDCF6F6-CE76-4EB4-A5E1-2124A813B463}"/>
              </a:ext>
            </a:extLst>
          </p:cNvPr>
          <p:cNvSpPr/>
          <p:nvPr/>
        </p:nvSpPr>
        <p:spPr>
          <a:xfrm>
            <a:off x="5871352" y="2182146"/>
            <a:ext cx="5512445" cy="33042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592C8-E01A-4FBC-AF64-C5F5C0559F30}"/>
              </a:ext>
            </a:extLst>
          </p:cNvPr>
          <p:cNvSpPr txBox="1"/>
          <p:nvPr/>
        </p:nvSpPr>
        <p:spPr>
          <a:xfrm>
            <a:off x="7923633" y="2480227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10CF9F-461F-4EBB-99EF-789C4E4FF498}"/>
              </a:ext>
            </a:extLst>
          </p:cNvPr>
          <p:cNvSpPr txBox="1"/>
          <p:nvPr/>
        </p:nvSpPr>
        <p:spPr>
          <a:xfrm>
            <a:off x="5864015" y="3057094"/>
            <a:ext cx="5256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135D3E-C8CA-429B-BD4A-7BCBEE4B44C8}"/>
              </a:ext>
            </a:extLst>
          </p:cNvPr>
          <p:cNvSpPr txBox="1"/>
          <p:nvPr/>
        </p:nvSpPr>
        <p:spPr>
          <a:xfrm>
            <a:off x="5886552" y="4040526"/>
            <a:ext cx="525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: 2 = 4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FA5169-672B-4D2C-9A46-6AB8D5953986}"/>
              </a:ext>
            </a:extLst>
          </p:cNvPr>
          <p:cNvSpPr txBox="1"/>
          <p:nvPr/>
        </p:nvSpPr>
        <p:spPr>
          <a:xfrm>
            <a:off x="8413242" y="4582219"/>
            <a:ext cx="2857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72C9EDC-E961-4220-B1FD-02539DFD3F14}"/>
              </a:ext>
            </a:extLst>
          </p:cNvPr>
          <p:cNvSpPr/>
          <p:nvPr/>
        </p:nvSpPr>
        <p:spPr>
          <a:xfrm rot="5400000">
            <a:off x="3061265" y="1519782"/>
            <a:ext cx="218519" cy="3474722"/>
          </a:xfrm>
          <a:prstGeom prst="leftBrace">
            <a:avLst>
              <a:gd name="adj1" fmla="val 312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417C8-3EA9-4D2A-8D6F-C99A7F84F722}"/>
              </a:ext>
            </a:extLst>
          </p:cNvPr>
          <p:cNvSpPr txBox="1"/>
          <p:nvPr/>
        </p:nvSpPr>
        <p:spPr>
          <a:xfrm>
            <a:off x="2774526" y="2608867"/>
            <a:ext cx="156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E4528-E1E6-8551-33E2-DA093D69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738" y="-279821"/>
            <a:ext cx="1686183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6" grpId="0" animBg="1"/>
      <p:bldP spid="47" grpId="0" animBg="1"/>
      <p:bldP spid="53" grpId="0"/>
      <p:bldP spid="54" grpId="0"/>
      <p:bldP spid="56" grpId="0" animBg="1"/>
      <p:bldP spid="57" grpId="0" animBg="1"/>
      <p:bldP spid="60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247698" y="211514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1252909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Hoạt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động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731459-E1BB-74EB-43DB-AAC3AED7A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24" y="-103246"/>
            <a:ext cx="1501421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78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6A2C4A6-26F9-44E1-B5CA-CE8F3E93E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18669"/>
              </p:ext>
            </p:extLst>
          </p:nvPr>
        </p:nvGraphicFramePr>
        <p:xfrm>
          <a:off x="863600" y="2021275"/>
          <a:ext cx="10627360" cy="281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80">
                  <a:extLst>
                    <a:ext uri="{9D8B030D-6E8A-4147-A177-3AD203B41FA5}">
                      <a16:colId xmlns:a16="http://schemas.microsoft.com/office/drawing/2014/main" val="264411946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950730922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5588904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8444153"/>
                    </a:ext>
                  </a:extLst>
                </a:gridCol>
              </a:tblGrid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7613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01918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mấy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1296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96193-6840-48B4-89EB-6BF2332E8CC4}"/>
              </a:ext>
            </a:extLst>
          </p:cNvPr>
          <p:cNvSpPr/>
          <p:nvPr/>
        </p:nvSpPr>
        <p:spPr>
          <a:xfrm>
            <a:off x="785368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0AA72D6-FE79-4CD3-B929-091097AA29ED}"/>
              </a:ext>
            </a:extLst>
          </p:cNvPr>
          <p:cNvSpPr/>
          <p:nvPr/>
        </p:nvSpPr>
        <p:spPr>
          <a:xfrm>
            <a:off x="1001776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Rectangle: Rounded Corners 2">
            <a:extLst>
              <a:ext uri="{FF2B5EF4-FFF2-40B4-BE49-F238E27FC236}">
                <a16:creationId xmlns:a16="http://schemas.microsoft.com/office/drawing/2014/main" id="{E1096193-6840-48B4-89EB-6BF2332E8CC4}"/>
              </a:ext>
            </a:extLst>
          </p:cNvPr>
          <p:cNvSpPr/>
          <p:nvPr/>
        </p:nvSpPr>
        <p:spPr>
          <a:xfrm>
            <a:off x="565404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3A995-BF99-B6E9-DA0D-37157CF7F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152" y="-63708"/>
            <a:ext cx="1354073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66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158294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8481A8-A7D1-4EC9-9BE7-748921486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6" y="1526639"/>
            <a:ext cx="7181972" cy="1087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FAA161-2AF0-44E9-B893-DCBAF3BF8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92" y="3131184"/>
            <a:ext cx="3571448" cy="1163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5462E1-633C-46CE-BE1B-A95FC53A5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369" y="1250490"/>
            <a:ext cx="1808480" cy="14976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0736533-1688-43EC-81A4-16B773E865B5}"/>
              </a:ext>
            </a:extLst>
          </p:cNvPr>
          <p:cNvGrpSpPr/>
          <p:nvPr/>
        </p:nvGrpSpPr>
        <p:grpSpPr>
          <a:xfrm>
            <a:off x="429482" y="4461820"/>
            <a:ext cx="7609840" cy="584775"/>
            <a:chOff x="1747520" y="4439920"/>
            <a:chExt cx="760984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96563E-6022-4EF6-9294-2DE61EE35CA6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sáp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5B711D-0963-4CC0-869B-E769C132B110}"/>
                </a:ext>
              </a:extLst>
            </p:cNvPr>
            <p:cNvSpPr/>
            <p:nvPr/>
          </p:nvSpPr>
          <p:spPr>
            <a:xfrm>
              <a:off x="4709446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C42DDF-F02A-4790-AFFD-B0A310D8A97C}"/>
              </a:ext>
            </a:extLst>
          </p:cNvPr>
          <p:cNvGrpSpPr/>
          <p:nvPr/>
        </p:nvGrpSpPr>
        <p:grpSpPr>
          <a:xfrm>
            <a:off x="457200" y="5443077"/>
            <a:ext cx="7609840" cy="584775"/>
            <a:chOff x="1747520" y="4439920"/>
            <a:chExt cx="7609840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4DDDC0-172E-4041-B9B1-93F2A67A8668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1B33D72-2404-4B17-9287-1FEBB2D6327D}"/>
                </a:ext>
              </a:extLst>
            </p:cNvPr>
            <p:cNvSpPr/>
            <p:nvPr/>
          </p:nvSpPr>
          <p:spPr>
            <a:xfrm>
              <a:off x="4719972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FDECE1-785E-4E75-AF03-55660A70279F}"/>
              </a:ext>
            </a:extLst>
          </p:cNvPr>
          <p:cNvSpPr txBox="1"/>
          <p:nvPr/>
        </p:nvSpPr>
        <p:spPr>
          <a:xfrm>
            <a:off x="5965371" y="3050028"/>
            <a:ext cx="593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2B0-45C9-464E-9C4B-370C1B44C1B8}"/>
              </a:ext>
            </a:extLst>
          </p:cNvPr>
          <p:cNvSpPr txBox="1"/>
          <p:nvPr/>
        </p:nvSpPr>
        <p:spPr>
          <a:xfrm>
            <a:off x="6624306" y="3676105"/>
            <a:ext cx="4617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 (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CC236-EEA9-4001-B3E4-D517404134D4}"/>
              </a:ext>
            </a:extLst>
          </p:cNvPr>
          <p:cNvSpPr/>
          <p:nvPr/>
        </p:nvSpPr>
        <p:spPr>
          <a:xfrm>
            <a:off x="3595284" y="4534351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5B258E-B2F2-46C8-AC77-E33F9B950C0C}"/>
              </a:ext>
            </a:extLst>
          </p:cNvPr>
          <p:cNvSpPr txBox="1"/>
          <p:nvPr/>
        </p:nvSpPr>
        <p:spPr>
          <a:xfrm>
            <a:off x="6096000" y="4650114"/>
            <a:ext cx="5805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F217BC-741B-4F3E-83E7-84A99F03E0E0}"/>
              </a:ext>
            </a:extLst>
          </p:cNvPr>
          <p:cNvSpPr txBox="1"/>
          <p:nvPr/>
        </p:nvSpPr>
        <p:spPr>
          <a:xfrm>
            <a:off x="7283242" y="5677871"/>
            <a:ext cx="4617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 (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6D4B4-583C-4867-B6E2-6B244E84BCC4}"/>
              </a:ext>
            </a:extLst>
          </p:cNvPr>
          <p:cNvSpPr/>
          <p:nvPr/>
        </p:nvSpPr>
        <p:spPr>
          <a:xfrm>
            <a:off x="3595283" y="5505603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8459F-7B33-A284-50B0-967007EAC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581" y="-350048"/>
            <a:ext cx="141433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7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22" grpId="0" animBg="1"/>
      <p:bldP spid="44" grpId="0"/>
      <p:bldP spid="45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247698" y="211514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1252909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Vận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dụng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51A98E-C042-9356-DDEF-87513AF87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738" y="-275449"/>
            <a:ext cx="1531885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714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313</Words>
  <Application>Microsoft Office PowerPoint</Application>
  <PresentationFormat>Widescreen</PresentationFormat>
  <Paragraphs>62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等线</vt:lpstr>
      <vt:lpstr>等线 Light</vt:lpstr>
      <vt:lpstr>Times New Roman</vt:lpstr>
      <vt:lpstr>杨任东竹石体-Medium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39</cp:revision>
  <dcterms:created xsi:type="dcterms:W3CDTF">2022-08-05T08:52:36Z</dcterms:created>
  <dcterms:modified xsi:type="dcterms:W3CDTF">2024-12-24T02:13:50Z</dcterms:modified>
</cp:coreProperties>
</file>