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</p:sldMasterIdLst>
  <p:notesMasterIdLst>
    <p:notesMasterId r:id="rId16"/>
  </p:notesMasterIdLst>
  <p:sldIdLst>
    <p:sldId id="257" r:id="rId4"/>
    <p:sldId id="310" r:id="rId5"/>
    <p:sldId id="311" r:id="rId6"/>
    <p:sldId id="333" r:id="rId7"/>
    <p:sldId id="350" r:id="rId8"/>
    <p:sldId id="386" r:id="rId9"/>
    <p:sldId id="390" r:id="rId10"/>
    <p:sldId id="391" r:id="rId11"/>
    <p:sldId id="392" r:id="rId12"/>
    <p:sldId id="396" r:id="rId13"/>
    <p:sldId id="291" r:id="rId14"/>
    <p:sldId id="34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nào chưa giữ lời hứa?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198</Words>
  <Application>Microsoft Office PowerPoint</Application>
  <PresentationFormat>Widescreen</PresentationFormat>
  <Paragraphs>25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宋体</vt:lpstr>
      <vt:lpstr>#9Slide05 Pattaya</vt:lpstr>
      <vt:lpstr>Arial</vt:lpstr>
      <vt:lpstr>Calibri</vt:lpstr>
      <vt:lpstr>Catamaran</vt:lpstr>
      <vt:lpstr>等线</vt:lpstr>
      <vt:lpstr>Georgia</vt:lpstr>
      <vt:lpstr>HP001 4 hàng</vt:lpstr>
      <vt:lpstr>Mouse Memoirs</vt:lpstr>
      <vt:lpstr>Odibee Sans</vt:lpstr>
      <vt:lpstr>Times New Roman</vt:lpstr>
      <vt:lpstr>思源黑体 CN Bold</vt:lpstr>
      <vt:lpstr>思源黑体 CN Regular</vt:lpstr>
      <vt:lpstr>Office 主题​​</vt:lpstr>
      <vt:lpstr>1_Simple Light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39</cp:revision>
  <dcterms:created xsi:type="dcterms:W3CDTF">2022-09-14T00:16:58Z</dcterms:created>
  <dcterms:modified xsi:type="dcterms:W3CDTF">2024-12-24T02:30:13Z</dcterms:modified>
</cp:coreProperties>
</file>