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</p:sldMasterIdLst>
  <p:notesMasterIdLst>
    <p:notesMasterId r:id="rId20"/>
  </p:notesMasterIdLst>
  <p:sldIdLst>
    <p:sldId id="314" r:id="rId6"/>
    <p:sldId id="306" r:id="rId7"/>
    <p:sldId id="307" r:id="rId8"/>
    <p:sldId id="308" r:id="rId9"/>
    <p:sldId id="309" r:id="rId10"/>
    <p:sldId id="764" r:id="rId11"/>
    <p:sldId id="272" r:id="rId12"/>
    <p:sldId id="771" r:id="rId13"/>
    <p:sldId id="752" r:id="rId14"/>
    <p:sldId id="768" r:id="rId15"/>
    <p:sldId id="769" r:id="rId16"/>
    <p:sldId id="345" r:id="rId17"/>
    <p:sldId id="770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4B86C-8C88-25E4-ED24-F21340941733}"/>
              </a:ext>
            </a:extLst>
          </p:cNvPr>
          <p:cNvSpPr/>
          <p:nvPr/>
        </p:nvSpPr>
        <p:spPr>
          <a:xfrm>
            <a:off x="-1631852" y="112542"/>
            <a:ext cx="1533378" cy="1730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261219" y="368126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84306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C2A7E3-9ADC-C840-3ABB-1BA029CE73B3}"/>
              </a:ext>
            </a:extLst>
          </p:cNvPr>
          <p:cNvSpPr/>
          <p:nvPr/>
        </p:nvSpPr>
        <p:spPr>
          <a:xfrm>
            <a:off x="346819" y="404631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584DC-4C14-62C6-C86C-26F13CF06A41}"/>
              </a:ext>
            </a:extLst>
          </p:cNvPr>
          <p:cNvSpPr/>
          <p:nvPr/>
        </p:nvSpPr>
        <p:spPr>
          <a:xfrm>
            <a:off x="255379" y="31319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DEF58E7-62F3-2D0D-7DC0-D8D88E755113}"/>
              </a:ext>
            </a:extLst>
          </p:cNvPr>
          <p:cNvSpPr/>
          <p:nvPr/>
        </p:nvSpPr>
        <p:spPr>
          <a:xfrm>
            <a:off x="9007445" y="88215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B665FF7-4EC3-8A27-3E5D-7E84FC2FFB75}"/>
              </a:ext>
            </a:extLst>
          </p:cNvPr>
          <p:cNvSpPr txBox="1"/>
          <p:nvPr/>
        </p:nvSpPr>
        <p:spPr>
          <a:xfrm>
            <a:off x="635309" y="317488"/>
            <a:ext cx="604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48791-D578-869B-1206-A75FE556F11B}"/>
              </a:ext>
            </a:extLst>
          </p:cNvPr>
          <p:cNvSpPr txBox="1"/>
          <p:nvPr/>
        </p:nvSpPr>
        <p:spPr>
          <a:xfrm>
            <a:off x="3619982" y="3652274"/>
            <a:ext cx="780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300 x 3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 x 4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5DDFB-17AB-6B1C-B73B-9D449D06CBB8}"/>
              </a:ext>
            </a:extLst>
          </p:cNvPr>
          <p:cNvSpPr txBox="1"/>
          <p:nvPr/>
        </p:nvSpPr>
        <p:spPr>
          <a:xfrm>
            <a:off x="5381906" y="3652274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4217C9-6CDC-F8E1-BCA0-329E1A95EC5D}"/>
              </a:ext>
            </a:extLst>
          </p:cNvPr>
          <p:cNvSpPr txBox="1"/>
          <p:nvPr/>
        </p:nvSpPr>
        <p:spPr>
          <a:xfrm>
            <a:off x="5381906" y="4670825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1859E-CF65-B0C8-49C0-EEEE10619879}"/>
              </a:ext>
            </a:extLst>
          </p:cNvPr>
          <p:cNvSpPr txBox="1"/>
          <p:nvPr/>
        </p:nvSpPr>
        <p:spPr>
          <a:xfrm>
            <a:off x="5381906" y="5552347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532EF9-A2B7-DB36-B924-6936CAE9BB1A}"/>
              </a:ext>
            </a:extLst>
          </p:cNvPr>
          <p:cNvSpPr/>
          <p:nvPr/>
        </p:nvSpPr>
        <p:spPr>
          <a:xfrm>
            <a:off x="393030" y="295095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E5C8E1-2F75-1E12-AFE4-B7516FB9CF3D}"/>
              </a:ext>
            </a:extLst>
          </p:cNvPr>
          <p:cNvSpPr/>
          <p:nvPr/>
        </p:nvSpPr>
        <p:spPr>
          <a:xfrm>
            <a:off x="301590" y="20365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27D75-5D04-5985-636D-222640656AD7}"/>
              </a:ext>
            </a:extLst>
          </p:cNvPr>
          <p:cNvSpPr/>
          <p:nvPr/>
        </p:nvSpPr>
        <p:spPr>
          <a:xfrm>
            <a:off x="1481559" y="1435261"/>
            <a:ext cx="60432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9E848-6F42-9EDA-A622-388EF98AFB3D}"/>
              </a:ext>
            </a:extLst>
          </p:cNvPr>
          <p:cNvSpPr txBox="1"/>
          <p:nvPr/>
        </p:nvSpPr>
        <p:spPr>
          <a:xfrm flipH="1">
            <a:off x="1816645" y="1562582"/>
            <a:ext cx="34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200 x 2 =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DCB54-1AA0-1BD6-9F2C-0D49F2A999B8}"/>
              </a:ext>
            </a:extLst>
          </p:cNvPr>
          <p:cNvSpPr txBox="1"/>
          <p:nvPr/>
        </p:nvSpPr>
        <p:spPr>
          <a:xfrm flipH="1">
            <a:off x="2418528" y="2085802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 = 4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F9C89-06AB-FFB0-8F92-245CECA617CF}"/>
              </a:ext>
            </a:extLst>
          </p:cNvPr>
          <p:cNvSpPr txBox="1"/>
          <p:nvPr/>
        </p:nvSpPr>
        <p:spPr>
          <a:xfrm flipH="1">
            <a:off x="3623644" y="2669229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x 2 = 400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F0F4729-C325-05D8-6DA8-D91B0D896119}"/>
              </a:ext>
            </a:extLst>
          </p:cNvPr>
          <p:cNvSpPr/>
          <p:nvPr/>
        </p:nvSpPr>
        <p:spPr>
          <a:xfrm>
            <a:off x="8895009" y="509286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D441B-7663-B467-CCEA-9DC14737EF36}"/>
              </a:ext>
            </a:extLst>
          </p:cNvPr>
          <p:cNvSpPr txBox="1"/>
          <p:nvPr/>
        </p:nvSpPr>
        <p:spPr>
          <a:xfrm>
            <a:off x="1461954" y="520798"/>
            <a:ext cx="1095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11BD2-1AF1-7FD2-E89E-B6E79D9BB0A4}"/>
              </a:ext>
            </a:extLst>
          </p:cNvPr>
          <p:cNvSpPr/>
          <p:nvPr/>
        </p:nvSpPr>
        <p:spPr>
          <a:xfrm>
            <a:off x="1404597" y="610192"/>
            <a:ext cx="701996" cy="628948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CB36E-4EFB-0DCD-50DB-7546C1F9B7FB}"/>
              </a:ext>
            </a:extLst>
          </p:cNvPr>
          <p:cNvSpPr/>
          <p:nvPr/>
        </p:nvSpPr>
        <p:spPr>
          <a:xfrm>
            <a:off x="1347102" y="46746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57150">
                  <a:solidFill>
                    <a:schemeClr val="bg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CC1A6-0EAE-30B1-00D6-3ECACA295935}"/>
              </a:ext>
            </a:extLst>
          </p:cNvPr>
          <p:cNvSpPr txBox="1"/>
          <p:nvPr/>
        </p:nvSpPr>
        <p:spPr>
          <a:xfrm>
            <a:off x="988375" y="2968612"/>
            <a:ext cx="8999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128g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2DE37-0321-265B-9B51-8F4670B751B4}"/>
              </a:ext>
            </a:extLst>
          </p:cNvPr>
          <p:cNvSpPr txBox="1"/>
          <p:nvPr/>
        </p:nvSpPr>
        <p:spPr>
          <a:xfrm>
            <a:off x="1461954" y="4659957"/>
            <a:ext cx="9147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128 x 3 = 384 (g)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5A956B-E581-FC87-3214-788027FB7FF6}"/>
              </a:ext>
            </a:extLst>
          </p:cNvPr>
          <p:cNvSpPr/>
          <p:nvPr/>
        </p:nvSpPr>
        <p:spPr>
          <a:xfrm>
            <a:off x="5106493" y="3555431"/>
            <a:ext cx="844952" cy="5232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5A278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46-0BD5-B3CC-940B-D43F719361A0}"/>
              </a:ext>
            </a:extLst>
          </p:cNvPr>
          <p:cNvSpPr txBox="1"/>
          <p:nvPr/>
        </p:nvSpPr>
        <p:spPr>
          <a:xfrm>
            <a:off x="5081263" y="3547875"/>
            <a:ext cx="813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D4ABFD-D53D-A040-22B8-746E2E2B4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786" y="552166"/>
            <a:ext cx="5574125" cy="2208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8857C2-1731-183A-0208-5CFCD9184A76}"/>
              </a:ext>
            </a:extLst>
          </p:cNvPr>
          <p:cNvSpPr/>
          <p:nvPr/>
        </p:nvSpPr>
        <p:spPr>
          <a:xfrm>
            <a:off x="-1589649" y="112542"/>
            <a:ext cx="1589649" cy="1505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723053" y="354624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90868" y="587369"/>
            <a:ext cx="981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525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285277" y="3840590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010721" y="4320685"/>
            <a:ext cx="8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39447" y="4929112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× 3 = 750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987326" y="5417549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03" y="5589320"/>
            <a:ext cx="1240918" cy="124091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02" y="5636506"/>
            <a:ext cx="1240918" cy="124091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51" y="5666946"/>
            <a:ext cx="1240918" cy="12409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620728" y="5834557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– 525 = 225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628508" y="6236034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225 ml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772846" y="1172298"/>
            <a:ext cx="3385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7290003" y="1139724"/>
            <a:ext cx="3949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5537770" y="1661579"/>
            <a:ext cx="5445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4142440" y="2249751"/>
            <a:ext cx="5830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D6570B-9085-FBC9-3139-76F24E0975F9}"/>
              </a:ext>
            </a:extLst>
          </p:cNvPr>
          <p:cNvGrpSpPr/>
          <p:nvPr/>
        </p:nvGrpSpPr>
        <p:grpSpPr>
          <a:xfrm>
            <a:off x="2326468" y="3036113"/>
            <a:ext cx="5593844" cy="358446"/>
            <a:chOff x="1654139" y="2989078"/>
            <a:chExt cx="5593844" cy="3584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707EB0-E377-9015-40F5-45C171B8FE93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BFB63C-4D0E-1038-7108-0701F17EA726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5067EB-491A-102F-446B-F2B9FC88A86A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2989078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B7389-7923-13E7-8214-96FD994C802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08F80F-BA6B-DBB6-1CE3-1A21EBB855E3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091426-C33A-4D9F-935B-198B56B93116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DE8FE3-5877-E0E8-E5CB-CFE75D3AD297}"/>
                </a:ext>
              </a:extLst>
            </p:cNvPr>
            <p:cNvCxnSpPr>
              <a:cxnSpLocks/>
            </p:cNvCxnSpPr>
            <p:nvPr/>
          </p:nvCxnSpPr>
          <p:spPr>
            <a:xfrm>
              <a:off x="7247983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6C46D79-D121-3847-BFB0-9A64C4285A6F}"/>
              </a:ext>
            </a:extLst>
          </p:cNvPr>
          <p:cNvSpPr txBox="1"/>
          <p:nvPr/>
        </p:nvSpPr>
        <p:spPr>
          <a:xfrm>
            <a:off x="2794887" y="2705864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39BDD-0C00-92EA-C48E-D45853B4086F}"/>
              </a:ext>
            </a:extLst>
          </p:cNvPr>
          <p:cNvSpPr txBox="1"/>
          <p:nvPr/>
        </p:nvSpPr>
        <p:spPr>
          <a:xfrm>
            <a:off x="4625858" y="266697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2721CF-2939-A0F1-C7E8-7879AB1427F6}"/>
              </a:ext>
            </a:extLst>
          </p:cNvPr>
          <p:cNvSpPr txBox="1"/>
          <p:nvPr/>
        </p:nvSpPr>
        <p:spPr>
          <a:xfrm>
            <a:off x="6598272" y="2663380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CE9E2-A069-288A-6449-B8837ED0260B}"/>
              </a:ext>
            </a:extLst>
          </p:cNvPr>
          <p:cNvSpPr txBox="1"/>
          <p:nvPr/>
        </p:nvSpPr>
        <p:spPr>
          <a:xfrm>
            <a:off x="2992744" y="3278626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ml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E6EF1-19AC-59E0-47EA-7A4957CEC0DE}"/>
              </a:ext>
            </a:extLst>
          </p:cNvPr>
          <p:cNvSpPr txBox="1"/>
          <p:nvPr/>
        </p:nvSpPr>
        <p:spPr>
          <a:xfrm>
            <a:off x="5796591" y="339455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ml</a:t>
            </a:r>
            <a:endParaRPr lang="en-US" sz="2000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E3DCE3A-C735-065E-F180-34682753C322}"/>
              </a:ext>
            </a:extLst>
          </p:cNvPr>
          <p:cNvSpPr/>
          <p:nvPr/>
        </p:nvSpPr>
        <p:spPr>
          <a:xfrm>
            <a:off x="3461609" y="3006440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9F22565-BDA7-F6A4-0255-4B83820379CA}"/>
              </a:ext>
            </a:extLst>
          </p:cNvPr>
          <p:cNvSpPr/>
          <p:nvPr/>
        </p:nvSpPr>
        <p:spPr>
          <a:xfrm>
            <a:off x="5309496" y="3017376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745FBDA-8B3B-7ED1-6DD3-1E3445E9C64A}"/>
              </a:ext>
            </a:extLst>
          </p:cNvPr>
          <p:cNvSpPr/>
          <p:nvPr/>
        </p:nvSpPr>
        <p:spPr>
          <a:xfrm>
            <a:off x="7202347" y="2959907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3EAB463-B142-5B67-FF0B-DD583AF674A1}"/>
              </a:ext>
            </a:extLst>
          </p:cNvPr>
          <p:cNvSpPr/>
          <p:nvPr/>
        </p:nvSpPr>
        <p:spPr>
          <a:xfrm flipH="1">
            <a:off x="6044360" y="2967758"/>
            <a:ext cx="966973" cy="4524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387104A5-2F2F-127F-6976-AAC6E6AC531B}"/>
              </a:ext>
            </a:extLst>
          </p:cNvPr>
          <p:cNvSpPr/>
          <p:nvPr/>
        </p:nvSpPr>
        <p:spPr>
          <a:xfrm flipH="1">
            <a:off x="4188840" y="2991315"/>
            <a:ext cx="841642" cy="4001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ABD76B1D-ED5B-EAFD-0793-D910B468E654}"/>
              </a:ext>
            </a:extLst>
          </p:cNvPr>
          <p:cNvSpPr/>
          <p:nvPr/>
        </p:nvSpPr>
        <p:spPr>
          <a:xfrm flipH="1">
            <a:off x="2358839" y="2996655"/>
            <a:ext cx="731275" cy="2764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F880C3-9E9F-F10A-A2DC-5DB3A92EEDFD}"/>
              </a:ext>
            </a:extLst>
          </p:cNvPr>
          <p:cNvCxnSpPr/>
          <p:nvPr/>
        </p:nvCxnSpPr>
        <p:spPr>
          <a:xfrm>
            <a:off x="4394200" y="3083649"/>
            <a:ext cx="0" cy="2885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>
            <a:extLst>
              <a:ext uri="{FF2B5EF4-FFF2-40B4-BE49-F238E27FC236}">
                <a16:creationId xmlns:a16="http://schemas.microsoft.com/office/drawing/2014/main" id="{01C24440-94EE-11AD-91D8-CC50D5D6093C}"/>
              </a:ext>
            </a:extLst>
          </p:cNvPr>
          <p:cNvSpPr/>
          <p:nvPr/>
        </p:nvSpPr>
        <p:spPr>
          <a:xfrm flipH="1" flipV="1">
            <a:off x="2345268" y="3054548"/>
            <a:ext cx="731275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40B2A78-4D81-138E-BDAB-690BB76E9AAD}"/>
              </a:ext>
            </a:extLst>
          </p:cNvPr>
          <p:cNvSpPr/>
          <p:nvPr/>
        </p:nvSpPr>
        <p:spPr>
          <a:xfrm flipV="1">
            <a:off x="3429272" y="3118408"/>
            <a:ext cx="941684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AE5B9DBE-6312-F36F-B330-9558F400D16F}"/>
              </a:ext>
            </a:extLst>
          </p:cNvPr>
          <p:cNvSpPr/>
          <p:nvPr/>
        </p:nvSpPr>
        <p:spPr>
          <a:xfrm flipH="1" flipV="1">
            <a:off x="4417445" y="3069066"/>
            <a:ext cx="1540293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FE950590-7C8C-5321-E301-7A528F482DE9}"/>
              </a:ext>
            </a:extLst>
          </p:cNvPr>
          <p:cNvSpPr/>
          <p:nvPr/>
        </p:nvSpPr>
        <p:spPr>
          <a:xfrm flipV="1">
            <a:off x="6096000" y="3074584"/>
            <a:ext cx="1824312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7" grpId="0"/>
      <p:bldP spid="48" grpId="0" animBg="1"/>
      <p:bldP spid="49" grpId="0" animBg="1"/>
      <p:bldP spid="50" grpId="0" animBg="1"/>
      <p:bldP spid="67" grpId="0" animBg="1"/>
      <p:bldP spid="68" grpId="0" animBg="1"/>
      <p:bldP spid="69" grpId="0" animBg="1"/>
      <p:bldP spid="72" grpId="0" animBg="1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2523562" y="2759670"/>
            <a:ext cx="71449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7331D-AEA6-671E-4874-563496D350DF}"/>
              </a:ext>
            </a:extLst>
          </p:cNvPr>
          <p:cNvSpPr txBox="1"/>
          <p:nvPr/>
        </p:nvSpPr>
        <p:spPr>
          <a:xfrm>
            <a:off x="2059337" y="2950365"/>
            <a:ext cx="899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nhẩm được các phép nhân số tròn trăm với số có một chữ số và trong một số trường hợp đơn giản.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6194C1-7C2A-B9FF-ED70-04FEA154F524}"/>
              </a:ext>
            </a:extLst>
          </p:cNvPr>
          <p:cNvSpPr/>
          <p:nvPr/>
        </p:nvSpPr>
        <p:spPr>
          <a:xfrm>
            <a:off x="3489960" y="261365"/>
            <a:ext cx="5417979" cy="9563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Yêu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cần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đạt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5FF0-AB6B-31DE-8120-50C047DCE97D}"/>
              </a:ext>
            </a:extLst>
          </p:cNvPr>
          <p:cNvSpPr txBox="1"/>
          <p:nvPr/>
        </p:nvSpPr>
        <p:spPr>
          <a:xfrm>
            <a:off x="1920240" y="1560129"/>
            <a:ext cx="8896917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thực hành các bài toán về nhân số có ba chữ số với số có một chữ số.</a:t>
            </a:r>
          </a:p>
          <a:p>
            <a:pPr algn="just">
              <a:spcAft>
                <a:spcPts val="750"/>
              </a:spcAft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97A73E-A54A-B7E9-FDC5-2FF73D33A69F}"/>
              </a:ext>
            </a:extLst>
          </p:cNvPr>
          <p:cNvSpPr/>
          <p:nvPr/>
        </p:nvSpPr>
        <p:spPr>
          <a:xfrm>
            <a:off x="1249680" y="1782277"/>
            <a:ext cx="670560" cy="6705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60A621-8223-05E0-0039-8A52137A6678}"/>
              </a:ext>
            </a:extLst>
          </p:cNvPr>
          <p:cNvSpPr/>
          <p:nvPr/>
        </p:nvSpPr>
        <p:spPr>
          <a:xfrm>
            <a:off x="1249680" y="3356535"/>
            <a:ext cx="670560" cy="67056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7E306C-5584-EF39-99E4-2FBB3001155A}"/>
              </a:ext>
            </a:extLst>
          </p:cNvPr>
          <p:cNvSpPr/>
          <p:nvPr/>
        </p:nvSpPr>
        <p:spPr>
          <a:xfrm>
            <a:off x="1120728" y="4971976"/>
            <a:ext cx="670560" cy="67056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ED9E2-0276-95B4-8111-ECA25322C76B}"/>
              </a:ext>
            </a:extLst>
          </p:cNvPr>
          <p:cNvSpPr txBox="1"/>
          <p:nvPr/>
        </p:nvSpPr>
        <p:spPr>
          <a:xfrm>
            <a:off x="2005818" y="4807284"/>
            <a:ext cx="8896917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 liên quan đến phép nhân số có ba chữ số với số có một chữ số.</a:t>
            </a:r>
          </a:p>
          <a:p>
            <a:pPr algn="just">
              <a:spcAft>
                <a:spcPts val="750"/>
              </a:spcAft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39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371</Words>
  <Application>Microsoft Office PowerPoint</Application>
  <PresentationFormat>Widescreen</PresentationFormat>
  <Paragraphs>109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Arial</vt:lpstr>
      <vt:lpstr>Averta std cy</vt:lpstr>
      <vt:lpstr>Calibri</vt:lpstr>
      <vt:lpstr>Calibri Light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2022-09-06T00:47:11Z</dcterms:created>
  <dcterms:modified xsi:type="dcterms:W3CDTF">2023-12-01T02:23:34Z</dcterms:modified>
</cp:coreProperties>
</file>