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16"/>
  </p:notesMasterIdLst>
  <p:sldIdLst>
    <p:sldId id="256" r:id="rId4"/>
    <p:sldId id="263" r:id="rId5"/>
    <p:sldId id="287" r:id="rId6"/>
    <p:sldId id="288" r:id="rId7"/>
    <p:sldId id="289" r:id="rId8"/>
    <p:sldId id="290" r:id="rId9"/>
    <p:sldId id="292" r:id="rId10"/>
    <p:sldId id="291" r:id="rId11"/>
    <p:sldId id="293" r:id="rId12"/>
    <p:sldId id="295" r:id="rId13"/>
    <p:sldId id="29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11-Dec-24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2024/12/11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0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-1050"/>
            <a:ext cx="12192000" cy="6858000"/>
          </a:xfrm>
          <a:prstGeom prst="rect">
            <a:avLst/>
          </a:prstGeom>
        </p:spPr>
      </p:pic>
      <p:pic>
        <p:nvPicPr>
          <p:cNvPr id="9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044" y="2640786"/>
            <a:ext cx="7042101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650468" y="2532415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280249"/>
            <a:chOff x="3977443" y="-1656991"/>
            <a:chExt cx="3108271" cy="798915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2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2" y="2929238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159</Words>
  <Application>Microsoft Office PowerPoint</Application>
  <PresentationFormat>Widescreen</PresentationFormat>
  <Paragraphs>25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Times New Roman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20</cp:revision>
  <dcterms:created xsi:type="dcterms:W3CDTF">2022-08-07T03:46:55Z</dcterms:created>
  <dcterms:modified xsi:type="dcterms:W3CDTF">2024-12-11T08:09:52Z</dcterms:modified>
</cp:coreProperties>
</file>