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5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93" r:id="rId1"/>
    <p:sldMasterId id="2147488151" r:id="rId2"/>
    <p:sldMasterId id="2147488166" r:id="rId3"/>
    <p:sldMasterId id="2147488178" r:id="rId4"/>
    <p:sldMasterId id="2147488198" r:id="rId5"/>
    <p:sldMasterId id="2147488203" r:id="rId6"/>
  </p:sldMasterIdLst>
  <p:notesMasterIdLst>
    <p:notesMasterId r:id="rId24"/>
  </p:notesMasterIdLst>
  <p:sldIdLst>
    <p:sldId id="353" r:id="rId7"/>
    <p:sldId id="262" r:id="rId8"/>
    <p:sldId id="256" r:id="rId9"/>
    <p:sldId id="257" r:id="rId10"/>
    <p:sldId id="258" r:id="rId11"/>
    <p:sldId id="259" r:id="rId12"/>
    <p:sldId id="284" r:id="rId13"/>
    <p:sldId id="354" r:id="rId14"/>
    <p:sldId id="426" r:id="rId15"/>
    <p:sldId id="433" r:id="rId16"/>
    <p:sldId id="495" r:id="rId17"/>
    <p:sldId id="496" r:id="rId18"/>
    <p:sldId id="428" r:id="rId19"/>
    <p:sldId id="429" r:id="rId20"/>
    <p:sldId id="430" r:id="rId21"/>
    <p:sldId id="281" r:id="rId22"/>
    <p:sldId id="351" r:id="rId23"/>
  </p:sldIdLst>
  <p:sldSz cx="12192000" cy="6858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3CC"/>
    <a:srgbClr val="660066"/>
    <a:srgbClr val="000099"/>
    <a:srgbClr val="FF33CC"/>
    <a:srgbClr val="FF9900"/>
    <a:srgbClr val="008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1B377-DF56-40AF-A111-5053247C7CD0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1AF9327-966F-42B7-B5D8-41AA7C24CE4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0AD74C-0C80-4DF9-BE78-B9DB774F6BC6}" type="parTrans" cxnId="{0F4CF404-803F-4C97-B6D0-F78AC556E228}">
      <dgm:prSet/>
      <dgm:spPr/>
      <dgm:t>
        <a:bodyPr/>
        <a:lstStyle/>
        <a:p>
          <a:endParaRPr lang="en-US"/>
        </a:p>
      </dgm:t>
    </dgm:pt>
    <dgm:pt modelId="{13CE494B-A5EF-404B-BEBA-47E3203E1648}" type="sibTrans" cxnId="{0F4CF404-803F-4C97-B6D0-F78AC556E228}">
      <dgm:prSet/>
      <dgm:spPr/>
      <dgm:t>
        <a:bodyPr/>
        <a:lstStyle/>
        <a:p>
          <a:endParaRPr lang="en-US"/>
        </a:p>
      </dgm:t>
    </dgm:pt>
    <dgm:pt modelId="{51BAD5B3-8C31-42A1-BC38-9854F0A36007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Luyện</a:t>
          </a:r>
          <a:r>
            <a:rPr lang="en-US" dirty="0"/>
            <a:t> </a:t>
          </a:r>
          <a:r>
            <a:rPr lang="en-US" dirty="0" err="1"/>
            <a:t>tập</a:t>
          </a:r>
          <a:r>
            <a:rPr lang="en-US" dirty="0"/>
            <a:t> chia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 </a:t>
          </a:r>
        </a:p>
      </dgm:t>
    </dgm:pt>
    <dgm:pt modelId="{D1C7F388-9F21-4B1A-85D6-7FA3C0B4A1C8}" type="parTrans" cxnId="{3F005DAB-32E6-478D-BE61-D54FD2D2043B}">
      <dgm:prSet/>
      <dgm:spPr/>
      <dgm:t>
        <a:bodyPr/>
        <a:lstStyle/>
        <a:p>
          <a:endParaRPr lang="en-US"/>
        </a:p>
      </dgm:t>
    </dgm:pt>
    <dgm:pt modelId="{013F3E77-5028-4115-B979-88E91190BE1D}" type="sibTrans" cxnId="{3F005DAB-32E6-478D-BE61-D54FD2D2043B}">
      <dgm:prSet/>
      <dgm:spPr/>
      <dgm:t>
        <a:bodyPr/>
        <a:lstStyle/>
        <a:p>
          <a:endParaRPr lang="en-US"/>
        </a:p>
      </dgm:t>
    </dgm:pt>
    <dgm:pt modelId="{C742761E-AB1A-495E-9FDA-FA244C0B38F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BF0E3C03-3968-4D3C-A6FA-0718F731D0B5}" type="parTrans" cxnId="{99771652-A6F9-45D7-8D45-7F53B6786E73}">
      <dgm:prSet/>
      <dgm:spPr/>
      <dgm:t>
        <a:bodyPr/>
        <a:lstStyle/>
        <a:p>
          <a:endParaRPr lang="en-US"/>
        </a:p>
      </dgm:t>
    </dgm:pt>
    <dgm:pt modelId="{503B3210-203D-4DD9-BADD-87258538C0BD}" type="sibTrans" cxnId="{99771652-A6F9-45D7-8D45-7F53B6786E73}">
      <dgm:prSet/>
      <dgm:spPr/>
      <dgm:t>
        <a:bodyPr/>
        <a:lstStyle/>
        <a:p>
          <a:endParaRPr lang="en-US"/>
        </a:p>
      </dgm:t>
    </dgm:pt>
    <dgm:pt modelId="{F3B36456-84C6-477E-B8EA-423791D1F115}">
      <dgm:prSet phldrT="[Text]"/>
      <dgm:spPr/>
      <dgm:t>
        <a:bodyPr/>
        <a:lstStyle/>
        <a:p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phép</a:t>
          </a:r>
          <a:r>
            <a:rPr lang="en-US" dirty="0"/>
            <a:t> chia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cuộc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. </a:t>
          </a:r>
        </a:p>
      </dgm:t>
    </dgm:pt>
    <dgm:pt modelId="{0CD1AFD2-54E5-4CD8-A841-10E75DAB0C0E}" type="parTrans" cxnId="{A1D04F7F-A80D-4452-90A9-F9C47AC589C5}">
      <dgm:prSet/>
      <dgm:spPr/>
      <dgm:t>
        <a:bodyPr/>
        <a:lstStyle/>
        <a:p>
          <a:endParaRPr lang="en-US"/>
        </a:p>
      </dgm:t>
    </dgm:pt>
    <dgm:pt modelId="{5A053E42-3B1F-4A63-A910-59474A7C6BAB}" type="sibTrans" cxnId="{A1D04F7F-A80D-4452-90A9-F9C47AC589C5}">
      <dgm:prSet/>
      <dgm:spPr/>
      <dgm:t>
        <a:bodyPr/>
        <a:lstStyle/>
        <a:p>
          <a:endParaRPr lang="en-US"/>
        </a:p>
      </dgm:t>
    </dgm:pt>
    <dgm:pt modelId="{2AAAA6B7-DA83-4CD0-8EF0-CD0E270963B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5F98B45-CDF0-4041-8260-13A901330FA4}" type="parTrans" cxnId="{5B772067-DEDB-439A-A1BD-7AF5A130B2C6}">
      <dgm:prSet/>
      <dgm:spPr/>
      <dgm:t>
        <a:bodyPr/>
        <a:lstStyle/>
        <a:p>
          <a:endParaRPr lang="en-US"/>
        </a:p>
      </dgm:t>
    </dgm:pt>
    <dgm:pt modelId="{831F6969-EB41-4C74-8D9A-A671C63DD89B}" type="sibTrans" cxnId="{5B772067-DEDB-439A-A1BD-7AF5A130B2C6}">
      <dgm:prSet/>
      <dgm:spPr/>
      <dgm:t>
        <a:bodyPr/>
        <a:lstStyle/>
        <a:p>
          <a:endParaRPr lang="en-US"/>
        </a:p>
      </dgm:t>
    </dgm:pt>
    <dgm:pt modelId="{9506600A-9DF0-466B-9213-DF47450AE98A}">
      <dgm:prSet phldrT="[Text]"/>
      <dgm:spPr/>
      <dgm:t>
        <a:bodyPr/>
        <a:lstStyle/>
        <a:p>
          <a:r>
            <a:rPr lang="en-US" dirty="0" err="1"/>
            <a:t>Rèn</a:t>
          </a:r>
          <a:r>
            <a:rPr lang="en-US" dirty="0"/>
            <a:t> </a:t>
          </a:r>
          <a:r>
            <a:rPr lang="en-US" dirty="0" err="1"/>
            <a:t>luyện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cẩn</a:t>
          </a:r>
          <a:r>
            <a:rPr lang="en-US" dirty="0"/>
            <a:t> </a:t>
          </a:r>
          <a:r>
            <a:rPr lang="en-US" dirty="0" err="1"/>
            <a:t>thận</a:t>
          </a:r>
          <a:r>
            <a:rPr lang="en-US" dirty="0"/>
            <a:t>, </a:t>
          </a:r>
          <a:r>
            <a:rPr lang="en-US" dirty="0" err="1"/>
            <a:t>trình</a:t>
          </a:r>
          <a:r>
            <a:rPr lang="en-US" dirty="0"/>
            <a:t> </a:t>
          </a:r>
          <a:r>
            <a:rPr lang="en-US" dirty="0" err="1"/>
            <a:t>bày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đẹp</a:t>
          </a:r>
          <a:r>
            <a:rPr lang="en-US" dirty="0"/>
            <a:t>.</a:t>
          </a:r>
        </a:p>
      </dgm:t>
    </dgm:pt>
    <dgm:pt modelId="{2D57CA50-AF77-4676-B9B3-D2725165DC6E}" type="parTrans" cxnId="{1DB54C76-AE27-403C-AC89-C0B039E48333}">
      <dgm:prSet/>
      <dgm:spPr/>
      <dgm:t>
        <a:bodyPr/>
        <a:lstStyle/>
        <a:p>
          <a:endParaRPr lang="en-US"/>
        </a:p>
      </dgm:t>
    </dgm:pt>
    <dgm:pt modelId="{ED1CD214-A4AA-497C-9DC5-8D216AF28C4F}" type="sibTrans" cxnId="{1DB54C76-AE27-403C-AC89-C0B039E48333}">
      <dgm:prSet/>
      <dgm:spPr/>
      <dgm:t>
        <a:bodyPr/>
        <a:lstStyle/>
        <a:p>
          <a:endParaRPr lang="en-US"/>
        </a:p>
      </dgm:t>
    </dgm:pt>
    <dgm:pt modelId="{E35388FA-24AF-4F7D-AE80-E9B1CA6BE6C1}" type="pres">
      <dgm:prSet presAssocID="{F621B377-DF56-40AF-A111-5053247C7CD0}" presName="linearFlow" presStyleCnt="0">
        <dgm:presLayoutVars>
          <dgm:dir/>
          <dgm:animLvl val="lvl"/>
          <dgm:resizeHandles val="exact"/>
        </dgm:presLayoutVars>
      </dgm:prSet>
      <dgm:spPr/>
    </dgm:pt>
    <dgm:pt modelId="{4A70D069-F15F-4210-B8F3-42CDB9D8D37A}" type="pres">
      <dgm:prSet presAssocID="{D1AF9327-966F-42B7-B5D8-41AA7C24CE48}" presName="composite" presStyleCnt="0"/>
      <dgm:spPr/>
    </dgm:pt>
    <dgm:pt modelId="{23A088EB-2728-4F37-A291-DA4F05043724}" type="pres">
      <dgm:prSet presAssocID="{D1AF9327-966F-42B7-B5D8-41AA7C24CE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EE9739-7C42-410B-9FCB-1DB16A6332FE}" type="pres">
      <dgm:prSet presAssocID="{D1AF9327-966F-42B7-B5D8-41AA7C24CE48}" presName="descendantText" presStyleLbl="alignAcc1" presStyleIdx="0" presStyleCnt="3">
        <dgm:presLayoutVars>
          <dgm:bulletEnabled val="1"/>
        </dgm:presLayoutVars>
      </dgm:prSet>
      <dgm:spPr/>
    </dgm:pt>
    <dgm:pt modelId="{4E1C1761-CC08-49D3-B2E8-36EBCB904B1B}" type="pres">
      <dgm:prSet presAssocID="{13CE494B-A5EF-404B-BEBA-47E3203E1648}" presName="sp" presStyleCnt="0"/>
      <dgm:spPr/>
    </dgm:pt>
    <dgm:pt modelId="{F06EEE71-57C1-49A2-87E3-89A0168F9D5E}" type="pres">
      <dgm:prSet presAssocID="{C742761E-AB1A-495E-9FDA-FA244C0B38F3}" presName="composite" presStyleCnt="0"/>
      <dgm:spPr/>
    </dgm:pt>
    <dgm:pt modelId="{1D00AE61-E7A9-4FA3-8E3B-4F428EDA355B}" type="pres">
      <dgm:prSet presAssocID="{C742761E-AB1A-495E-9FDA-FA244C0B38F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F086112-9BF2-4A3F-A4A5-FB0000AFC1EE}" type="pres">
      <dgm:prSet presAssocID="{C742761E-AB1A-495E-9FDA-FA244C0B38F3}" presName="descendantText" presStyleLbl="alignAcc1" presStyleIdx="1" presStyleCnt="3">
        <dgm:presLayoutVars>
          <dgm:bulletEnabled val="1"/>
        </dgm:presLayoutVars>
      </dgm:prSet>
      <dgm:spPr/>
    </dgm:pt>
    <dgm:pt modelId="{32F5095F-A75E-4FBB-B4BA-B3220DC8E4DF}" type="pres">
      <dgm:prSet presAssocID="{503B3210-203D-4DD9-BADD-87258538C0BD}" presName="sp" presStyleCnt="0"/>
      <dgm:spPr/>
    </dgm:pt>
    <dgm:pt modelId="{D36D6252-0A99-415C-BE1A-E61089C3CE78}" type="pres">
      <dgm:prSet presAssocID="{2AAAA6B7-DA83-4CD0-8EF0-CD0E270963B7}" presName="composite" presStyleCnt="0"/>
      <dgm:spPr/>
    </dgm:pt>
    <dgm:pt modelId="{666888F2-7875-4966-9CEB-D83946E2B003}" type="pres">
      <dgm:prSet presAssocID="{2AAAA6B7-DA83-4CD0-8EF0-CD0E27096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66E3C1-ED2F-4418-82BC-649648E5E0B5}" type="pres">
      <dgm:prSet presAssocID="{2AAAA6B7-DA83-4CD0-8EF0-CD0E27096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F4CF404-803F-4C97-B6D0-F78AC556E228}" srcId="{F621B377-DF56-40AF-A111-5053247C7CD0}" destId="{D1AF9327-966F-42B7-B5D8-41AA7C24CE48}" srcOrd="0" destOrd="0" parTransId="{C60AD74C-0C80-4DF9-BE78-B9DB774F6BC6}" sibTransId="{13CE494B-A5EF-404B-BEBA-47E3203E1648}"/>
    <dgm:cxn modelId="{FCA7F008-BBCE-4764-A32D-FC4F75A4CB21}" type="presOf" srcId="{F621B377-DF56-40AF-A111-5053247C7CD0}" destId="{E35388FA-24AF-4F7D-AE80-E9B1CA6BE6C1}" srcOrd="0" destOrd="0" presId="urn:microsoft.com/office/officeart/2005/8/layout/chevron2"/>
    <dgm:cxn modelId="{C6DD991E-FAAB-4F58-A520-9B9400CBA1C9}" type="presOf" srcId="{D1AF9327-966F-42B7-B5D8-41AA7C24CE48}" destId="{23A088EB-2728-4F37-A291-DA4F05043724}" srcOrd="0" destOrd="0" presId="urn:microsoft.com/office/officeart/2005/8/layout/chevron2"/>
    <dgm:cxn modelId="{5B772067-DEDB-439A-A1BD-7AF5A130B2C6}" srcId="{F621B377-DF56-40AF-A111-5053247C7CD0}" destId="{2AAAA6B7-DA83-4CD0-8EF0-CD0E270963B7}" srcOrd="2" destOrd="0" parTransId="{35F98B45-CDF0-4041-8260-13A901330FA4}" sibTransId="{831F6969-EB41-4C74-8D9A-A671C63DD89B}"/>
    <dgm:cxn modelId="{99771652-A6F9-45D7-8D45-7F53B6786E73}" srcId="{F621B377-DF56-40AF-A111-5053247C7CD0}" destId="{C742761E-AB1A-495E-9FDA-FA244C0B38F3}" srcOrd="1" destOrd="0" parTransId="{BF0E3C03-3968-4D3C-A6FA-0718F731D0B5}" sibTransId="{503B3210-203D-4DD9-BADD-87258538C0BD}"/>
    <dgm:cxn modelId="{1DB54C76-AE27-403C-AC89-C0B039E48333}" srcId="{2AAAA6B7-DA83-4CD0-8EF0-CD0E270963B7}" destId="{9506600A-9DF0-466B-9213-DF47450AE98A}" srcOrd="0" destOrd="0" parTransId="{2D57CA50-AF77-4676-B9B3-D2725165DC6E}" sibTransId="{ED1CD214-A4AA-497C-9DC5-8D216AF28C4F}"/>
    <dgm:cxn modelId="{A1D04F7F-A80D-4452-90A9-F9C47AC589C5}" srcId="{C742761E-AB1A-495E-9FDA-FA244C0B38F3}" destId="{F3B36456-84C6-477E-B8EA-423791D1F115}" srcOrd="0" destOrd="0" parTransId="{0CD1AFD2-54E5-4CD8-A841-10E75DAB0C0E}" sibTransId="{5A053E42-3B1F-4A63-A910-59474A7C6BAB}"/>
    <dgm:cxn modelId="{647EA48F-54C6-4D5C-AB7E-FE2747AAFA13}" type="presOf" srcId="{9506600A-9DF0-466B-9213-DF47450AE98A}" destId="{D266E3C1-ED2F-4418-82BC-649648E5E0B5}" srcOrd="0" destOrd="0" presId="urn:microsoft.com/office/officeart/2005/8/layout/chevron2"/>
    <dgm:cxn modelId="{185D7CAA-4594-413C-ACC9-AD53BD9B76DE}" type="presOf" srcId="{2AAAA6B7-DA83-4CD0-8EF0-CD0E270963B7}" destId="{666888F2-7875-4966-9CEB-D83946E2B003}" srcOrd="0" destOrd="0" presId="urn:microsoft.com/office/officeart/2005/8/layout/chevron2"/>
    <dgm:cxn modelId="{3F005DAB-32E6-478D-BE61-D54FD2D2043B}" srcId="{D1AF9327-966F-42B7-B5D8-41AA7C24CE48}" destId="{51BAD5B3-8C31-42A1-BC38-9854F0A36007}" srcOrd="0" destOrd="0" parTransId="{D1C7F388-9F21-4B1A-85D6-7FA3C0B4A1C8}" sibTransId="{013F3E77-5028-4115-B979-88E91190BE1D}"/>
    <dgm:cxn modelId="{4B9ECFBF-6ECD-4BD2-B5F1-311A99AEF6CC}" type="presOf" srcId="{C742761E-AB1A-495E-9FDA-FA244C0B38F3}" destId="{1D00AE61-E7A9-4FA3-8E3B-4F428EDA355B}" srcOrd="0" destOrd="0" presId="urn:microsoft.com/office/officeart/2005/8/layout/chevron2"/>
    <dgm:cxn modelId="{CBA459DF-49A0-4E1E-BDB7-9E93A315F89D}" type="presOf" srcId="{51BAD5B3-8C31-42A1-BC38-9854F0A36007}" destId="{9CEE9739-7C42-410B-9FCB-1DB16A6332FE}" srcOrd="0" destOrd="0" presId="urn:microsoft.com/office/officeart/2005/8/layout/chevron2"/>
    <dgm:cxn modelId="{7EABD1E4-B991-494C-A35E-B18A438943A2}" type="presOf" srcId="{F3B36456-84C6-477E-B8EA-423791D1F115}" destId="{BF086112-9BF2-4A3F-A4A5-FB0000AFC1EE}" srcOrd="0" destOrd="0" presId="urn:microsoft.com/office/officeart/2005/8/layout/chevron2"/>
    <dgm:cxn modelId="{8D9D1177-0086-429A-82BD-D14CD0E986C4}" type="presParOf" srcId="{E35388FA-24AF-4F7D-AE80-E9B1CA6BE6C1}" destId="{4A70D069-F15F-4210-B8F3-42CDB9D8D37A}" srcOrd="0" destOrd="0" presId="urn:microsoft.com/office/officeart/2005/8/layout/chevron2"/>
    <dgm:cxn modelId="{D873C7D9-425A-4FE9-97A3-945F54A31193}" type="presParOf" srcId="{4A70D069-F15F-4210-B8F3-42CDB9D8D37A}" destId="{23A088EB-2728-4F37-A291-DA4F05043724}" srcOrd="0" destOrd="0" presId="urn:microsoft.com/office/officeart/2005/8/layout/chevron2"/>
    <dgm:cxn modelId="{5DC4587E-6C87-43F3-89B1-9575571BF5A2}" type="presParOf" srcId="{4A70D069-F15F-4210-B8F3-42CDB9D8D37A}" destId="{9CEE9739-7C42-410B-9FCB-1DB16A6332FE}" srcOrd="1" destOrd="0" presId="urn:microsoft.com/office/officeart/2005/8/layout/chevron2"/>
    <dgm:cxn modelId="{54690E6D-A2A9-444B-BDF0-A70AE0192BFF}" type="presParOf" srcId="{E35388FA-24AF-4F7D-AE80-E9B1CA6BE6C1}" destId="{4E1C1761-CC08-49D3-B2E8-36EBCB904B1B}" srcOrd="1" destOrd="0" presId="urn:microsoft.com/office/officeart/2005/8/layout/chevron2"/>
    <dgm:cxn modelId="{9CD5CA64-8EFD-4B27-8AB1-389F6553E289}" type="presParOf" srcId="{E35388FA-24AF-4F7D-AE80-E9B1CA6BE6C1}" destId="{F06EEE71-57C1-49A2-87E3-89A0168F9D5E}" srcOrd="2" destOrd="0" presId="urn:microsoft.com/office/officeart/2005/8/layout/chevron2"/>
    <dgm:cxn modelId="{2BE0BE8D-3E91-42C1-B81D-8F5102D3A54A}" type="presParOf" srcId="{F06EEE71-57C1-49A2-87E3-89A0168F9D5E}" destId="{1D00AE61-E7A9-4FA3-8E3B-4F428EDA355B}" srcOrd="0" destOrd="0" presId="urn:microsoft.com/office/officeart/2005/8/layout/chevron2"/>
    <dgm:cxn modelId="{988E36DA-3ADF-4E37-9AA3-0B750621A37E}" type="presParOf" srcId="{F06EEE71-57C1-49A2-87E3-89A0168F9D5E}" destId="{BF086112-9BF2-4A3F-A4A5-FB0000AFC1EE}" srcOrd="1" destOrd="0" presId="urn:microsoft.com/office/officeart/2005/8/layout/chevron2"/>
    <dgm:cxn modelId="{27EDC471-897A-4C62-9873-E24631D370BB}" type="presParOf" srcId="{E35388FA-24AF-4F7D-AE80-E9B1CA6BE6C1}" destId="{32F5095F-A75E-4FBB-B4BA-B3220DC8E4DF}" srcOrd="3" destOrd="0" presId="urn:microsoft.com/office/officeart/2005/8/layout/chevron2"/>
    <dgm:cxn modelId="{F7953AF9-AAEB-4887-A81C-08091FBFBE67}" type="presParOf" srcId="{E35388FA-24AF-4F7D-AE80-E9B1CA6BE6C1}" destId="{D36D6252-0A99-415C-BE1A-E61089C3CE78}" srcOrd="4" destOrd="0" presId="urn:microsoft.com/office/officeart/2005/8/layout/chevron2"/>
    <dgm:cxn modelId="{80D26766-2BBE-4513-8DF7-D19B9C81DD82}" type="presParOf" srcId="{D36D6252-0A99-415C-BE1A-E61089C3CE78}" destId="{666888F2-7875-4966-9CEB-D83946E2B003}" srcOrd="0" destOrd="0" presId="urn:microsoft.com/office/officeart/2005/8/layout/chevron2"/>
    <dgm:cxn modelId="{38FBA960-D833-402E-8BC2-46B003C79369}" type="presParOf" srcId="{D36D6252-0A99-415C-BE1A-E61089C3CE78}" destId="{D266E3C1-ED2F-4418-82BC-649648E5E0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088EB-2728-4F37-A291-DA4F05043724}">
      <dsp:nvSpPr>
        <dsp:cNvPr id="0" name=""/>
        <dsp:cNvSpPr/>
      </dsp:nvSpPr>
      <dsp:spPr>
        <a:xfrm rot="5400000">
          <a:off x="-204098" y="206040"/>
          <a:ext cx="1360658" cy="9524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</a:t>
          </a:r>
        </a:p>
      </dsp:txBody>
      <dsp:txXfrm rot="-5400000">
        <a:off x="1" y="478173"/>
        <a:ext cx="952461" cy="408197"/>
      </dsp:txXfrm>
    </dsp:sp>
    <dsp:sp modelId="{9CEE9739-7C42-410B-9FCB-1DB16A6332FE}">
      <dsp:nvSpPr>
        <dsp:cNvPr id="0" name=""/>
        <dsp:cNvSpPr/>
      </dsp:nvSpPr>
      <dsp:spPr>
        <a:xfrm rot="5400000">
          <a:off x="3381522" y="-2427119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 </a:t>
          </a:r>
          <a:r>
            <a:rPr lang="en-US" sz="2700" kern="1200" dirty="0" err="1"/>
            <a:t>Luyện</a:t>
          </a:r>
          <a:r>
            <a:rPr lang="en-US" sz="2700" kern="1200" dirty="0"/>
            <a:t> </a:t>
          </a:r>
          <a:r>
            <a:rPr lang="en-US" sz="2700" kern="1200" dirty="0" err="1"/>
            <a:t>tập</a:t>
          </a:r>
          <a:r>
            <a:rPr lang="en-US" sz="2700" kern="1200" dirty="0"/>
            <a:t> chia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hai</a:t>
          </a:r>
          <a:r>
            <a:rPr lang="en-US" sz="2700" kern="1200" dirty="0"/>
            <a:t> </a:t>
          </a:r>
          <a:r>
            <a:rPr lang="en-US" sz="2700" kern="1200" dirty="0" err="1"/>
            <a:t>chữ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một</a:t>
          </a:r>
          <a:r>
            <a:rPr lang="en-US" sz="2700" kern="1200" dirty="0"/>
            <a:t> </a:t>
          </a:r>
          <a:r>
            <a:rPr lang="en-US" sz="2700" kern="1200" dirty="0" err="1"/>
            <a:t>chữ</a:t>
          </a:r>
          <a:r>
            <a:rPr lang="en-US" sz="2700" kern="1200" dirty="0"/>
            <a:t> </a:t>
          </a:r>
          <a:r>
            <a:rPr lang="en-US" sz="2700" kern="1200" dirty="0" err="1"/>
            <a:t>số</a:t>
          </a:r>
          <a:r>
            <a:rPr lang="en-US" sz="2700" kern="1200" dirty="0"/>
            <a:t>  </a:t>
          </a:r>
        </a:p>
      </dsp:txBody>
      <dsp:txXfrm rot="-5400000">
        <a:off x="952461" y="45116"/>
        <a:ext cx="5699376" cy="798080"/>
      </dsp:txXfrm>
    </dsp:sp>
    <dsp:sp modelId="{1D00AE61-E7A9-4FA3-8E3B-4F428EDA355B}">
      <dsp:nvSpPr>
        <dsp:cNvPr id="0" name=""/>
        <dsp:cNvSpPr/>
      </dsp:nvSpPr>
      <dsp:spPr>
        <a:xfrm rot="5400000">
          <a:off x="-204098" y="1369219"/>
          <a:ext cx="1360658" cy="952461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</a:t>
          </a:r>
        </a:p>
      </dsp:txBody>
      <dsp:txXfrm rot="-5400000">
        <a:off x="1" y="1641352"/>
        <a:ext cx="952461" cy="408197"/>
      </dsp:txXfrm>
    </dsp:sp>
    <dsp:sp modelId="{BF086112-9BF2-4A3F-A4A5-FB0000AFC1EE}">
      <dsp:nvSpPr>
        <dsp:cNvPr id="0" name=""/>
        <dsp:cNvSpPr/>
      </dsp:nvSpPr>
      <dsp:spPr>
        <a:xfrm rot="5400000">
          <a:off x="3381522" y="-1263940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Vận</a:t>
          </a:r>
          <a:r>
            <a:rPr lang="en-US" sz="2700" kern="1200" dirty="0"/>
            <a:t> </a:t>
          </a:r>
          <a:r>
            <a:rPr lang="en-US" sz="2700" kern="1200" dirty="0" err="1"/>
            <a:t>dụng</a:t>
          </a:r>
          <a:r>
            <a:rPr lang="en-US" sz="2700" kern="1200" dirty="0"/>
            <a:t> </a:t>
          </a:r>
          <a:r>
            <a:rPr lang="en-US" sz="2700" kern="1200" dirty="0" err="1"/>
            <a:t>phép</a:t>
          </a:r>
          <a:r>
            <a:rPr lang="en-US" sz="2700" kern="1200" dirty="0"/>
            <a:t> chia </a:t>
          </a:r>
          <a:r>
            <a:rPr lang="en-US" sz="2700" kern="1200" dirty="0" err="1"/>
            <a:t>để</a:t>
          </a:r>
          <a:r>
            <a:rPr lang="en-US" sz="2700" kern="1200" dirty="0"/>
            <a:t> </a:t>
          </a:r>
          <a:r>
            <a:rPr lang="en-US" sz="2700" kern="1200" dirty="0" err="1"/>
            <a:t>giải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và</a:t>
          </a:r>
          <a:r>
            <a:rPr lang="en-US" sz="2700" kern="1200" dirty="0"/>
            <a:t> </a:t>
          </a:r>
          <a:r>
            <a:rPr lang="en-US" sz="2700" kern="1200" dirty="0" err="1"/>
            <a:t>tính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trong</a:t>
          </a:r>
          <a:r>
            <a:rPr lang="en-US" sz="2700" kern="1200" dirty="0"/>
            <a:t> </a:t>
          </a:r>
          <a:r>
            <a:rPr lang="en-US" sz="2700" kern="1200" dirty="0" err="1"/>
            <a:t>cuộc</a:t>
          </a:r>
          <a:r>
            <a:rPr lang="en-US" sz="2700" kern="1200" dirty="0"/>
            <a:t> </a:t>
          </a:r>
          <a:r>
            <a:rPr lang="en-US" sz="2700" kern="1200" dirty="0" err="1"/>
            <a:t>sống</a:t>
          </a:r>
          <a:r>
            <a:rPr lang="en-US" sz="2700" kern="1200" dirty="0"/>
            <a:t>. </a:t>
          </a:r>
        </a:p>
      </dsp:txBody>
      <dsp:txXfrm rot="-5400000">
        <a:off x="952461" y="1208295"/>
        <a:ext cx="5699376" cy="798080"/>
      </dsp:txXfrm>
    </dsp:sp>
    <dsp:sp modelId="{666888F2-7875-4966-9CEB-D83946E2B003}">
      <dsp:nvSpPr>
        <dsp:cNvPr id="0" name=""/>
        <dsp:cNvSpPr/>
      </dsp:nvSpPr>
      <dsp:spPr>
        <a:xfrm rot="5400000">
          <a:off x="-204098" y="2532398"/>
          <a:ext cx="1360658" cy="95246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</a:t>
          </a:r>
        </a:p>
      </dsp:txBody>
      <dsp:txXfrm rot="-5400000">
        <a:off x="1" y="2804531"/>
        <a:ext cx="952461" cy="408197"/>
      </dsp:txXfrm>
    </dsp:sp>
    <dsp:sp modelId="{D266E3C1-ED2F-4418-82BC-649648E5E0B5}">
      <dsp:nvSpPr>
        <dsp:cNvPr id="0" name=""/>
        <dsp:cNvSpPr/>
      </dsp:nvSpPr>
      <dsp:spPr>
        <a:xfrm rot="5400000">
          <a:off x="3381522" y="-100761"/>
          <a:ext cx="884428" cy="5742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Rèn</a:t>
          </a:r>
          <a:r>
            <a:rPr lang="en-US" sz="2700" kern="1200" dirty="0"/>
            <a:t> </a:t>
          </a:r>
          <a:r>
            <a:rPr lang="en-US" sz="2700" kern="1200" dirty="0" err="1"/>
            <a:t>luyện</a:t>
          </a:r>
          <a:r>
            <a:rPr lang="en-US" sz="2700" kern="1200" dirty="0"/>
            <a:t> </a:t>
          </a:r>
          <a:r>
            <a:rPr lang="en-US" sz="2700" kern="1200" dirty="0" err="1"/>
            <a:t>tính</a:t>
          </a:r>
          <a:r>
            <a:rPr lang="en-US" sz="2700" kern="1200" dirty="0"/>
            <a:t> </a:t>
          </a:r>
          <a:r>
            <a:rPr lang="en-US" sz="2700" kern="1200" dirty="0" err="1"/>
            <a:t>toán</a:t>
          </a:r>
          <a:r>
            <a:rPr lang="en-US" sz="2700" kern="1200" dirty="0"/>
            <a:t> </a:t>
          </a:r>
          <a:r>
            <a:rPr lang="en-US" sz="2700" kern="1200" dirty="0" err="1"/>
            <a:t>cẩn</a:t>
          </a:r>
          <a:r>
            <a:rPr lang="en-US" sz="2700" kern="1200" dirty="0"/>
            <a:t> </a:t>
          </a:r>
          <a:r>
            <a:rPr lang="en-US" sz="2700" kern="1200" dirty="0" err="1"/>
            <a:t>thận</a:t>
          </a:r>
          <a:r>
            <a:rPr lang="en-US" sz="2700" kern="1200" dirty="0"/>
            <a:t>, </a:t>
          </a:r>
          <a:r>
            <a:rPr lang="en-US" sz="2700" kern="1200" dirty="0" err="1"/>
            <a:t>trình</a:t>
          </a:r>
          <a:r>
            <a:rPr lang="en-US" sz="2700" kern="1200" dirty="0"/>
            <a:t> </a:t>
          </a:r>
          <a:r>
            <a:rPr lang="en-US" sz="2700" kern="1200" dirty="0" err="1"/>
            <a:t>bày</a:t>
          </a:r>
          <a:r>
            <a:rPr lang="en-US" sz="2700" kern="1200" dirty="0"/>
            <a:t> </a:t>
          </a:r>
          <a:r>
            <a:rPr lang="en-US" sz="2700" kern="1200" dirty="0" err="1"/>
            <a:t>sạch</a:t>
          </a:r>
          <a:r>
            <a:rPr lang="en-US" sz="2700" kern="1200" dirty="0"/>
            <a:t> </a:t>
          </a:r>
          <a:r>
            <a:rPr lang="en-US" sz="2700" kern="1200" dirty="0" err="1"/>
            <a:t>đẹp</a:t>
          </a:r>
          <a:r>
            <a:rPr lang="en-US" sz="2700" kern="1200" dirty="0"/>
            <a:t>.</a:t>
          </a:r>
        </a:p>
      </dsp:txBody>
      <dsp:txXfrm rot="-5400000">
        <a:off x="952461" y="2371474"/>
        <a:ext cx="5699376" cy="7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1BA19B-7965-49DC-A180-64215837ED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A02D6-A440-44EF-9A7A-4367F69A46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69B848-4EDA-43C3-B56A-699B5F1FAC6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907B6D4-CCDF-4595-A231-AA9DA5B9D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820CD-1634-4551-BA99-0E5CC6903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3A9CD-5DAE-4B5D-B421-B8FF67E4B2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3D76C-09AD-4544-A6A5-F5A65216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60BB9D0-F51C-4EFE-94E1-366A8B36943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幻灯片图像占位符 1">
            <a:extLst>
              <a:ext uri="{FF2B5EF4-FFF2-40B4-BE49-F238E27FC236}">
                <a16:creationId xmlns:a16="http://schemas.microsoft.com/office/drawing/2014/main" id="{898A37E1-6810-4E35-92F5-23C1BA895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备注占位符 2">
            <a:extLst>
              <a:ext uri="{FF2B5EF4-FFF2-40B4-BE49-F238E27FC236}">
                <a16:creationId xmlns:a16="http://schemas.microsoft.com/office/drawing/2014/main" id="{52A650B3-F02A-4001-9308-446570784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532" name="灯片编号占位符 3">
            <a:extLst>
              <a:ext uri="{FF2B5EF4-FFF2-40B4-BE49-F238E27FC236}">
                <a16:creationId xmlns:a16="http://schemas.microsoft.com/office/drawing/2014/main" id="{AC004710-8D28-4520-8FD7-5E5FDCDE6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68AA59-ADF7-4303-8E2D-35840F65731D}" type="slidenum">
              <a:rPr lang="zh-CN" altLang="en-US">
                <a:cs typeface="Arial" panose="020B0604020202020204" pitchFamily="34" charset="0"/>
              </a:rPr>
              <a:pPr/>
              <a:t>17</a:t>
            </a:fld>
            <a:endParaRPr lang="zh-C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23E1-D5DB-4250-8F4B-079AE118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DF0039-370F-4D8B-A6B5-68776BAB037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663E-B1CC-4717-944B-CED642FA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850D-0830-486B-9BC4-B954338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C0F4F1-5B8B-4D0A-8890-52B9613CA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83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4ECA6-5F6A-4CCA-B774-EF7DB036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41A29A-B457-4347-B1B7-1DD131F3F2D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A59D-B1F3-4F05-8800-5068DDE0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5A85-5F6D-4835-ACD7-CA650537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912A4C-45F0-4B6E-BCC7-FF056FFC9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5682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F2AA3-EF02-43DE-9C26-270ADC4C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B282DE-8357-40B0-A2AC-197E87B5273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0D3C6-115C-458C-A094-85BF7F6B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63B6E-0BDA-4599-B88F-ABBB2246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D7DF7C-79DD-4B9F-A72A-36062E156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94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11FCB-BD52-4B04-8609-C935D713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B1300-5E90-400F-BB05-62251061CE2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5DE9B-59DC-4E67-8B4B-8FB29745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6DD5-1B36-4A24-B267-4538FF6E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BDF8BE-700B-4CEC-ACA7-9F6449E42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834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6B41A-99E5-4FA9-B7B0-3F4A7377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E4BC8C-7F28-4327-AF83-68721B94932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17C7C-B9D2-4979-A7C2-CFF33B31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D6A21-8B8A-4FAD-9133-117428B0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F64A85-4057-4533-9845-068587E5F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9789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5C8DF-830E-4451-9DA6-281B8DA7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FB07C-473C-4E02-ACDB-9A37462293E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7363B-8F53-4C62-8F9D-675D3584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F4861-6231-4B89-9C72-B9B0DDF5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ED517E-A580-43B5-A502-584F7789C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71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3E825-0B06-46C3-B83D-AF42724F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477135-1269-4C94-B88C-C9BBEAE9900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CDB1D-E6A7-4105-92CD-590584CA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B1309-1694-4649-A90C-06C1E3EA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652003-F24F-47D5-8FE7-4034CCAC0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1117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9BE4F-EB7C-4B8D-ABF6-DBDAB853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207D74-97CF-4319-BEA4-9BDA504A213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1CE7B-5020-4D47-A38A-C6FEB6DF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885F8-D395-4AEF-B01D-9B303582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33B133-0204-47A9-BCE8-6812E91DE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66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DDEBA-2CF5-477A-AC83-78B9CDEF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9E1305-E00E-49B5-8059-A08A3A0F90A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CA5A4-6843-49A2-8292-67391BC0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06E25-355D-42A9-9414-DE6DA3E3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99BA85-D283-4EEE-811A-56E75BBA6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568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BC4DF-DAC8-4B27-A4E8-7243B78F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E030C-D4C5-43DF-8229-7FC4D59C52D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B72CC-63BE-4916-A0E6-F715088F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59BAE-797F-4883-8B12-02AF88B2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E542F-DF6B-42A3-A665-99CE7288F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183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69124-3267-44E3-B7F4-60C8E034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45E69C-99CB-45B6-AA35-940CC39C584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7029B-DF67-4E46-828F-15DA1519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4C24A-9C53-4F25-ACA8-8C3963EC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99EA42-431F-4486-BC08-BBEEEA325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33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1A13E-E17D-43DE-903F-6FE1764D1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41AD1-E7A9-452A-8650-0C38CC005B0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4C1AA-94A2-4470-8B6C-8F34EA17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EB40E-CBAA-47CF-BD31-D4361BA1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561C69-AA4C-4152-AD76-FC7EB8707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2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6EDB1-C7CA-49EC-8C18-61155EF3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E00CAC-3088-4BC1-98E3-000FE7011F5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B668-9279-461A-8E30-E4E6DF0A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510E7-4338-4F72-A8A3-AD77605B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42E539-D478-48CC-B3B8-D3CC0CED4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2652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3F4E9-57B8-44D5-9DEA-B79DF701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FF2ECA-A42F-444F-BB15-CCC42556905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37115-5BC7-41FE-A653-9FFEE206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F6495-DD90-4D6F-B1F6-F2007E0C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DAA285-D115-4038-A661-31EA59461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3652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CF9F-6E20-4085-A90A-AC9DB131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70E8D-EB92-445D-AF62-2731B51F2D7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D50EE-8232-4D2C-830F-338D40EA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9C91E-5235-40A0-B5E3-18CE69BE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D71B3F-589C-4496-8CC9-ECAD66A5B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3890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96990-DB03-4549-9995-34C274D3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676A57-91F3-499F-812E-701B1DC4266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C03DF-5B08-4462-948D-34190F1C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B516A-27D1-4064-992E-CAB37E70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6269E8-1EEE-47DD-9EB0-0BB29D61A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53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CA43B-B725-4854-9285-69CB8A71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05F1FC-A116-4F05-8580-5B4313BD0F5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B883E-F705-4E54-80E3-0FFE054A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A7DFB-A3FE-42EA-B928-5B7CF30B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784113-76E1-459B-AAAB-010867741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9792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67921-2D7C-45C7-A8D4-5AFD929D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E82F0A-F571-44A8-9C5D-FC0EEE1090F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5CE9A-FA7C-4D0C-9E4B-CD3CBA12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32C84-7C94-4089-8F4D-D67CC621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62E3C5-67E7-4FBC-AA36-FF5B719EA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3397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606C9-1CA5-46F8-99A3-1FD5F0E0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5B5EEB-D121-4761-A196-480061D1E80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777B1-2736-4932-8E0C-D4800801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52A3E-1A8B-4B89-B3DC-C850618B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CB4AB-B605-4AF4-A11A-BB7917248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538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153D9-F4B7-48E7-A499-25C064EB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0BD6B9-DC17-43F8-8D37-3FE47008BA6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C810E-135B-4C50-8488-87F426FE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2E0E4-101D-45FB-ABB1-0C5BEF2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582E8F-E76C-4F4C-9F65-8139928B9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943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C6ADB-51EE-4F0C-B243-17D3F420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0B1E54-A1A7-4F9D-9833-BDFB53C84BB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1BBCE-2FEB-4A97-8DB2-B3167E72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060D8-4BD0-4E99-8347-FB059809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C01827-15B0-4EC6-9271-5D202C86B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404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50C82-4BAF-43CE-9D1C-AA28C576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F8EE8F-5651-4105-9631-C37E66BC125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6D241-FBDD-4E89-AA31-EAC07F55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C2B20-A182-48F2-8723-B92E083D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BCDF34-7CE7-4F79-AEFF-0B5A434A1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0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3F1BD-B3F1-4775-92AC-0338003E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561D25-5912-4A31-B617-20CCEFF9970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E052B-5019-48A7-A9FD-6775E7B2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30536-19D4-4F97-A77A-80792A63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E9732-1803-4215-B20A-72D5EBD96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02967-5C1F-43EB-BA85-115254A1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C48218-F9CA-4B9A-9906-2C00C8D0FD0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18FB4-36F4-47C3-876E-95392B79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BCA8-FEA2-4CFC-85BE-017612DA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4ACD0F-D517-422D-A0A4-9CAF3A7AD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177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EE1C9-2DC6-4296-9DB7-42B6FD74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EB0D5-09EE-432D-A159-554EF1140D4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E60CE-3997-4200-80DE-3AA2B266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2C65E-C771-4E44-A3EE-5E594E1A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5E4F54-8D70-40BB-A5AA-5E01D7AA7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0979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9AEE7-9DCA-4B9C-9B16-6EE84B5F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234556-4B8A-45DA-B3D2-D072DEC80EF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50D11-75BE-4E8E-B53A-E5E5AB09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BDED4-5DF7-4551-B19A-30AE6243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48F5E1-71D1-4A76-9759-28BBF77A0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312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8CEA2-ED00-47AB-B20E-36E15F49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C2643-F33D-4015-A772-BC58D90F66E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3508B-3353-461E-B9BB-2B725E06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AAFB3-08F9-4569-B002-EA829B0C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52A69-7BF1-458D-8E5C-CD84483B5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642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147F3-C9B0-4E91-ADE8-3486865C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886BA0-11F0-4360-A0AD-3F83712B452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95786-9754-4D1E-AE95-969479DA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F1D07-E4BF-40A8-923B-9CB7AA98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B90D5E-2D28-4A86-B421-9DEC1BB2D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4244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54EE8-D66E-4440-8554-40B6757E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1D8137-E5A7-4B43-954C-260881D99B2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014AE-A5A2-4A7A-80B1-38F6F975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C5612-87AD-4CB1-A2E8-7BB55ED5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964EA6-8518-40C9-97F3-A32EDA212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7231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563F7-E488-4BFB-BC85-3E2CE8AF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4D9F5-4FF7-4D44-8664-88D99B1D505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D3638-FA20-4687-870B-578659A3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5FD89-DCFE-4A6E-89D9-93F80046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747185-6641-47F5-BC3F-8DC685C1C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34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DC754-F03E-4C31-BA0B-536A71D0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9D6880-F24C-4788-92DD-7E97F94D1CC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A93D6-07DF-40C2-BAC0-77C8DFAB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8A09E-6C63-44CF-87EB-3F1BF9D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3CD4BB-DF74-4983-9B76-A7A2EA650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3877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94827-3E3D-454D-9AD5-7B0880E9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6C0A6-96D9-4607-84FF-4E59368F3B7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887ED-82A0-47C6-BBEE-5CF33DF4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F174A-189C-4A0D-9F8B-C4362204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771E3E-1FC8-4700-8F14-43B94C3E2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07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EB333-EBA8-49E8-B5FC-C777F15E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DAF1E3-7FDF-46F1-8E25-89709907E7F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C079B-A019-4055-8043-A33A3008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EDDF7-A270-49B0-8991-6CB853C8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07DBEB-6063-49E8-BECC-B224735F4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0039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1ECCD-D489-40AD-9CDF-7E3501E2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29F07F-CC33-431F-A90D-D406F7C0BD7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97F43-268E-4B38-B53F-D38A5DA8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A78E-40CE-41E2-9C71-AD76DF2C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80DE2C-C86A-421B-A271-03777FFE5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77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BBB72-D28D-46E0-89ED-799D9C1E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D84F57-FE28-4711-88B8-ECE9DF64CF1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3A9B4-86CF-4B93-89BD-6D455209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0A891-ED5A-4D8A-A329-F41486F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A680FC-CAB6-4A3A-8149-43F593FAF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7890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388B8-15AE-4E59-B37D-A3EAF682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2DCB8F-172A-497C-B6D5-63156DD5884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18BDC-E10F-418F-BDBD-A2AE97FA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FF665-E2E7-4F2B-904A-447211D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810244-2FE6-4666-BBBB-783787C20B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8670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C01C3-5A6A-479A-B1C6-1CB01BF1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FA53AE-B171-45E6-8829-B227D948311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9EA04-9DF7-445D-8D91-AA01B072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2C174-9CD2-4EDA-AFD0-C85C4061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C3BFFE-4527-42E5-BE6D-5D9C95366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8432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7CA43-3903-4858-8996-A54885F5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1C2710-9488-436B-A8CB-7E3E8C971FE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3CF0B-7F7F-4D10-99EA-31238ACF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C449B-D1B9-4535-9A88-D308DF0E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52FAA1-45D4-4716-9FD4-50C16FCFA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752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5042E-3041-4695-840E-C0FA9DD9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0EC3D-53F4-45E4-A144-64CA7FD5169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DE5ED-6D78-446F-B069-FB1EBDFD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F17B8-9E61-44F8-83CC-AEFC7615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AACB17-6360-4858-9B95-B5286BF28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399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31A5C-C6D7-47ED-A455-162B801D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4182ED-6B0B-4B53-A6A5-4BD116D4F67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0CF06-50BA-44FB-9C2C-392F44EF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9D309-89F3-4A2D-8AC8-9E4B8EAB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1A3BC1-3105-4FBC-8F87-D72CA5DD9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052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284BB-FDC4-4402-81AE-3820F3B2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A669FC-B468-45C9-994A-AD22C20E70C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82208-17BA-43DF-B543-F7FFB738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9C3E7-1039-41C3-AF44-6E84FFBB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1F9896-090D-4CCA-AC56-9AB6D08CF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9076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F3D34-5B93-49FB-ABF0-B0ED9029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B66496-E747-4289-8706-54626D0B2BC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5693-1861-49ED-878A-7811C7F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D6C3E-A184-479B-A0AF-96E96E9E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39A7-7A9B-4C47-B63D-DC1D56445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837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EE99E-7762-4106-8CCD-DD9DACFF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54937C-AE62-447C-B270-512E5F5496C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43096-1F5C-4FB5-9563-9CFBCF0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39D7C-9D67-4C5D-A9BB-6A09F396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88C5BF-3609-4A48-B3DB-7F8CB6344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8288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95DB5-4B54-43ED-8D76-EAB7E663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A62EF6-DEF4-4EF4-B049-92B0C07B213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927FF-EBD8-4151-B83F-1FE3E47C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3F62-2D72-411C-861A-213BE31B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D0FFD9-4E9E-4970-8DB1-572DC7A94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7979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82B0E-764E-4A16-89B1-91F6C7D7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D8F5D3-61F1-467F-BB49-447B16E80E4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6BE4C-7850-4BD1-BECA-8A922B41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A946A-54FE-401B-A8E5-94DF036F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33247-5325-433A-B924-95F0A9454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92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6FB0-253F-4E80-8473-D2E13DF1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CE8355-E979-4B06-B72B-DD9E14FB7EC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54392-D2D9-45AA-85B4-4C2AA604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9D6C9-EBA7-4AED-8274-CC6DD0A4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2FFE0F-6007-428D-B221-A49F889AD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406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91CA7-086A-410F-8799-D2BE08C0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460241-FABB-4885-8660-A88CE772C31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E7F40-78E9-4A52-905A-D54BBFEA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2CF37-15C3-4A3A-B854-7AD7C91E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8F3CE0-F5FF-4BB5-8576-81445D950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385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AB54E-861B-49D6-8EDE-B796259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58A76B-7630-4B32-817F-0DEA93F06C3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F687A-205A-4F98-A6F8-6F6F7198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9E993-8206-405B-981E-CE6FF09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33FEB2-ACC3-42F0-89AB-1B13A8817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012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D6EF2-B9D9-497B-B941-AD261AAA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FE7ED1-D4E0-4BB4-BF2A-A1519E1C2B8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B4745-B8A8-441D-9CCC-9FCB2AE4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AAF22-A508-4D97-9E7C-386C708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AB3573-430E-4D3A-8E48-FE8C06990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5163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B3A5-9F8F-4B21-BFA3-7F754E82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D977BF-8A16-4BBD-BB89-00AF27D0444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96D9F-C897-46B9-82F5-52F9D8B5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C215F-F782-4CD3-A03B-03003C27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6EAC6C-BB88-4BCA-B266-3D024789F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9407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FC4CF-0D89-4938-87BE-93E5597F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0867FD-AF96-492C-9692-566B3B634E6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45E90D-78E8-40D5-B624-090EE1E1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77227-CFF8-4A34-85EE-AAD45B36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719EB4-3ED4-4F23-81B8-CBFF90557F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8091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3E650-2F14-4576-A294-EBFC4C76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9F9DDF-C059-4030-9619-72D1528EFD0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888D-1DAF-4FEC-80E1-9A59DEDD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792F-8530-4517-BC46-AC8D7619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EC5966-58B1-4729-B1FF-B0583C5FE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3271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780E3-41BB-47E8-A66C-0BB2A207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328317-1293-499F-B9FB-FD7924E1884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13B14-FB7F-427A-AB04-31190038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96856-49F8-424B-AAC8-737AB354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E3BD94-0C51-430B-A3FF-362EC8FC7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158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F2BA3-3456-4B79-8ABC-7DCCCCA7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C13D5A-9104-4A2A-8B39-A067AC7B5FD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440AD-397F-49BD-AD6D-7689B48E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817F4-6B25-4F3D-9353-C38D8E65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C5B807-D961-4628-9B69-B47BFEE796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992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B23D-9E1D-46CD-9D49-146781CE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1A18DC-F385-4FD2-B877-18D55FC19F0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D2F21-513B-4D53-B595-EB0F35E9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27BE6-EF69-4E3F-9DD5-75BA43BE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B5CF0E-5F80-4147-92A2-EAE36F6FC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5392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23B41-6307-4030-AF8C-85442396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BA5078-54EB-4DC0-A8A8-DCF3B9BA52C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F3059-835F-4CDF-A7BA-9A309AF0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80EA-6A96-4189-B9BF-BB8AC6A7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AF4FBE-E4EF-4B56-ADCD-57DFD8F61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726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7B047-A8D7-4F53-AE61-939E5716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C90A9F-B578-4C6F-917B-26DB53C3256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56EB-B4B2-420A-BFE1-686E7C6D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0976B-92EF-4095-B823-116B831C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67187-6B0B-4F36-81E2-57E98E4A0C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8425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4EB0FE-DC8A-4E84-A822-ADACFA3D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8BABD-B2A9-49E5-AEFF-47CECD335DB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C35D6-AD76-4407-87F0-C6324429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ED809-3D47-4918-9974-7CCED61E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66011D-7E92-45DD-BCE0-E7C58BFDC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0636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1BBCE-54D7-451E-90AD-FF87DC05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A3CA0D-BE23-49BC-A177-FDF67F51C55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F5D37-0935-49D2-8396-4C9EE48B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3BDB8-4AF7-4F0D-818F-2F470F24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3E4388-8528-484C-9AE7-8B3FCEEE5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4345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411F8-B58E-43F1-840A-635E5D5A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047E91-5485-4D28-A089-94897D665BF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D3FAC-8F10-41AD-B3F1-6BF6B1BC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2872C-8CDC-47FF-B54C-8676FFFC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3E517B-81F0-4256-AE83-B78648F68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469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0646D-2CB8-4AF0-B8A5-7C0477E5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B3B0F1-0419-4BEE-A7E2-E560E87806E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3B6F3-1081-4FD1-AF82-42484B8D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AA36E-8928-4C7F-BCA6-B196F4CA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EC9C13-F324-4E57-AA71-0D69E8D02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2102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02865-B3A6-44C8-AC25-EA0B80D7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38A9A8-61F6-46F2-8BC3-4CA4BA150A0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B7E5F-D3B2-48AE-95C8-A2EA76FE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75089-DD87-41CB-9740-E0EDF5F4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96F19D-3F2E-4298-A46A-3C80844D5E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091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84EA1-FCAA-4CED-A659-808795D0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2C7573-C341-473B-B503-10678B7CF74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91A16-1F3C-465F-ADBE-B3A721CD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6560E-A8B1-423F-A330-19511187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D21C63-C375-42F1-AF8F-C3761627A3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4219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D0337-C222-49FE-A80C-0F745A05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ECC7E-253F-4BB9-81D6-200803B593A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F26F6-CEC5-45E5-AFB7-20FCCE81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B34BA-82CE-4CDC-8FC2-E41502C0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80BCBB-90AC-4426-A368-165A13536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755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5ED1B-209D-4438-9A59-E1609949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06DACB-5716-4762-97A0-A59BD33830C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F8913-CA5A-4BB0-87A4-0129048C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CF435-CF6F-4565-B708-C1AE73D3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0A7A5D-1EFB-458D-97E7-82CEDFC6F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035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9CFAE-21A8-47FE-A37B-B79F96F2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BDF49B-5A8B-42AB-9C09-5F99B6436A9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A7416-3338-4B4B-B34B-3156D210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2C359-3B50-451E-9487-32813FC5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EF889-1A4A-4203-B637-80CAE153D8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919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55493-95C6-4735-BB71-DD70ECF3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831747-0025-479B-8D06-ADE8FEB09B8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E183C-82ED-45E9-B079-7333B68A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8BAB-D22D-45DB-BCF2-B7AA8349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62F565-B267-4548-9CB8-9ADAF9105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2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F0C67-1DF1-41BC-8AB7-D2157FA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038D1D-9E92-4FA7-8F11-DD2326F5A97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CBEF-5077-47BC-AD9C-D532F046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CD6F8-0FBC-4C40-BD03-7C5D5EE8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55A5FA-92F1-475F-905D-057100EA7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9802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43085-1BDD-4EA9-B98C-C9AD2DCF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B597E4-0873-46A9-B58E-21BDFCF73A5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A0F0C-0659-4FB7-9FD3-1F5E7C70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D55A5-028B-4693-A104-2E1AE053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FCEE1C-15DA-49C2-A997-5176101FB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1502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F79F8-466E-4EF7-AD13-BDBC26D8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D625DC-9875-4AFE-8CD8-875304A045F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63F1D-170C-42CA-B998-D93A50FB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35DB3-E512-4A16-B21D-8761B001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1A697B-CA16-4909-8051-9845F6B27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534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460C0-3EFF-4271-ADEB-767C7FF1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2C5971-D32D-4BAC-9D9A-91110BB8289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80016-3D39-480B-8D81-D0ACE3D7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FFD9C-F872-4308-8EB3-A3097095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3526C2-0E4F-45D0-B4E1-C954A33F9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06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39EDB-6E01-4CD1-BAD1-10DF5BE2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8D52EC-7A58-47FF-8AE4-9646B4D527C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D2A54-33D7-452D-98A9-2B24C16E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24E7E-4D70-4FF9-A3F4-7133FCD7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B3A4B6-ECC9-4853-8215-99E281742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2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03DD4-21FB-4792-9315-88A7EB6D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87854F-18F2-4668-925D-641680CEEC2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5AADC-9316-4315-B3CD-E2C55130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7987E-4941-4058-8544-F2EFC57D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F72BE2-E94E-44EC-9EC4-AA30362BD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93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7E515-14B2-4F51-99A4-A89CEA1E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27497E-3662-4D8D-9F3F-5D905737BC0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C199F-A247-40CD-9E7B-240D0DF3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57280-83D2-440D-8F51-21060E85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B5E47-1D6F-46A3-A40C-71B47451B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546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D32B1-00CA-42C7-BE37-FF748F51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4F3EC7-40CE-4580-AC0A-3D200BF3107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5D7AF-034C-430E-A051-C092C2F5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97E5C-C83E-4526-BCDE-A374CFAD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84449C-5184-4D34-9F60-F92811B12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772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011A3-2D41-4B51-AF77-986D4C20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74B4FA-B895-4168-B1A1-8A7C946543B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11FBB-1F47-457A-94CD-C056FB3F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D45B3-8ACF-4547-8609-67DCB6F6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BA3A80-4428-4A99-8F63-26086810B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6533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F82FA-22E5-4539-B1D6-3C57BC1D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ACBFD7-7E18-4FAD-9871-965D18470C3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19F2B-14CB-4D11-942D-DF561277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C3C11-64F1-47AF-B487-8CEF094E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FB89B8-56B1-4853-A231-D3A4033B8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4507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67B654-9598-45B6-B6FD-9D442509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35B135-D500-4AF2-B9E1-289F89DD421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09AAA-E910-41E6-9CBA-6A4306C2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2FA22-1289-4CAA-A052-902DC158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B112ED-9C1A-48F6-B81B-3B93B0048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51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AC1DD-6497-446E-8483-1ABD4EE3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E31BD-E86D-418A-922F-2AEEB76E4D8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D2E7F-6F08-49AD-A3A1-4336A893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4402B-70FC-4803-A7CB-B699485E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45BBAD-D10F-4886-9DA8-1C3C7A047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707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F1E35-F1B3-4961-823E-3866FBCE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A3B7D4-4647-490C-A6E7-25644716C20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99667-93C1-4A55-AC3A-7CDF91B9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94225-1358-40D3-8FBE-16B066C7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10F56C-6347-4A3A-B91A-6A5FC0C70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228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4D296-7929-476B-B1FA-E3CF3881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B6A04C-164B-4DB0-A09C-35613F0EA5D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4598-3091-4DF3-BB4C-CA791623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C8EF6-8461-4E6F-A00F-3F3CF084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AAC946-7463-4DF0-9A99-481ABC406D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1168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590B1-B7F3-4E5C-9E70-AFF76CCD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D75EEE-B64F-4760-A1C6-F0B95A7DB94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0EE49-CB66-4253-9B92-6F0BEC9D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D2C24-A595-4B2B-BF9F-E90BFE42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BE3DB7-15EC-4616-B51B-CF2386F52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6153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D2616-8166-4038-A05F-760A6D756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854483-C9D2-4305-B0D5-965BA6E55DE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E9549-38AF-4B0C-B1E4-80BE21E6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91B39-4C7B-4AD2-8814-67A697AD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D970D-1676-4000-8779-413773699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236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77752-B62E-4540-B0E1-0D0E80FE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742C55-4E2B-4990-AC5F-6D7209F32E8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5C1A2-0EE5-451B-B74F-E910EE8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BDEE1-D982-4023-9240-A5A3273F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216927-2A38-4EFE-9E88-BFEA3FB47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7843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6F0B5-EA96-4A1A-88EA-781B624B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305C1-F246-4CC9-86A2-17DA5619CDB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DAF79-7A4C-4508-81DF-0538C35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57E55-01CB-404E-A9E7-09B1508A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E48C25-B0F0-41CD-A0F6-9A1FA9AB8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26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0E85B-6C30-4AD6-BBB7-65C8E6BD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D1B818-BE08-4F71-9DCD-65C2E9A8CE0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7D1AB-A2D2-443E-8FF9-A7AFFCA2F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F875B-92D8-4521-B379-F62EE201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34EA56-DE01-4C9B-8F18-58AC81B3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661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0F70C-791E-44BE-9683-6C60A3DE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C86137-1B48-41F4-B4DE-ED1752C8AEB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9B0B-F247-4D7E-8A19-123282C6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B43FF-DD83-4723-82F2-2B02E65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E80F34-C787-4550-8C99-F314CAFCD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2151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7EB1D-6623-4D05-B275-501EB234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E9DE57-96FD-4C8A-806A-EE86EBD78DA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85BDD-6623-4530-9411-2A3DB419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B3AE2-52FB-4241-9D05-106D78B5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790605-6A82-4068-A2EC-F9A60DBE8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3415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5469D-0DFB-4C84-9F96-9A2DFFE3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5BCE68-F227-4B71-A391-9700A1D7D60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C7480-E493-4E7E-8935-421081A5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98613-0459-4F72-B26C-60484A2F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99F949-BA03-482F-AB5F-818D9B220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21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8548-6CCC-48B7-8BA2-3F91E089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EAED5C-EECF-4E6F-8719-8AF5105866C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1680-70F8-4354-950E-20C8217B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68DC9-B5A5-4C4B-AAE0-EE0C57D1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7C96E4-106C-45B2-947D-A80F36D41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906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F5DDD-6E63-436D-9FD0-4332D2C5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5E25E1-B154-4651-A169-F0748456AC3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2D4B7-5F00-493E-AEE1-4B945F1A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5135C-8698-44CB-9694-5557EC98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AEA9BD-2F2E-4CB5-912A-9E0F5E510C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5457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49226-E8E5-4ECE-AC17-CE321B8C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489ED6-406A-41FB-B359-9BDBB1FAB33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CF398-1E1B-4D52-B020-A5783AE3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2C140-03DB-4B49-AE9A-E0A8E8E9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22CD78-E02A-4477-B961-A6993B21B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3823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41A04-D249-469C-B436-E955E916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C945D7-EF60-4F1B-A003-E73F1F6A86E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E278A-09F8-4DF0-9063-A59C3256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9A280-E897-46C2-BA31-0B47FD4F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1BBAB3-0A4B-47D4-80C9-E6ACC7DEE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507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313DC-7DBF-44CD-8595-B4A6A30B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1A005D-EA3E-4984-A717-D18B4D6461A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1711F-BE45-4CAF-96A0-DAC9F90B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C5377-F55F-4352-9EFD-51C29C65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8DD750-19DC-40B5-9059-B848484F1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462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50127-0849-4C7A-9C5B-5E12DF39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06761-67EA-4521-B8FF-1063ED34E1A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EBE48-6AF3-4934-A644-E0BD9C38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25E59-D3E0-48F3-81C0-AF1EE077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E27B00-06FF-456D-A5E1-4F68B87E3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7014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E2724-A532-4A65-B17D-E4424CB0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4EE91A-68D1-4536-A807-59736933198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0CD3A-FA17-4317-9D6C-518E121A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67507-4011-4462-A588-25FDC6B6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44E266-4493-4DE0-8994-7FA3F3647F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6791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89686-4D5D-4538-8353-D1A007D3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5A5C67-8DCE-4464-9F59-D360580CC8E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E8C99-B512-42AE-9495-80BD5BD8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3D202-3013-422D-A03E-DA8403C1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975BD3-6BEF-47D6-BBE8-6EC53792B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5374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8B7D5-6E79-49B0-BD79-6B7181EC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36486A-7E14-4645-82D4-92DB07A2473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69E13-B63B-40A8-AC95-272492A0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9EB2-0162-46BD-984C-DE4B34F0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50743D-392A-40DA-8454-B7D6E34D9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6430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EE122-90C4-47BD-942A-F8811F1E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07CF3-1DFA-4F9E-BDEB-4E2F729084E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CA7FD-D004-4AF5-8806-24631BAD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465-DDEC-4EAB-AA33-05B6BEAC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AAF5F-9CC7-40AC-A0E4-C3314D1EF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8771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07981-84A9-44C7-AB46-B2DA9C14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33B68-7C14-4EF2-B5BB-B114AF6722C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0433D-596A-4770-8CC9-6558005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59F1F-6BEA-43AE-A64F-3D061967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374E6B-93F3-4977-BC27-7E3A1A094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30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EF9BF-759A-404E-8049-20479705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A1BE0D-C3EA-4C7D-95FB-BBBAD69F6C9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9CD3-DE09-4B09-8771-19456C82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4CF5-F358-4BAE-BAF3-8B48F2FF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D27494-CF70-4521-9497-82F04C94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1011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99352-70CE-4CA8-BC57-CD5E0F3A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F8D03C-5A97-4CB6-BA0A-C5C5EDA5260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689D8-E77D-4934-8DC1-97C0A00A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8D2C4-884F-4F92-8CCC-13C6A166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C591C4-B53C-4EED-B130-7FF2A626D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384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2DCE0-1A51-462E-9527-A653B578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1BF6AE-62C8-4605-9AE2-640029BDD5B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2BE24-5D97-4B72-A611-C1596F4A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729D-CB81-470E-AE31-DBC94FAE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033BA-49A5-4727-A420-3A17E454B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786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46827-2FE2-4DB9-916D-E38F0ED3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F9DADE-FA56-4C8F-887C-6B55FB67A8F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E3A95-9B74-44D6-A459-A1166576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C15AC-1A53-4E42-A1CE-73877513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EE522A-3558-452D-B449-42EC6DDEF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4180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00D64-737F-40B9-9ACE-E9B88C5E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E80735-46A1-42D3-B819-86FF301CE58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3F2D7-A8A3-440C-B392-53748971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A0FAD-E82B-4092-81CF-4888400F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BE7242-914F-431D-B310-760CCBE25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6144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494CC-8DBB-4E64-B3D7-273FD4F1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DA95F2-91D2-4160-915D-CADFF2FD801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524A0-95EF-43AE-8C21-D9FE1FFD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73890-F384-45D7-AAC9-1862E7B6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713C50-0F05-4751-BC59-37AFF5BAB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850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5EB50-5BC3-4F44-99D2-3C8301ED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DB0DA2-3CC3-41D5-BC9D-0F11D3649AA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8B19C-29AB-4277-AF47-B0699298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76EF0-8CFD-4C70-BF51-3DAE5690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B75429-4D20-449E-8751-0647B11AC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6557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DCCD1-6296-4533-BC5F-8B207E8F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50987-C6D5-469E-AAED-C288F3937E3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3C98C-8E2F-4818-A1FE-71923E6E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505AC-0A6B-415C-A0F8-5B8773A5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4AA36A-377B-4047-B7C8-D5CCB56AA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168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B5924-DF35-4849-AE60-D3FA1A7B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4E2DDA-C542-452D-A715-567DAC5E47B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27367-3C4E-4B20-9C05-51F8876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4B6CA-D846-4B61-AB06-E383FCDC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D9F09C-AE22-4A3A-A451-A617CA04C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1664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43E1E-2D60-45BB-9CDC-A6F42630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A95D5-C3C5-477E-A533-912549A5AFE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2263A-C231-4673-9E2E-47A41B01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B1C3-59B9-4EF4-9C12-06F71800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370A8-72E0-4C2F-BBCA-A44CC3FD8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7319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0EED0-C9F7-415E-9837-3BA990FA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41B5E0-D996-4E53-81B9-F69B11A2C52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D57C4-6039-4BD8-9C28-6BC8CCCC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76A0F-AB3C-4910-86C1-C131CEC6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39D742-0467-4A65-BDDF-87997FE96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2351E-6982-46B3-908B-2D24A12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7A39E1-D837-4E1D-A844-EABF3EACF40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0BC34-737E-4194-B3C7-DD947F99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A98B-1671-49A5-8CE3-5EEDEAC5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40A5A9-935A-4813-90D5-40E61821E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183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4B2D-4368-4276-838C-A2275A4D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9E97C7-F91F-45C6-97DF-E21A5253C75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42852-EA77-498D-A16F-8181069A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EB4F-BA58-4DE7-85D3-980BB242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95FA78-1F96-4EFA-B163-B1D4B177C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78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A8F56-1EA2-487B-839C-74286CE2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E14124-7E17-457C-9DDF-F73CF442C8A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A8BBB-A9F2-4446-BDB2-869B9019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373F-7FE1-4DEF-9429-239EF28A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627309-3076-4CC4-A233-8BC4E67673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966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6774C-4756-4D26-AE53-BA224196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5C798-74EF-41D4-B22C-A27D790DFC3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C8C3F-7ACC-4B0A-BF26-8BC9F4D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47CF-0D35-43AA-B7E4-29D8FF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0A499B-A982-44A7-A9D3-BD564BA72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8243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C7E4C-1034-45B7-A748-88088949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60F511-04AA-452D-BBAF-D2A2B4010C1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F941B-8A8D-4721-B364-55C83D50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1AE88-1CFD-49B2-B75C-AA11D432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462649-0AC2-479A-B78E-BC3E2C31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8252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30939-4B9B-467C-B586-07F67B5F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3251B3-C8A2-49CB-A1D0-DD6017DF743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D3CA5-F3F8-4EE5-8F0E-D64CF2EF7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EA6C5-3F9E-49B2-B70C-3E27871C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499C47-861B-42C3-BA27-390E60C5F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862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9944B-ECD0-46A3-92E7-2267556C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49F4CE-8C59-4A94-B445-BC7C95707BF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7FDE0-6B7C-4B99-8AC6-5105EFB8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AA3FC-B2FB-4604-B11A-A66AF2C0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472C85-47CF-412D-ABF6-037BA7CC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1038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2296F-F94F-47F9-9E4D-B453A453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C48637-605B-4724-990C-6BDBC9ACC8E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8A80-28EC-4B8A-8504-FA792A6B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0B9EE-5E68-4730-908C-B175A980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F2584-7A6A-4B18-A36C-12DC1919E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600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3CCCB-DE22-4A72-8F50-64E9F734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5347F5-203F-4A01-B861-7AA13283D60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4941-CE25-4D5B-B15A-4FFDA9CF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AE90B-C884-4B9B-8C3E-41EA6A89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05C3DC-2112-4FB1-A93C-35856B5BB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2168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74067149-57BD-4E17-B6DB-5F2DB50DB43F}"/>
              </a:ext>
            </a:extLst>
          </p:cNvPr>
          <p:cNvSpPr>
            <a:spLocks/>
          </p:cNvSpPr>
          <p:nvPr/>
        </p:nvSpPr>
        <p:spPr bwMode="auto">
          <a:xfrm>
            <a:off x="246063" y="168275"/>
            <a:ext cx="11699875" cy="6521450"/>
          </a:xfrm>
          <a:custGeom>
            <a:avLst/>
            <a:gdLst>
              <a:gd name="T0" fmla="*/ 2147483646 w 92849"/>
              <a:gd name="T1" fmla="*/ 2147483646 h 51759"/>
              <a:gd name="T2" fmla="*/ 2147483646 w 92849"/>
              <a:gd name="T3" fmla="*/ 2147483646 h 51759"/>
              <a:gd name="T4" fmla="*/ 2147483646 w 92849"/>
              <a:gd name="T5" fmla="*/ 2147483646 h 51759"/>
              <a:gd name="T6" fmla="*/ 2147483646 w 92849"/>
              <a:gd name="T7" fmla="*/ 2147483646 h 51759"/>
              <a:gd name="T8" fmla="*/ 2147483646 w 92849"/>
              <a:gd name="T9" fmla="*/ 2147483646 h 51759"/>
              <a:gd name="T10" fmla="*/ 2147483646 w 92849"/>
              <a:gd name="T11" fmla="*/ 2147483646 h 51759"/>
              <a:gd name="T12" fmla="*/ 2147483646 w 92849"/>
              <a:gd name="T13" fmla="*/ 2147483646 h 51759"/>
              <a:gd name="T14" fmla="*/ 2147483646 w 92849"/>
              <a:gd name="T15" fmla="*/ 2147483646 h 51759"/>
              <a:gd name="T16" fmla="*/ 2147483646 w 92849"/>
              <a:gd name="T17" fmla="*/ 2147483646 h 51759"/>
              <a:gd name="T18" fmla="*/ 2147483646 w 92849"/>
              <a:gd name="T19" fmla="*/ 2147483646 h 51759"/>
              <a:gd name="T20" fmla="*/ 2147483646 w 92849"/>
              <a:gd name="T21" fmla="*/ 2147483646 h 51759"/>
              <a:gd name="T22" fmla="*/ 2147483646 w 92849"/>
              <a:gd name="T23" fmla="*/ 2147483646 h 51759"/>
              <a:gd name="T24" fmla="*/ 2147483646 w 92849"/>
              <a:gd name="T25" fmla="*/ 2147483646 h 51759"/>
              <a:gd name="T26" fmla="*/ 2147483646 w 92849"/>
              <a:gd name="T27" fmla="*/ 2147483646 h 51759"/>
              <a:gd name="T28" fmla="*/ 2147483646 w 92849"/>
              <a:gd name="T29" fmla="*/ 2147483646 h 51759"/>
              <a:gd name="T30" fmla="*/ 2147483646 w 92849"/>
              <a:gd name="T31" fmla="*/ 2147483646 h 51759"/>
              <a:gd name="T32" fmla="*/ 2147483646 w 92849"/>
              <a:gd name="T33" fmla="*/ 2147483646 h 51759"/>
              <a:gd name="T34" fmla="*/ 2147483646 w 92849"/>
              <a:gd name="T35" fmla="*/ 2147483646 h 51759"/>
              <a:gd name="T36" fmla="*/ 2147483646 w 92849"/>
              <a:gd name="T37" fmla="*/ 2147483646 h 51759"/>
              <a:gd name="T38" fmla="*/ 2147483646 w 92849"/>
              <a:gd name="T39" fmla="*/ 2147483646 h 51759"/>
              <a:gd name="T40" fmla="*/ 2147483646 w 92849"/>
              <a:gd name="T41" fmla="*/ 2147483646 h 51759"/>
              <a:gd name="T42" fmla="*/ 2147483646 w 92849"/>
              <a:gd name="T43" fmla="*/ 2147483646 h 51759"/>
              <a:gd name="T44" fmla="*/ 2147483646 w 92849"/>
              <a:gd name="T45" fmla="*/ 2147483646 h 51759"/>
              <a:gd name="T46" fmla="*/ 2147483646 w 92849"/>
              <a:gd name="T47" fmla="*/ 2147483646 h 51759"/>
              <a:gd name="T48" fmla="*/ 2147483646 w 92849"/>
              <a:gd name="T49" fmla="*/ 2147483646 h 51759"/>
              <a:gd name="T50" fmla="*/ 2147483646 w 92849"/>
              <a:gd name="T51" fmla="*/ 2147483646 h 51759"/>
              <a:gd name="T52" fmla="*/ 2147483646 w 92849"/>
              <a:gd name="T53" fmla="*/ 2147483646 h 51759"/>
              <a:gd name="T54" fmla="*/ 2147483646 w 92849"/>
              <a:gd name="T55" fmla="*/ 2147483646 h 51759"/>
              <a:gd name="T56" fmla="*/ 2147483646 w 92849"/>
              <a:gd name="T57" fmla="*/ 2147483646 h 51759"/>
              <a:gd name="T58" fmla="*/ 2147483646 w 92849"/>
              <a:gd name="T59" fmla="*/ 2147483646 h 51759"/>
              <a:gd name="T60" fmla="*/ 2147483646 w 92849"/>
              <a:gd name="T61" fmla="*/ 2147483646 h 51759"/>
              <a:gd name="T62" fmla="*/ 2147483646 w 92849"/>
              <a:gd name="T63" fmla="*/ 2147483646 h 51759"/>
              <a:gd name="T64" fmla="*/ 2147483646 w 92849"/>
              <a:gd name="T65" fmla="*/ 2147483646 h 51759"/>
              <a:gd name="T66" fmla="*/ 2147483646 w 92849"/>
              <a:gd name="T67" fmla="*/ 2147483646 h 51759"/>
              <a:gd name="T68" fmla="*/ 2147483646 w 92849"/>
              <a:gd name="T69" fmla="*/ 2147483646 h 51759"/>
              <a:gd name="T70" fmla="*/ 2147483646 w 92849"/>
              <a:gd name="T71" fmla="*/ 2147483646 h 51759"/>
              <a:gd name="T72" fmla="*/ 2147483646 w 92849"/>
              <a:gd name="T73" fmla="*/ 2147483646 h 51759"/>
              <a:gd name="T74" fmla="*/ 2147483646 w 92849"/>
              <a:gd name="T75" fmla="*/ 2147483646 h 51759"/>
              <a:gd name="T76" fmla="*/ 2147483646 w 92849"/>
              <a:gd name="T77" fmla="*/ 2147483646 h 51759"/>
              <a:gd name="T78" fmla="*/ 2147483646 w 92849"/>
              <a:gd name="T79" fmla="*/ 2147483646 h 51759"/>
              <a:gd name="T80" fmla="*/ 2147483646 w 92849"/>
              <a:gd name="T81" fmla="*/ 2147483646 h 51759"/>
              <a:gd name="T82" fmla="*/ 2147483646 w 92849"/>
              <a:gd name="T83" fmla="*/ 2147483646 h 51759"/>
              <a:gd name="T84" fmla="*/ 2147483646 w 92849"/>
              <a:gd name="T85" fmla="*/ 2147483646 h 51759"/>
              <a:gd name="T86" fmla="*/ 2147483646 w 92849"/>
              <a:gd name="T87" fmla="*/ 2147483646 h 51759"/>
              <a:gd name="T88" fmla="*/ 2147483646 w 92849"/>
              <a:gd name="T89" fmla="*/ 2147483646 h 51759"/>
              <a:gd name="T90" fmla="*/ 2147483646 w 92849"/>
              <a:gd name="T91" fmla="*/ 2147483646 h 51759"/>
              <a:gd name="T92" fmla="*/ 2147483646 w 92849"/>
              <a:gd name="T93" fmla="*/ 2147483646 h 51759"/>
              <a:gd name="T94" fmla="*/ 2147483646 w 92849"/>
              <a:gd name="T95" fmla="*/ 2147483646 h 51759"/>
              <a:gd name="T96" fmla="*/ 2147483646 w 92849"/>
              <a:gd name="T97" fmla="*/ 2147483646 h 51759"/>
              <a:gd name="T98" fmla="*/ 2147483646 w 92849"/>
              <a:gd name="T99" fmla="*/ 2147483646 h 51759"/>
              <a:gd name="T100" fmla="*/ 2147483646 w 92849"/>
              <a:gd name="T101" fmla="*/ 2147483646 h 51759"/>
              <a:gd name="T102" fmla="*/ 2147483646 w 92849"/>
              <a:gd name="T103" fmla="*/ 2147483646 h 51759"/>
              <a:gd name="T104" fmla="*/ 2147483646 w 92849"/>
              <a:gd name="T105" fmla="*/ 2147483646 h 51759"/>
              <a:gd name="T106" fmla="*/ 2147483646 w 92849"/>
              <a:gd name="T107" fmla="*/ 2147483646 h 51759"/>
              <a:gd name="T108" fmla="*/ 2147483646 w 92849"/>
              <a:gd name="T109" fmla="*/ 2147483646 h 51759"/>
              <a:gd name="T110" fmla="*/ 2147483646 w 92849"/>
              <a:gd name="T111" fmla="*/ 2147483646 h 51759"/>
              <a:gd name="T112" fmla="*/ 2147483646 w 92849"/>
              <a:gd name="T113" fmla="*/ 2147483646 h 51759"/>
              <a:gd name="T114" fmla="*/ 2147483646 w 92849"/>
              <a:gd name="T115" fmla="*/ 2147483646 h 51759"/>
              <a:gd name="T116" fmla="*/ 2147483646 w 92849"/>
              <a:gd name="T117" fmla="*/ 2147483646 h 51759"/>
              <a:gd name="T118" fmla="*/ 2147483646 w 92849"/>
              <a:gd name="T119" fmla="*/ 2147483646 h 51759"/>
              <a:gd name="T120" fmla="*/ 2147483646 w 92849"/>
              <a:gd name="T121" fmla="*/ 2147483646 h 51759"/>
              <a:gd name="T122" fmla="*/ 2147483646 w 92849"/>
              <a:gd name="T123" fmla="*/ 2147483646 h 51759"/>
              <a:gd name="T124" fmla="*/ 2147483646 w 92849"/>
              <a:gd name="T125" fmla="*/ 2147483646 h 517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lnTo>
                  <a:pt x="49431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lnTo>
                  <a:pt x="88325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lnTo>
                  <a:pt x="22137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lnTo>
                  <a:pt x="34760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lnTo>
                  <a:pt x="63805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lnTo>
                  <a:pt x="75068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lnTo>
                  <a:pt x="41630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lnTo>
                  <a:pt x="55817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lnTo>
                  <a:pt x="73095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lnTo>
                  <a:pt x="25712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lnTo>
                  <a:pt x="1304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lnTo>
                  <a:pt x="1173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lnTo>
                  <a:pt x="876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lnTo>
                  <a:pt x="91955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lnTo>
                  <a:pt x="1285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lnTo>
                  <a:pt x="92030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lnTo>
                  <a:pt x="1192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lnTo>
                  <a:pt x="969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B79A24CF-B965-4A4A-A185-8DC13EE2C591}"/>
              </a:ext>
            </a:extLst>
          </p:cNvPr>
          <p:cNvSpPr>
            <a:spLocks/>
          </p:cNvSpPr>
          <p:nvPr/>
        </p:nvSpPr>
        <p:spPr bwMode="auto">
          <a:xfrm>
            <a:off x="4830763" y="4418013"/>
            <a:ext cx="2376487" cy="227012"/>
          </a:xfrm>
          <a:custGeom>
            <a:avLst/>
            <a:gdLst>
              <a:gd name="T0" fmla="*/ 2147483646 w 16385"/>
              <a:gd name="T1" fmla="*/ 2147483646 h 1565"/>
              <a:gd name="T2" fmla="*/ 2147483646 w 16385"/>
              <a:gd name="T3" fmla="*/ 2147483646 h 1565"/>
              <a:gd name="T4" fmla="*/ 2147483646 w 16385"/>
              <a:gd name="T5" fmla="*/ 2147483646 h 1565"/>
              <a:gd name="T6" fmla="*/ 2147483646 w 16385"/>
              <a:gd name="T7" fmla="*/ 2147483646 h 1565"/>
              <a:gd name="T8" fmla="*/ 2147483646 w 16385"/>
              <a:gd name="T9" fmla="*/ 2147483646 h 1565"/>
              <a:gd name="T10" fmla="*/ 2147483646 w 16385"/>
              <a:gd name="T11" fmla="*/ 2147483646 h 1565"/>
              <a:gd name="T12" fmla="*/ 2147483646 w 16385"/>
              <a:gd name="T13" fmla="*/ 2147483646 h 1565"/>
              <a:gd name="T14" fmla="*/ 2147483646 w 16385"/>
              <a:gd name="T15" fmla="*/ 2147483646 h 1565"/>
              <a:gd name="T16" fmla="*/ 2147483646 w 16385"/>
              <a:gd name="T17" fmla="*/ 2147483646 h 1565"/>
              <a:gd name="T18" fmla="*/ 2147483646 w 16385"/>
              <a:gd name="T19" fmla="*/ 2147483646 h 1565"/>
              <a:gd name="T20" fmla="*/ 2147483646 w 16385"/>
              <a:gd name="T21" fmla="*/ 2147483646 h 1565"/>
              <a:gd name="T22" fmla="*/ 2147483646 w 16385"/>
              <a:gd name="T23" fmla="*/ 2147483646 h 1565"/>
              <a:gd name="T24" fmla="*/ 2147483646 w 16385"/>
              <a:gd name="T25" fmla="*/ 2147483646 h 1565"/>
              <a:gd name="T26" fmla="*/ 2147483646 w 16385"/>
              <a:gd name="T27" fmla="*/ 2147483646 h 1565"/>
              <a:gd name="T28" fmla="*/ 2147483646 w 16385"/>
              <a:gd name="T29" fmla="*/ 2147483646 h 1565"/>
              <a:gd name="T30" fmla="*/ 2147483646 w 16385"/>
              <a:gd name="T31" fmla="*/ 2147483646 h 1565"/>
              <a:gd name="T32" fmla="*/ 2147483646 w 16385"/>
              <a:gd name="T33" fmla="*/ 2147483646 h 1565"/>
              <a:gd name="T34" fmla="*/ 2147483646 w 16385"/>
              <a:gd name="T35" fmla="*/ 2147483646 h 1565"/>
              <a:gd name="T36" fmla="*/ 2147483646 w 16385"/>
              <a:gd name="T37" fmla="*/ 2147483646 h 1565"/>
              <a:gd name="T38" fmla="*/ 2147483646 w 16385"/>
              <a:gd name="T39" fmla="*/ 2147483646 h 1565"/>
              <a:gd name="T40" fmla="*/ 2147483646 w 16385"/>
              <a:gd name="T41" fmla="*/ 2147483646 h 1565"/>
              <a:gd name="T42" fmla="*/ 2147483646 w 16385"/>
              <a:gd name="T43" fmla="*/ 2147483646 h 1565"/>
              <a:gd name="T44" fmla="*/ 2147483646 w 16385"/>
              <a:gd name="T45" fmla="*/ 2147483646 h 1565"/>
              <a:gd name="T46" fmla="*/ 2147483646 w 16385"/>
              <a:gd name="T47" fmla="*/ 2147483646 h 1565"/>
              <a:gd name="T48" fmla="*/ 2147483646 w 16385"/>
              <a:gd name="T49" fmla="*/ 2147483646 h 1565"/>
              <a:gd name="T50" fmla="*/ 2147483646 w 16385"/>
              <a:gd name="T51" fmla="*/ 2147483646 h 1565"/>
              <a:gd name="T52" fmla="*/ 2147483646 w 16385"/>
              <a:gd name="T53" fmla="*/ 2147483646 h 1565"/>
              <a:gd name="T54" fmla="*/ 2147483646 w 16385"/>
              <a:gd name="T55" fmla="*/ 2147483646 h 1565"/>
              <a:gd name="T56" fmla="*/ 2147483646 w 16385"/>
              <a:gd name="T57" fmla="*/ 2147483646 h 1565"/>
              <a:gd name="T58" fmla="*/ 2147483646 w 16385"/>
              <a:gd name="T59" fmla="*/ 2147483646 h 1565"/>
              <a:gd name="T60" fmla="*/ 2147483646 w 16385"/>
              <a:gd name="T61" fmla="*/ 2147483646 h 1565"/>
              <a:gd name="T62" fmla="*/ 2147483646 w 16385"/>
              <a:gd name="T63" fmla="*/ 2147483646 h 1565"/>
              <a:gd name="T64" fmla="*/ 2147483646 w 16385"/>
              <a:gd name="T65" fmla="*/ 2147483646 h 1565"/>
              <a:gd name="T66" fmla="*/ 2147483646 w 16385"/>
              <a:gd name="T67" fmla="*/ 2147483646 h 1565"/>
              <a:gd name="T68" fmla="*/ 2147483646 w 16385"/>
              <a:gd name="T69" fmla="*/ 2147483646 h 1565"/>
              <a:gd name="T70" fmla="*/ 2147483646 w 16385"/>
              <a:gd name="T71" fmla="*/ 2147483646 h 1565"/>
              <a:gd name="T72" fmla="*/ 2147483646 w 16385"/>
              <a:gd name="T73" fmla="*/ 2147483646 h 1565"/>
              <a:gd name="T74" fmla="*/ 2147483646 w 16385"/>
              <a:gd name="T75" fmla="*/ 2147483646 h 1565"/>
              <a:gd name="T76" fmla="*/ 2147483646 w 16385"/>
              <a:gd name="T77" fmla="*/ 2147483646 h 1565"/>
              <a:gd name="T78" fmla="*/ 2147483646 w 16385"/>
              <a:gd name="T79" fmla="*/ 2147483646 h 1565"/>
              <a:gd name="T80" fmla="*/ 2147483646 w 16385"/>
              <a:gd name="T81" fmla="*/ 2147483646 h 1565"/>
              <a:gd name="T82" fmla="*/ 2147483646 w 16385"/>
              <a:gd name="T83" fmla="*/ 2147483646 h 1565"/>
              <a:gd name="T84" fmla="*/ 2147483646 w 16385"/>
              <a:gd name="T85" fmla="*/ 2147483646 h 1565"/>
              <a:gd name="T86" fmla="*/ 2147483646 w 16385"/>
              <a:gd name="T87" fmla="*/ 2147483646 h 1565"/>
              <a:gd name="T88" fmla="*/ 2147483646 w 16385"/>
              <a:gd name="T89" fmla="*/ 2147483646 h 1565"/>
              <a:gd name="T90" fmla="*/ 2147483646 w 16385"/>
              <a:gd name="T91" fmla="*/ 2147483646 h 1565"/>
              <a:gd name="T92" fmla="*/ 2147483646 w 16385"/>
              <a:gd name="T93" fmla="*/ 2147483646 h 1565"/>
              <a:gd name="T94" fmla="*/ 2147483646 w 16385"/>
              <a:gd name="T95" fmla="*/ 2147483646 h 1565"/>
              <a:gd name="T96" fmla="*/ 2147483646 w 16385"/>
              <a:gd name="T97" fmla="*/ 2147483646 h 1565"/>
              <a:gd name="T98" fmla="*/ 2147483646 w 16385"/>
              <a:gd name="T99" fmla="*/ 2147483646 h 1565"/>
              <a:gd name="T100" fmla="*/ 2147483646 w 16385"/>
              <a:gd name="T101" fmla="*/ 2147483646 h 1565"/>
              <a:gd name="T102" fmla="*/ 2147483646 w 16385"/>
              <a:gd name="T103" fmla="*/ 2147483646 h 1565"/>
              <a:gd name="T104" fmla="*/ 2147483646 w 16385"/>
              <a:gd name="T105" fmla="*/ 2147483646 h 1565"/>
              <a:gd name="T106" fmla="*/ 2147483646 w 16385"/>
              <a:gd name="T107" fmla="*/ 2147483646 h 1565"/>
              <a:gd name="T108" fmla="*/ 2147483646 w 16385"/>
              <a:gd name="T109" fmla="*/ 2147483646 h 1565"/>
              <a:gd name="T110" fmla="*/ 2147483646 w 16385"/>
              <a:gd name="T111" fmla="*/ 2147483646 h 1565"/>
              <a:gd name="T112" fmla="*/ 2147483646 w 16385"/>
              <a:gd name="T113" fmla="*/ 2147483646 h 1565"/>
              <a:gd name="T114" fmla="*/ 2147483646 w 16385"/>
              <a:gd name="T115" fmla="*/ 2147483646 h 1565"/>
              <a:gd name="T116" fmla="*/ 2147483646 w 16385"/>
              <a:gd name="T117" fmla="*/ 2147483646 h 1565"/>
              <a:gd name="T118" fmla="*/ 2147483646 w 16385"/>
              <a:gd name="T119" fmla="*/ 2147483646 h 15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lnTo>
                  <a:pt x="112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lnTo>
                  <a:pt x="16236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6680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BEBFCD-A47B-4E93-B3E7-B8353A193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05178"/>
      </p:ext>
    </p:extLst>
  </p:cSld>
  <p:clrMapOvr>
    <a:masterClrMapping/>
  </p:clrMapOvr>
  <p:transition spd="slow" advTm="0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CBE66-F077-4A95-B9E9-4C4B48A6B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01734"/>
      </p:ext>
    </p:extLst>
  </p:cSld>
  <p:clrMapOvr>
    <a:masterClrMapping/>
  </p:clrMapOvr>
  <p:transition spd="slow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6CBE-5D9B-4DF2-96F9-C73B5898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DA8237-D11F-43F3-AFA2-44459B614B6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2AFFA-7D44-4015-A49E-7E63B1EE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49BAC-63D5-4BE5-99AC-597C015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B5506E-8814-43E7-957E-6B39D0FB3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101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4671023-2461-497E-9560-C94080C1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55989"/>
      </p:ext>
    </p:extLst>
  </p:cSld>
  <p:clrMapOvr>
    <a:masterClrMapping/>
  </p:clrMapOvr>
  <p:transition spd="slow" advTm="0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7A92A5-7B1C-4190-92A9-97289AD2B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857883"/>
      </p:ext>
    </p:extLst>
  </p:cSld>
  <p:clrMapOvr>
    <a:masterClrMapping/>
  </p:clrMapOvr>
  <p:transition spd="slow" advTm="0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54A33D-4E73-40A9-9781-7F60A65F6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70566"/>
      </p:ext>
    </p:extLst>
  </p:cSld>
  <p:clrMapOvr>
    <a:masterClrMapping/>
  </p:clrMapOvr>
  <p:transition spd="slow" advTm="0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A35885-E070-4AFA-8125-2B0AE3436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124261"/>
      </p:ext>
    </p:extLst>
  </p:cSld>
  <p:clrMapOvr>
    <a:masterClrMapping/>
  </p:clrMapOvr>
  <p:transition spd="slow" advTm="0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4D03E63-F053-4B61-8C3C-65A22E1AC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94210"/>
      </p:ext>
    </p:extLst>
  </p:cSld>
  <p:clrMapOvr>
    <a:masterClrMapping/>
  </p:clrMapOvr>
  <p:transition spd="slow" advTm="0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2535B6E-A1A4-4614-A3C3-59D615BCF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90104"/>
      </p:ext>
    </p:extLst>
  </p:cSld>
  <p:clrMapOvr>
    <a:masterClrMapping/>
  </p:clrMapOvr>
  <p:transition spd="slow" advTm="0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A6E5FF-D2C5-4778-9408-0CCBEB828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238975"/>
      </p:ext>
    </p:extLst>
  </p:cSld>
  <p:clrMapOvr>
    <a:masterClrMapping/>
  </p:clrMapOvr>
  <p:transition spd="slow" advTm="0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1A0F52-311F-48A3-A1E4-494C904A6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81496"/>
      </p:ext>
    </p:extLst>
  </p:cSld>
  <p:clrMapOvr>
    <a:masterClrMapping/>
  </p:clrMapOvr>
  <p:transition spd="slow" advTm="0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99D38E-9B69-4E83-8D97-CC544706A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369797"/>
      </p:ext>
    </p:extLst>
  </p:cSld>
  <p:clrMapOvr>
    <a:masterClrMapping/>
  </p:clrMapOvr>
  <p:transition spd="slow" advTm="0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D693127-0C6B-4E70-BED7-E94589B17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346789"/>
      </p:ext>
    </p:extLst>
  </p:cSld>
  <p:clrMapOvr>
    <a:masterClrMapping/>
  </p:clrMapOvr>
  <p:transition spd="slow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63F46-B81A-4C66-9475-0AC4638E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F2D27B-B513-404C-86F7-B94225ED2C9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32084-EDF3-4742-90AF-888B3237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B094-866E-4A4E-8D99-F076CF22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3EB4DE-7CCE-47DE-9581-0577B1289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74880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59B392-DCC8-4069-9807-4264FCD7E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42064"/>
      </p:ext>
    </p:extLst>
  </p:cSld>
  <p:clrMapOvr>
    <a:masterClrMapping/>
  </p:clrMapOvr>
  <p:transition spd="slow" advTm="0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685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535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885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45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96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680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24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82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5F905-9A88-46BA-97CB-2094DE2D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089148-4343-4615-95D5-9284EC64A5A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5CFEA-DAD3-41A4-B91E-FA26FF65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7B1D-0E8F-4B43-98EC-5B12495A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5359B1-A16B-4E92-9628-5EF0EBCD0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2599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56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62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0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25959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0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0378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4836" y="60660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21033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3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3166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731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879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247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2301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84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F8C4-2F38-4154-9A98-B4C3DD94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EDB041-878F-4760-8D79-BE2BAB13571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5600-59E2-45CA-B059-D3CE9821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70D5-E62C-4F6F-90BA-89658145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CDBF42-6A77-4771-978A-BD11E480F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9194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5026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50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87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642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657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1784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D0F4E-664E-48EF-9DAB-1851AE80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450ADF-358C-49E3-9B5F-E75E56414AF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D281-EAD1-4C6D-A2D6-ADEBA4CC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5A51A-150C-43F6-BFB2-0D83D8E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B3B1A3-4052-4CEB-8055-431D19636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7790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894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94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4702-AD0B-4F3F-9F7F-08449CE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DA4AA2-9228-45D0-A08F-1BE5B45D75C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CCBC1-2400-4CAA-B64B-38C38C95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22F76-CC9A-4768-90DD-1B67A51B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689A3-C8F3-41BD-AD8E-543CBC4F1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714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4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2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2C011-5C79-4071-BFC7-1D8A890F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10B2EE-6F66-42AC-BF46-CDB362E9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04C4D9-CAC6-4280-A70D-9A5F71E1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FC1E6-1A15-4042-89AB-2FA9433D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0F1289-EEEC-49ED-961B-7A92AE31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2023/11/15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B0D9B-31A7-4C57-8EA2-AFD190DC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61253-1DE4-4B27-A84C-026E249A26E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1E879-74A9-4404-9E42-1F081513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08D4D-33FF-4658-9B21-9C4CDF7A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3F2C-CD39-4D65-9E09-7175EF3D4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06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A67E-3191-4509-973B-B01745B0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E73A0F-2B26-4E6E-A560-6FE3313715E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6679C-254B-41BD-9BD7-87485A00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B70A-A42B-4356-AE09-043F5428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5049BC-3E14-4480-825D-E9521B304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0122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BCBC-E40C-476B-95E5-DA07F4D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3376F-8197-4906-A433-69D5AAB088D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8A1D1-F778-42C0-ADB4-9D76E46E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4991-233C-4E8B-B5DA-7B337D40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6DA-A918-4DA2-897B-80DDC48F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2405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6E979-AEB8-49A2-B5F1-AF50E024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E720B-F4B6-4BB1-B62E-8F294203342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11D7-C0B5-4AD5-ACD4-F32D07A9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AC3F-97D8-4F26-9B23-3F7006EC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27B1-8448-45D5-9E1D-06BE2E323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697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89CC0F-BB6F-4781-BF55-1853F31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F1FD-F5DF-4AA4-A220-332A322096A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E8F3F2-944B-40D4-9BD2-B0716495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375BD8-055F-4A32-9014-516BE67D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F776-6C8A-4266-9FFE-2E242315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3980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C65C9F-52D6-46BB-9FD3-C230F62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4654-BE8E-4DD6-B876-2CF74C5DB91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651315-17B4-44DF-9710-BDB348F7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A253CC-4131-4E9D-BB66-3C7E652B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4E39-7269-4CF0-8207-9FF3ADE06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8395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45AB7D-EED8-48F3-ADAE-A0B9246A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0301-9C64-46C0-B492-1A23397E81E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FFBA6C-5354-4124-A06A-BBF2B29E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863E66-B5C5-4F9D-93D9-A9A00D69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8CF-0B85-458B-873B-166E85B7D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9988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ECBE40-4C59-44BB-B6FB-B6924AA2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49E1-3F8D-4461-A37E-BC499633E83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4E931A-FA3C-4D13-870A-943FE12B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0D00FD-5EF2-452C-85D5-5830966E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0859-233C-4AA5-865A-4F71647EB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3107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B13E84-D94E-44D5-986D-ABE7E9AD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500C-C6D5-457C-8265-EE9E08F343A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F0C11C-7B54-439B-BF47-48A3B975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0C835B-1E6B-444C-BF2A-F741172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B0BD-9531-4345-B1CA-457A0A39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011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2EC1DC-B20C-43EC-8EA5-38AC0B86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D1EF-148C-4683-A8EA-8A1D1B39E58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5A1039-6848-498F-B411-E65D214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2EB31-0340-450D-B70F-2C17DDE35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AED8-F036-47E3-9A3B-7EF59B217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6915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030E-FE9F-4D68-A021-91382414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13BE-A5E5-4DC9-94AF-9DB5ACB0F95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F424-3574-43BE-BEF4-6D96D526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B9E9D-1C8E-401B-B726-9F1D48DD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AEA5-222D-4C84-909B-AE69301E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2F5E-5CC6-48FB-BDFF-D29AD45A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0C13-9378-423A-A6FB-662C6AC393D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ED26-B20F-4A9A-B41B-32B5C9A6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04B4A-B50B-4BD6-8252-FE877155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3A8E-8BA9-46E3-8467-AAE32F8B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461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5DBFC-F7CB-4093-A169-09B6011A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D29170-2503-4AAC-878E-E4C7936EBA8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1B46-657D-4891-8327-2DD2C67C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6354-B1D7-4F48-8792-A7595765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B46A78-C9E1-4A6C-8E5F-EA38AEA56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5647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ED1431E-3C44-401B-947C-44B9F7F1E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A49DE207-7FB9-4434-892E-D2F5D414D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7C51EA28-2FB8-42B4-B074-1127F4E98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46D79680-C87E-4789-BF34-4CCFB0735F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F0C25F4C-A36C-49A2-BD56-9754961778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B3251609-E96A-4BD0-B4F9-1F435AB67D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67F089EB-9CF4-4E7A-8609-54D266B6C60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6B0B325B-492B-4E7C-9D4B-15A9BD509F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32692619-92ED-4426-96C7-94011066642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2A4FC2BD-B2DC-4E7A-8CBA-F1209F089F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8CF678F2-3255-45C7-9281-AFF35B9DBD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7794400D-E0EE-4558-AFCD-7F982582C1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2DC3B62C-4D9B-431F-8170-D6CB8A1C7AF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8AF4B46D-F87F-461D-AAFA-06B05185AF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2C1501C9-B3B4-4DD0-B3D5-A58000AAC0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862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C53E47B7-ABF7-4958-B2D1-33D4141420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6A326ABC-E782-4993-B6EB-C09C343966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5505B0F3-8E65-4A99-93E1-293FDD3A8B94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133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8F8D40-9739-43AF-8242-17F1F3FD6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484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4ABCD-7057-4C22-855C-E17D95C6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AECC2-6985-40C7-84B0-DEFB4F6AB78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8F550-FF15-430E-830F-495839CE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D7180-34B8-4A73-B9AD-27FE857A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CBA501-449B-4296-B236-17B5E9217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13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C379-C0A6-411D-825F-32A7D6D2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186DED-AF05-43DD-A30C-608F9ADDE79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742DB-5F36-42F2-BFEE-8CCC3851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C9FA-6AE9-4CDF-AC00-171A914A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2DF07-1F54-4991-81FA-4571281D0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57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00BB-BEEA-46A7-80C3-882BB3AE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9A39D3-28A0-41BD-82E7-4EA0DA4C721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3E8B-F959-4398-ADF1-47CEC790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868C-00F6-4586-80C3-EDFF707F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17ECA-256F-4D09-BCA8-3EDD751C5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08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58BC1-2A8D-4EFD-9F9A-1241EAC7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CE62C4-5986-42BE-86BE-CEDC9BA88CB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63D8-9737-455D-A921-EA1DEDFC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7CFC-177C-49A5-985F-EF5463ED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A9CA11-372C-41E2-825C-45DE096CC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1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6B9B-6888-4FF8-AA7A-D8FFB510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9076AA-DA02-494A-8E47-FC47535BBB8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4B45-C210-4309-8D3D-61B233A4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BADF9-C3A2-4523-82B4-91A091FF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7BD9E4-9BF9-493E-9DB0-EA17DEE74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074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0E04B-9D15-4137-A1F7-B3CE42CA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4CE2EC-F0FD-4ED1-9E45-5619F0C79AB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BDD49-C97A-4755-9511-65AEAE8A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1C07C-D3D6-454F-A7D3-BA30F06E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00100A-A49C-42C1-B711-4AAFE0E30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1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93903-4D2B-40CE-82E1-B19B84AB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3D853-EDD4-4FEA-833B-E09D93AB6BC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C66A5-FB94-4FB9-841C-427D6CD0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C017-7078-4E75-8D06-14AEEF13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227D5D-C761-4481-9985-68CE9C776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84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1A110-952A-426A-981E-0389DAB2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EAD61-F17D-4AFD-A94C-D24DD63AFAE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5BD7-1C11-45C9-959D-93A6E09C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E3A7-F6A8-4C46-AE8D-3D8CB700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1F370F-46D2-4DE7-9100-7E2A466B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172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AF33B-667E-4BA8-931A-DF97A00F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9D8C2A-F675-4A07-BEEA-049595C0005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8FCC0-6BE0-4FBC-A7A5-214FB612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F819-704C-47F6-91D2-F160D797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392D7C-4BB2-44C7-8530-A8952482B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642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A284-1838-47A1-8430-72A73C20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3F7772-C663-4B6D-8CA9-0FCAE383BC9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0B554-4846-4E94-9733-45D5A38B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58AA2-D6A7-49C1-842D-89CA36CD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9D06D-C5B2-4C34-AA89-D2DEEAB45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87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A2129-2F06-4BD9-B3D3-E9D5D068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72072C-7751-4CBD-9273-9B7159BF0D8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8168A-1DCD-40DE-A443-D987DA4A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AE05F-FDFE-4C09-A955-BAF2E2B8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1C9AB6-F107-4102-97D0-A0C0FB1FC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384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5D1A-0158-470A-B68D-94F9D0C1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44416A-F289-4BCA-8BF9-B95A9AB84C1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0C5C-F074-4042-8A2B-7AE4D286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4CA9-747E-4FF9-A349-4A146AC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7D9168-9D68-4BB5-831D-709C3EA25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30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7F528-F053-4121-9476-0BEA550F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7DAA1-F7DC-4B47-9122-EAE77AECEAC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7E9A-5DF4-4399-98E1-01D89F15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9619-BD0B-4D95-AB9E-B7496B55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14346-507B-41DD-9096-58F3B4A23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90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624B0-4E4D-4B1C-A99D-89F102CA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79CE7-7A07-4D14-BC23-189EFB014C4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F007-ECED-4C50-B725-0B38F80E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CAEE-8FD9-4042-A2CE-2876F0CE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D43652-381A-4B4F-BCC2-A48087D61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37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88683-E01C-4F21-967F-6DAF1451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681DA9-832C-4ADF-BB59-6C7B6E6FC99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D69E-C593-4E83-8210-94209849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5CF05-2745-4EF9-A077-37F16B2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738C10-026F-4413-9601-983F9579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12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7EB6-C2B2-4E0A-9EAD-2C6BCCDF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BC264B-DCFF-45A0-8F0A-51318B16922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6C4E0-FA68-442B-85B3-8507044F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0D7C-FA62-45EA-B3FB-8809C0FA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20138-8EDE-4587-8C60-3DF5E9F82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672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5DBAC-105D-4C83-BBF1-6AF0AD96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814402-6B38-42D9-850D-ACF556EECAC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DF849-258D-4E0D-985E-F1286AB5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0583-49DB-47C2-BBCE-6B07231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E09A0F-C3EA-4861-B674-FBCD198DD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749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DAC0-5DDB-4698-98D8-CFBE0C4B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BDF0D2-9D98-40EF-8F04-6733C47EB78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AB6-A9BF-4BB3-8728-53081AE0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CB3E-EF53-43EE-A36C-379BA99F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DD5A1C-FBD8-4714-B69A-4089BCE4D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710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8BAC-5009-4706-858E-090BE6AA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0E6E8-F53A-4554-A8B0-CA4351059A7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ACAB-06F9-4A30-8490-4EBC642A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A71A7-8FF3-4C95-B2B1-DE68FBE7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A99852-6E81-4617-A329-1153324085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954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D305F-EC4D-4A43-A03F-F339FE4D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8D18E9-B4F1-4B10-AF94-1D53E3C6BF0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EDCC4-F3B7-4432-A564-5835C3D3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70007-AA05-4402-95E8-0B910D14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4BA662-E6BD-46A3-A891-9B8AEAE106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339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BF0F7-5441-4FB2-A023-78FD9E4C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72D72B-1613-4004-8138-91F45DE5F24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9A43-598A-4D8E-A32C-F76B8F0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D5BA-339D-43D6-A941-4611BAFD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5ADA0A-C9A5-4D75-868B-FD1C9F184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55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32FFE-E94C-4871-BA73-D0D29279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73268D-8AE6-4BEE-9D35-6B000F45A47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688-64FA-410D-A453-6BF499C2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3C1D-A3AE-4E5D-991D-D1990531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B5602C-984B-4A00-A8BF-6325669D74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635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91AE7-3C77-4A03-AB5F-579E8F89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38F2A-6EC4-46BC-83E6-C25950AD352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054C6-222E-4184-964E-D5EEDB7B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A4E9-6923-4366-86B9-70F458E8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FD13C5-16FD-43DB-B9E4-6CDF5ADE4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6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DDC16-EA24-4805-9871-B3CC100E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16CB41-422A-4C3B-8119-39D090D20A6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E2583-95CF-4EAD-A594-8E9084A2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3756-09A3-4D18-9986-F121B7E9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32C859-225A-4FC4-9C31-BB8E02386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371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48F1F-2A2C-47C0-A268-E03F39C0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15FF7E-7E5F-46EF-9C04-57DA096D5D2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66E64-2CE6-4D8F-A2B0-4CD6B526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DA80-E6BB-40A4-AB2F-32E70741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F70EB-1CF1-453A-9AC2-32DE44381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403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8385-EBC6-41B4-8E61-37AE4338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18A3D-B2A5-4D1A-9A4F-25C545385D4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204B-782F-4CF1-A5E6-32BBF388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9D2F5-05FF-4BBB-B948-9D992CC5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5391FE-736C-4DAF-9DCD-F5782C9B8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960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14C99-2FC6-419A-8700-5E806596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AC911C-4788-4D5F-BA76-D6B6056E591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CCF39-B3D1-48A5-91BD-7D1AE62C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83ED-1856-4B8C-89D5-D3B65E00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C7412B-DF90-4645-B590-6928AB0B0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699A4-1524-43BC-8654-A2B7D0F6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05FECF-C9A9-47B3-8658-B9B0E5311DE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DFA98-108E-455E-B089-EDB2D2EC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2DA7D-6A87-45C9-A671-460FD4B7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804B16-31EF-4DB4-8EBF-9932CA4A4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341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5EEB2-1D50-4DA0-9373-E6E72EC4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3885F0-0973-4222-908E-C28DB0676F7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7E652-4914-4097-AC49-B3D8111C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65CC9-6A5B-4F7C-BA35-E357F05B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60A07F-2A3E-4A43-BBAE-0124D0BDE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585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8DACB-680F-487D-BB46-D432CA99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B6292-E5C0-4BAF-9A42-3DCB2E74F35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0E45-21B8-43AA-988C-B251762B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5F68-435B-4237-83F4-E3BE17B1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DB03-938F-4D4E-9EC4-2FCA03779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20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81327-C596-4B3E-9659-DCA6313C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981D9C-92F7-413A-87FB-691C2835733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B05FB-8A69-4ECA-BD79-7C535FEF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F100A-258D-41E1-9010-B62EF094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2FDE3D-3F85-4561-A588-ABFFAEFCC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981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F7E9-775D-4111-A823-3BFEB56F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B408E2-813C-4CB6-9405-1A2FED8C202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490AA-C2F0-4E56-8F06-F4DD326F5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EF5BA-84CC-4C1C-ABB7-F510B11A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5318D8-95C9-46A8-8641-3A171C375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543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4442-2173-4D19-A0E6-EA032847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D9870B-AE4E-4452-960A-3BBAA654E39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72CFB-B520-4534-B57B-DA32F7AE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5283-DD72-4524-AF48-F9F398CF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9D53BC-F103-4644-B09B-46EE58C04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411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85BF-136A-4D23-A540-0F56CCBD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1ED5D0-07C7-4283-A1B0-CD770CDF365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BAB7-0AF5-41B4-9583-DADF75CC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31645-590B-4C14-941D-3D2BED3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ACAB5-F752-4D8C-846E-12987F7C7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36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38A50-5039-4967-84AD-C4374451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7C4BCB-1078-4FCB-B0E6-8508710309B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BAD0-DB18-49EA-8727-F030D6F6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8183-DA6C-4C48-86E9-B3CC3CB9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01763A-9CEB-4996-B3A5-CBE183183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991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9CF3C-F113-45B7-9072-A9889090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076B90-5969-4FE6-A558-D856C89CF58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AC35-D01B-47F0-AC8E-AB701193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56824-6F3A-4598-9C59-A721F78D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14878E-F3FF-49DF-9130-E83552D9F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116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94D49-310E-4DED-834F-93E76747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6069B1-A0AE-4E1C-9BB6-77761409E977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BC85A-98B4-4320-A04D-87AFEB89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BD78D-497D-479F-943E-52F88B12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80B4BA-5A61-41D3-A0C7-6830F1204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354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65E7-43C0-4D4E-81A7-6FB6E46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604AD5-71CA-4FA0-8DD3-2B0976BFA22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7A55-548B-46AB-9FC9-A347BEA6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2404F-17CD-460F-8900-01A516A7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DB54E-2880-411E-AE0C-859A1AE39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375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FAEC8-8584-4E64-8F2C-44003F0A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BA102D-F443-4CFB-AB94-77FE56977D4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E349-C9A4-41D4-BA9E-88CA0A5A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BEC53-403C-42AE-8504-9A6DE136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28377E-20C2-4167-84FA-B0E75A98B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693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16770-AD76-45D8-AD16-009303CD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739283-369C-4077-A91E-9DD452886AD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A0E2-4D8E-41D8-897B-11FB95BE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04E6-B29B-4F82-94E6-0760D47F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AA414-7D79-4F83-BA70-998D3E1A2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387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0EC92-ADCA-4D55-AF2E-B11D08F9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8670B6-6CC7-4F26-9F8B-60DCF233DC3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E79B-E2E1-4C76-9795-A0A752AB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53A7D-7ECD-42B6-A5BF-27215765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20EB89-34D7-44FF-B11D-7569047B5C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043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EEAB5-A95B-4593-BC8F-61EA381C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14879B-24BB-4F1A-BF95-C3A56590003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4030D-F7E2-4EC9-A93B-2BCE9499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7798-86B5-49F2-BD40-DB877B8E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FD868E-1830-4B75-9620-D2C9450E3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632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6DCF-A9E0-47FE-9EF0-329EC837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5109E8-3E50-4A6B-8189-C1F6D6B619F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CCE68-0B67-4B22-9FE1-AF8B63DE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C0F7-E83B-46B9-A961-0D885534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C0A55B-1404-4DDD-9716-523351BEC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321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697F2-5328-4BFF-8E61-41EF7F1A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65A8C0-3274-4ACE-9357-DC07C8CA5F7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B077-425A-4156-BFFE-C1422502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6E56A-526A-45D2-AC58-BC1A703F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C0985F-8E60-4168-96BB-FC8C1B2E2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36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9AC4C-53B0-4E99-8880-5398CAA0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B81CB8-E39A-43DF-B835-EA5AADFA523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4614-28C6-4929-9BEA-A19A7CC2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3244-7D96-4565-8A8F-D5F6F4DB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C4517C-F7F3-4F0C-A243-FC729A2FF6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4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25E6-48D8-40EA-81A4-A13822F4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BB1C7-0538-44E2-9DDD-89FC464E232E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37F0-D031-4A71-B66F-31216923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031F4-722E-4C7B-BD2B-0A5B9CAD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CD757-EBA8-41FA-AD07-FAE3AD41F4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415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4AE29-8071-4967-83B5-8E06186A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86DAEC-620C-4B82-96DA-23510B59CAE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04CFB-D932-4BF2-A66D-1C534FFA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68C4C-14D2-4333-ADEE-9F77615D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9EA03D-5458-41E3-9931-C6E16E3C8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544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E74C5-9C84-42D3-BE2B-173D15ED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CF55E-BC7C-41E4-AA15-0560057C8A50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4DB8-83B3-4569-BED5-DAD8C022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E746-71B5-46DB-B8ED-D48DAC4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82D015-55BB-4248-995F-12B28B145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8141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A9579-1E30-4F71-908A-543BC263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9D41BD-2ACB-42E1-B1EA-6AB194EE91B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AA1E-424B-4E19-AD83-FD1A909B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89D9B-414D-4BAB-9B7A-9943AD77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211B1D-C0E8-4B38-B16B-84BFF6913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98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308D-0DB5-4582-9634-853BDD4C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F9DC8D-73E0-4D99-BE7D-D8E17D14B5A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8590-069B-4367-AB90-3F27BE8B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B1E5-93D2-496D-8CEE-9C8D4977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D2EDE3-7EFD-4D3E-A3B2-4FF76703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267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E2E5E-8DC6-4886-800A-6E100635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7C5AEB-B4E5-451A-979A-C57A73023D7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0D53-C3AC-400D-806B-F1988622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4C88-3E34-459B-8FCC-E18391AD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2D673-4E75-49EA-8E8C-651242E87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677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FF4FC-3D1E-45BF-82FD-AD147B41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4275C3-667F-4D0F-A772-BC3A443A6BA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BB2A5-13B7-4BD3-8127-FC6696E7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FB43B-64F1-46E1-A599-371A550C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495456-5314-49AA-92BB-F4F67B5A1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21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FCA8-1B10-42D0-9B31-AD7C08A4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FDD397-5E14-4B48-B765-842660CBB81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8E625-897F-4C0A-B41A-760F1443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08BCC-C5B4-4835-BDC4-0522AD04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42FC0D-BB37-405A-8387-FEAEA0903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37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83FC-98E2-4A85-ADC7-65F6A1AE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683E36-FF2C-43FA-A1DA-9EA28400514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D75-609D-4FD7-94A2-E5772BD0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8649B-6970-4B65-8456-3F71D2E0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B9BB4-25FD-4202-821D-5C1C8BD6B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270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B8FB2-2432-4966-9C0B-92AA3247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6D21A3-6B2B-480F-9EB0-0F1AE217A78A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B3109-A37C-41DF-9ED7-21E7C39A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8041F-288B-47BB-B63F-9C2302CD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7129D3-F482-47B3-82C4-E803AF984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963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D2DA7-D82A-414F-8A95-1B79EB85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D0C0BC-FCEC-440D-B11D-F74DD846070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5ADE-FA5F-478D-827E-7007B89C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4CB5-9A0E-4B84-BA61-06D71B7B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08BDE4-D7E4-4305-957A-5ECAAC5E1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8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8F7CB-5B7A-44C5-8CA6-2FB3F69A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36C95F-3B11-467B-AF3F-4169BE5F3D6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0EB8-8EF8-4E82-AFCF-782FE866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955-C526-4293-BDB2-29C4FF75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2B330C-6346-4E5F-B5D2-C39433BD4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1872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76C78-972E-42E9-A58F-147CEB84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BD2C5-A697-4C9D-8429-6BB4121D1CB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0CD7E-3475-4E1C-AD5B-06434FAB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3BD06-351D-445E-B1C9-024FB5DA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A09156-3FF0-418A-88FC-16A25F755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547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E60C-4181-43C0-A757-3E6AE81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DB022-CDC8-441E-B882-F65AF115F72F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B3966-3AA0-4A19-BFF6-196A85DB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90728-8BB8-4F68-8702-894150F4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96EFD1-61AF-40D9-9AE2-E55E22683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199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9F7E1-5C49-4FFB-93EF-AB6DF5A5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FE6174-D337-455B-B3FD-73F8A3F4366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1839-7CD0-418B-A253-40D43863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76E7-EF08-4780-95A9-AAC5D3DC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1BF91D-57DF-4F1D-ABDB-BDD7EC45D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4667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CB262-A580-4308-A52A-4D1ADE43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BEC90B-1E1E-4A7E-9AFB-08EF0A77C46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65C51-46B7-4309-A7DB-203F4C9A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78F8-4D21-4234-BCA9-9A070A8C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6C5228-132D-4CAD-B10D-B048AD8B5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875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6AFD-F5DD-4484-8968-B96D0286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0ECBA2-5A5E-4001-8423-66B6943F0B1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2798C-7741-473E-A12D-EB79676A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DBA49-9F8C-433B-AC64-8EDD2EF3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325D0B-B140-4BED-8AA0-95E74D62E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165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30FB-C367-499F-ACE7-5E0400FE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67DF4A-8733-4389-9A94-C048739C2D0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F43F-14C5-48A5-8E3E-109EA6794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F5484-54CF-4D97-AEC8-301B7739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2D41A4-9B06-4464-B547-268FE3930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95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FA76-C7AF-4983-B0C4-733FE2C7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4B7538-FEEA-42F1-9B79-97301456A0E6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4BBD-5377-495F-B319-555836D3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95E9-460F-4C16-ADF0-785B7AEF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53AE2E-2706-4C9B-8503-F023BBAB0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17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0AA1-B6E8-4E04-A8B7-04A21CEF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D0ACC4-141D-422A-BA08-AFFF405AAD5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BAB1-BCF8-4BD6-8BE3-4B7846D4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2B86-5401-4E5B-A5E5-25BF131D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DE9AA2-49CE-4C2F-B898-1CEE05132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72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984AF-045F-4F5B-83EC-11643327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4EAD02-DBB1-427A-8FB5-B6978AA158E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19C47-6043-448A-B732-9C072A6B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87A1A-3145-42CB-A1E9-EFF1BA36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409E27-E969-4FCB-917D-A5048550AB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30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A830A-46AB-48B0-B320-04548AE8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C314AE-9A51-418E-B70D-A76C2FB39F4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FB500-80F2-4361-93E7-460A0B23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4A060-A3C6-4F7C-983A-95DA4BF7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687716-4C83-47BC-A1E4-6111A12AC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54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A4B6-89EF-4F72-B392-D0122A70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8681DF-8CD3-4014-802C-84D39A7F921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32FB-B02F-4B5D-8657-E292005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A3D18-5D4A-467D-9D05-728E954E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A034E5-B6C1-4840-8C68-95DCCB179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346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895C4-233C-49B7-85BB-7A19156F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58F599-C29D-4094-96A1-6124B63AC45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0D96E-0652-41BC-828E-EFEEF721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55C3-A6CC-48AD-A4F0-AC18268B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E7E305-C487-428F-A094-75D318379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93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2147B-DBC9-4D83-AEB2-F0BD6E27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089854-972E-4A18-B716-3FA71F97772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4F01-A47D-4D5E-A49A-7B5B633D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06078-20C5-4897-884B-E4B4040B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EE9F2-F6BE-4CBD-B978-FC8A878AF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052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FC68-337C-4DA4-87BA-42EAB25B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18D266-8C56-42BC-BBC5-6E425898DAA8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758AC-1D05-4A0A-9504-4B71DEE0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274D4-3B55-4DA0-A661-CADB822E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9B12F5-0888-4A14-8B0B-4B66AAE2E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505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0889-997B-43BC-A90D-91C6BADF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D3B2B9-DBC7-4D78-B7E3-C000E41A882B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6CE64-DED6-4412-A004-6C5E9E9D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70C23-8CF4-4832-AA50-EC909B46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92164F-5000-4F52-9121-43308F54F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7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5BF9A-A261-4E8F-A698-795E6961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18440C-C4D4-4BDE-8E43-385D4E61AA6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2F3EF-98D4-4919-9D55-C476B7F3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45CFF-9D72-4D3F-95DD-FCF19D4A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7CAA7C-971C-46CF-B0E6-1A0DF6991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19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065D-A0DC-421E-8362-13E21444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7D47F4-5F60-4D24-8D44-6BB6887937A3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C90F0-AC74-4383-8E9E-7EAB7B96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ACC16-145A-458C-8955-428FADA0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75C792-28B9-46B3-BFF2-33172E19F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080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B6453-5322-4251-B7CF-952270C5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D3FDC6-E983-440B-9D12-4D49A55ADD5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B5020-06DC-44F5-891D-B4D24043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BBC9-68C9-485E-84D5-6F63D178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F4BE0E-AAB5-46C9-A26F-E75CB9CBD4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476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EBCB2-D62A-46C6-A9AA-957A3BC0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220044-0125-48BB-AE0C-3B5D708E5ECC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580DF-25A0-4C2E-A602-CD407776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34EFB-C080-4E30-8E6E-18712778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6D7A98-D5A4-477C-A468-8BCC0327C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9882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02A21-95BA-420A-884D-438B75DE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8B6209-0DBA-4B81-B9F7-C112022EE592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D90E-1B94-4E9E-B045-D0E24547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2DD53-ED62-4767-BBD1-C947924D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B6389-19C2-4654-BB9A-81B7DE049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82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C155C-1789-47B5-AD43-3DD7538A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BEBD2A-B713-43C2-BD73-EFD56B6DF1CD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A0D9A-8E01-45C6-BA88-26C5F135E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2DE67-4CAB-4BE2-AD55-D2C24C6C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796192-653A-4D3A-AB86-A9ACD86035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02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16" Type="http://schemas.openxmlformats.org/officeDocument/2006/relationships/slideLayout" Target="../slideLayouts/slideLayout216.xml"/><Relationship Id="rId211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6" Type="http://schemas.openxmlformats.org/officeDocument/2006/relationships/slideLayout" Target="../slideLayouts/slideLayout206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theme" Target="../theme/theme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83BF59D-48DD-46D0-828D-8032339667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4097BE3-C028-4F9D-9DBA-677EC590D5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51769-47A0-4D6F-99CB-79B467713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514B2C-5E6E-4A06-92C3-A27C39EF22F9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6AA6-CA21-4385-AB60-8F4A868D2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083D-01AB-4232-AD5F-356316A28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A71A0-018B-405E-8607-3311AF687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9" r:id="rId1"/>
    <p:sldLayoutId id="2147487890" r:id="rId2"/>
    <p:sldLayoutId id="2147487891" r:id="rId3"/>
    <p:sldLayoutId id="2147487892" r:id="rId4"/>
    <p:sldLayoutId id="2147487893" r:id="rId5"/>
    <p:sldLayoutId id="2147487894" r:id="rId6"/>
    <p:sldLayoutId id="2147487895" r:id="rId7"/>
    <p:sldLayoutId id="2147487896" r:id="rId8"/>
    <p:sldLayoutId id="2147487897" r:id="rId9"/>
    <p:sldLayoutId id="2147487898" r:id="rId10"/>
    <p:sldLayoutId id="2147487899" r:id="rId11"/>
    <p:sldLayoutId id="2147487900" r:id="rId12"/>
    <p:sldLayoutId id="2147487901" r:id="rId13"/>
    <p:sldLayoutId id="2147487902" r:id="rId14"/>
    <p:sldLayoutId id="2147487903" r:id="rId15"/>
    <p:sldLayoutId id="2147487904" r:id="rId16"/>
    <p:sldLayoutId id="2147487905" r:id="rId17"/>
    <p:sldLayoutId id="2147487906" r:id="rId18"/>
    <p:sldLayoutId id="2147487907" r:id="rId19"/>
    <p:sldLayoutId id="2147487908" r:id="rId20"/>
    <p:sldLayoutId id="2147487909" r:id="rId21"/>
    <p:sldLayoutId id="2147487910" r:id="rId22"/>
    <p:sldLayoutId id="2147487911" r:id="rId23"/>
    <p:sldLayoutId id="2147487912" r:id="rId24"/>
    <p:sldLayoutId id="2147487913" r:id="rId25"/>
    <p:sldLayoutId id="2147487914" r:id="rId26"/>
    <p:sldLayoutId id="2147487915" r:id="rId27"/>
    <p:sldLayoutId id="2147487916" r:id="rId28"/>
    <p:sldLayoutId id="2147487917" r:id="rId29"/>
    <p:sldLayoutId id="2147487918" r:id="rId30"/>
    <p:sldLayoutId id="2147487919" r:id="rId31"/>
    <p:sldLayoutId id="2147487920" r:id="rId32"/>
    <p:sldLayoutId id="2147487921" r:id="rId33"/>
    <p:sldLayoutId id="2147487922" r:id="rId34"/>
    <p:sldLayoutId id="2147487923" r:id="rId35"/>
    <p:sldLayoutId id="2147487924" r:id="rId36"/>
    <p:sldLayoutId id="2147487925" r:id="rId37"/>
    <p:sldLayoutId id="2147487926" r:id="rId38"/>
    <p:sldLayoutId id="2147487927" r:id="rId39"/>
    <p:sldLayoutId id="2147487928" r:id="rId40"/>
    <p:sldLayoutId id="2147487929" r:id="rId41"/>
    <p:sldLayoutId id="2147487930" r:id="rId42"/>
    <p:sldLayoutId id="2147487931" r:id="rId43"/>
    <p:sldLayoutId id="2147487932" r:id="rId44"/>
    <p:sldLayoutId id="2147487933" r:id="rId45"/>
    <p:sldLayoutId id="2147487934" r:id="rId46"/>
    <p:sldLayoutId id="2147487935" r:id="rId47"/>
    <p:sldLayoutId id="2147487936" r:id="rId48"/>
    <p:sldLayoutId id="2147487937" r:id="rId49"/>
    <p:sldLayoutId id="2147487938" r:id="rId50"/>
    <p:sldLayoutId id="2147487939" r:id="rId51"/>
    <p:sldLayoutId id="2147487940" r:id="rId52"/>
    <p:sldLayoutId id="2147487941" r:id="rId53"/>
    <p:sldLayoutId id="2147487942" r:id="rId54"/>
    <p:sldLayoutId id="2147487943" r:id="rId55"/>
    <p:sldLayoutId id="2147487944" r:id="rId56"/>
    <p:sldLayoutId id="2147487945" r:id="rId57"/>
    <p:sldLayoutId id="2147487946" r:id="rId58"/>
    <p:sldLayoutId id="2147487947" r:id="rId59"/>
    <p:sldLayoutId id="2147487948" r:id="rId60"/>
    <p:sldLayoutId id="2147487949" r:id="rId61"/>
    <p:sldLayoutId id="2147487950" r:id="rId62"/>
    <p:sldLayoutId id="2147487951" r:id="rId63"/>
    <p:sldLayoutId id="2147487952" r:id="rId64"/>
    <p:sldLayoutId id="2147487953" r:id="rId65"/>
    <p:sldLayoutId id="2147487954" r:id="rId66"/>
    <p:sldLayoutId id="2147487955" r:id="rId67"/>
    <p:sldLayoutId id="2147487956" r:id="rId68"/>
    <p:sldLayoutId id="2147487957" r:id="rId69"/>
    <p:sldLayoutId id="2147487958" r:id="rId70"/>
    <p:sldLayoutId id="2147487959" r:id="rId71"/>
    <p:sldLayoutId id="2147487960" r:id="rId72"/>
    <p:sldLayoutId id="2147487961" r:id="rId73"/>
    <p:sldLayoutId id="2147487962" r:id="rId74"/>
    <p:sldLayoutId id="2147487963" r:id="rId75"/>
    <p:sldLayoutId id="2147487964" r:id="rId76"/>
    <p:sldLayoutId id="2147487965" r:id="rId77"/>
    <p:sldLayoutId id="2147487966" r:id="rId78"/>
    <p:sldLayoutId id="2147487967" r:id="rId79"/>
    <p:sldLayoutId id="2147487968" r:id="rId80"/>
    <p:sldLayoutId id="2147487969" r:id="rId81"/>
    <p:sldLayoutId id="2147487970" r:id="rId82"/>
    <p:sldLayoutId id="2147487971" r:id="rId83"/>
    <p:sldLayoutId id="2147487972" r:id="rId84"/>
    <p:sldLayoutId id="2147487973" r:id="rId85"/>
    <p:sldLayoutId id="2147487974" r:id="rId86"/>
    <p:sldLayoutId id="2147487975" r:id="rId87"/>
    <p:sldLayoutId id="2147487976" r:id="rId88"/>
    <p:sldLayoutId id="2147487977" r:id="rId89"/>
    <p:sldLayoutId id="2147487978" r:id="rId90"/>
    <p:sldLayoutId id="2147487979" r:id="rId91"/>
    <p:sldLayoutId id="2147487980" r:id="rId92"/>
    <p:sldLayoutId id="2147487981" r:id="rId93"/>
    <p:sldLayoutId id="2147487982" r:id="rId94"/>
    <p:sldLayoutId id="2147487983" r:id="rId95"/>
    <p:sldLayoutId id="2147487984" r:id="rId96"/>
    <p:sldLayoutId id="2147487985" r:id="rId97"/>
    <p:sldLayoutId id="2147487986" r:id="rId98"/>
    <p:sldLayoutId id="2147487987" r:id="rId99"/>
    <p:sldLayoutId id="2147487988" r:id="rId100"/>
    <p:sldLayoutId id="2147487989" r:id="rId101"/>
    <p:sldLayoutId id="2147487990" r:id="rId102"/>
    <p:sldLayoutId id="2147487991" r:id="rId103"/>
    <p:sldLayoutId id="2147487992" r:id="rId104"/>
    <p:sldLayoutId id="2147487993" r:id="rId105"/>
    <p:sldLayoutId id="2147487994" r:id="rId106"/>
    <p:sldLayoutId id="2147487995" r:id="rId107"/>
    <p:sldLayoutId id="2147487996" r:id="rId108"/>
    <p:sldLayoutId id="2147487997" r:id="rId109"/>
    <p:sldLayoutId id="2147487998" r:id="rId110"/>
    <p:sldLayoutId id="2147487999" r:id="rId111"/>
    <p:sldLayoutId id="2147488000" r:id="rId112"/>
    <p:sldLayoutId id="2147488001" r:id="rId113"/>
    <p:sldLayoutId id="2147488002" r:id="rId114"/>
    <p:sldLayoutId id="2147488003" r:id="rId115"/>
    <p:sldLayoutId id="2147488004" r:id="rId116"/>
    <p:sldLayoutId id="2147488005" r:id="rId117"/>
    <p:sldLayoutId id="2147488006" r:id="rId118"/>
    <p:sldLayoutId id="2147488007" r:id="rId119"/>
    <p:sldLayoutId id="2147488008" r:id="rId120"/>
    <p:sldLayoutId id="2147488009" r:id="rId121"/>
    <p:sldLayoutId id="2147488010" r:id="rId122"/>
    <p:sldLayoutId id="2147488011" r:id="rId123"/>
    <p:sldLayoutId id="2147488012" r:id="rId124"/>
    <p:sldLayoutId id="2147488013" r:id="rId125"/>
    <p:sldLayoutId id="2147488014" r:id="rId126"/>
    <p:sldLayoutId id="2147488015" r:id="rId127"/>
    <p:sldLayoutId id="2147488016" r:id="rId128"/>
    <p:sldLayoutId id="2147488017" r:id="rId129"/>
    <p:sldLayoutId id="2147488018" r:id="rId130"/>
    <p:sldLayoutId id="2147488019" r:id="rId131"/>
    <p:sldLayoutId id="2147488020" r:id="rId132"/>
    <p:sldLayoutId id="2147488021" r:id="rId133"/>
    <p:sldLayoutId id="2147488022" r:id="rId134"/>
    <p:sldLayoutId id="2147488023" r:id="rId135"/>
    <p:sldLayoutId id="2147488024" r:id="rId136"/>
    <p:sldLayoutId id="2147488025" r:id="rId137"/>
    <p:sldLayoutId id="2147488026" r:id="rId138"/>
    <p:sldLayoutId id="2147488027" r:id="rId139"/>
    <p:sldLayoutId id="2147488028" r:id="rId140"/>
    <p:sldLayoutId id="2147488029" r:id="rId141"/>
    <p:sldLayoutId id="2147488030" r:id="rId142"/>
    <p:sldLayoutId id="2147488031" r:id="rId143"/>
    <p:sldLayoutId id="2147488032" r:id="rId144"/>
    <p:sldLayoutId id="2147488033" r:id="rId145"/>
    <p:sldLayoutId id="2147488034" r:id="rId146"/>
    <p:sldLayoutId id="2147488035" r:id="rId147"/>
    <p:sldLayoutId id="2147488036" r:id="rId148"/>
    <p:sldLayoutId id="2147488037" r:id="rId149"/>
    <p:sldLayoutId id="2147488038" r:id="rId150"/>
    <p:sldLayoutId id="2147488039" r:id="rId151"/>
    <p:sldLayoutId id="2147488040" r:id="rId152"/>
    <p:sldLayoutId id="2147488041" r:id="rId153"/>
    <p:sldLayoutId id="2147488042" r:id="rId154"/>
    <p:sldLayoutId id="2147488043" r:id="rId155"/>
    <p:sldLayoutId id="2147488044" r:id="rId156"/>
    <p:sldLayoutId id="2147488045" r:id="rId157"/>
    <p:sldLayoutId id="2147488046" r:id="rId158"/>
    <p:sldLayoutId id="2147488047" r:id="rId159"/>
    <p:sldLayoutId id="2147488048" r:id="rId160"/>
    <p:sldLayoutId id="2147488049" r:id="rId161"/>
    <p:sldLayoutId id="2147488050" r:id="rId162"/>
    <p:sldLayoutId id="2147488051" r:id="rId163"/>
    <p:sldLayoutId id="2147488052" r:id="rId164"/>
    <p:sldLayoutId id="2147488053" r:id="rId165"/>
    <p:sldLayoutId id="2147488054" r:id="rId166"/>
    <p:sldLayoutId id="2147488055" r:id="rId167"/>
    <p:sldLayoutId id="2147488056" r:id="rId168"/>
    <p:sldLayoutId id="2147488057" r:id="rId169"/>
    <p:sldLayoutId id="2147488058" r:id="rId170"/>
    <p:sldLayoutId id="2147488059" r:id="rId171"/>
    <p:sldLayoutId id="2147488060" r:id="rId172"/>
    <p:sldLayoutId id="2147488061" r:id="rId173"/>
    <p:sldLayoutId id="2147488062" r:id="rId174"/>
    <p:sldLayoutId id="2147488063" r:id="rId175"/>
    <p:sldLayoutId id="2147488064" r:id="rId176"/>
    <p:sldLayoutId id="2147488065" r:id="rId177"/>
    <p:sldLayoutId id="2147488066" r:id="rId178"/>
    <p:sldLayoutId id="2147488067" r:id="rId179"/>
    <p:sldLayoutId id="2147488068" r:id="rId180"/>
    <p:sldLayoutId id="2147488069" r:id="rId181"/>
    <p:sldLayoutId id="2147488070" r:id="rId182"/>
    <p:sldLayoutId id="2147488071" r:id="rId183"/>
    <p:sldLayoutId id="2147488072" r:id="rId184"/>
    <p:sldLayoutId id="2147488073" r:id="rId185"/>
    <p:sldLayoutId id="2147488074" r:id="rId186"/>
    <p:sldLayoutId id="2147488075" r:id="rId187"/>
    <p:sldLayoutId id="2147488076" r:id="rId188"/>
    <p:sldLayoutId id="2147488077" r:id="rId189"/>
    <p:sldLayoutId id="2147488078" r:id="rId190"/>
    <p:sldLayoutId id="2147488079" r:id="rId191"/>
    <p:sldLayoutId id="2147488080" r:id="rId192"/>
    <p:sldLayoutId id="2147488081" r:id="rId193"/>
    <p:sldLayoutId id="2147488082" r:id="rId194"/>
    <p:sldLayoutId id="2147488083" r:id="rId195"/>
    <p:sldLayoutId id="2147488084" r:id="rId196"/>
    <p:sldLayoutId id="2147488085" r:id="rId197"/>
    <p:sldLayoutId id="2147488086" r:id="rId198"/>
    <p:sldLayoutId id="2147488087" r:id="rId199"/>
    <p:sldLayoutId id="2147488088" r:id="rId200"/>
    <p:sldLayoutId id="2147488089" r:id="rId201"/>
    <p:sldLayoutId id="2147488090" r:id="rId202"/>
    <p:sldLayoutId id="2147488091" r:id="rId203"/>
    <p:sldLayoutId id="2147488092" r:id="rId204"/>
    <p:sldLayoutId id="2147488093" r:id="rId205"/>
    <p:sldLayoutId id="2147488094" r:id="rId206"/>
    <p:sldLayoutId id="2147488095" r:id="rId207"/>
    <p:sldLayoutId id="2147488096" r:id="rId208"/>
    <p:sldLayoutId id="2147488097" r:id="rId209"/>
    <p:sldLayoutId id="2147488098" r:id="rId210"/>
    <p:sldLayoutId id="2147488099" r:id="rId211"/>
    <p:sldLayoutId id="2147488100" r:id="rId212"/>
    <p:sldLayoutId id="2147488101" r:id="rId213"/>
    <p:sldLayoutId id="2147488102" r:id="rId214"/>
    <p:sldLayoutId id="2147488103" r:id="rId215"/>
    <p:sldLayoutId id="2147488104" r:id="rId216"/>
    <p:sldLayoutId id="2147488105" r:id="rId217"/>
    <p:sldLayoutId id="2147488106" r:id="rId218"/>
    <p:sldLayoutId id="2147488107" r:id="rId219"/>
    <p:sldLayoutId id="2147488108" r:id="rId2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1E22-7F3E-49DD-8ECF-23DCBF676E1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08B6-0556-4600-93EB-2F4847CB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  <p:sldLayoutId id="2147488163" r:id="rId12"/>
    <p:sldLayoutId id="2147488164" r:id="rId13"/>
    <p:sldLayoutId id="2147488165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0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7" r:id="rId1"/>
    <p:sldLayoutId id="2147488168" r:id="rId2"/>
    <p:sldLayoutId id="2147488169" r:id="rId3"/>
    <p:sldLayoutId id="2147488170" r:id="rId4"/>
    <p:sldLayoutId id="2147488171" r:id="rId5"/>
    <p:sldLayoutId id="2147488172" r:id="rId6"/>
    <p:sldLayoutId id="2147488173" r:id="rId7"/>
    <p:sldLayoutId id="2147488174" r:id="rId8"/>
    <p:sldLayoutId id="2147488175" r:id="rId9"/>
    <p:sldLayoutId id="2147488176" r:id="rId10"/>
    <p:sldLayoutId id="21474881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9" r:id="rId1"/>
    <p:sldLayoutId id="2147488180" r:id="rId2"/>
    <p:sldLayoutId id="2147488181" r:id="rId3"/>
    <p:sldLayoutId id="2147488182" r:id="rId4"/>
    <p:sldLayoutId id="2147488183" r:id="rId5"/>
    <p:sldLayoutId id="2147488184" r:id="rId6"/>
    <p:sldLayoutId id="2147488185" r:id="rId7"/>
    <p:sldLayoutId id="2147488186" r:id="rId8"/>
    <p:sldLayoutId id="2147488187" r:id="rId9"/>
    <p:sldLayoutId id="2147488188" r:id="rId10"/>
    <p:sldLayoutId id="2147488189" r:id="rId11"/>
    <p:sldLayoutId id="2147488190" r:id="rId12"/>
    <p:sldLayoutId id="2147488191" r:id="rId13"/>
    <p:sldLayoutId id="2147488192" r:id="rId14"/>
    <p:sldLayoutId id="2147488193" r:id="rId15"/>
    <p:sldLayoutId id="2147488194" r:id="rId16"/>
    <p:sldLayoutId id="2147488195" r:id="rId17"/>
    <p:sldLayoutId id="2147488196" r:id="rId18"/>
    <p:sldLayoutId id="214748819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9" r:id="rId1"/>
    <p:sldLayoutId id="2147488200" r:id="rId2"/>
    <p:sldLayoutId id="2147488201" r:id="rId3"/>
    <p:sldLayoutId id="2147488202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931E42-F0D6-44DB-88EE-010C0AFB8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682D293-3C09-458F-A4BA-7376C6D76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7566-F4A1-4B90-B43A-6568A0A5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38E24C9-D089-4060-A355-BB9138CF1654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8E6CA-03E7-4BF1-9694-C6CDC46CC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B93E-AACA-41F4-AAED-946A6DF06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C8E3FC5-721B-4785-8E04-9309FECD6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2" r:id="rId8"/>
    <p:sldLayoutId id="2147488213" r:id="rId9"/>
    <p:sldLayoutId id="2147488214" r:id="rId10"/>
    <p:sldLayoutId id="2147488215" r:id="rId11"/>
    <p:sldLayoutId id="2147488216" r:id="rId12"/>
    <p:sldLayoutId id="2147488217" r:id="rId13"/>
  </p:sldLayoutIdLst>
  <p:transition spd="slow"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5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4.jp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4.jp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34.pn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B99A2DBF-9454-472F-9BF7-9B064B296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01" b="9801"/>
          <a:stretch>
            <a:fillRect/>
          </a:stretch>
        </p:blipFill>
        <p:spPr bwMode="auto">
          <a:xfrm>
            <a:off x="1524000" y="301625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>
            <a:extLst>
              <a:ext uri="{FF2B5EF4-FFF2-40B4-BE49-F238E27FC236}">
                <a16:creationId xmlns:a16="http://schemas.microsoft.com/office/drawing/2014/main" id="{84958729-EBBB-45EC-84C7-9FB4A0D59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13" y="2413000"/>
            <a:ext cx="5564187" cy="841375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0" y="918645"/>
            <a:ext cx="2456379" cy="4465470"/>
            <a:chOff x="6764553" y="816744"/>
            <a:chExt cx="2746497" cy="4465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4462" y="893374"/>
            <a:ext cx="2518232" cy="4490741"/>
            <a:chOff x="6764553" y="816744"/>
            <a:chExt cx="2746497" cy="44654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42197" y="835252"/>
            <a:ext cx="2396127" cy="4465470"/>
            <a:chOff x="6764553" y="816744"/>
            <a:chExt cx="2746497" cy="44654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48919" y="918645"/>
            <a:ext cx="2499107" cy="4465470"/>
            <a:chOff x="6764553" y="816744"/>
            <a:chExt cx="2746497" cy="44654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4" t="18307" r="46682" b="61287"/>
            <a:stretch/>
          </p:blipFill>
          <p:spPr>
            <a:xfrm>
              <a:off x="6853561" y="816744"/>
              <a:ext cx="2547892" cy="179329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764553" y="2530136"/>
              <a:ext cx="2746497" cy="2752078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9464" y="2806377"/>
            <a:ext cx="1311962" cy="1043072"/>
            <a:chOff x="9303029" y="885119"/>
            <a:chExt cx="1311962" cy="1043072"/>
          </a:xfrm>
        </p:grpSpPr>
        <p:grpSp>
          <p:nvGrpSpPr>
            <p:cNvPr id="16" name="Group 1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9303029" y="913189"/>
              <a:ext cx="697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51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0778" y="2735666"/>
            <a:ext cx="1385034" cy="1048975"/>
            <a:chOff x="9303029" y="885119"/>
            <a:chExt cx="1311962" cy="1043072"/>
          </a:xfrm>
        </p:grpSpPr>
        <p:grpSp>
          <p:nvGrpSpPr>
            <p:cNvPr id="46" name="Group 4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9303029" y="913189"/>
              <a:ext cx="566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77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771587" y="2711936"/>
            <a:ext cx="1311962" cy="1043072"/>
            <a:chOff x="9303029" y="885119"/>
            <a:chExt cx="1311962" cy="1043072"/>
          </a:xfrm>
        </p:grpSpPr>
        <p:grpSp>
          <p:nvGrpSpPr>
            <p:cNvPr id="61" name="Group 60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9303029" y="913189"/>
              <a:ext cx="824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97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433317" y="2680498"/>
            <a:ext cx="1311962" cy="1043072"/>
            <a:chOff x="9303029" y="885119"/>
            <a:chExt cx="1311962" cy="1043072"/>
          </a:xfrm>
        </p:grpSpPr>
        <p:grpSp>
          <p:nvGrpSpPr>
            <p:cNvPr id="76" name="Group 75"/>
            <p:cNvGrpSpPr/>
            <p:nvPr/>
          </p:nvGrpSpPr>
          <p:grpSpPr>
            <a:xfrm>
              <a:off x="9929191" y="954157"/>
              <a:ext cx="685800" cy="974034"/>
              <a:chOff x="6867939" y="765313"/>
              <a:chExt cx="685800" cy="974034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6897757" y="765313"/>
                <a:ext cx="0" cy="9740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867939" y="1182757"/>
                <a:ext cx="6858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9303029" y="913189"/>
              <a:ext cx="685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98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988828" y="885119"/>
              <a:ext cx="506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+mn-ea"/>
                  <a:cs typeface="+mn-cs"/>
                </a:rPr>
                <a:t>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970420" y="185762"/>
            <a:ext cx="159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6D589-D98F-26C4-9CD8-271B28987B45}"/>
              </a:ext>
            </a:extLst>
          </p:cNvPr>
          <p:cNvSpPr txBox="1"/>
          <p:nvPr/>
        </p:nvSpPr>
        <p:spPr>
          <a:xfrm>
            <a:off x="8342885" y="318815"/>
            <a:ext cx="3156388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154">
            <a:extLst>
              <a:ext uri="{FF2B5EF4-FFF2-40B4-BE49-F238E27FC236}">
                <a16:creationId xmlns:a16="http://schemas.microsoft.com/office/drawing/2014/main" id="{624E0E4F-BE10-4D13-BBDC-F5C0CCDB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92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77 </a:t>
            </a:r>
          </a:p>
        </p:txBody>
      </p:sp>
      <p:sp>
        <p:nvSpPr>
          <p:cNvPr id="11" name="Straight Connector 6156">
            <a:extLst>
              <a:ext uri="{FF2B5EF4-FFF2-40B4-BE49-F238E27FC236}">
                <a16:creationId xmlns:a16="http://schemas.microsoft.com/office/drawing/2014/main" id="{6CFCB082-026B-48F9-A4F7-CBB085912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676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Box 6157">
            <a:extLst>
              <a:ext uri="{FF2B5EF4-FFF2-40B4-BE49-F238E27FC236}">
                <a16:creationId xmlns:a16="http://schemas.microsoft.com/office/drawing/2014/main" id="{8A0AD600-638D-4544-B583-7F38595A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092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5415"/>
            <a:ext cx="34260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154">
            <a:extLst>
              <a:ext uri="{FF2B5EF4-FFF2-40B4-BE49-F238E27FC236}">
                <a16:creationId xmlns:a16="http://schemas.microsoft.com/office/drawing/2014/main" id="{3DF87EF0-0089-43CE-88DF-050125C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900" y="1091625"/>
            <a:ext cx="9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97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" name="Text Box 6157">
            <a:extLst>
              <a:ext uri="{FF2B5EF4-FFF2-40B4-BE49-F238E27FC236}">
                <a16:creationId xmlns:a16="http://schemas.microsoft.com/office/drawing/2014/main" id="{82996F2C-6D76-4EE6-9D8B-4D374AC9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1100674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0" name="Text Box 6154">
            <a:extLst>
              <a:ext uri="{FF2B5EF4-FFF2-40B4-BE49-F238E27FC236}">
                <a16:creationId xmlns:a16="http://schemas.microsoft.com/office/drawing/2014/main" id="{348782A8-D437-4C19-B4DA-EAD7499E4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2" y="1074842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51 </a:t>
            </a:r>
          </a:p>
        </p:txBody>
      </p:sp>
      <p:sp>
        <p:nvSpPr>
          <p:cNvPr id="23" name="Text Box 6157">
            <a:extLst>
              <a:ext uri="{FF2B5EF4-FFF2-40B4-BE49-F238E27FC236}">
                <a16:creationId xmlns:a16="http://schemas.microsoft.com/office/drawing/2014/main" id="{3A5738AE-0C74-41C5-A385-3D242FC3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580" y="1108823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54" name="Straight Connector 6156">
            <a:extLst>
              <a:ext uri="{FF2B5EF4-FFF2-40B4-BE49-F238E27FC236}">
                <a16:creationId xmlns:a16="http://schemas.microsoft.com/office/drawing/2014/main" id="{73C9AEE8-52B1-41F4-86BD-903D47CDF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693334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" name="Straight Connector 6155">
            <a:extLst>
              <a:ext uri="{FF2B5EF4-FFF2-40B4-BE49-F238E27FC236}">
                <a16:creationId xmlns:a16="http://schemas.microsoft.com/office/drawing/2014/main" id="{672088D1-14EA-4C8E-A794-ABC17D375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11049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Straight Connector 6155">
            <a:extLst>
              <a:ext uri="{FF2B5EF4-FFF2-40B4-BE49-F238E27FC236}">
                <a16:creationId xmlns:a16="http://schemas.microsoft.com/office/drawing/2014/main" id="{C1D1FE98-94A5-4AE1-BA7A-4175D7C1D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10795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Straight Connector 6155">
            <a:extLst>
              <a:ext uri="{FF2B5EF4-FFF2-40B4-BE49-F238E27FC236}">
                <a16:creationId xmlns:a16="http://schemas.microsoft.com/office/drawing/2014/main" id="{0048EF7F-2BC6-4715-BC99-25778509B3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1434" y="1143008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" name="Straight Connector 6156">
            <a:extLst>
              <a:ext uri="{FF2B5EF4-FFF2-40B4-BE49-F238E27FC236}">
                <a16:creationId xmlns:a16="http://schemas.microsoft.com/office/drawing/2014/main" id="{E7E78B2D-32E8-452A-A850-9905CAAE9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6510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Box 6154">
            <a:extLst>
              <a:ext uri="{FF2B5EF4-FFF2-40B4-BE49-F238E27FC236}">
                <a16:creationId xmlns:a16="http://schemas.microsoft.com/office/drawing/2014/main" id="{1731CFA5-91A9-9828-1720-AAE7B24D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262" y="1091889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98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 Box 6157">
            <a:extLst>
              <a:ext uri="{FF2B5EF4-FFF2-40B4-BE49-F238E27FC236}">
                <a16:creationId xmlns:a16="http://schemas.microsoft.com/office/drawing/2014/main" id="{FE577863-DB36-D0B5-825D-3BC55281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578" y="1100781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4" name="Straight Connector 6156">
            <a:extLst>
              <a:ext uri="{FF2B5EF4-FFF2-40B4-BE49-F238E27FC236}">
                <a16:creationId xmlns:a16="http://schemas.microsoft.com/office/drawing/2014/main" id="{00CDE111-1C1E-8F55-F1E8-7CEEFB3EA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1798" y="1685292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traight Connector 6155">
            <a:extLst>
              <a:ext uri="{FF2B5EF4-FFF2-40B4-BE49-F238E27FC236}">
                <a16:creationId xmlns:a16="http://schemas.microsoft.com/office/drawing/2014/main" id="{8C0C6EBD-2DAE-8998-F107-0F7A4C4BC2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7432" y="1134966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9461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154">
            <a:extLst>
              <a:ext uri="{FF2B5EF4-FFF2-40B4-BE49-F238E27FC236}">
                <a16:creationId xmlns:a16="http://schemas.microsoft.com/office/drawing/2014/main" id="{624E0E4F-BE10-4D13-BBDC-F5C0CCDB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92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77 </a:t>
            </a:r>
          </a:p>
        </p:txBody>
      </p:sp>
      <p:sp>
        <p:nvSpPr>
          <p:cNvPr id="11" name="Straight Connector 6156">
            <a:extLst>
              <a:ext uri="{FF2B5EF4-FFF2-40B4-BE49-F238E27FC236}">
                <a16:creationId xmlns:a16="http://schemas.microsoft.com/office/drawing/2014/main" id="{6CFCB082-026B-48F9-A4F7-CBB085912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676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Box 6157">
            <a:extLst>
              <a:ext uri="{FF2B5EF4-FFF2-40B4-BE49-F238E27FC236}">
                <a16:creationId xmlns:a16="http://schemas.microsoft.com/office/drawing/2014/main" id="{8A0AD600-638D-4544-B583-7F38595A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092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2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5415"/>
            <a:ext cx="34260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154">
            <a:extLst>
              <a:ext uri="{FF2B5EF4-FFF2-40B4-BE49-F238E27FC236}">
                <a16:creationId xmlns:a16="http://schemas.microsoft.com/office/drawing/2014/main" id="{3DF87EF0-0089-43CE-88DF-050125C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900" y="1091625"/>
            <a:ext cx="9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97 </a:t>
            </a:r>
          </a:p>
        </p:txBody>
      </p:sp>
      <p:sp>
        <p:nvSpPr>
          <p:cNvPr id="18" name="Text Box 6157">
            <a:extLst>
              <a:ext uri="{FF2B5EF4-FFF2-40B4-BE49-F238E27FC236}">
                <a16:creationId xmlns:a16="http://schemas.microsoft.com/office/drawing/2014/main" id="{82996F2C-6D76-4EE6-9D8B-4D374AC9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1100674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4 </a:t>
            </a:r>
          </a:p>
        </p:txBody>
      </p:sp>
      <p:sp>
        <p:nvSpPr>
          <p:cNvPr id="20" name="Text Box 6154">
            <a:extLst>
              <a:ext uri="{FF2B5EF4-FFF2-40B4-BE49-F238E27FC236}">
                <a16:creationId xmlns:a16="http://schemas.microsoft.com/office/drawing/2014/main" id="{348782A8-D437-4C19-B4DA-EAD7499E4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2" y="1074842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51 </a:t>
            </a:r>
          </a:p>
        </p:txBody>
      </p:sp>
      <p:sp>
        <p:nvSpPr>
          <p:cNvPr id="23" name="Text Box 6157">
            <a:extLst>
              <a:ext uri="{FF2B5EF4-FFF2-40B4-BE49-F238E27FC236}">
                <a16:creationId xmlns:a16="http://schemas.microsoft.com/office/drawing/2014/main" id="{3A5738AE-0C74-41C5-A385-3D242FC3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580" y="1108823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2 </a:t>
            </a:r>
          </a:p>
        </p:txBody>
      </p:sp>
      <p:sp>
        <p:nvSpPr>
          <p:cNvPr id="54" name="Straight Connector 6156">
            <a:extLst>
              <a:ext uri="{FF2B5EF4-FFF2-40B4-BE49-F238E27FC236}">
                <a16:creationId xmlns:a16="http://schemas.microsoft.com/office/drawing/2014/main" id="{73C9AEE8-52B1-41F4-86BD-903D47CDF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693334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" name="Straight Connector 6155">
            <a:extLst>
              <a:ext uri="{FF2B5EF4-FFF2-40B4-BE49-F238E27FC236}">
                <a16:creationId xmlns:a16="http://schemas.microsoft.com/office/drawing/2014/main" id="{672088D1-14EA-4C8E-A794-ABC17D375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11049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Straight Connector 6155">
            <a:extLst>
              <a:ext uri="{FF2B5EF4-FFF2-40B4-BE49-F238E27FC236}">
                <a16:creationId xmlns:a16="http://schemas.microsoft.com/office/drawing/2014/main" id="{C1D1FE98-94A5-4AE1-BA7A-4175D7C1D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107950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Straight Connector 6155">
            <a:extLst>
              <a:ext uri="{FF2B5EF4-FFF2-40B4-BE49-F238E27FC236}">
                <a16:creationId xmlns:a16="http://schemas.microsoft.com/office/drawing/2014/main" id="{0048EF7F-2BC6-4715-BC99-25778509B3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1434" y="1143008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" name="Straight Connector 6156">
            <a:extLst>
              <a:ext uri="{FF2B5EF4-FFF2-40B4-BE49-F238E27FC236}">
                <a16:creationId xmlns:a16="http://schemas.microsoft.com/office/drawing/2014/main" id="{E7E78B2D-32E8-452A-A850-9905CAAE9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6510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Box 6154">
            <a:extLst>
              <a:ext uri="{FF2B5EF4-FFF2-40B4-BE49-F238E27FC236}">
                <a16:creationId xmlns:a16="http://schemas.microsoft.com/office/drawing/2014/main" id="{1731CFA5-91A9-9828-1720-AAE7B24D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262" y="1091889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98</a:t>
            </a:r>
          </a:p>
        </p:txBody>
      </p:sp>
      <p:sp>
        <p:nvSpPr>
          <p:cNvPr id="3" name="Text Box 6157">
            <a:extLst>
              <a:ext uri="{FF2B5EF4-FFF2-40B4-BE49-F238E27FC236}">
                <a16:creationId xmlns:a16="http://schemas.microsoft.com/office/drawing/2014/main" id="{FE577863-DB36-D0B5-825D-3BC55281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578" y="1100781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4" name="Straight Connector 6156">
            <a:extLst>
              <a:ext uri="{FF2B5EF4-FFF2-40B4-BE49-F238E27FC236}">
                <a16:creationId xmlns:a16="http://schemas.microsoft.com/office/drawing/2014/main" id="{00CDE111-1C1E-8F55-F1E8-7CEEFB3EA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1798" y="1685292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traight Connector 6155">
            <a:extLst>
              <a:ext uri="{FF2B5EF4-FFF2-40B4-BE49-F238E27FC236}">
                <a16:creationId xmlns:a16="http://schemas.microsoft.com/office/drawing/2014/main" id="{8C0C6EBD-2DAE-8998-F107-0F7A4C4BC2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7432" y="1134966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Box 6154">
            <a:extLst>
              <a:ext uri="{FF2B5EF4-FFF2-40B4-BE49-F238E27FC236}">
                <a16:creationId xmlns:a16="http://schemas.microsoft.com/office/drawing/2014/main" id="{A6164EA6-B2A7-2A01-41F4-F7EA4C13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6854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6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7" name="Text Box 6154">
            <a:extLst>
              <a:ext uri="{FF2B5EF4-FFF2-40B4-BE49-F238E27FC236}">
                <a16:creationId xmlns:a16="http://schemas.microsoft.com/office/drawing/2014/main" id="{866DC501-4361-7AFB-EDC2-D802A6760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646" y="2616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17 </a:t>
            </a:r>
          </a:p>
        </p:txBody>
      </p:sp>
      <p:sp>
        <p:nvSpPr>
          <p:cNvPr id="8" name="Text Box 6154">
            <a:extLst>
              <a:ext uri="{FF2B5EF4-FFF2-40B4-BE49-F238E27FC236}">
                <a16:creationId xmlns:a16="http://schemas.microsoft.com/office/drawing/2014/main" id="{1CCE753D-8831-746F-7102-2AD32225B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646" y="3378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16 </a:t>
            </a:r>
          </a:p>
        </p:txBody>
      </p:sp>
      <p:sp>
        <p:nvSpPr>
          <p:cNvPr id="10" name="Text Box 6154">
            <a:extLst>
              <a:ext uri="{FF2B5EF4-FFF2-40B4-BE49-F238E27FC236}">
                <a16:creationId xmlns:a16="http://schemas.microsoft.com/office/drawing/2014/main" id="{7AFE2489-1F19-3BE1-8E04-D4B3E23A3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4140199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14" name="Straight Connector 6156">
            <a:extLst>
              <a:ext uri="{FF2B5EF4-FFF2-40B4-BE49-F238E27FC236}">
                <a16:creationId xmlns:a16="http://schemas.microsoft.com/office/drawing/2014/main" id="{5F3DF83F-370A-430F-26C5-C7EBD68FC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438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Straight Connector 6156">
            <a:extLst>
              <a:ext uri="{FF2B5EF4-FFF2-40B4-BE49-F238E27FC236}">
                <a16:creationId xmlns:a16="http://schemas.microsoft.com/office/drawing/2014/main" id="{796C148E-CE07-EAE9-6902-FCA212A87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1300" y="396240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Text Box 6154">
            <a:extLst>
              <a:ext uri="{FF2B5EF4-FFF2-40B4-BE49-F238E27FC236}">
                <a16:creationId xmlns:a16="http://schemas.microsoft.com/office/drawing/2014/main" id="{FB2833F5-6904-F14D-233D-3C5F3BF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666" y="1854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8 </a:t>
            </a:r>
          </a:p>
        </p:txBody>
      </p:sp>
      <p:sp>
        <p:nvSpPr>
          <p:cNvPr id="19" name="Text Box 6154">
            <a:extLst>
              <a:ext uri="{FF2B5EF4-FFF2-40B4-BE49-F238E27FC236}">
                <a16:creationId xmlns:a16="http://schemas.microsoft.com/office/drawing/2014/main" id="{C5EAE2FA-5851-AC43-9DFC-EEA8B33D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8 </a:t>
            </a:r>
          </a:p>
        </p:txBody>
      </p:sp>
      <p:sp>
        <p:nvSpPr>
          <p:cNvPr id="21" name="Text Box 6154">
            <a:extLst>
              <a:ext uri="{FF2B5EF4-FFF2-40B4-BE49-F238E27FC236}">
                <a16:creationId xmlns:a16="http://schemas.microsoft.com/office/drawing/2014/main" id="{2F70A794-EF4E-9439-313B-530C1FB6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46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17 </a:t>
            </a:r>
          </a:p>
        </p:txBody>
      </p:sp>
      <p:sp>
        <p:nvSpPr>
          <p:cNvPr id="22" name="Text Box 6154">
            <a:extLst>
              <a:ext uri="{FF2B5EF4-FFF2-40B4-BE49-F238E27FC236}">
                <a16:creationId xmlns:a16="http://schemas.microsoft.com/office/drawing/2014/main" id="{FA5BBFBE-32C0-5876-FE7E-12E0F64D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646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16 </a:t>
            </a:r>
          </a:p>
        </p:txBody>
      </p:sp>
      <p:sp>
        <p:nvSpPr>
          <p:cNvPr id="24" name="Text Box 6154">
            <a:extLst>
              <a:ext uri="{FF2B5EF4-FFF2-40B4-BE49-F238E27FC236}">
                <a16:creationId xmlns:a16="http://schemas.microsoft.com/office/drawing/2014/main" id="{22A3B2A2-8529-5EE4-248B-B3088591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4140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25" name="Straight Connector 6156">
            <a:extLst>
              <a:ext uri="{FF2B5EF4-FFF2-40B4-BE49-F238E27FC236}">
                <a16:creationId xmlns:a16="http://schemas.microsoft.com/office/drawing/2014/main" id="{C3F454F4-3179-ACD5-3E8E-B040A8742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Straight Connector 6156">
            <a:extLst>
              <a:ext uri="{FF2B5EF4-FFF2-40B4-BE49-F238E27FC236}">
                <a16:creationId xmlns:a16="http://schemas.microsoft.com/office/drawing/2014/main" id="{2EC2761E-AFAC-ECE7-32D1-16EE4640E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9300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Text Box 6154">
            <a:extLst>
              <a:ext uri="{FF2B5EF4-FFF2-40B4-BE49-F238E27FC236}">
                <a16:creationId xmlns:a16="http://schemas.microsoft.com/office/drawing/2014/main" id="{4C9E360D-894D-901B-0AC6-4A18BE93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6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8" name="Text Box 6154">
            <a:extLst>
              <a:ext uri="{FF2B5EF4-FFF2-40B4-BE49-F238E27FC236}">
                <a16:creationId xmlns:a16="http://schemas.microsoft.com/office/drawing/2014/main" id="{170AD016-9266-3A97-7947-071CACC1D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9" name="Text Box 6154">
            <a:extLst>
              <a:ext uri="{FF2B5EF4-FFF2-40B4-BE49-F238E27FC236}">
                <a16:creationId xmlns:a16="http://schemas.microsoft.com/office/drawing/2014/main" id="{3ADB9128-1CF8-5D49-E5EF-C4346397E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246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11 </a:t>
            </a:r>
          </a:p>
        </p:txBody>
      </p:sp>
      <p:sp>
        <p:nvSpPr>
          <p:cNvPr id="30" name="Text Box 6154">
            <a:extLst>
              <a:ext uri="{FF2B5EF4-FFF2-40B4-BE49-F238E27FC236}">
                <a16:creationId xmlns:a16="http://schemas.microsoft.com/office/drawing/2014/main" id="{7F789880-0F7A-B296-F914-3E9F46E96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246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10 </a:t>
            </a:r>
          </a:p>
        </p:txBody>
      </p:sp>
      <p:sp>
        <p:nvSpPr>
          <p:cNvPr id="31" name="Text Box 6154">
            <a:extLst>
              <a:ext uri="{FF2B5EF4-FFF2-40B4-BE49-F238E27FC236}">
                <a16:creationId xmlns:a16="http://schemas.microsoft.com/office/drawing/2014/main" id="{569B75B8-2A18-A282-6E63-501776B33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140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1 </a:t>
            </a:r>
          </a:p>
        </p:txBody>
      </p:sp>
      <p:sp>
        <p:nvSpPr>
          <p:cNvPr id="32" name="Straight Connector 6156">
            <a:extLst>
              <a:ext uri="{FF2B5EF4-FFF2-40B4-BE49-F238E27FC236}">
                <a16:creationId xmlns:a16="http://schemas.microsoft.com/office/drawing/2014/main" id="{20A4D4F0-A820-0AB2-910E-79D536826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Straight Connector 6156">
            <a:extLst>
              <a:ext uri="{FF2B5EF4-FFF2-40B4-BE49-F238E27FC236}">
                <a16:creationId xmlns:a16="http://schemas.microsoft.com/office/drawing/2014/main" id="{1DEE734A-3699-036A-BFD2-C2F5821DC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4900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Text Box 6154">
            <a:extLst>
              <a:ext uri="{FF2B5EF4-FFF2-40B4-BE49-F238E27FC236}">
                <a16:creationId xmlns:a16="http://schemas.microsoft.com/office/drawing/2014/main" id="{B1CDC34D-EBD5-0331-8684-C75DA042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25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6" name="Text Box 6154">
            <a:extLst>
              <a:ext uri="{FF2B5EF4-FFF2-40B4-BE49-F238E27FC236}">
                <a16:creationId xmlns:a16="http://schemas.microsoft.com/office/drawing/2014/main" id="{2F6C1D3E-9A31-C49C-9707-EFAF60A3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182685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37" name="Text Box 6154">
            <a:extLst>
              <a:ext uri="{FF2B5EF4-FFF2-40B4-BE49-F238E27FC236}">
                <a16:creationId xmlns:a16="http://schemas.microsoft.com/office/drawing/2014/main" id="{17ED71CF-E6C3-6C9D-010F-B15E6E98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616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8" name="Text Box 6154">
            <a:extLst>
              <a:ext uri="{FF2B5EF4-FFF2-40B4-BE49-F238E27FC236}">
                <a16:creationId xmlns:a16="http://schemas.microsoft.com/office/drawing/2014/main" id="{0349E610-EA07-F386-3162-A91097FB6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378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28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39" name="Text Box 6154">
            <a:extLst>
              <a:ext uri="{FF2B5EF4-FFF2-40B4-BE49-F238E27FC236}">
                <a16:creationId xmlns:a16="http://schemas.microsoft.com/office/drawing/2014/main" id="{D80F17AF-2300-8596-7366-4F3AD918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1900" y="41275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0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40" name="Straight Connector 6156">
            <a:extLst>
              <a:ext uri="{FF2B5EF4-FFF2-40B4-BE49-F238E27FC236}">
                <a16:creationId xmlns:a16="http://schemas.microsoft.com/office/drawing/2014/main" id="{7A2D1246-CDD2-AF0F-92BC-822475EB6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00" y="2438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Straight Connector 6156">
            <a:extLst>
              <a:ext uri="{FF2B5EF4-FFF2-40B4-BE49-F238E27FC236}">
                <a16:creationId xmlns:a16="http://schemas.microsoft.com/office/drawing/2014/main" id="{50251F47-F519-7500-E518-8FC47224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3907" y="3962401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Text Box 6154">
            <a:extLst>
              <a:ext uri="{FF2B5EF4-FFF2-40B4-BE49-F238E27FC236}">
                <a16:creationId xmlns:a16="http://schemas.microsoft.com/office/drawing/2014/main" id="{0A7EEA00-A8A2-0F85-0BD0-0376BDE2F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4666" y="1854201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660066"/>
                </a:solidFill>
                <a:latin typeface="HP001 5 hàng" panose="020B0603050302020204" pitchFamily="34" charset="0"/>
                <a:ea typeface="等线" panose="02010600030101010101" pitchFamily="2" charset="-122"/>
              </a:rPr>
              <a:t>14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等线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3545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2926" y="232262"/>
            <a:ext cx="1171332" cy="62384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Số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3362" y="190071"/>
            <a:ext cx="9699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Trong hình dưới đây, các con mèo có cân nặng bằng nhau, các con chó và rô-bốt cũng vậy.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B69C18-23D5-2CE9-2EE1-E321E187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178"/>
            <a:ext cx="12192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3F1D689A-3A88-D485-AE0D-FC55AA26A9A7}"/>
              </a:ext>
            </a:extLst>
          </p:cNvPr>
          <p:cNvSpPr/>
          <p:nvPr/>
        </p:nvSpPr>
        <p:spPr>
          <a:xfrm>
            <a:off x="2590800" y="5307437"/>
            <a:ext cx="533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A2CA2-A58D-8D8A-C021-42276545C95D}"/>
              </a:ext>
            </a:extLst>
          </p:cNvPr>
          <p:cNvSpPr txBox="1"/>
          <p:nvPr/>
        </p:nvSpPr>
        <p:spPr>
          <a:xfrm>
            <a:off x="-248577" y="954255"/>
            <a:ext cx="2420516" cy="112442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7B4FF00C-820C-CB02-E511-3B79A87334D4}"/>
              </a:ext>
            </a:extLst>
          </p:cNvPr>
          <p:cNvSpPr/>
          <p:nvPr/>
        </p:nvSpPr>
        <p:spPr>
          <a:xfrm>
            <a:off x="6444900" y="5334000"/>
            <a:ext cx="656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Arial-Rounded"/>
              </a:rPr>
              <a:t>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2B25A4F7-17EC-A241-396E-63E57D081FC4}"/>
              </a:ext>
            </a:extLst>
          </p:cNvPr>
          <p:cNvSpPr/>
          <p:nvPr/>
        </p:nvSpPr>
        <p:spPr>
          <a:xfrm>
            <a:off x="9912927" y="5334000"/>
            <a:ext cx="656400" cy="4837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Arial-Rounded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9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66569" y="1528879"/>
            <a:ext cx="8834720" cy="34826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947D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604" y="135837"/>
            <a:ext cx="1080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2066" y="1779638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Ta có 29 : 2 = 14 (dư 1)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mỗi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và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thừa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</a:rPr>
              <a:t>14 + 1 = 15 (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-Rounded"/>
              </a:rPr>
              <a:t>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15 bàn học.</a:t>
            </a:r>
          </a:p>
        </p:txBody>
      </p:sp>
      <p:sp>
        <p:nvSpPr>
          <p:cNvPr id="10" name="Oval 9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05017" y="612890"/>
            <a:ext cx="3178206" cy="0"/>
          </a:xfrm>
          <a:prstGeom prst="line">
            <a:avLst/>
          </a:prstGeom>
          <a:ln w="28575">
            <a:solidFill>
              <a:srgbClr val="ED3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25015" y="588067"/>
            <a:ext cx="4586651" cy="24823"/>
          </a:xfrm>
          <a:prstGeom prst="line">
            <a:avLst/>
          </a:prstGeom>
          <a:ln w="28575">
            <a:solidFill>
              <a:srgbClr val="ED3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95600" y="990600"/>
            <a:ext cx="5715740" cy="1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8" l="692" r="98462">
                        <a14:foregroundMark x1="10846" y1="48474" x2="21462" y2="48122"/>
                        <a14:foregroundMark x1="30077" y1="27817" x2="35538" y2="32746"/>
                        <a14:foregroundMark x1="47308" y1="48122" x2="52231" y2="51174"/>
                        <a14:foregroundMark x1="75462" y1="46244" x2="80154" y2="50352"/>
                        <a14:foregroundMark x1="64077" y1="27465" x2="62154" y2="34624"/>
                        <a14:foregroundMark x1="59692" y1="62089" x2="66308" y2="58685"/>
                        <a14:foregroundMark x1="30538" y1="56455" x2="33538" y2="59390"/>
                        <a14:foregroundMark x1="14538" y1="83099" x2="17538" y2="86150"/>
                        <a14:foregroundMark x1="44846" y1="87676" x2="45615" y2="9143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98" y="5177432"/>
            <a:ext cx="3515556" cy="1672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FC6D0-8942-1439-69A0-ED59AC005D12}"/>
              </a:ext>
            </a:extLst>
          </p:cNvPr>
          <p:cNvSpPr txBox="1"/>
          <p:nvPr/>
        </p:nvSpPr>
        <p:spPr>
          <a:xfrm>
            <a:off x="243008" y="5969823"/>
            <a:ext cx="3156388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06" y="196087"/>
            <a:ext cx="10948965" cy="52111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2226" y="232262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Times New Roman" pitchFamily="18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99" y="5282214"/>
            <a:ext cx="12192000" cy="1598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796" y="204342"/>
            <a:ext cx="323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 chia.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27253" y="2248283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7196" y="3120789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84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0268" y="3918244"/>
            <a:ext cx="745725" cy="6747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C42E9-6ED8-9DFD-679D-0079B801CF0E}"/>
              </a:ext>
            </a:extLst>
          </p:cNvPr>
          <p:cNvSpPr txBox="1"/>
          <p:nvPr/>
        </p:nvSpPr>
        <p:spPr>
          <a:xfrm>
            <a:off x="8121958" y="5440632"/>
            <a:ext cx="3483747" cy="6559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SGK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9649" y="2006600"/>
            <a:ext cx="2463777" cy="26564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3" rIns="121885" bIns="60943"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733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4" y="1126067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>
              <a:spcBef>
                <a:spcPts val="799"/>
              </a:spcBef>
            </a:pPr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4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thiếu</a:t>
            </a:r>
            <a:endParaRPr lang="en-US" sz="3733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3" y="2751665"/>
            <a:ext cx="1354667" cy="13546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/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844801" y="4512735"/>
            <a:ext cx="9155289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67" tIns="94800" rIns="94800" bIns="94800" numCol="1" spcCol="1270" anchor="ctr" anchorCtr="0">
            <a:noAutofit/>
          </a:bodyPr>
          <a:lstStyle/>
          <a:p>
            <a:pPr defTabSz="1658951">
              <a:lnSpc>
                <a:spcPct val="90000"/>
              </a:lnSpc>
              <a:spcAft>
                <a:spcPct val="35000"/>
              </a:spcAft>
            </a:pP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94444" y="4377267"/>
            <a:ext cx="1354667" cy="1354667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5" tIns="60943" rIns="121885" bIns="60943"/>
          <a:lstStyle/>
          <a:p>
            <a:pPr algn="ctr" defTabSz="1219170"/>
            <a:r>
              <a:rPr lang="en-US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97853"/>
            <a:ext cx="2946400" cy="20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32CD35-CAD0-4624-895C-F88E0BEB3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684588"/>
            <a:ext cx="1289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455262-C19F-4E47-8CCB-19D97A676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3875088" y="3714750"/>
            <a:ext cx="151923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5B993-DC34-415F-A1DC-ACFAE03F3415}"/>
              </a:ext>
            </a:extLst>
          </p:cNvPr>
          <p:cNvSpPr txBox="1"/>
          <p:nvPr/>
        </p:nvSpPr>
        <p:spPr>
          <a:xfrm>
            <a:off x="3395667" y="2314580"/>
            <a:ext cx="5458665" cy="18064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giờ </a:t>
            </a:r>
            <a:r>
              <a:rPr lang="en-US" sz="3713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1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sau!</a:t>
            </a:r>
            <a:endParaRPr lang="en-US" sz="3713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</a:endParaRPr>
          </a:p>
          <a:p>
            <a:pPr>
              <a:defRPr/>
            </a:pPr>
            <a:endParaRPr lang="en-US" sz="3713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52400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149238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725844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2071" y="33854"/>
            <a:ext cx="7772764" cy="1340287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solidFill>
              <a:srgbClr val="0033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2431" y="1635766"/>
            <a:ext cx="230452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2704534"/>
            <a:ext cx="222469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5192" y="2704534"/>
            <a:ext cx="230452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00600" y="1641873"/>
            <a:ext cx="22024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17890" y="13676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26947" y="24745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44616" y="239072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87888" y="131784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35417" y="380831"/>
            <a:ext cx="669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96 :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: 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431150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524035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1 -4.81481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 3.33333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1 2.96296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56256" y="0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3041" y="337001"/>
            <a:ext cx="8014769" cy="1826899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solidFill>
              <a:srgbClr val="0033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72400" y="2977286"/>
            <a:ext cx="225597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2400" y="1893613"/>
            <a:ext cx="225597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32156" y="1558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65604" y="27850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62000" y="335528"/>
            <a:ext cx="770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, ta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sang </a:t>
            </a:r>
            <a:r>
              <a:rPr lang="en-US" sz="3600" dirty="0" err="1">
                <a:solidFill>
                  <a:schemeClr val="bg1"/>
                </a:solidFill>
                <a:cs typeface="Arial" panose="020B0604020202020204" pitchFamily="34" charset="0"/>
              </a:rPr>
              <a:t>phải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0357" y="265599"/>
            <a:ext cx="8400524" cy="1583637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104" y="1833595"/>
            <a:ext cx="211513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96431" y="2785760"/>
            <a:ext cx="226864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11104" y="2836471"/>
            <a:ext cx="211513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0" y="1827248"/>
            <a:ext cx="227867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31610" y="15751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51553" y="27031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70653" y="26534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04155" y="16084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41905" y="584625"/>
            <a:ext cx="813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: 72 : 9 </a:t>
            </a:r>
            <a:r>
              <a:rPr lang="en-US" sz="4000" dirty="0" err="1">
                <a:solidFill>
                  <a:schemeClr val="bg1"/>
                </a:solidFill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15731" y="-62947"/>
            <a:ext cx="11957621" cy="2286136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21388221">
            <a:off x="-390075" y="-60836"/>
            <a:ext cx="2350569" cy="1503219"/>
            <a:chOff x="1143000" y="742950"/>
            <a:chExt cx="3962400" cy="2521527"/>
          </a:xfrm>
        </p:grpSpPr>
        <p:sp>
          <p:nvSpPr>
            <p:cNvPr id="6" name="Cloud 5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TOÁN 3</a:t>
              </a:r>
            </a:p>
          </p:txBody>
        </p:sp>
      </p:grpSp>
      <p:sp>
        <p:nvSpPr>
          <p:cNvPr id="8" name="Title 6"/>
          <p:cNvSpPr txBox="1">
            <a:spLocks/>
          </p:cNvSpPr>
          <p:nvPr/>
        </p:nvSpPr>
        <p:spPr>
          <a:xfrm rot="20944908">
            <a:off x="1399903" y="1381044"/>
            <a:ext cx="1717724" cy="511053"/>
          </a:xfrm>
          <a:prstGeom prst="rect">
            <a:avLst/>
          </a:prstGeom>
        </p:spPr>
        <p:txBody>
          <a:bodyPr spcFirstLastPara="1" lIns="121336" tIns="60667" rIns="121336" bIns="60667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53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134311">
            <a:off x="87923" y="865541"/>
            <a:ext cx="2768517" cy="127747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709122" y="1609368"/>
            <a:ext cx="1717724" cy="511053"/>
          </a:xfrm>
          <a:prstGeom prst="rect">
            <a:avLst/>
          </a:prstGeom>
        </p:spPr>
        <p:txBody>
          <a:bodyPr spcFirstLastPara="1" lIns="121336" tIns="60667" rIns="121336" bIns="60667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4537" y="305553"/>
            <a:ext cx="9225400" cy="1435827"/>
          </a:xfrm>
          <a:prstGeom prst="rect">
            <a:avLst/>
          </a:prstGeom>
          <a:noFill/>
        </p:spPr>
        <p:txBody>
          <a:bodyPr wrap="square" lIns="121336" tIns="60667" rIns="121336" bIns="60667" rtlCol="0">
            <a:spAutoFit/>
          </a:bodyPr>
          <a:lstStyle/>
          <a:p>
            <a:pPr algn="ctr" defTabSz="1219170"/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Bài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26: Chia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hai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chữ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</a:p>
          <a:p>
            <a:pPr algn="ctr" defTabSz="1219170"/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cho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một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chữ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số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( </a:t>
            </a:r>
            <a:r>
              <a:rPr lang="en-US" sz="4267" b="1" dirty="0" err="1">
                <a:solidFill>
                  <a:srgbClr val="FF0168"/>
                </a:solidFill>
                <a:cs typeface="Arial" pitchFamily="34" charset="0"/>
              </a:rPr>
              <a:t>Tiết</a:t>
            </a:r>
            <a:r>
              <a:rPr lang="en-US" sz="4267" b="1" dirty="0">
                <a:solidFill>
                  <a:srgbClr val="FF0168"/>
                </a:solidFill>
                <a:cs typeface="Arial" pitchFamily="34" charset="0"/>
              </a:rPr>
              <a:t> 3)</a:t>
            </a:r>
          </a:p>
        </p:txBody>
      </p:sp>
      <p:sp>
        <p:nvSpPr>
          <p:cNvPr id="20" name="Oval 19"/>
          <p:cNvSpPr/>
          <p:nvPr/>
        </p:nvSpPr>
        <p:spPr>
          <a:xfrm>
            <a:off x="9887240" y="1882204"/>
            <a:ext cx="227475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886111" y="2353012"/>
            <a:ext cx="227475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5"/>
          <p:cNvSpPr/>
          <p:nvPr/>
        </p:nvSpPr>
        <p:spPr>
          <a:xfrm>
            <a:off x="9949189" y="1996563"/>
            <a:ext cx="103579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6" tIns="60667" rIns="121336" bIns="60667" rtlCol="0" anchor="ctr"/>
          <a:lstStyle/>
          <a:p>
            <a:pPr algn="ctr" defTabSz="1219170"/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7736539" y="4484017"/>
            <a:ext cx="4150660" cy="224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03" y="3813693"/>
            <a:ext cx="10878469" cy="3108849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015998" y="4411586"/>
            <a:ext cx="3657601" cy="239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4266765" y="3906339"/>
            <a:ext cx="4267636" cy="289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9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1">
            <a:extLst>
              <a:ext uri="{FF2B5EF4-FFF2-40B4-BE49-F238E27FC236}">
                <a16:creationId xmlns:a16="http://schemas.microsoft.com/office/drawing/2014/main" id="{986A0AFB-E77A-4BC2-8A88-EE1427330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84250"/>
            <a:ext cx="892492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8">
            <a:extLst>
              <a:ext uri="{FF2B5EF4-FFF2-40B4-BE49-F238E27FC236}">
                <a16:creationId xmlns:a16="http://schemas.microsoft.com/office/drawing/2014/main" id="{3D316D75-0DC2-42E9-8DA7-89E7998D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984250"/>
            <a:ext cx="51593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F7931-D767-4C9D-879B-607C879B4533}"/>
              </a:ext>
            </a:extLst>
          </p:cNvPr>
          <p:cNvSpPr txBox="1"/>
          <p:nvPr/>
        </p:nvSpPr>
        <p:spPr>
          <a:xfrm>
            <a:off x="4422775" y="1160463"/>
            <a:ext cx="3989388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385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78" b="1" dirty="0">
                <a:solidFill>
                  <a:prstClr val="black"/>
                </a:solidFill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007714D-4B50-4C77-9898-AA301872F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095512"/>
              </p:ext>
            </p:extLst>
          </p:nvPr>
        </p:nvGraphicFramePr>
        <p:xfrm>
          <a:off x="2448889" y="1770034"/>
          <a:ext cx="6695012" cy="369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FCC5A2-76E4-4B23-82DD-B76A08A90F7D}"/>
              </a:ext>
            </a:extLst>
          </p:cNvPr>
          <p:cNvCxnSpPr/>
          <p:nvPr/>
        </p:nvCxnSpPr>
        <p:spPr>
          <a:xfrm rot="5400000" flipH="1" flipV="1">
            <a:off x="3259931" y="3436144"/>
            <a:ext cx="12858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08" y="1330181"/>
            <a:ext cx="8096635" cy="42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76008389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4107</TotalTime>
  <Words>375</Words>
  <Application>Microsoft Office PowerPoint</Application>
  <PresentationFormat>Widescreen</PresentationFormat>
  <Paragraphs>107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Bungee Inline</vt:lpstr>
      <vt:lpstr>Calibri</vt:lpstr>
      <vt:lpstr>Calibri Light</vt:lpstr>
      <vt:lpstr>Chelsea Market</vt:lpstr>
      <vt:lpstr>Fredoka One</vt:lpstr>
      <vt:lpstr>HP001 5 hàng</vt:lpstr>
      <vt:lpstr>Montserrat Alternates Black</vt:lpstr>
      <vt:lpstr>Quicksand</vt:lpstr>
      <vt:lpstr>Times New Roman</vt:lpstr>
      <vt:lpstr>6_Office Theme</vt:lpstr>
      <vt:lpstr>Office Theme</vt:lpstr>
      <vt:lpstr>1_Office Theme</vt:lpstr>
      <vt:lpstr>27_Office Theme</vt:lpstr>
      <vt:lpstr>2_Office Theme</vt:lpstr>
      <vt:lpstr>22_Office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TPLX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DDG_KU</dc:creator>
  <cp:lastModifiedBy>Admin</cp:lastModifiedBy>
  <cp:revision>904</cp:revision>
  <dcterms:created xsi:type="dcterms:W3CDTF">2010-06-03T09:36:03Z</dcterms:created>
  <dcterms:modified xsi:type="dcterms:W3CDTF">2023-11-15T06:46:42Z</dcterms:modified>
</cp:coreProperties>
</file>