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3"/>
  </p:notesMasterIdLst>
  <p:sldIdLst>
    <p:sldId id="260" r:id="rId5"/>
    <p:sldId id="258" r:id="rId6"/>
    <p:sldId id="341" r:id="rId7"/>
    <p:sldId id="2634" r:id="rId8"/>
    <p:sldId id="2638" r:id="rId9"/>
    <p:sldId id="335" r:id="rId10"/>
    <p:sldId id="2642" r:id="rId11"/>
    <p:sldId id="2639" r:id="rId12"/>
    <p:sldId id="2640" r:id="rId13"/>
    <p:sldId id="2641" r:id="rId14"/>
    <p:sldId id="344" r:id="rId15"/>
    <p:sldId id="333" r:id="rId16"/>
    <p:sldId id="469" r:id="rId17"/>
    <p:sldId id="337" r:id="rId18"/>
    <p:sldId id="345" r:id="rId19"/>
    <p:sldId id="340" r:id="rId20"/>
    <p:sldId id="348" r:id="rId21"/>
    <p:sldId id="3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3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93"/>
        <p:cNvGrpSpPr/>
        <p:nvPr/>
      </p:nvGrpSpPr>
      <p:grpSpPr>
        <a:xfrm>
          <a:off x="0" y="0"/>
          <a:ext cx="0" cy="0"/>
          <a:chOff x="0" y="0"/>
          <a:chExt cx="0" cy="0"/>
        </a:xfrm>
      </p:grpSpPr>
      <p:sp>
        <p:nvSpPr>
          <p:cNvPr id="4" name="Google Shape;5894;p21"/>
          <p:cNvSpPr/>
          <p:nvPr/>
        </p:nvSpPr>
        <p:spPr>
          <a:xfrm rot="5400000">
            <a:off x="-1702594" y="4545806"/>
            <a:ext cx="4000500" cy="623888"/>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lIns="121900" tIns="121900" rIns="121900" bIns="121900" anchor="ctr"/>
          <a:lstStyle/>
          <a:p>
            <a:pPr>
              <a:buClr>
                <a:srgbClr val="000000"/>
              </a:buClr>
              <a:buFont typeface="Arial"/>
              <a:buNone/>
              <a:defRPr/>
            </a:pPr>
            <a:endParaRPr sz="1867" kern="0">
              <a:solidFill>
                <a:srgbClr val="000000"/>
              </a:solidFill>
              <a:cs typeface="Arial"/>
              <a:sym typeface="Arial"/>
            </a:endParaRPr>
          </a:p>
        </p:txBody>
      </p:sp>
      <p:sp>
        <p:nvSpPr>
          <p:cNvPr id="5" name="Google Shape;5895;p21"/>
          <p:cNvSpPr/>
          <p:nvPr/>
        </p:nvSpPr>
        <p:spPr>
          <a:xfrm>
            <a:off x="7770813" y="-44450"/>
            <a:ext cx="4503737" cy="7032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900" tIns="121900" rIns="121900" bIns="121900" anchor="ctr"/>
          <a:lstStyle/>
          <a:p>
            <a:pPr>
              <a:buClr>
                <a:srgbClr val="000000"/>
              </a:buClr>
              <a:buFont typeface="Arial"/>
              <a:buNone/>
              <a:defRPr/>
            </a:pPr>
            <a:endParaRPr sz="1867" kern="0">
              <a:solidFill>
                <a:srgbClr val="000000"/>
              </a:solidFill>
              <a:cs typeface="Arial"/>
              <a:sym typeface="Arial"/>
            </a:endParaRPr>
          </a:p>
        </p:txBody>
      </p:sp>
      <p:grpSp>
        <p:nvGrpSpPr>
          <p:cNvPr id="6" name="Google Shape;5896;p21"/>
          <p:cNvGrpSpPr>
            <a:grpSpLocks/>
          </p:cNvGrpSpPr>
          <p:nvPr/>
        </p:nvGrpSpPr>
        <p:grpSpPr bwMode="auto">
          <a:xfrm rot="10800000">
            <a:off x="10658475" y="6048375"/>
            <a:ext cx="1431925" cy="915988"/>
            <a:chOff x="-206267" y="355694"/>
            <a:chExt cx="1406323" cy="899150"/>
          </a:xfrm>
        </p:grpSpPr>
        <p:sp>
          <p:nvSpPr>
            <p:cNvPr id="7" name="Google Shape;5897;p21"/>
            <p:cNvSpPr/>
            <p:nvPr/>
          </p:nvSpPr>
          <p:spPr>
            <a:xfrm>
              <a:off x="-196912" y="351020"/>
              <a:ext cx="1329926" cy="847725"/>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 name="Google Shape;5898;p21"/>
            <p:cNvSpPr/>
            <p:nvPr/>
          </p:nvSpPr>
          <p:spPr>
            <a:xfrm>
              <a:off x="602914" y="880848"/>
              <a:ext cx="68601" cy="158948"/>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 name="Google Shape;5899;p21"/>
            <p:cNvSpPr/>
            <p:nvPr/>
          </p:nvSpPr>
          <p:spPr>
            <a:xfrm>
              <a:off x="707375" y="910455"/>
              <a:ext cx="137202" cy="71683"/>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 name="Google Shape;5900;p21"/>
            <p:cNvSpPr/>
            <p:nvPr/>
          </p:nvSpPr>
          <p:spPr>
            <a:xfrm>
              <a:off x="760385" y="1028887"/>
              <a:ext cx="63923" cy="126224"/>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 name="Google Shape;5901;p21"/>
            <p:cNvSpPr/>
            <p:nvPr/>
          </p:nvSpPr>
          <p:spPr>
            <a:xfrm>
              <a:off x="863287" y="1010188"/>
              <a:ext cx="116933" cy="84149"/>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 name="Google Shape;5902;p21"/>
            <p:cNvSpPr/>
            <p:nvPr/>
          </p:nvSpPr>
          <p:spPr>
            <a:xfrm>
              <a:off x="930328" y="1134853"/>
              <a:ext cx="63924" cy="11531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 name="Google Shape;5903;p21"/>
            <p:cNvSpPr/>
            <p:nvPr/>
          </p:nvSpPr>
          <p:spPr>
            <a:xfrm>
              <a:off x="1008284" y="1094337"/>
              <a:ext cx="88870" cy="73241"/>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 name="Google Shape;5904;p21"/>
            <p:cNvSpPr/>
            <p:nvPr/>
          </p:nvSpPr>
          <p:spPr>
            <a:xfrm>
              <a:off x="1070649" y="1176928"/>
              <a:ext cx="138762" cy="76357"/>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15" name="Google Shape;5905;p21"/>
          <p:cNvGrpSpPr>
            <a:grpSpLocks/>
          </p:cNvGrpSpPr>
          <p:nvPr/>
        </p:nvGrpSpPr>
        <p:grpSpPr bwMode="auto">
          <a:xfrm rot="5400000">
            <a:off x="-46831" y="5488781"/>
            <a:ext cx="1306512" cy="1431926"/>
            <a:chOff x="2318158" y="4088320"/>
            <a:chExt cx="1256104" cy="1375835"/>
          </a:xfrm>
        </p:grpSpPr>
        <p:sp>
          <p:nvSpPr>
            <p:cNvPr id="16" name="Google Shape;5906;p21"/>
            <p:cNvSpPr/>
            <p:nvPr/>
          </p:nvSpPr>
          <p:spPr>
            <a:xfrm>
              <a:off x="2820294" y="4149333"/>
              <a:ext cx="387668" cy="1066196"/>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 name="Google Shape;5907;p21"/>
            <p:cNvSpPr/>
            <p:nvPr/>
          </p:nvSpPr>
          <p:spPr>
            <a:xfrm>
              <a:off x="3064494" y="4379656"/>
              <a:ext cx="65629" cy="105246"/>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 name="Google Shape;5908;p21"/>
            <p:cNvSpPr/>
            <p:nvPr/>
          </p:nvSpPr>
          <p:spPr>
            <a:xfrm>
              <a:off x="2939342" y="4384232"/>
              <a:ext cx="102259" cy="5643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 name="Google Shape;5909;p21"/>
            <p:cNvSpPr/>
            <p:nvPr/>
          </p:nvSpPr>
          <p:spPr>
            <a:xfrm>
              <a:off x="2985129" y="4248479"/>
              <a:ext cx="61050" cy="102196"/>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 name="Google Shape;5910;p21"/>
            <p:cNvSpPr/>
            <p:nvPr/>
          </p:nvSpPr>
          <p:spPr>
            <a:xfrm>
              <a:off x="2864555" y="4266782"/>
              <a:ext cx="96153" cy="57962"/>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 name="Google Shape;5911;p21"/>
            <p:cNvSpPr/>
            <p:nvPr/>
          </p:nvSpPr>
          <p:spPr>
            <a:xfrm>
              <a:off x="2887449" y="4134079"/>
              <a:ext cx="42735" cy="88468"/>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 name="Google Shape;5912;p21"/>
            <p:cNvSpPr/>
            <p:nvPr/>
          </p:nvSpPr>
          <p:spPr>
            <a:xfrm>
              <a:off x="2800454" y="4188991"/>
              <a:ext cx="82418" cy="56437"/>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 name="Google Shape;5913;p21"/>
            <p:cNvSpPr/>
            <p:nvPr/>
          </p:nvSpPr>
          <p:spPr>
            <a:xfrm>
              <a:off x="2774507" y="4088320"/>
              <a:ext cx="74787" cy="73215"/>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 name="Google Shape;5914;p21"/>
            <p:cNvSpPr/>
            <p:nvPr/>
          </p:nvSpPr>
          <p:spPr>
            <a:xfrm>
              <a:off x="2922553" y="4298813"/>
              <a:ext cx="651709" cy="104636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 name="Google Shape;5915;p21"/>
            <p:cNvSpPr/>
            <p:nvPr/>
          </p:nvSpPr>
          <p:spPr>
            <a:xfrm>
              <a:off x="2914922" y="4378130"/>
              <a:ext cx="576923" cy="106009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 name="Google Shape;5916;p21"/>
            <p:cNvSpPr/>
            <p:nvPr/>
          </p:nvSpPr>
          <p:spPr>
            <a:xfrm>
              <a:off x="3304116" y="4462023"/>
              <a:ext cx="202991" cy="16778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7" name="Google Shape;5917;p21"/>
            <p:cNvSpPr/>
            <p:nvPr/>
          </p:nvSpPr>
          <p:spPr>
            <a:xfrm>
              <a:off x="3227803" y="4561167"/>
              <a:ext cx="280830" cy="218121"/>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8" name="Google Shape;5918;p21"/>
            <p:cNvSpPr/>
            <p:nvPr/>
          </p:nvSpPr>
          <p:spPr>
            <a:xfrm>
              <a:off x="3130123" y="4664889"/>
              <a:ext cx="387668" cy="266931"/>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9" name="Google Shape;5919;p21"/>
            <p:cNvSpPr/>
            <p:nvPr/>
          </p:nvSpPr>
          <p:spPr>
            <a:xfrm>
              <a:off x="3050759" y="4864706"/>
              <a:ext cx="447191" cy="24862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0" name="Google Shape;5920;p21"/>
            <p:cNvSpPr/>
            <p:nvPr/>
          </p:nvSpPr>
          <p:spPr>
            <a:xfrm>
              <a:off x="3030917" y="5078250"/>
              <a:ext cx="279304" cy="176937"/>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1" name="Google Shape;5921;p21"/>
            <p:cNvSpPr/>
            <p:nvPr/>
          </p:nvSpPr>
          <p:spPr>
            <a:xfrm>
              <a:off x="3079757" y="4765560"/>
              <a:ext cx="32052" cy="25931"/>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2" name="Google Shape;5922;p21"/>
            <p:cNvSpPr/>
            <p:nvPr/>
          </p:nvSpPr>
          <p:spPr>
            <a:xfrm>
              <a:off x="3044653" y="4794541"/>
              <a:ext cx="30525" cy="2440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3" name="Google Shape;5923;p21"/>
            <p:cNvSpPr/>
            <p:nvPr/>
          </p:nvSpPr>
          <p:spPr>
            <a:xfrm>
              <a:off x="3030916" y="4739629"/>
              <a:ext cx="32052" cy="2593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4" name="Google Shape;5924;p21"/>
            <p:cNvSpPr/>
            <p:nvPr/>
          </p:nvSpPr>
          <p:spPr>
            <a:xfrm>
              <a:off x="3412479" y="4911990"/>
              <a:ext cx="30525" cy="2440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5" name="Google Shape;5925;p21"/>
            <p:cNvSpPr/>
            <p:nvPr/>
          </p:nvSpPr>
          <p:spPr>
            <a:xfrm>
              <a:off x="3372797" y="4940972"/>
              <a:ext cx="32052" cy="24405"/>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6" name="Google Shape;5926;p21"/>
            <p:cNvSpPr/>
            <p:nvPr/>
          </p:nvSpPr>
          <p:spPr>
            <a:xfrm>
              <a:off x="3262907" y="5198749"/>
              <a:ext cx="30525" cy="2440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7" name="Google Shape;5927;p21"/>
            <p:cNvSpPr/>
            <p:nvPr/>
          </p:nvSpPr>
          <p:spPr>
            <a:xfrm>
              <a:off x="3220172" y="5230781"/>
              <a:ext cx="30525" cy="24405"/>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8" name="Google Shape;5928;p21"/>
            <p:cNvSpPr/>
            <p:nvPr/>
          </p:nvSpPr>
          <p:spPr>
            <a:xfrm>
              <a:off x="3214067" y="4713699"/>
              <a:ext cx="30525" cy="24405"/>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39" name="Google Shape;5929;p21"/>
            <p:cNvSpPr/>
            <p:nvPr/>
          </p:nvSpPr>
          <p:spPr>
            <a:xfrm>
              <a:off x="3191174" y="4654213"/>
              <a:ext cx="32051" cy="24405"/>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0" name="Google Shape;5930;p21"/>
            <p:cNvSpPr/>
            <p:nvPr/>
          </p:nvSpPr>
          <p:spPr>
            <a:xfrm>
              <a:off x="3473529" y="4608453"/>
              <a:ext cx="32052" cy="2440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1" name="Google Shape;5931;p21"/>
            <p:cNvSpPr/>
            <p:nvPr/>
          </p:nvSpPr>
          <p:spPr>
            <a:xfrm>
              <a:off x="3424689" y="4645060"/>
              <a:ext cx="32052" cy="2440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2" name="Google Shape;5932;p21"/>
            <p:cNvSpPr/>
            <p:nvPr/>
          </p:nvSpPr>
          <p:spPr>
            <a:xfrm>
              <a:off x="3366692" y="4433041"/>
              <a:ext cx="32052" cy="2440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3" name="Google Shape;5933;p21"/>
            <p:cNvSpPr/>
            <p:nvPr/>
          </p:nvSpPr>
          <p:spPr>
            <a:xfrm>
              <a:off x="3398744" y="4381181"/>
              <a:ext cx="32051" cy="2440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4" name="Google Shape;5934;p21"/>
            <p:cNvSpPr/>
            <p:nvPr/>
          </p:nvSpPr>
          <p:spPr>
            <a:xfrm>
              <a:off x="2318158" y="4329320"/>
              <a:ext cx="815018" cy="1023487"/>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5" name="Google Shape;5935;p21"/>
            <p:cNvSpPr/>
            <p:nvPr/>
          </p:nvSpPr>
          <p:spPr>
            <a:xfrm>
              <a:off x="2392943" y="4420838"/>
              <a:ext cx="573870" cy="104789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6" name="Google Shape;5936;p21"/>
            <p:cNvSpPr/>
            <p:nvPr/>
          </p:nvSpPr>
          <p:spPr>
            <a:xfrm>
              <a:off x="2751614" y="5148415"/>
              <a:ext cx="166361" cy="15863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7" name="Google Shape;5937;p21"/>
            <p:cNvSpPr/>
            <p:nvPr/>
          </p:nvSpPr>
          <p:spPr>
            <a:xfrm>
              <a:off x="2623408" y="4913516"/>
              <a:ext cx="228938" cy="227271"/>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8" name="Google Shape;5938;p21"/>
            <p:cNvSpPr/>
            <p:nvPr/>
          </p:nvSpPr>
          <p:spPr>
            <a:xfrm>
              <a:off x="2527253" y="4690819"/>
              <a:ext cx="257937" cy="326417"/>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49" name="Google Shape;5939;p21"/>
            <p:cNvSpPr/>
            <p:nvPr/>
          </p:nvSpPr>
          <p:spPr>
            <a:xfrm>
              <a:off x="2544043" y="4689294"/>
              <a:ext cx="132783" cy="17236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0" name="Google Shape;5940;p21"/>
            <p:cNvSpPr/>
            <p:nvPr/>
          </p:nvSpPr>
          <p:spPr>
            <a:xfrm>
              <a:off x="2414311" y="4504731"/>
              <a:ext cx="169414" cy="20286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1" name="Google Shape;5941;p21"/>
            <p:cNvSpPr/>
            <p:nvPr/>
          </p:nvSpPr>
          <p:spPr>
            <a:xfrm>
              <a:off x="2388365" y="4440668"/>
              <a:ext cx="120573" cy="141854"/>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2" name="Google Shape;5942;p21"/>
            <p:cNvSpPr/>
            <p:nvPr/>
          </p:nvSpPr>
          <p:spPr>
            <a:xfrm>
              <a:off x="2914922" y="4703022"/>
              <a:ext cx="35104" cy="25930"/>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3" name="Google Shape;5943;p21"/>
            <p:cNvSpPr/>
            <p:nvPr/>
          </p:nvSpPr>
          <p:spPr>
            <a:xfrm>
              <a:off x="2881345" y="4661839"/>
              <a:ext cx="33578" cy="2593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4" name="Google Shape;5944;p21"/>
            <p:cNvSpPr/>
            <p:nvPr/>
          </p:nvSpPr>
          <p:spPr>
            <a:xfrm>
              <a:off x="2866082" y="4719801"/>
              <a:ext cx="35104" cy="25931"/>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5" name="Google Shape;5945;p21"/>
            <p:cNvSpPr/>
            <p:nvPr/>
          </p:nvSpPr>
          <p:spPr>
            <a:xfrm>
              <a:off x="2391418" y="4968427"/>
              <a:ext cx="35103" cy="25930"/>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6" name="Google Shape;5946;p21"/>
            <p:cNvSpPr/>
            <p:nvPr/>
          </p:nvSpPr>
          <p:spPr>
            <a:xfrm>
              <a:off x="2402102" y="4911991"/>
              <a:ext cx="33578" cy="2593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7" name="Google Shape;5947;p21"/>
            <p:cNvSpPr/>
            <p:nvPr/>
          </p:nvSpPr>
          <p:spPr>
            <a:xfrm>
              <a:off x="2458573" y="4948598"/>
              <a:ext cx="33578" cy="27456"/>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8" name="Google Shape;5948;p21"/>
            <p:cNvSpPr/>
            <p:nvPr/>
          </p:nvSpPr>
          <p:spPr>
            <a:xfrm>
              <a:off x="2542516" y="4394909"/>
              <a:ext cx="33578" cy="25930"/>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59" name="Google Shape;5949;p21"/>
            <p:cNvSpPr/>
            <p:nvPr/>
          </p:nvSpPr>
          <p:spPr>
            <a:xfrm>
              <a:off x="2504361" y="4378130"/>
              <a:ext cx="32051" cy="2593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60" name="Google Shape;5950;p21"/>
            <p:cNvSpPr/>
            <p:nvPr/>
          </p:nvSpPr>
          <p:spPr>
            <a:xfrm>
              <a:off x="2357841" y="4591674"/>
              <a:ext cx="33578" cy="2593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61" name="Google Shape;5951;p21"/>
            <p:cNvSpPr/>
            <p:nvPr/>
          </p:nvSpPr>
          <p:spPr>
            <a:xfrm>
              <a:off x="2357841" y="4626757"/>
              <a:ext cx="33578" cy="25930"/>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62" name="Google Shape;5952;p21"/>
            <p:cNvSpPr/>
            <p:nvPr/>
          </p:nvSpPr>
          <p:spPr>
            <a:xfrm>
              <a:off x="2881345" y="5030965"/>
              <a:ext cx="33578" cy="25931"/>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63" name="Google Shape;5953;p21"/>
            <p:cNvSpPr/>
            <p:nvPr/>
          </p:nvSpPr>
          <p:spPr>
            <a:xfrm>
              <a:off x="2678353" y="5188073"/>
              <a:ext cx="33578" cy="25930"/>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64" name="Google Shape;5954;p21"/>
            <p:cNvSpPr/>
            <p:nvPr/>
          </p:nvSpPr>
          <p:spPr>
            <a:xfrm>
              <a:off x="2562358" y="4881484"/>
              <a:ext cx="35103" cy="2593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65" name="Google Shape;5955;p21"/>
            <p:cNvSpPr/>
            <p:nvPr/>
          </p:nvSpPr>
          <p:spPr>
            <a:xfrm>
              <a:off x="2824873" y="4850977"/>
              <a:ext cx="33578" cy="27456"/>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66" name="Google Shape;5956;p21"/>
          <p:cNvGrpSpPr>
            <a:grpSpLocks/>
          </p:cNvGrpSpPr>
          <p:nvPr/>
        </p:nvGrpSpPr>
        <p:grpSpPr bwMode="auto">
          <a:xfrm rot="2699802" flipH="1">
            <a:off x="60325" y="-52388"/>
            <a:ext cx="1165225" cy="522288"/>
            <a:chOff x="8502760" y="3542528"/>
            <a:chExt cx="711519" cy="319269"/>
          </a:xfrm>
        </p:grpSpPr>
        <p:sp>
          <p:nvSpPr>
            <p:cNvPr id="67" name="Google Shape;5957;p21"/>
            <p:cNvSpPr/>
            <p:nvPr/>
          </p:nvSpPr>
          <p:spPr>
            <a:xfrm>
              <a:off x="8527218" y="3664680"/>
              <a:ext cx="687285" cy="166913"/>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68" name="Google Shape;5958;p21"/>
            <p:cNvSpPr/>
            <p:nvPr/>
          </p:nvSpPr>
          <p:spPr>
            <a:xfrm>
              <a:off x="8657360" y="3580367"/>
              <a:ext cx="187088" cy="260073"/>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69" name="Google Shape;5959;p21"/>
            <p:cNvSpPr/>
            <p:nvPr/>
          </p:nvSpPr>
          <p:spPr>
            <a:xfrm>
              <a:off x="8578656" y="3750602"/>
              <a:ext cx="258822" cy="30083"/>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70" name="Google Shape;5960;p21"/>
            <p:cNvSpPr/>
            <p:nvPr/>
          </p:nvSpPr>
          <p:spPr>
            <a:xfrm>
              <a:off x="8621275" y="3623688"/>
              <a:ext cx="206476" cy="132948"/>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71" name="Google Shape;5961;p21"/>
            <p:cNvSpPr/>
            <p:nvPr/>
          </p:nvSpPr>
          <p:spPr>
            <a:xfrm>
              <a:off x="8666210" y="3544339"/>
              <a:ext cx="61071" cy="56284"/>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72" name="Google Shape;5962;p21"/>
            <p:cNvSpPr/>
            <p:nvPr/>
          </p:nvSpPr>
          <p:spPr>
            <a:xfrm>
              <a:off x="8598011" y="3600351"/>
              <a:ext cx="61071" cy="5337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73" name="Google Shape;5963;p21"/>
            <p:cNvSpPr/>
            <p:nvPr/>
          </p:nvSpPr>
          <p:spPr>
            <a:xfrm>
              <a:off x="8502771" y="3645444"/>
              <a:ext cx="67856" cy="52403"/>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74" name="Google Shape;5964;p21"/>
            <p:cNvSpPr/>
            <p:nvPr/>
          </p:nvSpPr>
          <p:spPr>
            <a:xfrm>
              <a:off x="8549730" y="3744797"/>
              <a:ext cx="67856" cy="53373"/>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75" name="Google Shape;5965;p21"/>
            <p:cNvSpPr/>
            <p:nvPr/>
          </p:nvSpPr>
          <p:spPr>
            <a:xfrm>
              <a:off x="8631101" y="3809094"/>
              <a:ext cx="66886" cy="52403"/>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76" name="Google Shape;5966;p21"/>
          <p:cNvGrpSpPr>
            <a:grpSpLocks/>
          </p:cNvGrpSpPr>
          <p:nvPr/>
        </p:nvGrpSpPr>
        <p:grpSpPr bwMode="auto">
          <a:xfrm>
            <a:off x="11207750" y="-150813"/>
            <a:ext cx="1079500" cy="1108076"/>
            <a:chOff x="7973149" y="-201092"/>
            <a:chExt cx="1116750" cy="1145263"/>
          </a:xfrm>
        </p:grpSpPr>
        <p:sp>
          <p:nvSpPr>
            <p:cNvPr id="77" name="Google Shape;5967;p21"/>
            <p:cNvSpPr/>
            <p:nvPr/>
          </p:nvSpPr>
          <p:spPr>
            <a:xfrm>
              <a:off x="8048694" y="-201092"/>
              <a:ext cx="1041205" cy="992670"/>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78" name="Google Shape;5968;p21"/>
            <p:cNvSpPr/>
            <p:nvPr/>
          </p:nvSpPr>
          <p:spPr>
            <a:xfrm>
              <a:off x="8764728" y="130346"/>
              <a:ext cx="67334" cy="129621"/>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79" name="Google Shape;5969;p21"/>
            <p:cNvSpPr/>
            <p:nvPr/>
          </p:nvSpPr>
          <p:spPr>
            <a:xfrm>
              <a:off x="8638273" y="67996"/>
              <a:ext cx="105106" cy="98447"/>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0" name="Google Shape;5970;p21"/>
            <p:cNvSpPr/>
            <p:nvPr/>
          </p:nvSpPr>
          <p:spPr>
            <a:xfrm>
              <a:off x="8575866" y="195977"/>
              <a:ext cx="70617" cy="101728"/>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1" name="Google Shape;5971;p21"/>
            <p:cNvSpPr/>
            <p:nvPr/>
          </p:nvSpPr>
          <p:spPr>
            <a:xfrm>
              <a:off x="8408354" y="135268"/>
              <a:ext cx="106748" cy="91883"/>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2" name="Google Shape;5972;p21"/>
            <p:cNvSpPr/>
            <p:nvPr/>
          </p:nvSpPr>
          <p:spPr>
            <a:xfrm>
              <a:off x="8393573" y="258326"/>
              <a:ext cx="62407" cy="108291"/>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3" name="Google Shape;5973;p21"/>
            <p:cNvSpPr/>
            <p:nvPr/>
          </p:nvSpPr>
          <p:spPr>
            <a:xfrm>
              <a:off x="8247410" y="217307"/>
              <a:ext cx="101821" cy="7383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4" name="Google Shape;5974;p21"/>
            <p:cNvSpPr/>
            <p:nvPr/>
          </p:nvSpPr>
          <p:spPr>
            <a:xfrm>
              <a:off x="8232629" y="330521"/>
              <a:ext cx="59122" cy="116495"/>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5" name="Google Shape;5975;p21"/>
            <p:cNvSpPr/>
            <p:nvPr/>
          </p:nvSpPr>
          <p:spPr>
            <a:xfrm>
              <a:off x="8066759" y="342006"/>
              <a:ext cx="129740" cy="7383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6" name="Google Shape;5976;p21"/>
            <p:cNvSpPr/>
            <p:nvPr/>
          </p:nvSpPr>
          <p:spPr>
            <a:xfrm>
              <a:off x="8112743" y="483112"/>
              <a:ext cx="75545" cy="108291"/>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7" name="Google Shape;5977;p21"/>
            <p:cNvSpPr/>
            <p:nvPr/>
          </p:nvSpPr>
          <p:spPr>
            <a:xfrm>
              <a:off x="7994499" y="542180"/>
              <a:ext cx="103463" cy="72194"/>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8" name="Google Shape;5978;p21"/>
            <p:cNvSpPr/>
            <p:nvPr/>
          </p:nvSpPr>
          <p:spPr>
            <a:xfrm>
              <a:off x="8060190" y="655394"/>
              <a:ext cx="124813" cy="86961"/>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89" name="Google Shape;5979;p21"/>
            <p:cNvSpPr/>
            <p:nvPr/>
          </p:nvSpPr>
          <p:spPr>
            <a:xfrm>
              <a:off x="7973149" y="701336"/>
              <a:ext cx="93610" cy="72194"/>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0" name="Google Shape;5980;p21"/>
            <p:cNvSpPr/>
            <p:nvPr/>
          </p:nvSpPr>
          <p:spPr>
            <a:xfrm>
              <a:off x="8035556" y="770249"/>
              <a:ext cx="91968" cy="114854"/>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1" name="Google Shape;5981;p21"/>
            <p:cNvSpPr/>
            <p:nvPr/>
          </p:nvSpPr>
          <p:spPr>
            <a:xfrm>
              <a:off x="8357442" y="-20606"/>
              <a:ext cx="719318" cy="964777"/>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2" name="Google Shape;5982;p21"/>
            <p:cNvSpPr/>
            <p:nvPr/>
          </p:nvSpPr>
          <p:spPr>
            <a:xfrm>
              <a:off x="8956875" y="263248"/>
              <a:ext cx="21349" cy="16408"/>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3" name="Google Shape;5983;p21"/>
            <p:cNvSpPr/>
            <p:nvPr/>
          </p:nvSpPr>
          <p:spPr>
            <a:xfrm>
              <a:off x="8920745" y="338724"/>
              <a:ext cx="21349" cy="16408"/>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4" name="Google Shape;5984;p21"/>
            <p:cNvSpPr/>
            <p:nvPr/>
          </p:nvSpPr>
          <p:spPr>
            <a:xfrm>
              <a:off x="8871476" y="355132"/>
              <a:ext cx="19707" cy="14768"/>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5" name="Google Shape;5985;p21"/>
            <p:cNvSpPr/>
            <p:nvPr/>
          </p:nvSpPr>
          <p:spPr>
            <a:xfrm>
              <a:off x="8828777" y="433889"/>
              <a:ext cx="21349" cy="14768"/>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6" name="Google Shape;5986;p21"/>
            <p:cNvSpPr/>
            <p:nvPr/>
          </p:nvSpPr>
          <p:spPr>
            <a:xfrm>
              <a:off x="8787720" y="451938"/>
              <a:ext cx="19707" cy="14766"/>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7" name="Google Shape;5987;p21"/>
            <p:cNvSpPr/>
            <p:nvPr/>
          </p:nvSpPr>
          <p:spPr>
            <a:xfrm>
              <a:off x="8776224" y="525772"/>
              <a:ext cx="19707" cy="14768"/>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8" name="Google Shape;5988;p21"/>
            <p:cNvSpPr/>
            <p:nvPr/>
          </p:nvSpPr>
          <p:spPr>
            <a:xfrm>
              <a:off x="8730240" y="540540"/>
              <a:ext cx="19707" cy="1640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99" name="Google Shape;5989;p21"/>
            <p:cNvSpPr/>
            <p:nvPr/>
          </p:nvSpPr>
          <p:spPr>
            <a:xfrm>
              <a:off x="8722028" y="614374"/>
              <a:ext cx="19707" cy="16408"/>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0" name="Google Shape;5990;p21"/>
            <p:cNvSpPr/>
            <p:nvPr/>
          </p:nvSpPr>
          <p:spPr>
            <a:xfrm>
              <a:off x="8677687" y="622579"/>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1" name="Google Shape;5991;p21"/>
            <p:cNvSpPr/>
            <p:nvPr/>
          </p:nvSpPr>
          <p:spPr>
            <a:xfrm>
              <a:off x="8679329" y="680005"/>
              <a:ext cx="19707" cy="14768"/>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2" name="Google Shape;5992;p21"/>
            <p:cNvSpPr/>
            <p:nvPr/>
          </p:nvSpPr>
          <p:spPr>
            <a:xfrm>
              <a:off x="8628419" y="689850"/>
              <a:ext cx="19707" cy="16408"/>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3" name="Google Shape;5993;p21"/>
            <p:cNvSpPr/>
            <p:nvPr/>
          </p:nvSpPr>
          <p:spPr>
            <a:xfrm>
              <a:off x="8628419" y="748918"/>
              <a:ext cx="19707" cy="14768"/>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4" name="Google Shape;5994;p21"/>
            <p:cNvSpPr/>
            <p:nvPr/>
          </p:nvSpPr>
          <p:spPr>
            <a:xfrm>
              <a:off x="8582435" y="753841"/>
              <a:ext cx="19707" cy="14766"/>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5" name="Google Shape;5995;p21"/>
            <p:cNvSpPr/>
            <p:nvPr/>
          </p:nvSpPr>
          <p:spPr>
            <a:xfrm>
              <a:off x="8569297" y="807986"/>
              <a:ext cx="19707" cy="16408"/>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6" name="Google Shape;5996;p21"/>
            <p:cNvSpPr/>
            <p:nvPr/>
          </p:nvSpPr>
          <p:spPr>
            <a:xfrm>
              <a:off x="8531524" y="824394"/>
              <a:ext cx="19707" cy="147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7" name="Google Shape;5997;p21"/>
            <p:cNvSpPr/>
            <p:nvPr/>
          </p:nvSpPr>
          <p:spPr>
            <a:xfrm>
              <a:off x="8889541" y="251763"/>
              <a:ext cx="19707" cy="16408"/>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8" name="Google Shape;5998;p21"/>
            <p:cNvSpPr/>
            <p:nvPr/>
          </p:nvSpPr>
          <p:spPr>
            <a:xfrm>
              <a:off x="8828777" y="305908"/>
              <a:ext cx="21349" cy="14768"/>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09" name="Google Shape;5999;p21"/>
            <p:cNvSpPr/>
            <p:nvPr/>
          </p:nvSpPr>
          <p:spPr>
            <a:xfrm>
              <a:off x="8771297" y="310831"/>
              <a:ext cx="19707" cy="16408"/>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0" name="Google Shape;6000;p21"/>
            <p:cNvSpPr/>
            <p:nvPr/>
          </p:nvSpPr>
          <p:spPr>
            <a:xfrm>
              <a:off x="8749948" y="360055"/>
              <a:ext cx="21349" cy="16408"/>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1" name="Google Shape;6001;p21"/>
            <p:cNvSpPr/>
            <p:nvPr/>
          </p:nvSpPr>
          <p:spPr>
            <a:xfrm>
              <a:off x="8682614" y="368258"/>
              <a:ext cx="19707" cy="147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2" name="Google Shape;6002;p21"/>
            <p:cNvSpPr/>
            <p:nvPr/>
          </p:nvSpPr>
          <p:spPr>
            <a:xfrm>
              <a:off x="8674403" y="417481"/>
              <a:ext cx="19707" cy="16408"/>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3" name="Google Shape;6003;p21"/>
            <p:cNvSpPr/>
            <p:nvPr/>
          </p:nvSpPr>
          <p:spPr>
            <a:xfrm>
              <a:off x="8620207" y="424044"/>
              <a:ext cx="19707" cy="14768"/>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4" name="Google Shape;6004;p21"/>
            <p:cNvSpPr/>
            <p:nvPr/>
          </p:nvSpPr>
          <p:spPr>
            <a:xfrm>
              <a:off x="8616923" y="483112"/>
              <a:ext cx="21350" cy="16408"/>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5" name="Google Shape;6005;p21"/>
            <p:cNvSpPr/>
            <p:nvPr/>
          </p:nvSpPr>
          <p:spPr>
            <a:xfrm>
              <a:off x="8559443" y="471627"/>
              <a:ext cx="19707" cy="16408"/>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6" name="Google Shape;6006;p21"/>
            <p:cNvSpPr/>
            <p:nvPr/>
          </p:nvSpPr>
          <p:spPr>
            <a:xfrm>
              <a:off x="8554516" y="530695"/>
              <a:ext cx="19707" cy="16408"/>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7" name="Google Shape;6007;p21"/>
            <p:cNvSpPr/>
            <p:nvPr/>
          </p:nvSpPr>
          <p:spPr>
            <a:xfrm>
              <a:off x="8493752" y="527414"/>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8" name="Google Shape;6008;p21"/>
            <p:cNvSpPr/>
            <p:nvPr/>
          </p:nvSpPr>
          <p:spPr>
            <a:xfrm>
              <a:off x="8501963" y="584840"/>
              <a:ext cx="19707" cy="16408"/>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19" name="Google Shape;6009;p21"/>
            <p:cNvSpPr/>
            <p:nvPr/>
          </p:nvSpPr>
          <p:spPr>
            <a:xfrm>
              <a:off x="8446125" y="570074"/>
              <a:ext cx="21350" cy="14766"/>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0" name="Google Shape;6010;p21"/>
            <p:cNvSpPr/>
            <p:nvPr/>
          </p:nvSpPr>
          <p:spPr>
            <a:xfrm>
              <a:off x="8423134" y="630782"/>
              <a:ext cx="21350" cy="14768"/>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1" name="Google Shape;6011;p21"/>
            <p:cNvSpPr/>
            <p:nvPr/>
          </p:nvSpPr>
          <p:spPr>
            <a:xfrm>
              <a:off x="8947021" y="412559"/>
              <a:ext cx="19707" cy="1640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2" name="Google Shape;6012;p21"/>
            <p:cNvSpPr/>
            <p:nvPr/>
          </p:nvSpPr>
          <p:spPr>
            <a:xfrm>
              <a:off x="8951948" y="486394"/>
              <a:ext cx="19707" cy="14768"/>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3" name="Google Shape;6013;p21"/>
            <p:cNvSpPr/>
            <p:nvPr/>
          </p:nvSpPr>
          <p:spPr>
            <a:xfrm>
              <a:off x="8902679" y="506083"/>
              <a:ext cx="19707" cy="16408"/>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4" name="Google Shape;6014;p21"/>
            <p:cNvSpPr/>
            <p:nvPr/>
          </p:nvSpPr>
          <p:spPr>
            <a:xfrm>
              <a:off x="8912533" y="579919"/>
              <a:ext cx="21350" cy="16408"/>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5" name="Google Shape;6015;p21"/>
            <p:cNvSpPr/>
            <p:nvPr/>
          </p:nvSpPr>
          <p:spPr>
            <a:xfrm>
              <a:off x="8863264" y="601248"/>
              <a:ext cx="19707" cy="16408"/>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6" name="Google Shape;6016;p21"/>
            <p:cNvSpPr/>
            <p:nvPr/>
          </p:nvSpPr>
          <p:spPr>
            <a:xfrm>
              <a:off x="8876403" y="661957"/>
              <a:ext cx="19707" cy="1476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7" name="Google Shape;6017;p21"/>
            <p:cNvSpPr/>
            <p:nvPr/>
          </p:nvSpPr>
          <p:spPr>
            <a:xfrm>
              <a:off x="8822208" y="680005"/>
              <a:ext cx="19707" cy="14768"/>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8" name="Google Shape;6018;p21"/>
            <p:cNvSpPr/>
            <p:nvPr/>
          </p:nvSpPr>
          <p:spPr>
            <a:xfrm>
              <a:off x="8832062" y="742355"/>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29" name="Google Shape;6019;p21"/>
            <p:cNvSpPr/>
            <p:nvPr/>
          </p:nvSpPr>
          <p:spPr>
            <a:xfrm>
              <a:off x="8781150" y="745637"/>
              <a:ext cx="21350" cy="14768"/>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0" name="Google Shape;6020;p21"/>
            <p:cNvSpPr/>
            <p:nvPr/>
          </p:nvSpPr>
          <p:spPr>
            <a:xfrm>
              <a:off x="8784435" y="821112"/>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1" name="Google Shape;6021;p21"/>
            <p:cNvSpPr/>
            <p:nvPr/>
          </p:nvSpPr>
          <p:spPr>
            <a:xfrm>
              <a:off x="8731882" y="826035"/>
              <a:ext cx="21350" cy="1640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2" name="Google Shape;6022;p21"/>
            <p:cNvSpPr/>
            <p:nvPr/>
          </p:nvSpPr>
          <p:spPr>
            <a:xfrm>
              <a:off x="8718744" y="899870"/>
              <a:ext cx="21350" cy="14768"/>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3" name="Google Shape;6023;p21"/>
            <p:cNvSpPr/>
            <p:nvPr/>
          </p:nvSpPr>
          <p:spPr>
            <a:xfrm>
              <a:off x="8966729" y="356773"/>
              <a:ext cx="21349" cy="16408"/>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4" name="Google Shape;6024;p21"/>
            <p:cNvSpPr/>
            <p:nvPr/>
          </p:nvSpPr>
          <p:spPr>
            <a:xfrm>
              <a:off x="8947021" y="195977"/>
              <a:ext cx="19707" cy="14766"/>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5" name="Google Shape;6025;p21"/>
            <p:cNvSpPr/>
            <p:nvPr/>
          </p:nvSpPr>
          <p:spPr>
            <a:xfrm>
              <a:off x="9017639" y="227151"/>
              <a:ext cx="21350" cy="14768"/>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6" name="Google Shape;6026;p21"/>
            <p:cNvSpPr/>
            <p:nvPr/>
          </p:nvSpPr>
          <p:spPr>
            <a:xfrm>
              <a:off x="8996290" y="148394"/>
              <a:ext cx="21349" cy="14768"/>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37" name="Google Shape;6027;p21"/>
            <p:cNvSpPr/>
            <p:nvPr/>
          </p:nvSpPr>
          <p:spPr>
            <a:xfrm>
              <a:off x="9022566" y="118860"/>
              <a:ext cx="21349" cy="1640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138" name="Google Shape;6028;p21"/>
          <p:cNvGrpSpPr>
            <a:grpSpLocks/>
          </p:cNvGrpSpPr>
          <p:nvPr/>
        </p:nvGrpSpPr>
        <p:grpSpPr bwMode="auto">
          <a:xfrm rot="-5400000">
            <a:off x="10083801" y="92075"/>
            <a:ext cx="157162" cy="141287"/>
            <a:chOff x="7737341" y="1046941"/>
            <a:chExt cx="161913" cy="145916"/>
          </a:xfrm>
        </p:grpSpPr>
        <p:sp>
          <p:nvSpPr>
            <p:cNvPr id="139" name="Google Shape;6029;p21"/>
            <p:cNvSpPr/>
            <p:nvPr/>
          </p:nvSpPr>
          <p:spPr>
            <a:xfrm>
              <a:off x="7732433" y="1140392"/>
              <a:ext cx="68691" cy="52464"/>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0" name="Google Shape;6030;p21"/>
            <p:cNvSpPr/>
            <p:nvPr/>
          </p:nvSpPr>
          <p:spPr>
            <a:xfrm>
              <a:off x="7789676" y="1046940"/>
              <a:ext cx="67055" cy="52464"/>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1" name="Google Shape;6031;p21"/>
            <p:cNvSpPr/>
            <p:nvPr/>
          </p:nvSpPr>
          <p:spPr>
            <a:xfrm>
              <a:off x="7825656" y="1140392"/>
              <a:ext cx="68691" cy="52464"/>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142" name="Google Shape;6032;p21"/>
          <p:cNvGrpSpPr>
            <a:grpSpLocks/>
          </p:cNvGrpSpPr>
          <p:nvPr/>
        </p:nvGrpSpPr>
        <p:grpSpPr bwMode="auto">
          <a:xfrm flipH="1">
            <a:off x="10860088" y="-150813"/>
            <a:ext cx="915987" cy="919163"/>
            <a:chOff x="-566600" y="186057"/>
            <a:chExt cx="1240151" cy="1244074"/>
          </a:xfrm>
        </p:grpSpPr>
        <p:sp>
          <p:nvSpPr>
            <p:cNvPr id="143" name="Google Shape;6033;p21"/>
            <p:cNvSpPr/>
            <p:nvPr/>
          </p:nvSpPr>
          <p:spPr>
            <a:xfrm>
              <a:off x="-566600" y="203246"/>
              <a:ext cx="1240151" cy="1226885"/>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4" name="Google Shape;6034;p21"/>
            <p:cNvSpPr/>
            <p:nvPr/>
          </p:nvSpPr>
          <p:spPr>
            <a:xfrm>
              <a:off x="-401104" y="186057"/>
              <a:ext cx="958592" cy="1102263"/>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5" name="Google Shape;6035;p21"/>
            <p:cNvSpPr/>
            <p:nvPr/>
          </p:nvSpPr>
          <p:spPr>
            <a:xfrm>
              <a:off x="359752" y="1073454"/>
              <a:ext cx="150452" cy="163298"/>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6" name="Google Shape;6036;p21"/>
            <p:cNvSpPr/>
            <p:nvPr/>
          </p:nvSpPr>
          <p:spPr>
            <a:xfrm>
              <a:off x="237242" y="959575"/>
              <a:ext cx="202035" cy="189082"/>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7" name="Google Shape;6037;p21"/>
            <p:cNvSpPr/>
            <p:nvPr/>
          </p:nvSpPr>
          <p:spPr>
            <a:xfrm>
              <a:off x="101835" y="807020"/>
              <a:ext cx="242873" cy="253542"/>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8" name="Google Shape;6038;p21"/>
            <p:cNvSpPr/>
            <p:nvPr/>
          </p:nvSpPr>
          <p:spPr>
            <a:xfrm>
              <a:off x="-44318" y="622235"/>
              <a:ext cx="283709" cy="296515"/>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49" name="Google Shape;6039;p21"/>
            <p:cNvSpPr/>
            <p:nvPr/>
          </p:nvSpPr>
          <p:spPr>
            <a:xfrm>
              <a:off x="-194770" y="415964"/>
              <a:ext cx="288007" cy="36312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0" name="Google Shape;6040;p21"/>
            <p:cNvSpPr/>
            <p:nvPr/>
          </p:nvSpPr>
          <p:spPr>
            <a:xfrm>
              <a:off x="174911" y="716776"/>
              <a:ext cx="2794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1" name="Google Shape;6041;p21"/>
            <p:cNvSpPr/>
            <p:nvPr/>
          </p:nvSpPr>
          <p:spPr>
            <a:xfrm>
              <a:off x="205001" y="669506"/>
              <a:ext cx="27942" cy="19339"/>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2" name="Google Shape;6042;p21"/>
            <p:cNvSpPr/>
            <p:nvPr/>
          </p:nvSpPr>
          <p:spPr>
            <a:xfrm>
              <a:off x="232943" y="710331"/>
              <a:ext cx="27940" cy="21487"/>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3" name="Google Shape;6043;p21"/>
            <p:cNvSpPr/>
            <p:nvPr/>
          </p:nvSpPr>
          <p:spPr>
            <a:xfrm>
              <a:off x="142672" y="1088495"/>
              <a:ext cx="27940" cy="21487"/>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4" name="Google Shape;6044;p21"/>
            <p:cNvSpPr/>
            <p:nvPr/>
          </p:nvSpPr>
          <p:spPr>
            <a:xfrm>
              <a:off x="168464" y="1028333"/>
              <a:ext cx="25792" cy="21487"/>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5" name="Google Shape;6045;p21"/>
            <p:cNvSpPr/>
            <p:nvPr/>
          </p:nvSpPr>
          <p:spPr>
            <a:xfrm>
              <a:off x="196404" y="1088495"/>
              <a:ext cx="25792" cy="21487"/>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6" name="Google Shape;6046;p21"/>
            <p:cNvSpPr/>
            <p:nvPr/>
          </p:nvSpPr>
          <p:spPr>
            <a:xfrm>
              <a:off x="566086" y="1228157"/>
              <a:ext cx="25792" cy="21487"/>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7" name="Google Shape;6047;p21"/>
            <p:cNvSpPr/>
            <p:nvPr/>
          </p:nvSpPr>
          <p:spPr>
            <a:xfrm>
              <a:off x="583280" y="1284022"/>
              <a:ext cx="27942" cy="19339"/>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8" name="Google Shape;6048;p21"/>
            <p:cNvSpPr/>
            <p:nvPr/>
          </p:nvSpPr>
          <p:spPr>
            <a:xfrm>
              <a:off x="20161" y="551330"/>
              <a:ext cx="27942" cy="19337"/>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59" name="Google Shape;6049;p21"/>
            <p:cNvSpPr/>
            <p:nvPr/>
          </p:nvSpPr>
          <p:spPr>
            <a:xfrm>
              <a:off x="37355" y="504060"/>
              <a:ext cx="27942" cy="21487"/>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0" name="Google Shape;6050;p21"/>
            <p:cNvSpPr/>
            <p:nvPr/>
          </p:nvSpPr>
          <p:spPr>
            <a:xfrm>
              <a:off x="73894" y="540586"/>
              <a:ext cx="25792" cy="19339"/>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1" name="Google Shape;6051;p21"/>
            <p:cNvSpPr/>
            <p:nvPr/>
          </p:nvSpPr>
          <p:spPr>
            <a:xfrm>
              <a:off x="-312981" y="536289"/>
              <a:ext cx="25792" cy="21487"/>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2" name="Google Shape;6052;p21"/>
            <p:cNvSpPr/>
            <p:nvPr/>
          </p:nvSpPr>
          <p:spPr>
            <a:xfrm>
              <a:off x="-289340" y="469681"/>
              <a:ext cx="2579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3" name="Google Shape;6053;p21"/>
            <p:cNvSpPr/>
            <p:nvPr/>
          </p:nvSpPr>
          <p:spPr>
            <a:xfrm>
              <a:off x="-248502" y="523397"/>
              <a:ext cx="27940" cy="19339"/>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4" name="Google Shape;6054;p21"/>
            <p:cNvSpPr/>
            <p:nvPr/>
          </p:nvSpPr>
          <p:spPr>
            <a:xfrm>
              <a:off x="-55064" y="340760"/>
              <a:ext cx="25792" cy="21487"/>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5" name="Google Shape;6055;p21"/>
            <p:cNvSpPr/>
            <p:nvPr/>
          </p:nvSpPr>
          <p:spPr>
            <a:xfrm>
              <a:off x="-9929" y="330018"/>
              <a:ext cx="2794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6" name="Google Shape;6056;p21"/>
            <p:cNvSpPr/>
            <p:nvPr/>
          </p:nvSpPr>
          <p:spPr>
            <a:xfrm>
              <a:off x="-70110" y="693142"/>
              <a:ext cx="27942" cy="21487"/>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7" name="Google Shape;6057;p21"/>
            <p:cNvSpPr/>
            <p:nvPr/>
          </p:nvSpPr>
          <p:spPr>
            <a:xfrm>
              <a:off x="258735" y="865034"/>
              <a:ext cx="27940" cy="21487"/>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8" name="Google Shape;6058;p21"/>
            <p:cNvSpPr/>
            <p:nvPr/>
          </p:nvSpPr>
          <p:spPr>
            <a:xfrm>
              <a:off x="37355" y="897264"/>
              <a:ext cx="27942" cy="19339"/>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69" name="Google Shape;6059;p21"/>
            <p:cNvSpPr/>
            <p:nvPr/>
          </p:nvSpPr>
          <p:spPr>
            <a:xfrm>
              <a:off x="460770" y="1013291"/>
              <a:ext cx="25792" cy="21487"/>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170" name="Google Shape;6060;p21"/>
          <p:cNvGrpSpPr>
            <a:grpSpLocks/>
          </p:cNvGrpSpPr>
          <p:nvPr/>
        </p:nvGrpSpPr>
        <p:grpSpPr bwMode="auto">
          <a:xfrm flipH="1">
            <a:off x="10518775" y="-185738"/>
            <a:ext cx="666750" cy="644526"/>
            <a:chOff x="-168381" y="-168706"/>
            <a:chExt cx="901061" cy="871312"/>
          </a:xfrm>
        </p:grpSpPr>
        <p:sp>
          <p:nvSpPr>
            <p:cNvPr id="171" name="Google Shape;6061;p21"/>
            <p:cNvSpPr/>
            <p:nvPr/>
          </p:nvSpPr>
          <p:spPr>
            <a:xfrm>
              <a:off x="-157655" y="-134369"/>
              <a:ext cx="890335" cy="836975"/>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2" name="Google Shape;6062;p21"/>
            <p:cNvSpPr/>
            <p:nvPr/>
          </p:nvSpPr>
          <p:spPr>
            <a:xfrm>
              <a:off x="-168381" y="-168706"/>
              <a:ext cx="804518" cy="753277"/>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3" name="Google Shape;6063;p21"/>
            <p:cNvSpPr/>
            <p:nvPr/>
          </p:nvSpPr>
          <p:spPr>
            <a:xfrm>
              <a:off x="380837" y="342064"/>
              <a:ext cx="199520" cy="225338"/>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4" name="Google Shape;6064;p21"/>
            <p:cNvSpPr/>
            <p:nvPr/>
          </p:nvSpPr>
          <p:spPr>
            <a:xfrm>
              <a:off x="243533" y="204714"/>
              <a:ext cx="220974" cy="242507"/>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5" name="Google Shape;6065;p21"/>
            <p:cNvSpPr/>
            <p:nvPr/>
          </p:nvSpPr>
          <p:spPr>
            <a:xfrm>
              <a:off x="74047" y="63071"/>
              <a:ext cx="302500" cy="334791"/>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6" name="Google Shape;6066;p21"/>
            <p:cNvSpPr/>
            <p:nvPr/>
          </p:nvSpPr>
          <p:spPr>
            <a:xfrm>
              <a:off x="-58967" y="-50671"/>
              <a:ext cx="283191" cy="332644"/>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7" name="Google Shape;6067;p21"/>
            <p:cNvSpPr/>
            <p:nvPr/>
          </p:nvSpPr>
          <p:spPr>
            <a:xfrm>
              <a:off x="460216" y="65218"/>
              <a:ext cx="27891" cy="21461"/>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8" name="Google Shape;6068;p21"/>
            <p:cNvSpPr/>
            <p:nvPr/>
          </p:nvSpPr>
          <p:spPr>
            <a:xfrm>
              <a:off x="470943" y="121016"/>
              <a:ext cx="27889"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79" name="Google Shape;6069;p21"/>
            <p:cNvSpPr/>
            <p:nvPr/>
          </p:nvSpPr>
          <p:spPr>
            <a:xfrm>
              <a:off x="511705" y="80240"/>
              <a:ext cx="30035" cy="21462"/>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0" name="Google Shape;6070;p21"/>
            <p:cNvSpPr/>
            <p:nvPr/>
          </p:nvSpPr>
          <p:spPr>
            <a:xfrm>
              <a:off x="89065" y="511604"/>
              <a:ext cx="27889" cy="21461"/>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1" name="Google Shape;6071;p21"/>
            <p:cNvSpPr/>
            <p:nvPr/>
          </p:nvSpPr>
          <p:spPr>
            <a:xfrm>
              <a:off x="114810" y="451513"/>
              <a:ext cx="27889" cy="21461"/>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2" name="Google Shape;6072;p21"/>
            <p:cNvSpPr/>
            <p:nvPr/>
          </p:nvSpPr>
          <p:spPr>
            <a:xfrm>
              <a:off x="146990" y="503019"/>
              <a:ext cx="27891" cy="23608"/>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3" name="Google Shape;6073;p21"/>
            <p:cNvSpPr/>
            <p:nvPr/>
          </p:nvSpPr>
          <p:spPr>
            <a:xfrm>
              <a:off x="7540" y="204714"/>
              <a:ext cx="27889"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4" name="Google Shape;6074;p21"/>
            <p:cNvSpPr/>
            <p:nvPr/>
          </p:nvSpPr>
          <p:spPr>
            <a:xfrm>
              <a:off x="13976" y="146769"/>
              <a:ext cx="27891" cy="21461"/>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5" name="Google Shape;6075;p21"/>
            <p:cNvSpPr/>
            <p:nvPr/>
          </p:nvSpPr>
          <p:spPr>
            <a:xfrm>
              <a:off x="430180" y="286265"/>
              <a:ext cx="27891" cy="21461"/>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6" name="Google Shape;6076;p21"/>
            <p:cNvSpPr/>
            <p:nvPr/>
          </p:nvSpPr>
          <p:spPr>
            <a:xfrm>
              <a:off x="462362" y="269097"/>
              <a:ext cx="27889" cy="21461"/>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7" name="Google Shape;6077;p21"/>
            <p:cNvSpPr/>
            <p:nvPr/>
          </p:nvSpPr>
          <p:spPr>
            <a:xfrm>
              <a:off x="219933" y="5128"/>
              <a:ext cx="27891" cy="21461"/>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8" name="Google Shape;6078;p21"/>
            <p:cNvSpPr/>
            <p:nvPr/>
          </p:nvSpPr>
          <p:spPr>
            <a:xfrm>
              <a:off x="578212" y="466537"/>
              <a:ext cx="27889" cy="21461"/>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89" name="Google Shape;6079;p21"/>
            <p:cNvSpPr/>
            <p:nvPr/>
          </p:nvSpPr>
          <p:spPr>
            <a:xfrm>
              <a:off x="494542" y="524480"/>
              <a:ext cx="27891"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190" name="Google Shape;6080;p21"/>
          <p:cNvGrpSpPr>
            <a:grpSpLocks/>
          </p:cNvGrpSpPr>
          <p:nvPr/>
        </p:nvGrpSpPr>
        <p:grpSpPr bwMode="auto">
          <a:xfrm>
            <a:off x="9418638" y="-161925"/>
            <a:ext cx="530225" cy="741363"/>
            <a:chOff x="1897495" y="-461400"/>
            <a:chExt cx="815443" cy="1139815"/>
          </a:xfrm>
        </p:grpSpPr>
        <p:sp>
          <p:nvSpPr>
            <p:cNvPr id="191" name="Google Shape;6081;p21"/>
            <p:cNvSpPr/>
            <p:nvPr/>
          </p:nvSpPr>
          <p:spPr>
            <a:xfrm>
              <a:off x="1897495" y="-344246"/>
              <a:ext cx="815443" cy="1022661"/>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2" name="Google Shape;6082;p21"/>
            <p:cNvSpPr/>
            <p:nvPr/>
          </p:nvSpPr>
          <p:spPr>
            <a:xfrm>
              <a:off x="2063513" y="-461400"/>
              <a:ext cx="573739" cy="104950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3" name="Google Shape;6083;p21"/>
            <p:cNvSpPr/>
            <p:nvPr/>
          </p:nvSpPr>
          <p:spPr>
            <a:xfrm>
              <a:off x="2112342" y="-305194"/>
              <a:ext cx="166018" cy="158647"/>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4" name="Google Shape;6084;p21"/>
            <p:cNvSpPr/>
            <p:nvPr/>
          </p:nvSpPr>
          <p:spPr>
            <a:xfrm>
              <a:off x="2178261" y="-134344"/>
              <a:ext cx="229496" cy="229427"/>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5" name="Google Shape;6085;p21"/>
            <p:cNvSpPr/>
            <p:nvPr/>
          </p:nvSpPr>
          <p:spPr>
            <a:xfrm>
              <a:off x="2246621" y="-14748"/>
              <a:ext cx="256353" cy="324614"/>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6" name="Google Shape;6086;p21"/>
            <p:cNvSpPr/>
            <p:nvPr/>
          </p:nvSpPr>
          <p:spPr>
            <a:xfrm>
              <a:off x="2354045" y="146339"/>
              <a:ext cx="131838" cy="170850"/>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7" name="Google Shape;6087;p21"/>
            <p:cNvSpPr/>
            <p:nvPr/>
          </p:nvSpPr>
          <p:spPr>
            <a:xfrm>
              <a:off x="2446820" y="300103"/>
              <a:ext cx="170901" cy="20258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8" name="Google Shape;6088;p21"/>
            <p:cNvSpPr/>
            <p:nvPr/>
          </p:nvSpPr>
          <p:spPr>
            <a:xfrm>
              <a:off x="2522505" y="424581"/>
              <a:ext cx="119630" cy="14156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199" name="Google Shape;6089;p21"/>
            <p:cNvSpPr/>
            <p:nvPr/>
          </p:nvSpPr>
          <p:spPr>
            <a:xfrm>
              <a:off x="2080603" y="278138"/>
              <a:ext cx="34180" cy="26847"/>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0" name="Google Shape;6090;p21"/>
            <p:cNvSpPr/>
            <p:nvPr/>
          </p:nvSpPr>
          <p:spPr>
            <a:xfrm>
              <a:off x="2117225" y="322071"/>
              <a:ext cx="34180" cy="24407"/>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1" name="Google Shape;6091;p21"/>
            <p:cNvSpPr/>
            <p:nvPr/>
          </p:nvSpPr>
          <p:spPr>
            <a:xfrm>
              <a:off x="2129432" y="261052"/>
              <a:ext cx="34180" cy="26849"/>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2" name="Google Shape;6092;p21"/>
            <p:cNvSpPr/>
            <p:nvPr/>
          </p:nvSpPr>
          <p:spPr>
            <a:xfrm>
              <a:off x="2605514" y="12099"/>
              <a:ext cx="34180" cy="2684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3" name="Google Shape;6093;p21"/>
            <p:cNvSpPr/>
            <p:nvPr/>
          </p:nvSpPr>
          <p:spPr>
            <a:xfrm>
              <a:off x="2595749" y="68236"/>
              <a:ext cx="31738" cy="26847"/>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4" name="Google Shape;6094;p21"/>
            <p:cNvSpPr/>
            <p:nvPr/>
          </p:nvSpPr>
          <p:spPr>
            <a:xfrm>
              <a:off x="2539595" y="26743"/>
              <a:ext cx="34180" cy="26849"/>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5" name="Google Shape;6095;p21"/>
            <p:cNvSpPr/>
            <p:nvPr/>
          </p:nvSpPr>
          <p:spPr>
            <a:xfrm>
              <a:off x="2454145" y="585668"/>
              <a:ext cx="34180" cy="26847"/>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6" name="Google Shape;6096;p21"/>
            <p:cNvSpPr/>
            <p:nvPr/>
          </p:nvSpPr>
          <p:spPr>
            <a:xfrm>
              <a:off x="2493208" y="602752"/>
              <a:ext cx="34180" cy="26849"/>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7" name="Google Shape;6097;p21"/>
            <p:cNvSpPr/>
            <p:nvPr/>
          </p:nvSpPr>
          <p:spPr>
            <a:xfrm>
              <a:off x="2639695" y="390411"/>
              <a:ext cx="34180" cy="26847"/>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8" name="Google Shape;6098;p21"/>
            <p:cNvSpPr/>
            <p:nvPr/>
          </p:nvSpPr>
          <p:spPr>
            <a:xfrm>
              <a:off x="2639695" y="356241"/>
              <a:ext cx="34180" cy="24407"/>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09" name="Google Shape;6099;p21"/>
            <p:cNvSpPr/>
            <p:nvPr/>
          </p:nvSpPr>
          <p:spPr>
            <a:xfrm>
              <a:off x="2117225" y="-48918"/>
              <a:ext cx="34180" cy="26847"/>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0" name="Google Shape;6100;p21"/>
            <p:cNvSpPr/>
            <p:nvPr/>
          </p:nvSpPr>
          <p:spPr>
            <a:xfrm>
              <a:off x="2319864" y="-207566"/>
              <a:ext cx="31740" cy="26849"/>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1" name="Google Shape;6101;p21"/>
            <p:cNvSpPr/>
            <p:nvPr/>
          </p:nvSpPr>
          <p:spPr>
            <a:xfrm>
              <a:off x="2434613" y="99965"/>
              <a:ext cx="34180" cy="26849"/>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2" name="Google Shape;6102;p21"/>
            <p:cNvSpPr/>
            <p:nvPr/>
          </p:nvSpPr>
          <p:spPr>
            <a:xfrm>
              <a:off x="2173378" y="124372"/>
              <a:ext cx="31740" cy="26849"/>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213" name="Google Shape;6103;p21"/>
          <p:cNvGrpSpPr>
            <a:grpSpLocks/>
          </p:cNvGrpSpPr>
          <p:nvPr/>
        </p:nvGrpSpPr>
        <p:grpSpPr bwMode="auto">
          <a:xfrm rot="10800000">
            <a:off x="11439525" y="5745163"/>
            <a:ext cx="692150" cy="1084262"/>
            <a:chOff x="1897495" y="-461400"/>
            <a:chExt cx="815443" cy="1139815"/>
          </a:xfrm>
        </p:grpSpPr>
        <p:sp>
          <p:nvSpPr>
            <p:cNvPr id="214" name="Google Shape;6104;p21"/>
            <p:cNvSpPr/>
            <p:nvPr/>
          </p:nvSpPr>
          <p:spPr>
            <a:xfrm>
              <a:off x="1903105" y="-344581"/>
              <a:ext cx="815443" cy="1022996"/>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5" name="Google Shape;6105;p21"/>
            <p:cNvSpPr/>
            <p:nvPr/>
          </p:nvSpPr>
          <p:spPr>
            <a:xfrm>
              <a:off x="2075171" y="-461400"/>
              <a:ext cx="574177" cy="104969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6" name="Google Shape;6106;p21"/>
            <p:cNvSpPr/>
            <p:nvPr/>
          </p:nvSpPr>
          <p:spPr>
            <a:xfrm>
              <a:off x="2123799" y="-304529"/>
              <a:ext cx="166456" cy="158539"/>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7" name="Google Shape;6107;p21"/>
            <p:cNvSpPr/>
            <p:nvPr/>
          </p:nvSpPr>
          <p:spPr>
            <a:xfrm>
              <a:off x="2189259" y="-137646"/>
              <a:ext cx="230044" cy="226962"/>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8" name="Google Shape;6108;p21"/>
            <p:cNvSpPr/>
            <p:nvPr/>
          </p:nvSpPr>
          <p:spPr>
            <a:xfrm>
              <a:off x="2256589" y="-14152"/>
              <a:ext cx="256228" cy="325423"/>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19" name="Google Shape;6109;p21"/>
            <p:cNvSpPr/>
            <p:nvPr/>
          </p:nvSpPr>
          <p:spPr>
            <a:xfrm>
              <a:off x="2365066" y="146057"/>
              <a:ext cx="132789" cy="171890"/>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0" name="Google Shape;6110;p21"/>
            <p:cNvSpPr/>
            <p:nvPr/>
          </p:nvSpPr>
          <p:spPr>
            <a:xfrm>
              <a:off x="2458580" y="294583"/>
              <a:ext cx="170195" cy="203598"/>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1" name="Google Shape;6111;p21"/>
            <p:cNvSpPr/>
            <p:nvPr/>
          </p:nvSpPr>
          <p:spPr>
            <a:xfrm>
              <a:off x="2527779" y="421414"/>
              <a:ext cx="119698" cy="14018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2" name="Google Shape;6112;p21"/>
            <p:cNvSpPr/>
            <p:nvPr/>
          </p:nvSpPr>
          <p:spPr>
            <a:xfrm>
              <a:off x="2086393" y="279564"/>
              <a:ext cx="33665" cy="25032"/>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3" name="Google Shape;6113;p21"/>
            <p:cNvSpPr/>
            <p:nvPr/>
          </p:nvSpPr>
          <p:spPr>
            <a:xfrm>
              <a:off x="2121929" y="321284"/>
              <a:ext cx="33665" cy="2503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4" name="Google Shape;6114;p21"/>
            <p:cNvSpPr/>
            <p:nvPr/>
          </p:nvSpPr>
          <p:spPr>
            <a:xfrm>
              <a:off x="2140632" y="256200"/>
              <a:ext cx="35535" cy="26701"/>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5" name="Google Shape;6115;p21"/>
            <p:cNvSpPr/>
            <p:nvPr/>
          </p:nvSpPr>
          <p:spPr>
            <a:xfrm>
              <a:off x="2610072" y="7543"/>
              <a:ext cx="33665" cy="2670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6" name="Google Shape;6116;p21"/>
            <p:cNvSpPr/>
            <p:nvPr/>
          </p:nvSpPr>
          <p:spPr>
            <a:xfrm>
              <a:off x="2600721" y="69290"/>
              <a:ext cx="33665" cy="25032"/>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7" name="Google Shape;6117;p21"/>
            <p:cNvSpPr/>
            <p:nvPr/>
          </p:nvSpPr>
          <p:spPr>
            <a:xfrm>
              <a:off x="2544613" y="27569"/>
              <a:ext cx="33665" cy="2503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8" name="Google Shape;6118;p21"/>
            <p:cNvSpPr/>
            <p:nvPr/>
          </p:nvSpPr>
          <p:spPr>
            <a:xfrm>
              <a:off x="2460449" y="584960"/>
              <a:ext cx="33665" cy="28371"/>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29" name="Google Shape;6119;p21"/>
            <p:cNvSpPr/>
            <p:nvPr/>
          </p:nvSpPr>
          <p:spPr>
            <a:xfrm>
              <a:off x="2503466" y="598311"/>
              <a:ext cx="35535" cy="26701"/>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0" name="Google Shape;6120;p21"/>
            <p:cNvSpPr/>
            <p:nvPr/>
          </p:nvSpPr>
          <p:spPr>
            <a:xfrm>
              <a:off x="2645608" y="391375"/>
              <a:ext cx="33665" cy="2503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1" name="Google Shape;6121;p21"/>
            <p:cNvSpPr/>
            <p:nvPr/>
          </p:nvSpPr>
          <p:spPr>
            <a:xfrm>
              <a:off x="2645608" y="356330"/>
              <a:ext cx="33665" cy="25032"/>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2" name="Google Shape;6122;p21"/>
            <p:cNvSpPr/>
            <p:nvPr/>
          </p:nvSpPr>
          <p:spPr>
            <a:xfrm>
              <a:off x="2121929" y="-54204"/>
              <a:ext cx="33665" cy="26701"/>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3" name="Google Shape;6123;p21"/>
            <p:cNvSpPr/>
            <p:nvPr/>
          </p:nvSpPr>
          <p:spPr>
            <a:xfrm>
              <a:off x="2323919" y="-206068"/>
              <a:ext cx="33665" cy="2503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4" name="Google Shape;6124;p21"/>
            <p:cNvSpPr/>
            <p:nvPr/>
          </p:nvSpPr>
          <p:spPr>
            <a:xfrm>
              <a:off x="2439877" y="95991"/>
              <a:ext cx="33665" cy="26701"/>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5" name="Google Shape;6125;p21"/>
            <p:cNvSpPr/>
            <p:nvPr/>
          </p:nvSpPr>
          <p:spPr>
            <a:xfrm>
              <a:off x="2178037" y="119355"/>
              <a:ext cx="33665" cy="2670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236" name="Google Shape;6126;p21"/>
          <p:cNvGrpSpPr>
            <a:grpSpLocks/>
          </p:cNvGrpSpPr>
          <p:nvPr/>
        </p:nvGrpSpPr>
        <p:grpSpPr bwMode="auto">
          <a:xfrm rot="10800000">
            <a:off x="11160125" y="4714875"/>
            <a:ext cx="1174750" cy="889000"/>
            <a:chOff x="-320607" y="2105391"/>
            <a:chExt cx="1152762" cy="873760"/>
          </a:xfrm>
        </p:grpSpPr>
        <p:sp>
          <p:nvSpPr>
            <p:cNvPr id="237" name="Google Shape;6127;p21"/>
            <p:cNvSpPr/>
            <p:nvPr/>
          </p:nvSpPr>
          <p:spPr>
            <a:xfrm>
              <a:off x="545522" y="2189646"/>
              <a:ext cx="286633" cy="151347"/>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8" name="Google Shape;6128;p21"/>
            <p:cNvSpPr/>
            <p:nvPr/>
          </p:nvSpPr>
          <p:spPr>
            <a:xfrm>
              <a:off x="400648" y="2110071"/>
              <a:ext cx="174472" cy="226242"/>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39" name="Google Shape;6129;p21"/>
            <p:cNvSpPr/>
            <p:nvPr/>
          </p:nvSpPr>
          <p:spPr>
            <a:xfrm>
              <a:off x="409994" y="2504824"/>
              <a:ext cx="345829" cy="162270"/>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0" name="Google Shape;6130;p21"/>
            <p:cNvSpPr/>
            <p:nvPr/>
          </p:nvSpPr>
          <p:spPr>
            <a:xfrm>
              <a:off x="48588" y="2383122"/>
              <a:ext cx="154221" cy="294894"/>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1" name="Google Shape;6131;p21"/>
            <p:cNvSpPr/>
            <p:nvPr/>
          </p:nvSpPr>
          <p:spPr>
            <a:xfrm>
              <a:off x="-320607" y="2252058"/>
              <a:ext cx="1065526" cy="727093"/>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2" name="Google Shape;6132;p21"/>
            <p:cNvSpPr/>
            <p:nvPr/>
          </p:nvSpPr>
          <p:spPr>
            <a:xfrm>
              <a:off x="109342" y="2428370"/>
              <a:ext cx="79447" cy="354185"/>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3" name="Google Shape;6133;p21"/>
            <p:cNvSpPr/>
            <p:nvPr/>
          </p:nvSpPr>
          <p:spPr>
            <a:xfrm>
              <a:off x="277583" y="2573477"/>
              <a:ext cx="405024" cy="73333"/>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4" name="Google Shape;6134;p21"/>
            <p:cNvSpPr/>
            <p:nvPr/>
          </p:nvSpPr>
          <p:spPr>
            <a:xfrm>
              <a:off x="459844" y="2167802"/>
              <a:ext cx="63870" cy="22468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5" name="Google Shape;6135;p21"/>
            <p:cNvSpPr/>
            <p:nvPr/>
          </p:nvSpPr>
          <p:spPr>
            <a:xfrm>
              <a:off x="734014" y="2213050"/>
              <a:ext cx="26483" cy="20284"/>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6" name="Google Shape;6136;p21"/>
            <p:cNvSpPr/>
            <p:nvPr/>
          </p:nvSpPr>
          <p:spPr>
            <a:xfrm>
              <a:off x="757381" y="2255178"/>
              <a:ext cx="26482" cy="20283"/>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7" name="Google Shape;6137;p21"/>
            <p:cNvSpPr/>
            <p:nvPr/>
          </p:nvSpPr>
          <p:spPr>
            <a:xfrm>
              <a:off x="769844" y="2209930"/>
              <a:ext cx="28040" cy="21844"/>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8" name="Google Shape;6138;p21"/>
            <p:cNvSpPr/>
            <p:nvPr/>
          </p:nvSpPr>
          <p:spPr>
            <a:xfrm>
              <a:off x="610949" y="2545392"/>
              <a:ext cx="28040" cy="21844"/>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49" name="Google Shape;6139;p21"/>
            <p:cNvSpPr/>
            <p:nvPr/>
          </p:nvSpPr>
          <p:spPr>
            <a:xfrm>
              <a:off x="646778" y="2525107"/>
              <a:ext cx="28040" cy="21844"/>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0" name="Google Shape;6140;p21"/>
            <p:cNvSpPr/>
            <p:nvPr/>
          </p:nvSpPr>
          <p:spPr>
            <a:xfrm>
              <a:off x="691954" y="2598441"/>
              <a:ext cx="26482" cy="20283"/>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1" name="Google Shape;6141;p21"/>
            <p:cNvSpPr/>
            <p:nvPr/>
          </p:nvSpPr>
          <p:spPr>
            <a:xfrm>
              <a:off x="453612" y="2163121"/>
              <a:ext cx="26483" cy="20284"/>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2" name="Google Shape;6142;p21"/>
            <p:cNvSpPr/>
            <p:nvPr/>
          </p:nvSpPr>
          <p:spPr>
            <a:xfrm>
              <a:off x="511251" y="2205249"/>
              <a:ext cx="26482" cy="21844"/>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3" name="Google Shape;6143;p21"/>
            <p:cNvSpPr/>
            <p:nvPr/>
          </p:nvSpPr>
          <p:spPr>
            <a:xfrm>
              <a:off x="154517" y="2498583"/>
              <a:ext cx="26483" cy="21844"/>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4" name="Google Shape;6144;p21"/>
            <p:cNvSpPr/>
            <p:nvPr/>
          </p:nvSpPr>
          <p:spPr>
            <a:xfrm>
              <a:off x="154517" y="2464257"/>
              <a:ext cx="26483" cy="20283"/>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5" name="Google Shape;6145;p21"/>
            <p:cNvSpPr/>
            <p:nvPr/>
          </p:nvSpPr>
          <p:spPr>
            <a:xfrm>
              <a:off x="73512" y="2482980"/>
              <a:ext cx="26483" cy="20283"/>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256" name="Google Shape;6146;p21"/>
          <p:cNvGrpSpPr>
            <a:grpSpLocks/>
          </p:cNvGrpSpPr>
          <p:nvPr/>
        </p:nvGrpSpPr>
        <p:grpSpPr bwMode="auto">
          <a:xfrm rot="5400000" flipH="1">
            <a:off x="11744325" y="1204913"/>
            <a:ext cx="157163" cy="141287"/>
            <a:chOff x="7737341" y="1046941"/>
            <a:chExt cx="161913" cy="145916"/>
          </a:xfrm>
        </p:grpSpPr>
        <p:sp>
          <p:nvSpPr>
            <p:cNvPr id="257" name="Google Shape;6147;p21"/>
            <p:cNvSpPr/>
            <p:nvPr/>
          </p:nvSpPr>
          <p:spPr>
            <a:xfrm>
              <a:off x="7737340" y="1135475"/>
              <a:ext cx="68690" cy="52464"/>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8" name="Google Shape;6148;p21"/>
            <p:cNvSpPr/>
            <p:nvPr/>
          </p:nvSpPr>
          <p:spPr>
            <a:xfrm>
              <a:off x="7789676" y="1042022"/>
              <a:ext cx="67055" cy="52464"/>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59" name="Google Shape;6149;p21"/>
            <p:cNvSpPr/>
            <p:nvPr/>
          </p:nvSpPr>
          <p:spPr>
            <a:xfrm>
              <a:off x="7830563" y="1135475"/>
              <a:ext cx="68690" cy="52464"/>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grpSp>
        <p:nvGrpSpPr>
          <p:cNvPr id="260" name="Google Shape;6150;p21"/>
          <p:cNvGrpSpPr>
            <a:grpSpLocks/>
          </p:cNvGrpSpPr>
          <p:nvPr/>
        </p:nvGrpSpPr>
        <p:grpSpPr bwMode="auto">
          <a:xfrm rot="13342812" flipH="1">
            <a:off x="9972675" y="6416675"/>
            <a:ext cx="1163638" cy="522288"/>
            <a:chOff x="8502760" y="3542528"/>
            <a:chExt cx="711519" cy="319269"/>
          </a:xfrm>
        </p:grpSpPr>
        <p:sp>
          <p:nvSpPr>
            <p:cNvPr id="261" name="Google Shape;6151;p21"/>
            <p:cNvSpPr/>
            <p:nvPr/>
          </p:nvSpPr>
          <p:spPr>
            <a:xfrm>
              <a:off x="8527250" y="3663477"/>
              <a:ext cx="687251" cy="166913"/>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2" name="Google Shape;6152;p21"/>
            <p:cNvSpPr/>
            <p:nvPr/>
          </p:nvSpPr>
          <p:spPr>
            <a:xfrm>
              <a:off x="8654813" y="3577503"/>
              <a:ext cx="187344" cy="260073"/>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3" name="Google Shape;6153;p21"/>
            <p:cNvSpPr/>
            <p:nvPr/>
          </p:nvSpPr>
          <p:spPr>
            <a:xfrm>
              <a:off x="8575172" y="3750481"/>
              <a:ext cx="259176" cy="30083"/>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4" name="Google Shape;6154;p21"/>
            <p:cNvSpPr/>
            <p:nvPr/>
          </p:nvSpPr>
          <p:spPr>
            <a:xfrm>
              <a:off x="8617846" y="3623422"/>
              <a:ext cx="206758" cy="132948"/>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5" name="Google Shape;6155;p21"/>
            <p:cNvSpPr/>
            <p:nvPr/>
          </p:nvSpPr>
          <p:spPr>
            <a:xfrm>
              <a:off x="8664104" y="3539668"/>
              <a:ext cx="61153" cy="56284"/>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6" name="Google Shape;6156;p21"/>
            <p:cNvSpPr/>
            <p:nvPr/>
          </p:nvSpPr>
          <p:spPr>
            <a:xfrm>
              <a:off x="8595631" y="3598865"/>
              <a:ext cx="61153" cy="5337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7" name="Google Shape;6157;p21"/>
            <p:cNvSpPr/>
            <p:nvPr/>
          </p:nvSpPr>
          <p:spPr>
            <a:xfrm>
              <a:off x="8504231" y="3643217"/>
              <a:ext cx="67949" cy="52403"/>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8" name="Google Shape;6158;p21"/>
            <p:cNvSpPr/>
            <p:nvPr/>
          </p:nvSpPr>
          <p:spPr>
            <a:xfrm>
              <a:off x="8545763" y="3743890"/>
              <a:ext cx="66978" cy="53373"/>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sp>
          <p:nvSpPr>
            <p:cNvPr id="269" name="Google Shape;6159;p21"/>
            <p:cNvSpPr/>
            <p:nvPr/>
          </p:nvSpPr>
          <p:spPr>
            <a:xfrm>
              <a:off x="8629356" y="3806838"/>
              <a:ext cx="66978" cy="52403"/>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lIns="91425" tIns="91425" rIns="91425" bIns="91425" anchor="ctr"/>
            <a:lstStyle/>
            <a:p>
              <a:pPr>
                <a:buClr>
                  <a:srgbClr val="000000"/>
                </a:buClr>
                <a:buFont typeface="Arial"/>
                <a:buNone/>
                <a:defRPr/>
              </a:pPr>
              <a:endParaRPr sz="1867" kern="0">
                <a:solidFill>
                  <a:srgbClr val="000000"/>
                </a:solidFill>
                <a:cs typeface="Arial"/>
                <a:sym typeface="Arial"/>
              </a:endParaRPr>
            </a:p>
          </p:txBody>
        </p:sp>
      </p:grpSp>
      <p:sp>
        <p:nvSpPr>
          <p:cNvPr id="6160" name="Google Shape;6160;p21"/>
          <p:cNvSpPr txBox="1">
            <a:spLocks noGrp="1"/>
          </p:cNvSpPr>
          <p:nvPr>
            <p:ph type="title"/>
          </p:nvPr>
        </p:nvSpPr>
        <p:spPr>
          <a:xfrm>
            <a:off x="978596" y="2503619"/>
            <a:ext cx="2438000" cy="764000"/>
          </a:xfrm>
          <a:prstGeom prst="rect">
            <a:avLst/>
          </a:prstGeom>
          <a:noFill/>
          <a:ln>
            <a:noFill/>
          </a:ln>
        </p:spPr>
        <p:txBody>
          <a:bodyPr spcFirstLastPara="1" lIns="0" tIns="0" rIns="0" bIns="0" anchor="b">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831385" y="3339401"/>
            <a:ext cx="4383200" cy="1776400"/>
          </a:xfrm>
          <a:prstGeom prst="rect">
            <a:avLst/>
          </a:prstGeom>
        </p:spPr>
        <p:txBody>
          <a:bodyPr/>
          <a:lstStyle>
            <a:lvl1pPr lvl="0" rtl="0">
              <a:lnSpc>
                <a:spcPct val="115000"/>
              </a:lnSpc>
              <a:spcBef>
                <a:spcPts val="0"/>
              </a:spcBef>
              <a:spcAft>
                <a:spcPts val="0"/>
              </a:spcAft>
              <a:buNone/>
              <a:defRPr sz="1867">
                <a:latin typeface="Nunito"/>
                <a:ea typeface="Nunito"/>
                <a:cs typeface="Nunito"/>
                <a:sym typeface="Nunito"/>
              </a:defRPr>
            </a:lvl1pPr>
            <a:lvl2pPr lvl="1" rtl="0">
              <a:lnSpc>
                <a:spcPct val="115000"/>
              </a:lnSpc>
              <a:spcBef>
                <a:spcPts val="0"/>
              </a:spcBef>
              <a:spcAft>
                <a:spcPts val="0"/>
              </a:spcAft>
              <a:buNone/>
              <a:defRPr sz="1867">
                <a:latin typeface="Nunito"/>
                <a:ea typeface="Nunito"/>
                <a:cs typeface="Nunito"/>
                <a:sym typeface="Nunito"/>
              </a:defRPr>
            </a:lvl2pPr>
            <a:lvl3pPr lvl="2" rtl="0">
              <a:lnSpc>
                <a:spcPct val="115000"/>
              </a:lnSpc>
              <a:spcBef>
                <a:spcPts val="0"/>
              </a:spcBef>
              <a:spcAft>
                <a:spcPts val="0"/>
              </a:spcAft>
              <a:buNone/>
              <a:defRPr sz="1867">
                <a:latin typeface="Nunito"/>
                <a:ea typeface="Nunito"/>
                <a:cs typeface="Nunito"/>
                <a:sym typeface="Nunito"/>
              </a:defRPr>
            </a:lvl3pPr>
            <a:lvl4pPr lvl="3" rtl="0">
              <a:lnSpc>
                <a:spcPct val="115000"/>
              </a:lnSpc>
              <a:spcBef>
                <a:spcPts val="0"/>
              </a:spcBef>
              <a:spcAft>
                <a:spcPts val="0"/>
              </a:spcAft>
              <a:buNone/>
              <a:defRPr sz="1867">
                <a:latin typeface="Nunito"/>
                <a:ea typeface="Nunito"/>
                <a:cs typeface="Nunito"/>
                <a:sym typeface="Nunito"/>
              </a:defRPr>
            </a:lvl4pPr>
            <a:lvl5pPr lvl="4" rtl="0">
              <a:lnSpc>
                <a:spcPct val="115000"/>
              </a:lnSpc>
              <a:spcBef>
                <a:spcPts val="0"/>
              </a:spcBef>
              <a:spcAft>
                <a:spcPts val="0"/>
              </a:spcAft>
              <a:buNone/>
              <a:defRPr sz="1867">
                <a:latin typeface="Nunito"/>
                <a:ea typeface="Nunito"/>
                <a:cs typeface="Nunito"/>
                <a:sym typeface="Nunito"/>
              </a:defRPr>
            </a:lvl5pPr>
            <a:lvl6pPr lvl="5" rtl="0">
              <a:lnSpc>
                <a:spcPct val="115000"/>
              </a:lnSpc>
              <a:spcBef>
                <a:spcPts val="0"/>
              </a:spcBef>
              <a:spcAft>
                <a:spcPts val="0"/>
              </a:spcAft>
              <a:buNone/>
              <a:defRPr sz="1867">
                <a:latin typeface="Nunito"/>
                <a:ea typeface="Nunito"/>
                <a:cs typeface="Nunito"/>
                <a:sym typeface="Nunito"/>
              </a:defRPr>
            </a:lvl6pPr>
            <a:lvl7pPr lvl="6" rtl="0">
              <a:lnSpc>
                <a:spcPct val="115000"/>
              </a:lnSpc>
              <a:spcBef>
                <a:spcPts val="0"/>
              </a:spcBef>
              <a:spcAft>
                <a:spcPts val="0"/>
              </a:spcAft>
              <a:buNone/>
              <a:defRPr sz="1867">
                <a:latin typeface="Nunito"/>
                <a:ea typeface="Nunito"/>
                <a:cs typeface="Nunito"/>
                <a:sym typeface="Nunito"/>
              </a:defRPr>
            </a:lvl7pPr>
            <a:lvl8pPr lvl="7" rtl="0">
              <a:lnSpc>
                <a:spcPct val="115000"/>
              </a:lnSpc>
              <a:spcBef>
                <a:spcPts val="0"/>
              </a:spcBef>
              <a:spcAft>
                <a:spcPts val="0"/>
              </a:spcAft>
              <a:buNone/>
              <a:defRPr sz="1867">
                <a:latin typeface="Nunito"/>
                <a:ea typeface="Nunito"/>
                <a:cs typeface="Nunito"/>
                <a:sym typeface="Nunito"/>
              </a:defRPr>
            </a:lvl8pPr>
            <a:lvl9pPr lvl="8" rtl="0">
              <a:lnSpc>
                <a:spcPct val="115000"/>
              </a:lnSpc>
              <a:spcBef>
                <a:spcPts val="0"/>
              </a:spcBef>
              <a:spcAft>
                <a:spcPts val="0"/>
              </a:spcAft>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667620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DA562CA-086C-4C79-93E0-D8BDFEBAF7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506" y="237564"/>
            <a:ext cx="1188646" cy="1188646"/>
          </a:xfrm>
          <a:prstGeom prst="rect">
            <a:avLst/>
          </a:prstGeom>
        </p:spPr>
      </p:pic>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4" r:id="rId12"/>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D2829409-03B2-4B0C-B4AB-E133B4B450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6.xml"/><Relationship Id="rId5" Type="http://schemas.openxmlformats.org/officeDocument/2006/relationships/image" Target="../media/image65.pn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3.wav"/><Relationship Id="rId1" Type="http://schemas.openxmlformats.org/officeDocument/2006/relationships/slideLayout" Target="../slideLayouts/slideLayout36.xml"/><Relationship Id="rId6" Type="http://schemas.openxmlformats.org/officeDocument/2006/relationships/image" Target="../media/image68.png"/><Relationship Id="rId11" Type="http://schemas.openxmlformats.org/officeDocument/2006/relationships/audio" Target="../media/audio2.wav"/><Relationship Id="rId5" Type="http://schemas.openxmlformats.org/officeDocument/2006/relationships/image" Target="../media/image67.png"/><Relationship Id="rId10" Type="http://schemas.openxmlformats.org/officeDocument/2006/relationships/audio" Target="../media/audio3.wav"/><Relationship Id="rId4" Type="http://schemas.openxmlformats.org/officeDocument/2006/relationships/image" Target="../media/image64.jpeg"/><Relationship Id="rId9" Type="http://schemas.openxmlformats.org/officeDocument/2006/relationships/image" Target="../media/image71.gif"/></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4.jpeg"/><Relationship Id="rId7" Type="http://schemas.openxmlformats.org/officeDocument/2006/relationships/image" Target="../media/image73.png"/><Relationship Id="rId2" Type="http://schemas.openxmlformats.org/officeDocument/2006/relationships/audio" Target="../media/audio2.wav"/><Relationship Id="rId1" Type="http://schemas.openxmlformats.org/officeDocument/2006/relationships/slideLayout" Target="../slideLayouts/slideLayout31.xml"/><Relationship Id="rId6" Type="http://schemas.microsoft.com/office/2007/relationships/hdphoto" Target="../media/hdphoto3.wdp"/><Relationship Id="rId5" Type="http://schemas.openxmlformats.org/officeDocument/2006/relationships/image" Target="../media/image72.png"/><Relationship Id="rId10" Type="http://schemas.openxmlformats.org/officeDocument/2006/relationships/audio" Target="../media/audio2.wav"/><Relationship Id="rId4" Type="http://schemas.openxmlformats.org/officeDocument/2006/relationships/image" Target="../media/image67.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2"/>
          <a:stretch>
            <a:fillRect/>
          </a:stretch>
        </p:blipFill>
        <p:spPr>
          <a:xfrm>
            <a:off x="442159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Viết</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3 – 4 </a:t>
            </a:r>
            <a:r>
              <a:rPr kumimoji="0" lang="en-US" sz="5400" b="0" i="0" u="none" strike="noStrike" kern="1200" cap="none" spc="0" normalizeH="0" noProof="0" err="1">
                <a:ln>
                  <a:noFill/>
                </a:ln>
                <a:solidFill>
                  <a:srgbClr val="ED7D31">
                    <a:lumMod val="50000"/>
                  </a:srgbClr>
                </a:solidFill>
                <a:effectLst/>
                <a:uLnTx/>
                <a:uFillTx/>
                <a:latin typeface="Coiny" panose="02000903060500060000" pitchFamily="2" charset="0"/>
                <a:ea typeface="+mn-ea"/>
                <a:cs typeface="+mn-cs"/>
              </a:rPr>
              <a:t>câu</a:t>
            </a:r>
            <a:r>
              <a:rPr kumimoji="0" lang="en-US" sz="5400" b="0" i="0" u="none" strike="noStrike" kern="1200" cap="none" spc="0" normalizeH="0" noProof="0">
                <a:ln>
                  <a:noFill/>
                </a:ln>
                <a:solidFill>
                  <a:srgbClr val="ED7D31">
                    <a:lumMod val="50000"/>
                  </a:srgbClr>
                </a:solidFill>
                <a:effectLst/>
                <a:uLnTx/>
                <a:uFillTx/>
                <a:latin typeface="Coiny" panose="02000903060500060000" pitchFamily="2" charset="0"/>
                <a:ea typeface="+mn-ea"/>
                <a:cs typeface="+mn-cs"/>
              </a:rPr>
              <a:t> </a:t>
            </a:r>
            <a:r>
              <a:rPr lang="en-US" sz="5400">
                <a:solidFill>
                  <a:srgbClr val="ED7D31">
                    <a:lumMod val="50000"/>
                  </a:srgbClr>
                </a:solidFill>
                <a:latin typeface="Coiny" panose="02000903060500060000" pitchFamily="2" charset="0"/>
              </a:rPr>
              <a:t>tả</a:t>
            </a:r>
            <a:r>
              <a:rPr kumimoji="0" lang="en-US" sz="5400" b="0" i="0" u="none" strike="noStrike" kern="1200" cap="none" spc="0" normalizeH="0" noProof="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đồ</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vật</a:t>
            </a:r>
            <a:endParaRPr kumimoji="0" lang="en-US" sz="54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err="1">
                <a:solidFill>
                  <a:srgbClr val="0070C0"/>
                </a:solidFill>
                <a:latin typeface="Arial" panose="020B0604020202020204" pitchFamily="34" charset="0"/>
                <a:cs typeface="Arial" panose="020B0604020202020204" pitchFamily="34" charset="0"/>
              </a:rPr>
              <a:t>hoặc</a:t>
            </a:r>
            <a:r>
              <a:rPr lang="en-US" sz="3200" b="1">
                <a:solidFill>
                  <a:srgbClr val="0070C0"/>
                </a:solidFill>
                <a:latin typeface="Arial" panose="020B0604020202020204" pitchFamily="34" charset="0"/>
                <a:cs typeface="Arial" panose="020B0604020202020204" pitchFamily="34" charset="0"/>
              </a:rPr>
              <a:t> ở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354105" y="1932266"/>
            <a:ext cx="11519647" cy="3539430"/>
          </a:xfrm>
          <a:prstGeom prst="rect">
            <a:avLst/>
          </a:prstGeom>
          <a:noFill/>
        </p:spPr>
        <p:txBody>
          <a:bodyPr wrap="square" rtlCol="0">
            <a:spAutoFit/>
          </a:bodyPr>
          <a:lstStyle/>
          <a:p>
            <a:pPr algn="just"/>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vi-VN" sz="2800" dirty="0">
                <a:latin typeface="Arial-Rounded" panose="020B0500000000000000" pitchFamily="34" charset="0"/>
                <a:ea typeface="Arial-Rounded" panose="020B0500000000000000" pitchFamily="34" charset="0"/>
                <a:cs typeface="Arial-Rounded" panose="020B0500000000000000" pitchFamily="34" charset="0"/>
              </a:rPr>
              <a:t>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800" dirty="0">
                <a:latin typeface="Arial-Rounded" panose="020B0500000000000000" pitchFamily="34" charset="0"/>
                <a:ea typeface="Arial-Rounded" panose="020B0500000000000000" pitchFamily="34" charset="0"/>
                <a:cs typeface="Arial-Rounded" panose="020B0500000000000000" pitchFamily="34" charset="0"/>
              </a:rPr>
              <a:t>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800" dirty="0">
                <a:latin typeface="Arial-Rounded" panose="020B0500000000000000" pitchFamily="34" charset="0"/>
                <a:ea typeface="Arial-Rounded" panose="020B0500000000000000" pitchFamily="34" charset="0"/>
                <a:cs typeface="Arial-Rounded" panose="020B0500000000000000" pitchFamily="34" charset="0"/>
              </a:rPr>
              <a:t>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0" y="1562378"/>
            <a:ext cx="5433391" cy="954107"/>
          </a:xfrm>
          <a:prstGeom prst="rect">
            <a:avLst/>
          </a:prstGeom>
          <a:solidFill>
            <a:srgbClr val="F3FFBF"/>
          </a:solidFill>
          <a:ln>
            <a:solidFill>
              <a:srgbClr val="F3FFBF"/>
            </a:solidFill>
          </a:ln>
        </p:spPr>
        <p:txBody>
          <a:bodyPr wrap="square" rtlCol="0">
            <a:spAutoFit/>
          </a:bodyPr>
          <a:lstStyle/>
          <a:p>
            <a:pPr algn="l"/>
            <a:r>
              <a:rPr lang="vi-VN" sz="2800" b="0" i="0">
                <a:effectLst/>
                <a:latin typeface="arial" panose="020B0604020202020204" pitchFamily="34" charset="0"/>
              </a:rPr>
              <a:t>Đặc điểm của các bộ phận: Hình dáng, kích thước, màu sắc…</a:t>
            </a:r>
          </a:p>
        </p:txBody>
      </p:sp>
      <p:sp>
        <p:nvSpPr>
          <p:cNvPr id="5" name="Rectangle 4"/>
          <p:cNvSpPr/>
          <p:nvPr/>
        </p:nvSpPr>
        <p:spPr>
          <a:xfrm>
            <a:off x="1263484" y="2647239"/>
            <a:ext cx="3373289" cy="1563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Viết đoạn văn tả đồ vật</a:t>
            </a:r>
          </a:p>
        </p:txBody>
      </p:sp>
      <p:sp>
        <p:nvSpPr>
          <p:cNvPr id="10" name="TextBox 7">
            <a:extLst>
              <a:ext uri="{FF2B5EF4-FFF2-40B4-BE49-F238E27FC236}">
                <a16:creationId xmlns:a16="http://schemas.microsoft.com/office/drawing/2014/main" id="{0A4B8D01-4B77-820F-7F36-70CA10AEF6F2}"/>
              </a:ext>
            </a:extLst>
          </p:cNvPr>
          <p:cNvSpPr txBox="1"/>
          <p:nvPr/>
        </p:nvSpPr>
        <p:spPr>
          <a:xfrm>
            <a:off x="6096000" y="3363722"/>
            <a:ext cx="4122471" cy="523220"/>
          </a:xfrm>
          <a:prstGeom prst="rect">
            <a:avLst/>
          </a:prstGeom>
          <a:solidFill>
            <a:schemeClr val="accent2">
              <a:lumMod val="40000"/>
              <a:lumOff val="60000"/>
            </a:schemeClr>
          </a:solidFill>
          <a:ln>
            <a:solidFill>
              <a:srgbClr val="F3FFBF"/>
            </a:solidFill>
          </a:ln>
        </p:spPr>
        <p:txBody>
          <a:bodyPr wrap="square" rtlCol="0">
            <a:spAutoFit/>
          </a:bodyPr>
          <a:lstStyle/>
          <a:p>
            <a:pPr algn="l"/>
            <a:r>
              <a:rPr lang="vi-VN" sz="2800" b="0" i="0">
                <a:effectLst/>
                <a:latin typeface="arial" panose="020B0604020202020204" pitchFamily="34" charset="0"/>
              </a:rPr>
              <a:t>Công dụng của đồ vật</a:t>
            </a:r>
          </a:p>
        </p:txBody>
      </p:sp>
      <p:sp>
        <p:nvSpPr>
          <p:cNvPr id="23" name="TextBox 5">
            <a:extLst>
              <a:ext uri="{FF2B5EF4-FFF2-40B4-BE49-F238E27FC236}">
                <a16:creationId xmlns:a16="http://schemas.microsoft.com/office/drawing/2014/main" id="{7714482E-0A0D-3B20-F0A5-6CC299DD34BF}"/>
              </a:ext>
            </a:extLst>
          </p:cNvPr>
          <p:cNvSpPr txBox="1"/>
          <p:nvPr/>
        </p:nvSpPr>
        <p:spPr>
          <a:xfrm>
            <a:off x="6096000" y="4387681"/>
            <a:ext cx="5109340" cy="1815882"/>
          </a:xfrm>
          <a:prstGeom prst="rect">
            <a:avLst/>
          </a:prstGeom>
          <a:solidFill>
            <a:schemeClr val="bg2"/>
          </a:solidFill>
          <a:ln>
            <a:solidFill>
              <a:srgbClr val="C2F3FF"/>
            </a:solidFill>
          </a:ln>
        </p:spPr>
        <p:txBody>
          <a:bodyPr wrap="square" rtlCol="0">
            <a:spAutoFit/>
          </a:bodyPr>
          <a:lstStyle/>
          <a:p>
            <a:pPr algn="l"/>
            <a:r>
              <a:rPr lang="vi-VN" sz="2800" b="0" i="0">
                <a:effectLst/>
                <a:latin typeface="arial" panose="020B0604020202020204" pitchFamily="34" charset="0"/>
              </a:rPr>
              <a:t>Suy nghĩ của em về đồ vật: Đồ vật hữu ích, cần thiết trong cuộc sống; Giữ gìn đồ vật cẩn thận.</a:t>
            </a:r>
          </a:p>
        </p:txBody>
      </p:sp>
      <p:sp>
        <p:nvSpPr>
          <p:cNvPr id="24" name="TextBox 7">
            <a:extLst>
              <a:ext uri="{FF2B5EF4-FFF2-40B4-BE49-F238E27FC236}">
                <a16:creationId xmlns:a16="http://schemas.microsoft.com/office/drawing/2014/main" id="{F96BE45A-106F-C1ED-A260-EA1E52539F17}"/>
              </a:ext>
            </a:extLst>
          </p:cNvPr>
          <p:cNvSpPr txBox="1"/>
          <p:nvPr/>
        </p:nvSpPr>
        <p:spPr>
          <a:xfrm>
            <a:off x="6096000" y="190757"/>
            <a:ext cx="4330694" cy="954107"/>
          </a:xfrm>
          <a:prstGeom prst="rect">
            <a:avLst/>
          </a:prstGeom>
          <a:solidFill>
            <a:schemeClr val="accent6">
              <a:lumMod val="40000"/>
              <a:lumOff val="60000"/>
            </a:schemeClr>
          </a:solidFill>
          <a:ln>
            <a:solidFill>
              <a:srgbClr val="F3FFBF"/>
            </a:solidFill>
          </a:ln>
        </p:spPr>
        <p:txBody>
          <a:bodyPr wrap="square" rtlCol="0">
            <a:spAutoFit/>
          </a:bodyPr>
          <a:lstStyle/>
          <a:p>
            <a:pPr algn="l"/>
            <a:r>
              <a:rPr lang="vi-VN" sz="2800" b="0" i="0">
                <a:effectLst/>
                <a:latin typeface="arial" panose="020B0604020202020204" pitchFamily="34" charset="0"/>
              </a:rPr>
              <a:t>Tên đồ vật: bàn học, cặp sách, tủ lạnh…</a:t>
            </a:r>
          </a:p>
        </p:txBody>
      </p:sp>
      <p:cxnSp>
        <p:nvCxnSpPr>
          <p:cNvPr id="26" name="Đường nối Thẳng 25">
            <a:extLst>
              <a:ext uri="{FF2B5EF4-FFF2-40B4-BE49-F238E27FC236}">
                <a16:creationId xmlns:a16="http://schemas.microsoft.com/office/drawing/2014/main" id="{27BED5CF-E6DE-178D-D6CF-414E5A1267C8}"/>
              </a:ext>
            </a:extLst>
          </p:cNvPr>
          <p:cNvCxnSpPr>
            <a:cxnSpLocks/>
          </p:cNvCxnSpPr>
          <p:nvPr/>
        </p:nvCxnSpPr>
        <p:spPr>
          <a:xfrm flipV="1">
            <a:off x="4636772" y="1315464"/>
            <a:ext cx="1459227" cy="1502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6F88DEE6-EB28-DB48-F763-F2067197D9F4}"/>
              </a:ext>
            </a:extLst>
          </p:cNvPr>
          <p:cNvCxnSpPr>
            <a:cxnSpLocks/>
          </p:cNvCxnSpPr>
          <p:nvPr/>
        </p:nvCxnSpPr>
        <p:spPr>
          <a:xfrm>
            <a:off x="4636772" y="3646073"/>
            <a:ext cx="13830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713CF3AD-E351-288F-5322-3401D7029CD8}"/>
              </a:ext>
            </a:extLst>
          </p:cNvPr>
          <p:cNvCxnSpPr>
            <a:cxnSpLocks/>
          </p:cNvCxnSpPr>
          <p:nvPr/>
        </p:nvCxnSpPr>
        <p:spPr>
          <a:xfrm>
            <a:off x="4636772" y="3844968"/>
            <a:ext cx="1459227" cy="13632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BC280451-9EA7-0F0D-3AF4-67324180B554}"/>
              </a:ext>
            </a:extLst>
          </p:cNvPr>
          <p:cNvCxnSpPr>
            <a:cxnSpLocks/>
          </p:cNvCxnSpPr>
          <p:nvPr/>
        </p:nvCxnSpPr>
        <p:spPr>
          <a:xfrm flipV="1">
            <a:off x="4636772" y="2744405"/>
            <a:ext cx="1459227" cy="3999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Hình chữ nhật 35">
            <a:extLst>
              <a:ext uri="{FF2B5EF4-FFF2-40B4-BE49-F238E27FC236}">
                <a16:creationId xmlns:a16="http://schemas.microsoft.com/office/drawing/2014/main" id="{DE96A948-AB05-1745-38EE-9E520DF547FA}"/>
              </a:ext>
            </a:extLst>
          </p:cNvPr>
          <p:cNvSpPr/>
          <p:nvPr/>
        </p:nvSpPr>
        <p:spPr>
          <a:xfrm>
            <a:off x="-1709530" y="190757"/>
            <a:ext cx="1459227" cy="1502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331475"/>
      </p:ext>
    </p:extLst>
  </p:cSld>
  <p:clrMapOvr>
    <a:masterClrMapping/>
  </p:clrMapOvr>
  <p:transition spd="slow">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1868051" y="968707"/>
            <a:ext cx="6550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Bài</a:t>
            </a:r>
            <a:r>
              <a:rPr kumimoji="0" lang="en-US" sz="3600" i="0" u="none" strike="noStrike" kern="1200" cap="none" spc="0" normalizeH="0" noProof="0">
                <a:ln>
                  <a:noFill/>
                </a:ln>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 làm</a:t>
            </a:r>
            <a:endParaRPr kumimoji="0" lang="en-US" sz="3600" i="0" u="none" strike="noStrike" kern="1200" cap="none" spc="0" normalizeH="0" baseline="0" noProof="0" dirty="0">
              <a:ln>
                <a:noFill/>
              </a:ln>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970318"/>
          </a:xfrm>
          <a:prstGeom prst="rect">
            <a:avLst/>
          </a:prstGeom>
          <a:noFill/>
        </p:spPr>
        <p:txBody>
          <a:bodyPr wrap="square">
            <a:spAutoFit/>
          </a:bodyPr>
          <a:lstStyle/>
          <a:p>
            <a:pPr lvl="0" algn="just">
              <a:defRPr/>
            </a:pP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cặp </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sách</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là </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món quà bố tặng </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nhân dịp năm học mới</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 cặp hình chữ nhật, có màu hồng, trên cặp in nổi hình nàng công chúa Sofia mà em yêu thích. Quai cặp được làm bằng nhựa, trông rất chắc chắn. Hai dây đeo là vải ni lông màu đen. </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Bên trong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cặp </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hai</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ngăn </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to và một ngăn</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thuận tiện cho việc đựng sách vở và đồ dùng học tập</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Hằng ngày, cặp sách như là người bạn đồng hành cùng em đến trường. </a:t>
            </a:r>
            <a:r>
              <a:rPr lang="vi-VN" sz="280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703</Words>
  <Application>Microsoft Office PowerPoint</Application>
  <PresentationFormat>Màn hình rộng</PresentationFormat>
  <Paragraphs>65</Paragraphs>
  <Slides>18</Slides>
  <Notes>2</Notes>
  <HiddenSlides>0</HiddenSlides>
  <MMClips>0</MMClips>
  <ScaleCrop>false</ScaleCrop>
  <HeadingPairs>
    <vt:vector size="6" baseType="variant">
      <vt:variant>
        <vt:lpstr>Phông được Dùng</vt:lpstr>
      </vt:variant>
      <vt:variant>
        <vt:i4>13</vt:i4>
      </vt:variant>
      <vt:variant>
        <vt:lpstr>Chủ đề</vt:lpstr>
      </vt:variant>
      <vt:variant>
        <vt:i4>4</vt:i4>
      </vt:variant>
      <vt:variant>
        <vt:lpstr>Tiêu đề Bản chiếu</vt:lpstr>
      </vt:variant>
      <vt:variant>
        <vt:i4>18</vt:i4>
      </vt:variant>
    </vt:vector>
  </HeadingPairs>
  <TitlesOfParts>
    <vt:vector size="35" baseType="lpstr">
      <vt:lpstr>微软雅黑</vt:lpstr>
      <vt:lpstr>Arial</vt:lpstr>
      <vt:lpstr>Arial</vt:lpstr>
      <vt:lpstr>Arial-Rounded</vt:lpstr>
      <vt:lpstr>Calibri</vt:lpstr>
      <vt:lpstr>Calibri Light</vt:lpstr>
      <vt:lpstr>Coiny</vt:lpstr>
      <vt:lpstr>Nunito</vt:lpstr>
      <vt:lpstr>SVN-Roselina Script</vt:lpstr>
      <vt:lpstr>SVN-Sign Painter House Script</vt:lpstr>
      <vt:lpstr>Times New Roman</vt:lpstr>
      <vt:lpstr>幼圆</vt:lpstr>
      <vt:lpstr>字魂95号-手刻宋</vt:lpstr>
      <vt:lpstr>默认设计模板</vt:lpstr>
      <vt:lpstr>Office 主题</vt:lpstr>
      <vt:lpstr>5_Office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34</cp:revision>
  <dcterms:created xsi:type="dcterms:W3CDTF">2022-07-29T00:24:17Z</dcterms:created>
  <dcterms:modified xsi:type="dcterms:W3CDTF">2023-11-09T14:16:11Z</dcterms:modified>
</cp:coreProperties>
</file>