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  <p:sldMasterId id="2147483711" r:id="rId5"/>
  </p:sldMasterIdLst>
  <p:notesMasterIdLst>
    <p:notesMasterId r:id="rId24"/>
  </p:notesMasterIdLst>
  <p:sldIdLst>
    <p:sldId id="1142" r:id="rId6"/>
    <p:sldId id="1155" r:id="rId7"/>
    <p:sldId id="1156" r:id="rId8"/>
    <p:sldId id="1157" r:id="rId9"/>
    <p:sldId id="1158" r:id="rId10"/>
    <p:sldId id="1159" r:id="rId11"/>
    <p:sldId id="1160" r:id="rId12"/>
    <p:sldId id="1137" r:id="rId13"/>
    <p:sldId id="259" r:id="rId14"/>
    <p:sldId id="264" r:id="rId15"/>
    <p:sldId id="257" r:id="rId16"/>
    <p:sldId id="1149" r:id="rId17"/>
    <p:sldId id="1144" r:id="rId18"/>
    <p:sldId id="1128" r:id="rId19"/>
    <p:sldId id="1151" r:id="rId20"/>
    <p:sldId id="1154" r:id="rId21"/>
    <p:sldId id="1152" r:id="rId22"/>
    <p:sldId id="261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9E6F7"/>
    <a:srgbClr val="FF0045"/>
    <a:srgbClr val="FFE669"/>
    <a:srgbClr val="F22849"/>
    <a:srgbClr val="FFB83B"/>
    <a:srgbClr val="FFFF99"/>
    <a:srgbClr val="FF6600"/>
    <a:srgbClr val="FDF3E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8124" autoAdjust="0"/>
  </p:normalViewPr>
  <p:slideViewPr>
    <p:cSldViewPr snapToGrid="0">
      <p:cViewPr varScale="1">
        <p:scale>
          <a:sx n="64" d="100"/>
          <a:sy n="64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88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314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09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94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  <a:p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món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mật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17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8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833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1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5" name="Google Shape;325;p6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6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422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62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6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62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6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271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3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6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6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6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516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64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6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4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00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5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65"/>
          <p:cNvSpPr txBox="1"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0" name="Google Shape;350;p6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65"/>
          <p:cNvSpPr txBox="1">
            <a:spLocks noGrp="1"/>
          </p:cNvSpPr>
          <p:nvPr>
            <p:ph type="body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2" name="Google Shape;352;p6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6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65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939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6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6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6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873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7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67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04787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8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8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6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209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9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215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7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43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1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71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80" name="Google Shape;380;p71"/>
          <p:cNvSpPr txBox="1">
            <a:spLocks noGrp="1"/>
          </p:cNvSpPr>
          <p:nvPr>
            <p:ph type="body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1" name="Google Shape;381;p7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7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7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0241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2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2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72"/>
          <p:cNvSpPr txBox="1">
            <a:spLocks noGrp="1"/>
          </p:cNvSpPr>
          <p:nvPr>
            <p:ph type="body" idx="1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8" name="Google Shape;388;p7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2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16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3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3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7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7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5189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7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4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7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48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4" name="Google Shape;314;p29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9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512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5.png"/><Relationship Id="rId5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18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4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1.sv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11" Type="http://schemas.openxmlformats.org/officeDocument/2006/relationships/image" Target="../media/image73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openxmlformats.org/officeDocument/2006/relationships/audio" Target="../media/audio1.wav"/><Relationship Id="rId21" Type="http://schemas.openxmlformats.org/officeDocument/2006/relationships/slide" Target="slide12.xml"/><Relationship Id="rId7" Type="http://schemas.openxmlformats.org/officeDocument/2006/relationships/image" Target="../media/image30.png"/><Relationship Id="rId12" Type="http://schemas.openxmlformats.org/officeDocument/2006/relationships/image" Target="../media/image25.gif"/><Relationship Id="rId17" Type="http://schemas.openxmlformats.org/officeDocument/2006/relationships/slide" Target="slide9.xml"/><Relationship Id="rId25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svg"/><Relationship Id="rId11" Type="http://schemas.openxmlformats.org/officeDocument/2006/relationships/image" Target="../media/image24.gif"/><Relationship Id="rId24" Type="http://schemas.openxmlformats.org/officeDocument/2006/relationships/image" Target="../media/image27.png"/><Relationship Id="rId5" Type="http://schemas.openxmlformats.org/officeDocument/2006/relationships/image" Target="../media/image28.png"/><Relationship Id="rId15" Type="http://schemas.openxmlformats.org/officeDocument/2006/relationships/slide" Target="slide10.xml"/><Relationship Id="rId23" Type="http://schemas.openxmlformats.org/officeDocument/2006/relationships/image" Target="../media/image39.png"/><Relationship Id="rId10" Type="http://schemas.openxmlformats.org/officeDocument/2006/relationships/image" Target="../media/image33.svg"/><Relationship Id="rId19" Type="http://schemas.openxmlformats.org/officeDocument/2006/relationships/slide" Target="slide11.xml"/><Relationship Id="rId4" Type="http://schemas.openxmlformats.org/officeDocument/2006/relationships/image" Target="../media/image23.png"/><Relationship Id="rId9" Type="http://schemas.openxmlformats.org/officeDocument/2006/relationships/image" Target="../media/image32.png"/><Relationship Id="rId14" Type="http://schemas.openxmlformats.org/officeDocument/2006/relationships/image" Target="../media/image26.gif"/><Relationship Id="rId22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audio" Target="../media/media1.mp3"/><Relationship Id="rId16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619CF6D-106B-4FDA-A7E4-C7227D274E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1982" y="2606680"/>
            <a:ext cx="5998984" cy="15668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FEFC07-2B1E-54DA-05EA-DBC45A3C8D32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93" y="168053"/>
            <a:ext cx="11899595" cy="633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9" descr="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1916" y="214037"/>
            <a:ext cx="5717782" cy="117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9"/>
          <p:cNvSpPr txBox="1"/>
          <p:nvPr/>
        </p:nvSpPr>
        <p:spPr>
          <a:xfrm>
            <a:off x="4269555" y="403313"/>
            <a:ext cx="4379769" cy="600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304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YÊU CẦU CẦN ĐẠT</a:t>
            </a:r>
            <a:endParaRPr kumimoji="0" sz="3304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5" name="Google Shape;635;p9"/>
          <p:cNvGrpSpPr/>
          <p:nvPr/>
        </p:nvGrpSpPr>
        <p:grpSpPr>
          <a:xfrm>
            <a:off x="1233185" y="1217321"/>
            <a:ext cx="8926682" cy="4920648"/>
            <a:chOff x="0" y="276"/>
            <a:chExt cx="8926682" cy="4920648"/>
          </a:xfrm>
        </p:grpSpPr>
        <p:sp>
          <p:nvSpPr>
            <p:cNvPr id="636" name="Google Shape;636;p9"/>
            <p:cNvSpPr/>
            <p:nvPr/>
          </p:nvSpPr>
          <p:spPr>
            <a:xfrm rot="5400000">
              <a:off x="-265283" y="265559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9"/>
            <p:cNvSpPr txBox="1"/>
            <p:nvPr/>
          </p:nvSpPr>
          <p:spPr>
            <a:xfrm>
              <a:off x="1" y="619271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 rot="5400000">
              <a:off x="4507555" y="-3269290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9"/>
            <p:cNvSpPr txBox="1"/>
            <p:nvPr/>
          </p:nvSpPr>
          <p:spPr>
            <a:xfrm>
              <a:off x="1237990" y="56392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Calibri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Ôn</a:t>
              </a:r>
              <a:r>
                <a:rPr lang="en-US" sz="3000" kern="0" dirty="0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tập</a:t>
              </a:r>
              <a:r>
                <a:rPr lang="en-US" sz="3000" kern="0" dirty="0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về</a:t>
              </a:r>
              <a:r>
                <a:rPr lang="en-US" sz="3000" kern="0" dirty="0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chia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hết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chia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dư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 rot="5400000">
              <a:off x="-265283" y="1841605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rgbClr val="21E146"/>
            </a:solidFill>
            <a:ln w="12700" cap="flat" cmpd="sng">
              <a:solidFill>
                <a:srgbClr val="21E1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9"/>
            <p:cNvSpPr txBox="1"/>
            <p:nvPr/>
          </p:nvSpPr>
          <p:spPr>
            <a:xfrm>
              <a:off x="1" y="2195317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 rot="5400000">
              <a:off x="4507555" y="-1693244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21E1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9"/>
            <p:cNvSpPr txBox="1"/>
            <p:nvPr/>
          </p:nvSpPr>
          <p:spPr>
            <a:xfrm>
              <a:off x="1237990" y="1632438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Vận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dụng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chia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vào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toán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liên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 rot="5400000">
              <a:off x="-265283" y="3417651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rgbClr val="4371C3"/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9"/>
            <p:cNvSpPr txBox="1"/>
            <p:nvPr/>
          </p:nvSpPr>
          <p:spPr>
            <a:xfrm>
              <a:off x="1" y="3771363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9"/>
            <p:cNvSpPr/>
            <p:nvPr/>
          </p:nvSpPr>
          <p:spPr>
            <a:xfrm rot="5400000">
              <a:off x="4507555" y="-117197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 txBox="1"/>
            <p:nvPr/>
          </p:nvSpPr>
          <p:spPr>
            <a:xfrm>
              <a:off x="1237990" y="3208485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Yêu thích môn học và trình bày bài cẩn thận, sạch đẹp.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6832" y="431919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a)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C1CDFA-2685-487C-69AB-F3F02D535BA2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795;p14">
            <a:extLst>
              <a:ext uri="{FF2B5EF4-FFF2-40B4-BE49-F238E27FC236}">
                <a16:creationId xmlns:a16="http://schemas.microsoft.com/office/drawing/2014/main" id="{436CE15B-6F08-031D-5F66-22825CEE6491}"/>
              </a:ext>
            </a:extLst>
          </p:cNvPr>
          <p:cNvSpPr/>
          <p:nvPr/>
        </p:nvSpPr>
        <p:spPr>
          <a:xfrm>
            <a:off x="630586" y="489883"/>
            <a:ext cx="4714890" cy="1551470"/>
          </a:xfrm>
          <a:prstGeom prst="cloudCallout">
            <a:avLst>
              <a:gd name="adj1" fmla="val -26486"/>
              <a:gd name="adj2" fmla="val 74551"/>
            </a:avLst>
          </a:prstGeom>
          <a:gradFill>
            <a:gsLst>
              <a:gs pos="0">
                <a:srgbClr val="CFFEFF"/>
              </a:gs>
              <a:gs pos="35000">
                <a:srgbClr val="DDFEFF"/>
              </a:gs>
              <a:gs pos="100000">
                <a:srgbClr val="EFFFFF"/>
              </a:gs>
            </a:gsLst>
            <a:lin ang="16200000" scaled="0"/>
          </a:gradFill>
          <a:ln w="9525" cap="flat" cmpd="sng">
            <a:solidFill>
              <a:srgbClr val="B5DAD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vào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vở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phút</a:t>
            </a:r>
            <a:endParaRPr sz="28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A44F6A-2101-BC63-60B0-A110FFFED986}"/>
              </a:ext>
            </a:extLst>
          </p:cNvPr>
          <p:cNvSpPr/>
          <p:nvPr/>
        </p:nvSpPr>
        <p:spPr>
          <a:xfrm>
            <a:off x="5790000" y="522774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985" y="270858"/>
            <a:ext cx="1081209" cy="66888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51261" y="-7209"/>
            <a:ext cx="1246347" cy="870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0884" y="270859"/>
            <a:ext cx="961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  b)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710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1254" y="4397528"/>
            <a:ext cx="1031961" cy="1097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8746" y="4397528"/>
            <a:ext cx="982744" cy="1098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397528"/>
            <a:ext cx="942110" cy="1097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6559" y="4397528"/>
            <a:ext cx="947305" cy="10972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177609" y="5605012"/>
            <a:ext cx="665018" cy="640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C01D0F-C8DF-96A8-B4FB-6987F1DB452A}"/>
              </a:ext>
            </a:extLst>
          </p:cNvPr>
          <p:cNvSpPr/>
          <p:nvPr/>
        </p:nvSpPr>
        <p:spPr>
          <a:xfrm>
            <a:off x="1510537" y="329719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5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236897" y="20930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7310" y="30711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99992" y="728484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330617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(dư 1)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761924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(dư 4)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456865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682440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724452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(dư 5)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1F32D8-1AFC-3C97-36D1-4D5968100490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126E51-16F2-DEBA-B45B-206A8B0D9AEC}"/>
              </a:ext>
            </a:extLst>
          </p:cNvPr>
          <p:cNvSpPr/>
          <p:nvPr/>
        </p:nvSpPr>
        <p:spPr>
          <a:xfrm>
            <a:off x="1231310" y="371208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9 -0.08125 L 0.04049 -0.08102 C 0.05599 -0.09259 0.07135 -0.10463 0.08698 -0.11504 C 0.1194 -0.13727 0.15286 -0.15486 0.18476 -0.1794 C 0.19362 -0.18611 0.20234 -0.19352 0.21133 -0.19954 C 0.21745 -0.2037 0.22422 -0.20532 0.23034 -0.20972 C 0.24167 -0.21782 0.25208 -0.2294 0.26354 -0.2368 C 0.28346 -0.2493 0.30443 -0.25625 0.32435 -0.26875 C 0.32969 -0.27222 0.3349 -0.27662 0.34049 -0.27893 C 0.347 -0.28171 0.35378 -0.28217 0.36042 -0.28403 C 0.36732 -0.28912 0.37422 -0.29444 0.38125 -0.29907 C 0.39349 -0.30717 0.39492 -0.30717 0.40599 -0.31088 C 0.41536 -0.31944 0.40625 -0.31227 0.42682 -0.31782 C 0.43164 -0.31898 0.43633 -0.32106 0.44115 -0.32268 C 0.44648 -0.32222 0.45195 -0.32315 0.45716 -0.32106 C 0.45833 -0.3206 0.45859 -0.31782 0.45911 -0.31597 C 0.4599 -0.31273 0.46029 -0.30926 0.46107 -0.30602 C 0.46575 -0.28495 0.46081 -0.31042 0.46393 -0.29421 " pathEditMode="relative" rAng="0" ptsTypes="AAAAAAAAAAAAA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7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99 -0.04676 -0.06654 -0.02037 -0.0823 -0.01065 C -0.11641 0.01065 -0.10092 -0.00139 -0.13412 0.02986 C -0.13659 0.03195 -0.13894 0.03449 -0.14141 0.03681 C -0.14453 0.03982 -0.14818 0.0419 -0.15105 0.0456 C -0.15521 0.0507 -0.15886 0.05671 -0.16315 0.06134 C -0.16732 0.06574 -0.1724 0.06759 -0.17657 0.07199 C -0.17969 0.07523 -0.18203 0.08033 -0.18503 0.08426 C -0.18594 0.08565 -0.18737 0.08658 -0.18842 0.08796 " pathEditMode="relative" rAng="0" ptsTypes="AAAAAAAAAA">
                                      <p:cBhvr>
                                        <p:cTn id="8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Rô-bốt chia được</a:t>
            </a:r>
            <a:r>
              <a:rPr lang="en-US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rổ</a:t>
            </a:r>
            <a:r>
              <a:rPr lang="en-US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cá</a:t>
            </a:r>
            <a:r>
              <a:rPr lang="vi-VN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là:</a:t>
            </a:r>
            <a:endParaRPr lang="en-US" sz="4400" dirty="0">
              <a:solidFill>
                <a:srgbClr val="FF0000"/>
              </a:solidFill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5610D0-A828-DE21-0651-C71F80FC5AC9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795;p14">
            <a:extLst>
              <a:ext uri="{FF2B5EF4-FFF2-40B4-BE49-F238E27FC236}">
                <a16:creationId xmlns:a16="http://schemas.microsoft.com/office/drawing/2014/main" id="{70AD2667-5E6A-C326-6DD3-1101A24EFC9C}"/>
              </a:ext>
            </a:extLst>
          </p:cNvPr>
          <p:cNvSpPr/>
          <p:nvPr/>
        </p:nvSpPr>
        <p:spPr>
          <a:xfrm>
            <a:off x="-94299" y="1498351"/>
            <a:ext cx="4714890" cy="1551470"/>
          </a:xfrm>
          <a:prstGeom prst="cloudCallout">
            <a:avLst>
              <a:gd name="adj1" fmla="val -26486"/>
              <a:gd name="adj2" fmla="val 74551"/>
            </a:avLst>
          </a:prstGeom>
          <a:gradFill>
            <a:gsLst>
              <a:gs pos="0">
                <a:srgbClr val="CFFEFF"/>
              </a:gs>
              <a:gs pos="35000">
                <a:srgbClr val="DDFEFF"/>
              </a:gs>
              <a:gs pos="100000">
                <a:srgbClr val="EFFFFF"/>
              </a:gs>
            </a:gsLst>
            <a:lin ang="16200000" scaled="0"/>
          </a:gradFill>
          <a:ln w="9525" cap="flat" cmpd="sng">
            <a:solidFill>
              <a:srgbClr val="B5DAD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vào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vở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4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phút</a:t>
            </a:r>
            <a:endParaRPr sz="28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8" grpId="0"/>
      <p:bldP spid="60" grpId="0"/>
      <p:bldP spid="61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5850" y="2037077"/>
            <a:ext cx="4700789" cy="1382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ADD174-5EFD-3142-F4C2-93FFC6C48DAD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88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188142" y="628943"/>
            <a:ext cx="8608360" cy="603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861188" y="1086509"/>
            <a:ext cx="45777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thực hiện phép chia 49 : 8 = 5 (dư 9). Hỏi bạn Lan thực hiện phép tính đã đúng chưa? Vì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 thực hiện phép chia sai vì số dư lớn hơn số chia.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AE64EB-13B8-7D40-F929-14277FC959E8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26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47484" y="704081"/>
            <a:ext cx="8204036" cy="60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128070" y="885821"/>
            <a:ext cx="43565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 bốt chia 60 con cá vào các rổ, mỗi rổ 8 con cá. Hỏi Rô-bốt cần ít nhất bao nhiêu chiếc rổ để chia cá?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Rô-bốt cần ít nhất 8 chiếc rổ.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1E1AF3-AD2C-DFDC-5E98-8B6FC844BE59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96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B408F-9835-B476-5814-C62D241EC7C4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6" name="Picture 8" descr="Combo TripU 3N2Ä Novotel PhÃº Quá»c">
            <a:extLst>
              <a:ext uri="{FF2B5EF4-FFF2-40B4-BE49-F238E27FC236}">
                <a16:creationId xmlns:a16="http://schemas.microsoft.com/office/drawing/2014/main" id="{DAB4BC2B-9B1C-4AD4-8ACF-4E1252EBCF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Ã¡y Äiá»n giáº£i 03">
            <a:extLst>
              <a:ext uri="{FF2B5EF4-FFF2-40B4-BE49-F238E27FC236}">
                <a16:creationId xmlns:a16="http://schemas.microsoft.com/office/drawing/2014/main" id="{07303F1B-789B-4287-ABFE-05B2A58715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Ã¡y Äiá»n giáº£i 03">
            <a:extLst>
              <a:ext uri="{FF2B5EF4-FFF2-40B4-BE49-F238E27FC236}">
                <a16:creationId xmlns:a16="http://schemas.microsoft.com/office/drawing/2014/main" id="{A4F3B0FA-C8D2-4573-9033-54EDD1EAE3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[crop output image]">
            <a:extLst>
              <a:ext uri="{FF2B5EF4-FFF2-40B4-BE49-F238E27FC236}">
                <a16:creationId xmlns:a16="http://schemas.microsoft.com/office/drawing/2014/main" id="{4527A01F-8DFE-400B-B20A-F336EAE23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extLst>
              <a:ext uri="{FF2B5EF4-FFF2-40B4-BE49-F238E27FC236}">
                <a16:creationId xmlns:a16="http://schemas.microsoft.com/office/drawing/2014/main" id="{71271965-74F8-4CAE-85A2-990BEB90E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5EE02D2-DAFD-4560-82D0-E8E7994CC2A4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6" descr="MÃ¡y Äiá»n giáº£i 03">
            <a:extLst>
              <a:ext uri="{FF2B5EF4-FFF2-40B4-BE49-F238E27FC236}">
                <a16:creationId xmlns:a16="http://schemas.microsoft.com/office/drawing/2014/main" id="{F0420656-0883-4028-9981-A5AA3A04CB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C74226-22BE-4674-9A29-7C2C13504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82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 descr="Rule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5109562" y="5213805"/>
            <a:ext cx="1263792" cy="126379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nd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6753266" y="5220165"/>
            <a:ext cx="1257392" cy="125739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ncil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4363665" y="5461177"/>
            <a:ext cx="438253" cy="43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53" y="5213805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9" y="5267360"/>
            <a:ext cx="861350" cy="130864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2" y="298075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21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1" y="2964041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05661" y="5782675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1D73A078-607B-4B1A-941C-9CF414D5094C}"/>
              </a:ext>
            </a:extLst>
          </p:cNvPr>
          <p:cNvSpPr/>
          <p:nvPr/>
        </p:nvSpPr>
        <p:spPr>
          <a:xfrm>
            <a:off x="10744200" y="213975"/>
            <a:ext cx="1251857" cy="5806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73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96759" y="654992"/>
            <a:ext cx="6105330" cy="256970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5332752" y="4303893"/>
            <a:ext cx="5074755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507" y="5044966"/>
            <a:ext cx="1895791" cy="18291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5">
            <a:extLst>
              <a:ext uri="{FF2B5EF4-FFF2-40B4-BE49-F238E27FC236}">
                <a16:creationId xmlns:a16="http://schemas.microsoft.com/office/drawing/2014/main" id="{C1CD71F0-9AA4-4B93-AF3E-A9D023717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292" y="1062776"/>
            <a:ext cx="567521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18 : 2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0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88073" y="539154"/>
            <a:ext cx="6179993" cy="266824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8" descr="Combo TripU 3N2Ä Novotel PhÃº Quá»c">
            <a:hlinkClick r:id="rId3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99" y="4787124"/>
            <a:ext cx="2838252" cy="227060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0682F3-0FAB-AA7C-C878-43BA06C35D34}"/>
              </a:ext>
            </a:extLst>
          </p:cNvPr>
          <p:cNvSpPr/>
          <p:nvPr/>
        </p:nvSpPr>
        <p:spPr>
          <a:xfrm>
            <a:off x="5332752" y="4303893"/>
            <a:ext cx="5074755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Box 65">
            <a:extLst>
              <a:ext uri="{FF2B5EF4-FFF2-40B4-BE49-F238E27FC236}">
                <a16:creationId xmlns:a16="http://schemas.microsoft.com/office/drawing/2014/main" id="{EE5101D2-74E7-D971-B62B-38D661002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292" y="1062776"/>
            <a:ext cx="567521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43 : 7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9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391579" y="490807"/>
            <a:ext cx="6034838" cy="268912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6" descr="MÃ¡y Äiá»n giáº£i 03">
            <a:hlinkClick r:id="rId3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555" y="4705013"/>
            <a:ext cx="1986862" cy="191701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65">
            <a:extLst>
              <a:ext uri="{FF2B5EF4-FFF2-40B4-BE49-F238E27FC236}">
                <a16:creationId xmlns:a16="http://schemas.microsoft.com/office/drawing/2014/main" id="{5F86F55E-2972-7668-A414-BA1AF444D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292" y="1062776"/>
            <a:ext cx="567521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chia 22 : 5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CD27C1-C227-36D4-853D-E8A274E899E7}"/>
              </a:ext>
            </a:extLst>
          </p:cNvPr>
          <p:cNvSpPr/>
          <p:nvPr/>
        </p:nvSpPr>
        <p:spPr>
          <a:xfrm>
            <a:off x="5332752" y="4303893"/>
            <a:ext cx="5074755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68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4417700" y="610729"/>
            <a:ext cx="5610719" cy="255219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 descr="[crop output image]">
            <a:hlinkClick r:id="rId3" action="ppaction://hlinksldjump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508" y="5165903"/>
            <a:ext cx="2115121" cy="169209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65">
            <a:extLst>
              <a:ext uri="{FF2B5EF4-FFF2-40B4-BE49-F238E27FC236}">
                <a16:creationId xmlns:a16="http://schemas.microsoft.com/office/drawing/2014/main" id="{8C7325B0-1087-6CCF-4F42-B19BEA2A2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2293" y="993249"/>
            <a:ext cx="567521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chia.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A951B5-2EF9-1D8B-9A4D-221F57426A0B}"/>
              </a:ext>
            </a:extLst>
          </p:cNvPr>
          <p:cNvSpPr/>
          <p:nvPr/>
        </p:nvSpPr>
        <p:spPr>
          <a:xfrm>
            <a:off x="5332752" y="4303893"/>
            <a:ext cx="5074755" cy="108054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Sai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80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0" y="-9394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5945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886725" cy="2949328"/>
            <a:chOff x="4575636" y="1365431"/>
            <a:chExt cx="1886725" cy="2949328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5231193" y="3136948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Tr.74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8572" y="1766543"/>
            <a:ext cx="5499069" cy="1444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875940-E8CA-040C-AA3C-E795F4B90117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403</Words>
  <Application>Microsoft Office PowerPoint</Application>
  <PresentationFormat>Widescreen</PresentationFormat>
  <Paragraphs>65</Paragraphs>
  <Slides>18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等线</vt:lpstr>
      <vt:lpstr>等线 Light</vt:lpstr>
      <vt:lpstr>Arial</vt:lpstr>
      <vt:lpstr>Arial (Body)</vt:lpstr>
      <vt:lpstr>Calibri</vt:lpstr>
      <vt:lpstr>Calibri Light</vt:lpstr>
      <vt:lpstr>Fredoka One</vt:lpstr>
      <vt:lpstr>Source Han Sans Regular</vt:lpstr>
      <vt:lpstr>Times New Roman</vt:lpstr>
      <vt:lpstr>UTM Cookies</vt:lpstr>
      <vt:lpstr>字魂107号-萌趣欢乐体</vt:lpstr>
      <vt:lpstr>Office 主题</vt:lpstr>
      <vt:lpstr>Office 主题​​</vt:lpstr>
      <vt:lpstr>2_Office 主题​​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Admin</cp:lastModifiedBy>
  <cp:revision>115</cp:revision>
  <dcterms:modified xsi:type="dcterms:W3CDTF">2023-11-10T01:37:32Z</dcterms:modified>
</cp:coreProperties>
</file>