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19"/>
  </p:notesMasterIdLst>
  <p:sldIdLst>
    <p:sldId id="3426" r:id="rId4"/>
    <p:sldId id="3427" r:id="rId5"/>
    <p:sldId id="3428" r:id="rId6"/>
    <p:sldId id="3429" r:id="rId7"/>
    <p:sldId id="256" r:id="rId8"/>
    <p:sldId id="3424" r:id="rId9"/>
    <p:sldId id="322" r:id="rId10"/>
    <p:sldId id="328" r:id="rId11"/>
    <p:sldId id="329" r:id="rId12"/>
    <p:sldId id="3431" r:id="rId13"/>
    <p:sldId id="3432" r:id="rId14"/>
    <p:sldId id="3433" r:id="rId15"/>
    <p:sldId id="3434" r:id="rId16"/>
    <p:sldId id="343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57" d="100"/>
          <a:sy n="57" d="100"/>
        </p:scale>
        <p:origin x="156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2024/10/28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0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3.xml"/><Relationship Id="rId23" Type="http://schemas.openxmlformats.org/officeDocument/2006/relationships/image" Target="../media/image11.png"/><Relationship Id="rId10" Type="http://schemas.openxmlformats.org/officeDocument/2006/relationships/slide" Target="slide2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slide" Target="slide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jp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CDEBBEF8-2669-414F-9565-3953D3C2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3A1BE6-3DBD-409E-AAEF-75810B3F5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27" name="Picture 2" descr="Cute baduck cartoon Royalty Free Vector Image - VectorStock">
            <a:extLst>
              <a:ext uri="{FF2B5EF4-FFF2-40B4-BE49-F238E27FC236}">
                <a16:creationId xmlns:a16="http://schemas.microsoft.com/office/drawing/2014/main" id="{073B350D-0759-4DF8-9004-3169FCF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" y="2969991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D025EA66-1699-4837-95C2-122AA3018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749A-E934-4462-9977-7574DBB5D50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69882" y="3035268"/>
            <a:ext cx="1454191" cy="2079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0AFF84-3AF9-4B2C-9C4C-AFC4A6707B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761339" y="2127475"/>
            <a:ext cx="1191174" cy="1934291"/>
          </a:xfrm>
          <a:prstGeom prst="rect">
            <a:avLst/>
          </a:prstGeom>
        </p:spPr>
      </p:pic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Arrow 10">
            <a:hlinkClick r:id="rId22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7BE641-76A6-454F-AD55-000C3CABA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5629"/>
            <a:ext cx="7886700" cy="1325563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128"/>
            <a:ext cx="7886700" cy="4351338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628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483842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02836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27217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68553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68553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05890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380856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00311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40818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033536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CB38-1FB1-41ED-B9E0-9A296E84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4720-C51F-40CE-9321-44678191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03" y="289965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C8815D3-767B-4E6F-ABEE-43E3F9D90AD8}"/>
              </a:ext>
            </a:extLst>
          </p:cNvPr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7A2907B-641A-41C1-ADC7-12E9E5D5C73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588751" y="948690"/>
            <a:ext cx="8730308" cy="1230689"/>
          </a:xfrm>
          <a:custGeom>
            <a:avLst/>
            <a:gdLst>
              <a:gd name="connsiteX0" fmla="*/ 0 w 8730308"/>
              <a:gd name="connsiteY0" fmla="*/ 205119 h 1230689"/>
              <a:gd name="connsiteX1" fmla="*/ 305707 w 8730308"/>
              <a:gd name="connsiteY1" fmla="*/ 0 h 1230689"/>
              <a:gd name="connsiteX2" fmla="*/ 1279974 w 8730308"/>
              <a:gd name="connsiteY2" fmla="*/ 0 h 1230689"/>
              <a:gd name="connsiteX3" fmla="*/ 1929485 w 8730308"/>
              <a:gd name="connsiteY3" fmla="*/ 0 h 1230689"/>
              <a:gd name="connsiteX4" fmla="*/ 2822564 w 8730308"/>
              <a:gd name="connsiteY4" fmla="*/ 0 h 1230689"/>
              <a:gd name="connsiteX5" fmla="*/ 3472075 w 8730308"/>
              <a:gd name="connsiteY5" fmla="*/ 0 h 1230689"/>
              <a:gd name="connsiteX6" fmla="*/ 4121587 w 8730308"/>
              <a:gd name="connsiteY6" fmla="*/ 0 h 1230689"/>
              <a:gd name="connsiteX7" fmla="*/ 5095853 w 8730308"/>
              <a:gd name="connsiteY7" fmla="*/ 0 h 1230689"/>
              <a:gd name="connsiteX8" fmla="*/ 5988932 w 8730308"/>
              <a:gd name="connsiteY8" fmla="*/ 0 h 1230689"/>
              <a:gd name="connsiteX9" fmla="*/ 6557255 w 8730308"/>
              <a:gd name="connsiteY9" fmla="*/ 0 h 1230689"/>
              <a:gd name="connsiteX10" fmla="*/ 7287955 w 8730308"/>
              <a:gd name="connsiteY10" fmla="*/ 0 h 1230689"/>
              <a:gd name="connsiteX11" fmla="*/ 8424600 w 8730308"/>
              <a:gd name="connsiteY11" fmla="*/ 0 h 1230689"/>
              <a:gd name="connsiteX12" fmla="*/ 8730308 w 8730308"/>
              <a:gd name="connsiteY12" fmla="*/ 205119 h 1230689"/>
              <a:gd name="connsiteX13" fmla="*/ 8730308 w 8730308"/>
              <a:gd name="connsiteY13" fmla="*/ 598935 h 1230689"/>
              <a:gd name="connsiteX14" fmla="*/ 8730308 w 8730308"/>
              <a:gd name="connsiteY14" fmla="*/ 1025569 h 1230689"/>
              <a:gd name="connsiteX15" fmla="*/ 8424600 w 8730308"/>
              <a:gd name="connsiteY15" fmla="*/ 1230689 h 1230689"/>
              <a:gd name="connsiteX16" fmla="*/ 7856277 w 8730308"/>
              <a:gd name="connsiteY16" fmla="*/ 1230689 h 1230689"/>
              <a:gd name="connsiteX17" fmla="*/ 7125577 w 8730308"/>
              <a:gd name="connsiteY17" fmla="*/ 1230689 h 1230689"/>
              <a:gd name="connsiteX18" fmla="*/ 6476065 w 8730308"/>
              <a:gd name="connsiteY18" fmla="*/ 1230689 h 1230689"/>
              <a:gd name="connsiteX19" fmla="*/ 5745365 w 8730308"/>
              <a:gd name="connsiteY19" fmla="*/ 1230689 h 1230689"/>
              <a:gd name="connsiteX20" fmla="*/ 5095853 w 8730308"/>
              <a:gd name="connsiteY20" fmla="*/ 1230689 h 1230689"/>
              <a:gd name="connsiteX21" fmla="*/ 4283965 w 8730308"/>
              <a:gd name="connsiteY21" fmla="*/ 1230689 h 1230689"/>
              <a:gd name="connsiteX22" fmla="*/ 3634454 w 8730308"/>
              <a:gd name="connsiteY22" fmla="*/ 1230689 h 1230689"/>
              <a:gd name="connsiteX23" fmla="*/ 2903753 w 8730308"/>
              <a:gd name="connsiteY23" fmla="*/ 1230689 h 1230689"/>
              <a:gd name="connsiteX24" fmla="*/ 2091863 w 8730308"/>
              <a:gd name="connsiteY24" fmla="*/ 1230689 h 1230689"/>
              <a:gd name="connsiteX25" fmla="*/ 1279974 w 8730308"/>
              <a:gd name="connsiteY25" fmla="*/ 1230689 h 1230689"/>
              <a:gd name="connsiteX26" fmla="*/ 305707 w 8730308"/>
              <a:gd name="connsiteY26" fmla="*/ 1230689 h 1230689"/>
              <a:gd name="connsiteX27" fmla="*/ 0 w 8730308"/>
              <a:gd name="connsiteY27" fmla="*/ 1025569 h 1230689"/>
              <a:gd name="connsiteX28" fmla="*/ 0 w 8730308"/>
              <a:gd name="connsiteY28" fmla="*/ 639958 h 1230689"/>
              <a:gd name="connsiteX29" fmla="*/ 0 w 8730308"/>
              <a:gd name="connsiteY29" fmla="*/ 205119 h 1230689"/>
              <a:gd name="connsiteX0" fmla="*/ 0 w 8730308"/>
              <a:gd name="connsiteY0" fmla="*/ 205119 h 1230689"/>
              <a:gd name="connsiteX1" fmla="*/ 305707 w 8730308"/>
              <a:gd name="connsiteY1" fmla="*/ 0 h 1230689"/>
              <a:gd name="connsiteX2" fmla="*/ 1198786 w 8730308"/>
              <a:gd name="connsiteY2" fmla="*/ 0 h 1230689"/>
              <a:gd name="connsiteX3" fmla="*/ 2091863 w 8730308"/>
              <a:gd name="connsiteY3" fmla="*/ 0 h 1230689"/>
              <a:gd name="connsiteX4" fmla="*/ 2984942 w 8730308"/>
              <a:gd name="connsiteY4" fmla="*/ 0 h 1230689"/>
              <a:gd name="connsiteX5" fmla="*/ 3959209 w 8730308"/>
              <a:gd name="connsiteY5" fmla="*/ 0 h 1230689"/>
              <a:gd name="connsiteX6" fmla="*/ 4608720 w 8730308"/>
              <a:gd name="connsiteY6" fmla="*/ 0 h 1230689"/>
              <a:gd name="connsiteX7" fmla="*/ 5420610 w 8730308"/>
              <a:gd name="connsiteY7" fmla="*/ 0 h 1230689"/>
              <a:gd name="connsiteX8" fmla="*/ 6151310 w 8730308"/>
              <a:gd name="connsiteY8" fmla="*/ 0 h 1230689"/>
              <a:gd name="connsiteX9" fmla="*/ 6800822 w 8730308"/>
              <a:gd name="connsiteY9" fmla="*/ 0 h 1230689"/>
              <a:gd name="connsiteX10" fmla="*/ 7693899 w 8730308"/>
              <a:gd name="connsiteY10" fmla="*/ 0 h 1230689"/>
              <a:gd name="connsiteX11" fmla="*/ 8424600 w 8730308"/>
              <a:gd name="connsiteY11" fmla="*/ 0 h 1230689"/>
              <a:gd name="connsiteX12" fmla="*/ 8730308 w 8730308"/>
              <a:gd name="connsiteY12" fmla="*/ 205119 h 1230689"/>
              <a:gd name="connsiteX13" fmla="*/ 8730308 w 8730308"/>
              <a:gd name="connsiteY13" fmla="*/ 631753 h 1230689"/>
              <a:gd name="connsiteX14" fmla="*/ 8730308 w 8730308"/>
              <a:gd name="connsiteY14" fmla="*/ 1025569 h 1230689"/>
              <a:gd name="connsiteX15" fmla="*/ 8424600 w 8730308"/>
              <a:gd name="connsiteY15" fmla="*/ 1230689 h 1230689"/>
              <a:gd name="connsiteX16" fmla="*/ 7856277 w 8730308"/>
              <a:gd name="connsiteY16" fmla="*/ 1230689 h 1230689"/>
              <a:gd name="connsiteX17" fmla="*/ 6882010 w 8730308"/>
              <a:gd name="connsiteY17" fmla="*/ 1230689 h 1230689"/>
              <a:gd name="connsiteX18" fmla="*/ 6151310 w 8730308"/>
              <a:gd name="connsiteY18" fmla="*/ 1230689 h 1230689"/>
              <a:gd name="connsiteX19" fmla="*/ 5258232 w 8730308"/>
              <a:gd name="connsiteY19" fmla="*/ 1230689 h 1230689"/>
              <a:gd name="connsiteX20" fmla="*/ 4608720 w 8730308"/>
              <a:gd name="connsiteY20" fmla="*/ 1230689 h 1230689"/>
              <a:gd name="connsiteX21" fmla="*/ 3959209 w 8730308"/>
              <a:gd name="connsiteY21" fmla="*/ 1230689 h 1230689"/>
              <a:gd name="connsiteX22" fmla="*/ 3147319 w 8730308"/>
              <a:gd name="connsiteY22" fmla="*/ 1230689 h 1230689"/>
              <a:gd name="connsiteX23" fmla="*/ 2335431 w 8730308"/>
              <a:gd name="connsiteY23" fmla="*/ 1230689 h 1230689"/>
              <a:gd name="connsiteX24" fmla="*/ 1767108 w 8730308"/>
              <a:gd name="connsiteY24" fmla="*/ 1230689 h 1230689"/>
              <a:gd name="connsiteX25" fmla="*/ 1117597 w 8730308"/>
              <a:gd name="connsiteY25" fmla="*/ 1230689 h 1230689"/>
              <a:gd name="connsiteX26" fmla="*/ 305707 w 8730308"/>
              <a:gd name="connsiteY26" fmla="*/ 1230689 h 1230689"/>
              <a:gd name="connsiteX27" fmla="*/ 0 w 8730308"/>
              <a:gd name="connsiteY27" fmla="*/ 1025569 h 1230689"/>
              <a:gd name="connsiteX28" fmla="*/ 0 w 8730308"/>
              <a:gd name="connsiteY28" fmla="*/ 623549 h 1230689"/>
              <a:gd name="connsiteX29" fmla="*/ 0 w 8730308"/>
              <a:gd name="connsiteY29" fmla="*/ 205119 h 1230689"/>
              <a:gd name="connsiteX0" fmla="*/ 0 w 8730308"/>
              <a:gd name="connsiteY0" fmla="*/ 205119 h 1230689"/>
              <a:gd name="connsiteX1" fmla="*/ 305707 w 8730308"/>
              <a:gd name="connsiteY1" fmla="*/ 0 h 1230689"/>
              <a:gd name="connsiteX2" fmla="*/ 1279974 w 8730308"/>
              <a:gd name="connsiteY2" fmla="*/ 0 h 1230689"/>
              <a:gd name="connsiteX3" fmla="*/ 1929485 w 8730308"/>
              <a:gd name="connsiteY3" fmla="*/ 0 h 1230689"/>
              <a:gd name="connsiteX4" fmla="*/ 2822564 w 8730308"/>
              <a:gd name="connsiteY4" fmla="*/ 0 h 1230689"/>
              <a:gd name="connsiteX5" fmla="*/ 3472075 w 8730308"/>
              <a:gd name="connsiteY5" fmla="*/ 0 h 1230689"/>
              <a:gd name="connsiteX6" fmla="*/ 4121587 w 8730308"/>
              <a:gd name="connsiteY6" fmla="*/ 0 h 1230689"/>
              <a:gd name="connsiteX7" fmla="*/ 5095853 w 8730308"/>
              <a:gd name="connsiteY7" fmla="*/ 0 h 1230689"/>
              <a:gd name="connsiteX8" fmla="*/ 5988932 w 8730308"/>
              <a:gd name="connsiteY8" fmla="*/ 0 h 1230689"/>
              <a:gd name="connsiteX9" fmla="*/ 6557255 w 8730308"/>
              <a:gd name="connsiteY9" fmla="*/ 0 h 1230689"/>
              <a:gd name="connsiteX10" fmla="*/ 7287955 w 8730308"/>
              <a:gd name="connsiteY10" fmla="*/ 0 h 1230689"/>
              <a:gd name="connsiteX11" fmla="*/ 8424600 w 8730308"/>
              <a:gd name="connsiteY11" fmla="*/ 0 h 1230689"/>
              <a:gd name="connsiteX12" fmla="*/ 8730308 w 8730308"/>
              <a:gd name="connsiteY12" fmla="*/ 205119 h 1230689"/>
              <a:gd name="connsiteX13" fmla="*/ 8730308 w 8730308"/>
              <a:gd name="connsiteY13" fmla="*/ 598935 h 1230689"/>
              <a:gd name="connsiteX14" fmla="*/ 8730308 w 8730308"/>
              <a:gd name="connsiteY14" fmla="*/ 1025569 h 1230689"/>
              <a:gd name="connsiteX15" fmla="*/ 8424600 w 8730308"/>
              <a:gd name="connsiteY15" fmla="*/ 1230689 h 1230689"/>
              <a:gd name="connsiteX16" fmla="*/ 7856277 w 8730308"/>
              <a:gd name="connsiteY16" fmla="*/ 1230689 h 1230689"/>
              <a:gd name="connsiteX17" fmla="*/ 7125577 w 8730308"/>
              <a:gd name="connsiteY17" fmla="*/ 1230689 h 1230689"/>
              <a:gd name="connsiteX18" fmla="*/ 6476065 w 8730308"/>
              <a:gd name="connsiteY18" fmla="*/ 1230689 h 1230689"/>
              <a:gd name="connsiteX19" fmla="*/ 5745365 w 8730308"/>
              <a:gd name="connsiteY19" fmla="*/ 1230689 h 1230689"/>
              <a:gd name="connsiteX20" fmla="*/ 5095853 w 8730308"/>
              <a:gd name="connsiteY20" fmla="*/ 1230689 h 1230689"/>
              <a:gd name="connsiteX21" fmla="*/ 4283965 w 8730308"/>
              <a:gd name="connsiteY21" fmla="*/ 1230689 h 1230689"/>
              <a:gd name="connsiteX22" fmla="*/ 3634454 w 8730308"/>
              <a:gd name="connsiteY22" fmla="*/ 1230689 h 1230689"/>
              <a:gd name="connsiteX23" fmla="*/ 2903753 w 8730308"/>
              <a:gd name="connsiteY23" fmla="*/ 1230689 h 1230689"/>
              <a:gd name="connsiteX24" fmla="*/ 2091863 w 8730308"/>
              <a:gd name="connsiteY24" fmla="*/ 1230689 h 1230689"/>
              <a:gd name="connsiteX25" fmla="*/ 1279974 w 8730308"/>
              <a:gd name="connsiteY25" fmla="*/ 1230689 h 1230689"/>
              <a:gd name="connsiteX26" fmla="*/ 305707 w 8730308"/>
              <a:gd name="connsiteY26" fmla="*/ 1230689 h 1230689"/>
              <a:gd name="connsiteX27" fmla="*/ 0 w 8730308"/>
              <a:gd name="connsiteY27" fmla="*/ 1025569 h 1230689"/>
              <a:gd name="connsiteX28" fmla="*/ 0 w 8730308"/>
              <a:gd name="connsiteY28" fmla="*/ 639958 h 1230689"/>
              <a:gd name="connsiteX29" fmla="*/ 0 w 8730308"/>
              <a:gd name="connsiteY29" fmla="*/ 205119 h 123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730308" h="1230689" fill="none" extrusionOk="0">
                <a:moveTo>
                  <a:pt x="0" y="205119"/>
                </a:moveTo>
                <a:cubicBezTo>
                  <a:pt x="44484" y="73950"/>
                  <a:pt x="130551" y="33062"/>
                  <a:pt x="305707" y="0"/>
                </a:cubicBezTo>
                <a:cubicBezTo>
                  <a:pt x="490866" y="-7999"/>
                  <a:pt x="1059179" y="143184"/>
                  <a:pt x="1279974" y="0"/>
                </a:cubicBezTo>
                <a:cubicBezTo>
                  <a:pt x="1570441" y="-28747"/>
                  <a:pt x="1670204" y="-19986"/>
                  <a:pt x="1929485" y="0"/>
                </a:cubicBezTo>
                <a:cubicBezTo>
                  <a:pt x="2138467" y="-112690"/>
                  <a:pt x="2588193" y="-88918"/>
                  <a:pt x="2822564" y="0"/>
                </a:cubicBezTo>
                <a:cubicBezTo>
                  <a:pt x="3092128" y="5198"/>
                  <a:pt x="3327863" y="94117"/>
                  <a:pt x="3472075" y="0"/>
                </a:cubicBezTo>
                <a:cubicBezTo>
                  <a:pt x="3683865" y="-66537"/>
                  <a:pt x="4003503" y="71886"/>
                  <a:pt x="4121587" y="0"/>
                </a:cubicBezTo>
                <a:cubicBezTo>
                  <a:pt x="4296786" y="-78388"/>
                  <a:pt x="4680914" y="120465"/>
                  <a:pt x="5095853" y="0"/>
                </a:cubicBezTo>
                <a:cubicBezTo>
                  <a:pt x="5365673" y="-74510"/>
                  <a:pt x="5627794" y="107781"/>
                  <a:pt x="5988932" y="0"/>
                </a:cubicBezTo>
                <a:cubicBezTo>
                  <a:pt x="6311125" y="-62169"/>
                  <a:pt x="6284072" y="28213"/>
                  <a:pt x="6557255" y="0"/>
                </a:cubicBezTo>
                <a:cubicBezTo>
                  <a:pt x="6831087" y="-54922"/>
                  <a:pt x="6872846" y="33679"/>
                  <a:pt x="7287955" y="0"/>
                </a:cubicBezTo>
                <a:cubicBezTo>
                  <a:pt x="7569394" y="-1731"/>
                  <a:pt x="8083013" y="96344"/>
                  <a:pt x="8424600" y="0"/>
                </a:cubicBezTo>
                <a:cubicBezTo>
                  <a:pt x="8579947" y="-9025"/>
                  <a:pt x="8746300" y="115819"/>
                  <a:pt x="8730308" y="205119"/>
                </a:cubicBezTo>
                <a:cubicBezTo>
                  <a:pt x="8796199" y="333065"/>
                  <a:pt x="8698373" y="481742"/>
                  <a:pt x="8730308" y="598935"/>
                </a:cubicBezTo>
                <a:cubicBezTo>
                  <a:pt x="8731381" y="722492"/>
                  <a:pt x="8721450" y="799531"/>
                  <a:pt x="8730308" y="1025569"/>
                </a:cubicBezTo>
                <a:cubicBezTo>
                  <a:pt x="8689738" y="1119946"/>
                  <a:pt x="8563392" y="1213192"/>
                  <a:pt x="8424600" y="1230689"/>
                </a:cubicBezTo>
                <a:cubicBezTo>
                  <a:pt x="8188603" y="1214689"/>
                  <a:pt x="7997870" y="1233026"/>
                  <a:pt x="7856277" y="1230689"/>
                </a:cubicBezTo>
                <a:cubicBezTo>
                  <a:pt x="7742969" y="1206126"/>
                  <a:pt x="7364732" y="1169447"/>
                  <a:pt x="7125577" y="1230689"/>
                </a:cubicBezTo>
                <a:cubicBezTo>
                  <a:pt x="6820596" y="1340277"/>
                  <a:pt x="6617576" y="1223346"/>
                  <a:pt x="6476065" y="1230689"/>
                </a:cubicBezTo>
                <a:cubicBezTo>
                  <a:pt x="6335508" y="1273167"/>
                  <a:pt x="5917191" y="1143871"/>
                  <a:pt x="5745365" y="1230689"/>
                </a:cubicBezTo>
                <a:cubicBezTo>
                  <a:pt x="5635278" y="1323467"/>
                  <a:pt x="5321409" y="1198510"/>
                  <a:pt x="5095853" y="1230689"/>
                </a:cubicBezTo>
                <a:cubicBezTo>
                  <a:pt x="5017061" y="1248259"/>
                  <a:pt x="4440274" y="1225704"/>
                  <a:pt x="4283965" y="1230689"/>
                </a:cubicBezTo>
                <a:cubicBezTo>
                  <a:pt x="3979071" y="1319397"/>
                  <a:pt x="3822896" y="1166454"/>
                  <a:pt x="3634454" y="1230689"/>
                </a:cubicBezTo>
                <a:cubicBezTo>
                  <a:pt x="3396318" y="1283369"/>
                  <a:pt x="3143207" y="1265340"/>
                  <a:pt x="2903753" y="1230689"/>
                </a:cubicBezTo>
                <a:cubicBezTo>
                  <a:pt x="2607377" y="1196726"/>
                  <a:pt x="2473235" y="1218237"/>
                  <a:pt x="2091863" y="1230689"/>
                </a:cubicBezTo>
                <a:cubicBezTo>
                  <a:pt x="1677863" y="1308946"/>
                  <a:pt x="1471580" y="1171324"/>
                  <a:pt x="1279974" y="1230689"/>
                </a:cubicBezTo>
                <a:cubicBezTo>
                  <a:pt x="897091" y="1205546"/>
                  <a:pt x="653864" y="1196592"/>
                  <a:pt x="305707" y="1230689"/>
                </a:cubicBezTo>
                <a:cubicBezTo>
                  <a:pt x="169264" y="1217421"/>
                  <a:pt x="58061" y="1147384"/>
                  <a:pt x="0" y="1025569"/>
                </a:cubicBezTo>
                <a:cubicBezTo>
                  <a:pt x="-3983" y="858465"/>
                  <a:pt x="31531" y="787027"/>
                  <a:pt x="0" y="639958"/>
                </a:cubicBezTo>
                <a:cubicBezTo>
                  <a:pt x="-20231" y="501752"/>
                  <a:pt x="16890" y="362696"/>
                  <a:pt x="0" y="205119"/>
                </a:cubicBezTo>
                <a:close/>
              </a:path>
              <a:path w="8730308" h="1230689" stroke="0" extrusionOk="0">
                <a:moveTo>
                  <a:pt x="0" y="205119"/>
                </a:moveTo>
                <a:cubicBezTo>
                  <a:pt x="-2072" y="82554"/>
                  <a:pt x="135596" y="-24511"/>
                  <a:pt x="305707" y="0"/>
                </a:cubicBezTo>
                <a:cubicBezTo>
                  <a:pt x="595100" y="-57308"/>
                  <a:pt x="949422" y="160421"/>
                  <a:pt x="1198786" y="0"/>
                </a:cubicBezTo>
                <a:cubicBezTo>
                  <a:pt x="1360602" y="-78545"/>
                  <a:pt x="1731937" y="153932"/>
                  <a:pt x="2091863" y="0"/>
                </a:cubicBezTo>
                <a:cubicBezTo>
                  <a:pt x="2399869" y="-71070"/>
                  <a:pt x="2595930" y="-30126"/>
                  <a:pt x="2984942" y="0"/>
                </a:cubicBezTo>
                <a:cubicBezTo>
                  <a:pt x="3468995" y="40657"/>
                  <a:pt x="3805015" y="63770"/>
                  <a:pt x="3959209" y="0"/>
                </a:cubicBezTo>
                <a:cubicBezTo>
                  <a:pt x="4155479" y="-131722"/>
                  <a:pt x="4366674" y="28400"/>
                  <a:pt x="4608720" y="0"/>
                </a:cubicBezTo>
                <a:cubicBezTo>
                  <a:pt x="4869624" y="72780"/>
                  <a:pt x="5276575" y="61819"/>
                  <a:pt x="5420610" y="0"/>
                </a:cubicBezTo>
                <a:cubicBezTo>
                  <a:pt x="5568829" y="-16301"/>
                  <a:pt x="5753609" y="14470"/>
                  <a:pt x="6151310" y="0"/>
                </a:cubicBezTo>
                <a:cubicBezTo>
                  <a:pt x="6506031" y="-66680"/>
                  <a:pt x="6650252" y="46314"/>
                  <a:pt x="6800822" y="0"/>
                </a:cubicBezTo>
                <a:cubicBezTo>
                  <a:pt x="6973455" y="9591"/>
                  <a:pt x="7267270" y="-76979"/>
                  <a:pt x="7693899" y="0"/>
                </a:cubicBezTo>
                <a:cubicBezTo>
                  <a:pt x="8098219" y="-92984"/>
                  <a:pt x="8297355" y="80836"/>
                  <a:pt x="8424600" y="0"/>
                </a:cubicBezTo>
                <a:cubicBezTo>
                  <a:pt x="8591091" y="31092"/>
                  <a:pt x="8735671" y="128921"/>
                  <a:pt x="8730308" y="205119"/>
                </a:cubicBezTo>
                <a:cubicBezTo>
                  <a:pt x="8784395" y="322822"/>
                  <a:pt x="8605489" y="433855"/>
                  <a:pt x="8730308" y="631753"/>
                </a:cubicBezTo>
                <a:cubicBezTo>
                  <a:pt x="8783822" y="815460"/>
                  <a:pt x="8727227" y="873288"/>
                  <a:pt x="8730308" y="1025569"/>
                </a:cubicBezTo>
                <a:cubicBezTo>
                  <a:pt x="8790954" y="1182132"/>
                  <a:pt x="8638679" y="1250251"/>
                  <a:pt x="8424600" y="1230689"/>
                </a:cubicBezTo>
                <a:cubicBezTo>
                  <a:pt x="8203856" y="1285544"/>
                  <a:pt x="8086350" y="1238342"/>
                  <a:pt x="7856277" y="1230689"/>
                </a:cubicBezTo>
                <a:cubicBezTo>
                  <a:pt x="7711576" y="1147744"/>
                  <a:pt x="7306022" y="1277912"/>
                  <a:pt x="6882010" y="1230689"/>
                </a:cubicBezTo>
                <a:cubicBezTo>
                  <a:pt x="6568668" y="1368505"/>
                  <a:pt x="6310727" y="1119365"/>
                  <a:pt x="6151310" y="1230689"/>
                </a:cubicBezTo>
                <a:cubicBezTo>
                  <a:pt x="5993990" y="1190837"/>
                  <a:pt x="5481100" y="1235987"/>
                  <a:pt x="5258232" y="1230689"/>
                </a:cubicBezTo>
                <a:cubicBezTo>
                  <a:pt x="4943702" y="1340364"/>
                  <a:pt x="4796178" y="1232813"/>
                  <a:pt x="4608720" y="1230689"/>
                </a:cubicBezTo>
                <a:cubicBezTo>
                  <a:pt x="4428821" y="1325103"/>
                  <a:pt x="4208416" y="1315068"/>
                  <a:pt x="3959209" y="1230689"/>
                </a:cubicBezTo>
                <a:cubicBezTo>
                  <a:pt x="3706059" y="1299758"/>
                  <a:pt x="3478344" y="1221817"/>
                  <a:pt x="3147319" y="1230689"/>
                </a:cubicBezTo>
                <a:cubicBezTo>
                  <a:pt x="2741429" y="1313538"/>
                  <a:pt x="2578138" y="1176424"/>
                  <a:pt x="2335431" y="1230689"/>
                </a:cubicBezTo>
                <a:cubicBezTo>
                  <a:pt x="2070397" y="1276556"/>
                  <a:pt x="1994795" y="1249544"/>
                  <a:pt x="1767108" y="1230689"/>
                </a:cubicBezTo>
                <a:cubicBezTo>
                  <a:pt x="1588277" y="1199193"/>
                  <a:pt x="1378049" y="1295490"/>
                  <a:pt x="1117597" y="1230689"/>
                </a:cubicBezTo>
                <a:cubicBezTo>
                  <a:pt x="806085" y="1171552"/>
                  <a:pt x="537599" y="1115167"/>
                  <a:pt x="305707" y="1230689"/>
                </a:cubicBezTo>
                <a:cubicBezTo>
                  <a:pt x="134452" y="1241748"/>
                  <a:pt x="80603" y="1159650"/>
                  <a:pt x="0" y="1025569"/>
                </a:cubicBezTo>
                <a:cubicBezTo>
                  <a:pt x="-95961" y="873716"/>
                  <a:pt x="55924" y="753221"/>
                  <a:pt x="0" y="623549"/>
                </a:cubicBezTo>
                <a:cubicBezTo>
                  <a:pt x="-17160" y="485861"/>
                  <a:pt x="-42974" y="357007"/>
                  <a:pt x="0" y="205119"/>
                </a:cubicBezTo>
                <a:close/>
              </a:path>
              <a:path w="8730308" h="1230689" fill="none" stroke="0" extrusionOk="0">
                <a:moveTo>
                  <a:pt x="0" y="205119"/>
                </a:moveTo>
                <a:cubicBezTo>
                  <a:pt x="-14469" y="87794"/>
                  <a:pt x="163154" y="2936"/>
                  <a:pt x="305707" y="0"/>
                </a:cubicBezTo>
                <a:cubicBezTo>
                  <a:pt x="595104" y="-65188"/>
                  <a:pt x="1061550" y="48867"/>
                  <a:pt x="1279974" y="0"/>
                </a:cubicBezTo>
                <a:cubicBezTo>
                  <a:pt x="1465773" y="-16079"/>
                  <a:pt x="1745995" y="49010"/>
                  <a:pt x="1929485" y="0"/>
                </a:cubicBezTo>
                <a:cubicBezTo>
                  <a:pt x="2164053" y="60183"/>
                  <a:pt x="2583769" y="48433"/>
                  <a:pt x="2822564" y="0"/>
                </a:cubicBezTo>
                <a:cubicBezTo>
                  <a:pt x="3022565" y="-36901"/>
                  <a:pt x="3296404" y="34741"/>
                  <a:pt x="3472075" y="0"/>
                </a:cubicBezTo>
                <a:cubicBezTo>
                  <a:pt x="3665878" y="-47961"/>
                  <a:pt x="3943425" y="9944"/>
                  <a:pt x="4121587" y="0"/>
                </a:cubicBezTo>
                <a:cubicBezTo>
                  <a:pt x="4395727" y="-87035"/>
                  <a:pt x="4698324" y="124125"/>
                  <a:pt x="5095853" y="0"/>
                </a:cubicBezTo>
                <a:cubicBezTo>
                  <a:pt x="5500586" y="-128558"/>
                  <a:pt x="5701687" y="-69542"/>
                  <a:pt x="5988932" y="0"/>
                </a:cubicBezTo>
                <a:cubicBezTo>
                  <a:pt x="6272192" y="-18150"/>
                  <a:pt x="6297254" y="22574"/>
                  <a:pt x="6557255" y="0"/>
                </a:cubicBezTo>
                <a:cubicBezTo>
                  <a:pt x="6832314" y="6542"/>
                  <a:pt x="6893981" y="97538"/>
                  <a:pt x="7287955" y="0"/>
                </a:cubicBezTo>
                <a:cubicBezTo>
                  <a:pt x="7694260" y="-105965"/>
                  <a:pt x="7886001" y="22443"/>
                  <a:pt x="8424600" y="0"/>
                </a:cubicBezTo>
                <a:cubicBezTo>
                  <a:pt x="8587675" y="7167"/>
                  <a:pt x="8727076" y="124001"/>
                  <a:pt x="8730308" y="205119"/>
                </a:cubicBezTo>
                <a:cubicBezTo>
                  <a:pt x="8773088" y="352604"/>
                  <a:pt x="8739488" y="459839"/>
                  <a:pt x="8730308" y="598935"/>
                </a:cubicBezTo>
                <a:cubicBezTo>
                  <a:pt x="8768324" y="745146"/>
                  <a:pt x="8714154" y="840940"/>
                  <a:pt x="8730308" y="1025569"/>
                </a:cubicBezTo>
                <a:cubicBezTo>
                  <a:pt x="8702229" y="1133283"/>
                  <a:pt x="8595773" y="1199380"/>
                  <a:pt x="8424600" y="1230689"/>
                </a:cubicBezTo>
                <a:cubicBezTo>
                  <a:pt x="8173490" y="1270044"/>
                  <a:pt x="8009816" y="1140589"/>
                  <a:pt x="7856277" y="1230689"/>
                </a:cubicBezTo>
                <a:cubicBezTo>
                  <a:pt x="7675513" y="1293967"/>
                  <a:pt x="7396010" y="1135290"/>
                  <a:pt x="7125577" y="1230689"/>
                </a:cubicBezTo>
                <a:cubicBezTo>
                  <a:pt x="6773908" y="1266449"/>
                  <a:pt x="6667451" y="1202237"/>
                  <a:pt x="6476065" y="1230689"/>
                </a:cubicBezTo>
                <a:cubicBezTo>
                  <a:pt x="6286765" y="1244973"/>
                  <a:pt x="5906831" y="1200481"/>
                  <a:pt x="5745365" y="1230689"/>
                </a:cubicBezTo>
                <a:cubicBezTo>
                  <a:pt x="5613285" y="1279193"/>
                  <a:pt x="5231763" y="1255666"/>
                  <a:pt x="5095853" y="1230689"/>
                </a:cubicBezTo>
                <a:cubicBezTo>
                  <a:pt x="4963390" y="1236974"/>
                  <a:pt x="4495946" y="1213799"/>
                  <a:pt x="4283965" y="1230689"/>
                </a:cubicBezTo>
                <a:cubicBezTo>
                  <a:pt x="4086791" y="1296528"/>
                  <a:pt x="3875156" y="1237547"/>
                  <a:pt x="3634454" y="1230689"/>
                </a:cubicBezTo>
                <a:cubicBezTo>
                  <a:pt x="3399613" y="1263763"/>
                  <a:pt x="3182197" y="1233038"/>
                  <a:pt x="2903753" y="1230689"/>
                </a:cubicBezTo>
                <a:cubicBezTo>
                  <a:pt x="2621044" y="1217147"/>
                  <a:pt x="2474653" y="1187600"/>
                  <a:pt x="2091863" y="1230689"/>
                </a:cubicBezTo>
                <a:cubicBezTo>
                  <a:pt x="1674656" y="1197673"/>
                  <a:pt x="1583148" y="1219879"/>
                  <a:pt x="1279974" y="1230689"/>
                </a:cubicBezTo>
                <a:cubicBezTo>
                  <a:pt x="1001901" y="1292350"/>
                  <a:pt x="648301" y="1248738"/>
                  <a:pt x="305707" y="1230689"/>
                </a:cubicBezTo>
                <a:cubicBezTo>
                  <a:pt x="80361" y="1229534"/>
                  <a:pt x="58950" y="1166996"/>
                  <a:pt x="0" y="1025569"/>
                </a:cubicBezTo>
                <a:cubicBezTo>
                  <a:pt x="-67849" y="919628"/>
                  <a:pt x="81701" y="818213"/>
                  <a:pt x="0" y="639958"/>
                </a:cubicBezTo>
                <a:cubicBezTo>
                  <a:pt x="-76786" y="489830"/>
                  <a:pt x="46828" y="296100"/>
                  <a:pt x="0" y="205119"/>
                </a:cubicBezTo>
                <a:close/>
              </a:path>
              <a:path w="8730308" h="1230689" fill="none" stroke="0" extrusionOk="0">
                <a:moveTo>
                  <a:pt x="0" y="205119"/>
                </a:moveTo>
                <a:cubicBezTo>
                  <a:pt x="-25345" y="74794"/>
                  <a:pt x="141024" y="23706"/>
                  <a:pt x="305707" y="0"/>
                </a:cubicBezTo>
                <a:cubicBezTo>
                  <a:pt x="565804" y="-23413"/>
                  <a:pt x="1119024" y="86971"/>
                  <a:pt x="1279974" y="0"/>
                </a:cubicBezTo>
                <a:cubicBezTo>
                  <a:pt x="1505912" y="-22066"/>
                  <a:pt x="1722447" y="44229"/>
                  <a:pt x="1929485" y="0"/>
                </a:cubicBezTo>
                <a:cubicBezTo>
                  <a:pt x="2172292" y="-26294"/>
                  <a:pt x="2535065" y="-39497"/>
                  <a:pt x="2822564" y="0"/>
                </a:cubicBezTo>
                <a:cubicBezTo>
                  <a:pt x="3085030" y="-6516"/>
                  <a:pt x="3274897" y="39961"/>
                  <a:pt x="3472075" y="0"/>
                </a:cubicBezTo>
                <a:cubicBezTo>
                  <a:pt x="3706136" y="-55756"/>
                  <a:pt x="3999802" y="20976"/>
                  <a:pt x="4121587" y="0"/>
                </a:cubicBezTo>
                <a:cubicBezTo>
                  <a:pt x="4401151" y="-19017"/>
                  <a:pt x="4623745" y="43168"/>
                  <a:pt x="5095853" y="0"/>
                </a:cubicBezTo>
                <a:cubicBezTo>
                  <a:pt x="5422551" y="-102826"/>
                  <a:pt x="5659720" y="63935"/>
                  <a:pt x="5988932" y="0"/>
                </a:cubicBezTo>
                <a:cubicBezTo>
                  <a:pt x="6295187" y="-52287"/>
                  <a:pt x="6293883" y="15478"/>
                  <a:pt x="6557255" y="0"/>
                </a:cubicBezTo>
                <a:cubicBezTo>
                  <a:pt x="6825849" y="-33399"/>
                  <a:pt x="6904244" y="62788"/>
                  <a:pt x="7287955" y="0"/>
                </a:cubicBezTo>
                <a:cubicBezTo>
                  <a:pt x="7633972" y="-66343"/>
                  <a:pt x="8044239" y="33834"/>
                  <a:pt x="8424600" y="0"/>
                </a:cubicBezTo>
                <a:cubicBezTo>
                  <a:pt x="8587564" y="-7658"/>
                  <a:pt x="8734040" y="111337"/>
                  <a:pt x="8730308" y="205119"/>
                </a:cubicBezTo>
                <a:cubicBezTo>
                  <a:pt x="8797503" y="362189"/>
                  <a:pt x="8732847" y="458439"/>
                  <a:pt x="8730308" y="598935"/>
                </a:cubicBezTo>
                <a:cubicBezTo>
                  <a:pt x="8741099" y="727424"/>
                  <a:pt x="8723430" y="826597"/>
                  <a:pt x="8730308" y="1025569"/>
                </a:cubicBezTo>
                <a:cubicBezTo>
                  <a:pt x="8677141" y="1100852"/>
                  <a:pt x="8604405" y="1198874"/>
                  <a:pt x="8424600" y="1230689"/>
                </a:cubicBezTo>
                <a:cubicBezTo>
                  <a:pt x="8190480" y="1234409"/>
                  <a:pt x="8012155" y="1192054"/>
                  <a:pt x="7856277" y="1230689"/>
                </a:cubicBezTo>
                <a:cubicBezTo>
                  <a:pt x="7733884" y="1238493"/>
                  <a:pt x="7435241" y="1167187"/>
                  <a:pt x="7125577" y="1230689"/>
                </a:cubicBezTo>
                <a:cubicBezTo>
                  <a:pt x="6801160" y="1299525"/>
                  <a:pt x="6621682" y="1191029"/>
                  <a:pt x="6476065" y="1230689"/>
                </a:cubicBezTo>
                <a:cubicBezTo>
                  <a:pt x="6322242" y="1269502"/>
                  <a:pt x="5909091" y="1147492"/>
                  <a:pt x="5745365" y="1230689"/>
                </a:cubicBezTo>
                <a:cubicBezTo>
                  <a:pt x="5612316" y="1336286"/>
                  <a:pt x="5258372" y="1221071"/>
                  <a:pt x="5095853" y="1230689"/>
                </a:cubicBezTo>
                <a:cubicBezTo>
                  <a:pt x="4996641" y="1235511"/>
                  <a:pt x="4484109" y="1206902"/>
                  <a:pt x="4283965" y="1230689"/>
                </a:cubicBezTo>
                <a:cubicBezTo>
                  <a:pt x="4022881" y="1294512"/>
                  <a:pt x="3882209" y="1171760"/>
                  <a:pt x="3634454" y="1230689"/>
                </a:cubicBezTo>
                <a:cubicBezTo>
                  <a:pt x="3367670" y="1266089"/>
                  <a:pt x="3162888" y="1247169"/>
                  <a:pt x="2903753" y="1230689"/>
                </a:cubicBezTo>
                <a:cubicBezTo>
                  <a:pt x="2599314" y="1198432"/>
                  <a:pt x="2459823" y="1200395"/>
                  <a:pt x="2091863" y="1230689"/>
                </a:cubicBezTo>
                <a:cubicBezTo>
                  <a:pt x="1731176" y="1226735"/>
                  <a:pt x="1546051" y="1180244"/>
                  <a:pt x="1279974" y="1230689"/>
                </a:cubicBezTo>
                <a:cubicBezTo>
                  <a:pt x="980689" y="1153260"/>
                  <a:pt x="672958" y="1173676"/>
                  <a:pt x="305707" y="1230689"/>
                </a:cubicBezTo>
                <a:cubicBezTo>
                  <a:pt x="122715" y="1247138"/>
                  <a:pt x="39511" y="1147422"/>
                  <a:pt x="0" y="1025569"/>
                </a:cubicBezTo>
                <a:cubicBezTo>
                  <a:pt x="-29237" y="871371"/>
                  <a:pt x="56005" y="804085"/>
                  <a:pt x="0" y="639958"/>
                </a:cubicBezTo>
                <a:cubicBezTo>
                  <a:pt x="-54321" y="502433"/>
                  <a:pt x="33321" y="332083"/>
                  <a:pt x="0" y="205119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custGeom>
                    <a:avLst/>
                    <a:gdLst>
                      <a:gd name="connsiteX0" fmla="*/ 0 w 8730308"/>
                      <a:gd name="connsiteY0" fmla="*/ 205119 h 1230689"/>
                      <a:gd name="connsiteX1" fmla="*/ 305707 w 8730308"/>
                      <a:gd name="connsiteY1" fmla="*/ 0 h 1230689"/>
                      <a:gd name="connsiteX2" fmla="*/ 1279974 w 8730308"/>
                      <a:gd name="connsiteY2" fmla="*/ 0 h 1230689"/>
                      <a:gd name="connsiteX3" fmla="*/ 1929485 w 8730308"/>
                      <a:gd name="connsiteY3" fmla="*/ 0 h 1230689"/>
                      <a:gd name="connsiteX4" fmla="*/ 2822564 w 8730308"/>
                      <a:gd name="connsiteY4" fmla="*/ 0 h 1230689"/>
                      <a:gd name="connsiteX5" fmla="*/ 3472075 w 8730308"/>
                      <a:gd name="connsiteY5" fmla="*/ 0 h 1230689"/>
                      <a:gd name="connsiteX6" fmla="*/ 4121587 w 8730308"/>
                      <a:gd name="connsiteY6" fmla="*/ 0 h 1230689"/>
                      <a:gd name="connsiteX7" fmla="*/ 5095853 w 8730308"/>
                      <a:gd name="connsiteY7" fmla="*/ 0 h 1230689"/>
                      <a:gd name="connsiteX8" fmla="*/ 5988932 w 8730308"/>
                      <a:gd name="connsiteY8" fmla="*/ 0 h 1230689"/>
                      <a:gd name="connsiteX9" fmla="*/ 6557255 w 8730308"/>
                      <a:gd name="connsiteY9" fmla="*/ 0 h 1230689"/>
                      <a:gd name="connsiteX10" fmla="*/ 7287955 w 8730308"/>
                      <a:gd name="connsiteY10" fmla="*/ 0 h 1230689"/>
                      <a:gd name="connsiteX11" fmla="*/ 8424600 w 8730308"/>
                      <a:gd name="connsiteY11" fmla="*/ 0 h 1230689"/>
                      <a:gd name="connsiteX12" fmla="*/ 8730308 w 8730308"/>
                      <a:gd name="connsiteY12" fmla="*/ 205119 h 1230689"/>
                      <a:gd name="connsiteX13" fmla="*/ 8730308 w 8730308"/>
                      <a:gd name="connsiteY13" fmla="*/ 598935 h 1230689"/>
                      <a:gd name="connsiteX14" fmla="*/ 8730308 w 8730308"/>
                      <a:gd name="connsiteY14" fmla="*/ 1025569 h 1230689"/>
                      <a:gd name="connsiteX15" fmla="*/ 8424600 w 8730308"/>
                      <a:gd name="connsiteY15" fmla="*/ 1230689 h 1230689"/>
                      <a:gd name="connsiteX16" fmla="*/ 7856277 w 8730308"/>
                      <a:gd name="connsiteY16" fmla="*/ 1230689 h 1230689"/>
                      <a:gd name="connsiteX17" fmla="*/ 7125577 w 8730308"/>
                      <a:gd name="connsiteY17" fmla="*/ 1230689 h 1230689"/>
                      <a:gd name="connsiteX18" fmla="*/ 6476065 w 8730308"/>
                      <a:gd name="connsiteY18" fmla="*/ 1230689 h 1230689"/>
                      <a:gd name="connsiteX19" fmla="*/ 5745365 w 8730308"/>
                      <a:gd name="connsiteY19" fmla="*/ 1230689 h 1230689"/>
                      <a:gd name="connsiteX20" fmla="*/ 5095853 w 8730308"/>
                      <a:gd name="connsiteY20" fmla="*/ 1230689 h 1230689"/>
                      <a:gd name="connsiteX21" fmla="*/ 4283965 w 8730308"/>
                      <a:gd name="connsiteY21" fmla="*/ 1230689 h 1230689"/>
                      <a:gd name="connsiteX22" fmla="*/ 3634454 w 8730308"/>
                      <a:gd name="connsiteY22" fmla="*/ 1230689 h 1230689"/>
                      <a:gd name="connsiteX23" fmla="*/ 2903753 w 8730308"/>
                      <a:gd name="connsiteY23" fmla="*/ 1230689 h 1230689"/>
                      <a:gd name="connsiteX24" fmla="*/ 2091863 w 8730308"/>
                      <a:gd name="connsiteY24" fmla="*/ 1230689 h 1230689"/>
                      <a:gd name="connsiteX25" fmla="*/ 1279974 w 8730308"/>
                      <a:gd name="connsiteY25" fmla="*/ 1230689 h 1230689"/>
                      <a:gd name="connsiteX26" fmla="*/ 305707 w 8730308"/>
                      <a:gd name="connsiteY26" fmla="*/ 1230689 h 1230689"/>
                      <a:gd name="connsiteX27" fmla="*/ 0 w 8730308"/>
                      <a:gd name="connsiteY27" fmla="*/ 1025569 h 1230689"/>
                      <a:gd name="connsiteX28" fmla="*/ 0 w 8730308"/>
                      <a:gd name="connsiteY28" fmla="*/ 639958 h 1230689"/>
                      <a:gd name="connsiteX29" fmla="*/ 0 w 8730308"/>
                      <a:gd name="connsiteY29" fmla="*/ 205119 h 1230689"/>
                      <a:gd name="connsiteX0" fmla="*/ 0 w 8730308"/>
                      <a:gd name="connsiteY0" fmla="*/ 205119 h 1230689"/>
                      <a:gd name="connsiteX1" fmla="*/ 305707 w 8730308"/>
                      <a:gd name="connsiteY1" fmla="*/ 0 h 1230689"/>
                      <a:gd name="connsiteX2" fmla="*/ 1198786 w 8730308"/>
                      <a:gd name="connsiteY2" fmla="*/ 0 h 1230689"/>
                      <a:gd name="connsiteX3" fmla="*/ 2091863 w 8730308"/>
                      <a:gd name="connsiteY3" fmla="*/ 0 h 1230689"/>
                      <a:gd name="connsiteX4" fmla="*/ 2984942 w 8730308"/>
                      <a:gd name="connsiteY4" fmla="*/ 0 h 1230689"/>
                      <a:gd name="connsiteX5" fmla="*/ 3959209 w 8730308"/>
                      <a:gd name="connsiteY5" fmla="*/ 0 h 1230689"/>
                      <a:gd name="connsiteX6" fmla="*/ 4608720 w 8730308"/>
                      <a:gd name="connsiteY6" fmla="*/ 0 h 1230689"/>
                      <a:gd name="connsiteX7" fmla="*/ 5420610 w 8730308"/>
                      <a:gd name="connsiteY7" fmla="*/ 0 h 1230689"/>
                      <a:gd name="connsiteX8" fmla="*/ 6151310 w 8730308"/>
                      <a:gd name="connsiteY8" fmla="*/ 0 h 1230689"/>
                      <a:gd name="connsiteX9" fmla="*/ 6800822 w 8730308"/>
                      <a:gd name="connsiteY9" fmla="*/ 0 h 1230689"/>
                      <a:gd name="connsiteX10" fmla="*/ 7693899 w 8730308"/>
                      <a:gd name="connsiteY10" fmla="*/ 0 h 1230689"/>
                      <a:gd name="connsiteX11" fmla="*/ 8424600 w 8730308"/>
                      <a:gd name="connsiteY11" fmla="*/ 0 h 1230689"/>
                      <a:gd name="connsiteX12" fmla="*/ 8730308 w 8730308"/>
                      <a:gd name="connsiteY12" fmla="*/ 205119 h 1230689"/>
                      <a:gd name="connsiteX13" fmla="*/ 8730308 w 8730308"/>
                      <a:gd name="connsiteY13" fmla="*/ 631753 h 1230689"/>
                      <a:gd name="connsiteX14" fmla="*/ 8730308 w 8730308"/>
                      <a:gd name="connsiteY14" fmla="*/ 1025569 h 1230689"/>
                      <a:gd name="connsiteX15" fmla="*/ 8424600 w 8730308"/>
                      <a:gd name="connsiteY15" fmla="*/ 1230689 h 1230689"/>
                      <a:gd name="connsiteX16" fmla="*/ 7856277 w 8730308"/>
                      <a:gd name="connsiteY16" fmla="*/ 1230689 h 1230689"/>
                      <a:gd name="connsiteX17" fmla="*/ 6882010 w 8730308"/>
                      <a:gd name="connsiteY17" fmla="*/ 1230689 h 1230689"/>
                      <a:gd name="connsiteX18" fmla="*/ 6151310 w 8730308"/>
                      <a:gd name="connsiteY18" fmla="*/ 1230689 h 1230689"/>
                      <a:gd name="connsiteX19" fmla="*/ 5258232 w 8730308"/>
                      <a:gd name="connsiteY19" fmla="*/ 1230689 h 1230689"/>
                      <a:gd name="connsiteX20" fmla="*/ 4608720 w 8730308"/>
                      <a:gd name="connsiteY20" fmla="*/ 1230689 h 1230689"/>
                      <a:gd name="connsiteX21" fmla="*/ 3959209 w 8730308"/>
                      <a:gd name="connsiteY21" fmla="*/ 1230689 h 1230689"/>
                      <a:gd name="connsiteX22" fmla="*/ 3147319 w 8730308"/>
                      <a:gd name="connsiteY22" fmla="*/ 1230689 h 1230689"/>
                      <a:gd name="connsiteX23" fmla="*/ 2335431 w 8730308"/>
                      <a:gd name="connsiteY23" fmla="*/ 1230689 h 1230689"/>
                      <a:gd name="connsiteX24" fmla="*/ 1767108 w 8730308"/>
                      <a:gd name="connsiteY24" fmla="*/ 1230689 h 1230689"/>
                      <a:gd name="connsiteX25" fmla="*/ 1117597 w 8730308"/>
                      <a:gd name="connsiteY25" fmla="*/ 1230689 h 1230689"/>
                      <a:gd name="connsiteX26" fmla="*/ 305707 w 8730308"/>
                      <a:gd name="connsiteY26" fmla="*/ 1230689 h 1230689"/>
                      <a:gd name="connsiteX27" fmla="*/ 0 w 8730308"/>
                      <a:gd name="connsiteY27" fmla="*/ 1025569 h 1230689"/>
                      <a:gd name="connsiteX28" fmla="*/ 0 w 8730308"/>
                      <a:gd name="connsiteY28" fmla="*/ 623549 h 1230689"/>
                      <a:gd name="connsiteX29" fmla="*/ 0 w 8730308"/>
                      <a:gd name="connsiteY29" fmla="*/ 205119 h 1230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730308" h="1230689" fill="none" extrusionOk="0">
                        <a:moveTo>
                          <a:pt x="0" y="205119"/>
                        </a:moveTo>
                        <a:cubicBezTo>
                          <a:pt x="3569" y="83336"/>
                          <a:pt x="136571" y="20316"/>
                          <a:pt x="305707" y="0"/>
                        </a:cubicBezTo>
                        <a:cubicBezTo>
                          <a:pt x="558841" y="-22168"/>
                          <a:pt x="1060223" y="96466"/>
                          <a:pt x="1279974" y="0"/>
                        </a:cubicBezTo>
                        <a:cubicBezTo>
                          <a:pt x="1515757" y="-32761"/>
                          <a:pt x="1717100" y="16571"/>
                          <a:pt x="1929485" y="0"/>
                        </a:cubicBezTo>
                        <a:cubicBezTo>
                          <a:pt x="2128722" y="-73846"/>
                          <a:pt x="2572593" y="-28070"/>
                          <a:pt x="2822564" y="0"/>
                        </a:cubicBezTo>
                        <a:cubicBezTo>
                          <a:pt x="3089858" y="-3491"/>
                          <a:pt x="3320160" y="50703"/>
                          <a:pt x="3472075" y="0"/>
                        </a:cubicBezTo>
                        <a:cubicBezTo>
                          <a:pt x="3663749" y="-44553"/>
                          <a:pt x="3986350" y="57046"/>
                          <a:pt x="4121587" y="0"/>
                        </a:cubicBezTo>
                        <a:cubicBezTo>
                          <a:pt x="4296735" y="-40337"/>
                          <a:pt x="4720903" y="91391"/>
                          <a:pt x="5095853" y="0"/>
                        </a:cubicBezTo>
                        <a:cubicBezTo>
                          <a:pt x="5408577" y="-74467"/>
                          <a:pt x="5656859" y="72443"/>
                          <a:pt x="5988932" y="0"/>
                        </a:cubicBezTo>
                        <a:cubicBezTo>
                          <a:pt x="6308673" y="-58913"/>
                          <a:pt x="6294082" y="32492"/>
                          <a:pt x="6557255" y="0"/>
                        </a:cubicBezTo>
                        <a:cubicBezTo>
                          <a:pt x="6821643" y="-43805"/>
                          <a:pt x="6908075" y="43024"/>
                          <a:pt x="7287955" y="0"/>
                        </a:cubicBezTo>
                        <a:cubicBezTo>
                          <a:pt x="7609119" y="-25493"/>
                          <a:pt x="8000760" y="84520"/>
                          <a:pt x="8424600" y="0"/>
                        </a:cubicBezTo>
                        <a:cubicBezTo>
                          <a:pt x="8577148" y="-9795"/>
                          <a:pt x="8740388" y="106062"/>
                          <a:pt x="8730308" y="205119"/>
                        </a:cubicBezTo>
                        <a:cubicBezTo>
                          <a:pt x="8773139" y="329088"/>
                          <a:pt x="8711723" y="463157"/>
                          <a:pt x="8730308" y="598935"/>
                        </a:cubicBezTo>
                        <a:cubicBezTo>
                          <a:pt x="8737222" y="732284"/>
                          <a:pt x="8717613" y="814649"/>
                          <a:pt x="8730308" y="1025569"/>
                        </a:cubicBezTo>
                        <a:cubicBezTo>
                          <a:pt x="8712875" y="1125519"/>
                          <a:pt x="8586486" y="1228520"/>
                          <a:pt x="8424600" y="1230689"/>
                        </a:cubicBezTo>
                        <a:cubicBezTo>
                          <a:pt x="8181428" y="1239025"/>
                          <a:pt x="8013631" y="1215924"/>
                          <a:pt x="7856277" y="1230689"/>
                        </a:cubicBezTo>
                        <a:cubicBezTo>
                          <a:pt x="7726856" y="1221443"/>
                          <a:pt x="7433044" y="1176367"/>
                          <a:pt x="7125577" y="1230689"/>
                        </a:cubicBezTo>
                        <a:cubicBezTo>
                          <a:pt x="6813440" y="1307284"/>
                          <a:pt x="6631633" y="1225360"/>
                          <a:pt x="6476065" y="1230689"/>
                        </a:cubicBezTo>
                        <a:cubicBezTo>
                          <a:pt x="6325744" y="1261901"/>
                          <a:pt x="5915123" y="1150172"/>
                          <a:pt x="5745365" y="1230689"/>
                        </a:cubicBezTo>
                        <a:cubicBezTo>
                          <a:pt x="5610017" y="1293001"/>
                          <a:pt x="5289521" y="1205652"/>
                          <a:pt x="5095853" y="1230689"/>
                        </a:cubicBezTo>
                        <a:cubicBezTo>
                          <a:pt x="4976304" y="1248630"/>
                          <a:pt x="4456247" y="1216741"/>
                          <a:pt x="4283965" y="1230689"/>
                        </a:cubicBezTo>
                        <a:cubicBezTo>
                          <a:pt x="4026469" y="1292634"/>
                          <a:pt x="3865625" y="1194978"/>
                          <a:pt x="3634454" y="1230689"/>
                        </a:cubicBezTo>
                        <a:cubicBezTo>
                          <a:pt x="3385530" y="1259714"/>
                          <a:pt x="3183397" y="1238686"/>
                          <a:pt x="2903753" y="1230689"/>
                        </a:cubicBezTo>
                        <a:cubicBezTo>
                          <a:pt x="2596083" y="1225245"/>
                          <a:pt x="2478262" y="1217383"/>
                          <a:pt x="2091863" y="1230689"/>
                        </a:cubicBezTo>
                        <a:cubicBezTo>
                          <a:pt x="1691721" y="1254858"/>
                          <a:pt x="1511151" y="1204044"/>
                          <a:pt x="1279974" y="1230689"/>
                        </a:cubicBezTo>
                        <a:cubicBezTo>
                          <a:pt x="964677" y="1226735"/>
                          <a:pt x="595184" y="1183562"/>
                          <a:pt x="305707" y="1230689"/>
                        </a:cubicBezTo>
                        <a:cubicBezTo>
                          <a:pt x="147971" y="1221463"/>
                          <a:pt x="24083" y="1148974"/>
                          <a:pt x="0" y="1025569"/>
                        </a:cubicBezTo>
                        <a:cubicBezTo>
                          <a:pt x="-26111" y="877209"/>
                          <a:pt x="35536" y="791405"/>
                          <a:pt x="0" y="639958"/>
                        </a:cubicBezTo>
                        <a:cubicBezTo>
                          <a:pt x="-35475" y="487171"/>
                          <a:pt x="25149" y="327655"/>
                          <a:pt x="0" y="205119"/>
                        </a:cubicBezTo>
                        <a:close/>
                      </a:path>
                      <a:path w="8730308" h="1230689" stroke="0" extrusionOk="0">
                        <a:moveTo>
                          <a:pt x="0" y="205119"/>
                        </a:moveTo>
                        <a:cubicBezTo>
                          <a:pt x="-24552" y="83867"/>
                          <a:pt x="150474" y="-4428"/>
                          <a:pt x="305707" y="0"/>
                        </a:cubicBezTo>
                        <a:cubicBezTo>
                          <a:pt x="612712" y="-49641"/>
                          <a:pt x="953685" y="133788"/>
                          <a:pt x="1198786" y="0"/>
                        </a:cubicBezTo>
                        <a:cubicBezTo>
                          <a:pt x="1378517" y="-75903"/>
                          <a:pt x="1776365" y="86293"/>
                          <a:pt x="2091863" y="0"/>
                        </a:cubicBezTo>
                        <a:cubicBezTo>
                          <a:pt x="2396174" y="-67190"/>
                          <a:pt x="2585680" y="-21351"/>
                          <a:pt x="2984942" y="0"/>
                        </a:cubicBezTo>
                        <a:cubicBezTo>
                          <a:pt x="3454169" y="29102"/>
                          <a:pt x="3762163" y="64460"/>
                          <a:pt x="3959209" y="0"/>
                        </a:cubicBezTo>
                        <a:cubicBezTo>
                          <a:pt x="4178344" y="-84777"/>
                          <a:pt x="4363257" y="23324"/>
                          <a:pt x="4608720" y="0"/>
                        </a:cubicBezTo>
                        <a:cubicBezTo>
                          <a:pt x="4869404" y="45346"/>
                          <a:pt x="5252386" y="47618"/>
                          <a:pt x="5420610" y="0"/>
                        </a:cubicBezTo>
                        <a:cubicBezTo>
                          <a:pt x="5613390" y="-15141"/>
                          <a:pt x="5761100" y="14571"/>
                          <a:pt x="6151310" y="0"/>
                        </a:cubicBezTo>
                        <a:cubicBezTo>
                          <a:pt x="6504744" y="-47636"/>
                          <a:pt x="6651011" y="29400"/>
                          <a:pt x="6800822" y="0"/>
                        </a:cubicBezTo>
                        <a:cubicBezTo>
                          <a:pt x="6960284" y="-7191"/>
                          <a:pt x="7298050" y="-29715"/>
                          <a:pt x="7693899" y="0"/>
                        </a:cubicBezTo>
                        <a:cubicBezTo>
                          <a:pt x="8064833" y="-67123"/>
                          <a:pt x="8274914" y="64923"/>
                          <a:pt x="8424600" y="0"/>
                        </a:cubicBezTo>
                        <a:cubicBezTo>
                          <a:pt x="8594640" y="21964"/>
                          <a:pt x="8733727" y="125619"/>
                          <a:pt x="8730308" y="205119"/>
                        </a:cubicBezTo>
                        <a:cubicBezTo>
                          <a:pt x="8769186" y="334856"/>
                          <a:pt x="8638313" y="469092"/>
                          <a:pt x="8730308" y="631753"/>
                        </a:cubicBezTo>
                        <a:cubicBezTo>
                          <a:pt x="8789700" y="800031"/>
                          <a:pt x="8723293" y="873779"/>
                          <a:pt x="8730308" y="1025569"/>
                        </a:cubicBezTo>
                        <a:cubicBezTo>
                          <a:pt x="8758454" y="1163460"/>
                          <a:pt x="8610605" y="1231683"/>
                          <a:pt x="8424600" y="1230689"/>
                        </a:cubicBezTo>
                        <a:cubicBezTo>
                          <a:pt x="8214035" y="1263994"/>
                          <a:pt x="8108627" y="1225936"/>
                          <a:pt x="7856277" y="1230689"/>
                        </a:cubicBezTo>
                        <a:cubicBezTo>
                          <a:pt x="7638914" y="1205818"/>
                          <a:pt x="7239238" y="1216712"/>
                          <a:pt x="6882010" y="1230689"/>
                        </a:cubicBezTo>
                        <a:cubicBezTo>
                          <a:pt x="6571924" y="1333167"/>
                          <a:pt x="6315802" y="1156748"/>
                          <a:pt x="6151310" y="1230689"/>
                        </a:cubicBezTo>
                        <a:cubicBezTo>
                          <a:pt x="5986924" y="1253847"/>
                          <a:pt x="5488855" y="1228213"/>
                          <a:pt x="5258232" y="1230689"/>
                        </a:cubicBezTo>
                        <a:cubicBezTo>
                          <a:pt x="4969416" y="1298667"/>
                          <a:pt x="4793768" y="1220067"/>
                          <a:pt x="4608720" y="1230689"/>
                        </a:cubicBezTo>
                        <a:cubicBezTo>
                          <a:pt x="4429601" y="1302115"/>
                          <a:pt x="4202437" y="1267008"/>
                          <a:pt x="3959209" y="1230689"/>
                        </a:cubicBezTo>
                        <a:cubicBezTo>
                          <a:pt x="3718629" y="1244119"/>
                          <a:pt x="3485171" y="1215386"/>
                          <a:pt x="3147319" y="1230689"/>
                        </a:cubicBezTo>
                        <a:cubicBezTo>
                          <a:pt x="2758854" y="1294768"/>
                          <a:pt x="2595782" y="1180589"/>
                          <a:pt x="2335431" y="1230689"/>
                        </a:cubicBezTo>
                        <a:cubicBezTo>
                          <a:pt x="2067008" y="1276776"/>
                          <a:pt x="1993680" y="1243525"/>
                          <a:pt x="1767108" y="1230689"/>
                        </a:cubicBezTo>
                        <a:cubicBezTo>
                          <a:pt x="1571821" y="1212686"/>
                          <a:pt x="1379919" y="1247118"/>
                          <a:pt x="1117597" y="1230689"/>
                        </a:cubicBezTo>
                        <a:cubicBezTo>
                          <a:pt x="839200" y="1219200"/>
                          <a:pt x="553665" y="1152936"/>
                          <a:pt x="305707" y="1230689"/>
                        </a:cubicBezTo>
                        <a:cubicBezTo>
                          <a:pt x="124324" y="1246937"/>
                          <a:pt x="50137" y="1156743"/>
                          <a:pt x="0" y="1025569"/>
                        </a:cubicBezTo>
                        <a:cubicBezTo>
                          <a:pt x="-72838" y="853046"/>
                          <a:pt x="32148" y="773277"/>
                          <a:pt x="0" y="623549"/>
                        </a:cubicBezTo>
                        <a:cubicBezTo>
                          <a:pt x="-20738" y="480936"/>
                          <a:pt x="-17612" y="368422"/>
                          <a:pt x="0" y="205119"/>
                        </a:cubicBezTo>
                        <a:close/>
                      </a:path>
                      <a:path w="8730308" h="1230689" fill="none" stroke="0" extrusionOk="0">
                        <a:moveTo>
                          <a:pt x="0" y="205119"/>
                        </a:moveTo>
                        <a:cubicBezTo>
                          <a:pt x="-24634" y="86466"/>
                          <a:pt x="167950" y="-1467"/>
                          <a:pt x="305707" y="0"/>
                        </a:cubicBezTo>
                        <a:cubicBezTo>
                          <a:pt x="621110" y="-33704"/>
                          <a:pt x="1071792" y="32396"/>
                          <a:pt x="1279974" y="0"/>
                        </a:cubicBezTo>
                        <a:cubicBezTo>
                          <a:pt x="1477162" y="-11045"/>
                          <a:pt x="1743938" y="54282"/>
                          <a:pt x="1929485" y="0"/>
                        </a:cubicBezTo>
                        <a:cubicBezTo>
                          <a:pt x="2143316" y="-7817"/>
                          <a:pt x="2517171" y="8306"/>
                          <a:pt x="2822564" y="0"/>
                        </a:cubicBezTo>
                        <a:cubicBezTo>
                          <a:pt x="3062422" y="-35598"/>
                          <a:pt x="3292234" y="4279"/>
                          <a:pt x="3472075" y="0"/>
                        </a:cubicBezTo>
                        <a:cubicBezTo>
                          <a:pt x="3673456" y="-20284"/>
                          <a:pt x="3950285" y="12289"/>
                          <a:pt x="4121587" y="0"/>
                        </a:cubicBezTo>
                        <a:cubicBezTo>
                          <a:pt x="4379939" y="-5544"/>
                          <a:pt x="4729979" y="67351"/>
                          <a:pt x="5095853" y="0"/>
                        </a:cubicBezTo>
                        <a:cubicBezTo>
                          <a:pt x="5481445" y="-143378"/>
                          <a:pt x="5704494" y="-24581"/>
                          <a:pt x="5988932" y="0"/>
                        </a:cubicBezTo>
                        <a:cubicBezTo>
                          <a:pt x="6277157" y="-32508"/>
                          <a:pt x="6300118" y="24674"/>
                          <a:pt x="6557255" y="0"/>
                        </a:cubicBezTo>
                        <a:cubicBezTo>
                          <a:pt x="6829617" y="2844"/>
                          <a:pt x="6921533" y="84093"/>
                          <a:pt x="7287955" y="0"/>
                        </a:cubicBezTo>
                        <a:cubicBezTo>
                          <a:pt x="7695277" y="-127019"/>
                          <a:pt x="7949103" y="57530"/>
                          <a:pt x="8424600" y="0"/>
                        </a:cubicBezTo>
                        <a:cubicBezTo>
                          <a:pt x="8589210" y="-7536"/>
                          <a:pt x="8732524" y="107631"/>
                          <a:pt x="8730308" y="205119"/>
                        </a:cubicBezTo>
                        <a:cubicBezTo>
                          <a:pt x="8778306" y="350740"/>
                          <a:pt x="8755867" y="446770"/>
                          <a:pt x="8730308" y="598935"/>
                        </a:cubicBezTo>
                        <a:cubicBezTo>
                          <a:pt x="8759669" y="721976"/>
                          <a:pt x="8718871" y="857325"/>
                          <a:pt x="8730308" y="1025569"/>
                        </a:cubicBezTo>
                        <a:cubicBezTo>
                          <a:pt x="8712817" y="1110307"/>
                          <a:pt x="8602177" y="1220569"/>
                          <a:pt x="8424600" y="1230689"/>
                        </a:cubicBezTo>
                        <a:cubicBezTo>
                          <a:pt x="8189414" y="1244530"/>
                          <a:pt x="8031664" y="1181649"/>
                          <a:pt x="7856277" y="1230689"/>
                        </a:cubicBezTo>
                        <a:cubicBezTo>
                          <a:pt x="7693141" y="1297731"/>
                          <a:pt x="7452702" y="1135811"/>
                          <a:pt x="7125577" y="1230689"/>
                        </a:cubicBezTo>
                        <a:cubicBezTo>
                          <a:pt x="6774353" y="1262518"/>
                          <a:pt x="6643731" y="1202205"/>
                          <a:pt x="6476065" y="1230689"/>
                        </a:cubicBezTo>
                        <a:cubicBezTo>
                          <a:pt x="6295269" y="1245369"/>
                          <a:pt x="5892064" y="1188939"/>
                          <a:pt x="5745365" y="1230689"/>
                        </a:cubicBezTo>
                        <a:cubicBezTo>
                          <a:pt x="5591670" y="1306591"/>
                          <a:pt x="5223370" y="1230298"/>
                          <a:pt x="5095853" y="1230689"/>
                        </a:cubicBezTo>
                        <a:cubicBezTo>
                          <a:pt x="4961270" y="1230194"/>
                          <a:pt x="4495849" y="1195713"/>
                          <a:pt x="4283965" y="1230689"/>
                        </a:cubicBezTo>
                        <a:cubicBezTo>
                          <a:pt x="4063155" y="1271317"/>
                          <a:pt x="3897556" y="1193985"/>
                          <a:pt x="3634454" y="1230689"/>
                        </a:cubicBezTo>
                        <a:cubicBezTo>
                          <a:pt x="3377899" y="1253800"/>
                          <a:pt x="3201281" y="1222146"/>
                          <a:pt x="2903753" y="1230689"/>
                        </a:cubicBezTo>
                        <a:cubicBezTo>
                          <a:pt x="2590833" y="1219092"/>
                          <a:pt x="2478681" y="1205266"/>
                          <a:pt x="2091863" y="1230689"/>
                        </a:cubicBezTo>
                        <a:cubicBezTo>
                          <a:pt x="1719180" y="1227996"/>
                          <a:pt x="1529033" y="1204266"/>
                          <a:pt x="1279974" y="1230689"/>
                        </a:cubicBezTo>
                        <a:cubicBezTo>
                          <a:pt x="1045668" y="1227121"/>
                          <a:pt x="630645" y="1173257"/>
                          <a:pt x="305707" y="1230689"/>
                        </a:cubicBezTo>
                        <a:cubicBezTo>
                          <a:pt x="92923" y="1247669"/>
                          <a:pt x="46989" y="1146112"/>
                          <a:pt x="0" y="1025569"/>
                        </a:cubicBezTo>
                        <a:cubicBezTo>
                          <a:pt x="-64985" y="886252"/>
                          <a:pt x="69698" y="817417"/>
                          <a:pt x="0" y="639958"/>
                        </a:cubicBezTo>
                        <a:cubicBezTo>
                          <a:pt x="-64544" y="492520"/>
                          <a:pt x="28845" y="326478"/>
                          <a:pt x="0" y="2051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588751" y="1135625"/>
            <a:ext cx="812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DB615-23A7-4006-9130-9DA2F7864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A1B0B67-3A7C-49AB-997D-5FAF4A93922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F7970CA-8319-4BFE-BD99-97EF021622A4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0299D60-19D2-4158-8A95-C92E858E0A62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F8BA26BE-F117-42B1-B855-AD45A9EF4A45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342074"/>
            <a:ext cx="9144000" cy="2167145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 tập)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3675"/>
            <a:chOff x="554038" y="1159628"/>
            <a:chExt cx="3819011" cy="463156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17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ủng cố kiến thức về đơn vị đo độ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vi-VN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và và phép toán với đơn vị đo ki – lô – mét 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790700"/>
            <a:ext cx="725845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trũi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4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ABCD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BC = 13 dm, CD = 20 dm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trũi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247992" y="5532738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xi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227216" y="514079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xi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247992" y="5139678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224204" y="5532738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B.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CD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CMND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CDNM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29" y="4624696"/>
            <a:ext cx="8514915" cy="1115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 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km  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km	              </a:t>
            </a:r>
            <a:r>
              <a:rPr lang="en-US" sz="2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202867" cy="690091"/>
            <a:chOff x="1991006" y="3645105"/>
            <a:chExt cx="7202867" cy="69009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410688" y="3904309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513924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4425339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4425338" y="3890496"/>
            <a:ext cx="581891" cy="47672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que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que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500</Words>
  <Application>Microsoft Office PowerPoint</Application>
  <PresentationFormat>On-screen Show (4:3)</PresentationFormat>
  <Paragraphs>54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ITC Avant Garde Std Bk</vt:lpstr>
      <vt:lpstr>Times New Roman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Nguyen Thi Quynh Anh</cp:lastModifiedBy>
  <cp:revision>91</cp:revision>
  <dcterms:created xsi:type="dcterms:W3CDTF">2021-06-03T14:58:56Z</dcterms:created>
  <dcterms:modified xsi:type="dcterms:W3CDTF">2024-10-28T04:52:55Z</dcterms:modified>
</cp:coreProperties>
</file>