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83.jpg" ContentType="image/png"/>
  <Override PartName="/ppt/notesSlides/notesSlide6.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68" r:id="rId2"/>
    <p:sldId id="270" r:id="rId3"/>
    <p:sldId id="272" r:id="rId4"/>
    <p:sldId id="275" r:id="rId5"/>
    <p:sldId id="273" r:id="rId6"/>
    <p:sldId id="271" r:id="rId7"/>
    <p:sldId id="288" r:id="rId8"/>
    <p:sldId id="259" r:id="rId9"/>
    <p:sldId id="297" r:id="rId10"/>
    <p:sldId id="276" r:id="rId11"/>
    <p:sldId id="296" r:id="rId12"/>
    <p:sldId id="278" r:id="rId13"/>
    <p:sldId id="298" r:id="rId14"/>
    <p:sldId id="279" r:id="rId15"/>
    <p:sldId id="299" r:id="rId16"/>
    <p:sldId id="280" r:id="rId17"/>
    <p:sldId id="258" r:id="rId18"/>
    <p:sldId id="281" r:id="rId19"/>
    <p:sldId id="282" r:id="rId20"/>
    <p:sldId id="283" r:id="rId21"/>
    <p:sldId id="284" r:id="rId22"/>
    <p:sldId id="300" r:id="rId23"/>
    <p:sldId id="301" r:id="rId24"/>
    <p:sldId id="302" r:id="rId25"/>
    <p:sldId id="303" r:id="rId26"/>
    <p:sldId id="285" r:id="rId27"/>
    <p:sldId id="277" r:id="rId28"/>
    <p:sldId id="262" r:id="rId29"/>
    <p:sldId id="287" r:id="rId30"/>
    <p:sldId id="304" r:id="rId31"/>
    <p:sldId id="2632" r:id="rId32"/>
    <p:sldId id="2633" r:id="rId33"/>
    <p:sldId id="291" r:id="rId34"/>
    <p:sldId id="292" r:id="rId35"/>
    <p:sldId id="289" r:id="rId36"/>
    <p:sldId id="293" r:id="rId37"/>
    <p:sldId id="294" r:id="rId38"/>
    <p:sldId id="295" r:id="rId39"/>
    <p:sldId id="260" r:id="rId40"/>
    <p:sldId id="274" r:id="rId41"/>
    <p:sldId id="269"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22" autoAdjust="0"/>
  </p:normalViewPr>
  <p:slideViewPr>
    <p:cSldViewPr>
      <p:cViewPr varScale="1">
        <p:scale>
          <a:sx n="38" d="100"/>
          <a:sy n="38" d="100"/>
        </p:scale>
        <p:origin x="48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2F09B2-2DFB-41F8-B979-B07E5A1DE835}"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713243-A8D9-4281-8367-71C2FFA14B88}" type="slidenum">
              <a:rPr lang="en-US" smtClean="0"/>
              <a:t>‹#›</a:t>
            </a:fld>
            <a:endParaRPr lang="en-US"/>
          </a:p>
        </p:txBody>
      </p:sp>
    </p:spTree>
    <p:extLst>
      <p:ext uri="{BB962C8B-B14F-4D97-AF65-F5344CB8AC3E}">
        <p14:creationId xmlns:p14="http://schemas.microsoft.com/office/powerpoint/2010/main" val="291435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13243-A8D9-4281-8367-71C2FFA14B88}" type="slidenum">
              <a:rPr lang="en-US" smtClean="0"/>
              <a:t>7</a:t>
            </a:fld>
            <a:endParaRPr lang="en-US"/>
          </a:p>
        </p:txBody>
      </p:sp>
    </p:spTree>
    <p:extLst>
      <p:ext uri="{BB962C8B-B14F-4D97-AF65-F5344CB8AC3E}">
        <p14:creationId xmlns:p14="http://schemas.microsoft.com/office/powerpoint/2010/main" val="339863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13243-A8D9-4281-8367-71C2FFA14B88}" type="slidenum">
              <a:rPr lang="en-US" smtClean="0"/>
              <a:t>33</a:t>
            </a:fld>
            <a:endParaRPr lang="en-US"/>
          </a:p>
        </p:txBody>
      </p:sp>
    </p:spTree>
    <p:extLst>
      <p:ext uri="{BB962C8B-B14F-4D97-AF65-F5344CB8AC3E}">
        <p14:creationId xmlns:p14="http://schemas.microsoft.com/office/powerpoint/2010/main" val="3467927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13243-A8D9-4281-8367-71C2FFA14B88}" type="slidenum">
              <a:rPr lang="en-US" smtClean="0"/>
              <a:t>34</a:t>
            </a:fld>
            <a:endParaRPr lang="en-US"/>
          </a:p>
        </p:txBody>
      </p:sp>
    </p:spTree>
    <p:extLst>
      <p:ext uri="{BB962C8B-B14F-4D97-AF65-F5344CB8AC3E}">
        <p14:creationId xmlns:p14="http://schemas.microsoft.com/office/powerpoint/2010/main" val="3788847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13243-A8D9-4281-8367-71C2FFA14B88}" type="slidenum">
              <a:rPr lang="en-US" smtClean="0"/>
              <a:t>35</a:t>
            </a:fld>
            <a:endParaRPr lang="en-US"/>
          </a:p>
        </p:txBody>
      </p:sp>
    </p:spTree>
    <p:extLst>
      <p:ext uri="{BB962C8B-B14F-4D97-AF65-F5344CB8AC3E}">
        <p14:creationId xmlns:p14="http://schemas.microsoft.com/office/powerpoint/2010/main" val="3053058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13243-A8D9-4281-8367-71C2FFA14B88}" type="slidenum">
              <a:rPr lang="en-US" smtClean="0"/>
              <a:t>37</a:t>
            </a:fld>
            <a:endParaRPr lang="en-US"/>
          </a:p>
        </p:txBody>
      </p:sp>
    </p:spTree>
    <p:extLst>
      <p:ext uri="{BB962C8B-B14F-4D97-AF65-F5344CB8AC3E}">
        <p14:creationId xmlns:p14="http://schemas.microsoft.com/office/powerpoint/2010/main" val="307119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13243-A8D9-4281-8367-71C2FFA14B88}" type="slidenum">
              <a:rPr lang="en-US" smtClean="0"/>
              <a:t>38</a:t>
            </a:fld>
            <a:endParaRPr lang="en-US"/>
          </a:p>
        </p:txBody>
      </p:sp>
    </p:spTree>
    <p:extLst>
      <p:ext uri="{BB962C8B-B14F-4D97-AF65-F5344CB8AC3E}">
        <p14:creationId xmlns:p14="http://schemas.microsoft.com/office/powerpoint/2010/main" val="355347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svg"/><Relationship Id="rId7" Type="http://schemas.openxmlformats.org/officeDocument/2006/relationships/image" Target="../media/image3.svg"/><Relationship Id="rId12"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1.sv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9.svg"/><Relationship Id="rId12"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3.svg"/><Relationship Id="rId3" Type="http://schemas.openxmlformats.org/officeDocument/2006/relationships/image" Target="../media/image3.svg"/><Relationship Id="rId7" Type="http://schemas.openxmlformats.org/officeDocument/2006/relationships/image" Target="../media/image9.svg"/><Relationship Id="rId12"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45.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svg"/><Relationship Id="rId3" Type="http://schemas.openxmlformats.org/officeDocument/2006/relationships/image" Target="../media/image9.svg"/><Relationship Id="rId7" Type="http://schemas.openxmlformats.org/officeDocument/2006/relationships/image" Target="../media/image34.svg"/><Relationship Id="rId12"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7.svg"/><Relationship Id="rId7"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0.png"/><Relationship Id="rId5" Type="http://schemas.openxmlformats.org/officeDocument/2006/relationships/image" Target="../media/image28.svg"/><Relationship Id="rId10" Type="http://schemas.openxmlformats.org/officeDocument/2006/relationships/image" Target="../media/image5.svg"/><Relationship Id="rId4" Type="http://schemas.openxmlformats.org/officeDocument/2006/relationships/image" Target="../media/image27.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7.svg"/><Relationship Id="rId7" Type="http://schemas.openxmlformats.org/officeDocument/2006/relationships/image" Target="../media/image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52.png"/><Relationship Id="rId5" Type="http://schemas.openxmlformats.org/officeDocument/2006/relationships/image" Target="../media/image28.svg"/><Relationship Id="rId10" Type="http://schemas.openxmlformats.org/officeDocument/2006/relationships/image" Target="../media/image51.png"/><Relationship Id="rId4" Type="http://schemas.openxmlformats.org/officeDocument/2006/relationships/image" Target="../media/image27.png"/><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svg"/><Relationship Id="rId3" Type="http://schemas.openxmlformats.org/officeDocument/2006/relationships/image" Target="../media/image3.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7.sv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7.svg"/><Relationship Id="rId7" Type="http://schemas.openxmlformats.org/officeDocument/2006/relationships/image" Target="../media/image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54.png"/><Relationship Id="rId5" Type="http://schemas.openxmlformats.org/officeDocument/2006/relationships/image" Target="../media/image28.svg"/><Relationship Id="rId10" Type="http://schemas.openxmlformats.org/officeDocument/2006/relationships/image" Target="../media/image53.png"/><Relationship Id="rId4" Type="http://schemas.openxmlformats.org/officeDocument/2006/relationships/image" Target="../media/image27.png"/><Relationship Id="rId9" Type="http://schemas.openxmlformats.org/officeDocument/2006/relationships/image" Target="../media/image5.sv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svg"/><Relationship Id="rId7" Type="http://schemas.openxmlformats.org/officeDocument/2006/relationships/image" Target="../media/image5.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svg"/><Relationship Id="rId3" Type="http://schemas.openxmlformats.org/officeDocument/2006/relationships/image" Target="../media/image9.svg"/><Relationship Id="rId7" Type="http://schemas.openxmlformats.org/officeDocument/2006/relationships/image" Target="../media/image34.svg"/><Relationship Id="rId12"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svg"/><Relationship Id="rId3" Type="http://schemas.openxmlformats.org/officeDocument/2006/relationships/image" Target="../media/image9.svg"/><Relationship Id="rId7" Type="http://schemas.openxmlformats.org/officeDocument/2006/relationships/image" Target="../media/image34.svg"/><Relationship Id="rId12"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1.sv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9.png"/><Relationship Id="rId3" Type="http://schemas.openxmlformats.org/officeDocument/2006/relationships/slideLayout" Target="../slideLayouts/slideLayout2.xml"/><Relationship Id="rId7" Type="http://schemas.openxmlformats.org/officeDocument/2006/relationships/image" Target="../media/image66.png"/><Relationship Id="rId12" Type="http://schemas.microsoft.com/office/2007/relationships/hdphoto" Target="../media/hdphoto4.wdp"/><Relationship Id="rId17" Type="http://schemas.openxmlformats.org/officeDocument/2006/relationships/image" Target="../media/image71.png"/><Relationship Id="rId2" Type="http://schemas.openxmlformats.org/officeDocument/2006/relationships/audio" Target="../media/media1.mp3"/><Relationship Id="rId16" Type="http://schemas.microsoft.com/office/2007/relationships/hdphoto" Target="../media/hdphoto6.wdp"/><Relationship Id="rId1" Type="http://schemas.microsoft.com/office/2007/relationships/media" Target="../media/media1.mp3"/><Relationship Id="rId6" Type="http://schemas.openxmlformats.org/officeDocument/2006/relationships/image" Target="../media/image65.png"/><Relationship Id="rId11" Type="http://schemas.openxmlformats.org/officeDocument/2006/relationships/image" Target="../media/image68.png"/><Relationship Id="rId5" Type="http://schemas.microsoft.com/office/2007/relationships/hdphoto" Target="../media/hdphoto1.wdp"/><Relationship Id="rId15" Type="http://schemas.openxmlformats.org/officeDocument/2006/relationships/image" Target="../media/image70.png"/><Relationship Id="rId10" Type="http://schemas.microsoft.com/office/2007/relationships/hdphoto" Target="../media/hdphoto3.wdp"/><Relationship Id="rId4" Type="http://schemas.openxmlformats.org/officeDocument/2006/relationships/image" Target="../media/image64.png"/><Relationship Id="rId9" Type="http://schemas.openxmlformats.org/officeDocument/2006/relationships/image" Target="../media/image67.png"/><Relationship Id="rId14"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svg"/><Relationship Id="rId7" Type="http://schemas.openxmlformats.org/officeDocument/2006/relationships/image" Target="../media/image11.svg"/><Relationship Id="rId12"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7.svg"/><Relationship Id="rId5" Type="http://schemas.openxmlformats.org/officeDocument/2006/relationships/image" Target="../media/image9.svg"/><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5.sv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svg"/><Relationship Id="rId3" Type="http://schemas.openxmlformats.org/officeDocument/2006/relationships/image" Target="../media/image9.svg"/><Relationship Id="rId7" Type="http://schemas.openxmlformats.org/officeDocument/2006/relationships/image" Target="../media/image34.svg"/><Relationship Id="rId12"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21.svg"/><Relationship Id="rId10"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svg"/><Relationship Id="rId11" Type="http://schemas.openxmlformats.org/officeDocument/2006/relationships/image" Target="../media/image77.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3.svg"/><Relationship Id="rId11" Type="http://schemas.openxmlformats.org/officeDocument/2006/relationships/image" Target="../media/image7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1.png"/><Relationship Id="rId5" Type="http://schemas.openxmlformats.org/officeDocument/2006/relationships/image" Target="../media/image4.png"/><Relationship Id="rId10" Type="http://schemas.openxmlformats.org/officeDocument/2006/relationships/image" Target="../media/image80.png"/><Relationship Id="rId4" Type="http://schemas.openxmlformats.org/officeDocument/2006/relationships/image" Target="../media/image3.svg"/><Relationship Id="rId9"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svg"/><Relationship Id="rId3" Type="http://schemas.openxmlformats.org/officeDocument/2006/relationships/image" Target="../media/image9.svg"/><Relationship Id="rId7" Type="http://schemas.openxmlformats.org/officeDocument/2006/relationships/image" Target="../media/image34.svg"/><Relationship Id="rId12"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1.svg"/></Relationships>
</file>

<file path=ppt/slides/_rels/slide3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7.jp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5.png"/><Relationship Id="rId5" Type="http://schemas.openxmlformats.org/officeDocument/2006/relationships/image" Target="../media/image4.png"/><Relationship Id="rId10" Type="http://schemas.openxmlformats.org/officeDocument/2006/relationships/image" Target="../media/image84.png"/><Relationship Id="rId4" Type="http://schemas.openxmlformats.org/officeDocument/2006/relationships/image" Target="../media/image3.svg"/><Relationship Id="rId9" Type="http://schemas.openxmlformats.org/officeDocument/2006/relationships/image" Target="../media/image83.jpg"/></Relationships>
</file>

<file path=ppt/slides/_rels/slide3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8.png"/><Relationship Id="rId5" Type="http://schemas.openxmlformats.org/officeDocument/2006/relationships/image" Target="../media/image4.png"/><Relationship Id="rId10" Type="http://schemas.openxmlformats.org/officeDocument/2006/relationships/image" Target="../media/image30.svg"/><Relationship Id="rId4" Type="http://schemas.openxmlformats.org/officeDocument/2006/relationships/image" Target="../media/image3.svg"/><Relationship Id="rId9"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6.png"/><Relationship Id="rId3" Type="http://schemas.openxmlformats.org/officeDocument/2006/relationships/image" Target="../media/image46.png"/><Relationship Id="rId7" Type="http://schemas.openxmlformats.org/officeDocument/2006/relationships/image" Target="../media/image10.png"/><Relationship Id="rId12" Type="http://schemas.openxmlformats.org/officeDocument/2006/relationships/image" Target="../media/image5.svg"/><Relationship Id="rId2" Type="http://schemas.openxmlformats.org/officeDocument/2006/relationships/image" Target="../media/image92.jpeg"/><Relationship Id="rId16" Type="http://schemas.openxmlformats.org/officeDocument/2006/relationships/image" Target="../media/image96.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8.png"/><Relationship Id="rId15" Type="http://schemas.openxmlformats.org/officeDocument/2006/relationships/image" Target="../media/image95.png"/><Relationship Id="rId10" Type="http://schemas.openxmlformats.org/officeDocument/2006/relationships/image" Target="../media/image94.svg"/><Relationship Id="rId4" Type="http://schemas.openxmlformats.org/officeDocument/2006/relationships/image" Target="../media/image47.svg"/><Relationship Id="rId9" Type="http://schemas.openxmlformats.org/officeDocument/2006/relationships/image" Target="../media/image93.png"/><Relationship Id="rId14" Type="http://schemas.openxmlformats.org/officeDocument/2006/relationships/image" Target="../media/image7.svg"/></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3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svg"/><Relationship Id="rId5" Type="http://schemas.openxmlformats.org/officeDocument/2006/relationships/image" Target="../media/image28.sv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svg"/><Relationship Id="rId3" Type="http://schemas.openxmlformats.org/officeDocument/2006/relationships/image" Target="../media/image9.svg"/><Relationship Id="rId7" Type="http://schemas.openxmlformats.org/officeDocument/2006/relationships/image" Target="../media/image34.svg"/><Relationship Id="rId12"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2507">
            <a:off x="-1835302" y="5242752"/>
            <a:ext cx="5725113" cy="307074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85172" y="6778123"/>
            <a:ext cx="476344" cy="53597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1327073"/>
            <a:ext cx="650181" cy="73156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46248" y="3426090"/>
            <a:ext cx="476725" cy="536399"/>
          </a:xfrm>
          <a:prstGeom prst="rect">
            <a:avLst/>
          </a:prstGeom>
        </p:spPr>
      </p:pic>
      <p:pic>
        <p:nvPicPr>
          <p:cNvPr id="7" name="Picture 7"/>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90938">
            <a:off x="14991537" y="6487252"/>
            <a:ext cx="5725113" cy="307074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3632" flipH="1" flipV="1">
            <a:off x="-1558455" y="8528897"/>
            <a:ext cx="20369866" cy="570356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703" flipH="1">
            <a:off x="5169674" y="8596011"/>
            <a:ext cx="20369866" cy="5703562"/>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478136" y="4979270"/>
            <a:ext cx="3781164" cy="459081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34646" y="4522129"/>
            <a:ext cx="5608842" cy="5047958"/>
          </a:xfrm>
          <a:prstGeom prst="rect">
            <a:avLst/>
          </a:prstGeom>
        </p:spPr>
      </p:pic>
      <p:sp>
        <p:nvSpPr>
          <p:cNvPr id="12" name="TextBox 12"/>
          <p:cNvSpPr txBox="1"/>
          <p:nvPr/>
        </p:nvSpPr>
        <p:spPr>
          <a:xfrm>
            <a:off x="1905188" y="2091286"/>
            <a:ext cx="14395490" cy="3206006"/>
          </a:xfrm>
          <a:prstGeom prst="rect">
            <a:avLst/>
          </a:prstGeom>
        </p:spPr>
        <p:txBody>
          <a:bodyPr wrap="square" lIns="0" tIns="0" rIns="0" bIns="0" rtlCol="0" anchor="t">
            <a:spAutoFit/>
          </a:bodyPr>
          <a:lstStyle/>
          <a:p>
            <a:pPr algn="ctr">
              <a:lnSpc>
                <a:spcPts val="12480"/>
              </a:lnSpc>
              <a:spcBef>
                <a:spcPct val="0"/>
              </a:spcBef>
            </a:pPr>
            <a:r>
              <a:rPr lang="vi-VN" sz="7200" b="1" dirty="0">
                <a:solidFill>
                  <a:srgbClr val="000000"/>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000000"/>
              </a:solidFill>
              <a:latin typeface="Arial" panose="020B0604020202020204" pitchFamily="34" charset="0"/>
              <a:cs typeface="Arial" panose="020B0604020202020204" pitchFamily="34" charset="0"/>
            </a:endParaRPr>
          </a:p>
        </p:txBody>
      </p:sp>
      <p:pic>
        <p:nvPicPr>
          <p:cNvPr id="14" name="Picture 14"/>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52661">
            <a:off x="4365886" y="-1298556"/>
            <a:ext cx="5725113" cy="3070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466604" y="9258300"/>
            <a:ext cx="22317688" cy="624895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2989">
            <a:off x="-7187247" y="9654540"/>
            <a:ext cx="22317688" cy="6248953"/>
          </a:xfrm>
          <a:prstGeom prst="rect">
            <a:avLst/>
          </a:prstGeom>
        </p:spPr>
      </p:pic>
      <p:pic>
        <p:nvPicPr>
          <p:cNvPr id="8" name="Picture 8"/>
          <p:cNvPicPr>
            <a:picLocks noChangeAspect="1"/>
          </p:cNvPicPr>
          <p:nvPr/>
        </p:nvPicPr>
        <p:blipFill>
          <a:blip r:embed="rId6">
            <a:alphaModFix amt="8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185991">
            <a:off x="12177549" y="-1961803"/>
            <a:ext cx="7315200" cy="3923607"/>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777216" y="7605876"/>
            <a:ext cx="710788" cy="799762"/>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16400" y="1181100"/>
            <a:ext cx="756675" cy="851393"/>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1000" y="266700"/>
            <a:ext cx="662568" cy="745505"/>
          </a:xfrm>
          <a:prstGeom prst="rect">
            <a:avLst/>
          </a:prstGeom>
        </p:spPr>
      </p:pic>
      <p:sp>
        <p:nvSpPr>
          <p:cNvPr id="27" name="TextBox 26"/>
          <p:cNvSpPr txBox="1"/>
          <p:nvPr/>
        </p:nvSpPr>
        <p:spPr>
          <a:xfrm>
            <a:off x="8534400" y="954798"/>
            <a:ext cx="5181600" cy="1292662"/>
          </a:xfrm>
          <a:prstGeom prst="rect">
            <a:avLst/>
          </a:prstGeom>
          <a:noFill/>
        </p:spPr>
        <p:txBody>
          <a:bodyPr wrap="square" rtlCol="0">
            <a:spAutoFit/>
          </a:bodyPr>
          <a:lstStyle/>
          <a:p>
            <a:pPr algn="ctr">
              <a:lnSpc>
                <a:spcPct val="150000"/>
              </a:lnSpc>
            </a:pPr>
            <a:r>
              <a:rPr lang="vi-VN" sz="5200" b="1" dirty="0">
                <a:solidFill>
                  <a:schemeClr val="accent2">
                    <a:lumMod val="75000"/>
                  </a:schemeClr>
                </a:solidFill>
              </a:rPr>
              <a:t>Hướng dẫn đọc</a:t>
            </a:r>
            <a:endParaRPr lang="en-US" sz="5200" b="1" dirty="0">
              <a:solidFill>
                <a:schemeClr val="accent2">
                  <a:lumMod val="75000"/>
                </a:schemeClr>
              </a:solidFill>
            </a:endParaRPr>
          </a:p>
        </p:txBody>
      </p:sp>
      <p:pic>
        <p:nvPicPr>
          <p:cNvPr id="14" name="Picture 3"/>
          <p:cNvPicPr>
            <a:picLocks noChangeAspect="1"/>
          </p:cNvPicPr>
          <p:nvPr/>
        </p:nvPicPr>
        <p:blipFill>
          <a:blip r:embed="rId6">
            <a:alphaModFix amt="8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90938">
            <a:off x="14810518" y="8117331"/>
            <a:ext cx="5725113" cy="3070743"/>
          </a:xfrm>
          <a:prstGeom prst="rect">
            <a:avLst/>
          </a:prstGeom>
        </p:spPr>
      </p:pic>
      <p:pic>
        <p:nvPicPr>
          <p:cNvPr id="13" name="Picture 14"/>
          <p:cNvPicPr>
            <a:picLocks noChangeAspect="1"/>
          </p:cNvPicPr>
          <p:nvPr/>
        </p:nvPicPr>
        <p:blipFill>
          <a:blip r:embed="rId12"/>
          <a:srcRect/>
          <a:stretch>
            <a:fillRect/>
          </a:stretch>
        </p:blipFill>
        <p:spPr>
          <a:xfrm>
            <a:off x="361950" y="2287833"/>
            <a:ext cx="4353697" cy="7796212"/>
          </a:xfrm>
          <a:prstGeom prst="rect">
            <a:avLst/>
          </a:prstGeom>
        </p:spPr>
      </p:pic>
      <p:sp>
        <p:nvSpPr>
          <p:cNvPr id="3" name="Rectangle 2"/>
          <p:cNvSpPr/>
          <p:nvPr/>
        </p:nvSpPr>
        <p:spPr>
          <a:xfrm>
            <a:off x="4715646" y="2226033"/>
            <a:ext cx="11972153" cy="6324808"/>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Giọng đọc </a:t>
            </a:r>
            <a:r>
              <a:rPr lang="nl-NL" sz="4500" dirty="0">
                <a:solidFill>
                  <a:srgbClr val="000000"/>
                </a:solidFill>
                <a:latin typeface="Arial" panose="020B0604020202020204" pitchFamily="34" charset="0"/>
                <a:ea typeface="Calibri" panose="020F0502020204030204" pitchFamily="34" charset="0"/>
                <a:cs typeface="Arial" panose="020B0604020202020204" pitchFamily="34" charset="0"/>
              </a:rPr>
              <a:t>diễn cảm, nhấn giọng ở những từ ngữ giàu sức gợi tả, gợi cảm.</a:t>
            </a:r>
            <a:endParaRPr lang="vi-VN" sz="45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en-US" sz="4500" b="1" dirty="0">
                <a:solidFill>
                  <a:srgbClr val="FF0000"/>
                </a:solidFill>
                <a:latin typeface="Arial" panose="020B0604020202020204" pitchFamily="34" charset="0"/>
                <a:cs typeface="Arial" panose="020B0604020202020204" pitchFamily="34" charset="0"/>
              </a:rPr>
              <a:t>Đọc đúng các từ </a:t>
            </a:r>
            <a:r>
              <a:rPr lang="en-US" sz="4500" b="1" dirty="0" err="1">
                <a:solidFill>
                  <a:srgbClr val="FF0000"/>
                </a:solidFill>
                <a:latin typeface="Arial" panose="020B0604020202020204" pitchFamily="34" charset="0"/>
                <a:cs typeface="Arial" panose="020B0604020202020204" pitchFamily="34" charset="0"/>
              </a:rPr>
              <a:t>ngữ</a:t>
            </a:r>
            <a:r>
              <a:rPr lang="en-US" sz="4500" b="1" dirty="0">
                <a:solidFill>
                  <a:srgbClr val="FF0000"/>
                </a:solidFill>
                <a:latin typeface="Arial" panose="020B0604020202020204" pitchFamily="34" charset="0"/>
                <a:cs typeface="Arial" panose="020B0604020202020204" pitchFamily="34" charset="0"/>
              </a:rPr>
              <a:t> dễ phát </a:t>
            </a:r>
            <a:r>
              <a:rPr lang="en-US" sz="4500" b="1" dirty="0" err="1">
                <a:solidFill>
                  <a:srgbClr val="FF0000"/>
                </a:solidFill>
                <a:latin typeface="Arial" panose="020B0604020202020204" pitchFamily="34" charset="0"/>
                <a:cs typeface="Arial" panose="020B0604020202020204" pitchFamily="34" charset="0"/>
              </a:rPr>
              <a:t>âm</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sai</a:t>
            </a:r>
            <a:r>
              <a:rPr lang="en-US" sz="4500" b="1" dirty="0">
                <a:solidFill>
                  <a:srgbClr val="FF0000"/>
                </a:solidFill>
                <a:latin typeface="Arial" panose="020B0604020202020204" pitchFamily="34" charset="0"/>
                <a:cs typeface="Arial" panose="020B0604020202020204" pitchFamily="34" charset="0"/>
              </a:rPr>
              <a:t> </a:t>
            </a:r>
            <a:r>
              <a:rPr lang="en-US" sz="4500" dirty="0">
                <a:latin typeface="Arial" panose="020B0604020202020204" pitchFamily="34" charset="0"/>
                <a:cs typeface="Arial" panose="020B0604020202020204" pitchFamily="34" charset="0"/>
              </a:rPr>
              <a:t>(</a:t>
            </a:r>
            <a:r>
              <a:rPr lang="en-US" sz="4500" i="1" dirty="0">
                <a:latin typeface="Arial" panose="020B0604020202020204" pitchFamily="34" charset="0"/>
                <a:cs typeface="Arial" panose="020B0604020202020204" pitchFamily="34" charset="0"/>
              </a:rPr>
              <a:t>mỗi năm, luôn </a:t>
            </a:r>
            <a:r>
              <a:rPr lang="en-US" sz="4500" i="1" dirty="0" err="1">
                <a:latin typeface="Arial" panose="020B0604020202020204" pitchFamily="34" charset="0"/>
                <a:cs typeface="Arial" panose="020B0604020202020204" pitchFamily="34" charset="0"/>
              </a:rPr>
              <a:t>vất</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vả</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chẳng</a:t>
            </a:r>
            <a:r>
              <a:rPr lang="en-US" sz="4500" i="1" dirty="0">
                <a:latin typeface="Arial" panose="020B0604020202020204" pitchFamily="34" charset="0"/>
                <a:cs typeface="Arial" panose="020B0604020202020204" pitchFamily="34" charset="0"/>
              </a:rPr>
              <a:t> mấy lúc,...</a:t>
            </a:r>
            <a:r>
              <a:rPr lang="en-US" sz="4500" dirty="0">
                <a:latin typeface="Arial" panose="020B0604020202020204" pitchFamily="34" charset="0"/>
                <a:cs typeface="Arial" panose="020B0604020202020204" pitchFamily="34" charset="0"/>
              </a:rPr>
              <a:t>)</a:t>
            </a:r>
            <a:endParaRPr lang="vi-VN" sz="45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vi-VN" sz="4500" b="1" dirty="0">
                <a:solidFill>
                  <a:srgbClr val="FF0000"/>
                </a:solidFill>
                <a:cs typeface="Arial" panose="020B0604020202020204" pitchFamily="34" charset="0"/>
              </a:rPr>
              <a:t>Nghỉ hơi ở chỗ ngắt nhịp thơ: </a:t>
            </a:r>
            <a:r>
              <a:rPr lang="vi-VN" sz="4500" i="1" dirty="0">
                <a:cs typeface="Arial" panose="020B0604020202020204" pitchFamily="34" charset="0"/>
              </a:rPr>
              <a:t>Nghỉ hè</a:t>
            </a:r>
            <a:r>
              <a:rPr lang="vi-VN" sz="4500" b="1" i="1" dirty="0">
                <a:solidFill>
                  <a:srgbClr val="FF0000"/>
                </a:solidFill>
                <a:cs typeface="Arial" panose="020B0604020202020204" pitchFamily="34" charset="0"/>
              </a:rPr>
              <a:t>/</a:t>
            </a:r>
            <a:r>
              <a:rPr lang="vi-VN" sz="4500" i="1" dirty="0">
                <a:cs typeface="Arial" panose="020B0604020202020204" pitchFamily="34" charset="0"/>
              </a:rPr>
              <a:t> em thích nhất</a:t>
            </a:r>
            <a:r>
              <a:rPr lang="vi-VN" sz="4500" b="1" i="1" dirty="0">
                <a:solidFill>
                  <a:srgbClr val="FF0000"/>
                </a:solidFill>
                <a:cs typeface="Arial" panose="020B0604020202020204" pitchFamily="34" charset="0"/>
              </a:rPr>
              <a:t>/</a:t>
            </a:r>
            <a:r>
              <a:rPr lang="vi-VN" sz="4500" dirty="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80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out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68" y="334010"/>
            <a:ext cx="2641400" cy="716312"/>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828800" y="1223888"/>
            <a:ext cx="14978574" cy="8074752"/>
          </a:xfrm>
          <a:custGeom>
            <a:avLst/>
            <a:gdLst>
              <a:gd name="connsiteX0" fmla="*/ 0 w 14978574"/>
              <a:gd name="connsiteY0" fmla="*/ 1345819 h 8074752"/>
              <a:gd name="connsiteX1" fmla="*/ 1345819 w 14978574"/>
              <a:gd name="connsiteY1" fmla="*/ 0 h 8074752"/>
              <a:gd name="connsiteX2" fmla="*/ 1659818 w 14978574"/>
              <a:gd name="connsiteY2" fmla="*/ 0 h 8074752"/>
              <a:gd name="connsiteX3" fmla="*/ 2219557 w 14978574"/>
              <a:gd name="connsiteY3" fmla="*/ 0 h 8074752"/>
              <a:gd name="connsiteX4" fmla="*/ 2656426 w 14978574"/>
              <a:gd name="connsiteY4" fmla="*/ 0 h 8074752"/>
              <a:gd name="connsiteX5" fmla="*/ 3339033 w 14978574"/>
              <a:gd name="connsiteY5" fmla="*/ 0 h 8074752"/>
              <a:gd name="connsiteX6" fmla="*/ 4144510 w 14978574"/>
              <a:gd name="connsiteY6" fmla="*/ 0 h 8074752"/>
              <a:gd name="connsiteX7" fmla="*/ 5072856 w 14978574"/>
              <a:gd name="connsiteY7" fmla="*/ 0 h 8074752"/>
              <a:gd name="connsiteX8" fmla="*/ 6001203 w 14978574"/>
              <a:gd name="connsiteY8" fmla="*/ 0 h 8074752"/>
              <a:gd name="connsiteX9" fmla="*/ 6683810 w 14978574"/>
              <a:gd name="connsiteY9" fmla="*/ 0 h 8074752"/>
              <a:gd name="connsiteX10" fmla="*/ 7366418 w 14978574"/>
              <a:gd name="connsiteY10" fmla="*/ 0 h 8074752"/>
              <a:gd name="connsiteX11" fmla="*/ 8171895 w 14978574"/>
              <a:gd name="connsiteY11" fmla="*/ 0 h 8074752"/>
              <a:gd name="connsiteX12" fmla="*/ 8608763 w 14978574"/>
              <a:gd name="connsiteY12" fmla="*/ 0 h 8074752"/>
              <a:gd name="connsiteX13" fmla="*/ 8922763 w 14978574"/>
              <a:gd name="connsiteY13" fmla="*/ 0 h 8074752"/>
              <a:gd name="connsiteX14" fmla="*/ 9236762 w 14978574"/>
              <a:gd name="connsiteY14" fmla="*/ 0 h 8074752"/>
              <a:gd name="connsiteX15" fmla="*/ 9550762 w 14978574"/>
              <a:gd name="connsiteY15" fmla="*/ 0 h 8074752"/>
              <a:gd name="connsiteX16" fmla="*/ 10479108 w 14978574"/>
              <a:gd name="connsiteY16" fmla="*/ 0 h 8074752"/>
              <a:gd name="connsiteX17" fmla="*/ 11038846 w 14978574"/>
              <a:gd name="connsiteY17" fmla="*/ 0 h 8074752"/>
              <a:gd name="connsiteX18" fmla="*/ 11598584 w 14978574"/>
              <a:gd name="connsiteY18" fmla="*/ 0 h 8074752"/>
              <a:gd name="connsiteX19" fmla="*/ 12281192 w 14978574"/>
              <a:gd name="connsiteY19" fmla="*/ 0 h 8074752"/>
              <a:gd name="connsiteX20" fmla="*/ 12595192 w 14978574"/>
              <a:gd name="connsiteY20" fmla="*/ 0 h 8074752"/>
              <a:gd name="connsiteX21" fmla="*/ 13632755 w 14978574"/>
              <a:gd name="connsiteY21" fmla="*/ 0 h 8074752"/>
              <a:gd name="connsiteX22" fmla="*/ 14978574 w 14978574"/>
              <a:gd name="connsiteY22" fmla="*/ 1345819 h 8074752"/>
              <a:gd name="connsiteX23" fmla="*/ 14978574 w 14978574"/>
              <a:gd name="connsiteY23" fmla="*/ 2126371 h 8074752"/>
              <a:gd name="connsiteX24" fmla="*/ 14978574 w 14978574"/>
              <a:gd name="connsiteY24" fmla="*/ 2799260 h 8074752"/>
              <a:gd name="connsiteX25" fmla="*/ 14978574 w 14978574"/>
              <a:gd name="connsiteY25" fmla="*/ 3579811 h 8074752"/>
              <a:gd name="connsiteX26" fmla="*/ 14978574 w 14978574"/>
              <a:gd name="connsiteY26" fmla="*/ 4091207 h 8074752"/>
              <a:gd name="connsiteX27" fmla="*/ 14978574 w 14978574"/>
              <a:gd name="connsiteY27" fmla="*/ 4764096 h 8074752"/>
              <a:gd name="connsiteX28" fmla="*/ 14978574 w 14978574"/>
              <a:gd name="connsiteY28" fmla="*/ 5490817 h 8074752"/>
              <a:gd name="connsiteX29" fmla="*/ 14978574 w 14978574"/>
              <a:gd name="connsiteY29" fmla="*/ 6002213 h 8074752"/>
              <a:gd name="connsiteX30" fmla="*/ 14978574 w 14978574"/>
              <a:gd name="connsiteY30" fmla="*/ 6728933 h 8074752"/>
              <a:gd name="connsiteX31" fmla="*/ 13632755 w 14978574"/>
              <a:gd name="connsiteY31" fmla="*/ 8074752 h 8074752"/>
              <a:gd name="connsiteX32" fmla="*/ 12827278 w 14978574"/>
              <a:gd name="connsiteY32" fmla="*/ 8074752 h 8074752"/>
              <a:gd name="connsiteX33" fmla="*/ 12267540 w 14978574"/>
              <a:gd name="connsiteY33" fmla="*/ 8074752 h 8074752"/>
              <a:gd name="connsiteX34" fmla="*/ 11953540 w 14978574"/>
              <a:gd name="connsiteY34" fmla="*/ 8074752 h 8074752"/>
              <a:gd name="connsiteX35" fmla="*/ 11393802 w 14978574"/>
              <a:gd name="connsiteY35" fmla="*/ 8074752 h 8074752"/>
              <a:gd name="connsiteX36" fmla="*/ 11079803 w 14978574"/>
              <a:gd name="connsiteY36" fmla="*/ 8074752 h 8074752"/>
              <a:gd name="connsiteX37" fmla="*/ 10151456 w 14978574"/>
              <a:gd name="connsiteY37" fmla="*/ 8074752 h 8074752"/>
              <a:gd name="connsiteX38" fmla="*/ 9837457 w 14978574"/>
              <a:gd name="connsiteY38" fmla="*/ 8074752 h 8074752"/>
              <a:gd name="connsiteX39" fmla="*/ 8909111 w 14978574"/>
              <a:gd name="connsiteY39" fmla="*/ 8074752 h 8074752"/>
              <a:gd name="connsiteX40" fmla="*/ 8472242 w 14978574"/>
              <a:gd name="connsiteY40" fmla="*/ 8074752 h 8074752"/>
              <a:gd name="connsiteX41" fmla="*/ 7666765 w 14978574"/>
              <a:gd name="connsiteY41" fmla="*/ 8074752 h 8074752"/>
              <a:gd name="connsiteX42" fmla="*/ 6738419 w 14978574"/>
              <a:gd name="connsiteY42" fmla="*/ 8074752 h 8074752"/>
              <a:gd name="connsiteX43" fmla="*/ 6178680 w 14978574"/>
              <a:gd name="connsiteY43" fmla="*/ 8074752 h 8074752"/>
              <a:gd name="connsiteX44" fmla="*/ 5618942 w 14978574"/>
              <a:gd name="connsiteY44" fmla="*/ 8074752 h 8074752"/>
              <a:gd name="connsiteX45" fmla="*/ 5304943 w 14978574"/>
              <a:gd name="connsiteY45" fmla="*/ 8074752 h 8074752"/>
              <a:gd name="connsiteX46" fmla="*/ 4868074 w 14978574"/>
              <a:gd name="connsiteY46" fmla="*/ 8074752 h 8074752"/>
              <a:gd name="connsiteX47" fmla="*/ 4185466 w 14978574"/>
              <a:gd name="connsiteY47" fmla="*/ 8074752 h 8074752"/>
              <a:gd name="connsiteX48" fmla="*/ 3257120 w 14978574"/>
              <a:gd name="connsiteY48" fmla="*/ 8074752 h 8074752"/>
              <a:gd name="connsiteX49" fmla="*/ 2943121 w 14978574"/>
              <a:gd name="connsiteY49" fmla="*/ 8074752 h 8074752"/>
              <a:gd name="connsiteX50" fmla="*/ 2383382 w 14978574"/>
              <a:gd name="connsiteY50" fmla="*/ 8074752 h 8074752"/>
              <a:gd name="connsiteX51" fmla="*/ 1345819 w 14978574"/>
              <a:gd name="connsiteY51" fmla="*/ 8074752 h 8074752"/>
              <a:gd name="connsiteX52" fmla="*/ 0 w 14978574"/>
              <a:gd name="connsiteY52" fmla="*/ 6728933 h 8074752"/>
              <a:gd name="connsiteX53" fmla="*/ 0 w 14978574"/>
              <a:gd name="connsiteY53" fmla="*/ 6002213 h 8074752"/>
              <a:gd name="connsiteX54" fmla="*/ 0 w 14978574"/>
              <a:gd name="connsiteY54" fmla="*/ 5490817 h 8074752"/>
              <a:gd name="connsiteX55" fmla="*/ 0 w 14978574"/>
              <a:gd name="connsiteY55" fmla="*/ 4871759 h 8074752"/>
              <a:gd name="connsiteX56" fmla="*/ 0 w 14978574"/>
              <a:gd name="connsiteY56" fmla="*/ 4198869 h 8074752"/>
              <a:gd name="connsiteX57" fmla="*/ 0 w 14978574"/>
              <a:gd name="connsiteY57" fmla="*/ 3687474 h 8074752"/>
              <a:gd name="connsiteX58" fmla="*/ 0 w 14978574"/>
              <a:gd name="connsiteY58" fmla="*/ 2906922 h 8074752"/>
              <a:gd name="connsiteX59" fmla="*/ 0 w 14978574"/>
              <a:gd name="connsiteY59" fmla="*/ 2287864 h 8074752"/>
              <a:gd name="connsiteX60" fmla="*/ 0 w 14978574"/>
              <a:gd name="connsiteY60" fmla="*/ 1345819 h 80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4978574" h="8074752" fill="none" extrusionOk="0">
                <a:moveTo>
                  <a:pt x="0" y="1345819"/>
                </a:moveTo>
                <a:cubicBezTo>
                  <a:pt x="42924" y="532604"/>
                  <a:pt x="595668" y="-46457"/>
                  <a:pt x="1345819" y="0"/>
                </a:cubicBezTo>
                <a:cubicBezTo>
                  <a:pt x="1451643" y="-3527"/>
                  <a:pt x="1569801" y="-7866"/>
                  <a:pt x="1659818" y="0"/>
                </a:cubicBezTo>
                <a:cubicBezTo>
                  <a:pt x="1749835" y="7866"/>
                  <a:pt x="2101291" y="-10989"/>
                  <a:pt x="2219557" y="0"/>
                </a:cubicBezTo>
                <a:cubicBezTo>
                  <a:pt x="2337823" y="10989"/>
                  <a:pt x="2477814" y="5742"/>
                  <a:pt x="2656426" y="0"/>
                </a:cubicBezTo>
                <a:cubicBezTo>
                  <a:pt x="2835038" y="-5742"/>
                  <a:pt x="3088728" y="4423"/>
                  <a:pt x="3339033" y="0"/>
                </a:cubicBezTo>
                <a:cubicBezTo>
                  <a:pt x="3589338" y="-4423"/>
                  <a:pt x="3850069" y="-23415"/>
                  <a:pt x="4144510" y="0"/>
                </a:cubicBezTo>
                <a:cubicBezTo>
                  <a:pt x="4438951" y="23415"/>
                  <a:pt x="4682464" y="14271"/>
                  <a:pt x="5072856" y="0"/>
                </a:cubicBezTo>
                <a:cubicBezTo>
                  <a:pt x="5463248" y="-14271"/>
                  <a:pt x="5603709" y="-37009"/>
                  <a:pt x="6001203" y="0"/>
                </a:cubicBezTo>
                <a:cubicBezTo>
                  <a:pt x="6398697" y="37009"/>
                  <a:pt x="6545641" y="-21914"/>
                  <a:pt x="6683810" y="0"/>
                </a:cubicBezTo>
                <a:cubicBezTo>
                  <a:pt x="6821979" y="21914"/>
                  <a:pt x="7185051" y="11913"/>
                  <a:pt x="7366418" y="0"/>
                </a:cubicBezTo>
                <a:cubicBezTo>
                  <a:pt x="7547785" y="-11913"/>
                  <a:pt x="7996257" y="-15463"/>
                  <a:pt x="8171895" y="0"/>
                </a:cubicBezTo>
                <a:cubicBezTo>
                  <a:pt x="8347533" y="15463"/>
                  <a:pt x="8502134" y="-17024"/>
                  <a:pt x="8608763" y="0"/>
                </a:cubicBezTo>
                <a:cubicBezTo>
                  <a:pt x="8715392" y="17024"/>
                  <a:pt x="8819243" y="6013"/>
                  <a:pt x="8922763" y="0"/>
                </a:cubicBezTo>
                <a:cubicBezTo>
                  <a:pt x="9026283" y="-6013"/>
                  <a:pt x="9128070" y="-2742"/>
                  <a:pt x="9236762" y="0"/>
                </a:cubicBezTo>
                <a:cubicBezTo>
                  <a:pt x="9345454" y="2742"/>
                  <a:pt x="9435089" y="-4478"/>
                  <a:pt x="9550762" y="0"/>
                </a:cubicBezTo>
                <a:cubicBezTo>
                  <a:pt x="9666435" y="4478"/>
                  <a:pt x="10028850" y="37878"/>
                  <a:pt x="10479108" y="0"/>
                </a:cubicBezTo>
                <a:cubicBezTo>
                  <a:pt x="10929366" y="-37878"/>
                  <a:pt x="10911745" y="16435"/>
                  <a:pt x="11038846" y="0"/>
                </a:cubicBezTo>
                <a:cubicBezTo>
                  <a:pt x="11165947" y="-16435"/>
                  <a:pt x="11328151" y="-27000"/>
                  <a:pt x="11598584" y="0"/>
                </a:cubicBezTo>
                <a:cubicBezTo>
                  <a:pt x="11869017" y="27000"/>
                  <a:pt x="12116198" y="-32975"/>
                  <a:pt x="12281192" y="0"/>
                </a:cubicBezTo>
                <a:cubicBezTo>
                  <a:pt x="12446186" y="32975"/>
                  <a:pt x="12487742" y="-12931"/>
                  <a:pt x="12595192" y="0"/>
                </a:cubicBezTo>
                <a:cubicBezTo>
                  <a:pt x="12702642" y="12931"/>
                  <a:pt x="13353447" y="-51237"/>
                  <a:pt x="13632755" y="0"/>
                </a:cubicBezTo>
                <a:cubicBezTo>
                  <a:pt x="14267012" y="-15954"/>
                  <a:pt x="14874318" y="495647"/>
                  <a:pt x="14978574" y="1345819"/>
                </a:cubicBezTo>
                <a:cubicBezTo>
                  <a:pt x="14947839" y="1540105"/>
                  <a:pt x="14990513" y="1794070"/>
                  <a:pt x="14978574" y="2126371"/>
                </a:cubicBezTo>
                <a:cubicBezTo>
                  <a:pt x="14966635" y="2458672"/>
                  <a:pt x="14972759" y="2546822"/>
                  <a:pt x="14978574" y="2799260"/>
                </a:cubicBezTo>
                <a:cubicBezTo>
                  <a:pt x="14984389" y="3051698"/>
                  <a:pt x="14952077" y="3402494"/>
                  <a:pt x="14978574" y="3579811"/>
                </a:cubicBezTo>
                <a:cubicBezTo>
                  <a:pt x="15005071" y="3757128"/>
                  <a:pt x="14990148" y="3867658"/>
                  <a:pt x="14978574" y="4091207"/>
                </a:cubicBezTo>
                <a:cubicBezTo>
                  <a:pt x="14967000" y="4314756"/>
                  <a:pt x="14994019" y="4570281"/>
                  <a:pt x="14978574" y="4764096"/>
                </a:cubicBezTo>
                <a:cubicBezTo>
                  <a:pt x="14963129" y="4957911"/>
                  <a:pt x="14943336" y="5143063"/>
                  <a:pt x="14978574" y="5490817"/>
                </a:cubicBezTo>
                <a:cubicBezTo>
                  <a:pt x="15013812" y="5838571"/>
                  <a:pt x="14985027" y="5896452"/>
                  <a:pt x="14978574" y="6002213"/>
                </a:cubicBezTo>
                <a:cubicBezTo>
                  <a:pt x="14972121" y="6107974"/>
                  <a:pt x="15008400" y="6366310"/>
                  <a:pt x="14978574" y="6728933"/>
                </a:cubicBezTo>
                <a:cubicBezTo>
                  <a:pt x="15118721" y="7476712"/>
                  <a:pt x="14329416" y="8058491"/>
                  <a:pt x="13632755" y="8074752"/>
                </a:cubicBezTo>
                <a:cubicBezTo>
                  <a:pt x="13242861" y="8058600"/>
                  <a:pt x="13183163" y="8093713"/>
                  <a:pt x="12827278" y="8074752"/>
                </a:cubicBezTo>
                <a:cubicBezTo>
                  <a:pt x="12471393" y="8055791"/>
                  <a:pt x="12469912" y="8050582"/>
                  <a:pt x="12267540" y="8074752"/>
                </a:cubicBezTo>
                <a:cubicBezTo>
                  <a:pt x="12065168" y="8098922"/>
                  <a:pt x="12029082" y="8072180"/>
                  <a:pt x="11953540" y="8074752"/>
                </a:cubicBezTo>
                <a:cubicBezTo>
                  <a:pt x="11877998" y="8077324"/>
                  <a:pt x="11663076" y="8078625"/>
                  <a:pt x="11393802" y="8074752"/>
                </a:cubicBezTo>
                <a:cubicBezTo>
                  <a:pt x="11124528" y="8070879"/>
                  <a:pt x="11236202" y="8085253"/>
                  <a:pt x="11079803" y="8074752"/>
                </a:cubicBezTo>
                <a:cubicBezTo>
                  <a:pt x="10923404" y="8064251"/>
                  <a:pt x="10370784" y="8117326"/>
                  <a:pt x="10151456" y="8074752"/>
                </a:cubicBezTo>
                <a:cubicBezTo>
                  <a:pt x="9932128" y="8032178"/>
                  <a:pt x="9990388" y="8087499"/>
                  <a:pt x="9837457" y="8074752"/>
                </a:cubicBezTo>
                <a:cubicBezTo>
                  <a:pt x="9684526" y="8062005"/>
                  <a:pt x="9271746" y="8103737"/>
                  <a:pt x="8909111" y="8074752"/>
                </a:cubicBezTo>
                <a:cubicBezTo>
                  <a:pt x="8546476" y="8045767"/>
                  <a:pt x="8608484" y="8062500"/>
                  <a:pt x="8472242" y="8074752"/>
                </a:cubicBezTo>
                <a:cubicBezTo>
                  <a:pt x="8336000" y="8087004"/>
                  <a:pt x="8061697" y="8069040"/>
                  <a:pt x="7666765" y="8074752"/>
                </a:cubicBezTo>
                <a:cubicBezTo>
                  <a:pt x="7271833" y="8080464"/>
                  <a:pt x="6924364" y="8097382"/>
                  <a:pt x="6738419" y="8074752"/>
                </a:cubicBezTo>
                <a:cubicBezTo>
                  <a:pt x="6552474" y="8052122"/>
                  <a:pt x="6298378" y="8084974"/>
                  <a:pt x="6178680" y="8074752"/>
                </a:cubicBezTo>
                <a:cubicBezTo>
                  <a:pt x="6058982" y="8064530"/>
                  <a:pt x="5898137" y="8097103"/>
                  <a:pt x="5618942" y="8074752"/>
                </a:cubicBezTo>
                <a:cubicBezTo>
                  <a:pt x="5339747" y="8052401"/>
                  <a:pt x="5369323" y="8064684"/>
                  <a:pt x="5304943" y="8074752"/>
                </a:cubicBezTo>
                <a:cubicBezTo>
                  <a:pt x="5240563" y="8084820"/>
                  <a:pt x="5080803" y="8072597"/>
                  <a:pt x="4868074" y="8074752"/>
                </a:cubicBezTo>
                <a:cubicBezTo>
                  <a:pt x="4655345" y="8076907"/>
                  <a:pt x="4517944" y="8067379"/>
                  <a:pt x="4185466" y="8074752"/>
                </a:cubicBezTo>
                <a:cubicBezTo>
                  <a:pt x="3852988" y="8082125"/>
                  <a:pt x="3642598" y="8034204"/>
                  <a:pt x="3257120" y="8074752"/>
                </a:cubicBezTo>
                <a:cubicBezTo>
                  <a:pt x="2871642" y="8115300"/>
                  <a:pt x="3074355" y="8069451"/>
                  <a:pt x="2943121" y="8074752"/>
                </a:cubicBezTo>
                <a:cubicBezTo>
                  <a:pt x="2811887" y="8080053"/>
                  <a:pt x="2637411" y="8056870"/>
                  <a:pt x="2383382" y="8074752"/>
                </a:cubicBezTo>
                <a:cubicBezTo>
                  <a:pt x="2129353" y="8092634"/>
                  <a:pt x="1624238" y="8052985"/>
                  <a:pt x="1345819" y="8074752"/>
                </a:cubicBezTo>
                <a:cubicBezTo>
                  <a:pt x="472135" y="8100870"/>
                  <a:pt x="-42183" y="7536235"/>
                  <a:pt x="0" y="6728933"/>
                </a:cubicBezTo>
                <a:cubicBezTo>
                  <a:pt x="33245" y="6495328"/>
                  <a:pt x="-26939" y="6290671"/>
                  <a:pt x="0" y="6002213"/>
                </a:cubicBezTo>
                <a:cubicBezTo>
                  <a:pt x="26939" y="5713755"/>
                  <a:pt x="25053" y="5645778"/>
                  <a:pt x="0" y="5490817"/>
                </a:cubicBezTo>
                <a:cubicBezTo>
                  <a:pt x="-25053" y="5335856"/>
                  <a:pt x="19059" y="5075672"/>
                  <a:pt x="0" y="4871759"/>
                </a:cubicBezTo>
                <a:cubicBezTo>
                  <a:pt x="-19059" y="4667846"/>
                  <a:pt x="19580" y="4335327"/>
                  <a:pt x="0" y="4198869"/>
                </a:cubicBezTo>
                <a:cubicBezTo>
                  <a:pt x="-19580" y="4062411"/>
                  <a:pt x="-7270" y="3881257"/>
                  <a:pt x="0" y="3687474"/>
                </a:cubicBezTo>
                <a:cubicBezTo>
                  <a:pt x="7270" y="3493692"/>
                  <a:pt x="22387" y="3283655"/>
                  <a:pt x="0" y="2906922"/>
                </a:cubicBezTo>
                <a:cubicBezTo>
                  <a:pt x="-22387" y="2530189"/>
                  <a:pt x="-26871" y="2417983"/>
                  <a:pt x="0" y="2287864"/>
                </a:cubicBezTo>
                <a:cubicBezTo>
                  <a:pt x="26871" y="2157745"/>
                  <a:pt x="4220" y="1647101"/>
                  <a:pt x="0" y="1345819"/>
                </a:cubicBezTo>
                <a:close/>
              </a:path>
              <a:path w="14978574" h="8074752" stroke="0" extrusionOk="0">
                <a:moveTo>
                  <a:pt x="0" y="1345819"/>
                </a:moveTo>
                <a:cubicBezTo>
                  <a:pt x="-11970" y="531474"/>
                  <a:pt x="533701" y="37720"/>
                  <a:pt x="1345819" y="0"/>
                </a:cubicBezTo>
                <a:cubicBezTo>
                  <a:pt x="1650772" y="-15010"/>
                  <a:pt x="1699677" y="27524"/>
                  <a:pt x="2028427" y="0"/>
                </a:cubicBezTo>
                <a:cubicBezTo>
                  <a:pt x="2357177" y="-27524"/>
                  <a:pt x="2366462" y="-15758"/>
                  <a:pt x="2465295" y="0"/>
                </a:cubicBezTo>
                <a:cubicBezTo>
                  <a:pt x="2564128" y="15758"/>
                  <a:pt x="2656708" y="-10943"/>
                  <a:pt x="2779295" y="0"/>
                </a:cubicBezTo>
                <a:cubicBezTo>
                  <a:pt x="2901882" y="10943"/>
                  <a:pt x="3197216" y="-5626"/>
                  <a:pt x="3584772" y="0"/>
                </a:cubicBezTo>
                <a:cubicBezTo>
                  <a:pt x="3972328" y="5626"/>
                  <a:pt x="4187529" y="-36"/>
                  <a:pt x="4390249" y="0"/>
                </a:cubicBezTo>
                <a:cubicBezTo>
                  <a:pt x="4592969" y="36"/>
                  <a:pt x="4812900" y="-24197"/>
                  <a:pt x="5072856" y="0"/>
                </a:cubicBezTo>
                <a:cubicBezTo>
                  <a:pt x="5332812" y="24197"/>
                  <a:pt x="5499385" y="4916"/>
                  <a:pt x="5632594" y="0"/>
                </a:cubicBezTo>
                <a:cubicBezTo>
                  <a:pt x="5765803" y="-4916"/>
                  <a:pt x="6048446" y="6265"/>
                  <a:pt x="6192333" y="0"/>
                </a:cubicBezTo>
                <a:cubicBezTo>
                  <a:pt x="6336220" y="-6265"/>
                  <a:pt x="6361740" y="-2014"/>
                  <a:pt x="6506332" y="0"/>
                </a:cubicBezTo>
                <a:cubicBezTo>
                  <a:pt x="6650924" y="2014"/>
                  <a:pt x="6917434" y="-27511"/>
                  <a:pt x="7311809" y="0"/>
                </a:cubicBezTo>
                <a:cubicBezTo>
                  <a:pt x="7706184" y="27511"/>
                  <a:pt x="7750091" y="9679"/>
                  <a:pt x="7871547" y="0"/>
                </a:cubicBezTo>
                <a:cubicBezTo>
                  <a:pt x="7993003" y="-9679"/>
                  <a:pt x="8356814" y="-45446"/>
                  <a:pt x="8799894" y="0"/>
                </a:cubicBezTo>
                <a:cubicBezTo>
                  <a:pt x="9242974" y="45446"/>
                  <a:pt x="9020935" y="-7163"/>
                  <a:pt x="9113893" y="0"/>
                </a:cubicBezTo>
                <a:cubicBezTo>
                  <a:pt x="9206851" y="7163"/>
                  <a:pt x="9667506" y="35028"/>
                  <a:pt x="10042239" y="0"/>
                </a:cubicBezTo>
                <a:cubicBezTo>
                  <a:pt x="10416972" y="-35028"/>
                  <a:pt x="10241405" y="-6522"/>
                  <a:pt x="10356239" y="0"/>
                </a:cubicBezTo>
                <a:cubicBezTo>
                  <a:pt x="10471073" y="6522"/>
                  <a:pt x="10790387" y="-22896"/>
                  <a:pt x="11038846" y="0"/>
                </a:cubicBezTo>
                <a:cubicBezTo>
                  <a:pt x="11287305" y="22896"/>
                  <a:pt x="11545225" y="27922"/>
                  <a:pt x="11721454" y="0"/>
                </a:cubicBezTo>
                <a:cubicBezTo>
                  <a:pt x="11897683" y="-27922"/>
                  <a:pt x="11943846" y="-1092"/>
                  <a:pt x="12158323" y="0"/>
                </a:cubicBezTo>
                <a:cubicBezTo>
                  <a:pt x="12372800" y="1092"/>
                  <a:pt x="12545063" y="-3489"/>
                  <a:pt x="12718061" y="0"/>
                </a:cubicBezTo>
                <a:cubicBezTo>
                  <a:pt x="12891059" y="3489"/>
                  <a:pt x="12886527" y="13732"/>
                  <a:pt x="13032060" y="0"/>
                </a:cubicBezTo>
                <a:cubicBezTo>
                  <a:pt x="13177593" y="-13732"/>
                  <a:pt x="13366394" y="-23270"/>
                  <a:pt x="13632755" y="0"/>
                </a:cubicBezTo>
                <a:cubicBezTo>
                  <a:pt x="14419365" y="141413"/>
                  <a:pt x="14958398" y="524327"/>
                  <a:pt x="14978574" y="1345819"/>
                </a:cubicBezTo>
                <a:cubicBezTo>
                  <a:pt x="14979525" y="1515542"/>
                  <a:pt x="14960339" y="1673909"/>
                  <a:pt x="14978574" y="1857215"/>
                </a:cubicBezTo>
                <a:cubicBezTo>
                  <a:pt x="14996809" y="2040521"/>
                  <a:pt x="14948802" y="2461779"/>
                  <a:pt x="14978574" y="2637766"/>
                </a:cubicBezTo>
                <a:cubicBezTo>
                  <a:pt x="15008346" y="2813753"/>
                  <a:pt x="15001841" y="3039569"/>
                  <a:pt x="14978574" y="3149162"/>
                </a:cubicBezTo>
                <a:cubicBezTo>
                  <a:pt x="14955307" y="3258755"/>
                  <a:pt x="14979346" y="3409661"/>
                  <a:pt x="14978574" y="3660558"/>
                </a:cubicBezTo>
                <a:cubicBezTo>
                  <a:pt x="14977802" y="3911455"/>
                  <a:pt x="14958213" y="4037292"/>
                  <a:pt x="14978574" y="4225785"/>
                </a:cubicBezTo>
                <a:cubicBezTo>
                  <a:pt x="14998935" y="4414278"/>
                  <a:pt x="14975140" y="4748515"/>
                  <a:pt x="14978574" y="5006337"/>
                </a:cubicBezTo>
                <a:cubicBezTo>
                  <a:pt x="14982008" y="5264159"/>
                  <a:pt x="14991410" y="5587582"/>
                  <a:pt x="14978574" y="5733057"/>
                </a:cubicBezTo>
                <a:cubicBezTo>
                  <a:pt x="14965738" y="5878532"/>
                  <a:pt x="14955394" y="6424200"/>
                  <a:pt x="14978574" y="6728933"/>
                </a:cubicBezTo>
                <a:cubicBezTo>
                  <a:pt x="15113556" y="7389557"/>
                  <a:pt x="14314562" y="8103966"/>
                  <a:pt x="13632755" y="8074752"/>
                </a:cubicBezTo>
                <a:cubicBezTo>
                  <a:pt x="13251455" y="8036274"/>
                  <a:pt x="12933385" y="8068347"/>
                  <a:pt x="12704409" y="8074752"/>
                </a:cubicBezTo>
                <a:cubicBezTo>
                  <a:pt x="12475433" y="8081157"/>
                  <a:pt x="12355364" y="8102513"/>
                  <a:pt x="12144671" y="8074752"/>
                </a:cubicBezTo>
                <a:cubicBezTo>
                  <a:pt x="11933978" y="8046991"/>
                  <a:pt x="11850274" y="8059684"/>
                  <a:pt x="11584932" y="8074752"/>
                </a:cubicBezTo>
                <a:cubicBezTo>
                  <a:pt x="11319590" y="8089820"/>
                  <a:pt x="11297028" y="8085969"/>
                  <a:pt x="11148063" y="8074752"/>
                </a:cubicBezTo>
                <a:cubicBezTo>
                  <a:pt x="10999098" y="8063535"/>
                  <a:pt x="10656118" y="8057556"/>
                  <a:pt x="10342587" y="8074752"/>
                </a:cubicBezTo>
                <a:cubicBezTo>
                  <a:pt x="10029056" y="8091948"/>
                  <a:pt x="9883167" y="8060951"/>
                  <a:pt x="9537110" y="8074752"/>
                </a:cubicBezTo>
                <a:cubicBezTo>
                  <a:pt x="9191053" y="8088553"/>
                  <a:pt x="8882221" y="8117880"/>
                  <a:pt x="8608763" y="8074752"/>
                </a:cubicBezTo>
                <a:cubicBezTo>
                  <a:pt x="8335305" y="8031624"/>
                  <a:pt x="8148020" y="8082709"/>
                  <a:pt x="7803286" y="8074752"/>
                </a:cubicBezTo>
                <a:cubicBezTo>
                  <a:pt x="7458552" y="8066795"/>
                  <a:pt x="7289694" y="8095864"/>
                  <a:pt x="7120679" y="8074752"/>
                </a:cubicBezTo>
                <a:cubicBezTo>
                  <a:pt x="6951664" y="8053640"/>
                  <a:pt x="6866187" y="8060306"/>
                  <a:pt x="6683810" y="8074752"/>
                </a:cubicBezTo>
                <a:cubicBezTo>
                  <a:pt x="6501433" y="8089198"/>
                  <a:pt x="6081458" y="8055486"/>
                  <a:pt x="5755464" y="8074752"/>
                </a:cubicBezTo>
                <a:cubicBezTo>
                  <a:pt x="5429470" y="8094018"/>
                  <a:pt x="5450188" y="8084288"/>
                  <a:pt x="5195726" y="8074752"/>
                </a:cubicBezTo>
                <a:cubicBezTo>
                  <a:pt x="4941264" y="8065216"/>
                  <a:pt x="4705480" y="8075069"/>
                  <a:pt x="4267379" y="8074752"/>
                </a:cubicBezTo>
                <a:cubicBezTo>
                  <a:pt x="3829278" y="8074435"/>
                  <a:pt x="3829801" y="8078782"/>
                  <a:pt x="3461902" y="8074752"/>
                </a:cubicBezTo>
                <a:cubicBezTo>
                  <a:pt x="3094003" y="8070722"/>
                  <a:pt x="3236608" y="8066173"/>
                  <a:pt x="3025034" y="8074752"/>
                </a:cubicBezTo>
                <a:cubicBezTo>
                  <a:pt x="2813460" y="8083331"/>
                  <a:pt x="2693172" y="8054290"/>
                  <a:pt x="2588165" y="8074752"/>
                </a:cubicBezTo>
                <a:cubicBezTo>
                  <a:pt x="2483158" y="8095214"/>
                  <a:pt x="1623327" y="8060151"/>
                  <a:pt x="1345819" y="8074752"/>
                </a:cubicBezTo>
                <a:cubicBezTo>
                  <a:pt x="583779" y="8140118"/>
                  <a:pt x="90058" y="7575150"/>
                  <a:pt x="0" y="6728933"/>
                </a:cubicBezTo>
                <a:cubicBezTo>
                  <a:pt x="-24244" y="6437178"/>
                  <a:pt x="-6494" y="6303183"/>
                  <a:pt x="0" y="6109875"/>
                </a:cubicBezTo>
                <a:cubicBezTo>
                  <a:pt x="6494" y="5916567"/>
                  <a:pt x="11800" y="5796259"/>
                  <a:pt x="0" y="5490817"/>
                </a:cubicBezTo>
                <a:cubicBezTo>
                  <a:pt x="-11800" y="5185375"/>
                  <a:pt x="9633" y="5179162"/>
                  <a:pt x="0" y="4871759"/>
                </a:cubicBezTo>
                <a:cubicBezTo>
                  <a:pt x="-9633" y="4564356"/>
                  <a:pt x="21789" y="4373338"/>
                  <a:pt x="0" y="4091207"/>
                </a:cubicBezTo>
                <a:cubicBezTo>
                  <a:pt x="-21789" y="3809076"/>
                  <a:pt x="24056" y="3615440"/>
                  <a:pt x="0" y="3418318"/>
                </a:cubicBezTo>
                <a:cubicBezTo>
                  <a:pt x="-24056" y="3221196"/>
                  <a:pt x="-12644" y="2929853"/>
                  <a:pt x="0" y="2637766"/>
                </a:cubicBezTo>
                <a:cubicBezTo>
                  <a:pt x="12644" y="2345679"/>
                  <a:pt x="-42828" y="1772949"/>
                  <a:pt x="0" y="1345819"/>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0447" y="5432925"/>
            <a:ext cx="2641400" cy="354804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33732" y="492038"/>
            <a:ext cx="1599111" cy="1463702"/>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4984834" y="70581"/>
            <a:ext cx="7692864" cy="113154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990698" y="2315614"/>
            <a:ext cx="12843035" cy="6740307"/>
            <a:chOff x="2005588" y="1769815"/>
            <a:chExt cx="8204403" cy="4493538"/>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54874"/>
            </a:xfrm>
            <a:prstGeom prst="rect">
              <a:avLst/>
            </a:prstGeom>
            <a:noFill/>
          </p:spPr>
          <p:txBody>
            <a:bodyPr wrap="square" rtlCol="0">
              <a:spAutoFit/>
            </a:bodyPr>
            <a:lstStyle/>
            <a:p>
              <a:pPr fontAlgn="t"/>
              <a:r>
                <a:rPr lang="vi-VN" sz="3600" dirty="0">
                  <a:ea typeface="Arial-Rounded" panose="020B0500000000000000" pitchFamily="34" charset="0"/>
                  <a:cs typeface="Times New Roman" panose="02020603050405020304" pitchFamily="18" charset="0"/>
                </a:rPr>
                <a:t>Nghỉ hè em thích nhất</a:t>
              </a:r>
            </a:p>
            <a:p>
              <a:pPr fontAlgn="t"/>
              <a:r>
                <a:rPr lang="vi-VN" sz="3600" dirty="0">
                  <a:ea typeface="Arial-Rounded" panose="020B0500000000000000" pitchFamily="34" charset="0"/>
                  <a:cs typeface="Times New Roman" panose="02020603050405020304" pitchFamily="18" charset="0"/>
                </a:rPr>
                <a:t>Được theo mẹ về quê</a:t>
              </a:r>
            </a:p>
            <a:p>
              <a:pPr fontAlgn="t"/>
              <a:r>
                <a:rPr lang="vi-VN" sz="3600" dirty="0">
                  <a:ea typeface="Arial-Rounded" panose="020B0500000000000000" pitchFamily="34" charset="0"/>
                  <a:cs typeface="Times New Roman" panose="02020603050405020304" pitchFamily="18" charset="0"/>
                </a:rPr>
                <a:t>Bà em cũng mừng ghê</a:t>
              </a:r>
            </a:p>
            <a:p>
              <a:pPr fontAlgn="t"/>
              <a:r>
                <a:rPr lang="vi-VN" sz="3600" dirty="0">
                  <a:ea typeface="Arial-Rounded" panose="020B0500000000000000" pitchFamily="34" charset="0"/>
                  <a:cs typeface="Times New Roman" panose="02020603050405020304" pitchFamily="18" charset="0"/>
                </a:rPr>
                <a:t>Khi thấy em </a:t>
              </a:r>
              <a:r>
                <a:rPr lang="vi-VN" sz="3600" dirty="0" err="1">
                  <a:ea typeface="Arial-Rounded" panose="020B0500000000000000" pitchFamily="34" charset="0"/>
                  <a:cs typeface="Times New Roman" panose="02020603050405020304" pitchFamily="18" charset="0"/>
                </a:rPr>
                <a:t>vào</a:t>
              </a:r>
              <a:r>
                <a:rPr lang="vi-VN" sz="3600" dirty="0">
                  <a:ea typeface="Arial-Rounded" panose="020B0500000000000000" pitchFamily="34" charset="0"/>
                  <a:cs typeface="Times New Roman" panose="02020603050405020304" pitchFamily="18" charset="0"/>
                </a:rPr>
                <a:t> </a:t>
              </a:r>
              <a:r>
                <a:rPr lang="vi-VN" sz="3600" dirty="0" err="1">
                  <a:ea typeface="Arial-Rounded" panose="020B0500000000000000" pitchFamily="34" charset="0"/>
                  <a:cs typeface="Times New Roman" panose="02020603050405020304" pitchFamily="18" charset="0"/>
                </a:rPr>
                <a:t>ngõ</a:t>
              </a:r>
              <a:r>
                <a:rPr lang="en-US" sz="3600" dirty="0">
                  <a:ea typeface="Arial-Rounded" panose="020B0500000000000000" pitchFamily="34" charset="0"/>
                  <a:cs typeface="Times New Roman" panose="02020603050405020304" pitchFamily="18" charset="0"/>
                </a:rPr>
                <a:t>.</a:t>
              </a:r>
            </a:p>
            <a:p>
              <a:pPr defTabSz="1371600">
                <a:defRPr/>
              </a:pPr>
              <a:endParaRPr lang="en-US" sz="3600" dirty="0">
                <a:solidFill>
                  <a:prstClr val="black"/>
                </a:solidFill>
                <a:ea typeface="Arial-Rounded" panose="020B0500000000000000" pitchFamily="34" charset="0"/>
                <a:cs typeface="Times New Roman" panose="02020603050405020304" pitchFamily="18" charset="0"/>
              </a:endParaRPr>
            </a:p>
            <a:p>
              <a:pPr fontAlgn="t"/>
              <a:r>
                <a:rPr lang="vi-VN" sz="3600" dirty="0" err="1">
                  <a:ea typeface="Arial-Rounded" panose="020B0500000000000000" pitchFamily="34" charset="0"/>
                  <a:cs typeface="Times New Roman" panose="02020603050405020304" pitchFamily="18" charset="0"/>
                </a:rPr>
                <a:t>Mảnh</a:t>
              </a:r>
              <a:r>
                <a:rPr lang="vi-VN" sz="3600" dirty="0">
                  <a:ea typeface="Arial-Rounded" panose="020B0500000000000000" pitchFamily="34" charset="0"/>
                  <a:cs typeface="Times New Roman" panose="02020603050405020304" pitchFamily="18" charset="0"/>
                </a:rPr>
                <a:t> vườn quê bé nhỏ</a:t>
              </a:r>
            </a:p>
            <a:p>
              <a:pPr fontAlgn="t"/>
              <a:r>
                <a:rPr lang="vi-VN" sz="3600" dirty="0">
                  <a:ea typeface="Arial-Rounded" panose="020B0500000000000000" pitchFamily="34" charset="0"/>
                  <a:cs typeface="Times New Roman" panose="02020603050405020304" pitchFamily="18" charset="0"/>
                </a:rPr>
                <a:t>Bao nhiêu là thứ cây</a:t>
              </a:r>
            </a:p>
            <a:p>
              <a:pPr fontAlgn="t"/>
              <a:r>
                <a:rPr lang="vi-VN" sz="3600" dirty="0">
                  <a:ea typeface="Arial-Rounded" panose="020B0500000000000000" pitchFamily="34" charset="0"/>
                  <a:cs typeface="Times New Roman" panose="02020603050405020304" pitchFamily="18" charset="0"/>
                </a:rPr>
                <a:t>Bà mỗi năm mỗi gầy</a:t>
              </a:r>
            </a:p>
            <a:p>
              <a:pPr fontAlgn="t"/>
              <a:r>
                <a:rPr lang="vi-VN" sz="3600" dirty="0">
                  <a:ea typeface="Arial-Rounded" panose="020B0500000000000000" pitchFamily="34" charset="0"/>
                  <a:cs typeface="Times New Roman" panose="02020603050405020304" pitchFamily="18" charset="0"/>
                </a:rPr>
                <a:t>Chắc bà luôn </a:t>
              </a:r>
              <a:r>
                <a:rPr lang="vi-VN" sz="3600">
                  <a:ea typeface="Arial-Rounded" panose="020B0500000000000000" pitchFamily="34" charset="0"/>
                  <a:cs typeface="Times New Roman" panose="02020603050405020304" pitchFamily="18" charset="0"/>
                </a:rPr>
                <a:t>vất vả</a:t>
              </a:r>
              <a:r>
                <a:rPr lang="en-US" sz="3600">
                  <a:solidFill>
                    <a:prstClr val="black"/>
                  </a:solidFill>
                  <a:ea typeface="Arial-Rounded" panose="020B0500000000000000" pitchFamily="34" charset="0"/>
                  <a:cs typeface="Times New Roman" panose="02020603050405020304" pitchFamily="18" charset="0"/>
                </a:rPr>
                <a:t>.</a:t>
              </a:r>
              <a:endParaRPr lang="en-US" sz="3600" dirty="0">
                <a:solidFill>
                  <a:prstClr val="black"/>
                </a:solidFill>
                <a:ea typeface="Arial-Rounded" panose="020B0500000000000000" pitchFamily="34" charset="0"/>
                <a:cs typeface="Times New Roman" panose="02020603050405020304" pitchFamily="18" charset="0"/>
              </a:endParaRPr>
            </a:p>
            <a:p>
              <a:pPr defTabSz="1371600">
                <a:defRPr/>
              </a:pPr>
              <a:endParaRPr lang="en-US" sz="3600" dirty="0">
                <a:solidFill>
                  <a:prstClr val="black"/>
                </a:solidFill>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493538"/>
            </a:xfrm>
            <a:prstGeom prst="rect">
              <a:avLst/>
            </a:prstGeom>
            <a:noFill/>
          </p:spPr>
          <p:txBody>
            <a:bodyPr wrap="square" rtlCol="0">
              <a:spAutoFit/>
            </a:bodyPr>
            <a:lstStyle/>
            <a:p>
              <a:pPr fontAlgn="t"/>
              <a:r>
                <a:rPr lang="vi-VN" sz="3600" dirty="0">
                  <a:ea typeface="Arial-Rounded" panose="020B0500000000000000" pitchFamily="34" charset="0"/>
                  <a:cs typeface="Times New Roman" panose="02020603050405020304" pitchFamily="18" charset="0"/>
                </a:rPr>
                <a:t>Vườn bà có nhiều quả</a:t>
              </a:r>
            </a:p>
            <a:p>
              <a:pPr fontAlgn="t"/>
              <a:r>
                <a:rPr lang="vi-VN" sz="3600" dirty="0">
                  <a:ea typeface="Arial-Rounded" panose="020B0500000000000000" pitchFamily="34" charset="0"/>
                  <a:cs typeface="Times New Roman" panose="02020603050405020304" pitchFamily="18" charset="0"/>
                </a:rPr>
                <a:t>Chẳng mấy lúc bà ăn</a:t>
              </a:r>
            </a:p>
            <a:p>
              <a:pPr fontAlgn="t"/>
              <a:r>
                <a:rPr lang="vi-VN" sz="3600" dirty="0">
                  <a:ea typeface="Arial-Rounded" panose="020B0500000000000000" pitchFamily="34" charset="0"/>
                  <a:cs typeface="Times New Roman" panose="02020603050405020304" pitchFamily="18" charset="0"/>
                </a:rPr>
                <a:t>Bà bảo thích để dành</a:t>
              </a:r>
            </a:p>
            <a:p>
              <a:pPr fontAlgn="t"/>
              <a:r>
                <a:rPr lang="vi-VN" sz="3600" dirty="0">
                  <a:ea typeface="Arial-Rounded" panose="020B0500000000000000" pitchFamily="34" charset="0"/>
                  <a:cs typeface="Times New Roman" panose="02020603050405020304" pitchFamily="18" charset="0"/>
                </a:rPr>
                <a:t>Cho cháu về ra hái.</a:t>
              </a:r>
              <a:endParaRPr lang="en-US" sz="3600" dirty="0">
                <a:ea typeface="Arial-Rounded" panose="020B0500000000000000" pitchFamily="34" charset="0"/>
                <a:cs typeface="Times New Roman" panose="02020603050405020304" pitchFamily="18" charset="0"/>
              </a:endParaRPr>
            </a:p>
            <a:p>
              <a:pPr defTabSz="1371600">
                <a:defRPr/>
              </a:pPr>
              <a:endParaRPr lang="en-US" sz="3600" dirty="0">
                <a:solidFill>
                  <a:prstClr val="black"/>
                </a:solidFill>
                <a:ea typeface="Arial-Rounded" panose="020B0500000000000000" pitchFamily="34" charset="0"/>
                <a:cs typeface="Times New Roman" panose="02020603050405020304" pitchFamily="18" charset="0"/>
              </a:endParaRPr>
            </a:p>
            <a:p>
              <a:pPr fontAlgn="t"/>
              <a:r>
                <a:rPr lang="vi-VN" sz="3600" dirty="0">
                  <a:ea typeface="Arial-Rounded" panose="020B0500000000000000" pitchFamily="34" charset="0"/>
                  <a:cs typeface="Times New Roman" panose="02020603050405020304" pitchFamily="18" charset="0"/>
                </a:rPr>
                <a:t>Em mồ hôi nhễ nhại</a:t>
              </a:r>
            </a:p>
            <a:p>
              <a:pPr fontAlgn="t"/>
              <a:r>
                <a:rPr lang="vi-VN" sz="3600" dirty="0">
                  <a:ea typeface="Arial-Rounded" panose="020B0500000000000000" pitchFamily="34" charset="0"/>
                  <a:cs typeface="Times New Roman" panose="02020603050405020304" pitchFamily="18" charset="0"/>
                </a:rPr>
                <a:t>Bà theo quạt liền tay.</a:t>
              </a:r>
            </a:p>
            <a:p>
              <a:pPr fontAlgn="t"/>
              <a:r>
                <a:rPr lang="vi-VN" sz="3600" dirty="0">
                  <a:ea typeface="Arial-Rounded" panose="020B0500000000000000" pitchFamily="34" charset="0"/>
                  <a:cs typeface="Times New Roman" panose="02020603050405020304" pitchFamily="18" charset="0"/>
                </a:rPr>
                <a:t>Từ tay bà gió đến</a:t>
              </a:r>
            </a:p>
            <a:p>
              <a:pPr fontAlgn="t"/>
              <a:r>
                <a:rPr lang="vi-VN" sz="3600" dirty="0">
                  <a:ea typeface="Arial-Rounded" panose="020B0500000000000000" pitchFamily="34" charset="0"/>
                  <a:cs typeface="Times New Roman" panose="02020603050405020304" pitchFamily="18" charset="0"/>
                </a:rPr>
                <a:t>Thơm bao hương quả vườn</a:t>
              </a:r>
            </a:p>
            <a:p>
              <a:pPr fontAlgn="t"/>
              <a:r>
                <a:rPr lang="vi-VN" sz="3600" dirty="0">
                  <a:ea typeface="Arial-Rounded" panose="020B0500000000000000" pitchFamily="34" charset="0"/>
                  <a:cs typeface="Times New Roman" panose="02020603050405020304" pitchFamily="18" charset="0"/>
                </a:rPr>
                <a:t>Thoáng nghe bà kể chuyện</a:t>
              </a:r>
            </a:p>
            <a:p>
              <a:pPr fontAlgn="t"/>
              <a:r>
                <a:rPr lang="vi-VN" sz="3600" dirty="0">
                  <a:ea typeface="Arial-Rounded" panose="020B0500000000000000" pitchFamily="34" charset="0"/>
                  <a:cs typeface="Times New Roman" panose="02020603050405020304" pitchFamily="18" charset="0"/>
                </a:rPr>
                <a:t>Gió thơm say chập chờn</a:t>
              </a:r>
              <a:r>
                <a:rPr lang="en-US" sz="3600" dirty="0">
                  <a:solidFill>
                    <a:prstClr val="black"/>
                  </a:solidFill>
                  <a:ea typeface="Arial-Rounded" panose="020B0500000000000000" pitchFamily="34" charset="0"/>
                  <a:cs typeface="Times New Roman" panose="02020603050405020304" pitchFamily="18" charset="0"/>
                </a:rPr>
                <a:t>. </a:t>
              </a:r>
            </a:p>
            <a:p>
              <a:pPr algn="r" defTabSz="1371600">
                <a:defRPr/>
              </a:pPr>
              <a:r>
                <a:rPr lang="en-US" sz="3600" dirty="0">
                  <a:solidFill>
                    <a:prstClr val="black"/>
                  </a:solidFill>
                  <a:ea typeface="Arial-Rounded" panose="020B0500000000000000" pitchFamily="34" charset="0"/>
                  <a:cs typeface="Times New Roman" panose="02020603050405020304" pitchFamily="18" charset="0"/>
                </a:rPr>
                <a:t>(</a:t>
              </a:r>
              <a:r>
                <a:rPr lang="en-US" sz="3600" dirty="0" err="1">
                  <a:solidFill>
                    <a:prstClr val="black"/>
                  </a:solidFill>
                  <a:ea typeface="Arial-Rounded" panose="020B0500000000000000" pitchFamily="34" charset="0"/>
                  <a:cs typeface="Times New Roman" panose="02020603050405020304" pitchFamily="18" charset="0"/>
                </a:rPr>
                <a:t>Xuân</a:t>
              </a:r>
              <a:r>
                <a:rPr lang="en-US" sz="3600" dirty="0">
                  <a:solidFill>
                    <a:prstClr val="black"/>
                  </a:solidFill>
                  <a:ea typeface="Arial-Rounded" panose="020B0500000000000000" pitchFamily="34" charset="0"/>
                  <a:cs typeface="Times New Roman" panose="02020603050405020304" pitchFamily="18" charset="0"/>
                </a:rPr>
                <a:t> </a:t>
              </a:r>
              <a:r>
                <a:rPr lang="en-US" sz="3600" dirty="0" err="1">
                  <a:solidFill>
                    <a:prstClr val="black"/>
                  </a:solidFill>
                  <a:ea typeface="Arial-Rounded" panose="020B0500000000000000" pitchFamily="34" charset="0"/>
                  <a:cs typeface="Times New Roman" panose="02020603050405020304" pitchFamily="18" charset="0"/>
                </a:rPr>
                <a:t>Hoài</a:t>
              </a:r>
              <a:r>
                <a:rPr lang="en-US" sz="3600" dirty="0">
                  <a:solidFill>
                    <a:prstClr val="black"/>
                  </a:solidFill>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5192683" y="318113"/>
            <a:ext cx="10731170" cy="738664"/>
          </a:xfrm>
          <a:prstGeom prst="rect">
            <a:avLst/>
          </a:prstGeom>
          <a:noFill/>
        </p:spPr>
        <p:txBody>
          <a:bodyPr wrap="square" rtlCol="0">
            <a:spAutoFit/>
          </a:bodyPr>
          <a:lstStyle/>
          <a:p>
            <a:pPr defTabSz="1371600">
              <a:defRPr/>
            </a:pPr>
            <a:r>
              <a:rPr lang="en-US" sz="4200" b="1" dirty="0" err="1">
                <a:solidFill>
                  <a:srgbClr val="002060"/>
                </a:solidFill>
                <a:cs typeface="Times New Roman" panose="02020603050405020304" pitchFamily="18" charset="0"/>
              </a:rPr>
              <a:t>Luyện</a:t>
            </a:r>
            <a:r>
              <a:rPr lang="en-US" sz="4200" b="1" dirty="0">
                <a:solidFill>
                  <a:srgbClr val="002060"/>
                </a:solidFill>
                <a:cs typeface="Times New Roman" panose="02020603050405020304" pitchFamily="18" charset="0"/>
              </a:rPr>
              <a:t> </a:t>
            </a:r>
            <a:r>
              <a:rPr lang="en-US" sz="4200" b="1" dirty="0" err="1">
                <a:solidFill>
                  <a:srgbClr val="002060"/>
                </a:solidFill>
                <a:cs typeface="Times New Roman" panose="02020603050405020304" pitchFamily="18" charset="0"/>
              </a:rPr>
              <a:t>đọc</a:t>
            </a:r>
            <a:r>
              <a:rPr lang="en-US" sz="4200" b="1" dirty="0">
                <a:solidFill>
                  <a:srgbClr val="002060"/>
                </a:solidFill>
                <a:cs typeface="Times New Roman" panose="02020603050405020304" pitchFamily="18" charset="0"/>
              </a:rPr>
              <a:t> </a:t>
            </a:r>
            <a:r>
              <a:rPr lang="en-US" sz="4200" b="1" dirty="0" err="1">
                <a:solidFill>
                  <a:srgbClr val="002060"/>
                </a:solidFill>
                <a:cs typeface="Times New Roman" panose="02020603050405020304" pitchFamily="18" charset="0"/>
              </a:rPr>
              <a:t>nối</a:t>
            </a:r>
            <a:r>
              <a:rPr lang="en-US" sz="4200" b="1" dirty="0">
                <a:solidFill>
                  <a:srgbClr val="002060"/>
                </a:solidFill>
                <a:cs typeface="Times New Roman" panose="02020603050405020304" pitchFamily="18" charset="0"/>
              </a:rPr>
              <a:t> </a:t>
            </a:r>
            <a:r>
              <a:rPr lang="en-US" sz="4200" b="1" dirty="0" err="1">
                <a:solidFill>
                  <a:srgbClr val="002060"/>
                </a:solidFill>
                <a:cs typeface="Times New Roman" panose="02020603050405020304" pitchFamily="18" charset="0"/>
              </a:rPr>
              <a:t>tiếp</a:t>
            </a:r>
            <a:r>
              <a:rPr lang="en-US" sz="4200" b="1" dirty="0">
                <a:solidFill>
                  <a:srgbClr val="002060"/>
                </a:solidFill>
                <a:cs typeface="Times New Roman" panose="02020603050405020304" pitchFamily="18" charset="0"/>
              </a:rPr>
              <a:t> </a:t>
            </a:r>
            <a:r>
              <a:rPr lang="en-US" sz="4200" b="1" dirty="0" err="1">
                <a:solidFill>
                  <a:srgbClr val="002060"/>
                </a:solidFill>
                <a:cs typeface="Times New Roman" panose="02020603050405020304" pitchFamily="18" charset="0"/>
              </a:rPr>
              <a:t>khổ</a:t>
            </a:r>
            <a:r>
              <a:rPr lang="en-US" sz="4200" b="1" dirty="0">
                <a:solidFill>
                  <a:srgbClr val="002060"/>
                </a:solidFill>
                <a:cs typeface="Times New Roman" panose="02020603050405020304" pitchFamily="18" charset="0"/>
              </a:rPr>
              <a:t> </a:t>
            </a:r>
            <a:r>
              <a:rPr lang="en-US" sz="4200" b="1" dirty="0" err="1">
                <a:solidFill>
                  <a:srgbClr val="002060"/>
                </a:solidFill>
                <a:cs typeface="Times New Roman" panose="02020603050405020304" pitchFamily="18" charset="0"/>
              </a:rPr>
              <a:t>thơ</a:t>
            </a:r>
            <a:endParaRPr lang="en-US" sz="4200" b="1" dirty="0">
              <a:solidFill>
                <a:srgbClr val="002060"/>
              </a:solidFill>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7607071" y="2298245"/>
            <a:ext cx="119873" cy="594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7601183" y="2874625"/>
            <a:ext cx="119873" cy="594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7788513" y="3389971"/>
            <a:ext cx="119873" cy="594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7907594" y="4972612"/>
            <a:ext cx="119873" cy="594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7327613" y="5586237"/>
            <a:ext cx="119873" cy="594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7345530" y="6068229"/>
            <a:ext cx="119873" cy="594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7190110" y="6633159"/>
            <a:ext cx="119873" cy="594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7334624" y="6595931"/>
            <a:ext cx="119873" cy="594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14533582" y="2238532"/>
            <a:ext cx="119873" cy="594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14246159" y="2918411"/>
            <a:ext cx="119873" cy="594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14340505" y="3389971"/>
            <a:ext cx="119873" cy="594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14112954" y="3919694"/>
            <a:ext cx="119873" cy="594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13943926" y="3919694"/>
            <a:ext cx="119873" cy="594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14043081" y="4948544"/>
            <a:ext cx="119873" cy="594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14362113" y="5471375"/>
            <a:ext cx="119873" cy="594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13639800" y="6114213"/>
            <a:ext cx="119873" cy="594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15293287" y="7724705"/>
            <a:ext cx="119873" cy="594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15106741" y="7704977"/>
            <a:ext cx="119873" cy="594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2203821" y="2219775"/>
            <a:ext cx="1040822" cy="842105"/>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600">
                <a:solidFill>
                  <a:prstClr val="whit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30887"/>
            </a:xfrm>
            <a:prstGeom prst="rect">
              <a:avLst/>
            </a:prstGeom>
            <a:noFill/>
          </p:spPr>
          <p:txBody>
            <a:bodyPr wrap="square" rtlCol="0">
              <a:spAutoFit/>
            </a:bodyPr>
            <a:lstStyle/>
            <a:p>
              <a:pPr defTabSz="1371600">
                <a:defRPr/>
              </a:pPr>
              <a:r>
                <a:rPr lang="en-US" sz="3600" dirty="0">
                  <a:solidFill>
                    <a:prstClr val="white"/>
                  </a:solidFill>
                  <a:latin typeface="Times New Roman" panose="02020603050405020304" pitchFamily="18" charset="0"/>
                  <a:cs typeface="Times New Roman" panose="02020603050405020304" pitchFamily="18" charset="0"/>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2172426" y="4920307"/>
            <a:ext cx="1040822" cy="842105"/>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600">
                <a:solidFill>
                  <a:prstClr val="white"/>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30887"/>
            </a:xfrm>
            <a:prstGeom prst="rect">
              <a:avLst/>
            </a:prstGeom>
            <a:noFill/>
          </p:spPr>
          <p:txBody>
            <a:bodyPr wrap="square" rtlCol="0">
              <a:spAutoFit/>
            </a:bodyPr>
            <a:lstStyle/>
            <a:p>
              <a:pPr defTabSz="1371600">
                <a:defRPr/>
              </a:pPr>
              <a:r>
                <a:rPr lang="en-US" sz="3600" dirty="0">
                  <a:solidFill>
                    <a:prstClr val="white"/>
                  </a:solidFill>
                  <a:latin typeface="Times New Roman" panose="02020603050405020304" pitchFamily="18" charset="0"/>
                  <a:cs typeface="Times New Roman" panose="02020603050405020304" pitchFamily="18" charset="0"/>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9028442" y="2196923"/>
            <a:ext cx="1040822" cy="842105"/>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600">
                <a:solidFill>
                  <a:prstClr val="white"/>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30887"/>
            </a:xfrm>
            <a:prstGeom prst="rect">
              <a:avLst/>
            </a:prstGeom>
            <a:noFill/>
          </p:spPr>
          <p:txBody>
            <a:bodyPr wrap="square" rtlCol="0">
              <a:spAutoFit/>
            </a:bodyPr>
            <a:lstStyle/>
            <a:p>
              <a:pPr defTabSz="1371600">
                <a:defRPr/>
              </a:pPr>
              <a:r>
                <a:rPr lang="en-US" sz="3600" dirty="0">
                  <a:solidFill>
                    <a:prstClr val="white"/>
                  </a:solidFill>
                  <a:latin typeface="Times New Roman" panose="02020603050405020304" pitchFamily="18" charset="0"/>
                  <a:cs typeface="Times New Roman" panose="02020603050405020304" pitchFamily="18" charset="0"/>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8968327" y="4972612"/>
            <a:ext cx="1040822" cy="842105"/>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600">
                <a:solidFill>
                  <a:prstClr val="white"/>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30887"/>
            </a:xfrm>
            <a:prstGeom prst="rect">
              <a:avLst/>
            </a:prstGeom>
            <a:noFill/>
          </p:spPr>
          <p:txBody>
            <a:bodyPr wrap="square" rtlCol="0">
              <a:spAutoFit/>
            </a:bodyPr>
            <a:lstStyle/>
            <a:p>
              <a:pPr defTabSz="1371600">
                <a:defRPr/>
              </a:pPr>
              <a:r>
                <a:rPr lang="en-US" sz="3600" dirty="0">
                  <a:solidFill>
                    <a:prstClr val="white"/>
                  </a:solidFill>
                  <a:latin typeface="Times New Roman" panose="02020603050405020304" pitchFamily="18" charset="0"/>
                  <a:cs typeface="Times New Roman" panose="02020603050405020304" pitchFamily="18" charset="0"/>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5469307" y="1284693"/>
            <a:ext cx="7118270" cy="800219"/>
          </a:xfrm>
          <a:prstGeom prst="rect">
            <a:avLst/>
          </a:prstGeom>
          <a:noFill/>
        </p:spPr>
        <p:txBody>
          <a:bodyPr wrap="square" rtlCol="0">
            <a:spAutoFit/>
          </a:bodyPr>
          <a:lstStyle/>
          <a:p>
            <a:pPr algn="ctr"/>
            <a:r>
              <a:rPr lang="en-US" sz="4600" b="1" dirty="0" err="1">
                <a:solidFill>
                  <a:srgbClr val="FF0000"/>
                </a:solidFill>
                <a:cs typeface="Times New Roman" panose="02020603050405020304" pitchFamily="18" charset="0"/>
              </a:rPr>
              <a:t>Về</a:t>
            </a:r>
            <a:r>
              <a:rPr lang="en-US" sz="4600" b="1" dirty="0">
                <a:solidFill>
                  <a:srgbClr val="FF0000"/>
                </a:solidFill>
                <a:cs typeface="Times New Roman" panose="02020603050405020304" pitchFamily="18" charset="0"/>
              </a:rPr>
              <a:t> </a:t>
            </a:r>
            <a:r>
              <a:rPr lang="en-US" sz="4600" b="1" dirty="0" err="1">
                <a:solidFill>
                  <a:srgbClr val="FF0000"/>
                </a:solidFill>
                <a:cs typeface="Times New Roman" panose="02020603050405020304" pitchFamily="18" charset="0"/>
              </a:rPr>
              <a:t>thăm</a:t>
            </a:r>
            <a:r>
              <a:rPr lang="en-US" sz="4600" b="1" dirty="0">
                <a:solidFill>
                  <a:srgbClr val="FF0000"/>
                </a:solidFill>
                <a:cs typeface="Times New Roman" panose="02020603050405020304" pitchFamily="18" charset="0"/>
              </a:rPr>
              <a:t> </a:t>
            </a:r>
            <a:r>
              <a:rPr lang="en-US" sz="4600" b="1" dirty="0" err="1">
                <a:solidFill>
                  <a:srgbClr val="FF0000"/>
                </a:solidFill>
                <a:cs typeface="Times New Roman" panose="02020603050405020304" pitchFamily="18" charset="0"/>
              </a:rPr>
              <a:t>quê</a:t>
            </a:r>
            <a:endParaRPr lang="en-US" sz="4600" b="1" dirty="0">
              <a:solidFill>
                <a:srgbClr val="FF0000"/>
              </a:solidFill>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15639500" y="6700747"/>
            <a:ext cx="119873" cy="594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15478922" y="7189931"/>
            <a:ext cx="119873" cy="594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12830865" y="8318705"/>
            <a:ext cx="2004035"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7579327" y="3960175"/>
            <a:ext cx="119873" cy="594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7424085" y="3960175"/>
            <a:ext cx="119873" cy="594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4700151" y="2280625"/>
            <a:ext cx="119873" cy="594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14237709" y="5471375"/>
            <a:ext cx="119873" cy="594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up)">
                                      <p:cBhvr>
                                        <p:cTn id="11" dur="500"/>
                                        <p:tgtEl>
                                          <p:spTgt spid="66"/>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par>
                                <p:cTn id="20" presetID="22" presetClass="entr" presetSubtype="1"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par>
                                <p:cTn id="23" presetID="22" presetClass="entr" presetSubtype="1"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par>
                                <p:cTn id="31" presetID="16" presetClass="entr" presetSubtype="21"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barn(inVertical)">
                                      <p:cBhvr>
                                        <p:cTn id="33" dur="500"/>
                                        <p:tgtEl>
                                          <p:spTgt spid="6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up)">
                                      <p:cBhvr>
                                        <p:cTn id="38" dur="500"/>
                                        <p:tgtEl>
                                          <p:spTgt spid="36"/>
                                        </p:tgtEl>
                                      </p:cBhvr>
                                    </p:animEffect>
                                  </p:childTnLst>
                                </p:cTn>
                              </p:par>
                              <p:par>
                                <p:cTn id="39" presetID="22" presetClass="entr" presetSubtype="1"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up)">
                                      <p:cBhvr>
                                        <p:cTn id="41" dur="500"/>
                                        <p:tgtEl>
                                          <p:spTgt spid="37"/>
                                        </p:tgtEl>
                                      </p:cBhvr>
                                    </p:animEffect>
                                  </p:childTnLst>
                                </p:cTn>
                              </p:par>
                              <p:par>
                                <p:cTn id="42" presetID="22" presetClass="entr" presetSubtype="1"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up)">
                                      <p:cBhvr>
                                        <p:cTn id="44" dur="500"/>
                                        <p:tgtEl>
                                          <p:spTgt spid="38"/>
                                        </p:tgtEl>
                                      </p:cBhvr>
                                    </p:animEffect>
                                  </p:childTnLst>
                                </p:cTn>
                              </p:par>
                              <p:par>
                                <p:cTn id="45" presetID="22" presetClass="entr" presetSubtype="1"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par>
                                <p:cTn id="48" presetID="22" presetClass="entr" presetSubtype="1"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up)">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up)">
                                      <p:cBhvr>
                                        <p:cTn id="55" dur="500"/>
                                        <p:tgtEl>
                                          <p:spTgt spid="41"/>
                                        </p:tgtEl>
                                      </p:cBhvr>
                                    </p:animEffect>
                                  </p:childTnLst>
                                </p:cTn>
                              </p:par>
                              <p:par>
                                <p:cTn id="56" presetID="22" presetClass="entr" presetSubtype="1" fill="hold"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up)">
                                      <p:cBhvr>
                                        <p:cTn id="58" dur="500"/>
                                        <p:tgtEl>
                                          <p:spTgt spid="42"/>
                                        </p:tgtEl>
                                      </p:cBhvr>
                                    </p:animEffect>
                                  </p:childTnLst>
                                </p:cTn>
                              </p:par>
                              <p:par>
                                <p:cTn id="59" presetID="22" presetClass="entr" presetSubtype="1"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up)">
                                      <p:cBhvr>
                                        <p:cTn id="61" dur="500"/>
                                        <p:tgtEl>
                                          <p:spTgt spid="43"/>
                                        </p:tgtEl>
                                      </p:cBhvr>
                                    </p:animEffect>
                                  </p:childTnLst>
                                </p:cTn>
                              </p:par>
                              <p:par>
                                <p:cTn id="62" presetID="22" presetClass="entr" presetSubtype="1"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up)">
                                      <p:cBhvr>
                                        <p:cTn id="64" dur="500"/>
                                        <p:tgtEl>
                                          <p:spTgt spid="44"/>
                                        </p:tgtEl>
                                      </p:cBhvr>
                                    </p:animEffect>
                                  </p:childTnLst>
                                </p:cTn>
                              </p:par>
                              <p:par>
                                <p:cTn id="65" presetID="22" presetClass="entr" presetSubtype="1"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up)">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arn(inVertical)">
                                      <p:cBhvr>
                                        <p:cTn id="72" dur="500"/>
                                        <p:tgtEl>
                                          <p:spTgt spid="46"/>
                                        </p:tgtEl>
                                      </p:cBhvr>
                                    </p:animEffect>
                                  </p:childTnLst>
                                </p:cTn>
                              </p:par>
                              <p:par>
                                <p:cTn id="73" presetID="16" presetClass="entr" presetSubtype="21"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barn(inVertical)">
                                      <p:cBhvr>
                                        <p:cTn id="75" dur="500"/>
                                        <p:tgtEl>
                                          <p:spTgt spid="47"/>
                                        </p:tgtEl>
                                      </p:cBhvr>
                                    </p:animEffect>
                                  </p:childTnLst>
                                </p:cTn>
                              </p:par>
                              <p:par>
                                <p:cTn id="76" presetID="16" presetClass="entr" presetSubtype="21" fill="hold" nodeType="withEffect">
                                  <p:stCondLst>
                                    <p:cond delay="0"/>
                                  </p:stCondLst>
                                  <p:childTnLst>
                                    <p:set>
                                      <p:cBhvr>
                                        <p:cTn id="77" dur="1" fill="hold">
                                          <p:stCondLst>
                                            <p:cond delay="0"/>
                                          </p:stCondLst>
                                        </p:cTn>
                                        <p:tgtEl>
                                          <p:spTgt spid="67"/>
                                        </p:tgtEl>
                                        <p:attrNameLst>
                                          <p:attrName>style.visibility</p:attrName>
                                        </p:attrNameLst>
                                      </p:cBhvr>
                                      <p:to>
                                        <p:strVal val="visible"/>
                                      </p:to>
                                    </p:set>
                                    <p:animEffect transition="in" filter="barn(inVertical)">
                                      <p:cBhvr>
                                        <p:cTn id="78" dur="500"/>
                                        <p:tgtEl>
                                          <p:spTgt spid="67"/>
                                        </p:tgtEl>
                                      </p:cBhvr>
                                    </p:animEffect>
                                  </p:childTnLst>
                                </p:cTn>
                              </p:par>
                              <p:par>
                                <p:cTn id="79" presetID="16" presetClass="entr" presetSubtype="21"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arn(inVertical)">
                                      <p:cBhvr>
                                        <p:cTn id="81" dur="500"/>
                                        <p:tgtEl>
                                          <p:spTgt spid="48"/>
                                        </p:tgtEl>
                                      </p:cBhvr>
                                    </p:animEffect>
                                  </p:childTnLst>
                                </p:cTn>
                              </p:par>
                              <p:par>
                                <p:cTn id="82" presetID="16" presetClass="entr" presetSubtype="21" fill="hold" nodeType="with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barn(inVertical)">
                                      <p:cBhvr>
                                        <p:cTn id="84" dur="500"/>
                                        <p:tgtEl>
                                          <p:spTgt spid="61"/>
                                        </p:tgtEl>
                                      </p:cBhvr>
                                    </p:animEffect>
                                  </p:childTnLst>
                                </p:cTn>
                              </p:par>
                              <p:par>
                                <p:cTn id="85" presetID="16" presetClass="entr" presetSubtype="21" fill="hold" nodeType="with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barn(inVertical)">
                                      <p:cBhvr>
                                        <p:cTn id="87" dur="500"/>
                                        <p:tgtEl>
                                          <p:spTgt spid="62"/>
                                        </p:tgtEl>
                                      </p:cBhvr>
                                    </p:animEffect>
                                  </p:childTnLst>
                                </p:cTn>
                              </p:par>
                              <p:par>
                                <p:cTn id="88" presetID="16" presetClass="entr" presetSubtype="21" fill="hold" nodeType="with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barn(inVertical)">
                                      <p:cBhvr>
                                        <p:cTn id="90" dur="500"/>
                                        <p:tgtEl>
                                          <p:spTgt spid="50"/>
                                        </p:tgtEl>
                                      </p:cBhvr>
                                    </p:animEffect>
                                  </p:childTnLst>
                                </p:cTn>
                              </p:par>
                              <p:par>
                                <p:cTn id="91" presetID="16" presetClass="entr" presetSubtype="21" fill="hold"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barn(inVertical)">
                                      <p:cBhvr>
                                        <p:cTn id="93" dur="500"/>
                                        <p:tgtEl>
                                          <p:spTgt spid="4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65"/>
                                        </p:tgtEl>
                                        <p:attrNameLst>
                                          <p:attrName>style.visibility</p:attrName>
                                        </p:attrNameLst>
                                      </p:cBhvr>
                                      <p:to>
                                        <p:strVal val="visible"/>
                                      </p:to>
                                    </p:set>
                                    <p:animEffect transition="in" filter="barn(inVertical)">
                                      <p:cBhvr>
                                        <p:cTn id="9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31371" y="-1194232"/>
            <a:ext cx="7315200" cy="392360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07771" y="1889241"/>
            <a:ext cx="714516" cy="803956"/>
          </a:xfrm>
          <a:prstGeom prst="rect">
            <a:avLst/>
          </a:prstGeom>
        </p:spPr>
      </p:pic>
      <p:pic>
        <p:nvPicPr>
          <p:cNvPr id="11" name="Picture 11"/>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1352">
            <a:off x="-2782250" y="-983236"/>
            <a:ext cx="7315200" cy="3923607"/>
          </a:xfrm>
          <a:prstGeom prst="rect">
            <a:avLst/>
          </a:prstGeom>
        </p:spPr>
      </p:pic>
      <p:pic>
        <p:nvPicPr>
          <p:cNvPr id="1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77174" y="9003660"/>
            <a:ext cx="22317688" cy="6248953"/>
          </a:xfrm>
          <a:prstGeom prst="rect">
            <a:avLst/>
          </a:prstGeom>
        </p:spPr>
      </p:pic>
      <p:pic>
        <p:nvPicPr>
          <p:cNvPr id="1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23920" y="9258300"/>
            <a:ext cx="22317688" cy="6248953"/>
          </a:xfrm>
          <a:prstGeom prst="rect">
            <a:avLst/>
          </a:prstGeom>
        </p:spPr>
      </p:pic>
      <p:pic>
        <p:nvPicPr>
          <p:cNvPr id="16"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35643" y="1159002"/>
            <a:ext cx="631970" cy="711077"/>
          </a:xfrm>
          <a:prstGeom prst="rect">
            <a:avLst/>
          </a:prstGeom>
        </p:spPr>
      </p:pic>
      <p:sp>
        <p:nvSpPr>
          <p:cNvPr id="17" name="TextBox 16"/>
          <p:cNvSpPr txBox="1"/>
          <p:nvPr/>
        </p:nvSpPr>
        <p:spPr>
          <a:xfrm>
            <a:off x="6553200" y="624354"/>
            <a:ext cx="5791200" cy="1292662"/>
          </a:xfrm>
          <a:prstGeom prst="rect">
            <a:avLst/>
          </a:prstGeom>
          <a:noFill/>
        </p:spPr>
        <p:txBody>
          <a:bodyPr wrap="square" rtlCol="0">
            <a:spAutoFit/>
          </a:bodyPr>
          <a:lstStyle/>
          <a:p>
            <a:pPr algn="ctr">
              <a:lnSpc>
                <a:spcPct val="150000"/>
              </a:lnSpc>
            </a:pPr>
            <a:r>
              <a:rPr lang="vi-VN" sz="5200" b="1" dirty="0">
                <a:solidFill>
                  <a:schemeClr val="accent2">
                    <a:lumMod val="75000"/>
                  </a:schemeClr>
                </a:solidFill>
              </a:rPr>
              <a:t>Giải nghĩa từ khó</a:t>
            </a:r>
            <a:endParaRPr lang="en-US" sz="5200" b="1" dirty="0">
              <a:solidFill>
                <a:schemeClr val="accent2">
                  <a:lumMod val="75000"/>
                </a:schemeClr>
              </a:solidFill>
            </a:endParaRPr>
          </a:p>
        </p:txBody>
      </p:sp>
      <p:pic>
        <p:nvPicPr>
          <p:cNvPr id="2" name="Picture 1"/>
          <p:cNvPicPr>
            <a:picLocks noChangeAspect="1"/>
          </p:cNvPicPr>
          <p:nvPr/>
        </p:nvPicPr>
        <p:blipFill rotWithShape="1">
          <a:blip r:embed="rId12">
            <a:extLst>
              <a:ext uri="{28A0092B-C50C-407E-A947-70E740481C1C}">
                <a14:useLocalDpi xmlns:a14="http://schemas.microsoft.com/office/drawing/2010/main" val="0"/>
              </a:ext>
            </a:extLst>
          </a:blip>
          <a:srcRect l="4843" t="8587" r="9926" b="12963"/>
          <a:stretch/>
        </p:blipFill>
        <p:spPr>
          <a:xfrm>
            <a:off x="762000" y="2160199"/>
            <a:ext cx="8120201" cy="6577364"/>
          </a:xfrm>
          <a:prstGeom prst="rect">
            <a:avLst/>
          </a:prstGeom>
        </p:spPr>
      </p:pic>
      <p:sp>
        <p:nvSpPr>
          <p:cNvPr id="4" name="TextBox 3"/>
          <p:cNvSpPr txBox="1"/>
          <p:nvPr/>
        </p:nvSpPr>
        <p:spPr>
          <a:xfrm>
            <a:off x="9220200" y="2398796"/>
            <a:ext cx="6663139" cy="2169825"/>
          </a:xfrm>
          <a:prstGeom prst="rect">
            <a:avLst/>
          </a:prstGeom>
          <a:noFill/>
        </p:spPr>
        <p:txBody>
          <a:bodyPr wrap="square" rtlCol="0">
            <a:spAutoFit/>
          </a:bodyPr>
          <a:lstStyle/>
          <a:p>
            <a:pPr algn="just">
              <a:lnSpc>
                <a:spcPct val="150000"/>
              </a:lnSpc>
            </a:pPr>
            <a:r>
              <a:rPr lang="vi-VN" sz="4500" b="1" dirty="0">
                <a:solidFill>
                  <a:srgbClr val="FF0000"/>
                </a:solidFill>
              </a:rPr>
              <a:t>Chập chờn: </a:t>
            </a:r>
            <a:r>
              <a:rPr lang="vi-VN" sz="4500" dirty="0"/>
              <a:t>ở trạng thái nửa ngủ nửa thức. </a:t>
            </a:r>
            <a:endParaRPr lang="en-US" sz="4500" dirty="0"/>
          </a:p>
        </p:txBody>
      </p:sp>
    </p:spTree>
    <p:extLst>
      <p:ext uri="{BB962C8B-B14F-4D97-AF65-F5344CB8AC3E}">
        <p14:creationId xmlns:p14="http://schemas.microsoft.com/office/powerpoint/2010/main" val="2292990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68" y="334010"/>
            <a:ext cx="2641400" cy="716312"/>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828800" y="1223888"/>
            <a:ext cx="14978574" cy="8074752"/>
          </a:xfrm>
          <a:custGeom>
            <a:avLst/>
            <a:gdLst>
              <a:gd name="connsiteX0" fmla="*/ 0 w 14978574"/>
              <a:gd name="connsiteY0" fmla="*/ 1345819 h 8074752"/>
              <a:gd name="connsiteX1" fmla="*/ 1345819 w 14978574"/>
              <a:gd name="connsiteY1" fmla="*/ 0 h 8074752"/>
              <a:gd name="connsiteX2" fmla="*/ 1659818 w 14978574"/>
              <a:gd name="connsiteY2" fmla="*/ 0 h 8074752"/>
              <a:gd name="connsiteX3" fmla="*/ 2219557 w 14978574"/>
              <a:gd name="connsiteY3" fmla="*/ 0 h 8074752"/>
              <a:gd name="connsiteX4" fmla="*/ 2656426 w 14978574"/>
              <a:gd name="connsiteY4" fmla="*/ 0 h 8074752"/>
              <a:gd name="connsiteX5" fmla="*/ 3339033 w 14978574"/>
              <a:gd name="connsiteY5" fmla="*/ 0 h 8074752"/>
              <a:gd name="connsiteX6" fmla="*/ 4144510 w 14978574"/>
              <a:gd name="connsiteY6" fmla="*/ 0 h 8074752"/>
              <a:gd name="connsiteX7" fmla="*/ 5072856 w 14978574"/>
              <a:gd name="connsiteY7" fmla="*/ 0 h 8074752"/>
              <a:gd name="connsiteX8" fmla="*/ 6001203 w 14978574"/>
              <a:gd name="connsiteY8" fmla="*/ 0 h 8074752"/>
              <a:gd name="connsiteX9" fmla="*/ 6683810 w 14978574"/>
              <a:gd name="connsiteY9" fmla="*/ 0 h 8074752"/>
              <a:gd name="connsiteX10" fmla="*/ 7366418 w 14978574"/>
              <a:gd name="connsiteY10" fmla="*/ 0 h 8074752"/>
              <a:gd name="connsiteX11" fmla="*/ 8171895 w 14978574"/>
              <a:gd name="connsiteY11" fmla="*/ 0 h 8074752"/>
              <a:gd name="connsiteX12" fmla="*/ 8608763 w 14978574"/>
              <a:gd name="connsiteY12" fmla="*/ 0 h 8074752"/>
              <a:gd name="connsiteX13" fmla="*/ 8922763 w 14978574"/>
              <a:gd name="connsiteY13" fmla="*/ 0 h 8074752"/>
              <a:gd name="connsiteX14" fmla="*/ 9236762 w 14978574"/>
              <a:gd name="connsiteY14" fmla="*/ 0 h 8074752"/>
              <a:gd name="connsiteX15" fmla="*/ 9550762 w 14978574"/>
              <a:gd name="connsiteY15" fmla="*/ 0 h 8074752"/>
              <a:gd name="connsiteX16" fmla="*/ 10479108 w 14978574"/>
              <a:gd name="connsiteY16" fmla="*/ 0 h 8074752"/>
              <a:gd name="connsiteX17" fmla="*/ 11038846 w 14978574"/>
              <a:gd name="connsiteY17" fmla="*/ 0 h 8074752"/>
              <a:gd name="connsiteX18" fmla="*/ 11598584 w 14978574"/>
              <a:gd name="connsiteY18" fmla="*/ 0 h 8074752"/>
              <a:gd name="connsiteX19" fmla="*/ 12281192 w 14978574"/>
              <a:gd name="connsiteY19" fmla="*/ 0 h 8074752"/>
              <a:gd name="connsiteX20" fmla="*/ 12595192 w 14978574"/>
              <a:gd name="connsiteY20" fmla="*/ 0 h 8074752"/>
              <a:gd name="connsiteX21" fmla="*/ 13632755 w 14978574"/>
              <a:gd name="connsiteY21" fmla="*/ 0 h 8074752"/>
              <a:gd name="connsiteX22" fmla="*/ 14978574 w 14978574"/>
              <a:gd name="connsiteY22" fmla="*/ 1345819 h 8074752"/>
              <a:gd name="connsiteX23" fmla="*/ 14978574 w 14978574"/>
              <a:gd name="connsiteY23" fmla="*/ 2126371 h 8074752"/>
              <a:gd name="connsiteX24" fmla="*/ 14978574 w 14978574"/>
              <a:gd name="connsiteY24" fmla="*/ 2799260 h 8074752"/>
              <a:gd name="connsiteX25" fmla="*/ 14978574 w 14978574"/>
              <a:gd name="connsiteY25" fmla="*/ 3579811 h 8074752"/>
              <a:gd name="connsiteX26" fmla="*/ 14978574 w 14978574"/>
              <a:gd name="connsiteY26" fmla="*/ 4091207 h 8074752"/>
              <a:gd name="connsiteX27" fmla="*/ 14978574 w 14978574"/>
              <a:gd name="connsiteY27" fmla="*/ 4764096 h 8074752"/>
              <a:gd name="connsiteX28" fmla="*/ 14978574 w 14978574"/>
              <a:gd name="connsiteY28" fmla="*/ 5490817 h 8074752"/>
              <a:gd name="connsiteX29" fmla="*/ 14978574 w 14978574"/>
              <a:gd name="connsiteY29" fmla="*/ 6002213 h 8074752"/>
              <a:gd name="connsiteX30" fmla="*/ 14978574 w 14978574"/>
              <a:gd name="connsiteY30" fmla="*/ 6728933 h 8074752"/>
              <a:gd name="connsiteX31" fmla="*/ 13632755 w 14978574"/>
              <a:gd name="connsiteY31" fmla="*/ 8074752 h 8074752"/>
              <a:gd name="connsiteX32" fmla="*/ 12827278 w 14978574"/>
              <a:gd name="connsiteY32" fmla="*/ 8074752 h 8074752"/>
              <a:gd name="connsiteX33" fmla="*/ 12267540 w 14978574"/>
              <a:gd name="connsiteY33" fmla="*/ 8074752 h 8074752"/>
              <a:gd name="connsiteX34" fmla="*/ 11953540 w 14978574"/>
              <a:gd name="connsiteY34" fmla="*/ 8074752 h 8074752"/>
              <a:gd name="connsiteX35" fmla="*/ 11393802 w 14978574"/>
              <a:gd name="connsiteY35" fmla="*/ 8074752 h 8074752"/>
              <a:gd name="connsiteX36" fmla="*/ 11079803 w 14978574"/>
              <a:gd name="connsiteY36" fmla="*/ 8074752 h 8074752"/>
              <a:gd name="connsiteX37" fmla="*/ 10151456 w 14978574"/>
              <a:gd name="connsiteY37" fmla="*/ 8074752 h 8074752"/>
              <a:gd name="connsiteX38" fmla="*/ 9837457 w 14978574"/>
              <a:gd name="connsiteY38" fmla="*/ 8074752 h 8074752"/>
              <a:gd name="connsiteX39" fmla="*/ 8909111 w 14978574"/>
              <a:gd name="connsiteY39" fmla="*/ 8074752 h 8074752"/>
              <a:gd name="connsiteX40" fmla="*/ 8472242 w 14978574"/>
              <a:gd name="connsiteY40" fmla="*/ 8074752 h 8074752"/>
              <a:gd name="connsiteX41" fmla="*/ 7666765 w 14978574"/>
              <a:gd name="connsiteY41" fmla="*/ 8074752 h 8074752"/>
              <a:gd name="connsiteX42" fmla="*/ 6738419 w 14978574"/>
              <a:gd name="connsiteY42" fmla="*/ 8074752 h 8074752"/>
              <a:gd name="connsiteX43" fmla="*/ 6178680 w 14978574"/>
              <a:gd name="connsiteY43" fmla="*/ 8074752 h 8074752"/>
              <a:gd name="connsiteX44" fmla="*/ 5618942 w 14978574"/>
              <a:gd name="connsiteY44" fmla="*/ 8074752 h 8074752"/>
              <a:gd name="connsiteX45" fmla="*/ 5304943 w 14978574"/>
              <a:gd name="connsiteY45" fmla="*/ 8074752 h 8074752"/>
              <a:gd name="connsiteX46" fmla="*/ 4868074 w 14978574"/>
              <a:gd name="connsiteY46" fmla="*/ 8074752 h 8074752"/>
              <a:gd name="connsiteX47" fmla="*/ 4185466 w 14978574"/>
              <a:gd name="connsiteY47" fmla="*/ 8074752 h 8074752"/>
              <a:gd name="connsiteX48" fmla="*/ 3257120 w 14978574"/>
              <a:gd name="connsiteY48" fmla="*/ 8074752 h 8074752"/>
              <a:gd name="connsiteX49" fmla="*/ 2943121 w 14978574"/>
              <a:gd name="connsiteY49" fmla="*/ 8074752 h 8074752"/>
              <a:gd name="connsiteX50" fmla="*/ 2383382 w 14978574"/>
              <a:gd name="connsiteY50" fmla="*/ 8074752 h 8074752"/>
              <a:gd name="connsiteX51" fmla="*/ 1345819 w 14978574"/>
              <a:gd name="connsiteY51" fmla="*/ 8074752 h 8074752"/>
              <a:gd name="connsiteX52" fmla="*/ 0 w 14978574"/>
              <a:gd name="connsiteY52" fmla="*/ 6728933 h 8074752"/>
              <a:gd name="connsiteX53" fmla="*/ 0 w 14978574"/>
              <a:gd name="connsiteY53" fmla="*/ 6002213 h 8074752"/>
              <a:gd name="connsiteX54" fmla="*/ 0 w 14978574"/>
              <a:gd name="connsiteY54" fmla="*/ 5490817 h 8074752"/>
              <a:gd name="connsiteX55" fmla="*/ 0 w 14978574"/>
              <a:gd name="connsiteY55" fmla="*/ 4871759 h 8074752"/>
              <a:gd name="connsiteX56" fmla="*/ 0 w 14978574"/>
              <a:gd name="connsiteY56" fmla="*/ 4198869 h 8074752"/>
              <a:gd name="connsiteX57" fmla="*/ 0 w 14978574"/>
              <a:gd name="connsiteY57" fmla="*/ 3687474 h 8074752"/>
              <a:gd name="connsiteX58" fmla="*/ 0 w 14978574"/>
              <a:gd name="connsiteY58" fmla="*/ 2906922 h 8074752"/>
              <a:gd name="connsiteX59" fmla="*/ 0 w 14978574"/>
              <a:gd name="connsiteY59" fmla="*/ 2287864 h 8074752"/>
              <a:gd name="connsiteX60" fmla="*/ 0 w 14978574"/>
              <a:gd name="connsiteY60" fmla="*/ 1345819 h 80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4978574" h="8074752" fill="none" extrusionOk="0">
                <a:moveTo>
                  <a:pt x="0" y="1345819"/>
                </a:moveTo>
                <a:cubicBezTo>
                  <a:pt x="42924" y="532604"/>
                  <a:pt x="595668" y="-46457"/>
                  <a:pt x="1345819" y="0"/>
                </a:cubicBezTo>
                <a:cubicBezTo>
                  <a:pt x="1451643" y="-3527"/>
                  <a:pt x="1569801" y="-7866"/>
                  <a:pt x="1659818" y="0"/>
                </a:cubicBezTo>
                <a:cubicBezTo>
                  <a:pt x="1749835" y="7866"/>
                  <a:pt x="2101291" y="-10989"/>
                  <a:pt x="2219557" y="0"/>
                </a:cubicBezTo>
                <a:cubicBezTo>
                  <a:pt x="2337823" y="10989"/>
                  <a:pt x="2477814" y="5742"/>
                  <a:pt x="2656426" y="0"/>
                </a:cubicBezTo>
                <a:cubicBezTo>
                  <a:pt x="2835038" y="-5742"/>
                  <a:pt x="3088728" y="4423"/>
                  <a:pt x="3339033" y="0"/>
                </a:cubicBezTo>
                <a:cubicBezTo>
                  <a:pt x="3589338" y="-4423"/>
                  <a:pt x="3850069" y="-23415"/>
                  <a:pt x="4144510" y="0"/>
                </a:cubicBezTo>
                <a:cubicBezTo>
                  <a:pt x="4438951" y="23415"/>
                  <a:pt x="4682464" y="14271"/>
                  <a:pt x="5072856" y="0"/>
                </a:cubicBezTo>
                <a:cubicBezTo>
                  <a:pt x="5463248" y="-14271"/>
                  <a:pt x="5603709" y="-37009"/>
                  <a:pt x="6001203" y="0"/>
                </a:cubicBezTo>
                <a:cubicBezTo>
                  <a:pt x="6398697" y="37009"/>
                  <a:pt x="6545641" y="-21914"/>
                  <a:pt x="6683810" y="0"/>
                </a:cubicBezTo>
                <a:cubicBezTo>
                  <a:pt x="6821979" y="21914"/>
                  <a:pt x="7185051" y="11913"/>
                  <a:pt x="7366418" y="0"/>
                </a:cubicBezTo>
                <a:cubicBezTo>
                  <a:pt x="7547785" y="-11913"/>
                  <a:pt x="7996257" y="-15463"/>
                  <a:pt x="8171895" y="0"/>
                </a:cubicBezTo>
                <a:cubicBezTo>
                  <a:pt x="8347533" y="15463"/>
                  <a:pt x="8502134" y="-17024"/>
                  <a:pt x="8608763" y="0"/>
                </a:cubicBezTo>
                <a:cubicBezTo>
                  <a:pt x="8715392" y="17024"/>
                  <a:pt x="8819243" y="6013"/>
                  <a:pt x="8922763" y="0"/>
                </a:cubicBezTo>
                <a:cubicBezTo>
                  <a:pt x="9026283" y="-6013"/>
                  <a:pt x="9128070" y="-2742"/>
                  <a:pt x="9236762" y="0"/>
                </a:cubicBezTo>
                <a:cubicBezTo>
                  <a:pt x="9345454" y="2742"/>
                  <a:pt x="9435089" y="-4478"/>
                  <a:pt x="9550762" y="0"/>
                </a:cubicBezTo>
                <a:cubicBezTo>
                  <a:pt x="9666435" y="4478"/>
                  <a:pt x="10028850" y="37878"/>
                  <a:pt x="10479108" y="0"/>
                </a:cubicBezTo>
                <a:cubicBezTo>
                  <a:pt x="10929366" y="-37878"/>
                  <a:pt x="10911745" y="16435"/>
                  <a:pt x="11038846" y="0"/>
                </a:cubicBezTo>
                <a:cubicBezTo>
                  <a:pt x="11165947" y="-16435"/>
                  <a:pt x="11328151" y="-27000"/>
                  <a:pt x="11598584" y="0"/>
                </a:cubicBezTo>
                <a:cubicBezTo>
                  <a:pt x="11869017" y="27000"/>
                  <a:pt x="12116198" y="-32975"/>
                  <a:pt x="12281192" y="0"/>
                </a:cubicBezTo>
                <a:cubicBezTo>
                  <a:pt x="12446186" y="32975"/>
                  <a:pt x="12487742" y="-12931"/>
                  <a:pt x="12595192" y="0"/>
                </a:cubicBezTo>
                <a:cubicBezTo>
                  <a:pt x="12702642" y="12931"/>
                  <a:pt x="13353447" y="-51237"/>
                  <a:pt x="13632755" y="0"/>
                </a:cubicBezTo>
                <a:cubicBezTo>
                  <a:pt x="14267012" y="-15954"/>
                  <a:pt x="14874318" y="495647"/>
                  <a:pt x="14978574" y="1345819"/>
                </a:cubicBezTo>
                <a:cubicBezTo>
                  <a:pt x="14947839" y="1540105"/>
                  <a:pt x="14990513" y="1794070"/>
                  <a:pt x="14978574" y="2126371"/>
                </a:cubicBezTo>
                <a:cubicBezTo>
                  <a:pt x="14966635" y="2458672"/>
                  <a:pt x="14972759" y="2546822"/>
                  <a:pt x="14978574" y="2799260"/>
                </a:cubicBezTo>
                <a:cubicBezTo>
                  <a:pt x="14984389" y="3051698"/>
                  <a:pt x="14952077" y="3402494"/>
                  <a:pt x="14978574" y="3579811"/>
                </a:cubicBezTo>
                <a:cubicBezTo>
                  <a:pt x="15005071" y="3757128"/>
                  <a:pt x="14990148" y="3867658"/>
                  <a:pt x="14978574" y="4091207"/>
                </a:cubicBezTo>
                <a:cubicBezTo>
                  <a:pt x="14967000" y="4314756"/>
                  <a:pt x="14994019" y="4570281"/>
                  <a:pt x="14978574" y="4764096"/>
                </a:cubicBezTo>
                <a:cubicBezTo>
                  <a:pt x="14963129" y="4957911"/>
                  <a:pt x="14943336" y="5143063"/>
                  <a:pt x="14978574" y="5490817"/>
                </a:cubicBezTo>
                <a:cubicBezTo>
                  <a:pt x="15013812" y="5838571"/>
                  <a:pt x="14985027" y="5896452"/>
                  <a:pt x="14978574" y="6002213"/>
                </a:cubicBezTo>
                <a:cubicBezTo>
                  <a:pt x="14972121" y="6107974"/>
                  <a:pt x="15008400" y="6366310"/>
                  <a:pt x="14978574" y="6728933"/>
                </a:cubicBezTo>
                <a:cubicBezTo>
                  <a:pt x="15118721" y="7476712"/>
                  <a:pt x="14329416" y="8058491"/>
                  <a:pt x="13632755" y="8074752"/>
                </a:cubicBezTo>
                <a:cubicBezTo>
                  <a:pt x="13242861" y="8058600"/>
                  <a:pt x="13183163" y="8093713"/>
                  <a:pt x="12827278" y="8074752"/>
                </a:cubicBezTo>
                <a:cubicBezTo>
                  <a:pt x="12471393" y="8055791"/>
                  <a:pt x="12469912" y="8050582"/>
                  <a:pt x="12267540" y="8074752"/>
                </a:cubicBezTo>
                <a:cubicBezTo>
                  <a:pt x="12065168" y="8098922"/>
                  <a:pt x="12029082" y="8072180"/>
                  <a:pt x="11953540" y="8074752"/>
                </a:cubicBezTo>
                <a:cubicBezTo>
                  <a:pt x="11877998" y="8077324"/>
                  <a:pt x="11663076" y="8078625"/>
                  <a:pt x="11393802" y="8074752"/>
                </a:cubicBezTo>
                <a:cubicBezTo>
                  <a:pt x="11124528" y="8070879"/>
                  <a:pt x="11236202" y="8085253"/>
                  <a:pt x="11079803" y="8074752"/>
                </a:cubicBezTo>
                <a:cubicBezTo>
                  <a:pt x="10923404" y="8064251"/>
                  <a:pt x="10370784" y="8117326"/>
                  <a:pt x="10151456" y="8074752"/>
                </a:cubicBezTo>
                <a:cubicBezTo>
                  <a:pt x="9932128" y="8032178"/>
                  <a:pt x="9990388" y="8087499"/>
                  <a:pt x="9837457" y="8074752"/>
                </a:cubicBezTo>
                <a:cubicBezTo>
                  <a:pt x="9684526" y="8062005"/>
                  <a:pt x="9271746" y="8103737"/>
                  <a:pt x="8909111" y="8074752"/>
                </a:cubicBezTo>
                <a:cubicBezTo>
                  <a:pt x="8546476" y="8045767"/>
                  <a:pt x="8608484" y="8062500"/>
                  <a:pt x="8472242" y="8074752"/>
                </a:cubicBezTo>
                <a:cubicBezTo>
                  <a:pt x="8336000" y="8087004"/>
                  <a:pt x="8061697" y="8069040"/>
                  <a:pt x="7666765" y="8074752"/>
                </a:cubicBezTo>
                <a:cubicBezTo>
                  <a:pt x="7271833" y="8080464"/>
                  <a:pt x="6924364" y="8097382"/>
                  <a:pt x="6738419" y="8074752"/>
                </a:cubicBezTo>
                <a:cubicBezTo>
                  <a:pt x="6552474" y="8052122"/>
                  <a:pt x="6298378" y="8084974"/>
                  <a:pt x="6178680" y="8074752"/>
                </a:cubicBezTo>
                <a:cubicBezTo>
                  <a:pt x="6058982" y="8064530"/>
                  <a:pt x="5898137" y="8097103"/>
                  <a:pt x="5618942" y="8074752"/>
                </a:cubicBezTo>
                <a:cubicBezTo>
                  <a:pt x="5339747" y="8052401"/>
                  <a:pt x="5369323" y="8064684"/>
                  <a:pt x="5304943" y="8074752"/>
                </a:cubicBezTo>
                <a:cubicBezTo>
                  <a:pt x="5240563" y="8084820"/>
                  <a:pt x="5080803" y="8072597"/>
                  <a:pt x="4868074" y="8074752"/>
                </a:cubicBezTo>
                <a:cubicBezTo>
                  <a:pt x="4655345" y="8076907"/>
                  <a:pt x="4517944" y="8067379"/>
                  <a:pt x="4185466" y="8074752"/>
                </a:cubicBezTo>
                <a:cubicBezTo>
                  <a:pt x="3852988" y="8082125"/>
                  <a:pt x="3642598" y="8034204"/>
                  <a:pt x="3257120" y="8074752"/>
                </a:cubicBezTo>
                <a:cubicBezTo>
                  <a:pt x="2871642" y="8115300"/>
                  <a:pt x="3074355" y="8069451"/>
                  <a:pt x="2943121" y="8074752"/>
                </a:cubicBezTo>
                <a:cubicBezTo>
                  <a:pt x="2811887" y="8080053"/>
                  <a:pt x="2637411" y="8056870"/>
                  <a:pt x="2383382" y="8074752"/>
                </a:cubicBezTo>
                <a:cubicBezTo>
                  <a:pt x="2129353" y="8092634"/>
                  <a:pt x="1624238" y="8052985"/>
                  <a:pt x="1345819" y="8074752"/>
                </a:cubicBezTo>
                <a:cubicBezTo>
                  <a:pt x="472135" y="8100870"/>
                  <a:pt x="-42183" y="7536235"/>
                  <a:pt x="0" y="6728933"/>
                </a:cubicBezTo>
                <a:cubicBezTo>
                  <a:pt x="33245" y="6495328"/>
                  <a:pt x="-26939" y="6290671"/>
                  <a:pt x="0" y="6002213"/>
                </a:cubicBezTo>
                <a:cubicBezTo>
                  <a:pt x="26939" y="5713755"/>
                  <a:pt x="25053" y="5645778"/>
                  <a:pt x="0" y="5490817"/>
                </a:cubicBezTo>
                <a:cubicBezTo>
                  <a:pt x="-25053" y="5335856"/>
                  <a:pt x="19059" y="5075672"/>
                  <a:pt x="0" y="4871759"/>
                </a:cubicBezTo>
                <a:cubicBezTo>
                  <a:pt x="-19059" y="4667846"/>
                  <a:pt x="19580" y="4335327"/>
                  <a:pt x="0" y="4198869"/>
                </a:cubicBezTo>
                <a:cubicBezTo>
                  <a:pt x="-19580" y="4062411"/>
                  <a:pt x="-7270" y="3881257"/>
                  <a:pt x="0" y="3687474"/>
                </a:cubicBezTo>
                <a:cubicBezTo>
                  <a:pt x="7270" y="3493692"/>
                  <a:pt x="22387" y="3283655"/>
                  <a:pt x="0" y="2906922"/>
                </a:cubicBezTo>
                <a:cubicBezTo>
                  <a:pt x="-22387" y="2530189"/>
                  <a:pt x="-26871" y="2417983"/>
                  <a:pt x="0" y="2287864"/>
                </a:cubicBezTo>
                <a:cubicBezTo>
                  <a:pt x="26871" y="2157745"/>
                  <a:pt x="4220" y="1647101"/>
                  <a:pt x="0" y="1345819"/>
                </a:cubicBezTo>
                <a:close/>
              </a:path>
              <a:path w="14978574" h="8074752" stroke="0" extrusionOk="0">
                <a:moveTo>
                  <a:pt x="0" y="1345819"/>
                </a:moveTo>
                <a:cubicBezTo>
                  <a:pt x="-11970" y="531474"/>
                  <a:pt x="533701" y="37720"/>
                  <a:pt x="1345819" y="0"/>
                </a:cubicBezTo>
                <a:cubicBezTo>
                  <a:pt x="1650772" y="-15010"/>
                  <a:pt x="1699677" y="27524"/>
                  <a:pt x="2028427" y="0"/>
                </a:cubicBezTo>
                <a:cubicBezTo>
                  <a:pt x="2357177" y="-27524"/>
                  <a:pt x="2366462" y="-15758"/>
                  <a:pt x="2465295" y="0"/>
                </a:cubicBezTo>
                <a:cubicBezTo>
                  <a:pt x="2564128" y="15758"/>
                  <a:pt x="2656708" y="-10943"/>
                  <a:pt x="2779295" y="0"/>
                </a:cubicBezTo>
                <a:cubicBezTo>
                  <a:pt x="2901882" y="10943"/>
                  <a:pt x="3197216" y="-5626"/>
                  <a:pt x="3584772" y="0"/>
                </a:cubicBezTo>
                <a:cubicBezTo>
                  <a:pt x="3972328" y="5626"/>
                  <a:pt x="4187529" y="-36"/>
                  <a:pt x="4390249" y="0"/>
                </a:cubicBezTo>
                <a:cubicBezTo>
                  <a:pt x="4592969" y="36"/>
                  <a:pt x="4812900" y="-24197"/>
                  <a:pt x="5072856" y="0"/>
                </a:cubicBezTo>
                <a:cubicBezTo>
                  <a:pt x="5332812" y="24197"/>
                  <a:pt x="5499385" y="4916"/>
                  <a:pt x="5632594" y="0"/>
                </a:cubicBezTo>
                <a:cubicBezTo>
                  <a:pt x="5765803" y="-4916"/>
                  <a:pt x="6048446" y="6265"/>
                  <a:pt x="6192333" y="0"/>
                </a:cubicBezTo>
                <a:cubicBezTo>
                  <a:pt x="6336220" y="-6265"/>
                  <a:pt x="6361740" y="-2014"/>
                  <a:pt x="6506332" y="0"/>
                </a:cubicBezTo>
                <a:cubicBezTo>
                  <a:pt x="6650924" y="2014"/>
                  <a:pt x="6917434" y="-27511"/>
                  <a:pt x="7311809" y="0"/>
                </a:cubicBezTo>
                <a:cubicBezTo>
                  <a:pt x="7706184" y="27511"/>
                  <a:pt x="7750091" y="9679"/>
                  <a:pt x="7871547" y="0"/>
                </a:cubicBezTo>
                <a:cubicBezTo>
                  <a:pt x="7993003" y="-9679"/>
                  <a:pt x="8356814" y="-45446"/>
                  <a:pt x="8799894" y="0"/>
                </a:cubicBezTo>
                <a:cubicBezTo>
                  <a:pt x="9242974" y="45446"/>
                  <a:pt x="9020935" y="-7163"/>
                  <a:pt x="9113893" y="0"/>
                </a:cubicBezTo>
                <a:cubicBezTo>
                  <a:pt x="9206851" y="7163"/>
                  <a:pt x="9667506" y="35028"/>
                  <a:pt x="10042239" y="0"/>
                </a:cubicBezTo>
                <a:cubicBezTo>
                  <a:pt x="10416972" y="-35028"/>
                  <a:pt x="10241405" y="-6522"/>
                  <a:pt x="10356239" y="0"/>
                </a:cubicBezTo>
                <a:cubicBezTo>
                  <a:pt x="10471073" y="6522"/>
                  <a:pt x="10790387" y="-22896"/>
                  <a:pt x="11038846" y="0"/>
                </a:cubicBezTo>
                <a:cubicBezTo>
                  <a:pt x="11287305" y="22896"/>
                  <a:pt x="11545225" y="27922"/>
                  <a:pt x="11721454" y="0"/>
                </a:cubicBezTo>
                <a:cubicBezTo>
                  <a:pt x="11897683" y="-27922"/>
                  <a:pt x="11943846" y="-1092"/>
                  <a:pt x="12158323" y="0"/>
                </a:cubicBezTo>
                <a:cubicBezTo>
                  <a:pt x="12372800" y="1092"/>
                  <a:pt x="12545063" y="-3489"/>
                  <a:pt x="12718061" y="0"/>
                </a:cubicBezTo>
                <a:cubicBezTo>
                  <a:pt x="12891059" y="3489"/>
                  <a:pt x="12886527" y="13732"/>
                  <a:pt x="13032060" y="0"/>
                </a:cubicBezTo>
                <a:cubicBezTo>
                  <a:pt x="13177593" y="-13732"/>
                  <a:pt x="13366394" y="-23270"/>
                  <a:pt x="13632755" y="0"/>
                </a:cubicBezTo>
                <a:cubicBezTo>
                  <a:pt x="14419365" y="141413"/>
                  <a:pt x="14958398" y="524327"/>
                  <a:pt x="14978574" y="1345819"/>
                </a:cubicBezTo>
                <a:cubicBezTo>
                  <a:pt x="14979525" y="1515542"/>
                  <a:pt x="14960339" y="1673909"/>
                  <a:pt x="14978574" y="1857215"/>
                </a:cubicBezTo>
                <a:cubicBezTo>
                  <a:pt x="14996809" y="2040521"/>
                  <a:pt x="14948802" y="2461779"/>
                  <a:pt x="14978574" y="2637766"/>
                </a:cubicBezTo>
                <a:cubicBezTo>
                  <a:pt x="15008346" y="2813753"/>
                  <a:pt x="15001841" y="3039569"/>
                  <a:pt x="14978574" y="3149162"/>
                </a:cubicBezTo>
                <a:cubicBezTo>
                  <a:pt x="14955307" y="3258755"/>
                  <a:pt x="14979346" y="3409661"/>
                  <a:pt x="14978574" y="3660558"/>
                </a:cubicBezTo>
                <a:cubicBezTo>
                  <a:pt x="14977802" y="3911455"/>
                  <a:pt x="14958213" y="4037292"/>
                  <a:pt x="14978574" y="4225785"/>
                </a:cubicBezTo>
                <a:cubicBezTo>
                  <a:pt x="14998935" y="4414278"/>
                  <a:pt x="14975140" y="4748515"/>
                  <a:pt x="14978574" y="5006337"/>
                </a:cubicBezTo>
                <a:cubicBezTo>
                  <a:pt x="14982008" y="5264159"/>
                  <a:pt x="14991410" y="5587582"/>
                  <a:pt x="14978574" y="5733057"/>
                </a:cubicBezTo>
                <a:cubicBezTo>
                  <a:pt x="14965738" y="5878532"/>
                  <a:pt x="14955394" y="6424200"/>
                  <a:pt x="14978574" y="6728933"/>
                </a:cubicBezTo>
                <a:cubicBezTo>
                  <a:pt x="15113556" y="7389557"/>
                  <a:pt x="14314562" y="8103966"/>
                  <a:pt x="13632755" y="8074752"/>
                </a:cubicBezTo>
                <a:cubicBezTo>
                  <a:pt x="13251455" y="8036274"/>
                  <a:pt x="12933385" y="8068347"/>
                  <a:pt x="12704409" y="8074752"/>
                </a:cubicBezTo>
                <a:cubicBezTo>
                  <a:pt x="12475433" y="8081157"/>
                  <a:pt x="12355364" y="8102513"/>
                  <a:pt x="12144671" y="8074752"/>
                </a:cubicBezTo>
                <a:cubicBezTo>
                  <a:pt x="11933978" y="8046991"/>
                  <a:pt x="11850274" y="8059684"/>
                  <a:pt x="11584932" y="8074752"/>
                </a:cubicBezTo>
                <a:cubicBezTo>
                  <a:pt x="11319590" y="8089820"/>
                  <a:pt x="11297028" y="8085969"/>
                  <a:pt x="11148063" y="8074752"/>
                </a:cubicBezTo>
                <a:cubicBezTo>
                  <a:pt x="10999098" y="8063535"/>
                  <a:pt x="10656118" y="8057556"/>
                  <a:pt x="10342587" y="8074752"/>
                </a:cubicBezTo>
                <a:cubicBezTo>
                  <a:pt x="10029056" y="8091948"/>
                  <a:pt x="9883167" y="8060951"/>
                  <a:pt x="9537110" y="8074752"/>
                </a:cubicBezTo>
                <a:cubicBezTo>
                  <a:pt x="9191053" y="8088553"/>
                  <a:pt x="8882221" y="8117880"/>
                  <a:pt x="8608763" y="8074752"/>
                </a:cubicBezTo>
                <a:cubicBezTo>
                  <a:pt x="8335305" y="8031624"/>
                  <a:pt x="8148020" y="8082709"/>
                  <a:pt x="7803286" y="8074752"/>
                </a:cubicBezTo>
                <a:cubicBezTo>
                  <a:pt x="7458552" y="8066795"/>
                  <a:pt x="7289694" y="8095864"/>
                  <a:pt x="7120679" y="8074752"/>
                </a:cubicBezTo>
                <a:cubicBezTo>
                  <a:pt x="6951664" y="8053640"/>
                  <a:pt x="6866187" y="8060306"/>
                  <a:pt x="6683810" y="8074752"/>
                </a:cubicBezTo>
                <a:cubicBezTo>
                  <a:pt x="6501433" y="8089198"/>
                  <a:pt x="6081458" y="8055486"/>
                  <a:pt x="5755464" y="8074752"/>
                </a:cubicBezTo>
                <a:cubicBezTo>
                  <a:pt x="5429470" y="8094018"/>
                  <a:pt x="5450188" y="8084288"/>
                  <a:pt x="5195726" y="8074752"/>
                </a:cubicBezTo>
                <a:cubicBezTo>
                  <a:pt x="4941264" y="8065216"/>
                  <a:pt x="4705480" y="8075069"/>
                  <a:pt x="4267379" y="8074752"/>
                </a:cubicBezTo>
                <a:cubicBezTo>
                  <a:pt x="3829278" y="8074435"/>
                  <a:pt x="3829801" y="8078782"/>
                  <a:pt x="3461902" y="8074752"/>
                </a:cubicBezTo>
                <a:cubicBezTo>
                  <a:pt x="3094003" y="8070722"/>
                  <a:pt x="3236608" y="8066173"/>
                  <a:pt x="3025034" y="8074752"/>
                </a:cubicBezTo>
                <a:cubicBezTo>
                  <a:pt x="2813460" y="8083331"/>
                  <a:pt x="2693172" y="8054290"/>
                  <a:pt x="2588165" y="8074752"/>
                </a:cubicBezTo>
                <a:cubicBezTo>
                  <a:pt x="2483158" y="8095214"/>
                  <a:pt x="1623327" y="8060151"/>
                  <a:pt x="1345819" y="8074752"/>
                </a:cubicBezTo>
                <a:cubicBezTo>
                  <a:pt x="583779" y="8140118"/>
                  <a:pt x="90058" y="7575150"/>
                  <a:pt x="0" y="6728933"/>
                </a:cubicBezTo>
                <a:cubicBezTo>
                  <a:pt x="-24244" y="6437178"/>
                  <a:pt x="-6494" y="6303183"/>
                  <a:pt x="0" y="6109875"/>
                </a:cubicBezTo>
                <a:cubicBezTo>
                  <a:pt x="6494" y="5916567"/>
                  <a:pt x="11800" y="5796259"/>
                  <a:pt x="0" y="5490817"/>
                </a:cubicBezTo>
                <a:cubicBezTo>
                  <a:pt x="-11800" y="5185375"/>
                  <a:pt x="9633" y="5179162"/>
                  <a:pt x="0" y="4871759"/>
                </a:cubicBezTo>
                <a:cubicBezTo>
                  <a:pt x="-9633" y="4564356"/>
                  <a:pt x="21789" y="4373338"/>
                  <a:pt x="0" y="4091207"/>
                </a:cubicBezTo>
                <a:cubicBezTo>
                  <a:pt x="-21789" y="3809076"/>
                  <a:pt x="24056" y="3615440"/>
                  <a:pt x="0" y="3418318"/>
                </a:cubicBezTo>
                <a:cubicBezTo>
                  <a:pt x="-24056" y="3221196"/>
                  <a:pt x="-12644" y="2929853"/>
                  <a:pt x="0" y="2637766"/>
                </a:cubicBezTo>
                <a:cubicBezTo>
                  <a:pt x="12644" y="2345679"/>
                  <a:pt x="-42828" y="1772949"/>
                  <a:pt x="0" y="1345819"/>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2943" y="5325155"/>
            <a:ext cx="2641400" cy="354804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33732" y="492038"/>
            <a:ext cx="1599111" cy="1463702"/>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5297568" y="153153"/>
            <a:ext cx="7692864" cy="113154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990698" y="2315614"/>
            <a:ext cx="12843035" cy="6740307"/>
            <a:chOff x="2005588" y="1769815"/>
            <a:chExt cx="8204403" cy="4493538"/>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54874"/>
            </a:xfrm>
            <a:prstGeom prst="rect">
              <a:avLst/>
            </a:prstGeom>
            <a:noFill/>
          </p:spPr>
          <p:txBody>
            <a:bodyPr wrap="square" rtlCol="0">
              <a:spAutoFit/>
            </a:bodyPr>
            <a:lstStyle/>
            <a:p>
              <a:pPr fontAlgn="t"/>
              <a:r>
                <a:rPr lang="vi-VN" sz="3600" dirty="0">
                  <a:ea typeface="Arial-Rounded" panose="020B0500000000000000" pitchFamily="34" charset="0"/>
                  <a:cs typeface="Times New Roman" panose="02020603050405020304" pitchFamily="18" charset="0"/>
                </a:rPr>
                <a:t>Nghỉ hè em thích nhất</a:t>
              </a:r>
            </a:p>
            <a:p>
              <a:pPr fontAlgn="t"/>
              <a:r>
                <a:rPr lang="vi-VN" sz="3600" dirty="0">
                  <a:ea typeface="Arial-Rounded" panose="020B0500000000000000" pitchFamily="34" charset="0"/>
                  <a:cs typeface="Times New Roman" panose="02020603050405020304" pitchFamily="18" charset="0"/>
                </a:rPr>
                <a:t>Được theo mẹ về quê</a:t>
              </a:r>
            </a:p>
            <a:p>
              <a:pPr fontAlgn="t"/>
              <a:r>
                <a:rPr lang="vi-VN" sz="3600" dirty="0">
                  <a:ea typeface="Arial-Rounded" panose="020B0500000000000000" pitchFamily="34" charset="0"/>
                  <a:cs typeface="Times New Roman" panose="02020603050405020304" pitchFamily="18" charset="0"/>
                </a:rPr>
                <a:t>Bà em cũng mừng ghê</a:t>
              </a:r>
            </a:p>
            <a:p>
              <a:pPr fontAlgn="t"/>
              <a:r>
                <a:rPr lang="vi-VN" sz="3600" dirty="0">
                  <a:ea typeface="Arial-Rounded" panose="020B0500000000000000" pitchFamily="34" charset="0"/>
                  <a:cs typeface="Times New Roman" panose="02020603050405020304" pitchFamily="18" charset="0"/>
                </a:rPr>
                <a:t>Khi thấy em </a:t>
              </a:r>
              <a:r>
                <a:rPr lang="vi-VN" sz="3600" dirty="0" err="1">
                  <a:ea typeface="Arial-Rounded" panose="020B0500000000000000" pitchFamily="34" charset="0"/>
                  <a:cs typeface="Times New Roman" panose="02020603050405020304" pitchFamily="18" charset="0"/>
                </a:rPr>
                <a:t>vào</a:t>
              </a:r>
              <a:r>
                <a:rPr lang="vi-VN" sz="3600" dirty="0">
                  <a:ea typeface="Arial-Rounded" panose="020B0500000000000000" pitchFamily="34" charset="0"/>
                  <a:cs typeface="Times New Roman" panose="02020603050405020304" pitchFamily="18" charset="0"/>
                </a:rPr>
                <a:t> </a:t>
              </a:r>
              <a:r>
                <a:rPr lang="vi-VN" sz="3600" dirty="0" err="1">
                  <a:ea typeface="Arial-Rounded" panose="020B0500000000000000" pitchFamily="34" charset="0"/>
                  <a:cs typeface="Times New Roman" panose="02020603050405020304" pitchFamily="18" charset="0"/>
                </a:rPr>
                <a:t>ngõ</a:t>
              </a:r>
              <a:r>
                <a:rPr lang="en-US" sz="3600" dirty="0">
                  <a:ea typeface="Arial-Rounded" panose="020B0500000000000000" pitchFamily="34" charset="0"/>
                  <a:cs typeface="Times New Roman" panose="02020603050405020304" pitchFamily="18" charset="0"/>
                </a:rPr>
                <a:t>.</a:t>
              </a:r>
            </a:p>
            <a:p>
              <a:pPr defTabSz="1371600">
                <a:defRPr/>
              </a:pPr>
              <a:endParaRPr lang="en-US" sz="3600" dirty="0">
                <a:solidFill>
                  <a:prstClr val="black"/>
                </a:solidFill>
                <a:ea typeface="Arial-Rounded" panose="020B0500000000000000" pitchFamily="34" charset="0"/>
                <a:cs typeface="Times New Roman" panose="02020603050405020304" pitchFamily="18" charset="0"/>
              </a:endParaRPr>
            </a:p>
            <a:p>
              <a:pPr fontAlgn="t"/>
              <a:r>
                <a:rPr lang="vi-VN" sz="3600" dirty="0" err="1">
                  <a:ea typeface="Arial-Rounded" panose="020B0500000000000000" pitchFamily="34" charset="0"/>
                  <a:cs typeface="Times New Roman" panose="02020603050405020304" pitchFamily="18" charset="0"/>
                </a:rPr>
                <a:t>Mảnh</a:t>
              </a:r>
              <a:r>
                <a:rPr lang="vi-VN" sz="3600" dirty="0">
                  <a:ea typeface="Arial-Rounded" panose="020B0500000000000000" pitchFamily="34" charset="0"/>
                  <a:cs typeface="Times New Roman" panose="02020603050405020304" pitchFamily="18" charset="0"/>
                </a:rPr>
                <a:t> vườn quê bé nhỏ</a:t>
              </a:r>
            </a:p>
            <a:p>
              <a:pPr fontAlgn="t"/>
              <a:r>
                <a:rPr lang="vi-VN" sz="3600" dirty="0">
                  <a:ea typeface="Arial-Rounded" panose="020B0500000000000000" pitchFamily="34" charset="0"/>
                  <a:cs typeface="Times New Roman" panose="02020603050405020304" pitchFamily="18" charset="0"/>
                </a:rPr>
                <a:t>Bao nhiêu là thứ cây</a:t>
              </a:r>
            </a:p>
            <a:p>
              <a:pPr fontAlgn="t"/>
              <a:r>
                <a:rPr lang="vi-VN" sz="3600" dirty="0">
                  <a:ea typeface="Arial-Rounded" panose="020B0500000000000000" pitchFamily="34" charset="0"/>
                  <a:cs typeface="Times New Roman" panose="02020603050405020304" pitchFamily="18" charset="0"/>
                </a:rPr>
                <a:t>Bà mỗi năm mỗi gầy</a:t>
              </a:r>
            </a:p>
            <a:p>
              <a:pPr fontAlgn="t"/>
              <a:r>
                <a:rPr lang="vi-VN" sz="3600" dirty="0">
                  <a:ea typeface="Arial-Rounded" panose="020B0500000000000000" pitchFamily="34" charset="0"/>
                  <a:cs typeface="Times New Roman" panose="02020603050405020304" pitchFamily="18" charset="0"/>
                </a:rPr>
                <a:t>Chắc bà luôn vất vả</a:t>
              </a:r>
              <a:r>
                <a:rPr lang="en-US" sz="3600" dirty="0">
                  <a:solidFill>
                    <a:prstClr val="black"/>
                  </a:solidFill>
                  <a:ea typeface="Arial-Rounded" panose="020B0500000000000000" pitchFamily="34" charset="0"/>
                  <a:cs typeface="Times New Roman" panose="02020603050405020304" pitchFamily="18" charset="0"/>
                </a:rPr>
                <a:t>.</a:t>
              </a:r>
            </a:p>
            <a:p>
              <a:pPr defTabSz="1371600">
                <a:defRPr/>
              </a:pPr>
              <a:endParaRPr lang="en-US" sz="3600" dirty="0">
                <a:solidFill>
                  <a:prstClr val="black"/>
                </a:solidFill>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493538"/>
            </a:xfrm>
            <a:prstGeom prst="rect">
              <a:avLst/>
            </a:prstGeom>
            <a:noFill/>
          </p:spPr>
          <p:txBody>
            <a:bodyPr wrap="square" rtlCol="0">
              <a:spAutoFit/>
            </a:bodyPr>
            <a:lstStyle/>
            <a:p>
              <a:pPr fontAlgn="t"/>
              <a:r>
                <a:rPr lang="vi-VN" sz="3600" dirty="0">
                  <a:ea typeface="Arial-Rounded" panose="020B0500000000000000" pitchFamily="34" charset="0"/>
                  <a:cs typeface="Times New Roman" panose="02020603050405020304" pitchFamily="18" charset="0"/>
                </a:rPr>
                <a:t>Vườn bà có nhiều quả</a:t>
              </a:r>
            </a:p>
            <a:p>
              <a:pPr fontAlgn="t"/>
              <a:r>
                <a:rPr lang="vi-VN" sz="3600" dirty="0">
                  <a:ea typeface="Arial-Rounded" panose="020B0500000000000000" pitchFamily="34" charset="0"/>
                  <a:cs typeface="Times New Roman" panose="02020603050405020304" pitchFamily="18" charset="0"/>
                </a:rPr>
                <a:t>Chẳng mấy lúc bà ăn</a:t>
              </a:r>
            </a:p>
            <a:p>
              <a:pPr fontAlgn="t"/>
              <a:r>
                <a:rPr lang="vi-VN" sz="3600" dirty="0">
                  <a:ea typeface="Arial-Rounded" panose="020B0500000000000000" pitchFamily="34" charset="0"/>
                  <a:cs typeface="Times New Roman" panose="02020603050405020304" pitchFamily="18" charset="0"/>
                </a:rPr>
                <a:t>Bà bảo thích để dành</a:t>
              </a:r>
            </a:p>
            <a:p>
              <a:pPr fontAlgn="t"/>
              <a:r>
                <a:rPr lang="vi-VN" sz="3600" dirty="0">
                  <a:ea typeface="Arial-Rounded" panose="020B0500000000000000" pitchFamily="34" charset="0"/>
                  <a:cs typeface="Times New Roman" panose="02020603050405020304" pitchFamily="18" charset="0"/>
                </a:rPr>
                <a:t>Cho cháu về ra hái.</a:t>
              </a:r>
              <a:endParaRPr lang="en-US" sz="3600" dirty="0">
                <a:ea typeface="Arial-Rounded" panose="020B0500000000000000" pitchFamily="34" charset="0"/>
                <a:cs typeface="Times New Roman" panose="02020603050405020304" pitchFamily="18" charset="0"/>
              </a:endParaRPr>
            </a:p>
            <a:p>
              <a:pPr defTabSz="1371600">
                <a:defRPr/>
              </a:pPr>
              <a:endParaRPr lang="en-US" sz="3600" dirty="0">
                <a:solidFill>
                  <a:prstClr val="black"/>
                </a:solidFill>
                <a:ea typeface="Arial-Rounded" panose="020B0500000000000000" pitchFamily="34" charset="0"/>
                <a:cs typeface="Times New Roman" panose="02020603050405020304" pitchFamily="18" charset="0"/>
              </a:endParaRPr>
            </a:p>
            <a:p>
              <a:pPr fontAlgn="t"/>
              <a:r>
                <a:rPr lang="vi-VN" sz="3600" dirty="0">
                  <a:ea typeface="Arial-Rounded" panose="020B0500000000000000" pitchFamily="34" charset="0"/>
                  <a:cs typeface="Times New Roman" panose="02020603050405020304" pitchFamily="18" charset="0"/>
                </a:rPr>
                <a:t>Em mồ hôi nhễ nhại</a:t>
              </a:r>
            </a:p>
            <a:p>
              <a:pPr fontAlgn="t"/>
              <a:r>
                <a:rPr lang="vi-VN" sz="3600" dirty="0">
                  <a:ea typeface="Arial-Rounded" panose="020B0500000000000000" pitchFamily="34" charset="0"/>
                  <a:cs typeface="Times New Roman" panose="02020603050405020304" pitchFamily="18" charset="0"/>
                </a:rPr>
                <a:t>Bà theo quạt liền tay.</a:t>
              </a:r>
            </a:p>
            <a:p>
              <a:pPr fontAlgn="t"/>
              <a:r>
                <a:rPr lang="vi-VN" sz="3600" dirty="0">
                  <a:ea typeface="Arial-Rounded" panose="020B0500000000000000" pitchFamily="34" charset="0"/>
                  <a:cs typeface="Times New Roman" panose="02020603050405020304" pitchFamily="18" charset="0"/>
                </a:rPr>
                <a:t>Từ tay bà gió đến</a:t>
              </a:r>
            </a:p>
            <a:p>
              <a:pPr fontAlgn="t"/>
              <a:r>
                <a:rPr lang="vi-VN" sz="3600" dirty="0">
                  <a:ea typeface="Arial-Rounded" panose="020B0500000000000000" pitchFamily="34" charset="0"/>
                  <a:cs typeface="Times New Roman" panose="02020603050405020304" pitchFamily="18" charset="0"/>
                </a:rPr>
                <a:t>Thơm bao hương quả vườn</a:t>
              </a:r>
            </a:p>
            <a:p>
              <a:pPr fontAlgn="t"/>
              <a:r>
                <a:rPr lang="vi-VN" sz="3600" dirty="0">
                  <a:ea typeface="Arial-Rounded" panose="020B0500000000000000" pitchFamily="34" charset="0"/>
                  <a:cs typeface="Times New Roman" panose="02020603050405020304" pitchFamily="18" charset="0"/>
                </a:rPr>
                <a:t>Thoáng nghe bà kể chuyện</a:t>
              </a:r>
            </a:p>
            <a:p>
              <a:pPr fontAlgn="t"/>
              <a:r>
                <a:rPr lang="vi-VN" sz="3600" dirty="0">
                  <a:ea typeface="Arial-Rounded" panose="020B0500000000000000" pitchFamily="34" charset="0"/>
                  <a:cs typeface="Times New Roman" panose="02020603050405020304" pitchFamily="18" charset="0"/>
                </a:rPr>
                <a:t>Gió thơm say chập chờn</a:t>
              </a:r>
              <a:r>
                <a:rPr lang="en-US" sz="3600" dirty="0">
                  <a:solidFill>
                    <a:prstClr val="black"/>
                  </a:solidFill>
                  <a:ea typeface="Arial-Rounded" panose="020B0500000000000000" pitchFamily="34" charset="0"/>
                  <a:cs typeface="Times New Roman" panose="02020603050405020304" pitchFamily="18" charset="0"/>
                </a:rPr>
                <a:t>. </a:t>
              </a:r>
            </a:p>
            <a:p>
              <a:pPr algn="r" defTabSz="1371600">
                <a:defRPr/>
              </a:pPr>
              <a:r>
                <a:rPr lang="en-US" sz="3600" dirty="0">
                  <a:solidFill>
                    <a:prstClr val="black"/>
                  </a:solidFill>
                  <a:ea typeface="Arial-Rounded" panose="020B0500000000000000" pitchFamily="34" charset="0"/>
                  <a:cs typeface="Times New Roman" panose="02020603050405020304" pitchFamily="18" charset="0"/>
                </a:rPr>
                <a:t>(</a:t>
              </a:r>
              <a:r>
                <a:rPr lang="en-US" sz="3600" dirty="0" err="1">
                  <a:solidFill>
                    <a:prstClr val="black"/>
                  </a:solidFill>
                  <a:ea typeface="Arial-Rounded" panose="020B0500000000000000" pitchFamily="34" charset="0"/>
                  <a:cs typeface="Times New Roman" panose="02020603050405020304" pitchFamily="18" charset="0"/>
                </a:rPr>
                <a:t>Xuân</a:t>
              </a:r>
              <a:r>
                <a:rPr lang="en-US" sz="3600" dirty="0">
                  <a:solidFill>
                    <a:prstClr val="black"/>
                  </a:solidFill>
                  <a:ea typeface="Arial-Rounded" panose="020B0500000000000000" pitchFamily="34" charset="0"/>
                  <a:cs typeface="Times New Roman" panose="02020603050405020304" pitchFamily="18" charset="0"/>
                </a:rPr>
                <a:t> </a:t>
              </a:r>
              <a:r>
                <a:rPr lang="en-US" sz="3600" dirty="0" err="1">
                  <a:solidFill>
                    <a:prstClr val="black"/>
                  </a:solidFill>
                  <a:ea typeface="Arial-Rounded" panose="020B0500000000000000" pitchFamily="34" charset="0"/>
                  <a:cs typeface="Times New Roman" panose="02020603050405020304" pitchFamily="18" charset="0"/>
                </a:rPr>
                <a:t>Hoài</a:t>
              </a:r>
              <a:r>
                <a:rPr lang="en-US" sz="3600" dirty="0">
                  <a:solidFill>
                    <a:prstClr val="black"/>
                  </a:solidFill>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5297568" y="333238"/>
            <a:ext cx="10731170" cy="800219"/>
          </a:xfrm>
          <a:prstGeom prst="rect">
            <a:avLst/>
          </a:prstGeom>
          <a:noFill/>
        </p:spPr>
        <p:txBody>
          <a:bodyPr wrap="square" rtlCol="0">
            <a:spAutoFit/>
          </a:bodyPr>
          <a:lstStyle/>
          <a:p>
            <a:pPr defTabSz="1371600">
              <a:defRPr/>
            </a:pPr>
            <a:r>
              <a:rPr lang="en-US" sz="4600" b="1" dirty="0" err="1">
                <a:solidFill>
                  <a:srgbClr val="002060"/>
                </a:solidFill>
                <a:cs typeface="Times New Roman" panose="02020603050405020304" pitchFamily="18" charset="0"/>
              </a:rPr>
              <a:t>Luyện</a:t>
            </a:r>
            <a:r>
              <a:rPr lang="en-US" sz="4600" b="1" dirty="0">
                <a:solidFill>
                  <a:srgbClr val="002060"/>
                </a:solidFill>
                <a:cs typeface="Times New Roman" panose="02020603050405020304" pitchFamily="18" charset="0"/>
              </a:rPr>
              <a:t> </a:t>
            </a:r>
            <a:r>
              <a:rPr lang="en-US" sz="4600" b="1" dirty="0" err="1">
                <a:solidFill>
                  <a:srgbClr val="002060"/>
                </a:solidFill>
                <a:cs typeface="Times New Roman" panose="02020603050405020304" pitchFamily="18" charset="0"/>
              </a:rPr>
              <a:t>đọc</a:t>
            </a:r>
            <a:r>
              <a:rPr lang="en-US" sz="4600" b="1" dirty="0">
                <a:solidFill>
                  <a:srgbClr val="002060"/>
                </a:solidFill>
                <a:cs typeface="Times New Roman" panose="02020603050405020304" pitchFamily="18" charset="0"/>
              </a:rPr>
              <a:t> </a:t>
            </a:r>
            <a:r>
              <a:rPr lang="en-US" sz="4600" b="1" dirty="0" err="1">
                <a:solidFill>
                  <a:srgbClr val="002060"/>
                </a:solidFill>
                <a:cs typeface="Times New Roman" panose="02020603050405020304" pitchFamily="18" charset="0"/>
              </a:rPr>
              <a:t>nối</a:t>
            </a:r>
            <a:r>
              <a:rPr lang="en-US" sz="4600" b="1" dirty="0">
                <a:solidFill>
                  <a:srgbClr val="002060"/>
                </a:solidFill>
                <a:cs typeface="Times New Roman" panose="02020603050405020304" pitchFamily="18" charset="0"/>
              </a:rPr>
              <a:t> </a:t>
            </a:r>
            <a:r>
              <a:rPr lang="en-US" sz="4600" b="1" dirty="0" err="1">
                <a:solidFill>
                  <a:srgbClr val="002060"/>
                </a:solidFill>
                <a:cs typeface="Times New Roman" panose="02020603050405020304" pitchFamily="18" charset="0"/>
              </a:rPr>
              <a:t>tiếp</a:t>
            </a:r>
            <a:r>
              <a:rPr lang="en-US" sz="4600" b="1" dirty="0">
                <a:solidFill>
                  <a:srgbClr val="002060"/>
                </a:solidFill>
                <a:cs typeface="Times New Roman" panose="02020603050405020304" pitchFamily="18" charset="0"/>
              </a:rPr>
              <a:t> </a:t>
            </a:r>
            <a:r>
              <a:rPr lang="en-US" sz="4600" b="1" dirty="0" err="1">
                <a:solidFill>
                  <a:srgbClr val="002060"/>
                </a:solidFill>
                <a:cs typeface="Times New Roman" panose="02020603050405020304" pitchFamily="18" charset="0"/>
              </a:rPr>
              <a:t>khổ</a:t>
            </a:r>
            <a:r>
              <a:rPr lang="en-US" sz="4600" b="1" dirty="0">
                <a:solidFill>
                  <a:srgbClr val="002060"/>
                </a:solidFill>
                <a:cs typeface="Times New Roman" panose="02020603050405020304" pitchFamily="18" charset="0"/>
              </a:rPr>
              <a:t> </a:t>
            </a:r>
            <a:r>
              <a:rPr lang="en-US" sz="4600" b="1" dirty="0" err="1">
                <a:solidFill>
                  <a:srgbClr val="002060"/>
                </a:solidFill>
                <a:cs typeface="Times New Roman" panose="02020603050405020304" pitchFamily="18" charset="0"/>
              </a:rPr>
              <a:t>thơ</a:t>
            </a:r>
            <a:endParaRPr lang="en-US" sz="4600" b="1" dirty="0">
              <a:solidFill>
                <a:srgbClr val="002060"/>
              </a:solidFill>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7573948" y="2298245"/>
            <a:ext cx="119873" cy="594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7546373" y="2892245"/>
            <a:ext cx="119873" cy="594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7720331" y="3355160"/>
            <a:ext cx="119873" cy="594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7923061" y="4990056"/>
            <a:ext cx="119873" cy="594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7344996" y="5566105"/>
            <a:ext cx="119873" cy="594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7344996" y="6052998"/>
            <a:ext cx="119873" cy="594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7190110" y="6633159"/>
            <a:ext cx="119873" cy="594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7332673" y="6612945"/>
            <a:ext cx="119873" cy="594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14521324" y="2298245"/>
            <a:ext cx="119873" cy="594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14259378" y="2858270"/>
            <a:ext cx="119873" cy="594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14257328" y="3397844"/>
            <a:ext cx="119873" cy="594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14027308" y="3899291"/>
            <a:ext cx="119873" cy="594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13872066" y="3919694"/>
            <a:ext cx="119873" cy="594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14039063" y="4990056"/>
            <a:ext cx="119873" cy="594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14334644" y="5567253"/>
            <a:ext cx="119873" cy="594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13547867" y="6130092"/>
            <a:ext cx="119873" cy="594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15256174" y="7735967"/>
            <a:ext cx="119873" cy="594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15119741" y="7735967"/>
            <a:ext cx="119873" cy="594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2203821" y="2219775"/>
            <a:ext cx="1040822" cy="842105"/>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600">
                <a:solidFill>
                  <a:prstClr val="whit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30887"/>
            </a:xfrm>
            <a:prstGeom prst="rect">
              <a:avLst/>
            </a:prstGeom>
            <a:noFill/>
          </p:spPr>
          <p:txBody>
            <a:bodyPr wrap="square" rtlCol="0">
              <a:spAutoFit/>
            </a:bodyPr>
            <a:lstStyle/>
            <a:p>
              <a:pPr defTabSz="1371600">
                <a:defRPr/>
              </a:pPr>
              <a:r>
                <a:rPr lang="en-US" sz="3600" dirty="0">
                  <a:solidFill>
                    <a:prstClr val="white"/>
                  </a:solidFill>
                  <a:latin typeface="Times New Roman" panose="02020603050405020304" pitchFamily="18" charset="0"/>
                  <a:cs typeface="Times New Roman" panose="02020603050405020304" pitchFamily="18" charset="0"/>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2172426" y="4920307"/>
            <a:ext cx="1040822" cy="842105"/>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600">
                <a:solidFill>
                  <a:prstClr val="white"/>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30887"/>
            </a:xfrm>
            <a:prstGeom prst="rect">
              <a:avLst/>
            </a:prstGeom>
            <a:noFill/>
          </p:spPr>
          <p:txBody>
            <a:bodyPr wrap="square" rtlCol="0">
              <a:spAutoFit/>
            </a:bodyPr>
            <a:lstStyle/>
            <a:p>
              <a:pPr defTabSz="1371600">
                <a:defRPr/>
              </a:pPr>
              <a:r>
                <a:rPr lang="en-US" sz="3600" dirty="0">
                  <a:solidFill>
                    <a:prstClr val="white"/>
                  </a:solidFill>
                  <a:latin typeface="Times New Roman" panose="02020603050405020304" pitchFamily="18" charset="0"/>
                  <a:cs typeface="Times New Roman" panose="02020603050405020304" pitchFamily="18" charset="0"/>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9028442" y="2196923"/>
            <a:ext cx="1040822" cy="842105"/>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600">
                <a:solidFill>
                  <a:prstClr val="white"/>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30887"/>
            </a:xfrm>
            <a:prstGeom prst="rect">
              <a:avLst/>
            </a:prstGeom>
            <a:noFill/>
          </p:spPr>
          <p:txBody>
            <a:bodyPr wrap="square" rtlCol="0">
              <a:spAutoFit/>
            </a:bodyPr>
            <a:lstStyle/>
            <a:p>
              <a:pPr defTabSz="1371600">
                <a:defRPr/>
              </a:pPr>
              <a:r>
                <a:rPr lang="en-US" sz="3600" dirty="0">
                  <a:solidFill>
                    <a:prstClr val="white"/>
                  </a:solidFill>
                  <a:latin typeface="Times New Roman" panose="02020603050405020304" pitchFamily="18" charset="0"/>
                  <a:cs typeface="Times New Roman" panose="02020603050405020304" pitchFamily="18" charset="0"/>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8968327" y="4972612"/>
            <a:ext cx="1040822" cy="842105"/>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600">
                <a:solidFill>
                  <a:prstClr val="white"/>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30887"/>
            </a:xfrm>
            <a:prstGeom prst="rect">
              <a:avLst/>
            </a:prstGeom>
            <a:noFill/>
          </p:spPr>
          <p:txBody>
            <a:bodyPr wrap="square" rtlCol="0">
              <a:spAutoFit/>
            </a:bodyPr>
            <a:lstStyle/>
            <a:p>
              <a:pPr defTabSz="1371600">
                <a:defRPr/>
              </a:pPr>
              <a:r>
                <a:rPr lang="en-US" sz="3600" dirty="0">
                  <a:solidFill>
                    <a:prstClr val="white"/>
                  </a:solidFill>
                  <a:latin typeface="Times New Roman" panose="02020603050405020304" pitchFamily="18" charset="0"/>
                  <a:cs typeface="Times New Roman" panose="02020603050405020304" pitchFamily="18" charset="0"/>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5120163" y="1335458"/>
            <a:ext cx="7118270" cy="800219"/>
          </a:xfrm>
          <a:prstGeom prst="rect">
            <a:avLst/>
          </a:prstGeom>
          <a:noFill/>
        </p:spPr>
        <p:txBody>
          <a:bodyPr wrap="square" rtlCol="0">
            <a:spAutoFit/>
          </a:bodyPr>
          <a:lstStyle/>
          <a:p>
            <a:pPr algn="ctr"/>
            <a:r>
              <a:rPr lang="en-US" sz="4600" b="1" dirty="0" err="1">
                <a:solidFill>
                  <a:srgbClr val="FF0000"/>
                </a:solidFill>
                <a:cs typeface="Times New Roman" panose="02020603050405020304" pitchFamily="18" charset="0"/>
              </a:rPr>
              <a:t>Về</a:t>
            </a:r>
            <a:r>
              <a:rPr lang="en-US" sz="4600" b="1" dirty="0">
                <a:solidFill>
                  <a:srgbClr val="FF0000"/>
                </a:solidFill>
                <a:cs typeface="Times New Roman" panose="02020603050405020304" pitchFamily="18" charset="0"/>
              </a:rPr>
              <a:t> </a:t>
            </a:r>
            <a:r>
              <a:rPr lang="en-US" sz="4600" b="1" dirty="0" err="1">
                <a:solidFill>
                  <a:srgbClr val="FF0000"/>
                </a:solidFill>
                <a:cs typeface="Times New Roman" panose="02020603050405020304" pitchFamily="18" charset="0"/>
              </a:rPr>
              <a:t>thăm</a:t>
            </a:r>
            <a:r>
              <a:rPr lang="en-US" sz="4600" b="1" dirty="0">
                <a:solidFill>
                  <a:srgbClr val="FF0000"/>
                </a:solidFill>
                <a:cs typeface="Times New Roman" panose="02020603050405020304" pitchFamily="18" charset="0"/>
              </a:rPr>
              <a:t> </a:t>
            </a:r>
            <a:r>
              <a:rPr lang="en-US" sz="4600" b="1" dirty="0" err="1">
                <a:solidFill>
                  <a:srgbClr val="FF0000"/>
                </a:solidFill>
                <a:cs typeface="Times New Roman" panose="02020603050405020304" pitchFamily="18" charset="0"/>
              </a:rPr>
              <a:t>quê</a:t>
            </a:r>
            <a:endParaRPr lang="en-US" sz="4600" b="1" dirty="0">
              <a:solidFill>
                <a:srgbClr val="FF0000"/>
              </a:solidFill>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15697761" y="6651353"/>
            <a:ext cx="119873" cy="594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15516573" y="7245353"/>
            <a:ext cx="119873" cy="594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12517289" y="8360892"/>
            <a:ext cx="2004035"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7366830" y="4006387"/>
            <a:ext cx="119873" cy="594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7472432" y="4006956"/>
            <a:ext cx="119873" cy="594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4646249" y="2254671"/>
            <a:ext cx="119873" cy="594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14216822" y="5567253"/>
            <a:ext cx="119873" cy="594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58104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22" presetClass="entr" presetSubtype="8"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31371" y="-1194232"/>
            <a:ext cx="7315200" cy="392360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07771" y="1889241"/>
            <a:ext cx="714516" cy="803956"/>
          </a:xfrm>
          <a:prstGeom prst="rect">
            <a:avLst/>
          </a:prstGeom>
        </p:spPr>
      </p:pic>
      <p:pic>
        <p:nvPicPr>
          <p:cNvPr id="11" name="Picture 11"/>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1352">
            <a:off x="-2782250" y="-983236"/>
            <a:ext cx="7315200" cy="3923607"/>
          </a:xfrm>
          <a:prstGeom prst="rect">
            <a:avLst/>
          </a:prstGeom>
        </p:spPr>
      </p:pic>
      <p:pic>
        <p:nvPicPr>
          <p:cNvPr id="1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77174" y="9003660"/>
            <a:ext cx="22317688" cy="6248953"/>
          </a:xfrm>
          <a:prstGeom prst="rect">
            <a:avLst/>
          </a:prstGeom>
        </p:spPr>
      </p:pic>
      <p:pic>
        <p:nvPicPr>
          <p:cNvPr id="1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23920" y="9258300"/>
            <a:ext cx="22317688" cy="6248953"/>
          </a:xfrm>
          <a:prstGeom prst="rect">
            <a:avLst/>
          </a:prstGeom>
        </p:spPr>
      </p:pic>
      <p:pic>
        <p:nvPicPr>
          <p:cNvPr id="16"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35643" y="1159002"/>
            <a:ext cx="631970" cy="711077"/>
          </a:xfrm>
          <a:prstGeom prst="rect">
            <a:avLst/>
          </a:prstGeom>
        </p:spPr>
      </p:pic>
      <p:sp>
        <p:nvSpPr>
          <p:cNvPr id="17" name="TextBox 16"/>
          <p:cNvSpPr txBox="1"/>
          <p:nvPr/>
        </p:nvSpPr>
        <p:spPr>
          <a:xfrm>
            <a:off x="6553200" y="257298"/>
            <a:ext cx="5791200" cy="1163460"/>
          </a:xfrm>
          <a:prstGeom prst="rect">
            <a:avLst/>
          </a:prstGeom>
          <a:noFill/>
        </p:spPr>
        <p:txBody>
          <a:bodyPr wrap="square" rtlCol="0">
            <a:spAutoFit/>
          </a:bodyPr>
          <a:lstStyle/>
          <a:p>
            <a:pPr algn="ctr">
              <a:lnSpc>
                <a:spcPct val="150000"/>
              </a:lnSpc>
            </a:pPr>
            <a:r>
              <a:rPr lang="vi-VN" sz="5200" b="1" dirty="0">
                <a:solidFill>
                  <a:schemeClr val="accent2">
                    <a:lumMod val="75000"/>
                  </a:schemeClr>
                </a:solidFill>
              </a:rPr>
              <a:t>Đọc văn bản</a:t>
            </a:r>
            <a:endParaRPr lang="en-US" sz="5200" b="1" dirty="0">
              <a:solidFill>
                <a:schemeClr val="accent2">
                  <a:lumMod val="75000"/>
                </a:schemeClr>
              </a:solidFill>
            </a:endParaRPr>
          </a:p>
        </p:txBody>
      </p:sp>
      <p:sp>
        <p:nvSpPr>
          <p:cNvPr id="5" name="Rectangle 4"/>
          <p:cNvSpPr/>
          <p:nvPr/>
        </p:nvSpPr>
        <p:spPr>
          <a:xfrm>
            <a:off x="2622721" y="1514540"/>
            <a:ext cx="13652157" cy="3208571"/>
          </a:xfrm>
          <a:prstGeom prst="rect">
            <a:avLst/>
          </a:prstGeom>
        </p:spPr>
        <p:txBody>
          <a:bodyPr wrap="square">
            <a:spAutoFit/>
          </a:bodyPr>
          <a:lstStyle/>
          <a:p>
            <a:pPr algn="ctr">
              <a:lnSpc>
                <a:spcPct val="150000"/>
              </a:lnSpc>
            </a:pPr>
            <a:r>
              <a:rPr lang="vi-VN" sz="4500" b="1" dirty="0">
                <a:solidFill>
                  <a:srgbClr val="FF0000"/>
                </a:solidFill>
                <a:latin typeface="Arial" panose="020B0604020202020204" pitchFamily="34" charset="0"/>
                <a:ea typeface="Calibri" panose="020F0502020204030204" pitchFamily="34" charset="0"/>
                <a:cs typeface="Arial" panose="020B0604020202020204" pitchFamily="34" charset="0"/>
              </a:rPr>
              <a:t>L</a:t>
            </a:r>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ÀM VIỆC THEO CẶP </a:t>
            </a:r>
            <a:endParaRPr lang="vi-VN" sz="45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nl-NL" sz="4500" i="1" dirty="0">
                <a:solidFill>
                  <a:srgbClr val="000000"/>
                </a:solidFill>
                <a:latin typeface="Arial" panose="020B0604020202020204" pitchFamily="34" charset="0"/>
                <a:ea typeface="Calibri" panose="020F0502020204030204" pitchFamily="34" charset="0"/>
                <a:cs typeface="Arial" panose="020B0604020202020204" pitchFamily="34" charset="0"/>
              </a:rPr>
              <a:t>Hai bạn tạo thành một cặp để đọc bài</a:t>
            </a:r>
            <a:r>
              <a:rPr lang="vi-VN" sz="4500" i="1" dirty="0">
                <a:solidFill>
                  <a:srgbClr val="000000"/>
                </a:solidFill>
                <a:ea typeface="Calibri" panose="020F0502020204030204" pitchFamily="34" charset="0"/>
                <a:cs typeface="Arial" panose="020B0604020202020204" pitchFamily="34" charset="0"/>
              </a:rPr>
              <a:t>, mỗi bạn đọc một đoạn, sau đó đổi vai và đọc nối tiếp 1 – 2 lượt.</a:t>
            </a:r>
            <a:endParaRPr lang="en-US" sz="4500" dirty="0">
              <a:latin typeface="Arial" panose="020B0604020202020204" pitchFamily="34" charset="0"/>
              <a:cs typeface="Arial" panose="020B0604020202020204" pitchFamily="34" charset="0"/>
            </a:endParaRPr>
          </a:p>
        </p:txBody>
      </p:sp>
      <p:pic>
        <p:nvPicPr>
          <p:cNvPr id="13" name="Picture 2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43400" y="5127344"/>
            <a:ext cx="3564592" cy="5344882"/>
          </a:xfrm>
          <a:prstGeom prst="rect">
            <a:avLst/>
          </a:prstGeom>
        </p:spPr>
      </p:pic>
      <p:pic>
        <p:nvPicPr>
          <p:cNvPr id="18" name="Picture 2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019976" y="5800129"/>
            <a:ext cx="3534276" cy="4908711"/>
          </a:xfrm>
          <a:prstGeom prst="rect">
            <a:avLst/>
          </a:prstGeom>
        </p:spPr>
      </p:pic>
    </p:spTree>
    <p:extLst>
      <p:ext uri="{BB962C8B-B14F-4D97-AF65-F5344CB8AC3E}">
        <p14:creationId xmlns:p14="http://schemas.microsoft.com/office/powerpoint/2010/main" val="240135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Scale>
                                      <p:cBhvr>
                                        <p:cTn id="1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8"/>
                                        </p:tgtEl>
                                        <p:attrNameLst>
                                          <p:attrName>ppt_x</p:attrName>
                                          <p:attrName>ppt_y</p:attrName>
                                        </p:attrNameLst>
                                      </p:cBhvr>
                                    </p:animMotion>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68" y="334010"/>
            <a:ext cx="2641400" cy="716312"/>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654713" y="1223888"/>
            <a:ext cx="14978574" cy="8074752"/>
          </a:xfrm>
          <a:custGeom>
            <a:avLst/>
            <a:gdLst>
              <a:gd name="connsiteX0" fmla="*/ 0 w 14978574"/>
              <a:gd name="connsiteY0" fmla="*/ 1345819 h 8074752"/>
              <a:gd name="connsiteX1" fmla="*/ 1345819 w 14978574"/>
              <a:gd name="connsiteY1" fmla="*/ 0 h 8074752"/>
              <a:gd name="connsiteX2" fmla="*/ 1659818 w 14978574"/>
              <a:gd name="connsiteY2" fmla="*/ 0 h 8074752"/>
              <a:gd name="connsiteX3" fmla="*/ 2219557 w 14978574"/>
              <a:gd name="connsiteY3" fmla="*/ 0 h 8074752"/>
              <a:gd name="connsiteX4" fmla="*/ 2656426 w 14978574"/>
              <a:gd name="connsiteY4" fmla="*/ 0 h 8074752"/>
              <a:gd name="connsiteX5" fmla="*/ 3339033 w 14978574"/>
              <a:gd name="connsiteY5" fmla="*/ 0 h 8074752"/>
              <a:gd name="connsiteX6" fmla="*/ 4144510 w 14978574"/>
              <a:gd name="connsiteY6" fmla="*/ 0 h 8074752"/>
              <a:gd name="connsiteX7" fmla="*/ 5072856 w 14978574"/>
              <a:gd name="connsiteY7" fmla="*/ 0 h 8074752"/>
              <a:gd name="connsiteX8" fmla="*/ 6001203 w 14978574"/>
              <a:gd name="connsiteY8" fmla="*/ 0 h 8074752"/>
              <a:gd name="connsiteX9" fmla="*/ 6683810 w 14978574"/>
              <a:gd name="connsiteY9" fmla="*/ 0 h 8074752"/>
              <a:gd name="connsiteX10" fmla="*/ 7366418 w 14978574"/>
              <a:gd name="connsiteY10" fmla="*/ 0 h 8074752"/>
              <a:gd name="connsiteX11" fmla="*/ 8171895 w 14978574"/>
              <a:gd name="connsiteY11" fmla="*/ 0 h 8074752"/>
              <a:gd name="connsiteX12" fmla="*/ 8608763 w 14978574"/>
              <a:gd name="connsiteY12" fmla="*/ 0 h 8074752"/>
              <a:gd name="connsiteX13" fmla="*/ 8922763 w 14978574"/>
              <a:gd name="connsiteY13" fmla="*/ 0 h 8074752"/>
              <a:gd name="connsiteX14" fmla="*/ 9236762 w 14978574"/>
              <a:gd name="connsiteY14" fmla="*/ 0 h 8074752"/>
              <a:gd name="connsiteX15" fmla="*/ 9550762 w 14978574"/>
              <a:gd name="connsiteY15" fmla="*/ 0 h 8074752"/>
              <a:gd name="connsiteX16" fmla="*/ 10479108 w 14978574"/>
              <a:gd name="connsiteY16" fmla="*/ 0 h 8074752"/>
              <a:gd name="connsiteX17" fmla="*/ 11038846 w 14978574"/>
              <a:gd name="connsiteY17" fmla="*/ 0 h 8074752"/>
              <a:gd name="connsiteX18" fmla="*/ 11598584 w 14978574"/>
              <a:gd name="connsiteY18" fmla="*/ 0 h 8074752"/>
              <a:gd name="connsiteX19" fmla="*/ 12281192 w 14978574"/>
              <a:gd name="connsiteY19" fmla="*/ 0 h 8074752"/>
              <a:gd name="connsiteX20" fmla="*/ 12595192 w 14978574"/>
              <a:gd name="connsiteY20" fmla="*/ 0 h 8074752"/>
              <a:gd name="connsiteX21" fmla="*/ 13632755 w 14978574"/>
              <a:gd name="connsiteY21" fmla="*/ 0 h 8074752"/>
              <a:gd name="connsiteX22" fmla="*/ 14978574 w 14978574"/>
              <a:gd name="connsiteY22" fmla="*/ 1345819 h 8074752"/>
              <a:gd name="connsiteX23" fmla="*/ 14978574 w 14978574"/>
              <a:gd name="connsiteY23" fmla="*/ 2126371 h 8074752"/>
              <a:gd name="connsiteX24" fmla="*/ 14978574 w 14978574"/>
              <a:gd name="connsiteY24" fmla="*/ 2799260 h 8074752"/>
              <a:gd name="connsiteX25" fmla="*/ 14978574 w 14978574"/>
              <a:gd name="connsiteY25" fmla="*/ 3579811 h 8074752"/>
              <a:gd name="connsiteX26" fmla="*/ 14978574 w 14978574"/>
              <a:gd name="connsiteY26" fmla="*/ 4091207 h 8074752"/>
              <a:gd name="connsiteX27" fmla="*/ 14978574 w 14978574"/>
              <a:gd name="connsiteY27" fmla="*/ 4764096 h 8074752"/>
              <a:gd name="connsiteX28" fmla="*/ 14978574 w 14978574"/>
              <a:gd name="connsiteY28" fmla="*/ 5490817 h 8074752"/>
              <a:gd name="connsiteX29" fmla="*/ 14978574 w 14978574"/>
              <a:gd name="connsiteY29" fmla="*/ 6002213 h 8074752"/>
              <a:gd name="connsiteX30" fmla="*/ 14978574 w 14978574"/>
              <a:gd name="connsiteY30" fmla="*/ 6728933 h 8074752"/>
              <a:gd name="connsiteX31" fmla="*/ 13632755 w 14978574"/>
              <a:gd name="connsiteY31" fmla="*/ 8074752 h 8074752"/>
              <a:gd name="connsiteX32" fmla="*/ 12827278 w 14978574"/>
              <a:gd name="connsiteY32" fmla="*/ 8074752 h 8074752"/>
              <a:gd name="connsiteX33" fmla="*/ 12267540 w 14978574"/>
              <a:gd name="connsiteY33" fmla="*/ 8074752 h 8074752"/>
              <a:gd name="connsiteX34" fmla="*/ 11953540 w 14978574"/>
              <a:gd name="connsiteY34" fmla="*/ 8074752 h 8074752"/>
              <a:gd name="connsiteX35" fmla="*/ 11393802 w 14978574"/>
              <a:gd name="connsiteY35" fmla="*/ 8074752 h 8074752"/>
              <a:gd name="connsiteX36" fmla="*/ 11079803 w 14978574"/>
              <a:gd name="connsiteY36" fmla="*/ 8074752 h 8074752"/>
              <a:gd name="connsiteX37" fmla="*/ 10151456 w 14978574"/>
              <a:gd name="connsiteY37" fmla="*/ 8074752 h 8074752"/>
              <a:gd name="connsiteX38" fmla="*/ 9837457 w 14978574"/>
              <a:gd name="connsiteY38" fmla="*/ 8074752 h 8074752"/>
              <a:gd name="connsiteX39" fmla="*/ 8909111 w 14978574"/>
              <a:gd name="connsiteY39" fmla="*/ 8074752 h 8074752"/>
              <a:gd name="connsiteX40" fmla="*/ 8472242 w 14978574"/>
              <a:gd name="connsiteY40" fmla="*/ 8074752 h 8074752"/>
              <a:gd name="connsiteX41" fmla="*/ 7666765 w 14978574"/>
              <a:gd name="connsiteY41" fmla="*/ 8074752 h 8074752"/>
              <a:gd name="connsiteX42" fmla="*/ 6738419 w 14978574"/>
              <a:gd name="connsiteY42" fmla="*/ 8074752 h 8074752"/>
              <a:gd name="connsiteX43" fmla="*/ 6178680 w 14978574"/>
              <a:gd name="connsiteY43" fmla="*/ 8074752 h 8074752"/>
              <a:gd name="connsiteX44" fmla="*/ 5618942 w 14978574"/>
              <a:gd name="connsiteY44" fmla="*/ 8074752 h 8074752"/>
              <a:gd name="connsiteX45" fmla="*/ 5304943 w 14978574"/>
              <a:gd name="connsiteY45" fmla="*/ 8074752 h 8074752"/>
              <a:gd name="connsiteX46" fmla="*/ 4868074 w 14978574"/>
              <a:gd name="connsiteY46" fmla="*/ 8074752 h 8074752"/>
              <a:gd name="connsiteX47" fmla="*/ 4185466 w 14978574"/>
              <a:gd name="connsiteY47" fmla="*/ 8074752 h 8074752"/>
              <a:gd name="connsiteX48" fmla="*/ 3257120 w 14978574"/>
              <a:gd name="connsiteY48" fmla="*/ 8074752 h 8074752"/>
              <a:gd name="connsiteX49" fmla="*/ 2943121 w 14978574"/>
              <a:gd name="connsiteY49" fmla="*/ 8074752 h 8074752"/>
              <a:gd name="connsiteX50" fmla="*/ 2383382 w 14978574"/>
              <a:gd name="connsiteY50" fmla="*/ 8074752 h 8074752"/>
              <a:gd name="connsiteX51" fmla="*/ 1345819 w 14978574"/>
              <a:gd name="connsiteY51" fmla="*/ 8074752 h 8074752"/>
              <a:gd name="connsiteX52" fmla="*/ 0 w 14978574"/>
              <a:gd name="connsiteY52" fmla="*/ 6728933 h 8074752"/>
              <a:gd name="connsiteX53" fmla="*/ 0 w 14978574"/>
              <a:gd name="connsiteY53" fmla="*/ 6002213 h 8074752"/>
              <a:gd name="connsiteX54" fmla="*/ 0 w 14978574"/>
              <a:gd name="connsiteY54" fmla="*/ 5490817 h 8074752"/>
              <a:gd name="connsiteX55" fmla="*/ 0 w 14978574"/>
              <a:gd name="connsiteY55" fmla="*/ 4871759 h 8074752"/>
              <a:gd name="connsiteX56" fmla="*/ 0 w 14978574"/>
              <a:gd name="connsiteY56" fmla="*/ 4198869 h 8074752"/>
              <a:gd name="connsiteX57" fmla="*/ 0 w 14978574"/>
              <a:gd name="connsiteY57" fmla="*/ 3687474 h 8074752"/>
              <a:gd name="connsiteX58" fmla="*/ 0 w 14978574"/>
              <a:gd name="connsiteY58" fmla="*/ 2906922 h 8074752"/>
              <a:gd name="connsiteX59" fmla="*/ 0 w 14978574"/>
              <a:gd name="connsiteY59" fmla="*/ 2287864 h 8074752"/>
              <a:gd name="connsiteX60" fmla="*/ 0 w 14978574"/>
              <a:gd name="connsiteY60" fmla="*/ 1345819 h 80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4978574" h="8074752" fill="none" extrusionOk="0">
                <a:moveTo>
                  <a:pt x="0" y="1345819"/>
                </a:moveTo>
                <a:cubicBezTo>
                  <a:pt x="42924" y="532604"/>
                  <a:pt x="595668" y="-46457"/>
                  <a:pt x="1345819" y="0"/>
                </a:cubicBezTo>
                <a:cubicBezTo>
                  <a:pt x="1451643" y="-3527"/>
                  <a:pt x="1569801" y="-7866"/>
                  <a:pt x="1659818" y="0"/>
                </a:cubicBezTo>
                <a:cubicBezTo>
                  <a:pt x="1749835" y="7866"/>
                  <a:pt x="2101291" y="-10989"/>
                  <a:pt x="2219557" y="0"/>
                </a:cubicBezTo>
                <a:cubicBezTo>
                  <a:pt x="2337823" y="10989"/>
                  <a:pt x="2477814" y="5742"/>
                  <a:pt x="2656426" y="0"/>
                </a:cubicBezTo>
                <a:cubicBezTo>
                  <a:pt x="2835038" y="-5742"/>
                  <a:pt x="3088728" y="4423"/>
                  <a:pt x="3339033" y="0"/>
                </a:cubicBezTo>
                <a:cubicBezTo>
                  <a:pt x="3589338" y="-4423"/>
                  <a:pt x="3850069" y="-23415"/>
                  <a:pt x="4144510" y="0"/>
                </a:cubicBezTo>
                <a:cubicBezTo>
                  <a:pt x="4438951" y="23415"/>
                  <a:pt x="4682464" y="14271"/>
                  <a:pt x="5072856" y="0"/>
                </a:cubicBezTo>
                <a:cubicBezTo>
                  <a:pt x="5463248" y="-14271"/>
                  <a:pt x="5603709" y="-37009"/>
                  <a:pt x="6001203" y="0"/>
                </a:cubicBezTo>
                <a:cubicBezTo>
                  <a:pt x="6398697" y="37009"/>
                  <a:pt x="6545641" y="-21914"/>
                  <a:pt x="6683810" y="0"/>
                </a:cubicBezTo>
                <a:cubicBezTo>
                  <a:pt x="6821979" y="21914"/>
                  <a:pt x="7185051" y="11913"/>
                  <a:pt x="7366418" y="0"/>
                </a:cubicBezTo>
                <a:cubicBezTo>
                  <a:pt x="7547785" y="-11913"/>
                  <a:pt x="7996257" y="-15463"/>
                  <a:pt x="8171895" y="0"/>
                </a:cubicBezTo>
                <a:cubicBezTo>
                  <a:pt x="8347533" y="15463"/>
                  <a:pt x="8502134" y="-17024"/>
                  <a:pt x="8608763" y="0"/>
                </a:cubicBezTo>
                <a:cubicBezTo>
                  <a:pt x="8715392" y="17024"/>
                  <a:pt x="8819243" y="6013"/>
                  <a:pt x="8922763" y="0"/>
                </a:cubicBezTo>
                <a:cubicBezTo>
                  <a:pt x="9026283" y="-6013"/>
                  <a:pt x="9128070" y="-2742"/>
                  <a:pt x="9236762" y="0"/>
                </a:cubicBezTo>
                <a:cubicBezTo>
                  <a:pt x="9345454" y="2742"/>
                  <a:pt x="9435089" y="-4478"/>
                  <a:pt x="9550762" y="0"/>
                </a:cubicBezTo>
                <a:cubicBezTo>
                  <a:pt x="9666435" y="4478"/>
                  <a:pt x="10028850" y="37878"/>
                  <a:pt x="10479108" y="0"/>
                </a:cubicBezTo>
                <a:cubicBezTo>
                  <a:pt x="10929366" y="-37878"/>
                  <a:pt x="10911745" y="16435"/>
                  <a:pt x="11038846" y="0"/>
                </a:cubicBezTo>
                <a:cubicBezTo>
                  <a:pt x="11165947" y="-16435"/>
                  <a:pt x="11328151" y="-27000"/>
                  <a:pt x="11598584" y="0"/>
                </a:cubicBezTo>
                <a:cubicBezTo>
                  <a:pt x="11869017" y="27000"/>
                  <a:pt x="12116198" y="-32975"/>
                  <a:pt x="12281192" y="0"/>
                </a:cubicBezTo>
                <a:cubicBezTo>
                  <a:pt x="12446186" y="32975"/>
                  <a:pt x="12487742" y="-12931"/>
                  <a:pt x="12595192" y="0"/>
                </a:cubicBezTo>
                <a:cubicBezTo>
                  <a:pt x="12702642" y="12931"/>
                  <a:pt x="13353447" y="-51237"/>
                  <a:pt x="13632755" y="0"/>
                </a:cubicBezTo>
                <a:cubicBezTo>
                  <a:pt x="14267012" y="-15954"/>
                  <a:pt x="14874318" y="495647"/>
                  <a:pt x="14978574" y="1345819"/>
                </a:cubicBezTo>
                <a:cubicBezTo>
                  <a:pt x="14947839" y="1540105"/>
                  <a:pt x="14990513" y="1794070"/>
                  <a:pt x="14978574" y="2126371"/>
                </a:cubicBezTo>
                <a:cubicBezTo>
                  <a:pt x="14966635" y="2458672"/>
                  <a:pt x="14972759" y="2546822"/>
                  <a:pt x="14978574" y="2799260"/>
                </a:cubicBezTo>
                <a:cubicBezTo>
                  <a:pt x="14984389" y="3051698"/>
                  <a:pt x="14952077" y="3402494"/>
                  <a:pt x="14978574" y="3579811"/>
                </a:cubicBezTo>
                <a:cubicBezTo>
                  <a:pt x="15005071" y="3757128"/>
                  <a:pt x="14990148" y="3867658"/>
                  <a:pt x="14978574" y="4091207"/>
                </a:cubicBezTo>
                <a:cubicBezTo>
                  <a:pt x="14967000" y="4314756"/>
                  <a:pt x="14994019" y="4570281"/>
                  <a:pt x="14978574" y="4764096"/>
                </a:cubicBezTo>
                <a:cubicBezTo>
                  <a:pt x="14963129" y="4957911"/>
                  <a:pt x="14943336" y="5143063"/>
                  <a:pt x="14978574" y="5490817"/>
                </a:cubicBezTo>
                <a:cubicBezTo>
                  <a:pt x="15013812" y="5838571"/>
                  <a:pt x="14985027" y="5896452"/>
                  <a:pt x="14978574" y="6002213"/>
                </a:cubicBezTo>
                <a:cubicBezTo>
                  <a:pt x="14972121" y="6107974"/>
                  <a:pt x="15008400" y="6366310"/>
                  <a:pt x="14978574" y="6728933"/>
                </a:cubicBezTo>
                <a:cubicBezTo>
                  <a:pt x="15118721" y="7476712"/>
                  <a:pt x="14329416" y="8058491"/>
                  <a:pt x="13632755" y="8074752"/>
                </a:cubicBezTo>
                <a:cubicBezTo>
                  <a:pt x="13242861" y="8058600"/>
                  <a:pt x="13183163" y="8093713"/>
                  <a:pt x="12827278" y="8074752"/>
                </a:cubicBezTo>
                <a:cubicBezTo>
                  <a:pt x="12471393" y="8055791"/>
                  <a:pt x="12469912" y="8050582"/>
                  <a:pt x="12267540" y="8074752"/>
                </a:cubicBezTo>
                <a:cubicBezTo>
                  <a:pt x="12065168" y="8098922"/>
                  <a:pt x="12029082" y="8072180"/>
                  <a:pt x="11953540" y="8074752"/>
                </a:cubicBezTo>
                <a:cubicBezTo>
                  <a:pt x="11877998" y="8077324"/>
                  <a:pt x="11663076" y="8078625"/>
                  <a:pt x="11393802" y="8074752"/>
                </a:cubicBezTo>
                <a:cubicBezTo>
                  <a:pt x="11124528" y="8070879"/>
                  <a:pt x="11236202" y="8085253"/>
                  <a:pt x="11079803" y="8074752"/>
                </a:cubicBezTo>
                <a:cubicBezTo>
                  <a:pt x="10923404" y="8064251"/>
                  <a:pt x="10370784" y="8117326"/>
                  <a:pt x="10151456" y="8074752"/>
                </a:cubicBezTo>
                <a:cubicBezTo>
                  <a:pt x="9932128" y="8032178"/>
                  <a:pt x="9990388" y="8087499"/>
                  <a:pt x="9837457" y="8074752"/>
                </a:cubicBezTo>
                <a:cubicBezTo>
                  <a:pt x="9684526" y="8062005"/>
                  <a:pt x="9271746" y="8103737"/>
                  <a:pt x="8909111" y="8074752"/>
                </a:cubicBezTo>
                <a:cubicBezTo>
                  <a:pt x="8546476" y="8045767"/>
                  <a:pt x="8608484" y="8062500"/>
                  <a:pt x="8472242" y="8074752"/>
                </a:cubicBezTo>
                <a:cubicBezTo>
                  <a:pt x="8336000" y="8087004"/>
                  <a:pt x="8061697" y="8069040"/>
                  <a:pt x="7666765" y="8074752"/>
                </a:cubicBezTo>
                <a:cubicBezTo>
                  <a:pt x="7271833" y="8080464"/>
                  <a:pt x="6924364" y="8097382"/>
                  <a:pt x="6738419" y="8074752"/>
                </a:cubicBezTo>
                <a:cubicBezTo>
                  <a:pt x="6552474" y="8052122"/>
                  <a:pt x="6298378" y="8084974"/>
                  <a:pt x="6178680" y="8074752"/>
                </a:cubicBezTo>
                <a:cubicBezTo>
                  <a:pt x="6058982" y="8064530"/>
                  <a:pt x="5898137" y="8097103"/>
                  <a:pt x="5618942" y="8074752"/>
                </a:cubicBezTo>
                <a:cubicBezTo>
                  <a:pt x="5339747" y="8052401"/>
                  <a:pt x="5369323" y="8064684"/>
                  <a:pt x="5304943" y="8074752"/>
                </a:cubicBezTo>
                <a:cubicBezTo>
                  <a:pt x="5240563" y="8084820"/>
                  <a:pt x="5080803" y="8072597"/>
                  <a:pt x="4868074" y="8074752"/>
                </a:cubicBezTo>
                <a:cubicBezTo>
                  <a:pt x="4655345" y="8076907"/>
                  <a:pt x="4517944" y="8067379"/>
                  <a:pt x="4185466" y="8074752"/>
                </a:cubicBezTo>
                <a:cubicBezTo>
                  <a:pt x="3852988" y="8082125"/>
                  <a:pt x="3642598" y="8034204"/>
                  <a:pt x="3257120" y="8074752"/>
                </a:cubicBezTo>
                <a:cubicBezTo>
                  <a:pt x="2871642" y="8115300"/>
                  <a:pt x="3074355" y="8069451"/>
                  <a:pt x="2943121" y="8074752"/>
                </a:cubicBezTo>
                <a:cubicBezTo>
                  <a:pt x="2811887" y="8080053"/>
                  <a:pt x="2637411" y="8056870"/>
                  <a:pt x="2383382" y="8074752"/>
                </a:cubicBezTo>
                <a:cubicBezTo>
                  <a:pt x="2129353" y="8092634"/>
                  <a:pt x="1624238" y="8052985"/>
                  <a:pt x="1345819" y="8074752"/>
                </a:cubicBezTo>
                <a:cubicBezTo>
                  <a:pt x="472135" y="8100870"/>
                  <a:pt x="-42183" y="7536235"/>
                  <a:pt x="0" y="6728933"/>
                </a:cubicBezTo>
                <a:cubicBezTo>
                  <a:pt x="33245" y="6495328"/>
                  <a:pt x="-26939" y="6290671"/>
                  <a:pt x="0" y="6002213"/>
                </a:cubicBezTo>
                <a:cubicBezTo>
                  <a:pt x="26939" y="5713755"/>
                  <a:pt x="25053" y="5645778"/>
                  <a:pt x="0" y="5490817"/>
                </a:cubicBezTo>
                <a:cubicBezTo>
                  <a:pt x="-25053" y="5335856"/>
                  <a:pt x="19059" y="5075672"/>
                  <a:pt x="0" y="4871759"/>
                </a:cubicBezTo>
                <a:cubicBezTo>
                  <a:pt x="-19059" y="4667846"/>
                  <a:pt x="19580" y="4335327"/>
                  <a:pt x="0" y="4198869"/>
                </a:cubicBezTo>
                <a:cubicBezTo>
                  <a:pt x="-19580" y="4062411"/>
                  <a:pt x="-7270" y="3881257"/>
                  <a:pt x="0" y="3687474"/>
                </a:cubicBezTo>
                <a:cubicBezTo>
                  <a:pt x="7270" y="3493692"/>
                  <a:pt x="22387" y="3283655"/>
                  <a:pt x="0" y="2906922"/>
                </a:cubicBezTo>
                <a:cubicBezTo>
                  <a:pt x="-22387" y="2530189"/>
                  <a:pt x="-26871" y="2417983"/>
                  <a:pt x="0" y="2287864"/>
                </a:cubicBezTo>
                <a:cubicBezTo>
                  <a:pt x="26871" y="2157745"/>
                  <a:pt x="4220" y="1647101"/>
                  <a:pt x="0" y="1345819"/>
                </a:cubicBezTo>
                <a:close/>
              </a:path>
              <a:path w="14978574" h="8074752" stroke="0" extrusionOk="0">
                <a:moveTo>
                  <a:pt x="0" y="1345819"/>
                </a:moveTo>
                <a:cubicBezTo>
                  <a:pt x="-11970" y="531474"/>
                  <a:pt x="533701" y="37720"/>
                  <a:pt x="1345819" y="0"/>
                </a:cubicBezTo>
                <a:cubicBezTo>
                  <a:pt x="1650772" y="-15010"/>
                  <a:pt x="1699677" y="27524"/>
                  <a:pt x="2028427" y="0"/>
                </a:cubicBezTo>
                <a:cubicBezTo>
                  <a:pt x="2357177" y="-27524"/>
                  <a:pt x="2366462" y="-15758"/>
                  <a:pt x="2465295" y="0"/>
                </a:cubicBezTo>
                <a:cubicBezTo>
                  <a:pt x="2564128" y="15758"/>
                  <a:pt x="2656708" y="-10943"/>
                  <a:pt x="2779295" y="0"/>
                </a:cubicBezTo>
                <a:cubicBezTo>
                  <a:pt x="2901882" y="10943"/>
                  <a:pt x="3197216" y="-5626"/>
                  <a:pt x="3584772" y="0"/>
                </a:cubicBezTo>
                <a:cubicBezTo>
                  <a:pt x="3972328" y="5626"/>
                  <a:pt x="4187529" y="-36"/>
                  <a:pt x="4390249" y="0"/>
                </a:cubicBezTo>
                <a:cubicBezTo>
                  <a:pt x="4592969" y="36"/>
                  <a:pt x="4812900" y="-24197"/>
                  <a:pt x="5072856" y="0"/>
                </a:cubicBezTo>
                <a:cubicBezTo>
                  <a:pt x="5332812" y="24197"/>
                  <a:pt x="5499385" y="4916"/>
                  <a:pt x="5632594" y="0"/>
                </a:cubicBezTo>
                <a:cubicBezTo>
                  <a:pt x="5765803" y="-4916"/>
                  <a:pt x="6048446" y="6265"/>
                  <a:pt x="6192333" y="0"/>
                </a:cubicBezTo>
                <a:cubicBezTo>
                  <a:pt x="6336220" y="-6265"/>
                  <a:pt x="6361740" y="-2014"/>
                  <a:pt x="6506332" y="0"/>
                </a:cubicBezTo>
                <a:cubicBezTo>
                  <a:pt x="6650924" y="2014"/>
                  <a:pt x="6917434" y="-27511"/>
                  <a:pt x="7311809" y="0"/>
                </a:cubicBezTo>
                <a:cubicBezTo>
                  <a:pt x="7706184" y="27511"/>
                  <a:pt x="7750091" y="9679"/>
                  <a:pt x="7871547" y="0"/>
                </a:cubicBezTo>
                <a:cubicBezTo>
                  <a:pt x="7993003" y="-9679"/>
                  <a:pt x="8356814" y="-45446"/>
                  <a:pt x="8799894" y="0"/>
                </a:cubicBezTo>
                <a:cubicBezTo>
                  <a:pt x="9242974" y="45446"/>
                  <a:pt x="9020935" y="-7163"/>
                  <a:pt x="9113893" y="0"/>
                </a:cubicBezTo>
                <a:cubicBezTo>
                  <a:pt x="9206851" y="7163"/>
                  <a:pt x="9667506" y="35028"/>
                  <a:pt x="10042239" y="0"/>
                </a:cubicBezTo>
                <a:cubicBezTo>
                  <a:pt x="10416972" y="-35028"/>
                  <a:pt x="10241405" y="-6522"/>
                  <a:pt x="10356239" y="0"/>
                </a:cubicBezTo>
                <a:cubicBezTo>
                  <a:pt x="10471073" y="6522"/>
                  <a:pt x="10790387" y="-22896"/>
                  <a:pt x="11038846" y="0"/>
                </a:cubicBezTo>
                <a:cubicBezTo>
                  <a:pt x="11287305" y="22896"/>
                  <a:pt x="11545225" y="27922"/>
                  <a:pt x="11721454" y="0"/>
                </a:cubicBezTo>
                <a:cubicBezTo>
                  <a:pt x="11897683" y="-27922"/>
                  <a:pt x="11943846" y="-1092"/>
                  <a:pt x="12158323" y="0"/>
                </a:cubicBezTo>
                <a:cubicBezTo>
                  <a:pt x="12372800" y="1092"/>
                  <a:pt x="12545063" y="-3489"/>
                  <a:pt x="12718061" y="0"/>
                </a:cubicBezTo>
                <a:cubicBezTo>
                  <a:pt x="12891059" y="3489"/>
                  <a:pt x="12886527" y="13732"/>
                  <a:pt x="13032060" y="0"/>
                </a:cubicBezTo>
                <a:cubicBezTo>
                  <a:pt x="13177593" y="-13732"/>
                  <a:pt x="13366394" y="-23270"/>
                  <a:pt x="13632755" y="0"/>
                </a:cubicBezTo>
                <a:cubicBezTo>
                  <a:pt x="14419365" y="141413"/>
                  <a:pt x="14958398" y="524327"/>
                  <a:pt x="14978574" y="1345819"/>
                </a:cubicBezTo>
                <a:cubicBezTo>
                  <a:pt x="14979525" y="1515542"/>
                  <a:pt x="14960339" y="1673909"/>
                  <a:pt x="14978574" y="1857215"/>
                </a:cubicBezTo>
                <a:cubicBezTo>
                  <a:pt x="14996809" y="2040521"/>
                  <a:pt x="14948802" y="2461779"/>
                  <a:pt x="14978574" y="2637766"/>
                </a:cubicBezTo>
                <a:cubicBezTo>
                  <a:pt x="15008346" y="2813753"/>
                  <a:pt x="15001841" y="3039569"/>
                  <a:pt x="14978574" y="3149162"/>
                </a:cubicBezTo>
                <a:cubicBezTo>
                  <a:pt x="14955307" y="3258755"/>
                  <a:pt x="14979346" y="3409661"/>
                  <a:pt x="14978574" y="3660558"/>
                </a:cubicBezTo>
                <a:cubicBezTo>
                  <a:pt x="14977802" y="3911455"/>
                  <a:pt x="14958213" y="4037292"/>
                  <a:pt x="14978574" y="4225785"/>
                </a:cubicBezTo>
                <a:cubicBezTo>
                  <a:pt x="14998935" y="4414278"/>
                  <a:pt x="14975140" y="4748515"/>
                  <a:pt x="14978574" y="5006337"/>
                </a:cubicBezTo>
                <a:cubicBezTo>
                  <a:pt x="14982008" y="5264159"/>
                  <a:pt x="14991410" y="5587582"/>
                  <a:pt x="14978574" y="5733057"/>
                </a:cubicBezTo>
                <a:cubicBezTo>
                  <a:pt x="14965738" y="5878532"/>
                  <a:pt x="14955394" y="6424200"/>
                  <a:pt x="14978574" y="6728933"/>
                </a:cubicBezTo>
                <a:cubicBezTo>
                  <a:pt x="15113556" y="7389557"/>
                  <a:pt x="14314562" y="8103966"/>
                  <a:pt x="13632755" y="8074752"/>
                </a:cubicBezTo>
                <a:cubicBezTo>
                  <a:pt x="13251455" y="8036274"/>
                  <a:pt x="12933385" y="8068347"/>
                  <a:pt x="12704409" y="8074752"/>
                </a:cubicBezTo>
                <a:cubicBezTo>
                  <a:pt x="12475433" y="8081157"/>
                  <a:pt x="12355364" y="8102513"/>
                  <a:pt x="12144671" y="8074752"/>
                </a:cubicBezTo>
                <a:cubicBezTo>
                  <a:pt x="11933978" y="8046991"/>
                  <a:pt x="11850274" y="8059684"/>
                  <a:pt x="11584932" y="8074752"/>
                </a:cubicBezTo>
                <a:cubicBezTo>
                  <a:pt x="11319590" y="8089820"/>
                  <a:pt x="11297028" y="8085969"/>
                  <a:pt x="11148063" y="8074752"/>
                </a:cubicBezTo>
                <a:cubicBezTo>
                  <a:pt x="10999098" y="8063535"/>
                  <a:pt x="10656118" y="8057556"/>
                  <a:pt x="10342587" y="8074752"/>
                </a:cubicBezTo>
                <a:cubicBezTo>
                  <a:pt x="10029056" y="8091948"/>
                  <a:pt x="9883167" y="8060951"/>
                  <a:pt x="9537110" y="8074752"/>
                </a:cubicBezTo>
                <a:cubicBezTo>
                  <a:pt x="9191053" y="8088553"/>
                  <a:pt x="8882221" y="8117880"/>
                  <a:pt x="8608763" y="8074752"/>
                </a:cubicBezTo>
                <a:cubicBezTo>
                  <a:pt x="8335305" y="8031624"/>
                  <a:pt x="8148020" y="8082709"/>
                  <a:pt x="7803286" y="8074752"/>
                </a:cubicBezTo>
                <a:cubicBezTo>
                  <a:pt x="7458552" y="8066795"/>
                  <a:pt x="7289694" y="8095864"/>
                  <a:pt x="7120679" y="8074752"/>
                </a:cubicBezTo>
                <a:cubicBezTo>
                  <a:pt x="6951664" y="8053640"/>
                  <a:pt x="6866187" y="8060306"/>
                  <a:pt x="6683810" y="8074752"/>
                </a:cubicBezTo>
                <a:cubicBezTo>
                  <a:pt x="6501433" y="8089198"/>
                  <a:pt x="6081458" y="8055486"/>
                  <a:pt x="5755464" y="8074752"/>
                </a:cubicBezTo>
                <a:cubicBezTo>
                  <a:pt x="5429470" y="8094018"/>
                  <a:pt x="5450188" y="8084288"/>
                  <a:pt x="5195726" y="8074752"/>
                </a:cubicBezTo>
                <a:cubicBezTo>
                  <a:pt x="4941264" y="8065216"/>
                  <a:pt x="4705480" y="8075069"/>
                  <a:pt x="4267379" y="8074752"/>
                </a:cubicBezTo>
                <a:cubicBezTo>
                  <a:pt x="3829278" y="8074435"/>
                  <a:pt x="3829801" y="8078782"/>
                  <a:pt x="3461902" y="8074752"/>
                </a:cubicBezTo>
                <a:cubicBezTo>
                  <a:pt x="3094003" y="8070722"/>
                  <a:pt x="3236608" y="8066173"/>
                  <a:pt x="3025034" y="8074752"/>
                </a:cubicBezTo>
                <a:cubicBezTo>
                  <a:pt x="2813460" y="8083331"/>
                  <a:pt x="2693172" y="8054290"/>
                  <a:pt x="2588165" y="8074752"/>
                </a:cubicBezTo>
                <a:cubicBezTo>
                  <a:pt x="2483158" y="8095214"/>
                  <a:pt x="1623327" y="8060151"/>
                  <a:pt x="1345819" y="8074752"/>
                </a:cubicBezTo>
                <a:cubicBezTo>
                  <a:pt x="583779" y="8140118"/>
                  <a:pt x="90058" y="7575150"/>
                  <a:pt x="0" y="6728933"/>
                </a:cubicBezTo>
                <a:cubicBezTo>
                  <a:pt x="-24244" y="6437178"/>
                  <a:pt x="-6494" y="6303183"/>
                  <a:pt x="0" y="6109875"/>
                </a:cubicBezTo>
                <a:cubicBezTo>
                  <a:pt x="6494" y="5916567"/>
                  <a:pt x="11800" y="5796259"/>
                  <a:pt x="0" y="5490817"/>
                </a:cubicBezTo>
                <a:cubicBezTo>
                  <a:pt x="-11800" y="5185375"/>
                  <a:pt x="9633" y="5179162"/>
                  <a:pt x="0" y="4871759"/>
                </a:cubicBezTo>
                <a:cubicBezTo>
                  <a:pt x="-9633" y="4564356"/>
                  <a:pt x="21789" y="4373338"/>
                  <a:pt x="0" y="4091207"/>
                </a:cubicBezTo>
                <a:cubicBezTo>
                  <a:pt x="-21789" y="3809076"/>
                  <a:pt x="24056" y="3615440"/>
                  <a:pt x="0" y="3418318"/>
                </a:cubicBezTo>
                <a:cubicBezTo>
                  <a:pt x="-24056" y="3221196"/>
                  <a:pt x="-12644" y="2929853"/>
                  <a:pt x="0" y="2637766"/>
                </a:cubicBezTo>
                <a:cubicBezTo>
                  <a:pt x="12644" y="2345679"/>
                  <a:pt x="-42828" y="1772949"/>
                  <a:pt x="0" y="1345819"/>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150" dirty="0">
              <a:solidFill>
                <a:prstClr val="black"/>
              </a:solidFill>
              <a:latin typeface="Calibri" panose="020F0502020204030204"/>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4987" y="5261264"/>
            <a:ext cx="2641400" cy="354804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33732" y="492038"/>
            <a:ext cx="1599111" cy="1463702"/>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5297568" y="153153"/>
            <a:ext cx="7692864" cy="113154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3008383" y="2654723"/>
            <a:ext cx="12306605" cy="7294305"/>
            <a:chOff x="2005588" y="1769815"/>
            <a:chExt cx="8204403" cy="4862870"/>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54874"/>
            </a:xfrm>
            <a:prstGeom prst="rect">
              <a:avLst/>
            </a:prstGeom>
            <a:noFill/>
          </p:spPr>
          <p:txBody>
            <a:bodyPr wrap="square" rtlCol="0">
              <a:spAutoFit/>
            </a:bodyPr>
            <a:lstStyle/>
            <a:p>
              <a:pPr defTabSz="1371600" fontAlgn="t">
                <a:defRPr/>
              </a:pPr>
              <a:r>
                <a:rPr lang="vi-VN" sz="3600" dirty="0">
                  <a:solidFill>
                    <a:prstClr val="black"/>
                  </a:solidFill>
                  <a:ea typeface="Arial-Rounded" panose="020B0500000000000000" pitchFamily="34" charset="0"/>
                  <a:cs typeface="Arial-Rounded" panose="020B0500000000000000" pitchFamily="34" charset="0"/>
                </a:rPr>
                <a:t>Nghỉ hè em thích nhất</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Được theo mẹ về quê</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Bà em cũng mừng ghê</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Khi thấy em vào ngõ</a:t>
              </a:r>
              <a:r>
                <a:rPr lang="en-US" sz="3600" dirty="0">
                  <a:solidFill>
                    <a:prstClr val="black"/>
                  </a:solidFill>
                  <a:ea typeface="Arial-Rounded" panose="020B0500000000000000" pitchFamily="34" charset="0"/>
                  <a:cs typeface="Arial-Rounded" panose="020B0500000000000000" pitchFamily="34" charset="0"/>
                </a:rPr>
                <a:t>.</a:t>
              </a:r>
            </a:p>
            <a:p>
              <a:pPr defTabSz="1371600">
                <a:defRPr/>
              </a:pPr>
              <a:endParaRPr lang="en-US" sz="3600" dirty="0">
                <a:solidFill>
                  <a:prstClr val="black"/>
                </a:solidFill>
                <a:ea typeface="Arial-Rounded" panose="020B0500000000000000" pitchFamily="34" charset="0"/>
                <a:cs typeface="Arial-Rounded" panose="020B0500000000000000" pitchFamily="34" charset="0"/>
              </a:endParaRP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Mảnh vườn quê bé nhỏ</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Bao nhiêu là thứ cây</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Bà mỗi năm mỗi gầy</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Chắc bà luôn vất vả</a:t>
              </a:r>
              <a:r>
                <a:rPr lang="en-US" sz="3600" dirty="0">
                  <a:solidFill>
                    <a:prstClr val="black"/>
                  </a:solidFill>
                  <a:ea typeface="Arial-Rounded" panose="020B0500000000000000" pitchFamily="34" charset="0"/>
                  <a:cs typeface="Arial-Rounded" panose="020B0500000000000000" pitchFamily="34" charset="0"/>
                </a:rPr>
                <a:t>.</a:t>
              </a:r>
            </a:p>
            <a:p>
              <a:pPr defTabSz="1371600">
                <a:defRPr/>
              </a:pPr>
              <a:endParaRPr lang="en-US" sz="3600" dirty="0">
                <a:solidFill>
                  <a:prstClr val="black"/>
                </a:solidFill>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862870"/>
            </a:xfrm>
            <a:prstGeom prst="rect">
              <a:avLst/>
            </a:prstGeom>
            <a:noFill/>
          </p:spPr>
          <p:txBody>
            <a:bodyPr wrap="square" rtlCol="0">
              <a:spAutoFit/>
            </a:bodyPr>
            <a:lstStyle/>
            <a:p>
              <a:pPr defTabSz="1371600" fontAlgn="t">
                <a:defRPr/>
              </a:pPr>
              <a:r>
                <a:rPr lang="vi-VN" sz="3600" dirty="0">
                  <a:solidFill>
                    <a:prstClr val="black"/>
                  </a:solidFill>
                  <a:ea typeface="Arial-Rounded" panose="020B0500000000000000" pitchFamily="34" charset="0"/>
                  <a:cs typeface="Arial-Rounded" panose="020B0500000000000000" pitchFamily="34" charset="0"/>
                </a:rPr>
                <a:t>Vườn bà có nhiều quả</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Chẳng mấy lúc bà ăn</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Bà bảo thích để dành</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Cho cháu về ra hái.</a:t>
              </a:r>
              <a:endParaRPr lang="en-US" sz="3600" dirty="0">
                <a:solidFill>
                  <a:prstClr val="black"/>
                </a:solidFill>
                <a:ea typeface="Arial-Rounded" panose="020B0500000000000000" pitchFamily="34" charset="0"/>
                <a:cs typeface="Arial-Rounded" panose="020B0500000000000000" pitchFamily="34" charset="0"/>
              </a:endParaRPr>
            </a:p>
            <a:p>
              <a:pPr defTabSz="1371600">
                <a:defRPr/>
              </a:pPr>
              <a:endParaRPr lang="en-US" sz="3600" dirty="0">
                <a:solidFill>
                  <a:prstClr val="black"/>
                </a:solidFill>
                <a:ea typeface="Arial-Rounded" panose="020B0500000000000000" pitchFamily="34" charset="0"/>
                <a:cs typeface="Arial-Rounded" panose="020B0500000000000000" pitchFamily="34" charset="0"/>
              </a:endParaRP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Em mồ hôi nhễ nhại</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Bà theo quạt liền tay.</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Từ tay bà gió đến</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Thơm bao hương quả vườn</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Thoáng nghe bà kể chuyện</a:t>
              </a:r>
            </a:p>
            <a:p>
              <a:pPr defTabSz="1371600" fontAlgn="t">
                <a:defRPr/>
              </a:pPr>
              <a:r>
                <a:rPr lang="vi-VN" sz="3600" dirty="0">
                  <a:solidFill>
                    <a:prstClr val="black"/>
                  </a:solidFill>
                  <a:ea typeface="Arial-Rounded" panose="020B0500000000000000" pitchFamily="34" charset="0"/>
                  <a:cs typeface="Arial-Rounded" panose="020B0500000000000000" pitchFamily="34" charset="0"/>
                </a:rPr>
                <a:t>Gió thơm say chập chờn</a:t>
              </a:r>
              <a:r>
                <a:rPr lang="en-US" sz="3600" dirty="0">
                  <a:solidFill>
                    <a:prstClr val="black"/>
                  </a:solidFill>
                  <a:ea typeface="Arial-Rounded" panose="020B0500000000000000" pitchFamily="34" charset="0"/>
                  <a:cs typeface="Arial-Rounded" panose="020B0500000000000000" pitchFamily="34" charset="0"/>
                </a:rPr>
                <a:t>. </a:t>
              </a:r>
            </a:p>
            <a:p>
              <a:pPr algn="r" defTabSz="1371600">
                <a:defRPr/>
              </a:pPr>
              <a:r>
                <a:rPr lang="en-US" sz="3600" dirty="0">
                  <a:solidFill>
                    <a:prstClr val="black"/>
                  </a:solidFill>
                  <a:ea typeface="Arial-Rounded" panose="020B0500000000000000" pitchFamily="34" charset="0"/>
                  <a:cs typeface="Arial-Rounded" panose="020B0500000000000000" pitchFamily="34" charset="0"/>
                </a:rPr>
                <a:t>(</a:t>
              </a:r>
              <a:r>
                <a:rPr lang="en-US" sz="3600" dirty="0" err="1">
                  <a:solidFill>
                    <a:prstClr val="black"/>
                  </a:solidFill>
                  <a:ea typeface="Arial-Rounded" panose="020B0500000000000000" pitchFamily="34" charset="0"/>
                  <a:cs typeface="Arial-Rounded" panose="020B0500000000000000" pitchFamily="34" charset="0"/>
                </a:rPr>
                <a:t>Xuân</a:t>
              </a:r>
              <a:r>
                <a:rPr lang="en-US" sz="3600" dirty="0">
                  <a:solidFill>
                    <a:prstClr val="black"/>
                  </a:solidFill>
                  <a:ea typeface="Arial-Rounded" panose="020B0500000000000000" pitchFamily="34" charset="0"/>
                  <a:cs typeface="Arial-Rounded" panose="020B0500000000000000" pitchFamily="34" charset="0"/>
                </a:rPr>
                <a:t> </a:t>
              </a:r>
              <a:r>
                <a:rPr lang="en-US" sz="3600" dirty="0" err="1">
                  <a:solidFill>
                    <a:prstClr val="black"/>
                  </a:solidFill>
                  <a:ea typeface="Arial-Rounded" panose="020B0500000000000000" pitchFamily="34" charset="0"/>
                  <a:cs typeface="Arial-Rounded" panose="020B0500000000000000" pitchFamily="34" charset="0"/>
                </a:rPr>
                <a:t>Hoài</a:t>
              </a:r>
              <a:r>
                <a:rPr lang="en-US" sz="3600" dirty="0">
                  <a:solidFill>
                    <a:prstClr val="black"/>
                  </a:solidFill>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6096047" y="289119"/>
            <a:ext cx="5754885" cy="1107996"/>
          </a:xfrm>
          <a:prstGeom prst="rect">
            <a:avLst/>
          </a:prstGeom>
          <a:noFill/>
        </p:spPr>
        <p:txBody>
          <a:bodyPr wrap="square" rtlCol="0">
            <a:spAutoFit/>
          </a:bodyPr>
          <a:lstStyle/>
          <a:p>
            <a:pPr algn="ctr" defTabSz="1371600">
              <a:defRPr/>
            </a:pPr>
            <a:r>
              <a:rPr lang="en-US" sz="6600" b="1" dirty="0" err="1">
                <a:solidFill>
                  <a:srgbClr val="002060"/>
                </a:solidFill>
                <a:latin typeface="Calibri" panose="020F0502020204030204"/>
              </a:rPr>
              <a:t>Đọc</a:t>
            </a:r>
            <a:r>
              <a:rPr lang="en-US" sz="6600" b="1" dirty="0">
                <a:solidFill>
                  <a:srgbClr val="002060"/>
                </a:solidFill>
                <a:latin typeface="Calibri" panose="020F0502020204030204"/>
              </a:rPr>
              <a:t> </a:t>
            </a:r>
            <a:r>
              <a:rPr lang="en-US" sz="6600" b="1" dirty="0" err="1">
                <a:solidFill>
                  <a:srgbClr val="002060"/>
                </a:solidFill>
                <a:latin typeface="Calibri" panose="020F0502020204030204"/>
              </a:rPr>
              <a:t>theo</a:t>
            </a:r>
            <a:r>
              <a:rPr lang="en-US" sz="6600" b="1" dirty="0">
                <a:solidFill>
                  <a:srgbClr val="002060"/>
                </a:solidFill>
                <a:latin typeface="Calibri" panose="020F0502020204030204"/>
              </a:rPr>
              <a:t> </a:t>
            </a:r>
            <a:r>
              <a:rPr lang="en-US" sz="6600" b="1" dirty="0" err="1">
                <a:solidFill>
                  <a:srgbClr val="002060"/>
                </a:solidFill>
                <a:latin typeface="Calibri" panose="020F0502020204030204"/>
              </a:rPr>
              <a:t>nhóm</a:t>
            </a:r>
            <a:endParaRPr lang="en-US" sz="6600" b="1" dirty="0">
              <a:solidFill>
                <a:srgbClr val="002060"/>
              </a:solidFill>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11362913" y="-125481"/>
            <a:ext cx="2282384" cy="12671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2284187" y="2609509"/>
            <a:ext cx="1040822" cy="842105"/>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mj-lt"/>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46276"/>
            </a:xfrm>
            <a:prstGeom prst="rect">
              <a:avLst/>
            </a:prstGeom>
            <a:noFill/>
          </p:spPr>
          <p:txBody>
            <a:bodyPr wrap="square" rtlCol="0">
              <a:spAutoFit/>
            </a:bodyPr>
            <a:lstStyle/>
            <a:p>
              <a:pPr defTabSz="1371600">
                <a:defRPr/>
              </a:pPr>
              <a:r>
                <a:rPr lang="en-US" sz="3750" dirty="0">
                  <a:solidFill>
                    <a:prstClr val="white"/>
                  </a:solidFill>
                  <a:latin typeface="+mj-lt"/>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2284187" y="5546500"/>
            <a:ext cx="1040822" cy="842105"/>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mj-lt"/>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46276"/>
            </a:xfrm>
            <a:prstGeom prst="rect">
              <a:avLst/>
            </a:prstGeom>
            <a:noFill/>
          </p:spPr>
          <p:txBody>
            <a:bodyPr wrap="square" rtlCol="0">
              <a:spAutoFit/>
            </a:bodyPr>
            <a:lstStyle/>
            <a:p>
              <a:pPr defTabSz="1371600">
                <a:defRPr/>
              </a:pPr>
              <a:r>
                <a:rPr lang="en-US" sz="3750" dirty="0">
                  <a:solidFill>
                    <a:prstClr val="white"/>
                  </a:solidFill>
                  <a:latin typeface="+mj-lt"/>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8814490" y="2559256"/>
            <a:ext cx="1040822" cy="842105"/>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mj-lt"/>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46276"/>
            </a:xfrm>
            <a:prstGeom prst="rect">
              <a:avLst/>
            </a:prstGeom>
            <a:noFill/>
          </p:spPr>
          <p:txBody>
            <a:bodyPr wrap="square" rtlCol="0">
              <a:spAutoFit/>
            </a:bodyPr>
            <a:lstStyle/>
            <a:p>
              <a:pPr defTabSz="1371600">
                <a:defRPr/>
              </a:pPr>
              <a:r>
                <a:rPr lang="en-US" sz="3750" dirty="0">
                  <a:solidFill>
                    <a:prstClr val="white"/>
                  </a:solidFill>
                  <a:latin typeface="+mj-lt"/>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8814490" y="5507896"/>
            <a:ext cx="1040822" cy="842105"/>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mj-lt"/>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46276"/>
            </a:xfrm>
            <a:prstGeom prst="rect">
              <a:avLst/>
            </a:prstGeom>
            <a:noFill/>
          </p:spPr>
          <p:txBody>
            <a:bodyPr wrap="square" rtlCol="0">
              <a:spAutoFit/>
            </a:bodyPr>
            <a:lstStyle/>
            <a:p>
              <a:pPr defTabSz="1371600">
                <a:defRPr/>
              </a:pPr>
              <a:r>
                <a:rPr lang="en-US" sz="3750" dirty="0">
                  <a:solidFill>
                    <a:prstClr val="white"/>
                  </a:solidFill>
                  <a:latin typeface="+mj-lt"/>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5255355" y="1414630"/>
            <a:ext cx="7118270" cy="923330"/>
          </a:xfrm>
          <a:prstGeom prst="rect">
            <a:avLst/>
          </a:prstGeom>
          <a:noFill/>
        </p:spPr>
        <p:txBody>
          <a:bodyPr wrap="square" rtlCol="0">
            <a:spAutoFit/>
          </a:bodyPr>
          <a:lstStyle/>
          <a:p>
            <a:pPr algn="ctr" defTabSz="1371600">
              <a:defRPr/>
            </a:pPr>
            <a:r>
              <a:rPr lang="en-US" sz="5400" dirty="0" err="1">
                <a:solidFill>
                  <a:srgbClr val="FF0000"/>
                </a:solidFill>
                <a:latin typeface="Coiny" panose="02000903060500060000" pitchFamily="2" charset="0"/>
              </a:rPr>
              <a:t>Về</a:t>
            </a:r>
            <a:r>
              <a:rPr lang="en-US" sz="5400" dirty="0">
                <a:solidFill>
                  <a:srgbClr val="FF0000"/>
                </a:solidFill>
                <a:latin typeface="Coiny" panose="02000903060500060000" pitchFamily="2" charset="0"/>
              </a:rPr>
              <a:t> </a:t>
            </a:r>
            <a:r>
              <a:rPr lang="en-US" sz="5400" dirty="0" err="1">
                <a:solidFill>
                  <a:srgbClr val="FF0000"/>
                </a:solidFill>
                <a:latin typeface="Coiny" panose="02000903060500060000" pitchFamily="2" charset="0"/>
              </a:rPr>
              <a:t>thăm</a:t>
            </a:r>
            <a:r>
              <a:rPr lang="en-US" sz="5400" dirty="0">
                <a:solidFill>
                  <a:srgbClr val="FF0000"/>
                </a:solidFill>
                <a:latin typeface="Coiny" panose="02000903060500060000" pitchFamily="2" charset="0"/>
              </a:rPr>
              <a:t> </a:t>
            </a:r>
            <a:r>
              <a:rPr lang="en-US" sz="5400" dirty="0" err="1">
                <a:solidFill>
                  <a:srgbClr val="FF0000"/>
                </a:solidFill>
                <a:latin typeface="Coiny" panose="02000903060500060000" pitchFamily="2" charset="0"/>
              </a:rPr>
              <a:t>quê</a:t>
            </a:r>
            <a:endParaRPr lang="en-US" sz="5400" dirty="0">
              <a:solidFill>
                <a:srgbClr val="FF0000"/>
              </a:solidFill>
              <a:latin typeface="Coiny" panose="02000903060500060000" pitchFamily="2" charset="0"/>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181451" y="8894121"/>
            <a:ext cx="22317688" cy="6248953"/>
          </a:xfrm>
          <a:prstGeom prst="rect">
            <a:avLst/>
          </a:prstGeom>
        </p:spPr>
      </p:pic>
      <p:pic>
        <p:nvPicPr>
          <p:cNvPr id="4" name="Picture 4"/>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50006" y="3181696"/>
            <a:ext cx="7315200" cy="39236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634709" y="4863644"/>
            <a:ext cx="7264616" cy="508523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2989" flipH="1">
            <a:off x="-1524135" y="9387462"/>
            <a:ext cx="22317688" cy="6248953"/>
          </a:xfrm>
          <a:prstGeom prst="rect">
            <a:avLst/>
          </a:prstGeom>
        </p:spPr>
      </p:pic>
      <p:pic>
        <p:nvPicPr>
          <p:cNvPr id="7" name="Picture 7"/>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90943" y="2901840"/>
            <a:ext cx="7315200" cy="392360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19580" y="6695182"/>
            <a:ext cx="631970" cy="71107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8858" y="1028700"/>
            <a:ext cx="557364" cy="62713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87967" y="2080093"/>
            <a:ext cx="979050" cy="1101603"/>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302793" y="7921671"/>
            <a:ext cx="476344" cy="535971"/>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7787678"/>
            <a:ext cx="714516" cy="803956"/>
          </a:xfrm>
          <a:prstGeom prst="rect">
            <a:avLst/>
          </a:prstGeom>
        </p:spPr>
      </p:pic>
      <p:grpSp>
        <p:nvGrpSpPr>
          <p:cNvPr id="14" name="Group 7"/>
          <p:cNvGrpSpPr>
            <a:grpSpLocks noChangeAspect="1"/>
          </p:cNvGrpSpPr>
          <p:nvPr/>
        </p:nvGrpSpPr>
        <p:grpSpPr>
          <a:xfrm>
            <a:off x="1683546" y="1324172"/>
            <a:ext cx="9132646" cy="4297504"/>
            <a:chOff x="58750" y="791893"/>
            <a:chExt cx="12611101" cy="5787390"/>
          </a:xfrm>
        </p:grpSpPr>
        <p:sp>
          <p:nvSpPr>
            <p:cNvPr id="15" name="Freeform 8"/>
            <p:cNvSpPr/>
            <p:nvPr/>
          </p:nvSpPr>
          <p:spPr>
            <a:xfrm>
              <a:off x="58750" y="791893"/>
              <a:ext cx="12611101" cy="5787390"/>
            </a:xfrm>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solidFill>
              <a:srgbClr val="FFFFFF"/>
            </a:solidFill>
            <a:ln>
              <a:solidFill>
                <a:srgbClr val="000000"/>
              </a:solidFill>
            </a:ln>
          </p:spPr>
          <p:txBody>
            <a:bodyPr/>
            <a:lstStyle/>
            <a:p>
              <a:endParaRPr lang="en-US"/>
            </a:p>
          </p:txBody>
        </p:sp>
      </p:grpSp>
      <p:sp>
        <p:nvSpPr>
          <p:cNvPr id="16" name="TextBox 8"/>
          <p:cNvSpPr txBox="1"/>
          <p:nvPr/>
        </p:nvSpPr>
        <p:spPr>
          <a:xfrm>
            <a:off x="2704470" y="1915157"/>
            <a:ext cx="6748542" cy="3076099"/>
          </a:xfrm>
          <a:prstGeom prst="rect">
            <a:avLst/>
          </a:prstGeom>
        </p:spPr>
        <p:txBody>
          <a:bodyPr wrap="square" lIns="0" tIns="0" rIns="0" bIns="0" rtlCol="0" anchor="t">
            <a:spAutoFit/>
          </a:bodyPr>
          <a:lstStyle/>
          <a:p>
            <a:pPr algn="ctr">
              <a:lnSpc>
                <a:spcPts val="12480"/>
              </a:lnSpc>
            </a:pPr>
            <a:r>
              <a:rPr lang="vi-VN" sz="8000" b="1" dirty="0">
                <a:solidFill>
                  <a:srgbClr val="3B3835"/>
                </a:solidFill>
              </a:rPr>
              <a:t>2. </a:t>
            </a:r>
            <a:r>
              <a:rPr lang="en-US" sz="8000" b="1" dirty="0">
                <a:solidFill>
                  <a:srgbClr val="3B3835"/>
                </a:solidFill>
              </a:rPr>
              <a:t>LUYỆN ĐỌC HIỂU</a:t>
            </a:r>
          </a:p>
        </p:txBody>
      </p:sp>
    </p:spTree>
    <p:extLst>
      <p:ext uri="{BB962C8B-B14F-4D97-AF65-F5344CB8AC3E}">
        <p14:creationId xmlns:p14="http://schemas.microsoft.com/office/powerpoint/2010/main" val="61584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4"/>
          <p:cNvGrpSpPr/>
          <p:nvPr/>
        </p:nvGrpSpPr>
        <p:grpSpPr>
          <a:xfrm>
            <a:off x="1752600" y="495300"/>
            <a:ext cx="14859000" cy="2406589"/>
            <a:chOff x="0" y="0"/>
            <a:chExt cx="7687312" cy="1827492"/>
          </a:xfrm>
        </p:grpSpPr>
        <p:sp>
          <p:nvSpPr>
            <p:cNvPr id="20" name="Freeform 5"/>
            <p:cNvSpPr/>
            <p:nvPr/>
          </p:nvSpPr>
          <p:spPr>
            <a:xfrm>
              <a:off x="-1" y="0"/>
              <a:ext cx="7694972" cy="1827492"/>
            </a:xfrm>
            <a:custGeom>
              <a:avLst/>
              <a:gdLst/>
              <a:ahLst/>
              <a:cxnLst/>
              <a:rect l="l" t="t" r="r" b="b"/>
              <a:pathLst>
                <a:path w="7694972" h="1827492">
                  <a:moveTo>
                    <a:pt x="7188533" y="1810573"/>
                  </a:moveTo>
                  <a:cubicBezTo>
                    <a:pt x="7188533" y="1810573"/>
                    <a:pt x="6951536" y="1800603"/>
                    <a:pt x="6589397" y="1814047"/>
                  </a:cubicBezTo>
                  <a:cubicBezTo>
                    <a:pt x="6227259" y="1827492"/>
                    <a:pt x="490924" y="1827492"/>
                    <a:pt x="490924" y="1827492"/>
                  </a:cubicBezTo>
                  <a:cubicBezTo>
                    <a:pt x="245502" y="1827492"/>
                    <a:pt x="32509" y="1730224"/>
                    <a:pt x="31032" y="1570110"/>
                  </a:cubicBezTo>
                  <a:cubicBezTo>
                    <a:pt x="31032" y="1570110"/>
                    <a:pt x="0" y="6469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41984" y="0"/>
                    <a:pt x="7141984" y="0"/>
                  </a:cubicBezTo>
                  <a:cubicBezTo>
                    <a:pt x="7453885" y="0"/>
                    <a:pt x="7687313" y="101069"/>
                    <a:pt x="7679456" y="303616"/>
                  </a:cubicBezTo>
                  <a:cubicBezTo>
                    <a:pt x="7679456" y="303616"/>
                    <a:pt x="7677460" y="643428"/>
                    <a:pt x="7686216" y="870522"/>
                  </a:cubicBezTo>
                  <a:cubicBezTo>
                    <a:pt x="7694972" y="1163824"/>
                    <a:pt x="7648423" y="1496895"/>
                    <a:pt x="7648423" y="1496895"/>
                  </a:cubicBezTo>
                  <a:cubicBezTo>
                    <a:pt x="7645458" y="1676921"/>
                    <a:pt x="7433955" y="1810573"/>
                    <a:pt x="7188533" y="1810573"/>
                  </a:cubicBezTo>
                  <a:close/>
                </a:path>
              </a:pathLst>
            </a:custGeom>
            <a:solidFill>
              <a:srgbClr val="F5D9D5"/>
            </a:solidFill>
          </p:spPr>
          <p:txBody>
            <a:bodyPr/>
            <a:lstStyle/>
            <a:p>
              <a:endParaRPr lang="en-US"/>
            </a:p>
          </p:txBody>
        </p:sp>
      </p:grpSp>
      <p:pic>
        <p:nvPicPr>
          <p:cNvPr id="21"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18383" y="761083"/>
            <a:ext cx="1807722" cy="1875717"/>
          </a:xfrm>
          <a:prstGeom prst="rect">
            <a:avLst/>
          </a:prstGeom>
        </p:spPr>
      </p:pic>
      <p:sp>
        <p:nvSpPr>
          <p:cNvPr id="22" name="TextBox 18"/>
          <p:cNvSpPr txBox="1"/>
          <p:nvPr/>
        </p:nvSpPr>
        <p:spPr>
          <a:xfrm>
            <a:off x="2282263" y="1146505"/>
            <a:ext cx="1279964" cy="1072025"/>
          </a:xfrm>
          <a:prstGeom prst="rect">
            <a:avLst/>
          </a:prstGeom>
        </p:spPr>
        <p:txBody>
          <a:bodyPr lIns="0" tIns="0" rIns="0" bIns="0" rtlCol="0" anchor="t">
            <a:spAutoFit/>
          </a:bodyPr>
          <a:lstStyle/>
          <a:p>
            <a:pPr algn="ctr">
              <a:lnSpc>
                <a:spcPts val="8879"/>
              </a:lnSpc>
            </a:pPr>
            <a:r>
              <a:rPr lang="en-US" sz="6400" b="1" dirty="0">
                <a:solidFill>
                  <a:srgbClr val="FFFFFF"/>
                </a:solidFill>
                <a:latin typeface="Arial" panose="020B0604020202020204" pitchFamily="34" charset="0"/>
                <a:cs typeface="Arial" panose="020B0604020202020204" pitchFamily="34" charset="0"/>
              </a:rPr>
              <a:t>1</a:t>
            </a:r>
          </a:p>
        </p:txBody>
      </p:sp>
      <p:pic>
        <p:nvPicPr>
          <p:cNvPr id="23" name="Picture 4"/>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898619">
            <a:off x="12035897" y="-2281275"/>
            <a:ext cx="7315200" cy="3923607"/>
          </a:xfrm>
          <a:prstGeom prst="rect">
            <a:avLst/>
          </a:prstGeom>
        </p:spPr>
      </p:pic>
      <p:sp>
        <p:nvSpPr>
          <p:cNvPr id="24" name="Rectangle 23"/>
          <p:cNvSpPr/>
          <p:nvPr/>
        </p:nvSpPr>
        <p:spPr>
          <a:xfrm>
            <a:off x="4089985" y="1141424"/>
            <a:ext cx="11731097" cy="1063433"/>
          </a:xfrm>
          <a:prstGeom prst="rect">
            <a:avLst/>
          </a:prstGeom>
        </p:spPr>
        <p:txBody>
          <a:bodyPr wrap="none">
            <a:spAutoFit/>
          </a:bodyPr>
          <a:lstStyle/>
          <a:p>
            <a:pPr algn="just">
              <a:lnSpc>
                <a:spcPct val="150000"/>
              </a:lnSpc>
              <a:tabLst>
                <a:tab pos="372110" algn="l"/>
              </a:tabLst>
            </a:pPr>
            <a:r>
              <a:rPr lang="en-US" sz="4800" b="1" dirty="0">
                <a:latin typeface="Arial" panose="020B0604020202020204" pitchFamily="34" charset="0"/>
                <a:ea typeface="Times New Roman" panose="02020603050405020304" pitchFamily="18" charset="0"/>
                <a:cs typeface="Arial" panose="020B0604020202020204" pitchFamily="34" charset="0"/>
              </a:rPr>
              <a:t>Bạn </a:t>
            </a:r>
            <a:r>
              <a:rPr lang="en-US" sz="4800" b="1" dirty="0" err="1">
                <a:latin typeface="Arial" panose="020B0604020202020204" pitchFamily="34" charset="0"/>
                <a:ea typeface="Times New Roman" panose="02020603050405020304" pitchFamily="18" charset="0"/>
                <a:cs typeface="Arial" panose="020B0604020202020204" pitchFamily="34" charset="0"/>
              </a:rPr>
              <a:t>nhỏ</a:t>
            </a:r>
            <a:r>
              <a:rPr lang="en-US" sz="4800" b="1" dirty="0">
                <a:latin typeface="Arial" panose="020B0604020202020204" pitchFamily="34" charset="0"/>
                <a:ea typeface="Times New Roman" panose="02020603050405020304" pitchFamily="18" charset="0"/>
                <a:cs typeface="Arial" panose="020B0604020202020204" pitchFamily="34" charset="0"/>
              </a:rPr>
              <a:t> thích nhất </a:t>
            </a:r>
            <a:r>
              <a:rPr lang="en-US" sz="4800" b="1" dirty="0" err="1">
                <a:latin typeface="Arial" panose="020B0604020202020204" pitchFamily="34" charset="0"/>
                <a:ea typeface="Times New Roman" panose="02020603050405020304" pitchFamily="18" charset="0"/>
                <a:cs typeface="Arial" panose="020B0604020202020204" pitchFamily="34" charset="0"/>
              </a:rPr>
              <a:t>điều</a:t>
            </a:r>
            <a:r>
              <a:rPr lang="en-US" sz="4800" b="1" dirty="0">
                <a:latin typeface="Arial" panose="020B0604020202020204" pitchFamily="34" charset="0"/>
                <a:ea typeface="Times New Roman" panose="02020603050405020304" pitchFamily="18" charset="0"/>
                <a:cs typeface="Arial" panose="020B0604020202020204" pitchFamily="34" charset="0"/>
              </a:rPr>
              <a:t> gì khi nghỉ </a:t>
            </a:r>
            <a:r>
              <a:rPr lang="en-US" sz="4800" b="1" dirty="0" err="1">
                <a:latin typeface="Arial" panose="020B0604020202020204" pitchFamily="34" charset="0"/>
                <a:ea typeface="Times New Roman" panose="02020603050405020304" pitchFamily="18" charset="0"/>
                <a:cs typeface="Arial" panose="020B0604020202020204" pitchFamily="34" charset="0"/>
              </a:rPr>
              <a:t>hè</a:t>
            </a:r>
            <a:r>
              <a:rPr lang="en-US" sz="4800" b="1" dirty="0">
                <a:latin typeface="Arial" panose="020B0604020202020204" pitchFamily="34" charset="0"/>
                <a:ea typeface="Times New Roman" panose="02020603050405020304" pitchFamily="18" charset="0"/>
                <a:cs typeface="Arial" panose="020B0604020202020204" pitchFamily="34" charset="0"/>
              </a:rPr>
              <a:t>?</a:t>
            </a:r>
            <a:endParaRPr lang="en-US" sz="4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25"/>
          <p:cNvSpPr/>
          <p:nvPr/>
        </p:nvSpPr>
        <p:spPr>
          <a:xfrm>
            <a:off x="5486400" y="3975126"/>
            <a:ext cx="7726795" cy="830997"/>
          </a:xfrm>
          <a:prstGeom prst="rect">
            <a:avLst/>
          </a:prstGeom>
        </p:spPr>
        <p:txBody>
          <a:bodyPr wrap="none">
            <a:spAutoFit/>
          </a:bodyPr>
          <a:lstStyle/>
          <a:p>
            <a:pPr algn="ctr"/>
            <a:r>
              <a:rPr lang="nl-NL" sz="4800" dirty="0">
                <a:solidFill>
                  <a:srgbClr val="000000"/>
                </a:solidFill>
                <a:latin typeface="Arial" panose="020B0604020202020204" pitchFamily="34" charset="0"/>
                <a:ea typeface="Calibri" panose="020F0502020204030204" pitchFamily="34" charset="0"/>
                <a:cs typeface="Arial" panose="020B0604020202020204" pitchFamily="34" charset="0"/>
              </a:rPr>
              <a:t>Bạn nhỏ thích về thăm quê</a:t>
            </a:r>
            <a:r>
              <a:rPr lang="vi-VN" sz="4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800" dirty="0">
              <a:latin typeface="Arial" panose="020B0604020202020204" pitchFamily="34" charset="0"/>
              <a:cs typeface="Arial" panose="020B0604020202020204" pitchFamily="34" charset="0"/>
            </a:endParaRPr>
          </a:p>
        </p:txBody>
      </p:sp>
      <p:sp>
        <p:nvSpPr>
          <p:cNvPr id="28" name="Google Shape;8369;p60"/>
          <p:cNvSpPr/>
          <p:nvPr/>
        </p:nvSpPr>
        <p:spPr>
          <a:xfrm rot="20699223">
            <a:off x="4206570" y="3045209"/>
            <a:ext cx="1160604" cy="1053071"/>
          </a:xfrm>
          <a:custGeom>
            <a:avLst/>
            <a:gdLst/>
            <a:ahLst/>
            <a:cxnLst/>
            <a:rect l="l" t="t" r="r" b="b"/>
            <a:pathLst>
              <a:path w="19449" h="17647" extrusionOk="0">
                <a:moveTo>
                  <a:pt x="168" y="0"/>
                </a:moveTo>
                <a:lnTo>
                  <a:pt x="168" y="0"/>
                </a:lnTo>
                <a:cubicBezTo>
                  <a:pt x="1" y="2736"/>
                  <a:pt x="535" y="5538"/>
                  <a:pt x="868" y="8240"/>
                </a:cubicBezTo>
                <a:cubicBezTo>
                  <a:pt x="1411" y="8178"/>
                  <a:pt x="1957" y="8148"/>
                  <a:pt x="2504" y="8148"/>
                </a:cubicBezTo>
                <a:cubicBezTo>
                  <a:pt x="6729" y="8148"/>
                  <a:pt x="10983" y="9942"/>
                  <a:pt x="13877" y="13043"/>
                </a:cubicBezTo>
                <a:cubicBezTo>
                  <a:pt x="12943" y="13543"/>
                  <a:pt x="11943" y="14044"/>
                  <a:pt x="11042" y="14544"/>
                </a:cubicBezTo>
                <a:cubicBezTo>
                  <a:pt x="13777" y="14878"/>
                  <a:pt x="16413" y="15945"/>
                  <a:pt x="18614" y="17646"/>
                </a:cubicBezTo>
                <a:cubicBezTo>
                  <a:pt x="19448" y="14811"/>
                  <a:pt x="19415" y="11809"/>
                  <a:pt x="18681" y="8940"/>
                </a:cubicBezTo>
                <a:lnTo>
                  <a:pt x="18681" y="8940"/>
                </a:lnTo>
                <a:cubicBezTo>
                  <a:pt x="18080" y="9474"/>
                  <a:pt x="17380" y="10108"/>
                  <a:pt x="16779" y="10641"/>
                </a:cubicBezTo>
                <a:cubicBezTo>
                  <a:pt x="15412" y="7539"/>
                  <a:pt x="12677" y="5271"/>
                  <a:pt x="9708" y="3570"/>
                </a:cubicBezTo>
                <a:cubicBezTo>
                  <a:pt x="6739" y="1902"/>
                  <a:pt x="3437" y="901"/>
                  <a:pt x="168" y="0"/>
                </a:cubicBezTo>
                <a:close/>
              </a:path>
            </a:pathLst>
          </a:custGeom>
          <a:solidFill>
            <a:schemeClr val="accent2"/>
          </a:solidFill>
          <a:ln w="28575"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t="24002" r="1637" b="36461"/>
          <a:stretch/>
        </p:blipFill>
        <p:spPr>
          <a:xfrm>
            <a:off x="-4763" y="5448300"/>
            <a:ext cx="18288000" cy="48387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09800" y="8325196"/>
            <a:ext cx="7315200" cy="3923607"/>
          </a:xfrm>
          <a:prstGeom prst="rect">
            <a:avLst/>
          </a:prstGeom>
        </p:spPr>
      </p:pic>
      <p:grpSp>
        <p:nvGrpSpPr>
          <p:cNvPr id="19" name="Group 4"/>
          <p:cNvGrpSpPr/>
          <p:nvPr/>
        </p:nvGrpSpPr>
        <p:grpSpPr>
          <a:xfrm>
            <a:off x="1752600" y="495300"/>
            <a:ext cx="14859000" cy="2406589"/>
            <a:chOff x="0" y="0"/>
            <a:chExt cx="7687312" cy="1827492"/>
          </a:xfrm>
        </p:grpSpPr>
        <p:sp>
          <p:nvSpPr>
            <p:cNvPr id="20" name="Freeform 5"/>
            <p:cNvSpPr/>
            <p:nvPr/>
          </p:nvSpPr>
          <p:spPr>
            <a:xfrm>
              <a:off x="-1" y="0"/>
              <a:ext cx="7694972" cy="1827492"/>
            </a:xfrm>
            <a:custGeom>
              <a:avLst/>
              <a:gdLst/>
              <a:ahLst/>
              <a:cxnLst/>
              <a:rect l="l" t="t" r="r" b="b"/>
              <a:pathLst>
                <a:path w="7694972" h="1827492">
                  <a:moveTo>
                    <a:pt x="7188533" y="1810573"/>
                  </a:moveTo>
                  <a:cubicBezTo>
                    <a:pt x="7188533" y="1810573"/>
                    <a:pt x="6951536" y="1800603"/>
                    <a:pt x="6589397" y="1814047"/>
                  </a:cubicBezTo>
                  <a:cubicBezTo>
                    <a:pt x="6227259" y="1827492"/>
                    <a:pt x="490924" y="1827492"/>
                    <a:pt x="490924" y="1827492"/>
                  </a:cubicBezTo>
                  <a:cubicBezTo>
                    <a:pt x="245502" y="1827492"/>
                    <a:pt x="32509" y="1730224"/>
                    <a:pt x="31032" y="1570110"/>
                  </a:cubicBezTo>
                  <a:cubicBezTo>
                    <a:pt x="31032" y="1570110"/>
                    <a:pt x="0" y="6469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41984" y="0"/>
                    <a:pt x="7141984" y="0"/>
                  </a:cubicBezTo>
                  <a:cubicBezTo>
                    <a:pt x="7453885" y="0"/>
                    <a:pt x="7687313" y="101069"/>
                    <a:pt x="7679456" y="303616"/>
                  </a:cubicBezTo>
                  <a:cubicBezTo>
                    <a:pt x="7679456" y="303616"/>
                    <a:pt x="7677460" y="643428"/>
                    <a:pt x="7686216" y="870522"/>
                  </a:cubicBezTo>
                  <a:cubicBezTo>
                    <a:pt x="7694972" y="1163824"/>
                    <a:pt x="7648423" y="1496895"/>
                    <a:pt x="7648423" y="1496895"/>
                  </a:cubicBezTo>
                  <a:cubicBezTo>
                    <a:pt x="7645458" y="1676921"/>
                    <a:pt x="7433955" y="1810573"/>
                    <a:pt x="7188533" y="1810573"/>
                  </a:cubicBezTo>
                  <a:close/>
                </a:path>
              </a:pathLst>
            </a:custGeom>
            <a:solidFill>
              <a:srgbClr val="F5D9D5"/>
            </a:solidFill>
          </p:spPr>
          <p:txBody>
            <a:bodyPr/>
            <a:lstStyle/>
            <a:p>
              <a:endParaRPr lang="en-US"/>
            </a:p>
          </p:txBody>
        </p:sp>
      </p:grpSp>
      <p:pic>
        <p:nvPicPr>
          <p:cNvPr id="2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8383" y="761083"/>
            <a:ext cx="1807722" cy="1875717"/>
          </a:xfrm>
          <a:prstGeom prst="rect">
            <a:avLst/>
          </a:prstGeom>
        </p:spPr>
      </p:pic>
      <p:sp>
        <p:nvSpPr>
          <p:cNvPr id="22" name="TextBox 18"/>
          <p:cNvSpPr txBox="1"/>
          <p:nvPr/>
        </p:nvSpPr>
        <p:spPr>
          <a:xfrm>
            <a:off x="2282263" y="1146505"/>
            <a:ext cx="1279964" cy="1072025"/>
          </a:xfrm>
          <a:prstGeom prst="rect">
            <a:avLst/>
          </a:prstGeom>
        </p:spPr>
        <p:txBody>
          <a:bodyPr lIns="0" tIns="0" rIns="0" bIns="0" rtlCol="0" anchor="t">
            <a:spAutoFit/>
          </a:bodyPr>
          <a:lstStyle/>
          <a:p>
            <a:pPr algn="ctr">
              <a:lnSpc>
                <a:spcPts val="8879"/>
              </a:lnSpc>
            </a:pPr>
            <a:r>
              <a:rPr lang="vi-VN" sz="6400" b="1" dirty="0">
                <a:solidFill>
                  <a:srgbClr val="FFFFFF"/>
                </a:solidFill>
                <a:latin typeface="Arial" panose="020B0604020202020204" pitchFamily="34" charset="0"/>
                <a:cs typeface="Arial" panose="020B0604020202020204" pitchFamily="34" charset="0"/>
              </a:rPr>
              <a:t>2</a:t>
            </a:r>
            <a:endParaRPr lang="en-US" sz="6400" b="1" dirty="0">
              <a:solidFill>
                <a:srgbClr val="FFFFFF"/>
              </a:solidFill>
              <a:latin typeface="Arial" panose="020B0604020202020204" pitchFamily="34" charset="0"/>
              <a:cs typeface="Arial" panose="020B0604020202020204" pitchFamily="34" charset="0"/>
            </a:endParaRPr>
          </a:p>
        </p:txBody>
      </p:sp>
      <p:pic>
        <p:nvPicPr>
          <p:cNvPr id="23" name="Picture 4"/>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422007">
            <a:off x="12460278" y="-2474555"/>
            <a:ext cx="7315200" cy="3923607"/>
          </a:xfrm>
          <a:prstGeom prst="rect">
            <a:avLst/>
          </a:prstGeom>
        </p:spPr>
      </p:pic>
      <p:sp>
        <p:nvSpPr>
          <p:cNvPr id="24" name="Rectangle 23"/>
          <p:cNvSpPr/>
          <p:nvPr/>
        </p:nvSpPr>
        <p:spPr>
          <a:xfrm>
            <a:off x="4246783" y="459158"/>
            <a:ext cx="11450417" cy="2308324"/>
          </a:xfrm>
          <a:prstGeom prst="rect">
            <a:avLst/>
          </a:prstGeom>
        </p:spPr>
        <p:txBody>
          <a:bodyPr wrap="square">
            <a:spAutoFit/>
          </a:bodyPr>
          <a:lstStyle/>
          <a:p>
            <a:pPr algn="just">
              <a:lnSpc>
                <a:spcPct val="150000"/>
              </a:lnSpc>
              <a:tabLst>
                <a:tab pos="372110" algn="l"/>
              </a:tabLst>
            </a:pPr>
            <a:r>
              <a:rPr lang="vi-VN" sz="4800" b="1" dirty="0">
                <a:ea typeface="Times New Roman" panose="02020603050405020304" pitchFamily="18" charset="0"/>
                <a:cs typeface="Arial" panose="020B0604020202020204" pitchFamily="34" charset="0"/>
              </a:rPr>
              <a:t>Những câu thơ sau giúp em hiểu điều gì về bạn nhỏ?</a:t>
            </a:r>
            <a:endParaRPr lang="en-US" sz="48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3213" y="3277461"/>
            <a:ext cx="14162992" cy="2286000"/>
          </a:xfrm>
          <a:prstGeom prst="rect">
            <a:avLst/>
          </a:prstGeom>
        </p:spPr>
      </p:pic>
      <p:sp>
        <p:nvSpPr>
          <p:cNvPr id="5" name="Rectangle 4"/>
          <p:cNvSpPr/>
          <p:nvPr/>
        </p:nvSpPr>
        <p:spPr>
          <a:xfrm>
            <a:off x="2018383" y="6028782"/>
            <a:ext cx="14372989" cy="2031325"/>
          </a:xfrm>
          <a:prstGeom prst="rect">
            <a:avLst/>
          </a:prstGeom>
          <a:solidFill>
            <a:schemeClr val="accent3">
              <a:lumMod val="20000"/>
              <a:lumOff val="80000"/>
            </a:schemeClr>
          </a:solidFill>
        </p:spPr>
        <p:txBody>
          <a:bodyPr wrap="square">
            <a:spAutoFit/>
          </a:bodyPr>
          <a:lstStyle/>
          <a:p>
            <a:pPr algn="just">
              <a:lnSpc>
                <a:spcPct val="150000"/>
              </a:lnSpc>
            </a:pP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B</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ạn</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nhỏ</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là người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ngoan</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ngoãn</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lễ</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phép</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biết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yêu</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thương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người khác, cụ thể ở đây là bà của bạn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nhỏ</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24800" y="8859619"/>
            <a:ext cx="631970" cy="711077"/>
          </a:xfrm>
          <a:prstGeom prst="rect">
            <a:avLst/>
          </a:prstGeom>
        </p:spPr>
      </p:pic>
      <p:pic>
        <p:nvPicPr>
          <p:cNvPr id="17"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640691" y="2701850"/>
            <a:ext cx="979050" cy="1101603"/>
          </a:xfrm>
          <a:prstGeom prst="rect">
            <a:avLst/>
          </a:prstGeom>
        </p:spPr>
      </p:pic>
      <p:pic>
        <p:nvPicPr>
          <p:cNvPr id="18"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344400" y="8957524"/>
            <a:ext cx="476344" cy="535971"/>
          </a:xfrm>
          <a:prstGeom prst="rect">
            <a:avLst/>
          </a:prstGeom>
        </p:spPr>
      </p:pic>
      <p:pic>
        <p:nvPicPr>
          <p:cNvPr id="25"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33400" y="4759505"/>
            <a:ext cx="714516" cy="803956"/>
          </a:xfrm>
          <a:prstGeom prst="rect">
            <a:avLst/>
          </a:prstGeom>
        </p:spPr>
      </p:pic>
      <p:pic>
        <p:nvPicPr>
          <p:cNvPr id="29" name="Picture 27"/>
          <p:cNvPicPr>
            <a:picLocks noChangeAspect="1"/>
          </p:cNvPicPr>
          <p:nvPr/>
        </p:nvPicPr>
        <p:blipFill>
          <a:blip r:embed="rId11"/>
          <a:srcRect/>
          <a:stretch>
            <a:fillRect/>
          </a:stretch>
        </p:blipFill>
        <p:spPr>
          <a:xfrm>
            <a:off x="14478000" y="7163820"/>
            <a:ext cx="3810001" cy="3195637"/>
          </a:xfrm>
          <a:prstGeom prst="rect">
            <a:avLst/>
          </a:prstGeom>
        </p:spPr>
      </p:pic>
    </p:spTree>
    <p:extLst>
      <p:ext uri="{BB962C8B-B14F-4D97-AF65-F5344CB8AC3E}">
        <p14:creationId xmlns:p14="http://schemas.microsoft.com/office/powerpoint/2010/main" val="33818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2"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2)">
                                      <p:cBhvr>
                                        <p:cTn id="29" dur="500"/>
                                        <p:tgtEl>
                                          <p:spTgt spid="5"/>
                                        </p:tgtEl>
                                      </p:cBhvr>
                                    </p:animEffect>
                                  </p:childTnLst>
                                </p:cTn>
                              </p:par>
                              <p:par>
                                <p:cTn id="30" presetID="21" presetClass="entr" presetSubtype="2"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heel(2)">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90800" y="-279287"/>
            <a:ext cx="7315200" cy="3923607"/>
          </a:xfrm>
          <a:prstGeom prst="rect">
            <a:avLst/>
          </a:prstGeom>
        </p:spPr>
      </p:pic>
      <p:grpSp>
        <p:nvGrpSpPr>
          <p:cNvPr id="19" name="Group 4"/>
          <p:cNvGrpSpPr/>
          <p:nvPr/>
        </p:nvGrpSpPr>
        <p:grpSpPr>
          <a:xfrm>
            <a:off x="1752600" y="495300"/>
            <a:ext cx="14859000" cy="2406589"/>
            <a:chOff x="0" y="0"/>
            <a:chExt cx="7687312" cy="1827492"/>
          </a:xfrm>
        </p:grpSpPr>
        <p:sp>
          <p:nvSpPr>
            <p:cNvPr id="20" name="Freeform 5"/>
            <p:cNvSpPr/>
            <p:nvPr/>
          </p:nvSpPr>
          <p:spPr>
            <a:xfrm>
              <a:off x="-1" y="0"/>
              <a:ext cx="7694972" cy="1827492"/>
            </a:xfrm>
            <a:custGeom>
              <a:avLst/>
              <a:gdLst/>
              <a:ahLst/>
              <a:cxnLst/>
              <a:rect l="l" t="t" r="r" b="b"/>
              <a:pathLst>
                <a:path w="7694972" h="1827492">
                  <a:moveTo>
                    <a:pt x="7188533" y="1810573"/>
                  </a:moveTo>
                  <a:cubicBezTo>
                    <a:pt x="7188533" y="1810573"/>
                    <a:pt x="6951536" y="1800603"/>
                    <a:pt x="6589397" y="1814047"/>
                  </a:cubicBezTo>
                  <a:cubicBezTo>
                    <a:pt x="6227259" y="1827492"/>
                    <a:pt x="490924" y="1827492"/>
                    <a:pt x="490924" y="1827492"/>
                  </a:cubicBezTo>
                  <a:cubicBezTo>
                    <a:pt x="245502" y="1827492"/>
                    <a:pt x="32509" y="1730224"/>
                    <a:pt x="31032" y="1570110"/>
                  </a:cubicBezTo>
                  <a:cubicBezTo>
                    <a:pt x="31032" y="1570110"/>
                    <a:pt x="0" y="6469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41984" y="0"/>
                    <a:pt x="7141984" y="0"/>
                  </a:cubicBezTo>
                  <a:cubicBezTo>
                    <a:pt x="7453885" y="0"/>
                    <a:pt x="7687313" y="101069"/>
                    <a:pt x="7679456" y="303616"/>
                  </a:cubicBezTo>
                  <a:cubicBezTo>
                    <a:pt x="7679456" y="303616"/>
                    <a:pt x="7677460" y="643428"/>
                    <a:pt x="7686216" y="870522"/>
                  </a:cubicBezTo>
                  <a:cubicBezTo>
                    <a:pt x="7694972" y="1163824"/>
                    <a:pt x="7648423" y="1496895"/>
                    <a:pt x="7648423" y="1496895"/>
                  </a:cubicBezTo>
                  <a:cubicBezTo>
                    <a:pt x="7645458" y="1676921"/>
                    <a:pt x="7433955" y="1810573"/>
                    <a:pt x="7188533" y="1810573"/>
                  </a:cubicBezTo>
                  <a:close/>
                </a:path>
              </a:pathLst>
            </a:custGeom>
            <a:solidFill>
              <a:srgbClr val="F5D9D5"/>
            </a:solidFill>
          </p:spPr>
          <p:txBody>
            <a:bodyPr/>
            <a:lstStyle/>
            <a:p>
              <a:endParaRPr lang="en-US"/>
            </a:p>
          </p:txBody>
        </p:sp>
      </p:grpSp>
      <p:pic>
        <p:nvPicPr>
          <p:cNvPr id="2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8383" y="761083"/>
            <a:ext cx="1807722" cy="1875717"/>
          </a:xfrm>
          <a:prstGeom prst="rect">
            <a:avLst/>
          </a:prstGeom>
        </p:spPr>
      </p:pic>
      <p:sp>
        <p:nvSpPr>
          <p:cNvPr id="22" name="TextBox 18"/>
          <p:cNvSpPr txBox="1"/>
          <p:nvPr/>
        </p:nvSpPr>
        <p:spPr>
          <a:xfrm>
            <a:off x="2282263" y="1146505"/>
            <a:ext cx="1279964" cy="1072025"/>
          </a:xfrm>
          <a:prstGeom prst="rect">
            <a:avLst/>
          </a:prstGeom>
        </p:spPr>
        <p:txBody>
          <a:bodyPr lIns="0" tIns="0" rIns="0" bIns="0" rtlCol="0" anchor="t">
            <a:spAutoFit/>
          </a:bodyPr>
          <a:lstStyle/>
          <a:p>
            <a:pPr algn="ctr">
              <a:lnSpc>
                <a:spcPts val="8879"/>
              </a:lnSpc>
            </a:pPr>
            <a:r>
              <a:rPr lang="vi-VN" sz="6400" b="1" dirty="0">
                <a:solidFill>
                  <a:srgbClr val="FFFFFF"/>
                </a:solidFill>
                <a:latin typeface="Arial" panose="020B0604020202020204" pitchFamily="34" charset="0"/>
                <a:cs typeface="Arial" panose="020B0604020202020204" pitchFamily="34" charset="0"/>
              </a:rPr>
              <a:t>3</a:t>
            </a:r>
            <a:endParaRPr lang="en-US" sz="6400" b="1" dirty="0">
              <a:solidFill>
                <a:srgbClr val="FFFFFF"/>
              </a:solidFill>
              <a:latin typeface="Arial" panose="020B0604020202020204" pitchFamily="34" charset="0"/>
              <a:cs typeface="Arial" panose="020B0604020202020204" pitchFamily="34" charset="0"/>
            </a:endParaRPr>
          </a:p>
        </p:txBody>
      </p:sp>
      <p:pic>
        <p:nvPicPr>
          <p:cNvPr id="23" name="Picture 4"/>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422007">
            <a:off x="12460278" y="-2474555"/>
            <a:ext cx="7315200" cy="3923607"/>
          </a:xfrm>
          <a:prstGeom prst="rect">
            <a:avLst/>
          </a:prstGeom>
        </p:spPr>
      </p:pic>
      <p:sp>
        <p:nvSpPr>
          <p:cNvPr id="24" name="Rectangle 23"/>
          <p:cNvSpPr/>
          <p:nvPr/>
        </p:nvSpPr>
        <p:spPr>
          <a:xfrm>
            <a:off x="4267200" y="495300"/>
            <a:ext cx="10840817" cy="2308324"/>
          </a:xfrm>
          <a:prstGeom prst="rect">
            <a:avLst/>
          </a:prstGeom>
        </p:spPr>
        <p:txBody>
          <a:bodyPr wrap="square">
            <a:spAutoFit/>
          </a:bodyPr>
          <a:lstStyle/>
          <a:p>
            <a:pPr algn="just">
              <a:lnSpc>
                <a:spcPct val="150000"/>
              </a:lnSpc>
              <a:tabLst>
                <a:tab pos="372110" algn="l"/>
              </a:tabLst>
            </a:pPr>
            <a:r>
              <a:rPr lang="vi-VN" sz="4800" b="1" dirty="0">
                <a:ea typeface="Times New Roman" panose="02020603050405020304" pitchFamily="18" charset="0"/>
                <a:cs typeface="Arial" panose="020B0604020202020204" pitchFamily="34" charset="0"/>
              </a:rPr>
              <a:t>Kể những việc làm nói lên tình yêu thương của bà dành cho con cháu.</a:t>
            </a:r>
            <a:endParaRPr lang="en-US" sz="48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99024" y="9543977"/>
            <a:ext cx="631970" cy="711077"/>
          </a:xfrm>
          <a:prstGeom prst="rect">
            <a:avLst/>
          </a:prstGeom>
        </p:spPr>
      </p:pic>
      <p:pic>
        <p:nvPicPr>
          <p:cNvPr id="17"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40691" y="2701850"/>
            <a:ext cx="979050" cy="1101603"/>
          </a:xfrm>
          <a:prstGeom prst="rect">
            <a:avLst/>
          </a:prstGeom>
        </p:spPr>
      </p:pic>
      <p:pic>
        <p:nvPicPr>
          <p:cNvPr id="18"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57568" y="9543977"/>
            <a:ext cx="476344" cy="535971"/>
          </a:xfrm>
          <a:prstGeom prst="rect">
            <a:avLst/>
          </a:prstGeom>
        </p:spPr>
      </p:pic>
      <p:pic>
        <p:nvPicPr>
          <p:cNvPr id="25"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3400" y="1832844"/>
            <a:ext cx="714516" cy="803956"/>
          </a:xfrm>
          <a:prstGeom prst="rect">
            <a:avLst/>
          </a:prstGeom>
        </p:spPr>
      </p:pic>
      <p:pic>
        <p:nvPicPr>
          <p:cNvPr id="2"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t="17906"/>
          <a:stretch/>
        </p:blipFill>
        <p:spPr>
          <a:xfrm>
            <a:off x="13522339" y="6058788"/>
            <a:ext cx="5191078" cy="4261549"/>
          </a:xfrm>
          <a:prstGeom prst="rect">
            <a:avLst/>
          </a:prstGeom>
        </p:spPr>
      </p:pic>
      <p:pic>
        <p:nvPicPr>
          <p:cNvPr id="6" name="Picture 5"/>
          <p:cNvPicPr>
            <a:picLocks noChangeAspect="1"/>
          </p:cNvPicPr>
          <p:nvPr/>
        </p:nvPicPr>
        <p:blipFill rotWithShape="1">
          <a:blip r:embed="rId11">
            <a:extLst>
              <a:ext uri="{28A0092B-C50C-407E-A947-70E740481C1C}">
                <a14:useLocalDpi xmlns:a14="http://schemas.microsoft.com/office/drawing/2010/main" val="0"/>
              </a:ext>
            </a:extLst>
          </a:blip>
          <a:srcRect l="27552" t="8178" r="33966" b="6484"/>
          <a:stretch/>
        </p:blipFill>
        <p:spPr>
          <a:xfrm>
            <a:off x="38098" y="4438666"/>
            <a:ext cx="3309215" cy="7247165"/>
          </a:xfrm>
          <a:prstGeom prst="rect">
            <a:avLst/>
          </a:prstGeom>
        </p:spPr>
      </p:pic>
      <p:sp>
        <p:nvSpPr>
          <p:cNvPr id="7" name="Rectangle 6"/>
          <p:cNvSpPr/>
          <p:nvPr/>
        </p:nvSpPr>
        <p:spPr>
          <a:xfrm>
            <a:off x="3750628" y="3028912"/>
            <a:ext cx="10430691" cy="6324808"/>
          </a:xfrm>
          <a:prstGeom prst="rect">
            <a:avLst/>
          </a:prstGeom>
        </p:spPr>
        <p:txBody>
          <a:bodyPr wrap="square">
            <a:spAutoFit/>
          </a:bodyPr>
          <a:lstStyle/>
          <a:p>
            <a:pPr marL="285750" marR="0" lvl="0" indent="-285750" algn="just">
              <a:lnSpc>
                <a:spcPct val="150000"/>
              </a:lnSpc>
              <a:spcBef>
                <a:spcPts val="0"/>
              </a:spcBef>
              <a:spcAft>
                <a:spcPts val="0"/>
              </a:spcAft>
              <a:buFont typeface="Wingdings" panose="05000000000000000000" pitchFamily="2" charset="2"/>
              <a:buChar char="§"/>
            </a:pP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Bà để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các quả trong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vườn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cháu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hái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a:lnSpc>
                <a:spcPct val="150000"/>
              </a:lnSpc>
              <a:spcBef>
                <a:spcPts val="0"/>
              </a:spcBef>
              <a:spcAft>
                <a:spcPts val="0"/>
              </a:spcAft>
              <a:buFont typeface="Wingdings" panose="05000000000000000000" pitchFamily="2" charset="2"/>
              <a:buChar char="§"/>
            </a:pP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Khi bạn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nhỏ</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mồ</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nhễ</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nhại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bà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quạt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liền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a:lnSpc>
                <a:spcPct val="150000"/>
              </a:lnSpc>
              <a:spcBef>
                <a:spcPts val="0"/>
              </a:spcBef>
              <a:spcAft>
                <a:spcPts val="0"/>
              </a:spcAft>
              <a:buFont typeface="Wingdings" panose="05000000000000000000" pitchFamily="2" charset="2"/>
              <a:buChar char="§"/>
            </a:pP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Khi đi ngủ, bạn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nhỏ</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bà kể chuyện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quạt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5337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barn(inVertical)">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barn(outVertical)">
                                      <p:cBhvr>
                                        <p:cTn id="36" dur="500"/>
                                        <p:tgtEl>
                                          <p:spTgt spid="7">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barn(inVertical)">
                                      <p:cBhvr>
                                        <p:cTn id="4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26408" y="3726174"/>
            <a:ext cx="7315200" cy="392360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77174" y="9003660"/>
            <a:ext cx="22317688" cy="62489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23920" y="9258300"/>
            <a:ext cx="22317688" cy="624895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08385" y="3834303"/>
            <a:ext cx="532130" cy="59874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82220" y="195007"/>
            <a:ext cx="750467" cy="844408"/>
          </a:xfrm>
          <a:prstGeom prst="rect">
            <a:avLst/>
          </a:prstGeom>
        </p:spPr>
      </p:pic>
      <p:pic>
        <p:nvPicPr>
          <p:cNvPr id="8" name="Picture 8"/>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84628" y="356133"/>
            <a:ext cx="7315200" cy="392360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9412" y="4014221"/>
            <a:ext cx="745179" cy="83845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8549" y="215314"/>
            <a:ext cx="476344" cy="535971"/>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259300" y="2346814"/>
            <a:ext cx="476344" cy="535971"/>
          </a:xfrm>
          <a:prstGeom prst="rect">
            <a:avLst/>
          </a:prstGeom>
        </p:spPr>
      </p:pic>
      <p:grpSp>
        <p:nvGrpSpPr>
          <p:cNvPr id="12" name="Group 12"/>
          <p:cNvGrpSpPr/>
          <p:nvPr/>
        </p:nvGrpSpPr>
        <p:grpSpPr>
          <a:xfrm>
            <a:off x="1295400" y="1039415"/>
            <a:ext cx="15727457" cy="6466285"/>
            <a:chOff x="0" y="0"/>
            <a:chExt cx="4726461" cy="3318769"/>
          </a:xfrm>
        </p:grpSpPr>
        <p:sp>
          <p:nvSpPr>
            <p:cNvPr id="13" name="Freeform 13"/>
            <p:cNvSpPr/>
            <p:nvPr/>
          </p:nvSpPr>
          <p:spPr>
            <a:xfrm>
              <a:off x="-1" y="0"/>
              <a:ext cx="4734120" cy="3318769"/>
            </a:xfrm>
            <a:custGeom>
              <a:avLst/>
              <a:gdLst/>
              <a:ahLst/>
              <a:cxnLst/>
              <a:rect l="l" t="t" r="r" b="b"/>
              <a:pathLst>
                <a:path w="4734120" h="3318769">
                  <a:moveTo>
                    <a:pt x="4227681" y="3301850"/>
                  </a:moveTo>
                  <a:cubicBezTo>
                    <a:pt x="4227681" y="3301850"/>
                    <a:pt x="3990685" y="3291880"/>
                    <a:pt x="3628546" y="3305325"/>
                  </a:cubicBezTo>
                  <a:cubicBezTo>
                    <a:pt x="3266408" y="3318769"/>
                    <a:pt x="490924" y="3318769"/>
                    <a:pt x="490924" y="3318769"/>
                  </a:cubicBezTo>
                  <a:cubicBezTo>
                    <a:pt x="245502" y="3318769"/>
                    <a:pt x="32509" y="3221501"/>
                    <a:pt x="31032" y="3061387"/>
                  </a:cubicBezTo>
                  <a:cubicBezTo>
                    <a:pt x="31032" y="3061387"/>
                    <a:pt x="0" y="1802041"/>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181133" y="0"/>
                    <a:pt x="4181133" y="0"/>
                  </a:cubicBezTo>
                  <a:cubicBezTo>
                    <a:pt x="4493033" y="0"/>
                    <a:pt x="4726462" y="101069"/>
                    <a:pt x="4718604" y="303616"/>
                  </a:cubicBezTo>
                  <a:cubicBezTo>
                    <a:pt x="4718604" y="303616"/>
                    <a:pt x="4716609" y="1695769"/>
                    <a:pt x="4725365" y="2361799"/>
                  </a:cubicBezTo>
                  <a:cubicBezTo>
                    <a:pt x="4734120" y="2655101"/>
                    <a:pt x="4687572" y="2988172"/>
                    <a:pt x="4687572" y="2988172"/>
                  </a:cubicBezTo>
                  <a:cubicBezTo>
                    <a:pt x="4684607" y="3168198"/>
                    <a:pt x="4473103" y="3301850"/>
                    <a:pt x="4227681" y="3301850"/>
                  </a:cubicBezTo>
                  <a:close/>
                </a:path>
              </a:pathLst>
            </a:custGeom>
            <a:solidFill>
              <a:srgbClr val="F5D9D5"/>
            </a:solidFill>
          </p:spPr>
          <p:txBody>
            <a:bodyPr/>
            <a:lstStyle/>
            <a:p>
              <a:endParaRPr lang="en-US"/>
            </a:p>
          </p:txBody>
        </p:sp>
      </p:grpSp>
      <p:grpSp>
        <p:nvGrpSpPr>
          <p:cNvPr id="14" name="Group 14"/>
          <p:cNvGrpSpPr/>
          <p:nvPr/>
        </p:nvGrpSpPr>
        <p:grpSpPr>
          <a:xfrm>
            <a:off x="4867322" y="1359276"/>
            <a:ext cx="8763000" cy="1587231"/>
            <a:chOff x="0" y="0"/>
            <a:chExt cx="4758757" cy="2460352"/>
          </a:xfrm>
          <a:solidFill>
            <a:schemeClr val="bg1"/>
          </a:solidFill>
        </p:grpSpPr>
        <p:sp>
          <p:nvSpPr>
            <p:cNvPr id="15" name="Freeform 15"/>
            <p:cNvSpPr/>
            <p:nvPr/>
          </p:nvSpPr>
          <p:spPr>
            <a:xfrm>
              <a:off x="-9098" y="-6509"/>
              <a:ext cx="4773087" cy="2492406"/>
            </a:xfrm>
            <a:custGeom>
              <a:avLst/>
              <a:gdLst/>
              <a:ahLst/>
              <a:cxnLst/>
              <a:rect l="l" t="t" r="r" b="b"/>
              <a:pathLst>
                <a:path w="4773087" h="2492406">
                  <a:moveTo>
                    <a:pt x="63030" y="1898852"/>
                  </a:moveTo>
                  <a:cubicBezTo>
                    <a:pt x="63030" y="1898852"/>
                    <a:pt x="0" y="1652288"/>
                    <a:pt x="10218" y="1214762"/>
                  </a:cubicBezTo>
                  <a:cubicBezTo>
                    <a:pt x="18651" y="990971"/>
                    <a:pt x="65033" y="645332"/>
                    <a:pt x="65033" y="645332"/>
                  </a:cubicBezTo>
                  <a:cubicBezTo>
                    <a:pt x="82233" y="502466"/>
                    <a:pt x="56685" y="337866"/>
                    <a:pt x="181385" y="223925"/>
                  </a:cubicBezTo>
                  <a:cubicBezTo>
                    <a:pt x="346794" y="72788"/>
                    <a:pt x="621643" y="0"/>
                    <a:pt x="3880014" y="6965"/>
                  </a:cubicBezTo>
                  <a:lnTo>
                    <a:pt x="3880016" y="6965"/>
                  </a:lnTo>
                  <a:cubicBezTo>
                    <a:pt x="4096762" y="16819"/>
                    <a:pt x="4301077" y="36481"/>
                    <a:pt x="4435266" y="101690"/>
                  </a:cubicBezTo>
                  <a:cubicBezTo>
                    <a:pt x="4691312" y="226120"/>
                    <a:pt x="4773087" y="459160"/>
                    <a:pt x="4767599" y="704684"/>
                  </a:cubicBezTo>
                  <a:cubicBezTo>
                    <a:pt x="4767599" y="704684"/>
                    <a:pt x="4724311" y="1013073"/>
                    <a:pt x="4731745" y="1248607"/>
                  </a:cubicBezTo>
                  <a:cubicBezTo>
                    <a:pt x="4738868" y="1640654"/>
                    <a:pt x="4746024" y="1836257"/>
                    <a:pt x="4746024" y="1836257"/>
                  </a:cubicBezTo>
                  <a:cubicBezTo>
                    <a:pt x="4729343" y="2051989"/>
                    <a:pt x="4614699" y="2262601"/>
                    <a:pt x="4417830" y="2374225"/>
                  </a:cubicBezTo>
                  <a:cubicBezTo>
                    <a:pt x="4267478" y="2459474"/>
                    <a:pt x="4069447" y="2474571"/>
                    <a:pt x="3228858" y="2463830"/>
                  </a:cubicBezTo>
                  <a:lnTo>
                    <a:pt x="3228819" y="2463830"/>
                  </a:lnTo>
                  <a:cubicBezTo>
                    <a:pt x="645952" y="2458553"/>
                    <a:pt x="384604" y="2492406"/>
                    <a:pt x="254278" y="2383248"/>
                  </a:cubicBezTo>
                  <a:cubicBezTo>
                    <a:pt x="145767" y="2292363"/>
                    <a:pt x="81795" y="2099051"/>
                    <a:pt x="63030" y="1898852"/>
                  </a:cubicBezTo>
                  <a:close/>
                </a:path>
              </a:pathLst>
            </a:custGeom>
            <a:grpFill/>
          </p:spPr>
          <p:txBody>
            <a:bodyPr/>
            <a:lstStyle/>
            <a:p>
              <a:endParaRPr lang="en-US"/>
            </a:p>
          </p:txBody>
        </p:sp>
      </p:grpSp>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45090" y="582701"/>
            <a:ext cx="1066800" cy="1200337"/>
          </a:xfrm>
          <a:prstGeom prst="rect">
            <a:avLst/>
          </a:prstGeom>
        </p:spPr>
      </p:pic>
      <p:sp>
        <p:nvSpPr>
          <p:cNvPr id="17" name="TextBox 17"/>
          <p:cNvSpPr txBox="1"/>
          <p:nvPr/>
        </p:nvSpPr>
        <p:spPr>
          <a:xfrm>
            <a:off x="5416046" y="1548266"/>
            <a:ext cx="7658434" cy="1103828"/>
          </a:xfrm>
          <a:prstGeom prst="rect">
            <a:avLst/>
          </a:prstGeom>
        </p:spPr>
        <p:txBody>
          <a:bodyPr wrap="square" lIns="0" tIns="0" rIns="0" bIns="0" rtlCol="0" anchor="t">
            <a:spAutoFit/>
          </a:bodyPr>
          <a:lstStyle/>
          <a:p>
            <a:pPr algn="ctr">
              <a:lnSpc>
                <a:spcPts val="9679"/>
              </a:lnSpc>
            </a:pPr>
            <a:r>
              <a:rPr lang="vi-VN" sz="5200" b="1" dirty="0">
                <a:solidFill>
                  <a:srgbClr val="FF0000"/>
                </a:solidFill>
              </a:rPr>
              <a:t>TIẾT 1 – 2: ĐỌC &amp; VIẾT</a:t>
            </a:r>
            <a:endParaRPr lang="en-US" sz="5200" b="1" dirty="0">
              <a:solidFill>
                <a:srgbClr val="FF0000"/>
              </a:solidFill>
            </a:endParaRPr>
          </a:p>
        </p:txBody>
      </p:sp>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0071"/>
          <a:stretch>
            <a:fillRect/>
          </a:stretch>
        </p:blipFill>
        <p:spPr>
          <a:xfrm flipH="1">
            <a:off x="-327000" y="5687977"/>
            <a:ext cx="3628074" cy="4967677"/>
          </a:xfrm>
          <a:prstGeom prst="rect">
            <a:avLst/>
          </a:prstGeom>
        </p:spPr>
      </p:pic>
      <p:pic>
        <p:nvPicPr>
          <p:cNvPr id="19"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50071"/>
          <a:stretch>
            <a:fillRect/>
          </a:stretch>
        </p:blipFill>
        <p:spPr>
          <a:xfrm flipH="1">
            <a:off x="14927212" y="5671474"/>
            <a:ext cx="3587245" cy="4911773"/>
          </a:xfrm>
          <a:prstGeom prst="rect">
            <a:avLst/>
          </a:prstGeom>
        </p:spPr>
      </p:pic>
      <p:sp>
        <p:nvSpPr>
          <p:cNvPr id="22" name="TextBox 21"/>
          <p:cNvSpPr txBox="1"/>
          <p:nvPr/>
        </p:nvSpPr>
        <p:spPr>
          <a:xfrm>
            <a:off x="2138930" y="2982197"/>
            <a:ext cx="14065876" cy="3970318"/>
          </a:xfrm>
          <a:prstGeom prst="rect">
            <a:avLst/>
          </a:prstGeom>
          <a:noFill/>
        </p:spPr>
        <p:txBody>
          <a:bodyPr wrap="square" rtlCol="0">
            <a:spAutoFit/>
          </a:bodyPr>
          <a:lstStyle/>
          <a:p>
            <a:pPr algn="ctr">
              <a:lnSpc>
                <a:spcPct val="150000"/>
              </a:lnSpc>
            </a:pPr>
            <a:r>
              <a:rPr lang="vi-VN" sz="8400" b="1" dirty="0"/>
              <a:t>VỀ THĂM QUÊ - </a:t>
            </a:r>
          </a:p>
          <a:p>
            <a:pPr algn="ctr">
              <a:lnSpc>
                <a:spcPct val="150000"/>
              </a:lnSpc>
            </a:pPr>
            <a:r>
              <a:rPr lang="vi-VN" sz="8400" b="1" dirty="0"/>
              <a:t>ÔN CHỮ VIẾT HOA: A, Ă, Â </a:t>
            </a:r>
            <a:endParaRPr lang="en-US" sz="8400" b="1" dirty="0"/>
          </a:p>
        </p:txBody>
      </p:sp>
    </p:spTree>
    <p:extLst>
      <p:ext uri="{BB962C8B-B14F-4D97-AF65-F5344CB8AC3E}">
        <p14:creationId xmlns:p14="http://schemas.microsoft.com/office/powerpoint/2010/main" val="1917266674"/>
      </p:ext>
    </p:extLst>
  </p:cSld>
  <p:clrMapOvr>
    <a:masterClrMapping/>
  </p:clrMapOvr>
  <p:transition spd="slow">
    <p:strips/>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90800" y="-279287"/>
            <a:ext cx="7315200" cy="3923607"/>
          </a:xfrm>
          <a:prstGeom prst="rect">
            <a:avLst/>
          </a:prstGeom>
        </p:spPr>
      </p:pic>
      <p:grpSp>
        <p:nvGrpSpPr>
          <p:cNvPr id="19" name="Group 4"/>
          <p:cNvGrpSpPr/>
          <p:nvPr/>
        </p:nvGrpSpPr>
        <p:grpSpPr>
          <a:xfrm>
            <a:off x="1752600" y="495300"/>
            <a:ext cx="14859000" cy="2406589"/>
            <a:chOff x="0" y="0"/>
            <a:chExt cx="7687312" cy="1827492"/>
          </a:xfrm>
        </p:grpSpPr>
        <p:sp>
          <p:nvSpPr>
            <p:cNvPr id="20" name="Freeform 5"/>
            <p:cNvSpPr/>
            <p:nvPr/>
          </p:nvSpPr>
          <p:spPr>
            <a:xfrm>
              <a:off x="-1" y="0"/>
              <a:ext cx="7694972" cy="1827492"/>
            </a:xfrm>
            <a:custGeom>
              <a:avLst/>
              <a:gdLst/>
              <a:ahLst/>
              <a:cxnLst/>
              <a:rect l="l" t="t" r="r" b="b"/>
              <a:pathLst>
                <a:path w="7694972" h="1827492">
                  <a:moveTo>
                    <a:pt x="7188533" y="1810573"/>
                  </a:moveTo>
                  <a:cubicBezTo>
                    <a:pt x="7188533" y="1810573"/>
                    <a:pt x="6951536" y="1800603"/>
                    <a:pt x="6589397" y="1814047"/>
                  </a:cubicBezTo>
                  <a:cubicBezTo>
                    <a:pt x="6227259" y="1827492"/>
                    <a:pt x="490924" y="1827492"/>
                    <a:pt x="490924" y="1827492"/>
                  </a:cubicBezTo>
                  <a:cubicBezTo>
                    <a:pt x="245502" y="1827492"/>
                    <a:pt x="32509" y="1730224"/>
                    <a:pt x="31032" y="1570110"/>
                  </a:cubicBezTo>
                  <a:cubicBezTo>
                    <a:pt x="31032" y="1570110"/>
                    <a:pt x="0" y="6469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41984" y="0"/>
                    <a:pt x="7141984" y="0"/>
                  </a:cubicBezTo>
                  <a:cubicBezTo>
                    <a:pt x="7453885" y="0"/>
                    <a:pt x="7687313" y="101069"/>
                    <a:pt x="7679456" y="303616"/>
                  </a:cubicBezTo>
                  <a:cubicBezTo>
                    <a:pt x="7679456" y="303616"/>
                    <a:pt x="7677460" y="643428"/>
                    <a:pt x="7686216" y="870522"/>
                  </a:cubicBezTo>
                  <a:cubicBezTo>
                    <a:pt x="7694972" y="1163824"/>
                    <a:pt x="7648423" y="1496895"/>
                    <a:pt x="7648423" y="1496895"/>
                  </a:cubicBezTo>
                  <a:cubicBezTo>
                    <a:pt x="7645458" y="1676921"/>
                    <a:pt x="7433955" y="1810573"/>
                    <a:pt x="7188533" y="1810573"/>
                  </a:cubicBezTo>
                  <a:close/>
                </a:path>
              </a:pathLst>
            </a:custGeom>
            <a:solidFill>
              <a:srgbClr val="F5D9D5"/>
            </a:solidFill>
          </p:spPr>
          <p:txBody>
            <a:bodyPr/>
            <a:lstStyle/>
            <a:p>
              <a:endParaRPr lang="en-US"/>
            </a:p>
          </p:txBody>
        </p:sp>
      </p:grpSp>
      <p:pic>
        <p:nvPicPr>
          <p:cNvPr id="2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8383" y="761083"/>
            <a:ext cx="1807722" cy="1875717"/>
          </a:xfrm>
          <a:prstGeom prst="rect">
            <a:avLst/>
          </a:prstGeom>
        </p:spPr>
      </p:pic>
      <p:sp>
        <p:nvSpPr>
          <p:cNvPr id="22" name="TextBox 18"/>
          <p:cNvSpPr txBox="1"/>
          <p:nvPr/>
        </p:nvSpPr>
        <p:spPr>
          <a:xfrm>
            <a:off x="2282263" y="1146505"/>
            <a:ext cx="1279964" cy="1072025"/>
          </a:xfrm>
          <a:prstGeom prst="rect">
            <a:avLst/>
          </a:prstGeom>
        </p:spPr>
        <p:txBody>
          <a:bodyPr lIns="0" tIns="0" rIns="0" bIns="0" rtlCol="0" anchor="t">
            <a:spAutoFit/>
          </a:bodyPr>
          <a:lstStyle/>
          <a:p>
            <a:pPr algn="ctr">
              <a:lnSpc>
                <a:spcPts val="8879"/>
              </a:lnSpc>
            </a:pPr>
            <a:r>
              <a:rPr lang="vi-VN" sz="6400" b="1" dirty="0">
                <a:solidFill>
                  <a:srgbClr val="FFFFFF"/>
                </a:solidFill>
                <a:latin typeface="Arial" panose="020B0604020202020204" pitchFamily="34" charset="0"/>
                <a:cs typeface="Arial" panose="020B0604020202020204" pitchFamily="34" charset="0"/>
              </a:rPr>
              <a:t>4</a:t>
            </a:r>
            <a:endParaRPr lang="en-US" sz="6400" b="1" dirty="0">
              <a:solidFill>
                <a:srgbClr val="FFFFFF"/>
              </a:solidFill>
              <a:latin typeface="Arial" panose="020B0604020202020204" pitchFamily="34" charset="0"/>
              <a:cs typeface="Arial" panose="020B0604020202020204" pitchFamily="34" charset="0"/>
            </a:endParaRPr>
          </a:p>
        </p:txBody>
      </p:sp>
      <p:pic>
        <p:nvPicPr>
          <p:cNvPr id="23" name="Picture 4"/>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422007">
            <a:off x="12460278" y="-2474555"/>
            <a:ext cx="7315200" cy="3923607"/>
          </a:xfrm>
          <a:prstGeom prst="rect">
            <a:avLst/>
          </a:prstGeom>
        </p:spPr>
      </p:pic>
      <p:sp>
        <p:nvSpPr>
          <p:cNvPr id="24" name="Rectangle 23"/>
          <p:cNvSpPr/>
          <p:nvPr/>
        </p:nvSpPr>
        <p:spPr>
          <a:xfrm>
            <a:off x="4267200" y="495300"/>
            <a:ext cx="10840817" cy="2171428"/>
          </a:xfrm>
          <a:prstGeom prst="rect">
            <a:avLst/>
          </a:prstGeom>
        </p:spPr>
        <p:txBody>
          <a:bodyPr wrap="square">
            <a:spAutoFit/>
          </a:bodyPr>
          <a:lstStyle/>
          <a:p>
            <a:pPr algn="just">
              <a:lnSpc>
                <a:spcPct val="150000"/>
              </a:lnSpc>
              <a:tabLst>
                <a:tab pos="372110" algn="l"/>
              </a:tabLst>
            </a:pPr>
            <a:r>
              <a:rPr lang="vi-VN" sz="4800" b="1" dirty="0">
                <a:ea typeface="Times New Roman" panose="02020603050405020304" pitchFamily="18" charset="0"/>
                <a:cs typeface="Arial" panose="020B0604020202020204" pitchFamily="34" charset="0"/>
              </a:rPr>
              <a:t>Theo em, vì sao bạn nhỏ thấy vui thích trong kì nghỉ hè ở quê?</a:t>
            </a:r>
            <a:endParaRPr lang="en-US" sz="48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05600" y="7954279"/>
            <a:ext cx="631970" cy="711077"/>
          </a:xfrm>
          <a:prstGeom prst="rect">
            <a:avLst/>
          </a:prstGeom>
        </p:spPr>
      </p:pic>
      <p:pic>
        <p:nvPicPr>
          <p:cNvPr id="17"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40691" y="2701850"/>
            <a:ext cx="979050" cy="1101603"/>
          </a:xfrm>
          <a:prstGeom prst="rect">
            <a:avLst/>
          </a:prstGeom>
        </p:spPr>
      </p:pic>
      <p:pic>
        <p:nvPicPr>
          <p:cNvPr id="18"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53139" y="8309817"/>
            <a:ext cx="476344" cy="612171"/>
          </a:xfrm>
          <a:prstGeom prst="rect">
            <a:avLst/>
          </a:prstGeom>
        </p:spPr>
      </p:pic>
      <p:pic>
        <p:nvPicPr>
          <p:cNvPr id="25"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3400" y="1832844"/>
            <a:ext cx="714516" cy="803956"/>
          </a:xfrm>
          <a:prstGeom prst="rect">
            <a:avLst/>
          </a:prstGeom>
        </p:spPr>
      </p:pic>
      <p:sp>
        <p:nvSpPr>
          <p:cNvPr id="4" name="Rectangle 3"/>
          <p:cNvSpPr/>
          <p:nvPr/>
        </p:nvSpPr>
        <p:spPr>
          <a:xfrm>
            <a:off x="3562227" y="3252651"/>
            <a:ext cx="11023991" cy="3208571"/>
          </a:xfrm>
          <a:prstGeom prst="rect">
            <a:avLst/>
          </a:prstGeom>
        </p:spPr>
        <p:txBody>
          <a:bodyPr wrap="square">
            <a:spAutoFit/>
          </a:bodyPr>
          <a:lstStyle/>
          <a:p>
            <a:pPr algn="just">
              <a:lnSpc>
                <a:spcPct val="150000"/>
              </a:lnSpc>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Được </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ăn quả bà để </a:t>
            </a:r>
            <a:r>
              <a:rPr lang="en-US" sz="4500" dirty="0" err="1">
                <a:solidFill>
                  <a:srgbClr val="000000"/>
                </a:solidFill>
                <a:latin typeface="Arial" panose="020B0604020202020204" pitchFamily="34" charset="0"/>
                <a:ea typeface="Calibri" panose="020F0502020204030204" pitchFamily="34" charset="0"/>
                <a:cs typeface="Arial" panose="020B0604020202020204" pitchFamily="34" charset="0"/>
              </a:rPr>
              <a:t>dành</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 bà </a:t>
            </a:r>
            <a:r>
              <a:rPr lang="en-US" sz="4500" dirty="0" err="1">
                <a:solidFill>
                  <a:srgbClr val="000000"/>
                </a:solidFill>
                <a:latin typeface="Arial" panose="020B0604020202020204" pitchFamily="34" charset="0"/>
                <a:ea typeface="Calibri" panose="020F0502020204030204" pitchFamily="34" charset="0"/>
                <a:cs typeface="Arial" panose="020B0604020202020204" pitchFamily="34" charset="0"/>
              </a:rPr>
              <a:t>quạt</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latin typeface="Arial" panose="020B0604020202020204" pitchFamily="34" charset="0"/>
                <a:ea typeface="Calibri" panose="020F0502020204030204" pitchFamily="34" charset="0"/>
                <a:cs typeface="Arial" panose="020B0604020202020204" pitchFamily="34" charset="0"/>
              </a:rPr>
              <a:t>mát</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 kể chuyện, </a:t>
            </a:r>
            <a:r>
              <a:rPr lang="en-US" sz="45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latin typeface="Arial" panose="020B0604020202020204" pitchFamily="34" charset="0"/>
                <a:ea typeface="Calibri" panose="020F0502020204030204" pitchFamily="34" charset="0"/>
                <a:cs typeface="Arial" panose="020B0604020202020204" pitchFamily="34" charset="0"/>
              </a:rPr>
              <a:t>ngửi</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latin typeface="Arial" panose="020B0604020202020204" pitchFamily="34" charset="0"/>
                <a:ea typeface="Calibri" panose="020F0502020204030204" pitchFamily="34" charset="0"/>
                <a:cs typeface="Arial" panose="020B0604020202020204" pitchFamily="34" charset="0"/>
              </a:rPr>
              <a:t>mùi</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latin typeface="Arial" panose="020B0604020202020204" pitchFamily="34" charset="0"/>
                <a:ea typeface="Calibri" panose="020F0502020204030204" pitchFamily="34" charset="0"/>
                <a:cs typeface="Arial" panose="020B0604020202020204" pitchFamily="34" charset="0"/>
              </a:rPr>
              <a:t>thơm</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 của </a:t>
            </a:r>
            <a:r>
              <a:rPr lang="en-US" sz="4500" dirty="0" err="1">
                <a:solidFill>
                  <a:srgbClr val="000000"/>
                </a:solidFill>
                <a:latin typeface="Arial" panose="020B0604020202020204" pitchFamily="34" charset="0"/>
                <a:ea typeface="Calibri" panose="020F0502020204030204" pitchFamily="34" charset="0"/>
                <a:cs typeface="Arial" panose="020B0604020202020204" pitchFamily="34" charset="0"/>
              </a:rPr>
              <a:t>bao</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latin typeface="Arial" panose="020B0604020202020204" pitchFamily="34" charset="0"/>
                <a:ea typeface="Calibri" panose="020F0502020204030204" pitchFamily="34" charset="0"/>
                <a:cs typeface="Arial" panose="020B0604020202020204" pitchFamily="34" charset="0"/>
              </a:rPr>
              <a:t>nhiêu</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 quả trong </a:t>
            </a:r>
            <a:r>
              <a:rPr lang="en-US" sz="4500" dirty="0" err="1">
                <a:solidFill>
                  <a:srgbClr val="000000"/>
                </a:solidFill>
                <a:latin typeface="Arial" panose="020B0604020202020204" pitchFamily="34" charset="0"/>
                <a:ea typeface="Calibri" panose="020F0502020204030204" pitchFamily="34" charset="0"/>
                <a:cs typeface="Arial" panose="020B0604020202020204" pitchFamily="34" charset="0"/>
              </a:rPr>
              <a:t>vườn</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200" y="5251455"/>
            <a:ext cx="6331806" cy="5205641"/>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23247" y="5856332"/>
            <a:ext cx="5083165" cy="4430668"/>
          </a:xfrm>
          <a:prstGeom prst="rect">
            <a:avLst/>
          </a:prstGeom>
        </p:spPr>
      </p:pic>
    </p:spTree>
    <p:extLst>
      <p:ext uri="{BB962C8B-B14F-4D97-AF65-F5344CB8AC3E}">
        <p14:creationId xmlns:p14="http://schemas.microsoft.com/office/powerpoint/2010/main" val="39559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800" decel="100000"/>
                                        <p:tgtEl>
                                          <p:spTgt spid="5"/>
                                        </p:tgtEl>
                                      </p:cBhvr>
                                    </p:animEffect>
                                    <p:anim calcmode="lin" valueType="num">
                                      <p:cBhvr>
                                        <p:cTn id="26" dur="800" decel="100000" fill="hold"/>
                                        <p:tgtEl>
                                          <p:spTgt spid="5"/>
                                        </p:tgtEl>
                                        <p:attrNameLst>
                                          <p:attrName>style.rotation</p:attrName>
                                        </p:attrNameLst>
                                      </p:cBhvr>
                                      <p:tavLst>
                                        <p:tav tm="0">
                                          <p:val>
                                            <p:fltVal val="-90"/>
                                          </p:val>
                                        </p:tav>
                                        <p:tav tm="100000">
                                          <p:val>
                                            <p:fltVal val="0"/>
                                          </p:val>
                                        </p:tav>
                                      </p:tavLst>
                                    </p:anim>
                                    <p:anim calcmode="lin" valueType="num">
                                      <p:cBhvr>
                                        <p:cTn id="27" dur="800" decel="100000" fill="hold"/>
                                        <p:tgtEl>
                                          <p:spTgt spid="5"/>
                                        </p:tgtEl>
                                        <p:attrNameLst>
                                          <p:attrName>ppt_x</p:attrName>
                                        </p:attrNameLst>
                                      </p:cBhvr>
                                      <p:tavLst>
                                        <p:tav tm="0">
                                          <p:val>
                                            <p:strVal val="#ppt_x+0.4"/>
                                          </p:val>
                                        </p:tav>
                                        <p:tav tm="100000">
                                          <p:val>
                                            <p:strVal val="#ppt_x-0.05"/>
                                          </p:val>
                                        </p:tav>
                                      </p:tavLst>
                                    </p:anim>
                                    <p:anim calcmode="lin" valueType="num">
                                      <p:cBhvr>
                                        <p:cTn id="28" dur="800" decel="100000" fill="hold"/>
                                        <p:tgtEl>
                                          <p:spTgt spid="5"/>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31" presetID="3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800" decel="100000"/>
                                        <p:tgtEl>
                                          <p:spTgt spid="4"/>
                                        </p:tgtEl>
                                      </p:cBhvr>
                                    </p:animEffect>
                                    <p:anim calcmode="lin" valueType="num">
                                      <p:cBhvr>
                                        <p:cTn id="34" dur="800" decel="100000" fill="hold"/>
                                        <p:tgtEl>
                                          <p:spTgt spid="4"/>
                                        </p:tgtEl>
                                        <p:attrNameLst>
                                          <p:attrName>style.rotation</p:attrName>
                                        </p:attrNameLst>
                                      </p:cBhvr>
                                      <p:tavLst>
                                        <p:tav tm="0">
                                          <p:val>
                                            <p:fltVal val="-90"/>
                                          </p:val>
                                        </p:tav>
                                        <p:tav tm="100000">
                                          <p:val>
                                            <p:fltVal val="0"/>
                                          </p:val>
                                        </p:tav>
                                      </p:tavLst>
                                    </p:anim>
                                    <p:anim calcmode="lin" valueType="num">
                                      <p:cBhvr>
                                        <p:cTn id="35" dur="800" decel="100000" fill="hold"/>
                                        <p:tgtEl>
                                          <p:spTgt spid="4"/>
                                        </p:tgtEl>
                                        <p:attrNameLst>
                                          <p:attrName>ppt_x</p:attrName>
                                        </p:attrNameLst>
                                      </p:cBhvr>
                                      <p:tavLst>
                                        <p:tav tm="0">
                                          <p:val>
                                            <p:strVal val="#ppt_x+0.4"/>
                                          </p:val>
                                        </p:tav>
                                        <p:tav tm="100000">
                                          <p:val>
                                            <p:strVal val="#ppt_x-0.05"/>
                                          </p:val>
                                        </p:tav>
                                      </p:tavLst>
                                    </p:anim>
                                    <p:anim calcmode="lin" valueType="num">
                                      <p:cBhvr>
                                        <p:cTn id="36" dur="800" decel="100000" fill="hold"/>
                                        <p:tgtEl>
                                          <p:spTgt spid="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800" decel="100000"/>
                                        <p:tgtEl>
                                          <p:spTgt spid="8"/>
                                        </p:tgtEl>
                                      </p:cBhvr>
                                    </p:animEffect>
                                    <p:anim calcmode="lin" valueType="num">
                                      <p:cBhvr>
                                        <p:cTn id="42" dur="800" decel="100000" fill="hold"/>
                                        <p:tgtEl>
                                          <p:spTgt spid="8"/>
                                        </p:tgtEl>
                                        <p:attrNameLst>
                                          <p:attrName>style.rotation</p:attrName>
                                        </p:attrNameLst>
                                      </p:cBhvr>
                                      <p:tavLst>
                                        <p:tav tm="0">
                                          <p:val>
                                            <p:fltVal val="-90"/>
                                          </p:val>
                                        </p:tav>
                                        <p:tav tm="100000">
                                          <p:val>
                                            <p:fltVal val="0"/>
                                          </p:val>
                                        </p:tav>
                                      </p:tavLst>
                                    </p:anim>
                                    <p:anim calcmode="lin" valueType="num">
                                      <p:cBhvr>
                                        <p:cTn id="43" dur="800" decel="100000" fill="hold"/>
                                        <p:tgtEl>
                                          <p:spTgt spid="8"/>
                                        </p:tgtEl>
                                        <p:attrNameLst>
                                          <p:attrName>ppt_x</p:attrName>
                                        </p:attrNameLst>
                                      </p:cBhvr>
                                      <p:tavLst>
                                        <p:tav tm="0">
                                          <p:val>
                                            <p:strVal val="#ppt_x+0.4"/>
                                          </p:val>
                                        </p:tav>
                                        <p:tav tm="100000">
                                          <p:val>
                                            <p:strVal val="#ppt_x-0.05"/>
                                          </p:val>
                                        </p:tav>
                                      </p:tavLst>
                                    </p:anim>
                                    <p:anim calcmode="lin" valueType="num">
                                      <p:cBhvr>
                                        <p:cTn id="44" dur="800" decel="100000" fill="hold"/>
                                        <p:tgtEl>
                                          <p:spTgt spid="8"/>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64604" y="-608721"/>
            <a:ext cx="7315200" cy="3923607"/>
          </a:xfrm>
          <a:prstGeom prst="rect">
            <a:avLst/>
          </a:prstGeom>
        </p:spPr>
      </p:pic>
      <p:pic>
        <p:nvPicPr>
          <p:cNvPr id="23" name="Picture 4"/>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422007">
            <a:off x="12460278" y="-2474555"/>
            <a:ext cx="7315200" cy="3923607"/>
          </a:xfrm>
          <a:prstGeom prst="rect">
            <a:avLst/>
          </a:prstGeom>
        </p:spPr>
      </p:pic>
      <p:sp>
        <p:nvSpPr>
          <p:cNvPr id="24" name="Rectangle 23"/>
          <p:cNvSpPr/>
          <p:nvPr/>
        </p:nvSpPr>
        <p:spPr>
          <a:xfrm>
            <a:off x="3962400" y="530422"/>
            <a:ext cx="10972800" cy="2308324"/>
          </a:xfrm>
          <a:prstGeom prst="rect">
            <a:avLst/>
          </a:prstGeom>
        </p:spPr>
        <p:txBody>
          <a:bodyPr wrap="square">
            <a:spAutoFit/>
          </a:bodyPr>
          <a:lstStyle/>
          <a:p>
            <a:pPr algn="ctr">
              <a:lnSpc>
                <a:spcPct val="150000"/>
              </a:lnSpc>
              <a:tabLst>
                <a:tab pos="372110" algn="l"/>
              </a:tabLst>
            </a:pPr>
            <a:r>
              <a:rPr lang="vi-VN" sz="4800" b="1" dirty="0">
                <a:ea typeface="Times New Roman" panose="02020603050405020304" pitchFamily="18" charset="0"/>
                <a:cs typeface="Arial" panose="020B0604020202020204" pitchFamily="34" charset="0"/>
              </a:rPr>
              <a:t>Việc làm nào của bà bạn nhỏ trong bài thơ giống bà của em?</a:t>
            </a:r>
            <a:endParaRPr lang="en-US" sz="48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7916" y="9079147"/>
            <a:ext cx="631970" cy="711077"/>
          </a:xfrm>
          <a:prstGeom prst="rect">
            <a:avLst/>
          </a:prstGeom>
        </p:spPr>
      </p:pic>
      <p:pic>
        <p:nvPicPr>
          <p:cNvPr id="17"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40691" y="2701850"/>
            <a:ext cx="979050" cy="1101603"/>
          </a:xfrm>
          <a:prstGeom prst="rect">
            <a:avLst/>
          </a:prstGeom>
        </p:spPr>
      </p:pic>
      <p:pic>
        <p:nvPicPr>
          <p:cNvPr id="18"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59691" y="6438900"/>
            <a:ext cx="762000" cy="685800"/>
          </a:xfrm>
          <a:prstGeom prst="rect">
            <a:avLst/>
          </a:prstGeom>
        </p:spPr>
      </p:pic>
      <p:pic>
        <p:nvPicPr>
          <p:cNvPr id="25"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3400" y="1832844"/>
            <a:ext cx="714516" cy="803956"/>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2245" y="2897126"/>
            <a:ext cx="12801600" cy="6988064"/>
          </a:xfrm>
          <a:prstGeom prst="rect">
            <a:avLst/>
          </a:prstGeom>
        </p:spPr>
      </p:pic>
    </p:spTree>
    <p:extLst>
      <p:ext uri="{BB962C8B-B14F-4D97-AF65-F5344CB8AC3E}">
        <p14:creationId xmlns:p14="http://schemas.microsoft.com/office/powerpoint/2010/main" val="3153820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par>
                                <p:cTn id="9" presetID="1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797071" y="901824"/>
            <a:ext cx="14748335" cy="8733288"/>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14748335"/>
                <a:gd name="connsiteY0" fmla="*/ 1455577 h 8733288"/>
                <a:gd name="connsiteX1" fmla="*/ 1455577 w 14748335"/>
                <a:gd name="connsiteY1" fmla="*/ 0 h 8733288"/>
                <a:gd name="connsiteX2" fmla="*/ 13292758 w 14748335"/>
                <a:gd name="connsiteY2" fmla="*/ 0 h 8733288"/>
                <a:gd name="connsiteX3" fmla="*/ 14748335 w 14748335"/>
                <a:gd name="connsiteY3" fmla="*/ 1455577 h 8733288"/>
                <a:gd name="connsiteX4" fmla="*/ 14748335 w 14748335"/>
                <a:gd name="connsiteY4" fmla="*/ 7277711 h 8733288"/>
                <a:gd name="connsiteX5" fmla="*/ 13292758 w 14748335"/>
                <a:gd name="connsiteY5" fmla="*/ 8733288 h 8733288"/>
                <a:gd name="connsiteX6" fmla="*/ 1455577 w 14748335"/>
                <a:gd name="connsiteY6" fmla="*/ 8733288 h 8733288"/>
                <a:gd name="connsiteX7" fmla="*/ 0 w 14748335"/>
                <a:gd name="connsiteY7" fmla="*/ 7277711 h 8733288"/>
                <a:gd name="connsiteX8" fmla="*/ 0 w 14748335"/>
                <a:gd name="connsiteY8" fmla="*/ 1455577 h 873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8335" h="8733288" fill="none" extrusionOk="0">
                  <a:moveTo>
                    <a:pt x="0" y="1455577"/>
                  </a:moveTo>
                  <a:cubicBezTo>
                    <a:pt x="20586" y="747889"/>
                    <a:pt x="674389" y="49199"/>
                    <a:pt x="1455577" y="0"/>
                  </a:cubicBezTo>
                  <a:cubicBezTo>
                    <a:pt x="6581289" y="99833"/>
                    <a:pt x="11988649" y="142688"/>
                    <a:pt x="13292758" y="0"/>
                  </a:cubicBezTo>
                  <a:cubicBezTo>
                    <a:pt x="14133612" y="58371"/>
                    <a:pt x="14671703" y="645891"/>
                    <a:pt x="14748335" y="1455577"/>
                  </a:cubicBezTo>
                  <a:cubicBezTo>
                    <a:pt x="14881573" y="3479075"/>
                    <a:pt x="14815504" y="6303775"/>
                    <a:pt x="14748335" y="7277711"/>
                  </a:cubicBezTo>
                  <a:cubicBezTo>
                    <a:pt x="14794712" y="8127956"/>
                    <a:pt x="14129334" y="8846518"/>
                    <a:pt x="13292758" y="8733288"/>
                  </a:cubicBezTo>
                  <a:cubicBezTo>
                    <a:pt x="10929313" y="8872523"/>
                    <a:pt x="4897425" y="8777989"/>
                    <a:pt x="1455577" y="8733288"/>
                  </a:cubicBezTo>
                  <a:cubicBezTo>
                    <a:pt x="665314" y="8675117"/>
                    <a:pt x="49702" y="8011805"/>
                    <a:pt x="0" y="7277711"/>
                  </a:cubicBezTo>
                  <a:cubicBezTo>
                    <a:pt x="-146685" y="4676348"/>
                    <a:pt x="-143143" y="3141322"/>
                    <a:pt x="0" y="1455577"/>
                  </a:cubicBezTo>
                  <a:close/>
                </a:path>
                <a:path w="14748335" h="8733288" stroke="0" extrusionOk="0">
                  <a:moveTo>
                    <a:pt x="0" y="1455577"/>
                  </a:moveTo>
                  <a:cubicBezTo>
                    <a:pt x="50391" y="561487"/>
                    <a:pt x="506096" y="-17519"/>
                    <a:pt x="1455577" y="0"/>
                  </a:cubicBezTo>
                  <a:cubicBezTo>
                    <a:pt x="6714424" y="88457"/>
                    <a:pt x="11243500" y="-4206"/>
                    <a:pt x="13292758" y="0"/>
                  </a:cubicBezTo>
                  <a:cubicBezTo>
                    <a:pt x="14064473" y="29221"/>
                    <a:pt x="14680997" y="587555"/>
                    <a:pt x="14748335" y="1455577"/>
                  </a:cubicBezTo>
                  <a:cubicBezTo>
                    <a:pt x="14917529" y="3059212"/>
                    <a:pt x="14686568" y="4879468"/>
                    <a:pt x="14748335" y="7277711"/>
                  </a:cubicBezTo>
                  <a:cubicBezTo>
                    <a:pt x="14799729" y="8096299"/>
                    <a:pt x="14108678" y="8744764"/>
                    <a:pt x="13292758" y="8733288"/>
                  </a:cubicBezTo>
                  <a:cubicBezTo>
                    <a:pt x="9762687" y="8819699"/>
                    <a:pt x="6412254" y="8729207"/>
                    <a:pt x="1455577" y="8733288"/>
                  </a:cubicBezTo>
                  <a:cubicBezTo>
                    <a:pt x="629909" y="8717197"/>
                    <a:pt x="-93280" y="8094848"/>
                    <a:pt x="0" y="7277711"/>
                  </a:cubicBezTo>
                  <a:cubicBezTo>
                    <a:pt x="166589" y="5150050"/>
                    <a:pt x="-105072" y="3371977"/>
                    <a:pt x="0" y="1455577"/>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400"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13991908"/>
                <a:gd name="connsiteY0" fmla="*/ 1380921 h 8285363"/>
                <a:gd name="connsiteX1" fmla="*/ 1380921 w 13991908"/>
                <a:gd name="connsiteY1" fmla="*/ 0 h 8285363"/>
                <a:gd name="connsiteX2" fmla="*/ 12610987 w 13991908"/>
                <a:gd name="connsiteY2" fmla="*/ 0 h 8285363"/>
                <a:gd name="connsiteX3" fmla="*/ 13991908 w 13991908"/>
                <a:gd name="connsiteY3" fmla="*/ 1380921 h 8285363"/>
                <a:gd name="connsiteX4" fmla="*/ 13991908 w 13991908"/>
                <a:gd name="connsiteY4" fmla="*/ 6904442 h 8285363"/>
                <a:gd name="connsiteX5" fmla="*/ 12610987 w 13991908"/>
                <a:gd name="connsiteY5" fmla="*/ 8285363 h 8285363"/>
                <a:gd name="connsiteX6" fmla="*/ 1380921 w 13991908"/>
                <a:gd name="connsiteY6" fmla="*/ 8285363 h 8285363"/>
                <a:gd name="connsiteX7" fmla="*/ 0 w 13991908"/>
                <a:gd name="connsiteY7" fmla="*/ 6904442 h 8285363"/>
                <a:gd name="connsiteX8" fmla="*/ 0 w 13991908"/>
                <a:gd name="connsiteY8" fmla="*/ 1380921 h 828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1908" h="8285363" fill="none" extrusionOk="0">
                  <a:moveTo>
                    <a:pt x="0" y="1380921"/>
                  </a:moveTo>
                  <a:cubicBezTo>
                    <a:pt x="15878" y="692460"/>
                    <a:pt x="633628" y="33303"/>
                    <a:pt x="1380921" y="0"/>
                  </a:cubicBezTo>
                  <a:cubicBezTo>
                    <a:pt x="2569116" y="99833"/>
                    <a:pt x="7861912" y="142688"/>
                    <a:pt x="12610987" y="0"/>
                  </a:cubicBezTo>
                  <a:cubicBezTo>
                    <a:pt x="13401158" y="43444"/>
                    <a:pt x="13958238" y="615714"/>
                    <a:pt x="13991908" y="1380921"/>
                  </a:cubicBezTo>
                  <a:cubicBezTo>
                    <a:pt x="14125146" y="2796940"/>
                    <a:pt x="14059077" y="4797942"/>
                    <a:pt x="13991908" y="6904442"/>
                  </a:cubicBezTo>
                  <a:cubicBezTo>
                    <a:pt x="14087140" y="7762286"/>
                    <a:pt x="13384686" y="8323599"/>
                    <a:pt x="12610987" y="8285363"/>
                  </a:cubicBezTo>
                  <a:cubicBezTo>
                    <a:pt x="7394101" y="8424598"/>
                    <a:pt x="4860407" y="8330064"/>
                    <a:pt x="1380921" y="8285363"/>
                  </a:cubicBezTo>
                  <a:cubicBezTo>
                    <a:pt x="622636" y="8266684"/>
                    <a:pt x="63938" y="7577312"/>
                    <a:pt x="0" y="6904442"/>
                  </a:cubicBezTo>
                  <a:cubicBezTo>
                    <a:pt x="-146685" y="5678129"/>
                    <a:pt x="-143143" y="2827244"/>
                    <a:pt x="0" y="1380921"/>
                  </a:cubicBezTo>
                  <a:close/>
                </a:path>
                <a:path w="13991908" h="8285363" stroke="0" extrusionOk="0">
                  <a:moveTo>
                    <a:pt x="0" y="1380921"/>
                  </a:moveTo>
                  <a:cubicBezTo>
                    <a:pt x="20000" y="582460"/>
                    <a:pt x="571380" y="-5641"/>
                    <a:pt x="1380921" y="0"/>
                  </a:cubicBezTo>
                  <a:cubicBezTo>
                    <a:pt x="4038528" y="88457"/>
                    <a:pt x="10282492" y="-4206"/>
                    <a:pt x="12610987" y="0"/>
                  </a:cubicBezTo>
                  <a:cubicBezTo>
                    <a:pt x="13342769" y="28042"/>
                    <a:pt x="13907244" y="537630"/>
                    <a:pt x="13991908" y="1380921"/>
                  </a:cubicBezTo>
                  <a:cubicBezTo>
                    <a:pt x="14161102" y="3314991"/>
                    <a:pt x="13930141" y="5987703"/>
                    <a:pt x="13991908" y="6904442"/>
                  </a:cubicBezTo>
                  <a:cubicBezTo>
                    <a:pt x="14109032" y="7700594"/>
                    <a:pt x="13472712" y="8379889"/>
                    <a:pt x="12610987" y="8285363"/>
                  </a:cubicBezTo>
                  <a:cubicBezTo>
                    <a:pt x="7070577" y="8371774"/>
                    <a:pt x="6134884" y="8281282"/>
                    <a:pt x="1380921" y="8285363"/>
                  </a:cubicBezTo>
                  <a:cubicBezTo>
                    <a:pt x="596956" y="8269620"/>
                    <a:pt x="-119761" y="7684108"/>
                    <a:pt x="0" y="6904442"/>
                  </a:cubicBezTo>
                  <a:cubicBezTo>
                    <a:pt x="166589" y="5739328"/>
                    <a:pt x="-105072" y="3683230"/>
                    <a:pt x="0" y="1380921"/>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400" dirty="0">
                <a:solidFill>
                  <a:prstClr val="black"/>
                </a:solidFill>
                <a:latin typeface="Arial" panose="020B0604020202020204" pitchFamily="34" charset="0"/>
                <a:cs typeface="Arial" panose="020B0604020202020204" pitchFamily="34" charset="0"/>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2514590" y="652909"/>
            <a:ext cx="13680024" cy="1509584"/>
          </a:xfrm>
        </p:spPr>
        <p:txBody>
          <a:bodyPr>
            <a:normAutofit/>
          </a:bodyPr>
          <a:lstStyle/>
          <a:p>
            <a:pPr algn="ctr"/>
            <a:r>
              <a:rPr lang="en-US" b="1" dirty="0" err="1">
                <a:solidFill>
                  <a:srgbClr val="EC623C"/>
                </a:solidFill>
                <a:latin typeface="Arial" panose="020B0604020202020204" pitchFamily="34" charset="0"/>
                <a:cs typeface="Arial" panose="020B0604020202020204" pitchFamily="34" charset="0"/>
              </a:rPr>
              <a:t>Nội</a:t>
            </a:r>
            <a:r>
              <a:rPr lang="en-US" b="1" dirty="0">
                <a:solidFill>
                  <a:srgbClr val="EC623C"/>
                </a:solidFill>
                <a:latin typeface="Arial" panose="020B0604020202020204" pitchFamily="34" charset="0"/>
                <a:cs typeface="Arial" panose="020B0604020202020204" pitchFamily="34" charset="0"/>
              </a:rPr>
              <a:t> dung </a:t>
            </a:r>
            <a:r>
              <a:rPr lang="en-US" b="1" dirty="0" err="1">
                <a:solidFill>
                  <a:srgbClr val="EC623C"/>
                </a:solidFill>
                <a:latin typeface="Arial" panose="020B0604020202020204" pitchFamily="34" charset="0"/>
                <a:cs typeface="Arial" panose="020B0604020202020204" pitchFamily="34" charset="0"/>
              </a:rPr>
              <a:t>chính</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của</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bài</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thơ</a:t>
            </a:r>
            <a:r>
              <a:rPr lang="en-US" b="1" dirty="0">
                <a:solidFill>
                  <a:srgbClr val="EC623C"/>
                </a:solidFill>
                <a:latin typeface="Arial" panose="020B0604020202020204" pitchFamily="34" charset="0"/>
                <a:cs typeface="Arial" panose="020B0604020202020204" pitchFamily="34" charset="0"/>
              </a:rPr>
              <a:t> là </a:t>
            </a:r>
            <a:r>
              <a:rPr lang="en-US" b="1" dirty="0" err="1">
                <a:solidFill>
                  <a:srgbClr val="EC623C"/>
                </a:solidFill>
                <a:latin typeface="Arial" panose="020B0604020202020204" pitchFamily="34" charset="0"/>
                <a:cs typeface="Arial" panose="020B0604020202020204" pitchFamily="34" charset="0"/>
              </a:rPr>
              <a:t>gì</a:t>
            </a:r>
            <a:r>
              <a:rPr lang="en-US" b="1" dirty="0">
                <a:solidFill>
                  <a:srgbClr val="EC623C"/>
                </a:solidFill>
                <a:latin typeface="Arial" panose="020B0604020202020204" pitchFamily="34" charset="0"/>
                <a:cs typeface="Arial" panose="020B0604020202020204" pitchFamily="34"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2">
            <a:extLst>
              <a:ext uri="{28A0092B-C50C-407E-A947-70E740481C1C}">
                <a14:useLocalDpi xmlns:a14="http://schemas.microsoft.com/office/drawing/2010/main" val="0"/>
              </a:ext>
            </a:extLst>
          </a:blip>
          <a:srcRect l="32328" t="4352" r="21503" b="6908"/>
          <a:stretch/>
        </p:blipFill>
        <p:spPr>
          <a:xfrm rot="19566215">
            <a:off x="355649" y="6864411"/>
            <a:ext cx="3212106" cy="3427803"/>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87690" y="2833646"/>
            <a:ext cx="14561979" cy="3833544"/>
            <a:chOff x="2692126" y="2809461"/>
            <a:chExt cx="6807750" cy="265712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2767417" y="2911409"/>
              <a:ext cx="6465950" cy="2365094"/>
            </a:xfrm>
            <a:prstGeom prst="rect">
              <a:avLst/>
            </a:prstGeom>
            <a:noFill/>
          </p:spPr>
          <p:txBody>
            <a:bodyPr wrap="square" rtlCol="0">
              <a:spAutoFit/>
            </a:bodyPr>
            <a:lstStyle/>
            <a:p>
              <a:pPr defTabSz="1371600">
                <a:lnSpc>
                  <a:spcPct val="150000"/>
                </a:lnSpc>
                <a:defRPr/>
              </a:pP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Bài</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thơ</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là</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lời</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của</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một</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người</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cháu</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bày</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tỏ</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tình</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cảm</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của</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mình</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đối</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với</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bà</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thể</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hiện</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niềm</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vui</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khi</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nghỉ</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hè</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được</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về</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thăm</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bà</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thăm</a:t>
              </a:r>
              <a:r>
                <a:rPr lang="en-US" sz="5000" dirty="0">
                  <a:solidFill>
                    <a:schemeClr val="tx2">
                      <a:lumMod val="75000"/>
                    </a:schemeClr>
                  </a:solidFill>
                  <a:latin typeface="Arial" panose="020B0604020202020204" pitchFamily="34" charset="0"/>
                  <a:cs typeface="Arial" panose="020B0604020202020204" pitchFamily="34" charset="0"/>
                </a:rPr>
                <a:t> </a:t>
              </a:r>
              <a:r>
                <a:rPr lang="en-US" sz="5000" dirty="0" err="1">
                  <a:solidFill>
                    <a:schemeClr val="tx2">
                      <a:lumMod val="75000"/>
                    </a:schemeClr>
                  </a:solidFill>
                  <a:latin typeface="Arial" panose="020B0604020202020204" pitchFamily="34" charset="0"/>
                  <a:cs typeface="Arial" panose="020B0604020202020204" pitchFamily="34" charset="0"/>
                </a:rPr>
                <a:t>quê</a:t>
              </a:r>
              <a:r>
                <a:rPr lang="en-US" sz="5000" dirty="0">
                  <a:solidFill>
                    <a:schemeClr val="tx2">
                      <a:lumMod val="75000"/>
                    </a:schemeClr>
                  </a:solidFill>
                  <a:latin typeface="Arial" panose="020B0604020202020204" pitchFamily="34" charset="0"/>
                  <a:cs typeface="Arial" panose="020B0604020202020204" pitchFamily="34" charset="0"/>
                </a:rPr>
                <a:t>.</a:t>
              </a: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12899315" y="7176579"/>
            <a:ext cx="5388687" cy="3060555"/>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1.66667E-6 4.44444E-6 L 1.66667E-6 -0.07223 " pathEditMode="relative" rAng="0" ptsTypes="AA">
                                      <p:cBhvr>
                                        <p:cTn id="9" dur="100" accel="50000" decel="50000" autoRev="1" fill="hold">
                                          <p:stCondLst>
                                            <p:cond delay="0"/>
                                          </p:stCondLst>
                                        </p:cTn>
                                        <p:tgtEl>
                                          <p:spTgt spid="9"/>
                                        </p:tgtEl>
                                        <p:attrNameLst>
                                          <p:attrName>ppt_x</p:attrName>
                                          <p:attrName>ppt_y</p:attrName>
                                        </p:attrNameLst>
                                      </p:cBhvr>
                                      <p:rCtr x="0" y="-3611"/>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par>
                          <p:cTn id="14" fill="hold">
                            <p:stCondLst>
                              <p:cond delay="700"/>
                            </p:stCondLst>
                            <p:childTnLst>
                              <p:par>
                                <p:cTn id="15" presetID="6"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5623504" y="767321"/>
            <a:ext cx="7040991" cy="1509584"/>
          </a:xfrm>
        </p:spPr>
        <p:txBody>
          <a:bodyPr>
            <a:normAutofit/>
          </a:bodyPr>
          <a:lstStyle/>
          <a:p>
            <a:pPr algn="ctr"/>
            <a:r>
              <a:rPr lang="en-US" sz="5000" b="1" dirty="0" err="1">
                <a:solidFill>
                  <a:srgbClr val="EC623C"/>
                </a:solidFill>
                <a:latin typeface="Arial" panose="020B0604020202020204" pitchFamily="34" charset="0"/>
                <a:cs typeface="Arial" panose="020B0604020202020204" pitchFamily="34" charset="0"/>
              </a:rPr>
              <a:t>Liên</a:t>
            </a:r>
            <a:r>
              <a:rPr lang="en-US" sz="5000" b="1" dirty="0">
                <a:solidFill>
                  <a:srgbClr val="EC623C"/>
                </a:solidFill>
                <a:latin typeface="Arial" panose="020B0604020202020204" pitchFamily="34" charset="0"/>
                <a:cs typeface="Arial" panose="020B0604020202020204" pitchFamily="34" charset="0"/>
              </a:rPr>
              <a:t> </a:t>
            </a:r>
            <a:r>
              <a:rPr lang="en-US" sz="5000" b="1" dirty="0" err="1">
                <a:solidFill>
                  <a:srgbClr val="EC623C"/>
                </a:solidFill>
                <a:latin typeface="Arial" panose="020B0604020202020204" pitchFamily="34" charset="0"/>
                <a:cs typeface="Arial" panose="020B0604020202020204" pitchFamily="34" charset="0"/>
              </a:rPr>
              <a:t>hệ</a:t>
            </a:r>
            <a:r>
              <a:rPr lang="en-US" sz="5000" b="1" dirty="0">
                <a:solidFill>
                  <a:srgbClr val="EC623C"/>
                </a:solidFill>
                <a:latin typeface="Arial" panose="020B0604020202020204" pitchFamily="34" charset="0"/>
                <a:cs typeface="Arial" panose="020B0604020202020204" pitchFamily="34" charset="0"/>
              </a:rPr>
              <a:t> </a:t>
            </a:r>
            <a:r>
              <a:rPr lang="en-US" sz="5000" b="1" dirty="0" err="1">
                <a:solidFill>
                  <a:srgbClr val="EC623C"/>
                </a:solidFill>
                <a:latin typeface="Arial" panose="020B0604020202020204" pitchFamily="34" charset="0"/>
                <a:cs typeface="Arial" panose="020B0604020202020204" pitchFamily="34" charset="0"/>
              </a:rPr>
              <a:t>bản</a:t>
            </a:r>
            <a:r>
              <a:rPr lang="en-US" sz="5000" b="1" dirty="0">
                <a:solidFill>
                  <a:srgbClr val="EC623C"/>
                </a:solidFill>
                <a:latin typeface="Arial" panose="020B0604020202020204" pitchFamily="34" charset="0"/>
                <a:cs typeface="Arial" panose="020B0604020202020204" pitchFamily="34"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467373">
            <a:off x="11726015" y="632400"/>
            <a:ext cx="2282384" cy="12671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819400" y="2996200"/>
            <a:ext cx="13257377" cy="1551317"/>
            <a:chOff x="2468657" y="1920208"/>
            <a:chExt cx="8838251" cy="1034211"/>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3"/>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984885"/>
            </a:xfrm>
            <a:prstGeom prst="rect">
              <a:avLst/>
            </a:prstGeom>
            <a:noFill/>
          </p:spPr>
          <p:txBody>
            <a:bodyPr wrap="square" rtlCol="0">
              <a:spAutoFit/>
            </a:bodyPr>
            <a:lstStyle/>
            <a:p>
              <a:pPr defTabSz="1371600">
                <a:defRPr/>
              </a:pPr>
              <a:r>
                <a:rPr lang="vi-VN" sz="4500" dirty="0">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Điều </a:t>
              </a:r>
              <a:r>
                <a:rPr lang="en-US" sz="4500" dirty="0" err="1">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gì</a:t>
              </a:r>
              <a:r>
                <a:rPr lang="en-US" sz="4500" dirty="0">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làm</a:t>
              </a:r>
              <a:r>
                <a:rPr lang="en-US" sz="4500" dirty="0">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 </a:t>
              </a:r>
              <a:r>
                <a:rPr lang="vi-VN" sz="4500" dirty="0">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em cảm thấy vui nhất khi </a:t>
              </a:r>
              <a:r>
                <a:rPr lang="en-US" sz="4500" dirty="0" err="1">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về</a:t>
              </a:r>
              <a:r>
                <a:rPr lang="en-US" sz="4500" dirty="0">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quê</a:t>
              </a:r>
              <a:r>
                <a:rPr lang="en-US" sz="4500" dirty="0">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a:t>
              </a:r>
              <a:endParaRPr lang="vi-VN" sz="4500" dirty="0">
                <a:solidFill>
                  <a:srgbClr val="5B9BD5">
                    <a:lumMod val="75000"/>
                  </a:srgbClr>
                </a:solidFill>
                <a:latin typeface="Arial" panose="020B0604020202020204" pitchFamily="34" charset="0"/>
                <a:cs typeface="Arial" panose="020B0604020202020204" pitchFamily="34" charset="0"/>
              </a:endParaRPr>
            </a:p>
            <a:p>
              <a:pPr defTabSz="1371600">
                <a:defRPr/>
              </a:pPr>
              <a:endParaRPr lang="en-US" sz="4500" dirty="0">
                <a:solidFill>
                  <a:srgbClr val="5B9BD5">
                    <a:lumMod val="75000"/>
                  </a:srgbClr>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819400" y="5324472"/>
            <a:ext cx="11587859" cy="1331235"/>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4"/>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22237"/>
            </a:xfrm>
            <a:prstGeom prst="rect">
              <a:avLst/>
            </a:prstGeom>
            <a:noFill/>
          </p:spPr>
          <p:txBody>
            <a:bodyPr wrap="square">
              <a:spAutoFit/>
            </a:bodyPr>
            <a:lstStyle/>
            <a:p>
              <a:pPr defTabSz="1371600">
                <a:lnSpc>
                  <a:spcPct val="107000"/>
                </a:lnSpc>
                <a:spcAft>
                  <a:spcPts val="1200"/>
                </a:spcAft>
                <a:defRPr/>
              </a:pPr>
              <a:r>
                <a:rPr lang="en-US" sz="4500" dirty="0" err="1">
                  <a:solidFill>
                    <a:srgbClr val="EF6856"/>
                  </a:solidFill>
                  <a:latin typeface="Arial" panose="020B0604020202020204" pitchFamily="34" charset="0"/>
                  <a:cs typeface="Arial" panose="020B0604020202020204" pitchFamily="34" charset="0"/>
                </a:rPr>
                <a:t>Quê</a:t>
              </a:r>
              <a:r>
                <a:rPr lang="en-US" sz="4500" dirty="0">
                  <a:solidFill>
                    <a:srgbClr val="EF6856"/>
                  </a:solidFill>
                  <a:latin typeface="Arial" panose="020B0604020202020204" pitchFamily="34" charset="0"/>
                  <a:cs typeface="Arial" panose="020B0604020202020204" pitchFamily="34" charset="0"/>
                </a:rPr>
                <a:t> </a:t>
              </a:r>
              <a:r>
                <a:rPr lang="en-US" sz="4500" dirty="0" err="1">
                  <a:solidFill>
                    <a:srgbClr val="EF6856"/>
                  </a:solidFill>
                  <a:latin typeface="Arial" panose="020B0604020202020204" pitchFamily="34" charset="0"/>
                  <a:cs typeface="Arial" panose="020B0604020202020204" pitchFamily="34" charset="0"/>
                </a:rPr>
                <a:t>em</a:t>
              </a:r>
              <a:r>
                <a:rPr lang="en-US" sz="4500" dirty="0">
                  <a:solidFill>
                    <a:srgbClr val="EF6856"/>
                  </a:solidFill>
                  <a:latin typeface="Arial" panose="020B0604020202020204" pitchFamily="34" charset="0"/>
                  <a:cs typeface="Arial" panose="020B0604020202020204" pitchFamily="34" charset="0"/>
                </a:rPr>
                <a:t> </a:t>
              </a:r>
              <a:r>
                <a:rPr lang="en-US" sz="4500" dirty="0" err="1">
                  <a:solidFill>
                    <a:srgbClr val="EF6856"/>
                  </a:solidFill>
                  <a:latin typeface="Arial" panose="020B0604020202020204" pitchFamily="34" charset="0"/>
                  <a:cs typeface="Arial" panose="020B0604020202020204" pitchFamily="34" charset="0"/>
                </a:rPr>
                <a:t>có</a:t>
              </a:r>
              <a:r>
                <a:rPr lang="en-US" sz="4500" dirty="0">
                  <a:solidFill>
                    <a:srgbClr val="EF6856"/>
                  </a:solidFill>
                  <a:latin typeface="Arial" panose="020B0604020202020204" pitchFamily="34" charset="0"/>
                  <a:cs typeface="Arial" panose="020B0604020202020204" pitchFamily="34" charset="0"/>
                </a:rPr>
                <a:t> </a:t>
              </a:r>
              <a:r>
                <a:rPr lang="en-US" sz="4500" dirty="0" err="1">
                  <a:solidFill>
                    <a:srgbClr val="EF6856"/>
                  </a:solidFill>
                  <a:latin typeface="Arial" panose="020B0604020202020204" pitchFamily="34" charset="0"/>
                  <a:cs typeface="Arial" panose="020B0604020202020204" pitchFamily="34" charset="0"/>
                </a:rPr>
                <a:t>gì</a:t>
              </a:r>
              <a:r>
                <a:rPr lang="en-US" sz="4500" dirty="0">
                  <a:solidFill>
                    <a:srgbClr val="EF6856"/>
                  </a:solidFill>
                  <a:latin typeface="Arial" panose="020B0604020202020204" pitchFamily="34" charset="0"/>
                  <a:cs typeface="Arial" panose="020B0604020202020204" pitchFamily="34" charset="0"/>
                </a:rPr>
                <a:t> </a:t>
              </a:r>
              <a:r>
                <a:rPr lang="en-US" sz="4500" dirty="0" err="1">
                  <a:solidFill>
                    <a:srgbClr val="EF6856"/>
                  </a:solidFill>
                  <a:latin typeface="Arial" panose="020B0604020202020204" pitchFamily="34" charset="0"/>
                  <a:cs typeface="Arial" panose="020B0604020202020204" pitchFamily="34" charset="0"/>
                </a:rPr>
                <a:t>thú</a:t>
              </a:r>
              <a:r>
                <a:rPr lang="en-US" sz="4500" dirty="0">
                  <a:solidFill>
                    <a:srgbClr val="EF6856"/>
                  </a:solidFill>
                  <a:latin typeface="Arial" panose="020B0604020202020204" pitchFamily="34" charset="0"/>
                  <a:cs typeface="Arial" panose="020B0604020202020204" pitchFamily="34" charset="0"/>
                </a:rPr>
                <a:t> </a:t>
              </a:r>
              <a:r>
                <a:rPr lang="en-US" sz="4500" dirty="0" err="1">
                  <a:solidFill>
                    <a:srgbClr val="EF6856"/>
                  </a:solidFill>
                  <a:latin typeface="Arial" panose="020B0604020202020204" pitchFamily="34" charset="0"/>
                  <a:cs typeface="Arial" panose="020B0604020202020204" pitchFamily="34" charset="0"/>
                </a:rPr>
                <a:t>vị</a:t>
              </a:r>
              <a:r>
                <a:rPr lang="en-US" sz="4500" dirty="0">
                  <a:solidFill>
                    <a:srgbClr val="EF6856"/>
                  </a:solidFill>
                  <a:latin typeface="Arial" panose="020B0604020202020204" pitchFamily="34" charset="0"/>
                  <a:cs typeface="Arial" panose="020B0604020202020204" pitchFamily="34" charset="0"/>
                </a:rPr>
                <a:t>?</a:t>
              </a:r>
              <a:endParaRPr lang="vi-VN" sz="4500" dirty="0">
                <a:solidFill>
                  <a:srgbClr val="EF685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47 0.04954 C -0.42847 0.04028 -0.38889 0.03365 -0.34071 0.03365 C -0.29115 0.03365 -0.25156 0.04028 -0.25156 0.04954 C -0.25156 0.05865 -0.21198 0.06574 -0.16241 0.06574 C -0.11415 0.06574 -0.07448 0.05865 -0.07448 0.04954 " pathEditMode="relative" rAng="0" ptsTypes="AAAAA">
                                      <p:cBhvr>
                                        <p:cTn id="9" dur="2000" fill="hold"/>
                                        <p:tgtEl>
                                          <p:spTgt spid="83"/>
                                        </p:tgtEl>
                                        <p:attrNameLst>
                                          <p:attrName>ppt_x</p:attrName>
                                          <p:attrName>ppt_y</p:attrName>
                                        </p:attrNameLst>
                                      </p:cBhvr>
                                      <p:rCtr x="17700" y="15"/>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181451" y="8894121"/>
            <a:ext cx="22317688" cy="6248953"/>
          </a:xfrm>
          <a:prstGeom prst="rect">
            <a:avLst/>
          </a:prstGeom>
        </p:spPr>
      </p:pic>
      <p:pic>
        <p:nvPicPr>
          <p:cNvPr id="4" name="Picture 4"/>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50006" y="3181696"/>
            <a:ext cx="7315200" cy="39236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634709" y="4863644"/>
            <a:ext cx="7264616" cy="508523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2989" flipH="1">
            <a:off x="-1524135" y="9387462"/>
            <a:ext cx="22317688" cy="6248953"/>
          </a:xfrm>
          <a:prstGeom prst="rect">
            <a:avLst/>
          </a:prstGeom>
        </p:spPr>
      </p:pic>
      <p:pic>
        <p:nvPicPr>
          <p:cNvPr id="7" name="Picture 7"/>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90943" y="2901840"/>
            <a:ext cx="7315200" cy="392360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19580" y="6695182"/>
            <a:ext cx="631970" cy="71107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8858" y="1028700"/>
            <a:ext cx="557364" cy="62713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87967" y="2080093"/>
            <a:ext cx="979050" cy="1101603"/>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302793" y="7921671"/>
            <a:ext cx="476344" cy="535971"/>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7787678"/>
            <a:ext cx="714516" cy="803956"/>
          </a:xfrm>
          <a:prstGeom prst="rect">
            <a:avLst/>
          </a:prstGeom>
        </p:spPr>
      </p:pic>
      <p:grpSp>
        <p:nvGrpSpPr>
          <p:cNvPr id="14" name="Group 7"/>
          <p:cNvGrpSpPr>
            <a:grpSpLocks noChangeAspect="1"/>
          </p:cNvGrpSpPr>
          <p:nvPr/>
        </p:nvGrpSpPr>
        <p:grpSpPr>
          <a:xfrm>
            <a:off x="1683546" y="1324172"/>
            <a:ext cx="9132646" cy="4297504"/>
            <a:chOff x="58750" y="791893"/>
            <a:chExt cx="12611101" cy="5787390"/>
          </a:xfrm>
        </p:grpSpPr>
        <p:sp>
          <p:nvSpPr>
            <p:cNvPr id="15" name="Freeform 8"/>
            <p:cNvSpPr/>
            <p:nvPr/>
          </p:nvSpPr>
          <p:spPr>
            <a:xfrm>
              <a:off x="58750" y="791893"/>
              <a:ext cx="12611101" cy="5787390"/>
            </a:xfrm>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solidFill>
              <a:srgbClr val="FFFFFF"/>
            </a:solidFill>
            <a:ln>
              <a:solidFill>
                <a:srgbClr val="000000"/>
              </a:solidFill>
            </a:ln>
          </p:spPr>
          <p:txBody>
            <a:bodyPr/>
            <a:lstStyle/>
            <a:p>
              <a:endParaRPr lang="en-US"/>
            </a:p>
          </p:txBody>
        </p:sp>
      </p:grpSp>
      <p:sp>
        <p:nvSpPr>
          <p:cNvPr id="16" name="TextBox 8"/>
          <p:cNvSpPr txBox="1"/>
          <p:nvPr/>
        </p:nvSpPr>
        <p:spPr>
          <a:xfrm>
            <a:off x="2704470" y="1915157"/>
            <a:ext cx="6748542" cy="3076099"/>
          </a:xfrm>
          <a:prstGeom prst="rect">
            <a:avLst/>
          </a:prstGeom>
        </p:spPr>
        <p:txBody>
          <a:bodyPr wrap="square" lIns="0" tIns="0" rIns="0" bIns="0" rtlCol="0" anchor="t">
            <a:spAutoFit/>
          </a:bodyPr>
          <a:lstStyle/>
          <a:p>
            <a:pPr algn="ctr">
              <a:lnSpc>
                <a:spcPts val="12480"/>
              </a:lnSpc>
            </a:pPr>
            <a:r>
              <a:rPr lang="en-US" sz="8000" b="1" dirty="0">
                <a:solidFill>
                  <a:srgbClr val="3B3835"/>
                </a:solidFill>
              </a:rPr>
              <a:t>3</a:t>
            </a:r>
            <a:r>
              <a:rPr lang="vi-VN" sz="8000" b="1" dirty="0">
                <a:solidFill>
                  <a:srgbClr val="3B3835"/>
                </a:solidFill>
              </a:rPr>
              <a:t>. </a:t>
            </a:r>
            <a:r>
              <a:rPr lang="en-US" sz="8000" b="1" dirty="0">
                <a:solidFill>
                  <a:srgbClr val="3B3835"/>
                </a:solidFill>
              </a:rPr>
              <a:t>LUYỆN ĐỌC HIỂU</a:t>
            </a:r>
          </a:p>
        </p:txBody>
      </p:sp>
    </p:spTree>
    <p:extLst>
      <p:ext uri="{BB962C8B-B14F-4D97-AF65-F5344CB8AC3E}">
        <p14:creationId xmlns:p14="http://schemas.microsoft.com/office/powerpoint/2010/main" val="3354186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5297568" y="354858"/>
            <a:ext cx="7692864" cy="1131540"/>
          </a:xfrm>
          <a:prstGeom prst="rect">
            <a:avLst/>
          </a:prstGeom>
        </p:spPr>
      </p:pic>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467373">
            <a:off x="11362913" y="-125481"/>
            <a:ext cx="2282384" cy="1267199"/>
          </a:xfrm>
          <a:prstGeom prst="rect">
            <a:avLst/>
          </a:prstGeom>
        </p:spPr>
      </p:pic>
      <p:pic>
        <p:nvPicPr>
          <p:cNvPr id="23" name="Picture 22">
            <a:extLst>
              <a:ext uri="{FF2B5EF4-FFF2-40B4-BE49-F238E27FC236}">
                <a16:creationId xmlns:a16="http://schemas.microsoft.com/office/drawing/2014/main" id="{E965FA6C-446C-43C2-B975-764056616FA2}"/>
              </a:ext>
            </a:extLst>
          </p:cNvPr>
          <p:cNvPicPr>
            <a:picLocks noChangeAspect="1"/>
          </p:cNvPicPr>
          <p:nvPr/>
        </p:nvPicPr>
        <p:blipFill>
          <a:blip r:embed="rId5"/>
          <a:stretch>
            <a:fillRect/>
          </a:stretch>
        </p:blipFill>
        <p:spPr>
          <a:xfrm>
            <a:off x="9416398" y="1170341"/>
            <a:ext cx="6175412" cy="6334367"/>
          </a:xfrm>
          <a:prstGeom prst="rect">
            <a:avLst/>
          </a:prstGeom>
        </p:spPr>
      </p:pic>
      <p:pic>
        <p:nvPicPr>
          <p:cNvPr id="5" name="Hình ảnh 4" descr="Ảnh có chứa văn bản, ảnh chụp màn hình, phim hoạt hình&#10;&#10;Mô tả được tạo tự động">
            <a:extLst>
              <a:ext uri="{FF2B5EF4-FFF2-40B4-BE49-F238E27FC236}">
                <a16:creationId xmlns:a16="http://schemas.microsoft.com/office/drawing/2014/main" id="{7218C0E0-01BF-D884-3646-EB7B4C9762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400" y="354858"/>
            <a:ext cx="12573000" cy="8883977"/>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7"/>
          <a:stretch>
            <a:fillRect/>
          </a:stretch>
        </p:blipFill>
        <p:spPr>
          <a:xfrm>
            <a:off x="0" y="2237064"/>
            <a:ext cx="8555535" cy="3438038"/>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4"/>
                                        </p:tgtEl>
                                        <p:attrNameLst>
                                          <p:attrName>ppt_x</p:attrName>
                                          <p:attrName>ppt_y</p:attrName>
                                        </p:attrNameLst>
                                      </p:cBhvr>
                                      <p:rCtr x="17695" y="0"/>
                                    </p:animMotion>
                                  </p:childTnLst>
                                </p:cTn>
                              </p:par>
                            </p:childTnLst>
                          </p:cTn>
                        </p:par>
                        <p:par>
                          <p:cTn id="10" fill="hold">
                            <p:stCondLst>
                              <p:cond delay="2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par>
                          <p:cTn id="14" fill="hold">
                            <p:stCondLst>
                              <p:cond delay="25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181451" y="8894121"/>
            <a:ext cx="22317688" cy="6248953"/>
          </a:xfrm>
          <a:prstGeom prst="rect">
            <a:avLst/>
          </a:prstGeom>
        </p:spPr>
      </p:pic>
      <p:pic>
        <p:nvPicPr>
          <p:cNvPr id="4" name="Picture 4"/>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50006" y="3181696"/>
            <a:ext cx="7315200" cy="39236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634709" y="4863644"/>
            <a:ext cx="7264616" cy="508523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2989" flipH="1">
            <a:off x="-1524135" y="9387462"/>
            <a:ext cx="22317688" cy="6248953"/>
          </a:xfrm>
          <a:prstGeom prst="rect">
            <a:avLst/>
          </a:prstGeom>
        </p:spPr>
      </p:pic>
      <p:pic>
        <p:nvPicPr>
          <p:cNvPr id="7" name="Picture 7"/>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90943" y="2901840"/>
            <a:ext cx="7315200" cy="392360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19580" y="6695182"/>
            <a:ext cx="631970" cy="71107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8858" y="1028700"/>
            <a:ext cx="557364" cy="62713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87967" y="2080093"/>
            <a:ext cx="979050" cy="1101603"/>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302793" y="7921671"/>
            <a:ext cx="476344" cy="535971"/>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7787678"/>
            <a:ext cx="714516" cy="803956"/>
          </a:xfrm>
          <a:prstGeom prst="rect">
            <a:avLst/>
          </a:prstGeom>
        </p:spPr>
      </p:pic>
      <p:grpSp>
        <p:nvGrpSpPr>
          <p:cNvPr id="14" name="Group 7"/>
          <p:cNvGrpSpPr>
            <a:grpSpLocks noChangeAspect="1"/>
          </p:cNvGrpSpPr>
          <p:nvPr/>
        </p:nvGrpSpPr>
        <p:grpSpPr>
          <a:xfrm>
            <a:off x="1683546" y="1324172"/>
            <a:ext cx="9132646" cy="4297504"/>
            <a:chOff x="58750" y="791893"/>
            <a:chExt cx="12611101" cy="5787390"/>
          </a:xfrm>
        </p:grpSpPr>
        <p:sp>
          <p:nvSpPr>
            <p:cNvPr id="15" name="Freeform 8"/>
            <p:cNvSpPr/>
            <p:nvPr/>
          </p:nvSpPr>
          <p:spPr>
            <a:xfrm>
              <a:off x="58750" y="791893"/>
              <a:ext cx="12611101" cy="5787390"/>
            </a:xfrm>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solidFill>
              <a:srgbClr val="FFFFFF"/>
            </a:solidFill>
            <a:ln>
              <a:solidFill>
                <a:srgbClr val="000000"/>
              </a:solidFill>
            </a:ln>
          </p:spPr>
          <p:txBody>
            <a:bodyPr/>
            <a:lstStyle/>
            <a:p>
              <a:endParaRPr lang="en-US"/>
            </a:p>
          </p:txBody>
        </p:sp>
      </p:grpSp>
      <p:sp>
        <p:nvSpPr>
          <p:cNvPr id="16" name="TextBox 8"/>
          <p:cNvSpPr txBox="1"/>
          <p:nvPr/>
        </p:nvSpPr>
        <p:spPr>
          <a:xfrm>
            <a:off x="2566893" y="1657637"/>
            <a:ext cx="6748542" cy="3206006"/>
          </a:xfrm>
          <a:prstGeom prst="rect">
            <a:avLst/>
          </a:prstGeom>
        </p:spPr>
        <p:txBody>
          <a:bodyPr wrap="square" lIns="0" tIns="0" rIns="0" bIns="0" rtlCol="0" anchor="t">
            <a:spAutoFit/>
          </a:bodyPr>
          <a:lstStyle/>
          <a:p>
            <a:pPr algn="ctr">
              <a:lnSpc>
                <a:spcPts val="12480"/>
              </a:lnSpc>
            </a:pPr>
            <a:r>
              <a:rPr lang="vi-VN" sz="7600" b="1" dirty="0">
                <a:solidFill>
                  <a:srgbClr val="3B3835"/>
                </a:solidFill>
              </a:rPr>
              <a:t>3. HỌC THUỘC LÒNG</a:t>
            </a:r>
            <a:endParaRPr lang="en-US" sz="7600" b="1" dirty="0">
              <a:solidFill>
                <a:srgbClr val="3B3835"/>
              </a:solidFill>
            </a:endParaRPr>
          </a:p>
        </p:txBody>
      </p:sp>
    </p:spTree>
    <p:extLst>
      <p:ext uri="{BB962C8B-B14F-4D97-AF65-F5344CB8AC3E}">
        <p14:creationId xmlns:p14="http://schemas.microsoft.com/office/powerpoint/2010/main" val="1485990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3991739" y="1816766"/>
            <a:ext cx="10636416" cy="7685063"/>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10636416"/>
                <a:gd name="connsiteY0" fmla="*/ 1280869 h 7685063"/>
                <a:gd name="connsiteX1" fmla="*/ 1280869 w 10636416"/>
                <a:gd name="connsiteY1" fmla="*/ 0 h 7685063"/>
                <a:gd name="connsiteX2" fmla="*/ 9355547 w 10636416"/>
                <a:gd name="connsiteY2" fmla="*/ 0 h 7685063"/>
                <a:gd name="connsiteX3" fmla="*/ 10636416 w 10636416"/>
                <a:gd name="connsiteY3" fmla="*/ 1280869 h 7685063"/>
                <a:gd name="connsiteX4" fmla="*/ 10636416 w 10636416"/>
                <a:gd name="connsiteY4" fmla="*/ 6404194 h 7685063"/>
                <a:gd name="connsiteX5" fmla="*/ 9355547 w 10636416"/>
                <a:gd name="connsiteY5" fmla="*/ 7685063 h 7685063"/>
                <a:gd name="connsiteX6" fmla="*/ 1280869 w 10636416"/>
                <a:gd name="connsiteY6" fmla="*/ 7685063 h 7685063"/>
                <a:gd name="connsiteX7" fmla="*/ 0 w 10636416"/>
                <a:gd name="connsiteY7" fmla="*/ 6404194 h 7685063"/>
                <a:gd name="connsiteX8" fmla="*/ 0 w 10636416"/>
                <a:gd name="connsiteY8" fmla="*/ 1280869 h 768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6416" h="7685063" fill="none" extrusionOk="0">
                  <a:moveTo>
                    <a:pt x="0" y="1280869"/>
                  </a:moveTo>
                  <a:cubicBezTo>
                    <a:pt x="17720" y="656276"/>
                    <a:pt x="578149" y="10149"/>
                    <a:pt x="1280869" y="0"/>
                  </a:cubicBezTo>
                  <a:cubicBezTo>
                    <a:pt x="3540191" y="99833"/>
                    <a:pt x="7624936" y="142688"/>
                    <a:pt x="9355547" y="0"/>
                  </a:cubicBezTo>
                  <a:cubicBezTo>
                    <a:pt x="10134756" y="113400"/>
                    <a:pt x="10618421" y="572105"/>
                    <a:pt x="10636416" y="1280869"/>
                  </a:cubicBezTo>
                  <a:cubicBezTo>
                    <a:pt x="10769654" y="2659084"/>
                    <a:pt x="10703585" y="5345764"/>
                    <a:pt x="10636416" y="6404194"/>
                  </a:cubicBezTo>
                  <a:cubicBezTo>
                    <a:pt x="10668868" y="7144033"/>
                    <a:pt x="10073035" y="7720000"/>
                    <a:pt x="9355547" y="7685063"/>
                  </a:cubicBezTo>
                  <a:cubicBezTo>
                    <a:pt x="5457699" y="7824298"/>
                    <a:pt x="5254877" y="7729764"/>
                    <a:pt x="1280869" y="7685063"/>
                  </a:cubicBezTo>
                  <a:cubicBezTo>
                    <a:pt x="602296" y="7562018"/>
                    <a:pt x="68941" y="7014780"/>
                    <a:pt x="0" y="6404194"/>
                  </a:cubicBezTo>
                  <a:cubicBezTo>
                    <a:pt x="-146685" y="3948158"/>
                    <a:pt x="-143143" y="3149879"/>
                    <a:pt x="0" y="1280869"/>
                  </a:cubicBezTo>
                  <a:close/>
                </a:path>
                <a:path w="10636416" h="7685063" stroke="0" extrusionOk="0">
                  <a:moveTo>
                    <a:pt x="0" y="1280869"/>
                  </a:moveTo>
                  <a:cubicBezTo>
                    <a:pt x="46523" y="490192"/>
                    <a:pt x="554576" y="-2273"/>
                    <a:pt x="1280869" y="0"/>
                  </a:cubicBezTo>
                  <a:cubicBezTo>
                    <a:pt x="4264761" y="88457"/>
                    <a:pt x="6046344" y="-4206"/>
                    <a:pt x="9355547" y="0"/>
                  </a:cubicBezTo>
                  <a:cubicBezTo>
                    <a:pt x="10002248" y="55124"/>
                    <a:pt x="10605486" y="544009"/>
                    <a:pt x="10636416" y="1280869"/>
                  </a:cubicBezTo>
                  <a:cubicBezTo>
                    <a:pt x="10805610" y="1891018"/>
                    <a:pt x="10574649" y="3962232"/>
                    <a:pt x="10636416" y="6404194"/>
                  </a:cubicBezTo>
                  <a:cubicBezTo>
                    <a:pt x="10696898" y="7128892"/>
                    <a:pt x="10105410" y="7725577"/>
                    <a:pt x="9355547" y="7685063"/>
                  </a:cubicBezTo>
                  <a:cubicBezTo>
                    <a:pt x="6898819" y="7771474"/>
                    <a:pt x="3589267" y="7680982"/>
                    <a:pt x="1280869" y="7685063"/>
                  </a:cubicBezTo>
                  <a:cubicBezTo>
                    <a:pt x="462076" y="7602749"/>
                    <a:pt x="-69426" y="7121456"/>
                    <a:pt x="0" y="6404194"/>
                  </a:cubicBezTo>
                  <a:cubicBezTo>
                    <a:pt x="166589" y="5281797"/>
                    <a:pt x="-105072" y="2746042"/>
                    <a:pt x="0" y="1280869"/>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400">
                <a:solidFill>
                  <a:prstClr val="black"/>
                </a:solidFill>
                <a:latin typeface="Calibri" panose="020F0502020204030204"/>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10090885"/>
                <a:gd name="connsiteY0" fmla="*/ 1215174 h 7290900"/>
                <a:gd name="connsiteX1" fmla="*/ 1215174 w 10090885"/>
                <a:gd name="connsiteY1" fmla="*/ 0 h 7290900"/>
                <a:gd name="connsiteX2" fmla="*/ 8875711 w 10090885"/>
                <a:gd name="connsiteY2" fmla="*/ 0 h 7290900"/>
                <a:gd name="connsiteX3" fmla="*/ 10090885 w 10090885"/>
                <a:gd name="connsiteY3" fmla="*/ 1215174 h 7290900"/>
                <a:gd name="connsiteX4" fmla="*/ 10090885 w 10090885"/>
                <a:gd name="connsiteY4" fmla="*/ 6075726 h 7290900"/>
                <a:gd name="connsiteX5" fmla="*/ 8875711 w 10090885"/>
                <a:gd name="connsiteY5" fmla="*/ 7290900 h 7290900"/>
                <a:gd name="connsiteX6" fmla="*/ 1215174 w 10090885"/>
                <a:gd name="connsiteY6" fmla="*/ 7290900 h 7290900"/>
                <a:gd name="connsiteX7" fmla="*/ 0 w 10090885"/>
                <a:gd name="connsiteY7" fmla="*/ 6075726 h 7290900"/>
                <a:gd name="connsiteX8" fmla="*/ 0 w 10090885"/>
                <a:gd name="connsiteY8" fmla="*/ 1215174 h 72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0885" h="7290900" fill="none" extrusionOk="0">
                  <a:moveTo>
                    <a:pt x="0" y="1215174"/>
                  </a:moveTo>
                  <a:cubicBezTo>
                    <a:pt x="5231" y="568496"/>
                    <a:pt x="548728" y="10132"/>
                    <a:pt x="1215174" y="0"/>
                  </a:cubicBezTo>
                  <a:cubicBezTo>
                    <a:pt x="4352317" y="99833"/>
                    <a:pt x="5711000" y="142688"/>
                    <a:pt x="8875711" y="0"/>
                  </a:cubicBezTo>
                  <a:cubicBezTo>
                    <a:pt x="9609424" y="98848"/>
                    <a:pt x="10075136" y="542861"/>
                    <a:pt x="10090885" y="1215174"/>
                  </a:cubicBezTo>
                  <a:cubicBezTo>
                    <a:pt x="10224123" y="2377184"/>
                    <a:pt x="10158054" y="4603704"/>
                    <a:pt x="10090885" y="6075726"/>
                  </a:cubicBezTo>
                  <a:cubicBezTo>
                    <a:pt x="10162155" y="6818081"/>
                    <a:pt x="9581714" y="7411748"/>
                    <a:pt x="8875711" y="7290900"/>
                  </a:cubicBezTo>
                  <a:cubicBezTo>
                    <a:pt x="5267334" y="7430135"/>
                    <a:pt x="4462052" y="7335601"/>
                    <a:pt x="1215174" y="7290900"/>
                  </a:cubicBezTo>
                  <a:cubicBezTo>
                    <a:pt x="548027" y="7273935"/>
                    <a:pt x="21139" y="6717162"/>
                    <a:pt x="0" y="6075726"/>
                  </a:cubicBezTo>
                  <a:cubicBezTo>
                    <a:pt x="-146685" y="5245618"/>
                    <a:pt x="-143143" y="3446713"/>
                    <a:pt x="0" y="1215174"/>
                  </a:cubicBezTo>
                  <a:close/>
                </a:path>
                <a:path w="10090885" h="7290900" stroke="0" extrusionOk="0">
                  <a:moveTo>
                    <a:pt x="0" y="1215174"/>
                  </a:moveTo>
                  <a:cubicBezTo>
                    <a:pt x="12079" y="522432"/>
                    <a:pt x="447203" y="-11654"/>
                    <a:pt x="1215174" y="0"/>
                  </a:cubicBezTo>
                  <a:cubicBezTo>
                    <a:pt x="4746429" y="88457"/>
                    <a:pt x="5880780" y="-4206"/>
                    <a:pt x="8875711" y="0"/>
                  </a:cubicBezTo>
                  <a:cubicBezTo>
                    <a:pt x="9448327" y="89452"/>
                    <a:pt x="10026678" y="482905"/>
                    <a:pt x="10090885" y="1215174"/>
                  </a:cubicBezTo>
                  <a:cubicBezTo>
                    <a:pt x="10260079" y="1853689"/>
                    <a:pt x="10029118" y="4414903"/>
                    <a:pt x="10090885" y="6075726"/>
                  </a:cubicBezTo>
                  <a:cubicBezTo>
                    <a:pt x="10173673" y="6770520"/>
                    <a:pt x="9567461" y="7310583"/>
                    <a:pt x="8875711" y="7290900"/>
                  </a:cubicBezTo>
                  <a:cubicBezTo>
                    <a:pt x="7032926" y="7377311"/>
                    <a:pt x="2302038" y="7286819"/>
                    <a:pt x="1215174" y="7290900"/>
                  </a:cubicBezTo>
                  <a:cubicBezTo>
                    <a:pt x="460259" y="7228979"/>
                    <a:pt x="-118222" y="6763634"/>
                    <a:pt x="0" y="6075726"/>
                  </a:cubicBezTo>
                  <a:cubicBezTo>
                    <a:pt x="166589" y="4798368"/>
                    <a:pt x="-105072" y="3177228"/>
                    <a:pt x="0" y="1215174"/>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400">
                <a:solidFill>
                  <a:prstClr val="black"/>
                </a:solidFill>
                <a:latin typeface="Calibri" panose="020F0502020204030204"/>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5511890" y="3597866"/>
            <a:ext cx="7956525" cy="5461239"/>
          </a:xfrm>
          <a:prstGeom prst="rect">
            <a:avLst/>
          </a:prstGeom>
          <a:noFill/>
          <a:ln>
            <a:solidFill>
              <a:schemeClr val="bg1"/>
            </a:solidFill>
          </a:ln>
        </p:spPr>
        <p:txBody>
          <a:bodyPr wrap="square">
            <a:spAutoFit/>
          </a:bodyPr>
          <a:lstStyle/>
          <a:p>
            <a:pPr defTabSz="1371600">
              <a:lnSpc>
                <a:spcPct val="150000"/>
              </a:lnSpc>
              <a:defRPr/>
            </a:pPr>
            <a:r>
              <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defTabSz="1371600">
              <a:lnSpc>
                <a:spcPct val="150000"/>
              </a:lnSpc>
              <a:defRPr/>
            </a:pPr>
            <a:r>
              <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Chẳng mấy lúc bà ăn</a:t>
            </a:r>
          </a:p>
          <a:p>
            <a:pPr defTabSz="1371600">
              <a:lnSpc>
                <a:spcPct val="150000"/>
              </a:lnSpc>
              <a:defRPr/>
            </a:pPr>
            <a:r>
              <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defTabSz="1371600">
              <a:lnSpc>
                <a:spcPct val="150000"/>
              </a:lnSpc>
              <a:defRPr/>
            </a:pPr>
            <a:r>
              <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65613" y="414206"/>
            <a:ext cx="10024851" cy="1474551"/>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4731165" y="278924"/>
            <a:ext cx="8639322" cy="1988345"/>
          </a:xfrm>
        </p:spPr>
        <p:txBody>
          <a:bodyPr>
            <a:normAutofit fontScale="90000"/>
          </a:bodyPr>
          <a:lstStyle/>
          <a:p>
            <a:pPr algn="ctr"/>
            <a:r>
              <a:rPr lang="en-US" sz="10500" b="1" dirty="0" err="1">
                <a:solidFill>
                  <a:srgbClr val="FF0000"/>
                </a:solidFill>
                <a:latin typeface="UVN Banh Mi" pitchFamily="2" charset="0"/>
              </a:rPr>
              <a:t>Trò</a:t>
            </a:r>
            <a:r>
              <a:rPr lang="en-US" sz="10500" b="1" dirty="0">
                <a:solidFill>
                  <a:srgbClr val="FF0000"/>
                </a:solidFill>
                <a:latin typeface="UVN Banh Mi" pitchFamily="2" charset="0"/>
              </a:rPr>
              <a:t> </a:t>
            </a:r>
            <a:r>
              <a:rPr lang="en-US" sz="10500" b="1" dirty="0" err="1">
                <a:solidFill>
                  <a:srgbClr val="FF0000"/>
                </a:solidFill>
                <a:latin typeface="UVN Banh Mi" pitchFamily="2" charset="0"/>
              </a:rPr>
              <a:t>chơi</a:t>
            </a:r>
            <a:r>
              <a:rPr lang="en-US" sz="10500" b="1" dirty="0">
                <a:solidFill>
                  <a:srgbClr val="FF0000"/>
                </a:solidFill>
                <a:latin typeface="UVN Banh Mi" pitchFamily="2" charset="0"/>
              </a:rPr>
              <a:t> </a:t>
            </a:r>
            <a:r>
              <a:rPr lang="en-US" sz="10500" b="1" dirty="0" err="1">
                <a:solidFill>
                  <a:srgbClr val="FF0000"/>
                </a:solidFill>
                <a:latin typeface="UVN Banh Mi" pitchFamily="2" charset="0"/>
              </a:rPr>
              <a:t>Đặt</a:t>
            </a:r>
            <a:r>
              <a:rPr lang="en-US" sz="105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133659" y="3973032"/>
            <a:ext cx="6620082" cy="6620082"/>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7">
            <a:grayscl/>
            <a:extLst>
              <a:ext uri="{BEBA8EAE-BF5A-486C-A8C5-ECC9F3942E4B}">
                <a14:imgProps xmlns:a14="http://schemas.microsoft.com/office/drawing/2010/main">
                  <a14:imgLayer r:embed="rId8">
                    <a14:imgEffect>
                      <a14:artisticFilmGrain/>
                    </a14:imgEffect>
                    <a14:imgEffect>
                      <a14:colorTemperature colorTemp="11200"/>
                    </a14:imgEffect>
                  </a14:imgLayer>
                </a14:imgProps>
              </a:ext>
            </a:extLst>
          </a:blip>
          <a:stretch>
            <a:fillRect/>
          </a:stretch>
        </p:blipFill>
        <p:spPr>
          <a:xfrm flipH="1">
            <a:off x="8578094" y="6235309"/>
            <a:ext cx="4935330" cy="1845776"/>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7">
            <a:grayscl/>
            <a:extLst>
              <a:ext uri="{BEBA8EAE-BF5A-486C-A8C5-ECC9F3942E4B}">
                <a14:imgProps xmlns:a14="http://schemas.microsoft.com/office/drawing/2010/main">
                  <a14:imgLayer r:embed="rId8">
                    <a14:imgEffect>
                      <a14:artisticFilmGrain/>
                    </a14:imgEffect>
                    <a14:imgEffect>
                      <a14:colorTemperature colorTemp="11200"/>
                    </a14:imgEffect>
                  </a14:imgLayer>
                </a14:imgProps>
              </a:ext>
            </a:extLst>
          </a:blip>
          <a:stretch>
            <a:fillRect/>
          </a:stretch>
        </p:blipFill>
        <p:spPr>
          <a:xfrm flipH="1">
            <a:off x="8578091" y="3320303"/>
            <a:ext cx="5148290" cy="2230911"/>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9">
            <a:grayscl/>
            <a:extLst>
              <a:ext uri="{BEBA8EAE-BF5A-486C-A8C5-ECC9F3942E4B}">
                <a14:imgProps xmlns:a14="http://schemas.microsoft.com/office/drawing/2010/main">
                  <a14:imgLayer r:embed="rId10">
                    <a14:imgEffect>
                      <a14:artisticFilmGrain/>
                    </a14:imgEffect>
                  </a14:imgLayer>
                </a14:imgProps>
              </a:ext>
              <a:ext uri="{28A0092B-C50C-407E-A947-70E740481C1C}">
                <a14:useLocalDpi xmlns:a14="http://schemas.microsoft.com/office/drawing/2010/main" val="0"/>
              </a:ext>
            </a:extLst>
          </a:blip>
          <a:stretch>
            <a:fillRect/>
          </a:stretch>
        </p:blipFill>
        <p:spPr>
          <a:xfrm rot="19951647">
            <a:off x="1035794" y="5318513"/>
            <a:ext cx="2263385" cy="2481339"/>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9">
            <a:extLst>
              <a:ext uri="{BEBA8EAE-BF5A-486C-A8C5-ECC9F3942E4B}">
                <a14:imgProps xmlns:a14="http://schemas.microsoft.com/office/drawing/2010/main">
                  <a14:imgLayer r:embed="rId10">
                    <a14:imgEffect>
                      <a14:artisticFilmGrain/>
                    </a14:imgEffect>
                  </a14:imgLayer>
                </a14:imgProps>
              </a:ext>
              <a:ext uri="{28A0092B-C50C-407E-A947-70E740481C1C}">
                <a14:useLocalDpi xmlns:a14="http://schemas.microsoft.com/office/drawing/2010/main" val="0"/>
              </a:ext>
            </a:extLst>
          </a:blip>
          <a:stretch>
            <a:fillRect/>
          </a:stretch>
        </p:blipFill>
        <p:spPr>
          <a:xfrm rot="19951647">
            <a:off x="1488816" y="6071325"/>
            <a:ext cx="2908284" cy="318834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7">
            <a:grayscl/>
            <a:extLst>
              <a:ext uri="{BEBA8EAE-BF5A-486C-A8C5-ECC9F3942E4B}">
                <a14:imgProps xmlns:a14="http://schemas.microsoft.com/office/drawing/2010/main">
                  <a14:imgLayer r:embed="rId8">
                    <a14:imgEffect>
                      <a14:artisticFilmGrain/>
                    </a14:imgEffect>
                    <a14:imgEffect>
                      <a14:colorTemperature colorTemp="11200"/>
                    </a14:imgEffect>
                  </a14:imgLayer>
                </a14:imgProps>
              </a:ext>
            </a:extLst>
          </a:blip>
          <a:stretch>
            <a:fillRect/>
          </a:stretch>
        </p:blipFill>
        <p:spPr>
          <a:xfrm flipH="1">
            <a:off x="5294854" y="7686067"/>
            <a:ext cx="3953135" cy="1800914"/>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9">
            <a:duotone>
              <a:prstClr val="black"/>
              <a:schemeClr val="accent6">
                <a:tint val="45000"/>
                <a:satMod val="400000"/>
              </a:schemeClr>
            </a:duotone>
            <a:extLst>
              <a:ext uri="{BEBA8EAE-BF5A-486C-A8C5-ECC9F3942E4B}">
                <a14:imgProps xmlns:a14="http://schemas.microsoft.com/office/drawing/2010/main">
                  <a14:imgLayer r:embed="rId10">
                    <a14:imgEffect>
                      <a14:artisticFilmGrain/>
                    </a14:imgEffect>
                  </a14:imgLayer>
                </a14:imgProps>
              </a:ext>
              <a:ext uri="{28A0092B-C50C-407E-A947-70E740481C1C}">
                <a14:useLocalDpi xmlns:a14="http://schemas.microsoft.com/office/drawing/2010/main" val="0"/>
              </a:ext>
            </a:extLst>
          </a:blip>
          <a:stretch>
            <a:fillRect/>
          </a:stretch>
        </p:blipFill>
        <p:spPr>
          <a:xfrm rot="19951647">
            <a:off x="-110704" y="6071987"/>
            <a:ext cx="2711030" cy="2972088"/>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artisticFilmGrain/>
                    </a14:imgEffect>
                    <a14:imgEffect>
                      <a14:colorTemperature colorTemp="11200"/>
                    </a14:imgEffect>
                  </a14:imgLayer>
                </a14:imgProps>
              </a:ext>
            </a:extLst>
          </a:blip>
          <a:stretch>
            <a:fillRect/>
          </a:stretch>
        </p:blipFill>
        <p:spPr>
          <a:xfrm flipH="1">
            <a:off x="5267265" y="6404940"/>
            <a:ext cx="3608757" cy="1777080"/>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artisticFilmGrain/>
                    </a14:imgEffect>
                    <a14:imgEffect>
                      <a14:colorTemperature colorTemp="11200"/>
                    </a14:imgEffect>
                  </a14:imgLayer>
                </a14:imgProps>
              </a:ext>
            </a:extLst>
          </a:blip>
          <a:stretch>
            <a:fillRect/>
          </a:stretch>
        </p:blipFill>
        <p:spPr>
          <a:xfrm flipH="1">
            <a:off x="8963096" y="7707479"/>
            <a:ext cx="3840456" cy="1609869"/>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1">
            <a:duotone>
              <a:prstClr val="black"/>
              <a:schemeClr val="accent6">
                <a:tint val="45000"/>
                <a:satMod val="400000"/>
              </a:schemeClr>
            </a:duotone>
            <a:extLst>
              <a:ext uri="{BEBA8EAE-BF5A-486C-A8C5-ECC9F3942E4B}">
                <a14:imgProps xmlns:a14="http://schemas.microsoft.com/office/drawing/2010/main">
                  <a14:imgLayer r:embed="rId12">
                    <a14:imgEffect>
                      <a14:artisticFilmGrain/>
                    </a14:imgEffect>
                    <a14:imgEffect>
                      <a14:colorTemperature colorTemp="11200"/>
                    </a14:imgEffect>
                  </a14:imgLayer>
                </a14:imgProps>
              </a:ext>
            </a:extLst>
          </a:blip>
          <a:stretch>
            <a:fillRect/>
          </a:stretch>
        </p:blipFill>
        <p:spPr>
          <a:xfrm rot="21160941" flipH="1">
            <a:off x="7704731" y="4533835"/>
            <a:ext cx="5463980" cy="2370860"/>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643392" y="211841"/>
            <a:ext cx="3251682" cy="4181304"/>
          </a:xfrm>
          <a:custGeom>
            <a:avLst/>
            <a:gdLst>
              <a:gd name="connsiteX0" fmla="*/ 0 w 3251682"/>
              <a:gd name="connsiteY0" fmla="*/ 541958 h 4181304"/>
              <a:gd name="connsiteX1" fmla="*/ 541958 w 3251682"/>
              <a:gd name="connsiteY1" fmla="*/ 0 h 4181304"/>
              <a:gd name="connsiteX2" fmla="*/ 2709724 w 3251682"/>
              <a:gd name="connsiteY2" fmla="*/ 0 h 4181304"/>
              <a:gd name="connsiteX3" fmla="*/ 3251682 w 3251682"/>
              <a:gd name="connsiteY3" fmla="*/ 541958 h 4181304"/>
              <a:gd name="connsiteX4" fmla="*/ 3251682 w 3251682"/>
              <a:gd name="connsiteY4" fmla="*/ 3639346 h 4181304"/>
              <a:gd name="connsiteX5" fmla="*/ 2709724 w 3251682"/>
              <a:gd name="connsiteY5" fmla="*/ 4181304 h 4181304"/>
              <a:gd name="connsiteX6" fmla="*/ 541958 w 3251682"/>
              <a:gd name="connsiteY6" fmla="*/ 4181304 h 4181304"/>
              <a:gd name="connsiteX7" fmla="*/ 0 w 3251682"/>
              <a:gd name="connsiteY7" fmla="*/ 3639346 h 4181304"/>
              <a:gd name="connsiteX8" fmla="*/ 0 w 3251682"/>
              <a:gd name="connsiteY8" fmla="*/ 541958 h 418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682" h="4181304" fill="none" extrusionOk="0">
                <a:moveTo>
                  <a:pt x="0" y="541958"/>
                </a:moveTo>
                <a:cubicBezTo>
                  <a:pt x="-23851" y="266912"/>
                  <a:pt x="240825" y="-40842"/>
                  <a:pt x="541958" y="0"/>
                </a:cubicBezTo>
                <a:cubicBezTo>
                  <a:pt x="1009735" y="109063"/>
                  <a:pt x="2322827" y="-61176"/>
                  <a:pt x="2709724" y="0"/>
                </a:cubicBezTo>
                <a:cubicBezTo>
                  <a:pt x="3019333" y="-10415"/>
                  <a:pt x="3288091" y="244022"/>
                  <a:pt x="3251682" y="541958"/>
                </a:cubicBezTo>
                <a:cubicBezTo>
                  <a:pt x="3143258" y="1429600"/>
                  <a:pt x="3173757" y="2268260"/>
                  <a:pt x="3251682" y="3639346"/>
                </a:cubicBezTo>
                <a:cubicBezTo>
                  <a:pt x="3216946" y="3916371"/>
                  <a:pt x="3035349" y="4198497"/>
                  <a:pt x="2709724" y="4181304"/>
                </a:cubicBezTo>
                <a:cubicBezTo>
                  <a:pt x="2161650" y="4184566"/>
                  <a:pt x="1254977" y="4130558"/>
                  <a:pt x="541958" y="4181304"/>
                </a:cubicBezTo>
                <a:cubicBezTo>
                  <a:pt x="232238" y="4209874"/>
                  <a:pt x="1662" y="3933636"/>
                  <a:pt x="0" y="3639346"/>
                </a:cubicBezTo>
                <a:cubicBezTo>
                  <a:pt x="21481" y="3286930"/>
                  <a:pt x="-68710" y="1907485"/>
                  <a:pt x="0" y="541958"/>
                </a:cubicBezTo>
                <a:close/>
              </a:path>
              <a:path w="3251682" h="4181304" stroke="0" extrusionOk="0">
                <a:moveTo>
                  <a:pt x="0" y="541958"/>
                </a:moveTo>
                <a:cubicBezTo>
                  <a:pt x="-27033" y="232959"/>
                  <a:pt x="204892" y="17858"/>
                  <a:pt x="541958" y="0"/>
                </a:cubicBezTo>
                <a:cubicBezTo>
                  <a:pt x="1386027" y="-5103"/>
                  <a:pt x="1629405" y="-139992"/>
                  <a:pt x="2709724" y="0"/>
                </a:cubicBezTo>
                <a:cubicBezTo>
                  <a:pt x="3012638" y="6611"/>
                  <a:pt x="3262957" y="268950"/>
                  <a:pt x="3251682" y="541958"/>
                </a:cubicBezTo>
                <a:cubicBezTo>
                  <a:pt x="3351832" y="932558"/>
                  <a:pt x="3357224" y="2801895"/>
                  <a:pt x="3251682" y="3639346"/>
                </a:cubicBezTo>
                <a:cubicBezTo>
                  <a:pt x="3223882" y="3944596"/>
                  <a:pt x="3014410" y="4150013"/>
                  <a:pt x="2709724" y="4181304"/>
                </a:cubicBezTo>
                <a:cubicBezTo>
                  <a:pt x="2189034" y="4246638"/>
                  <a:pt x="1370768" y="4246576"/>
                  <a:pt x="541958" y="4181304"/>
                </a:cubicBezTo>
                <a:cubicBezTo>
                  <a:pt x="262594" y="4203705"/>
                  <a:pt x="-90" y="3953753"/>
                  <a:pt x="0" y="3639346"/>
                </a:cubicBezTo>
                <a:cubicBezTo>
                  <a:pt x="-148204" y="3019644"/>
                  <a:pt x="153979" y="945863"/>
                  <a:pt x="0" y="541958"/>
                </a:cubicBezTo>
                <a:close/>
              </a:path>
            </a:pathLst>
          </a:custGeom>
          <a:solidFill>
            <a:schemeClr val="bg1"/>
          </a:solidFill>
          <a:ln w="28575">
            <a:solidFill>
              <a:srgbClr val="FFC000"/>
            </a:solidFill>
            <a:extLst>
              <a:ext uri="{C807C97D-BFC1-408E-A445-0C87EB9F89A2}">
                <ask:lineSketchStyleProp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7">
            <a:extLst>
              <a:ext uri="{BEBA8EAE-BF5A-486C-A8C5-ECC9F3942E4B}">
                <a14:imgProps xmlns:a14="http://schemas.microsoft.com/office/drawing/2010/main">
                  <a14:imgLayer r:embed="rId8">
                    <a14:imgEffect>
                      <a14:artisticFilmGrain/>
                    </a14:imgEffect>
                    <a14:imgEffect>
                      <a14:colorTemperature colorTemp="11200"/>
                    </a14:imgEffect>
                  </a14:imgLayer>
                </a14:imgProps>
              </a:ext>
            </a:extLst>
          </a:blip>
          <a:stretch>
            <a:fillRect/>
          </a:stretch>
        </p:blipFill>
        <p:spPr>
          <a:xfrm flipH="1">
            <a:off x="5197148" y="3571300"/>
            <a:ext cx="3678876" cy="1489790"/>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7">
            <a:extLst>
              <a:ext uri="{BEBA8EAE-BF5A-486C-A8C5-ECC9F3942E4B}">
                <a14:imgProps xmlns:a14="http://schemas.microsoft.com/office/drawing/2010/main">
                  <a14:imgLayer r:embed="rId8">
                    <a14:imgEffect>
                      <a14:artisticFilmGrain/>
                    </a14:imgEffect>
                    <a14:imgEffect>
                      <a14:colorTemperature colorTemp="11200"/>
                    </a14:imgEffect>
                  </a14:imgLayer>
                </a14:imgProps>
              </a:ext>
            </a:extLst>
          </a:blip>
          <a:stretch>
            <a:fillRect/>
          </a:stretch>
        </p:blipFill>
        <p:spPr>
          <a:xfrm flipH="1">
            <a:off x="4731165" y="5034524"/>
            <a:ext cx="3400044" cy="1500311"/>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3">
            <a:extLst>
              <a:ext uri="{BEBA8EAE-BF5A-486C-A8C5-ECC9F3942E4B}">
                <a14:imgProps xmlns:a14="http://schemas.microsoft.com/office/drawing/2010/main">
                  <a14:imgLayer r:embed="rId14">
                    <a14:imgEffect>
                      <a14:artisticFilmGrain/>
                    </a14:imgEffect>
                  </a14:imgLayer>
                </a14:imgProps>
              </a:ext>
            </a:extLst>
          </a:blip>
          <a:stretch>
            <a:fillRect/>
          </a:stretch>
        </p:blipFill>
        <p:spPr>
          <a:xfrm>
            <a:off x="-538071" y="7764540"/>
            <a:ext cx="4759653" cy="3486495"/>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9">
            <a:extLst>
              <a:ext uri="{BEBA8EAE-BF5A-486C-A8C5-ECC9F3942E4B}">
                <a14:imgProps xmlns:a14="http://schemas.microsoft.com/office/drawing/2010/main">
                  <a14:imgLayer r:embed="rId10">
                    <a14:imgEffect>
                      <a14:artisticFilmGrain/>
                    </a14:imgEffect>
                  </a14:imgLayer>
                </a14:imgProps>
              </a:ext>
              <a:ext uri="{28A0092B-C50C-407E-A947-70E740481C1C}">
                <a14:useLocalDpi xmlns:a14="http://schemas.microsoft.com/office/drawing/2010/main" val="0"/>
              </a:ext>
            </a:extLst>
          </a:blip>
          <a:stretch>
            <a:fillRect/>
          </a:stretch>
        </p:blipFill>
        <p:spPr>
          <a:xfrm rot="19951647">
            <a:off x="476214" y="3019809"/>
            <a:ext cx="948924" cy="1040301"/>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9">
            <a:grayscl/>
            <a:extLst>
              <a:ext uri="{BEBA8EAE-BF5A-486C-A8C5-ECC9F3942E4B}">
                <a14:imgProps xmlns:a14="http://schemas.microsoft.com/office/drawing/2010/main">
                  <a14:imgLayer r:embed="rId10">
                    <a14:imgEffect>
                      <a14:artisticFilmGrain/>
                    </a14:imgEffect>
                  </a14:imgLayer>
                </a14:imgProps>
              </a:ext>
              <a:ext uri="{28A0092B-C50C-407E-A947-70E740481C1C}">
                <a14:useLocalDpi xmlns:a14="http://schemas.microsoft.com/office/drawing/2010/main" val="0"/>
              </a:ext>
            </a:extLst>
          </a:blip>
          <a:stretch>
            <a:fillRect/>
          </a:stretch>
        </p:blipFill>
        <p:spPr>
          <a:xfrm rot="19951647">
            <a:off x="548553" y="472028"/>
            <a:ext cx="852756" cy="934874"/>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9">
            <a:duotone>
              <a:prstClr val="black"/>
              <a:schemeClr val="accent6">
                <a:tint val="45000"/>
                <a:satMod val="400000"/>
              </a:schemeClr>
            </a:duotone>
            <a:extLst>
              <a:ext uri="{BEBA8EAE-BF5A-486C-A8C5-ECC9F3942E4B}">
                <a14:imgProps xmlns:a14="http://schemas.microsoft.com/office/drawing/2010/main">
                  <a14:imgLayer r:embed="rId10">
                    <a14:imgEffect>
                      <a14:artisticFilmGrain/>
                    </a14:imgEffect>
                  </a14:imgLayer>
                </a14:imgProps>
              </a:ext>
              <a:ext uri="{28A0092B-C50C-407E-A947-70E740481C1C}">
                <a14:useLocalDpi xmlns:a14="http://schemas.microsoft.com/office/drawing/2010/main" val="0"/>
              </a:ext>
            </a:extLst>
          </a:blip>
          <a:stretch>
            <a:fillRect/>
          </a:stretch>
        </p:blipFill>
        <p:spPr>
          <a:xfrm rot="19951647">
            <a:off x="408986" y="1749112"/>
            <a:ext cx="983241" cy="1077923"/>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5" cstate="hqprint">
            <a:extLst>
              <a:ext uri="{BEBA8EAE-BF5A-486C-A8C5-ECC9F3942E4B}">
                <a14:imgProps xmlns:a14="http://schemas.microsoft.com/office/drawing/2010/main">
                  <a14:imgLayer r:embed="rId16">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506499" y="769271"/>
            <a:ext cx="842192" cy="610676"/>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5" cstate="hqprint">
            <a:extLst>
              <a:ext uri="{BEBA8EAE-BF5A-486C-A8C5-ECC9F3942E4B}">
                <a14:imgProps xmlns:a14="http://schemas.microsoft.com/office/drawing/2010/main">
                  <a14:imgLayer r:embed="rId16">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461547" y="1985767"/>
            <a:ext cx="842192" cy="61067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5" cstate="hqprint">
            <a:extLst>
              <a:ext uri="{BEBA8EAE-BF5A-486C-A8C5-ECC9F3942E4B}">
                <a14:imgProps xmlns:a14="http://schemas.microsoft.com/office/drawing/2010/main">
                  <a14:imgLayer r:embed="rId16">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482850" y="3320302"/>
            <a:ext cx="842192" cy="610676"/>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54148" y="10558695"/>
            <a:ext cx="914400" cy="9144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282748" y="10787295"/>
            <a:ext cx="914400" cy="9144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511348" y="11015895"/>
            <a:ext cx="914400" cy="9144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90938">
            <a:off x="14625448" y="7531736"/>
            <a:ext cx="5725113" cy="307074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466604" y="9258300"/>
            <a:ext cx="22317688" cy="62489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989">
            <a:off x="-7105347" y="9387462"/>
            <a:ext cx="22317688" cy="6248953"/>
          </a:xfrm>
          <a:prstGeom prst="rect">
            <a:avLst/>
          </a:prstGeom>
        </p:spPr>
      </p:pic>
      <p:pic>
        <p:nvPicPr>
          <p:cNvPr id="6" name="Picture 6"/>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67000" y="4580309"/>
            <a:ext cx="7315200" cy="3923607"/>
          </a:xfrm>
          <a:prstGeom prst="rect">
            <a:avLst/>
          </a:prstGeom>
        </p:spPr>
      </p:pic>
      <p:sp>
        <p:nvSpPr>
          <p:cNvPr id="7" name="TextBox 7"/>
          <p:cNvSpPr txBox="1"/>
          <p:nvPr/>
        </p:nvSpPr>
        <p:spPr>
          <a:xfrm>
            <a:off x="3124200" y="1591522"/>
            <a:ext cx="12709114" cy="861774"/>
          </a:xfrm>
          <a:prstGeom prst="rect">
            <a:avLst/>
          </a:prstGeom>
        </p:spPr>
        <p:txBody>
          <a:bodyPr lIns="0" tIns="0" rIns="0" bIns="0" rtlCol="0" anchor="t">
            <a:spAutoFit/>
          </a:bodyPr>
          <a:lstStyle/>
          <a:p>
            <a:pPr marL="0" lvl="0" indent="0" algn="ctr"/>
            <a:r>
              <a:rPr lang="vi-VN" sz="5600" b="1" dirty="0">
                <a:solidFill>
                  <a:srgbClr val="FF0000"/>
                </a:solidFill>
              </a:rPr>
              <a:t>Học thuộc lòng 3 khổ thơ em thích </a:t>
            </a:r>
            <a:endParaRPr lang="en-US" sz="5600" b="1" dirty="0">
              <a:solidFill>
                <a:srgbClr val="FF0000"/>
              </a:solidFill>
            </a:endParaRPr>
          </a:p>
        </p:txBody>
      </p:sp>
      <p:pic>
        <p:nvPicPr>
          <p:cNvPr id="8" name="Picture 8"/>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185991">
            <a:off x="11186949" y="-2050088"/>
            <a:ext cx="7315200" cy="3923607"/>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03456" y="7241909"/>
            <a:ext cx="710788" cy="799762"/>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26262" y="6718372"/>
            <a:ext cx="476344" cy="535971"/>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90700" y="8360395"/>
            <a:ext cx="425538" cy="478805"/>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25729" y="704521"/>
            <a:ext cx="933459" cy="1050305"/>
          </a:xfrm>
          <a:prstGeom prst="rect">
            <a:avLst/>
          </a:prstGeom>
        </p:spPr>
      </p:pic>
      <p:pic>
        <p:nvPicPr>
          <p:cNvPr id="28" name="Picture 13"/>
          <p:cNvPicPr>
            <a:picLocks noChangeAspect="1"/>
          </p:cNvPicPr>
          <p:nvPr/>
        </p:nvPicPr>
        <p:blipFill>
          <a:blip r:embed="rId12"/>
          <a:srcRect/>
          <a:stretch>
            <a:fillRect/>
          </a:stretch>
        </p:blipFill>
        <p:spPr>
          <a:xfrm>
            <a:off x="3764434" y="3162300"/>
            <a:ext cx="10657866" cy="72405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181451" y="8894121"/>
            <a:ext cx="22317688" cy="6248953"/>
          </a:xfrm>
          <a:prstGeom prst="rect">
            <a:avLst/>
          </a:prstGeom>
        </p:spPr>
      </p:pic>
      <p:pic>
        <p:nvPicPr>
          <p:cNvPr id="4" name="Picture 4"/>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50006" y="3181696"/>
            <a:ext cx="7315200" cy="39236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634709" y="4863644"/>
            <a:ext cx="7264616" cy="508523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2989" flipH="1">
            <a:off x="-1524135" y="9387462"/>
            <a:ext cx="22317688" cy="6248953"/>
          </a:xfrm>
          <a:prstGeom prst="rect">
            <a:avLst/>
          </a:prstGeom>
        </p:spPr>
      </p:pic>
      <p:pic>
        <p:nvPicPr>
          <p:cNvPr id="7" name="Picture 7"/>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90943" y="2901840"/>
            <a:ext cx="7315200" cy="392360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19580" y="6695182"/>
            <a:ext cx="631970" cy="71107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8858" y="1028700"/>
            <a:ext cx="557364" cy="62713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87967" y="2080093"/>
            <a:ext cx="979050" cy="1101603"/>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302793" y="7921671"/>
            <a:ext cx="476344" cy="535971"/>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7787678"/>
            <a:ext cx="714516" cy="803956"/>
          </a:xfrm>
          <a:prstGeom prst="rect">
            <a:avLst/>
          </a:prstGeom>
        </p:spPr>
      </p:pic>
      <p:grpSp>
        <p:nvGrpSpPr>
          <p:cNvPr id="14" name="Group 7"/>
          <p:cNvGrpSpPr>
            <a:grpSpLocks noChangeAspect="1"/>
          </p:cNvGrpSpPr>
          <p:nvPr/>
        </p:nvGrpSpPr>
        <p:grpSpPr>
          <a:xfrm>
            <a:off x="1683546" y="1324172"/>
            <a:ext cx="9132646" cy="4297504"/>
            <a:chOff x="58750" y="791893"/>
            <a:chExt cx="12611101" cy="5787390"/>
          </a:xfrm>
        </p:grpSpPr>
        <p:sp>
          <p:nvSpPr>
            <p:cNvPr id="15" name="Freeform 8"/>
            <p:cNvSpPr/>
            <p:nvPr/>
          </p:nvSpPr>
          <p:spPr>
            <a:xfrm>
              <a:off x="58750" y="791893"/>
              <a:ext cx="12611101" cy="5787390"/>
            </a:xfrm>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solidFill>
              <a:srgbClr val="FFFFFF"/>
            </a:solidFill>
            <a:ln>
              <a:solidFill>
                <a:srgbClr val="000000"/>
              </a:solidFill>
            </a:ln>
          </p:spPr>
          <p:txBody>
            <a:bodyPr/>
            <a:lstStyle/>
            <a:p>
              <a:endParaRPr lang="en-US"/>
            </a:p>
          </p:txBody>
        </p:sp>
      </p:grpSp>
      <p:sp>
        <p:nvSpPr>
          <p:cNvPr id="16" name="TextBox 8"/>
          <p:cNvSpPr txBox="1"/>
          <p:nvPr/>
        </p:nvSpPr>
        <p:spPr>
          <a:xfrm>
            <a:off x="2566893" y="1783686"/>
            <a:ext cx="6748542" cy="3206006"/>
          </a:xfrm>
          <a:prstGeom prst="rect">
            <a:avLst/>
          </a:prstGeom>
        </p:spPr>
        <p:txBody>
          <a:bodyPr wrap="square" lIns="0" tIns="0" rIns="0" bIns="0" rtlCol="0" anchor="t">
            <a:spAutoFit/>
          </a:bodyPr>
          <a:lstStyle/>
          <a:p>
            <a:pPr algn="ctr">
              <a:lnSpc>
                <a:spcPts val="12480"/>
              </a:lnSpc>
            </a:pPr>
            <a:r>
              <a:rPr lang="vi-VN" sz="7600" b="1" dirty="0">
                <a:solidFill>
                  <a:srgbClr val="3B3835"/>
                </a:solidFill>
              </a:rPr>
              <a:t>4. ÔN CHỮ VIẾT HOA</a:t>
            </a:r>
            <a:endParaRPr lang="en-US" sz="7600" b="1" dirty="0">
              <a:solidFill>
                <a:srgbClr val="3B3835"/>
              </a:solidFill>
            </a:endParaRPr>
          </a:p>
        </p:txBody>
      </p:sp>
    </p:spTree>
    <p:extLst>
      <p:ext uri="{BB962C8B-B14F-4D97-AF65-F5344CB8AC3E}">
        <p14:creationId xmlns:p14="http://schemas.microsoft.com/office/powerpoint/2010/main" val="1784138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48516" y="-287006"/>
            <a:ext cx="7315200" cy="3923607"/>
          </a:xfrm>
          <a:prstGeom prst="rect">
            <a:avLst/>
          </a:prstGeom>
        </p:spPr>
      </p:pic>
      <p:grpSp>
        <p:nvGrpSpPr>
          <p:cNvPr id="4" name="Group 4"/>
          <p:cNvGrpSpPr/>
          <p:nvPr/>
        </p:nvGrpSpPr>
        <p:grpSpPr>
          <a:xfrm>
            <a:off x="5680229" y="1409700"/>
            <a:ext cx="11579071" cy="6999474"/>
            <a:chOff x="0" y="0"/>
            <a:chExt cx="5520633" cy="3459861"/>
          </a:xfrm>
        </p:grpSpPr>
        <p:sp>
          <p:nvSpPr>
            <p:cNvPr id="5" name="Freeform 5"/>
            <p:cNvSpPr/>
            <p:nvPr/>
          </p:nvSpPr>
          <p:spPr>
            <a:xfrm>
              <a:off x="-1" y="0"/>
              <a:ext cx="5528292" cy="3459861"/>
            </a:xfrm>
            <a:custGeom>
              <a:avLst/>
              <a:gdLst/>
              <a:ahLst/>
              <a:cxnLst/>
              <a:rect l="l" t="t" r="r" b="b"/>
              <a:pathLst>
                <a:path w="5528292" h="3459861">
                  <a:moveTo>
                    <a:pt x="5021853" y="3442942"/>
                  </a:moveTo>
                  <a:cubicBezTo>
                    <a:pt x="5021853" y="3442942"/>
                    <a:pt x="4784857" y="3432973"/>
                    <a:pt x="4422717" y="3446417"/>
                  </a:cubicBezTo>
                  <a:cubicBezTo>
                    <a:pt x="4060580" y="3459861"/>
                    <a:pt x="490924" y="3459861"/>
                    <a:pt x="490924" y="3459861"/>
                  </a:cubicBezTo>
                  <a:cubicBezTo>
                    <a:pt x="245502" y="3459861"/>
                    <a:pt x="32509" y="3362593"/>
                    <a:pt x="31032" y="3202479"/>
                  </a:cubicBezTo>
                  <a:cubicBezTo>
                    <a:pt x="31032" y="3202479"/>
                    <a:pt x="0" y="191133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975304" y="0"/>
                    <a:pt x="4975304" y="0"/>
                  </a:cubicBezTo>
                  <a:cubicBezTo>
                    <a:pt x="5287205" y="0"/>
                    <a:pt x="5520633" y="101069"/>
                    <a:pt x="5512776" y="303616"/>
                  </a:cubicBezTo>
                  <a:cubicBezTo>
                    <a:pt x="5512776" y="303616"/>
                    <a:pt x="5510781" y="1795333"/>
                    <a:pt x="5519536" y="2502892"/>
                  </a:cubicBezTo>
                  <a:cubicBezTo>
                    <a:pt x="5528291" y="2796193"/>
                    <a:pt x="5481744" y="3129265"/>
                    <a:pt x="5481744" y="3129265"/>
                  </a:cubicBezTo>
                  <a:cubicBezTo>
                    <a:pt x="5478778" y="3309290"/>
                    <a:pt x="5267275" y="3442942"/>
                    <a:pt x="5021853" y="3442942"/>
                  </a:cubicBezTo>
                  <a:close/>
                </a:path>
              </a:pathLst>
            </a:custGeom>
            <a:solidFill>
              <a:srgbClr val="CBC87B"/>
            </a:solidFill>
          </p:spPr>
          <p:txBody>
            <a:bodyPr/>
            <a:lstStyle/>
            <a:p>
              <a:endParaRPr lang="en-US"/>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343900" y="-457200"/>
            <a:ext cx="6324600" cy="1097279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5190" y="6052233"/>
            <a:ext cx="631970" cy="71107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85798" y="1035215"/>
            <a:ext cx="1183992" cy="119711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23261" y="8677298"/>
            <a:ext cx="714516" cy="803956"/>
          </a:xfrm>
          <a:prstGeom prst="rect">
            <a:avLst/>
          </a:prstGeom>
        </p:spPr>
      </p:pic>
      <p:sp>
        <p:nvSpPr>
          <p:cNvPr id="10" name="TextBox 10"/>
          <p:cNvSpPr txBox="1"/>
          <p:nvPr/>
        </p:nvSpPr>
        <p:spPr>
          <a:xfrm>
            <a:off x="529811" y="3351861"/>
            <a:ext cx="4994714" cy="1066318"/>
          </a:xfrm>
          <a:prstGeom prst="rect">
            <a:avLst/>
          </a:prstGeom>
        </p:spPr>
        <p:txBody>
          <a:bodyPr lIns="0" tIns="0" rIns="0" bIns="0" rtlCol="0" anchor="t">
            <a:spAutoFit/>
          </a:bodyPr>
          <a:lstStyle/>
          <a:p>
            <a:pPr>
              <a:lnSpc>
                <a:spcPts val="8879"/>
              </a:lnSpc>
            </a:pPr>
            <a:r>
              <a:rPr lang="vi-VN" sz="6400" b="1" dirty="0">
                <a:solidFill>
                  <a:srgbClr val="FF0000"/>
                </a:solidFill>
              </a:rPr>
              <a:t>KHỞI ĐỘNG</a:t>
            </a:r>
            <a:endParaRPr lang="en-US" sz="6400" b="1" dirty="0">
              <a:solidFill>
                <a:srgbClr val="FF0000"/>
              </a:solidFill>
            </a:endParaRPr>
          </a:p>
        </p:txBody>
      </p:sp>
      <p:pic>
        <p:nvPicPr>
          <p:cNvPr id="11" name="Picture 11"/>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1352">
            <a:off x="-2628900" y="-2413833"/>
            <a:ext cx="7315200" cy="3923607"/>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48735" y="9136495"/>
            <a:ext cx="22317688" cy="6248953"/>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6635" y="5273943"/>
            <a:ext cx="2753677" cy="7610666"/>
          </a:xfrm>
          <a:prstGeom prst="rect">
            <a:avLst/>
          </a:prstGeom>
        </p:spPr>
      </p:pic>
      <p:sp>
        <p:nvSpPr>
          <p:cNvPr id="14" name="Rectangle 13"/>
          <p:cNvSpPr/>
          <p:nvPr/>
        </p:nvSpPr>
        <p:spPr>
          <a:xfrm>
            <a:off x="6485208" y="2900745"/>
            <a:ext cx="9886259" cy="4029501"/>
          </a:xfrm>
          <a:prstGeom prst="rect">
            <a:avLst/>
          </a:prstGeom>
        </p:spPr>
        <p:txBody>
          <a:bodyPr wrap="square">
            <a:spAutoFit/>
          </a:bodyPr>
          <a:lstStyle/>
          <a:p>
            <a:pPr algn="just">
              <a:lnSpc>
                <a:spcPct val="150000"/>
              </a:lnSpc>
              <a:spcBef>
                <a:spcPts val="300"/>
              </a:spcBef>
              <a:spcAft>
                <a:spcPts val="300"/>
              </a:spcAft>
            </a:pPr>
            <a:r>
              <a:rPr lang="vi-VN" sz="4200" dirty="0">
                <a:solidFill>
                  <a:srgbClr val="000000"/>
                </a:solidFill>
                <a:ea typeface="Calibri" panose="020F0502020204030204" pitchFamily="34" charset="0"/>
                <a:cs typeface="Arial" panose="020B0604020202020204" pitchFamily="34" charset="0"/>
              </a:rPr>
              <a:t>	</a:t>
            </a:r>
            <a:r>
              <a:rPr lang="vi-VN" sz="4400" dirty="0">
                <a:solidFill>
                  <a:srgbClr val="000000"/>
                </a:solidFill>
                <a:ea typeface="Calibri" panose="020F0502020204030204" pitchFamily="34" charset="0"/>
                <a:cs typeface="Arial" panose="020B0604020202020204" pitchFamily="34" charset="0"/>
              </a:rPr>
              <a:t>Trong kì nghỉ hè, em đã làm cùng người thân những việc gì? Hãy chia sẻ suy nghĩ, cảm xúc của mình khi được tham gia làm việc cùng người thân.</a:t>
            </a:r>
            <a:endParaRPr lang="en-US" sz="4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84617641"/>
      </p:ext>
    </p:extLst>
  </p:cSld>
  <p:clrMapOvr>
    <a:masterClrMapping/>
  </p:clrMapOvr>
  <p:transition spd="slow">
    <p:strips dir="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A86E-FA24-4E8A-B47A-85141A34A2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58241" y="117070"/>
            <a:ext cx="7070769" cy="10008167"/>
          </a:xfrm>
          <a:prstGeom prst="rect">
            <a:avLst/>
          </a:prstGeom>
        </p:spPr>
      </p:pic>
      <p:grpSp>
        <p:nvGrpSpPr>
          <p:cNvPr id="117" name="Google Shape;422;p14"/>
          <p:cNvGrpSpPr/>
          <p:nvPr/>
        </p:nvGrpSpPr>
        <p:grpSpPr>
          <a:xfrm>
            <a:off x="-43805" y="7787451"/>
            <a:ext cx="18398058" cy="2536314"/>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21" name="Google Shape;426;p14"/>
          <p:cNvGrpSpPr/>
          <p:nvPr/>
        </p:nvGrpSpPr>
        <p:grpSpPr>
          <a:xfrm>
            <a:off x="-43599" y="8351563"/>
            <a:ext cx="18398519" cy="1972190"/>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40" name="Google Shape;1220;p35"/>
          <p:cNvGrpSpPr/>
          <p:nvPr/>
        </p:nvGrpSpPr>
        <p:grpSpPr>
          <a:xfrm>
            <a:off x="14348255" y="4733415"/>
            <a:ext cx="3407133" cy="4322148"/>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52" name="Google Shape;1232;p35"/>
          <p:cNvGrpSpPr/>
          <p:nvPr/>
        </p:nvGrpSpPr>
        <p:grpSpPr>
          <a:xfrm>
            <a:off x="10253168" y="7867070"/>
            <a:ext cx="8034834" cy="2423643"/>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55" name="Group 154"/>
          <p:cNvGrpSpPr/>
          <p:nvPr/>
        </p:nvGrpSpPr>
        <p:grpSpPr>
          <a:xfrm flipH="1">
            <a:off x="1" y="150121"/>
            <a:ext cx="7315745" cy="1418534"/>
            <a:chOff x="3657419" y="358759"/>
            <a:chExt cx="4877163" cy="945689"/>
          </a:xfrm>
        </p:grpSpPr>
        <p:grpSp>
          <p:nvGrpSpPr>
            <p:cNvPr id="156" name="Group 155"/>
            <p:cNvGrpSpPr/>
            <p:nvPr/>
          </p:nvGrpSpPr>
          <p:grpSpPr>
            <a:xfrm>
              <a:off x="3657419" y="358759"/>
              <a:ext cx="4877163" cy="945689"/>
              <a:chOff x="2375765" y="2728526"/>
              <a:chExt cx="4877163" cy="945689"/>
            </a:xfrm>
          </p:grpSpPr>
          <p:grpSp>
            <p:nvGrpSpPr>
              <p:cNvPr id="158" name="组合 46"/>
              <p:cNvGrpSpPr/>
              <p:nvPr/>
            </p:nvGrpSpPr>
            <p:grpSpPr>
              <a:xfrm>
                <a:off x="2768748" y="2728526"/>
                <a:ext cx="4484180" cy="945689"/>
                <a:chOff x="3621376" y="1777845"/>
                <a:chExt cx="3184125" cy="671514"/>
              </a:xfrm>
            </p:grpSpPr>
            <p:sp>
              <p:nvSpPr>
                <p:cNvPr id="160"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algn="ctr" defTabSz="1371600">
                    <a:defRPr/>
                  </a:pPr>
                  <a:endParaRPr lang="zh-CN" altLang="en-US" sz="3600" kern="0" dirty="0">
                    <a:solidFill>
                      <a:srgbClr val="4472C4">
                        <a:lumMod val="75000"/>
                      </a:srgbClr>
                    </a:solidFill>
                    <a:latin typeface="Times New Roman" panose="02020603050405020304" pitchFamily="18" charset="0"/>
                    <a:ea typeface="inpin heiti" charset="-122"/>
                    <a:cs typeface="Times New Roman" panose="02020603050405020304" pitchFamily="18" charset="0"/>
                  </a:endParaRPr>
                </a:p>
              </p:txBody>
            </p:sp>
            <p:sp>
              <p:nvSpPr>
                <p:cNvPr id="161"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algn="ctr" defTabSz="1371600">
                    <a:defRPr/>
                  </a:pPr>
                  <a:endParaRPr lang="zh-CN" altLang="en-US" sz="2700" kern="0" dirty="0">
                    <a:solidFill>
                      <a:prstClr val="white"/>
                    </a:solidFill>
                    <a:latin typeface="Times New Roman" panose="02020603050405020304" pitchFamily="18" charset="0"/>
                    <a:ea typeface="inpin heiti" charset="-122"/>
                    <a:cs typeface="Times New Roman" panose="02020603050405020304" pitchFamily="18" charset="0"/>
                  </a:endParaRPr>
                </a:p>
              </p:txBody>
            </p:sp>
          </p:grpSp>
          <p:sp>
            <p:nvSpPr>
              <p:cNvPr id="159" name="Google Shape;697;p24"/>
              <p:cNvSpPr txBox="1">
                <a:spLocks/>
              </p:cNvSpPr>
              <p:nvPr/>
            </p:nvSpPr>
            <p:spPr>
              <a:xfrm>
                <a:off x="2375765" y="2770247"/>
                <a:ext cx="4426887" cy="732376"/>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1371600">
                  <a:defRPr/>
                </a:pPr>
                <a:r>
                  <a:rPr lang="en-US" sz="6600" b="1" kern="0" dirty="0" err="1">
                    <a:solidFill>
                      <a:srgbClr val="FF0000"/>
                    </a:solidFill>
                    <a:latin typeface="Times New Roman" panose="02020603050405020304" pitchFamily="18" charset="0"/>
                    <a:cs typeface="Times New Roman" panose="02020603050405020304" pitchFamily="18" charset="0"/>
                  </a:rPr>
                  <a:t>Cùng</a:t>
                </a:r>
                <a:r>
                  <a:rPr lang="en-US" sz="6600" b="1" kern="0" dirty="0">
                    <a:solidFill>
                      <a:srgbClr val="FF0000"/>
                    </a:solidFill>
                    <a:latin typeface="Times New Roman" panose="02020603050405020304" pitchFamily="18" charset="0"/>
                    <a:cs typeface="Times New Roman" panose="02020603050405020304" pitchFamily="18" charset="0"/>
                  </a:rPr>
                  <a:t> </a:t>
                </a:r>
                <a:r>
                  <a:rPr lang="en-US" sz="6600" b="1" kern="0" dirty="0" err="1">
                    <a:solidFill>
                      <a:srgbClr val="FF0000"/>
                    </a:solidFill>
                    <a:latin typeface="Times New Roman" panose="02020603050405020304" pitchFamily="18" charset="0"/>
                    <a:cs typeface="Times New Roman" panose="02020603050405020304" pitchFamily="18" charset="0"/>
                  </a:rPr>
                  <a:t>tìm</a:t>
                </a:r>
                <a:r>
                  <a:rPr lang="en-US" sz="6600" b="1" kern="0" dirty="0">
                    <a:solidFill>
                      <a:srgbClr val="FF0000"/>
                    </a:solidFill>
                    <a:latin typeface="Times New Roman" panose="02020603050405020304" pitchFamily="18" charset="0"/>
                    <a:cs typeface="Times New Roman" panose="02020603050405020304" pitchFamily="18" charset="0"/>
                  </a:rPr>
                  <a:t> </a:t>
                </a:r>
                <a:r>
                  <a:rPr lang="en-US" sz="6600" b="1" kern="0" dirty="0" err="1">
                    <a:solidFill>
                      <a:srgbClr val="FF0000"/>
                    </a:solidFill>
                    <a:latin typeface="Times New Roman" panose="02020603050405020304" pitchFamily="18" charset="0"/>
                    <a:cs typeface="Times New Roman" panose="02020603050405020304" pitchFamily="18" charset="0"/>
                  </a:rPr>
                  <a:t>hiểu</a:t>
                </a:r>
                <a:endParaRPr lang="en-US" sz="6600" b="1" kern="0" dirty="0">
                  <a:solidFill>
                    <a:srgbClr val="FF0000"/>
                  </a:solidFill>
                  <a:latin typeface="Times New Roman" panose="02020603050405020304" pitchFamily="18" charset="0"/>
                  <a:cs typeface="Times New Roman" panose="02020603050405020304" pitchFamily="18" charset="0"/>
                </a:endParaRPr>
              </a:p>
            </p:txBody>
          </p:sp>
        </p:grpSp>
        <p:pic>
          <p:nvPicPr>
            <p:cNvPr id="157" name="Picture 156"/>
            <p:cNvPicPr>
              <a:picLocks noChangeAspect="1"/>
            </p:cNvPicPr>
            <p:nvPr/>
          </p:nvPicPr>
          <p:blipFill>
            <a:blip r:embed="rId4"/>
            <a:stretch>
              <a:fillRect/>
            </a:stretch>
          </p:blipFill>
          <p:spPr>
            <a:xfrm flipH="1">
              <a:off x="7803781" y="490477"/>
              <a:ext cx="509568" cy="663136"/>
            </a:xfrm>
            <a:prstGeom prst="rect">
              <a:avLst/>
            </a:prstGeom>
          </p:spPr>
        </p:pic>
      </p:grpSp>
      <p:cxnSp>
        <p:nvCxnSpPr>
          <p:cNvPr id="163" name="Straight Arrow Connector 162"/>
          <p:cNvCxnSpPr>
            <a:cxnSpLocks/>
          </p:cNvCxnSpPr>
          <p:nvPr/>
        </p:nvCxnSpPr>
        <p:spPr>
          <a:xfrm>
            <a:off x="10663923" y="3354457"/>
            <a:ext cx="0" cy="4367012"/>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11898093" y="5073613"/>
            <a:ext cx="2770065" cy="707886"/>
          </a:xfrm>
          <a:prstGeom prst="rect">
            <a:avLst/>
          </a:prstGeom>
        </p:spPr>
        <p:txBody>
          <a:bodyPr wrap="square">
            <a:spAutoFit/>
          </a:bodyPr>
          <a:lstStyle/>
          <a:p>
            <a:pPr algn="ctr" defTabSz="1371600">
              <a:buClr>
                <a:srgbClr val="000000"/>
              </a:buClr>
              <a:defRPr/>
            </a:pPr>
            <a:r>
              <a:rPr lang="en-US" sz="4000" b="1" kern="0" dirty="0">
                <a:solidFill>
                  <a:srgbClr val="F40909"/>
                </a:solidFill>
                <a:latin typeface="Arial" panose="020B0604020202020204" pitchFamily="34" charset="0"/>
                <a:cs typeface="Arial" panose="020B0604020202020204" pitchFamily="34" charset="0"/>
                <a:sym typeface="Arial"/>
              </a:rPr>
              <a:t>2 </a:t>
            </a:r>
            <a:r>
              <a:rPr lang="vi-VN" sz="4000" b="1" kern="0" dirty="0">
                <a:solidFill>
                  <a:srgbClr val="F40909"/>
                </a:solidFill>
                <a:latin typeface="Arial" panose="020B0604020202020204" pitchFamily="34" charset="0"/>
                <a:cs typeface="Arial" panose="020B0604020202020204" pitchFamily="34" charset="0"/>
                <a:sym typeface="Arial"/>
              </a:rPr>
              <a:t>ô ly rưỡi</a:t>
            </a:r>
          </a:p>
        </p:txBody>
      </p:sp>
      <p:sp>
        <p:nvSpPr>
          <p:cNvPr id="165" name="Rectangle 164"/>
          <p:cNvSpPr/>
          <p:nvPr/>
        </p:nvSpPr>
        <p:spPr>
          <a:xfrm>
            <a:off x="7951755" y="7912892"/>
            <a:ext cx="2629246" cy="707886"/>
          </a:xfrm>
          <a:prstGeom prst="rect">
            <a:avLst/>
          </a:prstGeom>
        </p:spPr>
        <p:txBody>
          <a:bodyPr wrap="none">
            <a:spAutoFit/>
          </a:bodyPr>
          <a:lstStyle/>
          <a:p>
            <a:pPr algn="ctr" defTabSz="1371600">
              <a:buClr>
                <a:srgbClr val="000000"/>
              </a:buClr>
              <a:defRPr/>
            </a:pPr>
            <a:r>
              <a:rPr lang="en-US" sz="4000" b="1" kern="0" dirty="0">
                <a:solidFill>
                  <a:srgbClr val="F40909"/>
                </a:solidFill>
                <a:latin typeface="Arial" panose="020B0604020202020204" pitchFamily="34" charset="0"/>
                <a:cs typeface="Arial" panose="020B0604020202020204" pitchFamily="34" charset="0"/>
                <a:sym typeface="Arial"/>
              </a:rPr>
              <a:t>2 ô </a:t>
            </a:r>
            <a:r>
              <a:rPr lang="en-US" sz="4000" b="1" kern="0" dirty="0" err="1">
                <a:solidFill>
                  <a:srgbClr val="F40909"/>
                </a:solidFill>
                <a:latin typeface="Arial" panose="020B0604020202020204" pitchFamily="34" charset="0"/>
                <a:cs typeface="Arial" panose="020B0604020202020204" pitchFamily="34" charset="0"/>
                <a:sym typeface="Arial"/>
              </a:rPr>
              <a:t>ly</a:t>
            </a:r>
            <a:r>
              <a:rPr lang="en-US" sz="4000" b="1" kern="0" dirty="0">
                <a:solidFill>
                  <a:srgbClr val="F40909"/>
                </a:solidFill>
                <a:latin typeface="Arial" panose="020B0604020202020204" pitchFamily="34" charset="0"/>
                <a:cs typeface="Arial" panose="020B0604020202020204" pitchFamily="34" charset="0"/>
                <a:sym typeface="Arial"/>
              </a:rPr>
              <a:t> </a:t>
            </a:r>
            <a:r>
              <a:rPr lang="en-US" sz="4000" b="1" kern="0" dirty="0" err="1">
                <a:solidFill>
                  <a:srgbClr val="F40909"/>
                </a:solidFill>
                <a:latin typeface="Arial" panose="020B0604020202020204" pitchFamily="34" charset="0"/>
                <a:cs typeface="Arial" panose="020B0604020202020204" pitchFamily="34" charset="0"/>
                <a:sym typeface="Arial"/>
              </a:rPr>
              <a:t>hơn</a:t>
            </a:r>
            <a:endParaRPr lang="en-US" sz="4000" b="1" kern="0" dirty="0">
              <a:solidFill>
                <a:srgbClr val="F40909"/>
              </a:solidFill>
              <a:latin typeface="Arial" panose="020B0604020202020204" pitchFamily="34" charset="0"/>
              <a:cs typeface="Arial" panose="020B0604020202020204" pitchFamily="34" charset="0"/>
              <a:sym typeface="Arial"/>
            </a:endParaRPr>
          </a:p>
        </p:txBody>
      </p:sp>
      <p:cxnSp>
        <p:nvCxnSpPr>
          <p:cNvPr id="166" name="Straight Arrow Connector 165"/>
          <p:cNvCxnSpPr>
            <a:cxnSpLocks/>
          </p:cNvCxnSpPr>
          <p:nvPr/>
        </p:nvCxnSpPr>
        <p:spPr>
          <a:xfrm flipH="1">
            <a:off x="6640574" y="7721371"/>
            <a:ext cx="4535108" cy="1303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206549" y="1717368"/>
            <a:ext cx="7762147" cy="707886"/>
          </a:xfrm>
          <a:prstGeom prst="rect">
            <a:avLst/>
          </a:prstGeom>
        </p:spPr>
        <p:txBody>
          <a:bodyPr wrap="square">
            <a:spAutoFit/>
          </a:bodyPr>
          <a:lstStyle/>
          <a:p>
            <a:pPr algn="ctr" defTabSz="1371600">
              <a:buClr>
                <a:srgbClr val="000000"/>
              </a:buClr>
              <a:defRPr/>
            </a:pPr>
            <a:r>
              <a:rPr lang="en-US" sz="4000" b="1" kern="0" dirty="0" err="1">
                <a:solidFill>
                  <a:srgbClr val="F40909"/>
                </a:solidFill>
                <a:latin typeface="Arial" panose="020B0604020202020204" pitchFamily="34" charset="0"/>
                <a:cs typeface="Arial" panose="020B0604020202020204" pitchFamily="34" charset="0"/>
                <a:sym typeface="Arial"/>
              </a:rPr>
              <a:t>Chữ</a:t>
            </a:r>
            <a:r>
              <a:rPr lang="en-US" sz="4000" b="1" kern="0" dirty="0">
                <a:solidFill>
                  <a:srgbClr val="F40909"/>
                </a:solidFill>
                <a:latin typeface="Arial" panose="020B0604020202020204" pitchFamily="34" charset="0"/>
                <a:cs typeface="Arial" panose="020B0604020202020204" pitchFamily="34" charset="0"/>
                <a:sym typeface="Arial"/>
              </a:rPr>
              <a:t> </a:t>
            </a:r>
            <a:r>
              <a:rPr lang="en-US" sz="4000" b="1" kern="0" dirty="0" err="1">
                <a:solidFill>
                  <a:srgbClr val="F40909"/>
                </a:solidFill>
                <a:latin typeface="Arial" panose="020B0604020202020204" pitchFamily="34" charset="0"/>
                <a:cs typeface="Arial" panose="020B0604020202020204" pitchFamily="34" charset="0"/>
                <a:sym typeface="Arial"/>
              </a:rPr>
              <a:t>hoa</a:t>
            </a:r>
            <a:r>
              <a:rPr lang="en-US" sz="4000" b="1" kern="0" dirty="0">
                <a:solidFill>
                  <a:srgbClr val="F40909"/>
                </a:solidFill>
                <a:latin typeface="Arial" panose="020B0604020202020204" pitchFamily="34" charset="0"/>
                <a:cs typeface="Arial" panose="020B0604020202020204" pitchFamily="34" charset="0"/>
                <a:sym typeface="Arial"/>
              </a:rPr>
              <a:t> A </a:t>
            </a:r>
            <a:r>
              <a:rPr lang="en-US" sz="4000" b="1" kern="0" dirty="0" err="1">
                <a:solidFill>
                  <a:srgbClr val="F40909"/>
                </a:solidFill>
                <a:latin typeface="Arial" panose="020B0604020202020204" pitchFamily="34" charset="0"/>
                <a:cs typeface="Arial" panose="020B0604020202020204" pitchFamily="34" charset="0"/>
                <a:sym typeface="Arial"/>
              </a:rPr>
              <a:t>được</a:t>
            </a:r>
            <a:r>
              <a:rPr lang="en-US" sz="4000" b="1" kern="0" dirty="0">
                <a:solidFill>
                  <a:srgbClr val="F40909"/>
                </a:solidFill>
                <a:latin typeface="Arial" panose="020B0604020202020204" pitchFamily="34" charset="0"/>
                <a:cs typeface="Arial" panose="020B0604020202020204" pitchFamily="34" charset="0"/>
                <a:sym typeface="Arial"/>
              </a:rPr>
              <a:t> </a:t>
            </a:r>
            <a:r>
              <a:rPr lang="en-US" sz="4000" b="1" kern="0" dirty="0" err="1">
                <a:solidFill>
                  <a:srgbClr val="F40909"/>
                </a:solidFill>
                <a:latin typeface="Arial" panose="020B0604020202020204" pitchFamily="34" charset="0"/>
                <a:cs typeface="Arial" panose="020B0604020202020204" pitchFamily="34" charset="0"/>
                <a:sym typeface="Arial"/>
              </a:rPr>
              <a:t>viết</a:t>
            </a:r>
            <a:r>
              <a:rPr lang="en-US" sz="4000" b="1" kern="0" dirty="0">
                <a:solidFill>
                  <a:srgbClr val="F40909"/>
                </a:solidFill>
                <a:latin typeface="Arial" panose="020B0604020202020204" pitchFamily="34" charset="0"/>
                <a:cs typeface="Arial" panose="020B0604020202020204" pitchFamily="34" charset="0"/>
                <a:sym typeface="Arial"/>
              </a:rPr>
              <a:t> </a:t>
            </a:r>
            <a:r>
              <a:rPr lang="en-US" sz="4000" b="1" kern="0" dirty="0" err="1">
                <a:solidFill>
                  <a:srgbClr val="F40909"/>
                </a:solidFill>
                <a:latin typeface="Arial" panose="020B0604020202020204" pitchFamily="34" charset="0"/>
                <a:cs typeface="Arial" panose="020B0604020202020204" pitchFamily="34" charset="0"/>
                <a:sym typeface="Arial"/>
              </a:rPr>
              <a:t>bởi</a:t>
            </a:r>
            <a:r>
              <a:rPr lang="en-US" sz="4000" b="1" kern="0" dirty="0">
                <a:solidFill>
                  <a:srgbClr val="F40909"/>
                </a:solidFill>
                <a:latin typeface="Arial" panose="020B0604020202020204" pitchFamily="34" charset="0"/>
                <a:cs typeface="Arial" panose="020B0604020202020204" pitchFamily="34" charset="0"/>
                <a:sym typeface="Arial"/>
              </a:rPr>
              <a:t> 3 </a:t>
            </a:r>
            <a:r>
              <a:rPr lang="en-US" sz="4000" b="1" kern="0" dirty="0" err="1">
                <a:solidFill>
                  <a:srgbClr val="F40909"/>
                </a:solidFill>
                <a:latin typeface="Arial" panose="020B0604020202020204" pitchFamily="34" charset="0"/>
                <a:cs typeface="Arial" panose="020B0604020202020204" pitchFamily="34" charset="0"/>
                <a:sym typeface="Arial"/>
              </a:rPr>
              <a:t>nét</a:t>
            </a:r>
            <a:r>
              <a:rPr lang="en-US" sz="4000" b="1" kern="0" dirty="0">
                <a:solidFill>
                  <a:srgbClr val="F40909"/>
                </a:solidFill>
                <a:latin typeface="Arial" panose="020B0604020202020204" pitchFamily="34" charset="0"/>
                <a:cs typeface="Arial" panose="020B0604020202020204" pitchFamily="34" charset="0"/>
                <a:sym typeface="Arial"/>
              </a:rPr>
              <a:t>: </a:t>
            </a:r>
          </a:p>
        </p:txBody>
      </p:sp>
      <p:sp>
        <p:nvSpPr>
          <p:cNvPr id="169" name="Rectangle 168"/>
          <p:cNvSpPr/>
          <p:nvPr/>
        </p:nvSpPr>
        <p:spPr>
          <a:xfrm>
            <a:off x="331850" y="3851223"/>
            <a:ext cx="4499880" cy="1323439"/>
          </a:xfrm>
          <a:prstGeom prst="rect">
            <a:avLst/>
          </a:prstGeom>
          <a:noFill/>
        </p:spPr>
        <p:txBody>
          <a:bodyPr wrap="square">
            <a:spAutoFit/>
          </a:bodyPr>
          <a:lstStyle/>
          <a:p>
            <a:pPr algn="ctr" defTabSz="1371600">
              <a:buClr>
                <a:srgbClr val="000000"/>
              </a:buClr>
              <a:defRPr/>
            </a:pPr>
            <a:r>
              <a:rPr lang="en-US" sz="4000" b="1" kern="0" dirty="0" err="1">
                <a:solidFill>
                  <a:srgbClr val="000000"/>
                </a:solidFill>
                <a:latin typeface="Arial" panose="020B0604020202020204" pitchFamily="34" charset="0"/>
                <a:cs typeface="Arial" panose="020B0604020202020204" pitchFamily="34" charset="0"/>
                <a:sym typeface="Arial"/>
              </a:rPr>
              <a:t>Gần</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giống</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nét</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móc</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ngược</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trái</a:t>
            </a:r>
            <a:endParaRPr lang="en-US" sz="4000" b="1" kern="0" dirty="0">
              <a:solidFill>
                <a:srgbClr val="000000"/>
              </a:solidFill>
              <a:latin typeface="Arial" panose="020B0604020202020204" pitchFamily="34" charset="0"/>
              <a:cs typeface="Arial" panose="020B0604020202020204" pitchFamily="34" charset="0"/>
              <a:sym typeface="Arial"/>
            </a:endParaRPr>
          </a:p>
        </p:txBody>
      </p:sp>
      <p:cxnSp>
        <p:nvCxnSpPr>
          <p:cNvPr id="170" name="Straight Arrow Connector 169"/>
          <p:cNvCxnSpPr>
            <a:cxnSpLocks/>
          </p:cNvCxnSpPr>
          <p:nvPr/>
        </p:nvCxnSpPr>
        <p:spPr>
          <a:xfrm>
            <a:off x="4298828" y="4461842"/>
            <a:ext cx="2549469" cy="1615827"/>
          </a:xfrm>
          <a:prstGeom prst="straightConnector1">
            <a:avLst/>
          </a:prstGeom>
          <a:noFill/>
          <a:ln w="28575" cap="flat" cmpd="sng" algn="ctr">
            <a:solidFill>
              <a:srgbClr val="FF0000"/>
            </a:solidFill>
            <a:prstDash val="lgDash"/>
            <a:tailEnd type="triangle"/>
          </a:ln>
          <a:effectLst/>
        </p:spPr>
      </p:cxnSp>
      <p:sp>
        <p:nvSpPr>
          <p:cNvPr id="172" name="Rectangle 171"/>
          <p:cNvSpPr/>
          <p:nvPr/>
        </p:nvSpPr>
        <p:spPr>
          <a:xfrm>
            <a:off x="1011301" y="6536390"/>
            <a:ext cx="3320140" cy="707886"/>
          </a:xfrm>
          <a:prstGeom prst="rect">
            <a:avLst/>
          </a:prstGeom>
          <a:noFill/>
        </p:spPr>
        <p:txBody>
          <a:bodyPr wrap="none">
            <a:spAutoFit/>
          </a:bodyPr>
          <a:lstStyle/>
          <a:p>
            <a:pPr algn="ctr" defTabSz="1371600">
              <a:buClr>
                <a:srgbClr val="000000"/>
              </a:buClr>
              <a:defRPr/>
            </a:pPr>
            <a:r>
              <a:rPr lang="en-US" sz="4000" b="1" kern="0" dirty="0">
                <a:solidFill>
                  <a:srgbClr val="000000"/>
                </a:solidFill>
                <a:latin typeface="Arial" panose="020B0604020202020204" pitchFamily="34" charset="0"/>
                <a:cs typeface="Arial" panose="020B0604020202020204" pitchFamily="34" charset="0"/>
                <a:sym typeface="Arial"/>
              </a:rPr>
              <a:t>N</a:t>
            </a:r>
            <a:r>
              <a:rPr lang="en-US" sz="4000" b="1" kern="0" dirty="0" err="1">
                <a:solidFill>
                  <a:srgbClr val="000000"/>
                </a:solidFill>
                <a:latin typeface="Arial" panose="020B0604020202020204" pitchFamily="34" charset="0"/>
                <a:cs typeface="Arial" panose="020B0604020202020204" pitchFamily="34" charset="0"/>
                <a:sym typeface="Arial"/>
              </a:rPr>
              <a:t>ét</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cong</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trái</a:t>
            </a:r>
            <a:endParaRPr lang="en-US" sz="4000" b="1" kern="0" dirty="0">
              <a:solidFill>
                <a:srgbClr val="000000"/>
              </a:solidFill>
              <a:latin typeface="Arial" panose="020B0604020202020204" pitchFamily="34" charset="0"/>
              <a:cs typeface="Arial" panose="020B0604020202020204" pitchFamily="34" charset="0"/>
              <a:sym typeface="Arial"/>
            </a:endParaRPr>
          </a:p>
        </p:txBody>
      </p:sp>
      <p:cxnSp>
        <p:nvCxnSpPr>
          <p:cNvPr id="173" name="Straight Arrow Connector 172"/>
          <p:cNvCxnSpPr>
            <a:cxnSpLocks/>
          </p:cNvCxnSpPr>
          <p:nvPr/>
        </p:nvCxnSpPr>
        <p:spPr>
          <a:xfrm flipV="1">
            <a:off x="4579182" y="5589975"/>
            <a:ext cx="4789287" cy="1385271"/>
          </a:xfrm>
          <a:prstGeom prst="straightConnector1">
            <a:avLst/>
          </a:prstGeom>
          <a:noFill/>
          <a:ln w="28575" cap="flat" cmpd="sng" algn="ctr">
            <a:solidFill>
              <a:srgbClr val="FF0000"/>
            </a:solidFill>
            <a:prstDash val="lgDash"/>
            <a:tailEnd type="triangle"/>
          </a:ln>
          <a:effectLst/>
        </p:spPr>
      </p:cxnSp>
      <p:sp>
        <p:nvSpPr>
          <p:cNvPr id="175" name="Rectangle 174"/>
          <p:cNvSpPr/>
          <p:nvPr/>
        </p:nvSpPr>
        <p:spPr>
          <a:xfrm>
            <a:off x="11708578" y="1867441"/>
            <a:ext cx="5195653" cy="707886"/>
          </a:xfrm>
          <a:prstGeom prst="rect">
            <a:avLst/>
          </a:prstGeom>
          <a:noFill/>
        </p:spPr>
        <p:txBody>
          <a:bodyPr wrap="none">
            <a:spAutoFit/>
          </a:bodyPr>
          <a:lstStyle/>
          <a:p>
            <a:pPr algn="ctr" defTabSz="1371600">
              <a:buClr>
                <a:srgbClr val="000000"/>
              </a:buClr>
              <a:defRPr/>
            </a:pPr>
            <a:r>
              <a:rPr lang="en-US" sz="4000" b="1" kern="0" dirty="0">
                <a:solidFill>
                  <a:srgbClr val="000000"/>
                </a:solidFill>
                <a:latin typeface="Arial" panose="020B0604020202020204" pitchFamily="34" charset="0"/>
                <a:cs typeface="Arial" panose="020B0604020202020204" pitchFamily="34" charset="0"/>
                <a:sym typeface="Arial"/>
              </a:rPr>
              <a:t>N</a:t>
            </a:r>
            <a:r>
              <a:rPr lang="en-US" sz="4000" b="1" kern="0" dirty="0" err="1">
                <a:solidFill>
                  <a:srgbClr val="000000"/>
                </a:solidFill>
                <a:latin typeface="Arial" panose="020B0604020202020204" pitchFamily="34" charset="0"/>
                <a:cs typeface="Arial" panose="020B0604020202020204" pitchFamily="34" charset="0"/>
                <a:sym typeface="Arial"/>
              </a:rPr>
              <a:t>ét</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móc</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ngược</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phải</a:t>
            </a:r>
            <a:endParaRPr lang="en-US" sz="4000" b="1" kern="0" dirty="0">
              <a:solidFill>
                <a:srgbClr val="000000"/>
              </a:solidFill>
              <a:latin typeface="Arial" panose="020B0604020202020204" pitchFamily="34" charset="0"/>
              <a:cs typeface="Arial" panose="020B0604020202020204" pitchFamily="34" charset="0"/>
              <a:sym typeface="Arial"/>
            </a:endParaRPr>
          </a:p>
        </p:txBody>
      </p:sp>
      <p:cxnSp>
        <p:nvCxnSpPr>
          <p:cNvPr id="176" name="Straight Arrow Connector 175"/>
          <p:cNvCxnSpPr>
            <a:cxnSpLocks/>
            <a:stCxn id="175" idx="2"/>
          </p:cNvCxnSpPr>
          <p:nvPr/>
        </p:nvCxnSpPr>
        <p:spPr>
          <a:xfrm flipH="1">
            <a:off x="9884467" y="2575327"/>
            <a:ext cx="4421938" cy="1275897"/>
          </a:xfrm>
          <a:prstGeom prst="straightConnector1">
            <a:avLst/>
          </a:prstGeom>
          <a:noFill/>
          <a:ln w="28575" cap="flat" cmpd="sng" algn="ctr">
            <a:solidFill>
              <a:srgbClr val="FF0000"/>
            </a:solidFill>
            <a:prstDash val="lgDash"/>
            <a:tailEnd type="triangle"/>
          </a:ln>
          <a:effectLst/>
        </p:spPr>
      </p:cxnSp>
    </p:spTree>
    <p:custDataLst>
      <p:tags r:id="rId1"/>
    </p:custDataLst>
    <p:extLst>
      <p:ext uri="{BB962C8B-B14F-4D97-AF65-F5344CB8AC3E}">
        <p14:creationId xmlns:p14="http://schemas.microsoft.com/office/powerpoint/2010/main" val="108923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0"/>
                                        </p:tgtEl>
                                        <p:attrNameLst>
                                          <p:attrName>style.visibility</p:attrName>
                                        </p:attrNameLst>
                                      </p:cBhvr>
                                      <p:to>
                                        <p:strVal val="visible"/>
                                      </p:to>
                                    </p:set>
                                    <p:animEffect transition="in" filter="wipe(down)">
                                      <p:cBhvr>
                                        <p:cTn id="32" dur="500"/>
                                        <p:tgtEl>
                                          <p:spTgt spid="17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9"/>
                                        </p:tgtEl>
                                        <p:attrNameLst>
                                          <p:attrName>style.visibility</p:attrName>
                                        </p:attrNameLst>
                                      </p:cBhvr>
                                      <p:to>
                                        <p:strVal val="visible"/>
                                      </p:to>
                                    </p:set>
                                    <p:animEffect transition="in" filter="wipe(down)">
                                      <p:cBhvr>
                                        <p:cTn id="37" dur="500"/>
                                        <p:tgtEl>
                                          <p:spTgt spid="1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6"/>
                                        </p:tgtEl>
                                        <p:attrNameLst>
                                          <p:attrName>style.visibility</p:attrName>
                                        </p:attrNameLst>
                                      </p:cBhvr>
                                      <p:to>
                                        <p:strVal val="visible"/>
                                      </p:to>
                                    </p:set>
                                    <p:animEffect transition="in" filter="wipe(down)">
                                      <p:cBhvr>
                                        <p:cTn id="42" dur="500"/>
                                        <p:tgtEl>
                                          <p:spTgt spid="17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5"/>
                                        </p:tgtEl>
                                        <p:attrNameLst>
                                          <p:attrName>style.visibility</p:attrName>
                                        </p:attrNameLst>
                                      </p:cBhvr>
                                      <p:to>
                                        <p:strVal val="visible"/>
                                      </p:to>
                                    </p:set>
                                    <p:animEffect transition="in" filter="wipe(down)">
                                      <p:cBhvr>
                                        <p:cTn id="47" dur="500"/>
                                        <p:tgtEl>
                                          <p:spTgt spid="17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73"/>
                                        </p:tgtEl>
                                        <p:attrNameLst>
                                          <p:attrName>style.visibility</p:attrName>
                                        </p:attrNameLst>
                                      </p:cBhvr>
                                      <p:to>
                                        <p:strVal val="visible"/>
                                      </p:to>
                                    </p:set>
                                    <p:animEffect transition="in" filter="wipe(down)">
                                      <p:cBhvr>
                                        <p:cTn id="52" dur="500"/>
                                        <p:tgtEl>
                                          <p:spTgt spid="17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2"/>
                                        </p:tgtEl>
                                        <p:attrNameLst>
                                          <p:attrName>style.visibility</p:attrName>
                                        </p:attrNameLst>
                                      </p:cBhvr>
                                      <p:to>
                                        <p:strVal val="visible"/>
                                      </p:to>
                                    </p:set>
                                    <p:animEffect transition="in" filter="wipe(down)">
                                      <p:cBhvr>
                                        <p:cTn id="57"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69" grpId="0"/>
      <p:bldP spid="172" grpId="0"/>
      <p:bldP spid="17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A86E-FA24-4E8A-B47A-85141A34A2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58241" y="117069"/>
            <a:ext cx="7070769" cy="10008165"/>
          </a:xfrm>
          <a:prstGeom prst="rect">
            <a:avLst/>
          </a:prstGeom>
        </p:spPr>
      </p:pic>
      <p:grpSp>
        <p:nvGrpSpPr>
          <p:cNvPr id="117" name="Google Shape;422;p14"/>
          <p:cNvGrpSpPr/>
          <p:nvPr/>
        </p:nvGrpSpPr>
        <p:grpSpPr>
          <a:xfrm>
            <a:off x="-43805" y="7787451"/>
            <a:ext cx="18398058" cy="2536314"/>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21" name="Google Shape;426;p14"/>
          <p:cNvGrpSpPr/>
          <p:nvPr/>
        </p:nvGrpSpPr>
        <p:grpSpPr>
          <a:xfrm>
            <a:off x="-43599" y="8351563"/>
            <a:ext cx="18398519" cy="1972190"/>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40" name="Google Shape;1220;p35"/>
          <p:cNvGrpSpPr/>
          <p:nvPr/>
        </p:nvGrpSpPr>
        <p:grpSpPr>
          <a:xfrm>
            <a:off x="14348255" y="4733415"/>
            <a:ext cx="3407133" cy="4322148"/>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52" name="Google Shape;1232;p35"/>
          <p:cNvGrpSpPr/>
          <p:nvPr/>
        </p:nvGrpSpPr>
        <p:grpSpPr>
          <a:xfrm>
            <a:off x="10253168" y="7867070"/>
            <a:ext cx="8034834" cy="2423643"/>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55" name="Group 154"/>
          <p:cNvGrpSpPr/>
          <p:nvPr/>
        </p:nvGrpSpPr>
        <p:grpSpPr>
          <a:xfrm flipH="1">
            <a:off x="1" y="150121"/>
            <a:ext cx="7315745" cy="1418534"/>
            <a:chOff x="3657419" y="358759"/>
            <a:chExt cx="4877163" cy="945689"/>
          </a:xfrm>
        </p:grpSpPr>
        <p:grpSp>
          <p:nvGrpSpPr>
            <p:cNvPr id="156" name="Group 155"/>
            <p:cNvGrpSpPr/>
            <p:nvPr/>
          </p:nvGrpSpPr>
          <p:grpSpPr>
            <a:xfrm>
              <a:off x="3657419" y="358759"/>
              <a:ext cx="4877163" cy="945689"/>
              <a:chOff x="2375765" y="2728526"/>
              <a:chExt cx="4877163" cy="945689"/>
            </a:xfrm>
          </p:grpSpPr>
          <p:grpSp>
            <p:nvGrpSpPr>
              <p:cNvPr id="158" name="组合 46"/>
              <p:cNvGrpSpPr/>
              <p:nvPr/>
            </p:nvGrpSpPr>
            <p:grpSpPr>
              <a:xfrm>
                <a:off x="2768748" y="2728526"/>
                <a:ext cx="4484180" cy="945689"/>
                <a:chOff x="3621376" y="1777845"/>
                <a:chExt cx="3184125" cy="671514"/>
              </a:xfrm>
            </p:grpSpPr>
            <p:sp>
              <p:nvSpPr>
                <p:cNvPr id="160"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algn="ctr" defTabSz="1371600">
                    <a:defRPr/>
                  </a:pPr>
                  <a:endParaRPr lang="zh-CN" altLang="en-US" sz="3600" kern="0" dirty="0">
                    <a:solidFill>
                      <a:srgbClr val="4472C4">
                        <a:lumMod val="75000"/>
                      </a:srgbClr>
                    </a:solidFill>
                    <a:latin typeface="Times New Roman" panose="02020603050405020304" pitchFamily="18" charset="0"/>
                    <a:ea typeface="inpin heiti" charset="-122"/>
                    <a:cs typeface="Times New Roman" panose="02020603050405020304" pitchFamily="18" charset="0"/>
                  </a:endParaRPr>
                </a:p>
              </p:txBody>
            </p:sp>
            <p:sp>
              <p:nvSpPr>
                <p:cNvPr id="161"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algn="ctr" defTabSz="1371600">
                    <a:defRPr/>
                  </a:pPr>
                  <a:endParaRPr lang="zh-CN" altLang="en-US" sz="2700" kern="0" dirty="0">
                    <a:solidFill>
                      <a:prstClr val="white"/>
                    </a:solidFill>
                    <a:latin typeface="Times New Roman" panose="02020603050405020304" pitchFamily="18" charset="0"/>
                    <a:ea typeface="inpin heiti" charset="-122"/>
                    <a:cs typeface="Times New Roman" panose="02020603050405020304" pitchFamily="18" charset="0"/>
                  </a:endParaRPr>
                </a:p>
              </p:txBody>
            </p:sp>
          </p:grpSp>
          <p:sp>
            <p:nvSpPr>
              <p:cNvPr id="159" name="Google Shape;697;p24"/>
              <p:cNvSpPr txBox="1">
                <a:spLocks/>
              </p:cNvSpPr>
              <p:nvPr/>
            </p:nvSpPr>
            <p:spPr>
              <a:xfrm>
                <a:off x="2375765" y="2770247"/>
                <a:ext cx="4426887" cy="732376"/>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1371600">
                  <a:defRPr/>
                </a:pPr>
                <a:r>
                  <a:rPr lang="en-US" sz="6600" b="1" kern="0" dirty="0" err="1">
                    <a:solidFill>
                      <a:srgbClr val="FF0000"/>
                    </a:solidFill>
                    <a:latin typeface="Times New Roman" panose="02020603050405020304" pitchFamily="18" charset="0"/>
                    <a:cs typeface="Times New Roman" panose="02020603050405020304" pitchFamily="18" charset="0"/>
                  </a:rPr>
                  <a:t>Cùng</a:t>
                </a:r>
                <a:r>
                  <a:rPr lang="en-US" sz="6600" b="1" kern="0" dirty="0">
                    <a:solidFill>
                      <a:srgbClr val="FF0000"/>
                    </a:solidFill>
                    <a:latin typeface="Times New Roman" panose="02020603050405020304" pitchFamily="18" charset="0"/>
                    <a:cs typeface="Times New Roman" panose="02020603050405020304" pitchFamily="18" charset="0"/>
                  </a:rPr>
                  <a:t> </a:t>
                </a:r>
                <a:r>
                  <a:rPr lang="en-US" sz="6600" b="1" kern="0" dirty="0" err="1">
                    <a:solidFill>
                      <a:srgbClr val="FF0000"/>
                    </a:solidFill>
                    <a:latin typeface="Times New Roman" panose="02020603050405020304" pitchFamily="18" charset="0"/>
                    <a:cs typeface="Times New Roman" panose="02020603050405020304" pitchFamily="18" charset="0"/>
                  </a:rPr>
                  <a:t>tìm</a:t>
                </a:r>
                <a:r>
                  <a:rPr lang="en-US" sz="6600" b="1" kern="0" dirty="0">
                    <a:solidFill>
                      <a:srgbClr val="FF0000"/>
                    </a:solidFill>
                    <a:latin typeface="Times New Roman" panose="02020603050405020304" pitchFamily="18" charset="0"/>
                    <a:cs typeface="Times New Roman" panose="02020603050405020304" pitchFamily="18" charset="0"/>
                  </a:rPr>
                  <a:t> </a:t>
                </a:r>
                <a:r>
                  <a:rPr lang="en-US" sz="6600" b="1" kern="0" dirty="0" err="1">
                    <a:solidFill>
                      <a:srgbClr val="FF0000"/>
                    </a:solidFill>
                    <a:latin typeface="Times New Roman" panose="02020603050405020304" pitchFamily="18" charset="0"/>
                    <a:cs typeface="Times New Roman" panose="02020603050405020304" pitchFamily="18" charset="0"/>
                  </a:rPr>
                  <a:t>hiểu</a:t>
                </a:r>
                <a:endParaRPr lang="en-US" sz="6600" b="1" kern="0" dirty="0">
                  <a:solidFill>
                    <a:srgbClr val="FF0000"/>
                  </a:solidFill>
                  <a:latin typeface="Times New Roman" panose="02020603050405020304" pitchFamily="18" charset="0"/>
                  <a:cs typeface="Times New Roman" panose="02020603050405020304" pitchFamily="18" charset="0"/>
                </a:endParaRPr>
              </a:p>
            </p:txBody>
          </p:sp>
        </p:grpSp>
        <p:pic>
          <p:nvPicPr>
            <p:cNvPr id="157" name="Picture 156"/>
            <p:cNvPicPr>
              <a:picLocks noChangeAspect="1"/>
            </p:cNvPicPr>
            <p:nvPr/>
          </p:nvPicPr>
          <p:blipFill>
            <a:blip r:embed="rId4"/>
            <a:stretch>
              <a:fillRect/>
            </a:stretch>
          </p:blipFill>
          <p:spPr>
            <a:xfrm flipH="1">
              <a:off x="7803781" y="490477"/>
              <a:ext cx="509568" cy="663136"/>
            </a:xfrm>
            <a:prstGeom prst="rect">
              <a:avLst/>
            </a:prstGeom>
          </p:spPr>
        </p:pic>
      </p:grpSp>
      <p:cxnSp>
        <p:nvCxnSpPr>
          <p:cNvPr id="163" name="Straight Arrow Connector 162"/>
          <p:cNvCxnSpPr>
            <a:cxnSpLocks/>
          </p:cNvCxnSpPr>
          <p:nvPr/>
        </p:nvCxnSpPr>
        <p:spPr>
          <a:xfrm>
            <a:off x="10663923" y="3354457"/>
            <a:ext cx="0" cy="4367012"/>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11769194" y="4728386"/>
            <a:ext cx="2799326" cy="1323439"/>
          </a:xfrm>
          <a:prstGeom prst="rect">
            <a:avLst/>
          </a:prstGeom>
        </p:spPr>
        <p:txBody>
          <a:bodyPr wrap="square">
            <a:spAutoFit/>
          </a:bodyPr>
          <a:lstStyle/>
          <a:p>
            <a:pPr algn="ctr" defTabSz="1371600">
              <a:buClr>
                <a:srgbClr val="000000"/>
              </a:buClr>
              <a:defRPr/>
            </a:pPr>
            <a:r>
              <a:rPr lang="en-US" sz="4000" b="1" kern="0" dirty="0">
                <a:solidFill>
                  <a:srgbClr val="F40909"/>
                </a:solidFill>
                <a:latin typeface="Arial" panose="020B0604020202020204" pitchFamily="34" charset="0"/>
                <a:cs typeface="Arial" panose="020B0604020202020204" pitchFamily="34" charset="0"/>
                <a:sym typeface="Arial"/>
              </a:rPr>
              <a:t>2 </a:t>
            </a:r>
          </a:p>
          <a:p>
            <a:pPr algn="ctr" defTabSz="1371600">
              <a:buClr>
                <a:srgbClr val="000000"/>
              </a:buClr>
              <a:defRPr/>
            </a:pPr>
            <a:r>
              <a:rPr lang="vi-VN" sz="4000" b="1" kern="0" dirty="0">
                <a:solidFill>
                  <a:srgbClr val="F40909"/>
                </a:solidFill>
                <a:latin typeface="Arial" panose="020B0604020202020204" pitchFamily="34" charset="0"/>
                <a:cs typeface="Arial" panose="020B0604020202020204" pitchFamily="34" charset="0"/>
                <a:sym typeface="Arial"/>
              </a:rPr>
              <a:t>ô ly rưỡi</a:t>
            </a:r>
          </a:p>
        </p:txBody>
      </p:sp>
      <p:sp>
        <p:nvSpPr>
          <p:cNvPr id="165" name="Rectangle 164"/>
          <p:cNvSpPr/>
          <p:nvPr/>
        </p:nvSpPr>
        <p:spPr>
          <a:xfrm>
            <a:off x="7951755" y="7912892"/>
            <a:ext cx="2629246" cy="707886"/>
          </a:xfrm>
          <a:prstGeom prst="rect">
            <a:avLst/>
          </a:prstGeom>
        </p:spPr>
        <p:txBody>
          <a:bodyPr wrap="none">
            <a:spAutoFit/>
          </a:bodyPr>
          <a:lstStyle/>
          <a:p>
            <a:pPr algn="ctr" defTabSz="1371600">
              <a:buClr>
                <a:srgbClr val="000000"/>
              </a:buClr>
              <a:defRPr/>
            </a:pPr>
            <a:r>
              <a:rPr lang="en-US" sz="4000" b="1" kern="0" dirty="0">
                <a:solidFill>
                  <a:srgbClr val="F40909"/>
                </a:solidFill>
                <a:latin typeface="Arial" panose="020B0604020202020204" pitchFamily="34" charset="0"/>
                <a:cs typeface="Arial" panose="020B0604020202020204" pitchFamily="34" charset="0"/>
                <a:sym typeface="Arial"/>
              </a:rPr>
              <a:t>2 ô </a:t>
            </a:r>
            <a:r>
              <a:rPr lang="en-US" sz="4000" b="1" kern="0" dirty="0" err="1">
                <a:solidFill>
                  <a:srgbClr val="F40909"/>
                </a:solidFill>
                <a:latin typeface="Arial" panose="020B0604020202020204" pitchFamily="34" charset="0"/>
                <a:cs typeface="Arial" panose="020B0604020202020204" pitchFamily="34" charset="0"/>
                <a:sym typeface="Arial"/>
              </a:rPr>
              <a:t>ly</a:t>
            </a:r>
            <a:r>
              <a:rPr lang="en-US" sz="4000" b="1" kern="0" dirty="0">
                <a:solidFill>
                  <a:srgbClr val="F40909"/>
                </a:solidFill>
                <a:latin typeface="Arial" panose="020B0604020202020204" pitchFamily="34" charset="0"/>
                <a:cs typeface="Arial" panose="020B0604020202020204" pitchFamily="34" charset="0"/>
                <a:sym typeface="Arial"/>
              </a:rPr>
              <a:t> </a:t>
            </a:r>
            <a:r>
              <a:rPr lang="en-US" sz="4000" b="1" kern="0" dirty="0" err="1">
                <a:solidFill>
                  <a:srgbClr val="F40909"/>
                </a:solidFill>
                <a:latin typeface="Arial" panose="020B0604020202020204" pitchFamily="34" charset="0"/>
                <a:cs typeface="Arial" panose="020B0604020202020204" pitchFamily="34" charset="0"/>
                <a:sym typeface="Arial"/>
              </a:rPr>
              <a:t>hơn</a:t>
            </a:r>
            <a:endParaRPr lang="en-US" sz="4000" b="1" kern="0" dirty="0">
              <a:solidFill>
                <a:srgbClr val="F40909"/>
              </a:solidFill>
              <a:latin typeface="Arial" panose="020B0604020202020204" pitchFamily="34" charset="0"/>
              <a:cs typeface="Arial" panose="020B0604020202020204" pitchFamily="34" charset="0"/>
              <a:sym typeface="Arial"/>
            </a:endParaRPr>
          </a:p>
        </p:txBody>
      </p:sp>
      <p:cxnSp>
        <p:nvCxnSpPr>
          <p:cNvPr id="166" name="Straight Arrow Connector 165"/>
          <p:cNvCxnSpPr>
            <a:cxnSpLocks/>
          </p:cNvCxnSpPr>
          <p:nvPr/>
        </p:nvCxnSpPr>
        <p:spPr>
          <a:xfrm flipH="1">
            <a:off x="6640574" y="7721371"/>
            <a:ext cx="4535108" cy="1303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262100" y="1713487"/>
            <a:ext cx="7829867" cy="707886"/>
          </a:xfrm>
          <a:prstGeom prst="rect">
            <a:avLst/>
          </a:prstGeom>
        </p:spPr>
        <p:txBody>
          <a:bodyPr wrap="square">
            <a:spAutoFit/>
          </a:bodyPr>
          <a:lstStyle/>
          <a:p>
            <a:pPr algn="ctr" defTabSz="1371600">
              <a:buClr>
                <a:srgbClr val="000000"/>
              </a:buClr>
              <a:defRPr/>
            </a:pPr>
            <a:r>
              <a:rPr lang="en-US" sz="4000" b="1" kern="0" dirty="0" err="1">
                <a:solidFill>
                  <a:srgbClr val="F40909"/>
                </a:solidFill>
                <a:latin typeface="Arial" panose="020B0604020202020204" pitchFamily="34" charset="0"/>
                <a:cs typeface="Arial" panose="020B0604020202020204" pitchFamily="34" charset="0"/>
                <a:sym typeface="Arial"/>
              </a:rPr>
              <a:t>Chữ</a:t>
            </a:r>
            <a:r>
              <a:rPr lang="en-US" sz="4000" b="1" kern="0" dirty="0">
                <a:solidFill>
                  <a:srgbClr val="F40909"/>
                </a:solidFill>
                <a:latin typeface="Arial" panose="020B0604020202020204" pitchFamily="34" charset="0"/>
                <a:cs typeface="Arial" panose="020B0604020202020204" pitchFamily="34" charset="0"/>
                <a:sym typeface="Arial"/>
              </a:rPr>
              <a:t> </a:t>
            </a:r>
            <a:r>
              <a:rPr lang="en-US" sz="4000" b="1" kern="0" dirty="0" err="1">
                <a:solidFill>
                  <a:srgbClr val="F40909"/>
                </a:solidFill>
                <a:latin typeface="Arial" panose="020B0604020202020204" pitchFamily="34" charset="0"/>
                <a:cs typeface="Arial" panose="020B0604020202020204" pitchFamily="34" charset="0"/>
                <a:sym typeface="Arial"/>
              </a:rPr>
              <a:t>hoa</a:t>
            </a:r>
            <a:r>
              <a:rPr lang="en-US" sz="4000" b="1" kern="0" dirty="0">
                <a:solidFill>
                  <a:srgbClr val="F40909"/>
                </a:solidFill>
                <a:latin typeface="Arial" panose="020B0604020202020204" pitchFamily="34" charset="0"/>
                <a:cs typeface="Arial" panose="020B0604020202020204" pitchFamily="34" charset="0"/>
                <a:sym typeface="Arial"/>
              </a:rPr>
              <a:t> Ă </a:t>
            </a:r>
            <a:r>
              <a:rPr lang="en-US" sz="4000" b="1" kern="0" dirty="0" err="1">
                <a:solidFill>
                  <a:srgbClr val="F40909"/>
                </a:solidFill>
                <a:latin typeface="Arial" panose="020B0604020202020204" pitchFamily="34" charset="0"/>
                <a:cs typeface="Arial" panose="020B0604020202020204" pitchFamily="34" charset="0"/>
                <a:sym typeface="Arial"/>
              </a:rPr>
              <a:t>được</a:t>
            </a:r>
            <a:r>
              <a:rPr lang="en-US" sz="4000" b="1" kern="0" dirty="0">
                <a:solidFill>
                  <a:srgbClr val="F40909"/>
                </a:solidFill>
                <a:latin typeface="Arial" panose="020B0604020202020204" pitchFamily="34" charset="0"/>
                <a:cs typeface="Arial" panose="020B0604020202020204" pitchFamily="34" charset="0"/>
                <a:sym typeface="Arial"/>
              </a:rPr>
              <a:t> </a:t>
            </a:r>
            <a:r>
              <a:rPr lang="en-US" sz="4000" b="1" kern="0" dirty="0" err="1">
                <a:solidFill>
                  <a:srgbClr val="F40909"/>
                </a:solidFill>
                <a:latin typeface="Arial" panose="020B0604020202020204" pitchFamily="34" charset="0"/>
                <a:cs typeface="Arial" panose="020B0604020202020204" pitchFamily="34" charset="0"/>
                <a:sym typeface="Arial"/>
              </a:rPr>
              <a:t>viết</a:t>
            </a:r>
            <a:r>
              <a:rPr lang="en-US" sz="4000" b="1" kern="0" dirty="0">
                <a:solidFill>
                  <a:srgbClr val="F40909"/>
                </a:solidFill>
                <a:latin typeface="Arial" panose="020B0604020202020204" pitchFamily="34" charset="0"/>
                <a:cs typeface="Arial" panose="020B0604020202020204" pitchFamily="34" charset="0"/>
                <a:sym typeface="Arial"/>
              </a:rPr>
              <a:t> </a:t>
            </a:r>
            <a:r>
              <a:rPr lang="en-US" sz="4000" b="1" kern="0" dirty="0" err="1">
                <a:solidFill>
                  <a:srgbClr val="F40909"/>
                </a:solidFill>
                <a:latin typeface="Arial" panose="020B0604020202020204" pitchFamily="34" charset="0"/>
                <a:cs typeface="Arial" panose="020B0604020202020204" pitchFamily="34" charset="0"/>
                <a:sym typeface="Arial"/>
              </a:rPr>
              <a:t>bởi</a:t>
            </a:r>
            <a:r>
              <a:rPr lang="en-US" sz="4000" b="1" kern="0" dirty="0">
                <a:solidFill>
                  <a:srgbClr val="F40909"/>
                </a:solidFill>
                <a:latin typeface="Arial" panose="020B0604020202020204" pitchFamily="34" charset="0"/>
                <a:cs typeface="Arial" panose="020B0604020202020204" pitchFamily="34" charset="0"/>
                <a:sym typeface="Arial"/>
              </a:rPr>
              <a:t> 4 </a:t>
            </a:r>
            <a:r>
              <a:rPr lang="en-US" sz="4000" b="1" kern="0" dirty="0" err="1">
                <a:solidFill>
                  <a:srgbClr val="F40909"/>
                </a:solidFill>
                <a:latin typeface="Arial" panose="020B0604020202020204" pitchFamily="34" charset="0"/>
                <a:cs typeface="Arial" panose="020B0604020202020204" pitchFamily="34" charset="0"/>
                <a:sym typeface="Arial"/>
              </a:rPr>
              <a:t>nét</a:t>
            </a:r>
            <a:r>
              <a:rPr lang="en-US" sz="4000" b="1" kern="0" dirty="0">
                <a:solidFill>
                  <a:srgbClr val="F40909"/>
                </a:solidFill>
                <a:latin typeface="Arial" panose="020B0604020202020204" pitchFamily="34" charset="0"/>
                <a:cs typeface="Arial" panose="020B0604020202020204" pitchFamily="34" charset="0"/>
                <a:sym typeface="Arial"/>
              </a:rPr>
              <a:t>: </a:t>
            </a:r>
          </a:p>
        </p:txBody>
      </p:sp>
      <p:sp>
        <p:nvSpPr>
          <p:cNvPr id="169" name="Rectangle 168"/>
          <p:cNvSpPr/>
          <p:nvPr/>
        </p:nvSpPr>
        <p:spPr>
          <a:xfrm>
            <a:off x="331850" y="3851223"/>
            <a:ext cx="4499880" cy="1323439"/>
          </a:xfrm>
          <a:prstGeom prst="rect">
            <a:avLst/>
          </a:prstGeom>
          <a:noFill/>
        </p:spPr>
        <p:txBody>
          <a:bodyPr wrap="square">
            <a:spAutoFit/>
          </a:bodyPr>
          <a:lstStyle/>
          <a:p>
            <a:pPr algn="ctr" defTabSz="1371600">
              <a:buClr>
                <a:srgbClr val="000000"/>
              </a:buClr>
              <a:defRPr/>
            </a:pPr>
            <a:r>
              <a:rPr lang="en-US" sz="4000" b="1" kern="0" dirty="0" err="1">
                <a:solidFill>
                  <a:srgbClr val="000000"/>
                </a:solidFill>
                <a:latin typeface="Arial" panose="020B0604020202020204" pitchFamily="34" charset="0"/>
                <a:cs typeface="Arial" panose="020B0604020202020204" pitchFamily="34" charset="0"/>
                <a:sym typeface="Arial"/>
              </a:rPr>
              <a:t>Gần</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giống</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nét</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móc</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ngược</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trái</a:t>
            </a:r>
            <a:endParaRPr lang="en-US" sz="4000" b="1" kern="0" dirty="0">
              <a:solidFill>
                <a:srgbClr val="000000"/>
              </a:solidFill>
              <a:latin typeface="Arial" panose="020B0604020202020204" pitchFamily="34" charset="0"/>
              <a:cs typeface="Arial" panose="020B0604020202020204" pitchFamily="34" charset="0"/>
              <a:sym typeface="Arial"/>
            </a:endParaRPr>
          </a:p>
        </p:txBody>
      </p:sp>
      <p:cxnSp>
        <p:nvCxnSpPr>
          <p:cNvPr id="170" name="Straight Arrow Connector 169"/>
          <p:cNvCxnSpPr>
            <a:cxnSpLocks/>
          </p:cNvCxnSpPr>
          <p:nvPr/>
        </p:nvCxnSpPr>
        <p:spPr>
          <a:xfrm>
            <a:off x="4298828" y="4461842"/>
            <a:ext cx="2549469" cy="1615827"/>
          </a:xfrm>
          <a:prstGeom prst="straightConnector1">
            <a:avLst/>
          </a:prstGeom>
          <a:noFill/>
          <a:ln w="28575" cap="flat" cmpd="sng" algn="ctr">
            <a:solidFill>
              <a:srgbClr val="FF0000"/>
            </a:solidFill>
            <a:prstDash val="lgDash"/>
            <a:tailEnd type="triangle"/>
          </a:ln>
          <a:effectLst/>
        </p:spPr>
      </p:cxnSp>
      <p:sp>
        <p:nvSpPr>
          <p:cNvPr id="172" name="Rectangle 171"/>
          <p:cNvSpPr/>
          <p:nvPr/>
        </p:nvSpPr>
        <p:spPr>
          <a:xfrm>
            <a:off x="1011301" y="6536390"/>
            <a:ext cx="3320140" cy="707886"/>
          </a:xfrm>
          <a:prstGeom prst="rect">
            <a:avLst/>
          </a:prstGeom>
          <a:noFill/>
        </p:spPr>
        <p:txBody>
          <a:bodyPr wrap="none">
            <a:spAutoFit/>
          </a:bodyPr>
          <a:lstStyle/>
          <a:p>
            <a:pPr algn="ctr" defTabSz="1371600">
              <a:buClr>
                <a:srgbClr val="000000"/>
              </a:buClr>
              <a:defRPr/>
            </a:pPr>
            <a:r>
              <a:rPr lang="en-US" sz="4000" b="1" kern="0" dirty="0">
                <a:solidFill>
                  <a:srgbClr val="000000"/>
                </a:solidFill>
                <a:latin typeface="Arial" panose="020B0604020202020204" pitchFamily="34" charset="0"/>
                <a:cs typeface="Arial" panose="020B0604020202020204" pitchFamily="34" charset="0"/>
                <a:sym typeface="Arial"/>
              </a:rPr>
              <a:t>N</a:t>
            </a:r>
            <a:r>
              <a:rPr lang="en-US" sz="4000" b="1" kern="0" dirty="0" err="1">
                <a:solidFill>
                  <a:srgbClr val="000000"/>
                </a:solidFill>
                <a:latin typeface="Arial" panose="020B0604020202020204" pitchFamily="34" charset="0"/>
                <a:cs typeface="Arial" panose="020B0604020202020204" pitchFamily="34" charset="0"/>
                <a:sym typeface="Arial"/>
              </a:rPr>
              <a:t>ét</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cong</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trái</a:t>
            </a:r>
            <a:endParaRPr lang="en-US" sz="4000" b="1" kern="0" dirty="0">
              <a:solidFill>
                <a:srgbClr val="000000"/>
              </a:solidFill>
              <a:latin typeface="Arial" panose="020B0604020202020204" pitchFamily="34" charset="0"/>
              <a:cs typeface="Arial" panose="020B0604020202020204" pitchFamily="34" charset="0"/>
              <a:sym typeface="Arial"/>
            </a:endParaRPr>
          </a:p>
        </p:txBody>
      </p:sp>
      <p:cxnSp>
        <p:nvCxnSpPr>
          <p:cNvPr id="173" name="Straight Arrow Connector 172"/>
          <p:cNvCxnSpPr>
            <a:cxnSpLocks/>
          </p:cNvCxnSpPr>
          <p:nvPr/>
        </p:nvCxnSpPr>
        <p:spPr>
          <a:xfrm flipV="1">
            <a:off x="4579182" y="5589975"/>
            <a:ext cx="4789287" cy="1385271"/>
          </a:xfrm>
          <a:prstGeom prst="straightConnector1">
            <a:avLst/>
          </a:prstGeom>
          <a:noFill/>
          <a:ln w="28575" cap="flat" cmpd="sng" algn="ctr">
            <a:solidFill>
              <a:srgbClr val="FF0000"/>
            </a:solidFill>
            <a:prstDash val="lgDash"/>
            <a:tailEnd type="triangle"/>
          </a:ln>
          <a:effectLst/>
        </p:spPr>
      </p:cxnSp>
      <p:sp>
        <p:nvSpPr>
          <p:cNvPr id="175" name="Rectangle 174"/>
          <p:cNvSpPr/>
          <p:nvPr/>
        </p:nvSpPr>
        <p:spPr>
          <a:xfrm>
            <a:off x="11708578" y="1867441"/>
            <a:ext cx="5195653" cy="707886"/>
          </a:xfrm>
          <a:prstGeom prst="rect">
            <a:avLst/>
          </a:prstGeom>
          <a:noFill/>
        </p:spPr>
        <p:txBody>
          <a:bodyPr wrap="none">
            <a:spAutoFit/>
          </a:bodyPr>
          <a:lstStyle/>
          <a:p>
            <a:pPr algn="ctr" defTabSz="1371600">
              <a:buClr>
                <a:srgbClr val="000000"/>
              </a:buClr>
              <a:defRPr/>
            </a:pPr>
            <a:r>
              <a:rPr lang="en-US" sz="4000" b="1" kern="0" dirty="0">
                <a:solidFill>
                  <a:srgbClr val="000000"/>
                </a:solidFill>
                <a:latin typeface="Arial" panose="020B0604020202020204" pitchFamily="34" charset="0"/>
                <a:cs typeface="Arial" panose="020B0604020202020204" pitchFamily="34" charset="0"/>
                <a:sym typeface="Arial"/>
              </a:rPr>
              <a:t>N</a:t>
            </a:r>
            <a:r>
              <a:rPr lang="en-US" sz="4000" b="1" kern="0" dirty="0" err="1">
                <a:solidFill>
                  <a:srgbClr val="000000"/>
                </a:solidFill>
                <a:latin typeface="Arial" panose="020B0604020202020204" pitchFamily="34" charset="0"/>
                <a:cs typeface="Arial" panose="020B0604020202020204" pitchFamily="34" charset="0"/>
                <a:sym typeface="Arial"/>
              </a:rPr>
              <a:t>ét</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móc</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ngược</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phải</a:t>
            </a:r>
            <a:endParaRPr lang="en-US" sz="4000" b="1" kern="0" dirty="0">
              <a:solidFill>
                <a:srgbClr val="000000"/>
              </a:solidFill>
              <a:latin typeface="Arial" panose="020B0604020202020204" pitchFamily="34" charset="0"/>
              <a:cs typeface="Arial" panose="020B0604020202020204" pitchFamily="34" charset="0"/>
              <a:sym typeface="Arial"/>
            </a:endParaRPr>
          </a:p>
        </p:txBody>
      </p:sp>
      <p:cxnSp>
        <p:nvCxnSpPr>
          <p:cNvPr id="176" name="Straight Arrow Connector 175"/>
          <p:cNvCxnSpPr>
            <a:cxnSpLocks/>
            <a:stCxn id="175" idx="2"/>
          </p:cNvCxnSpPr>
          <p:nvPr/>
        </p:nvCxnSpPr>
        <p:spPr>
          <a:xfrm flipH="1">
            <a:off x="9809923" y="2575327"/>
            <a:ext cx="4496482" cy="1275897"/>
          </a:xfrm>
          <a:prstGeom prst="straightConnector1">
            <a:avLst/>
          </a:prstGeom>
          <a:noFill/>
          <a:ln w="28575" cap="flat" cmpd="sng" algn="ctr">
            <a:solidFill>
              <a:srgbClr val="FF0000"/>
            </a:solidFill>
            <a:prstDash val="lgDash"/>
            <a:tailEnd type="triangle"/>
          </a:ln>
          <a:effectLst/>
        </p:spPr>
      </p:cxnSp>
      <p:cxnSp>
        <p:nvCxnSpPr>
          <p:cNvPr id="44" name="Straight Arrow Connector 43">
            <a:extLst>
              <a:ext uri="{FF2B5EF4-FFF2-40B4-BE49-F238E27FC236}">
                <a16:creationId xmlns:a16="http://schemas.microsoft.com/office/drawing/2014/main" id="{1AA1C19C-A460-40A0-8169-B8C25FC565E7}"/>
              </a:ext>
            </a:extLst>
          </p:cNvPr>
          <p:cNvCxnSpPr>
            <a:cxnSpLocks/>
          </p:cNvCxnSpPr>
          <p:nvPr/>
        </p:nvCxnSpPr>
        <p:spPr>
          <a:xfrm flipH="1">
            <a:off x="9520954" y="990278"/>
            <a:ext cx="1268030" cy="1639596"/>
          </a:xfrm>
          <a:prstGeom prst="straightConnector1">
            <a:avLst/>
          </a:prstGeom>
          <a:noFill/>
          <a:ln w="28575" cap="flat" cmpd="sng" algn="ctr">
            <a:solidFill>
              <a:srgbClr val="FF0000"/>
            </a:solidFill>
            <a:prstDash val="lgDash"/>
            <a:tailEnd type="triangle"/>
          </a:ln>
          <a:effectLst/>
        </p:spPr>
      </p:cxnSp>
      <p:sp>
        <p:nvSpPr>
          <p:cNvPr id="3" name="TextBox 2">
            <a:extLst>
              <a:ext uri="{FF2B5EF4-FFF2-40B4-BE49-F238E27FC236}">
                <a16:creationId xmlns:a16="http://schemas.microsoft.com/office/drawing/2014/main" id="{87F245ED-B59C-41C3-852A-B2CCA9CEC02F}"/>
              </a:ext>
            </a:extLst>
          </p:cNvPr>
          <p:cNvSpPr txBox="1"/>
          <p:nvPr/>
        </p:nvSpPr>
        <p:spPr>
          <a:xfrm>
            <a:off x="8767050" y="161766"/>
            <a:ext cx="6217152"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Nét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cong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dưới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nhỏ</a:t>
            </a:r>
            <a:endParaRPr lang="en-US" sz="40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3794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0"/>
                                        </p:tgtEl>
                                        <p:attrNameLst>
                                          <p:attrName>style.visibility</p:attrName>
                                        </p:attrNameLst>
                                      </p:cBhvr>
                                      <p:to>
                                        <p:strVal val="visible"/>
                                      </p:to>
                                    </p:set>
                                    <p:animEffect transition="in" filter="wipe(down)">
                                      <p:cBhvr>
                                        <p:cTn id="32" dur="500"/>
                                        <p:tgtEl>
                                          <p:spTgt spid="17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9"/>
                                        </p:tgtEl>
                                        <p:attrNameLst>
                                          <p:attrName>style.visibility</p:attrName>
                                        </p:attrNameLst>
                                      </p:cBhvr>
                                      <p:to>
                                        <p:strVal val="visible"/>
                                      </p:to>
                                    </p:set>
                                    <p:animEffect transition="in" filter="wipe(down)">
                                      <p:cBhvr>
                                        <p:cTn id="37" dur="500"/>
                                        <p:tgtEl>
                                          <p:spTgt spid="1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6"/>
                                        </p:tgtEl>
                                        <p:attrNameLst>
                                          <p:attrName>style.visibility</p:attrName>
                                        </p:attrNameLst>
                                      </p:cBhvr>
                                      <p:to>
                                        <p:strVal val="visible"/>
                                      </p:to>
                                    </p:set>
                                    <p:animEffect transition="in" filter="wipe(down)">
                                      <p:cBhvr>
                                        <p:cTn id="42" dur="500"/>
                                        <p:tgtEl>
                                          <p:spTgt spid="17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5"/>
                                        </p:tgtEl>
                                        <p:attrNameLst>
                                          <p:attrName>style.visibility</p:attrName>
                                        </p:attrNameLst>
                                      </p:cBhvr>
                                      <p:to>
                                        <p:strVal val="visible"/>
                                      </p:to>
                                    </p:set>
                                    <p:animEffect transition="in" filter="wipe(down)">
                                      <p:cBhvr>
                                        <p:cTn id="47" dur="500"/>
                                        <p:tgtEl>
                                          <p:spTgt spid="17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73"/>
                                        </p:tgtEl>
                                        <p:attrNameLst>
                                          <p:attrName>style.visibility</p:attrName>
                                        </p:attrNameLst>
                                      </p:cBhvr>
                                      <p:to>
                                        <p:strVal val="visible"/>
                                      </p:to>
                                    </p:set>
                                    <p:animEffect transition="in" filter="wipe(down)">
                                      <p:cBhvr>
                                        <p:cTn id="52" dur="500"/>
                                        <p:tgtEl>
                                          <p:spTgt spid="17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2"/>
                                        </p:tgtEl>
                                        <p:attrNameLst>
                                          <p:attrName>style.visibility</p:attrName>
                                        </p:attrNameLst>
                                      </p:cBhvr>
                                      <p:to>
                                        <p:strVal val="visible"/>
                                      </p:to>
                                    </p:set>
                                    <p:animEffect transition="in" filter="wipe(down)">
                                      <p:cBhvr>
                                        <p:cTn id="57" dur="500"/>
                                        <p:tgtEl>
                                          <p:spTgt spid="17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Effect transition="in" filter="fade">
                                      <p:cBhvr>
                                        <p:cTn id="6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69" grpId="0"/>
      <p:bldP spid="172" grpId="0"/>
      <p:bldP spid="17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A86E-FA24-4E8A-B47A-85141A34A2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58241" y="117069"/>
            <a:ext cx="7070768" cy="10008165"/>
          </a:xfrm>
          <a:prstGeom prst="rect">
            <a:avLst/>
          </a:prstGeom>
        </p:spPr>
      </p:pic>
      <p:grpSp>
        <p:nvGrpSpPr>
          <p:cNvPr id="117" name="Google Shape;422;p14"/>
          <p:cNvGrpSpPr/>
          <p:nvPr/>
        </p:nvGrpSpPr>
        <p:grpSpPr>
          <a:xfrm>
            <a:off x="-43805" y="7787451"/>
            <a:ext cx="18398058" cy="2536314"/>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21" name="Google Shape;426;p14"/>
          <p:cNvGrpSpPr/>
          <p:nvPr/>
        </p:nvGrpSpPr>
        <p:grpSpPr>
          <a:xfrm>
            <a:off x="-43599" y="8351563"/>
            <a:ext cx="18398519" cy="1972190"/>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37138" tIns="137138" rIns="137138" bIns="137138"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40" name="Google Shape;1220;p35"/>
          <p:cNvGrpSpPr/>
          <p:nvPr/>
        </p:nvGrpSpPr>
        <p:grpSpPr>
          <a:xfrm>
            <a:off x="14348255" y="4733415"/>
            <a:ext cx="3407133" cy="4322148"/>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52" name="Google Shape;1232;p35"/>
          <p:cNvGrpSpPr/>
          <p:nvPr/>
        </p:nvGrpSpPr>
        <p:grpSpPr>
          <a:xfrm>
            <a:off x="10253168" y="7867070"/>
            <a:ext cx="8034834" cy="2423643"/>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55" name="Group 154"/>
          <p:cNvGrpSpPr/>
          <p:nvPr/>
        </p:nvGrpSpPr>
        <p:grpSpPr>
          <a:xfrm flipH="1">
            <a:off x="1" y="150121"/>
            <a:ext cx="7315745" cy="1418534"/>
            <a:chOff x="3657419" y="358759"/>
            <a:chExt cx="4877163" cy="945689"/>
          </a:xfrm>
        </p:grpSpPr>
        <p:grpSp>
          <p:nvGrpSpPr>
            <p:cNvPr id="156" name="Group 155"/>
            <p:cNvGrpSpPr/>
            <p:nvPr/>
          </p:nvGrpSpPr>
          <p:grpSpPr>
            <a:xfrm>
              <a:off x="3657419" y="358759"/>
              <a:ext cx="4877163" cy="945689"/>
              <a:chOff x="2375765" y="2728526"/>
              <a:chExt cx="4877163" cy="945689"/>
            </a:xfrm>
          </p:grpSpPr>
          <p:grpSp>
            <p:nvGrpSpPr>
              <p:cNvPr id="158" name="组合 46"/>
              <p:cNvGrpSpPr/>
              <p:nvPr/>
            </p:nvGrpSpPr>
            <p:grpSpPr>
              <a:xfrm>
                <a:off x="2768748" y="2728526"/>
                <a:ext cx="4484180" cy="945689"/>
                <a:chOff x="3621376" y="1777845"/>
                <a:chExt cx="3184125" cy="671514"/>
              </a:xfrm>
            </p:grpSpPr>
            <p:sp>
              <p:nvSpPr>
                <p:cNvPr id="160"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algn="ctr" defTabSz="1371600">
                    <a:defRPr/>
                  </a:pPr>
                  <a:endParaRPr lang="zh-CN" altLang="en-US" sz="3600" kern="0" dirty="0">
                    <a:solidFill>
                      <a:srgbClr val="4472C4">
                        <a:lumMod val="75000"/>
                      </a:srgbClr>
                    </a:solidFill>
                    <a:latin typeface="Times New Roman" panose="02020603050405020304" pitchFamily="18" charset="0"/>
                    <a:ea typeface="inpin heiti" charset="-122"/>
                    <a:cs typeface="Times New Roman" panose="02020603050405020304" pitchFamily="18" charset="0"/>
                  </a:endParaRPr>
                </a:p>
              </p:txBody>
            </p:sp>
            <p:sp>
              <p:nvSpPr>
                <p:cNvPr id="161"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algn="ctr" defTabSz="1371600">
                    <a:defRPr/>
                  </a:pPr>
                  <a:endParaRPr lang="zh-CN" altLang="en-US" sz="2700" kern="0" dirty="0">
                    <a:solidFill>
                      <a:prstClr val="white"/>
                    </a:solidFill>
                    <a:latin typeface="Times New Roman" panose="02020603050405020304" pitchFamily="18" charset="0"/>
                    <a:ea typeface="inpin heiti" charset="-122"/>
                    <a:cs typeface="Times New Roman" panose="02020603050405020304" pitchFamily="18" charset="0"/>
                  </a:endParaRPr>
                </a:p>
              </p:txBody>
            </p:sp>
          </p:grpSp>
          <p:sp>
            <p:nvSpPr>
              <p:cNvPr id="159" name="Google Shape;697;p24"/>
              <p:cNvSpPr txBox="1">
                <a:spLocks/>
              </p:cNvSpPr>
              <p:nvPr/>
            </p:nvSpPr>
            <p:spPr>
              <a:xfrm>
                <a:off x="2375765" y="2770247"/>
                <a:ext cx="4426887" cy="732376"/>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1371600">
                  <a:defRPr/>
                </a:pPr>
                <a:r>
                  <a:rPr lang="en-US" sz="6600" b="1" kern="0" dirty="0" err="1">
                    <a:solidFill>
                      <a:srgbClr val="FF0000"/>
                    </a:solidFill>
                    <a:latin typeface="Times New Roman" panose="02020603050405020304" pitchFamily="18" charset="0"/>
                    <a:cs typeface="Times New Roman" panose="02020603050405020304" pitchFamily="18" charset="0"/>
                  </a:rPr>
                  <a:t>Cùng</a:t>
                </a:r>
                <a:r>
                  <a:rPr lang="en-US" sz="6600" b="1" kern="0" dirty="0">
                    <a:solidFill>
                      <a:srgbClr val="FF0000"/>
                    </a:solidFill>
                    <a:latin typeface="Times New Roman" panose="02020603050405020304" pitchFamily="18" charset="0"/>
                    <a:cs typeface="Times New Roman" panose="02020603050405020304" pitchFamily="18" charset="0"/>
                  </a:rPr>
                  <a:t> </a:t>
                </a:r>
                <a:r>
                  <a:rPr lang="en-US" sz="6600" b="1" kern="0" dirty="0" err="1">
                    <a:solidFill>
                      <a:srgbClr val="FF0000"/>
                    </a:solidFill>
                    <a:latin typeface="Times New Roman" panose="02020603050405020304" pitchFamily="18" charset="0"/>
                    <a:cs typeface="Times New Roman" panose="02020603050405020304" pitchFamily="18" charset="0"/>
                  </a:rPr>
                  <a:t>tìm</a:t>
                </a:r>
                <a:r>
                  <a:rPr lang="en-US" sz="6600" b="1" kern="0" dirty="0">
                    <a:solidFill>
                      <a:srgbClr val="FF0000"/>
                    </a:solidFill>
                    <a:latin typeface="Times New Roman" panose="02020603050405020304" pitchFamily="18" charset="0"/>
                    <a:cs typeface="Times New Roman" panose="02020603050405020304" pitchFamily="18" charset="0"/>
                  </a:rPr>
                  <a:t> </a:t>
                </a:r>
                <a:r>
                  <a:rPr lang="en-US" sz="6600" b="1" kern="0" dirty="0" err="1">
                    <a:solidFill>
                      <a:srgbClr val="FF0000"/>
                    </a:solidFill>
                    <a:latin typeface="Times New Roman" panose="02020603050405020304" pitchFamily="18" charset="0"/>
                    <a:cs typeface="Times New Roman" panose="02020603050405020304" pitchFamily="18" charset="0"/>
                  </a:rPr>
                  <a:t>hiểu</a:t>
                </a:r>
                <a:endParaRPr lang="en-US" sz="6600" b="1" kern="0" dirty="0">
                  <a:solidFill>
                    <a:srgbClr val="FF0000"/>
                  </a:solidFill>
                  <a:latin typeface="Times New Roman" panose="02020603050405020304" pitchFamily="18" charset="0"/>
                  <a:cs typeface="Times New Roman" panose="02020603050405020304" pitchFamily="18" charset="0"/>
                </a:endParaRPr>
              </a:p>
            </p:txBody>
          </p:sp>
        </p:grpSp>
        <p:pic>
          <p:nvPicPr>
            <p:cNvPr id="157" name="Picture 156"/>
            <p:cNvPicPr>
              <a:picLocks noChangeAspect="1"/>
            </p:cNvPicPr>
            <p:nvPr/>
          </p:nvPicPr>
          <p:blipFill>
            <a:blip r:embed="rId4"/>
            <a:stretch>
              <a:fillRect/>
            </a:stretch>
          </p:blipFill>
          <p:spPr>
            <a:xfrm flipH="1">
              <a:off x="7803781" y="490477"/>
              <a:ext cx="509568" cy="663136"/>
            </a:xfrm>
            <a:prstGeom prst="rect">
              <a:avLst/>
            </a:prstGeom>
          </p:spPr>
        </p:pic>
      </p:grpSp>
      <p:cxnSp>
        <p:nvCxnSpPr>
          <p:cNvPr id="163" name="Straight Arrow Connector 162"/>
          <p:cNvCxnSpPr>
            <a:cxnSpLocks/>
          </p:cNvCxnSpPr>
          <p:nvPr/>
        </p:nvCxnSpPr>
        <p:spPr>
          <a:xfrm>
            <a:off x="10663923" y="3354457"/>
            <a:ext cx="0" cy="4367012"/>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11769194" y="4728386"/>
            <a:ext cx="2799326" cy="1323439"/>
          </a:xfrm>
          <a:prstGeom prst="rect">
            <a:avLst/>
          </a:prstGeom>
        </p:spPr>
        <p:txBody>
          <a:bodyPr wrap="square">
            <a:spAutoFit/>
          </a:bodyPr>
          <a:lstStyle/>
          <a:p>
            <a:pPr algn="ctr" defTabSz="1371600">
              <a:buClr>
                <a:srgbClr val="000000"/>
              </a:buClr>
              <a:defRPr/>
            </a:pPr>
            <a:r>
              <a:rPr lang="en-US" sz="4000" b="1" kern="0" dirty="0">
                <a:solidFill>
                  <a:srgbClr val="F40909"/>
                </a:solidFill>
                <a:latin typeface="Arial" panose="020B0604020202020204" pitchFamily="34" charset="0"/>
                <a:cs typeface="Arial" panose="020B0604020202020204" pitchFamily="34" charset="0"/>
                <a:sym typeface="Arial"/>
              </a:rPr>
              <a:t>2 </a:t>
            </a:r>
          </a:p>
          <a:p>
            <a:pPr algn="ctr" defTabSz="1371600">
              <a:buClr>
                <a:srgbClr val="000000"/>
              </a:buClr>
              <a:defRPr/>
            </a:pPr>
            <a:r>
              <a:rPr lang="vi-VN" sz="4000" b="1" kern="0" dirty="0">
                <a:solidFill>
                  <a:srgbClr val="F40909"/>
                </a:solidFill>
                <a:latin typeface="Arial" panose="020B0604020202020204" pitchFamily="34" charset="0"/>
                <a:cs typeface="Arial" panose="020B0604020202020204" pitchFamily="34" charset="0"/>
                <a:sym typeface="Arial"/>
              </a:rPr>
              <a:t>ô ly rưỡi</a:t>
            </a:r>
          </a:p>
        </p:txBody>
      </p:sp>
      <p:sp>
        <p:nvSpPr>
          <p:cNvPr id="165" name="Rectangle 164"/>
          <p:cNvSpPr/>
          <p:nvPr/>
        </p:nvSpPr>
        <p:spPr>
          <a:xfrm>
            <a:off x="7951754" y="7912892"/>
            <a:ext cx="2629246" cy="707886"/>
          </a:xfrm>
          <a:prstGeom prst="rect">
            <a:avLst/>
          </a:prstGeom>
        </p:spPr>
        <p:txBody>
          <a:bodyPr wrap="none">
            <a:spAutoFit/>
          </a:bodyPr>
          <a:lstStyle/>
          <a:p>
            <a:pPr algn="ctr" defTabSz="1371600">
              <a:buClr>
                <a:srgbClr val="000000"/>
              </a:buClr>
              <a:defRPr/>
            </a:pPr>
            <a:r>
              <a:rPr lang="en-US" sz="4000" b="1" kern="0" dirty="0">
                <a:solidFill>
                  <a:srgbClr val="F40909"/>
                </a:solidFill>
                <a:latin typeface="Arial" panose="020B0604020202020204" pitchFamily="34" charset="0"/>
                <a:cs typeface="Arial" panose="020B0604020202020204" pitchFamily="34" charset="0"/>
                <a:sym typeface="Arial"/>
              </a:rPr>
              <a:t>2 ô </a:t>
            </a:r>
            <a:r>
              <a:rPr lang="en-US" sz="4000" b="1" kern="0" dirty="0" err="1">
                <a:solidFill>
                  <a:srgbClr val="F40909"/>
                </a:solidFill>
                <a:latin typeface="Arial" panose="020B0604020202020204" pitchFamily="34" charset="0"/>
                <a:cs typeface="Arial" panose="020B0604020202020204" pitchFamily="34" charset="0"/>
                <a:sym typeface="Arial"/>
              </a:rPr>
              <a:t>ly</a:t>
            </a:r>
            <a:r>
              <a:rPr lang="en-US" sz="4000" b="1" kern="0" dirty="0">
                <a:solidFill>
                  <a:srgbClr val="F40909"/>
                </a:solidFill>
                <a:latin typeface="Arial" panose="020B0604020202020204" pitchFamily="34" charset="0"/>
                <a:cs typeface="Arial" panose="020B0604020202020204" pitchFamily="34" charset="0"/>
                <a:sym typeface="Arial"/>
              </a:rPr>
              <a:t> </a:t>
            </a:r>
            <a:r>
              <a:rPr lang="en-US" sz="4000" b="1" kern="0" dirty="0" err="1">
                <a:solidFill>
                  <a:srgbClr val="F40909"/>
                </a:solidFill>
                <a:latin typeface="Arial" panose="020B0604020202020204" pitchFamily="34" charset="0"/>
                <a:cs typeface="Arial" panose="020B0604020202020204" pitchFamily="34" charset="0"/>
                <a:sym typeface="Arial"/>
              </a:rPr>
              <a:t>hơn</a:t>
            </a:r>
            <a:endParaRPr lang="en-US" sz="4000" b="1" kern="0" dirty="0">
              <a:solidFill>
                <a:srgbClr val="F40909"/>
              </a:solidFill>
              <a:latin typeface="Arial" panose="020B0604020202020204" pitchFamily="34" charset="0"/>
              <a:cs typeface="Arial" panose="020B0604020202020204" pitchFamily="34" charset="0"/>
              <a:sym typeface="Arial"/>
            </a:endParaRPr>
          </a:p>
        </p:txBody>
      </p:sp>
      <p:cxnSp>
        <p:nvCxnSpPr>
          <p:cNvPr id="166" name="Straight Arrow Connector 165"/>
          <p:cNvCxnSpPr>
            <a:cxnSpLocks/>
          </p:cNvCxnSpPr>
          <p:nvPr/>
        </p:nvCxnSpPr>
        <p:spPr>
          <a:xfrm flipH="1">
            <a:off x="6640574" y="7721371"/>
            <a:ext cx="4535108" cy="1303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267403" y="1726580"/>
            <a:ext cx="8000693" cy="707886"/>
          </a:xfrm>
          <a:prstGeom prst="rect">
            <a:avLst/>
          </a:prstGeom>
        </p:spPr>
        <p:txBody>
          <a:bodyPr wrap="square">
            <a:spAutoFit/>
          </a:bodyPr>
          <a:lstStyle/>
          <a:p>
            <a:pPr algn="ctr" defTabSz="1371600">
              <a:buClr>
                <a:srgbClr val="000000"/>
              </a:buClr>
              <a:defRPr/>
            </a:pPr>
            <a:r>
              <a:rPr lang="en-US" sz="4000" b="1" kern="0" dirty="0" err="1">
                <a:solidFill>
                  <a:srgbClr val="F40909"/>
                </a:solidFill>
                <a:latin typeface="Arial" panose="020B0604020202020204" pitchFamily="34" charset="0"/>
                <a:cs typeface="Arial" panose="020B0604020202020204" pitchFamily="34" charset="0"/>
                <a:sym typeface="Arial"/>
              </a:rPr>
              <a:t>Chữ</a:t>
            </a:r>
            <a:r>
              <a:rPr lang="en-US" sz="4000" b="1" kern="0" dirty="0">
                <a:solidFill>
                  <a:srgbClr val="F40909"/>
                </a:solidFill>
                <a:latin typeface="Arial" panose="020B0604020202020204" pitchFamily="34" charset="0"/>
                <a:cs typeface="Arial" panose="020B0604020202020204" pitchFamily="34" charset="0"/>
                <a:sym typeface="Arial"/>
              </a:rPr>
              <a:t> </a:t>
            </a:r>
            <a:r>
              <a:rPr lang="en-US" sz="4000" b="1" kern="0" dirty="0" err="1">
                <a:solidFill>
                  <a:srgbClr val="F40909"/>
                </a:solidFill>
                <a:latin typeface="Arial" panose="020B0604020202020204" pitchFamily="34" charset="0"/>
                <a:cs typeface="Arial" panose="020B0604020202020204" pitchFamily="34" charset="0"/>
                <a:sym typeface="Arial"/>
              </a:rPr>
              <a:t>hoa</a:t>
            </a:r>
            <a:r>
              <a:rPr lang="en-US" sz="4000" b="1" kern="0" dirty="0">
                <a:solidFill>
                  <a:srgbClr val="F40909"/>
                </a:solidFill>
                <a:latin typeface="Arial" panose="020B0604020202020204" pitchFamily="34" charset="0"/>
                <a:cs typeface="Arial" panose="020B0604020202020204" pitchFamily="34" charset="0"/>
                <a:sym typeface="Arial"/>
              </a:rPr>
              <a:t> Â </a:t>
            </a:r>
            <a:r>
              <a:rPr lang="en-US" sz="4000" b="1" kern="0" dirty="0" err="1">
                <a:solidFill>
                  <a:srgbClr val="F40909"/>
                </a:solidFill>
                <a:latin typeface="Arial" panose="020B0604020202020204" pitchFamily="34" charset="0"/>
                <a:cs typeface="Arial" panose="020B0604020202020204" pitchFamily="34" charset="0"/>
                <a:sym typeface="Arial"/>
              </a:rPr>
              <a:t>được</a:t>
            </a:r>
            <a:r>
              <a:rPr lang="en-US" sz="4000" b="1" kern="0" dirty="0">
                <a:solidFill>
                  <a:srgbClr val="F40909"/>
                </a:solidFill>
                <a:latin typeface="Arial" panose="020B0604020202020204" pitchFamily="34" charset="0"/>
                <a:cs typeface="Arial" panose="020B0604020202020204" pitchFamily="34" charset="0"/>
                <a:sym typeface="Arial"/>
              </a:rPr>
              <a:t> </a:t>
            </a:r>
            <a:r>
              <a:rPr lang="en-US" sz="4000" b="1" kern="0" dirty="0" err="1">
                <a:solidFill>
                  <a:srgbClr val="F40909"/>
                </a:solidFill>
                <a:latin typeface="Arial" panose="020B0604020202020204" pitchFamily="34" charset="0"/>
                <a:cs typeface="Arial" panose="020B0604020202020204" pitchFamily="34" charset="0"/>
                <a:sym typeface="Arial"/>
              </a:rPr>
              <a:t>viết</a:t>
            </a:r>
            <a:r>
              <a:rPr lang="en-US" sz="4000" b="1" kern="0" dirty="0">
                <a:solidFill>
                  <a:srgbClr val="F40909"/>
                </a:solidFill>
                <a:latin typeface="Arial" panose="020B0604020202020204" pitchFamily="34" charset="0"/>
                <a:cs typeface="Arial" panose="020B0604020202020204" pitchFamily="34" charset="0"/>
                <a:sym typeface="Arial"/>
              </a:rPr>
              <a:t> </a:t>
            </a:r>
            <a:r>
              <a:rPr lang="en-US" sz="4000" b="1" kern="0" dirty="0" err="1">
                <a:solidFill>
                  <a:srgbClr val="F40909"/>
                </a:solidFill>
                <a:latin typeface="Arial" panose="020B0604020202020204" pitchFamily="34" charset="0"/>
                <a:cs typeface="Arial" panose="020B0604020202020204" pitchFamily="34" charset="0"/>
                <a:sym typeface="Arial"/>
              </a:rPr>
              <a:t>bởi</a:t>
            </a:r>
            <a:r>
              <a:rPr lang="en-US" sz="4000" b="1" kern="0" dirty="0">
                <a:solidFill>
                  <a:srgbClr val="F40909"/>
                </a:solidFill>
                <a:latin typeface="Arial" panose="020B0604020202020204" pitchFamily="34" charset="0"/>
                <a:cs typeface="Arial" panose="020B0604020202020204" pitchFamily="34" charset="0"/>
                <a:sym typeface="Arial"/>
              </a:rPr>
              <a:t> 4 </a:t>
            </a:r>
            <a:r>
              <a:rPr lang="en-US" sz="4000" b="1" kern="0" dirty="0" err="1">
                <a:solidFill>
                  <a:srgbClr val="F40909"/>
                </a:solidFill>
                <a:latin typeface="Arial" panose="020B0604020202020204" pitchFamily="34" charset="0"/>
                <a:cs typeface="Arial" panose="020B0604020202020204" pitchFamily="34" charset="0"/>
                <a:sym typeface="Arial"/>
              </a:rPr>
              <a:t>nét</a:t>
            </a:r>
            <a:r>
              <a:rPr lang="en-US" sz="4000" b="1" kern="0" dirty="0">
                <a:solidFill>
                  <a:srgbClr val="F40909"/>
                </a:solidFill>
                <a:latin typeface="Arial" panose="020B0604020202020204" pitchFamily="34" charset="0"/>
                <a:cs typeface="Arial" panose="020B0604020202020204" pitchFamily="34" charset="0"/>
                <a:sym typeface="Arial"/>
              </a:rPr>
              <a:t>: </a:t>
            </a:r>
          </a:p>
        </p:txBody>
      </p:sp>
      <p:sp>
        <p:nvSpPr>
          <p:cNvPr id="169" name="Rectangle 168"/>
          <p:cNvSpPr/>
          <p:nvPr/>
        </p:nvSpPr>
        <p:spPr>
          <a:xfrm>
            <a:off x="331850" y="3851223"/>
            <a:ext cx="4499880" cy="1323439"/>
          </a:xfrm>
          <a:prstGeom prst="rect">
            <a:avLst/>
          </a:prstGeom>
          <a:noFill/>
        </p:spPr>
        <p:txBody>
          <a:bodyPr wrap="square">
            <a:spAutoFit/>
          </a:bodyPr>
          <a:lstStyle/>
          <a:p>
            <a:pPr algn="ctr" defTabSz="1371600">
              <a:buClr>
                <a:srgbClr val="000000"/>
              </a:buClr>
              <a:defRPr/>
            </a:pPr>
            <a:r>
              <a:rPr lang="en-US" sz="4000" b="1" kern="0" dirty="0" err="1">
                <a:solidFill>
                  <a:srgbClr val="000000"/>
                </a:solidFill>
                <a:latin typeface="Arial" panose="020B0604020202020204" pitchFamily="34" charset="0"/>
                <a:cs typeface="Arial" panose="020B0604020202020204" pitchFamily="34" charset="0"/>
                <a:sym typeface="Arial"/>
              </a:rPr>
              <a:t>Gần</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giống</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nét</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móc</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ngược</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trái</a:t>
            </a:r>
            <a:endParaRPr lang="en-US" sz="4000" b="1" kern="0" dirty="0">
              <a:solidFill>
                <a:srgbClr val="000000"/>
              </a:solidFill>
              <a:latin typeface="Arial" panose="020B0604020202020204" pitchFamily="34" charset="0"/>
              <a:cs typeface="Arial" panose="020B0604020202020204" pitchFamily="34" charset="0"/>
              <a:sym typeface="Arial"/>
            </a:endParaRPr>
          </a:p>
        </p:txBody>
      </p:sp>
      <p:cxnSp>
        <p:nvCxnSpPr>
          <p:cNvPr id="170" name="Straight Arrow Connector 169"/>
          <p:cNvCxnSpPr>
            <a:cxnSpLocks/>
          </p:cNvCxnSpPr>
          <p:nvPr/>
        </p:nvCxnSpPr>
        <p:spPr>
          <a:xfrm>
            <a:off x="4298828" y="4461842"/>
            <a:ext cx="2549469" cy="1615827"/>
          </a:xfrm>
          <a:prstGeom prst="straightConnector1">
            <a:avLst/>
          </a:prstGeom>
          <a:noFill/>
          <a:ln w="28575" cap="flat" cmpd="sng" algn="ctr">
            <a:solidFill>
              <a:srgbClr val="FF0000"/>
            </a:solidFill>
            <a:prstDash val="lgDash"/>
            <a:tailEnd type="triangle"/>
          </a:ln>
          <a:effectLst/>
        </p:spPr>
      </p:cxnSp>
      <p:sp>
        <p:nvSpPr>
          <p:cNvPr id="172" name="Rectangle 171"/>
          <p:cNvSpPr/>
          <p:nvPr/>
        </p:nvSpPr>
        <p:spPr>
          <a:xfrm>
            <a:off x="1011301" y="6536390"/>
            <a:ext cx="3320140" cy="707886"/>
          </a:xfrm>
          <a:prstGeom prst="rect">
            <a:avLst/>
          </a:prstGeom>
          <a:noFill/>
        </p:spPr>
        <p:txBody>
          <a:bodyPr wrap="none">
            <a:spAutoFit/>
          </a:bodyPr>
          <a:lstStyle/>
          <a:p>
            <a:pPr algn="ctr" defTabSz="1371600">
              <a:buClr>
                <a:srgbClr val="000000"/>
              </a:buClr>
              <a:defRPr/>
            </a:pPr>
            <a:r>
              <a:rPr lang="en-US" sz="4000" b="1" kern="0" dirty="0">
                <a:solidFill>
                  <a:srgbClr val="000000"/>
                </a:solidFill>
                <a:latin typeface="Arial" panose="020B0604020202020204" pitchFamily="34" charset="0"/>
                <a:cs typeface="Arial" panose="020B0604020202020204" pitchFamily="34" charset="0"/>
                <a:sym typeface="Arial"/>
              </a:rPr>
              <a:t>N</a:t>
            </a:r>
            <a:r>
              <a:rPr lang="en-US" sz="4000" b="1" kern="0" dirty="0" err="1">
                <a:solidFill>
                  <a:srgbClr val="000000"/>
                </a:solidFill>
                <a:latin typeface="Arial" panose="020B0604020202020204" pitchFamily="34" charset="0"/>
                <a:cs typeface="Arial" panose="020B0604020202020204" pitchFamily="34" charset="0"/>
                <a:sym typeface="Arial"/>
              </a:rPr>
              <a:t>ét</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cong</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trái</a:t>
            </a:r>
            <a:endParaRPr lang="en-US" sz="4000" b="1" kern="0" dirty="0">
              <a:solidFill>
                <a:srgbClr val="000000"/>
              </a:solidFill>
              <a:latin typeface="Arial" panose="020B0604020202020204" pitchFamily="34" charset="0"/>
              <a:cs typeface="Arial" panose="020B0604020202020204" pitchFamily="34" charset="0"/>
              <a:sym typeface="Arial"/>
            </a:endParaRPr>
          </a:p>
        </p:txBody>
      </p:sp>
      <p:cxnSp>
        <p:nvCxnSpPr>
          <p:cNvPr id="173" name="Straight Arrow Connector 172"/>
          <p:cNvCxnSpPr>
            <a:cxnSpLocks/>
          </p:cNvCxnSpPr>
          <p:nvPr/>
        </p:nvCxnSpPr>
        <p:spPr>
          <a:xfrm flipV="1">
            <a:off x="4579182" y="5589975"/>
            <a:ext cx="4789287" cy="1385271"/>
          </a:xfrm>
          <a:prstGeom prst="straightConnector1">
            <a:avLst/>
          </a:prstGeom>
          <a:noFill/>
          <a:ln w="28575" cap="flat" cmpd="sng" algn="ctr">
            <a:solidFill>
              <a:srgbClr val="FF0000"/>
            </a:solidFill>
            <a:prstDash val="lgDash"/>
            <a:tailEnd type="triangle"/>
          </a:ln>
          <a:effectLst/>
        </p:spPr>
      </p:cxnSp>
      <p:sp>
        <p:nvSpPr>
          <p:cNvPr id="175" name="Rectangle 174"/>
          <p:cNvSpPr/>
          <p:nvPr/>
        </p:nvSpPr>
        <p:spPr>
          <a:xfrm>
            <a:off x="11708578" y="1867441"/>
            <a:ext cx="5195653" cy="707886"/>
          </a:xfrm>
          <a:prstGeom prst="rect">
            <a:avLst/>
          </a:prstGeom>
          <a:noFill/>
        </p:spPr>
        <p:txBody>
          <a:bodyPr wrap="none">
            <a:spAutoFit/>
          </a:bodyPr>
          <a:lstStyle/>
          <a:p>
            <a:pPr algn="ctr" defTabSz="1371600">
              <a:buClr>
                <a:srgbClr val="000000"/>
              </a:buClr>
              <a:defRPr/>
            </a:pPr>
            <a:r>
              <a:rPr lang="en-US" sz="4000" b="1" kern="0" dirty="0">
                <a:solidFill>
                  <a:srgbClr val="000000"/>
                </a:solidFill>
                <a:latin typeface="Arial" panose="020B0604020202020204" pitchFamily="34" charset="0"/>
                <a:cs typeface="Arial" panose="020B0604020202020204" pitchFamily="34" charset="0"/>
                <a:sym typeface="Arial"/>
              </a:rPr>
              <a:t>N</a:t>
            </a:r>
            <a:r>
              <a:rPr lang="en-US" sz="4000" b="1" kern="0" dirty="0" err="1">
                <a:solidFill>
                  <a:srgbClr val="000000"/>
                </a:solidFill>
                <a:latin typeface="Arial" panose="020B0604020202020204" pitchFamily="34" charset="0"/>
                <a:cs typeface="Arial" panose="020B0604020202020204" pitchFamily="34" charset="0"/>
                <a:sym typeface="Arial"/>
              </a:rPr>
              <a:t>ét</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móc</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ngược</a:t>
            </a:r>
            <a:r>
              <a:rPr lang="en-US" sz="4000" b="1" kern="0" dirty="0">
                <a:solidFill>
                  <a:srgbClr val="000000"/>
                </a:solidFill>
                <a:latin typeface="Arial" panose="020B0604020202020204" pitchFamily="34" charset="0"/>
                <a:cs typeface="Arial" panose="020B0604020202020204" pitchFamily="34" charset="0"/>
                <a:sym typeface="Arial"/>
              </a:rPr>
              <a:t> </a:t>
            </a:r>
            <a:r>
              <a:rPr lang="en-US" sz="4000" b="1" kern="0" dirty="0" err="1">
                <a:solidFill>
                  <a:srgbClr val="000000"/>
                </a:solidFill>
                <a:latin typeface="Arial" panose="020B0604020202020204" pitchFamily="34" charset="0"/>
                <a:cs typeface="Arial" panose="020B0604020202020204" pitchFamily="34" charset="0"/>
                <a:sym typeface="Arial"/>
              </a:rPr>
              <a:t>phải</a:t>
            </a:r>
            <a:endParaRPr lang="en-US" sz="4000" b="1" kern="0" dirty="0">
              <a:solidFill>
                <a:srgbClr val="000000"/>
              </a:solidFill>
              <a:latin typeface="Arial" panose="020B0604020202020204" pitchFamily="34" charset="0"/>
              <a:cs typeface="Arial" panose="020B0604020202020204" pitchFamily="34" charset="0"/>
              <a:sym typeface="Arial"/>
            </a:endParaRPr>
          </a:p>
        </p:txBody>
      </p:sp>
      <p:cxnSp>
        <p:nvCxnSpPr>
          <p:cNvPr id="176" name="Straight Arrow Connector 175"/>
          <p:cNvCxnSpPr>
            <a:cxnSpLocks/>
            <a:stCxn id="175" idx="2"/>
          </p:cNvCxnSpPr>
          <p:nvPr/>
        </p:nvCxnSpPr>
        <p:spPr>
          <a:xfrm flipH="1">
            <a:off x="9809923" y="2575327"/>
            <a:ext cx="4496482" cy="1275897"/>
          </a:xfrm>
          <a:prstGeom prst="straightConnector1">
            <a:avLst/>
          </a:prstGeom>
          <a:noFill/>
          <a:ln w="28575" cap="flat" cmpd="sng" algn="ctr">
            <a:solidFill>
              <a:srgbClr val="FF0000"/>
            </a:solidFill>
            <a:prstDash val="lgDash"/>
            <a:tailEnd type="triangle"/>
          </a:ln>
          <a:effectLst/>
        </p:spPr>
      </p:cxnSp>
      <p:cxnSp>
        <p:nvCxnSpPr>
          <p:cNvPr id="44" name="Straight Arrow Connector 43">
            <a:extLst>
              <a:ext uri="{FF2B5EF4-FFF2-40B4-BE49-F238E27FC236}">
                <a16:creationId xmlns:a16="http://schemas.microsoft.com/office/drawing/2014/main" id="{EBAEC2B5-81E4-4032-AA0A-03402E09D461}"/>
              </a:ext>
            </a:extLst>
          </p:cNvPr>
          <p:cNvCxnSpPr>
            <a:cxnSpLocks/>
          </p:cNvCxnSpPr>
          <p:nvPr/>
        </p:nvCxnSpPr>
        <p:spPr>
          <a:xfrm flipH="1">
            <a:off x="9809922" y="990278"/>
            <a:ext cx="979062" cy="1575255"/>
          </a:xfrm>
          <a:prstGeom prst="straightConnector1">
            <a:avLst/>
          </a:prstGeom>
          <a:noFill/>
          <a:ln w="28575" cap="flat" cmpd="sng" algn="ctr">
            <a:solidFill>
              <a:srgbClr val="FF0000"/>
            </a:solidFill>
            <a:prstDash val="lgDash"/>
            <a:tailEnd type="triangle"/>
          </a:ln>
          <a:effectLst/>
        </p:spPr>
      </p:cxnSp>
      <p:sp>
        <p:nvSpPr>
          <p:cNvPr id="45" name="TextBox 44">
            <a:extLst>
              <a:ext uri="{FF2B5EF4-FFF2-40B4-BE49-F238E27FC236}">
                <a16:creationId xmlns:a16="http://schemas.microsoft.com/office/drawing/2014/main" id="{B48755B2-5D47-43F6-AE8D-585F738E9B78}"/>
              </a:ext>
            </a:extLst>
          </p:cNvPr>
          <p:cNvSpPr txBox="1"/>
          <p:nvPr/>
        </p:nvSpPr>
        <p:spPr>
          <a:xfrm>
            <a:off x="8767050" y="161766"/>
            <a:ext cx="6217152"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Nét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xiên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ngắn</a:t>
            </a:r>
            <a:endParaRPr lang="en-US" sz="40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10843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0"/>
                                        </p:tgtEl>
                                        <p:attrNameLst>
                                          <p:attrName>style.visibility</p:attrName>
                                        </p:attrNameLst>
                                      </p:cBhvr>
                                      <p:to>
                                        <p:strVal val="visible"/>
                                      </p:to>
                                    </p:set>
                                    <p:animEffect transition="in" filter="wipe(down)">
                                      <p:cBhvr>
                                        <p:cTn id="32" dur="500"/>
                                        <p:tgtEl>
                                          <p:spTgt spid="17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9"/>
                                        </p:tgtEl>
                                        <p:attrNameLst>
                                          <p:attrName>style.visibility</p:attrName>
                                        </p:attrNameLst>
                                      </p:cBhvr>
                                      <p:to>
                                        <p:strVal val="visible"/>
                                      </p:to>
                                    </p:set>
                                    <p:animEffect transition="in" filter="wipe(down)">
                                      <p:cBhvr>
                                        <p:cTn id="37" dur="500"/>
                                        <p:tgtEl>
                                          <p:spTgt spid="1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6"/>
                                        </p:tgtEl>
                                        <p:attrNameLst>
                                          <p:attrName>style.visibility</p:attrName>
                                        </p:attrNameLst>
                                      </p:cBhvr>
                                      <p:to>
                                        <p:strVal val="visible"/>
                                      </p:to>
                                    </p:set>
                                    <p:animEffect transition="in" filter="wipe(down)">
                                      <p:cBhvr>
                                        <p:cTn id="42" dur="500"/>
                                        <p:tgtEl>
                                          <p:spTgt spid="17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5"/>
                                        </p:tgtEl>
                                        <p:attrNameLst>
                                          <p:attrName>style.visibility</p:attrName>
                                        </p:attrNameLst>
                                      </p:cBhvr>
                                      <p:to>
                                        <p:strVal val="visible"/>
                                      </p:to>
                                    </p:set>
                                    <p:animEffect transition="in" filter="wipe(down)">
                                      <p:cBhvr>
                                        <p:cTn id="47" dur="500"/>
                                        <p:tgtEl>
                                          <p:spTgt spid="17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73"/>
                                        </p:tgtEl>
                                        <p:attrNameLst>
                                          <p:attrName>style.visibility</p:attrName>
                                        </p:attrNameLst>
                                      </p:cBhvr>
                                      <p:to>
                                        <p:strVal val="visible"/>
                                      </p:to>
                                    </p:set>
                                    <p:animEffect transition="in" filter="wipe(down)">
                                      <p:cBhvr>
                                        <p:cTn id="52" dur="500"/>
                                        <p:tgtEl>
                                          <p:spTgt spid="17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2"/>
                                        </p:tgtEl>
                                        <p:attrNameLst>
                                          <p:attrName>style.visibility</p:attrName>
                                        </p:attrNameLst>
                                      </p:cBhvr>
                                      <p:to>
                                        <p:strVal val="visible"/>
                                      </p:to>
                                    </p:set>
                                    <p:animEffect transition="in" filter="wipe(down)">
                                      <p:cBhvr>
                                        <p:cTn id="57" dur="500"/>
                                        <p:tgtEl>
                                          <p:spTgt spid="17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5">
                                            <p:txEl>
                                              <p:pRg st="0" end="0"/>
                                            </p:txEl>
                                          </p:spTgt>
                                        </p:tgtEl>
                                        <p:attrNameLst>
                                          <p:attrName>style.visibility</p:attrName>
                                        </p:attrNameLst>
                                      </p:cBhvr>
                                      <p:to>
                                        <p:strVal val="visible"/>
                                      </p:to>
                                    </p:set>
                                    <p:animEffect transition="in" filter="fade">
                                      <p:cBhvr>
                                        <p:cTn id="67"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69" grpId="0"/>
      <p:bldP spid="172" grpId="0"/>
      <p:bldP spid="17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5">
            <a:alphaModFix amt="8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3886">
            <a:off x="-1940462" y="8259023"/>
            <a:ext cx="7561942" cy="4055951"/>
          </a:xfrm>
          <a:prstGeom prst="rect">
            <a:avLst/>
          </a:prstGeom>
        </p:spPr>
      </p:pic>
      <p:pic>
        <p:nvPicPr>
          <p:cNvPr id="11" name="Picture 11"/>
          <p:cNvPicPr>
            <a:picLocks noChangeAspect="1"/>
          </p:cNvPicPr>
          <p:nvPr/>
        </p:nvPicPr>
        <p:blipFill>
          <a:blip r:embed="rId5">
            <a:alphaModFix amt="8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372517">
            <a:off x="13560478" y="-1062990"/>
            <a:ext cx="5725113" cy="3070743"/>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82956" y="2082952"/>
            <a:ext cx="476344" cy="535971"/>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18398" y="1028700"/>
            <a:ext cx="522111" cy="587466"/>
          </a:xfrm>
          <a:prstGeom prst="rect">
            <a:avLst/>
          </a:prstGeom>
        </p:spPr>
      </p:pic>
      <p:sp>
        <p:nvSpPr>
          <p:cNvPr id="14" name="TextBox 13"/>
          <p:cNvSpPr txBox="1"/>
          <p:nvPr/>
        </p:nvSpPr>
        <p:spPr>
          <a:xfrm>
            <a:off x="5548696" y="188872"/>
            <a:ext cx="7010400" cy="1292662"/>
          </a:xfrm>
          <a:prstGeom prst="rect">
            <a:avLst/>
          </a:prstGeom>
          <a:noFill/>
        </p:spPr>
        <p:txBody>
          <a:bodyPr wrap="square" rtlCol="0">
            <a:spAutoFit/>
          </a:bodyPr>
          <a:lstStyle/>
          <a:p>
            <a:pPr algn="ctr">
              <a:lnSpc>
                <a:spcPct val="150000"/>
              </a:lnSpc>
            </a:pPr>
            <a:r>
              <a:rPr lang="vi-VN" sz="5200" b="1" dirty="0">
                <a:solidFill>
                  <a:schemeClr val="accent2">
                    <a:lumMod val="75000"/>
                  </a:schemeClr>
                </a:solidFill>
              </a:rPr>
              <a:t>Viết chữ hoa A, Ă, Â</a:t>
            </a:r>
            <a:endParaRPr lang="en-US" sz="5200" b="1" dirty="0">
              <a:solidFill>
                <a:schemeClr val="accent2">
                  <a:lumMod val="75000"/>
                </a:schemeClr>
              </a:solidFill>
            </a:endParaRPr>
          </a:p>
        </p:txBody>
      </p:sp>
      <p:pic>
        <p:nvPicPr>
          <p:cNvPr id="2" name="y2mate.com - HƯỚNG DẪN QUY TRÌNH VIẾT CHỮ Ă HOA CỠ NHỎ_10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981200" y="1664746"/>
            <a:ext cx="14097000" cy="76962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05143" y="6515100"/>
            <a:ext cx="631970" cy="711077"/>
          </a:xfrm>
          <a:prstGeom prst="rect">
            <a:avLst/>
          </a:prstGeom>
        </p:spPr>
      </p:pic>
      <p:pic>
        <p:nvPicPr>
          <p:cNvPr id="10"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23034" y="9258300"/>
            <a:ext cx="476344" cy="535971"/>
          </a:xfrm>
          <a:prstGeom prst="rect">
            <a:avLst/>
          </a:prstGeom>
        </p:spPr>
      </p:pic>
      <p:pic>
        <p:nvPicPr>
          <p:cNvPr id="15"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7271" y="4686300"/>
            <a:ext cx="714516" cy="803956"/>
          </a:xfrm>
          <a:prstGeom prst="rect">
            <a:avLst/>
          </a:prstGeom>
        </p:spPr>
      </p:pic>
    </p:spTree>
    <p:extLst>
      <p:ext uri="{BB962C8B-B14F-4D97-AF65-F5344CB8AC3E}">
        <p14:creationId xmlns:p14="http://schemas.microsoft.com/office/powerpoint/2010/main" val="281598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5">
            <a:alphaModFix amt="8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3886">
            <a:off x="-1940462" y="8259023"/>
            <a:ext cx="7561942" cy="4055951"/>
          </a:xfrm>
          <a:prstGeom prst="rect">
            <a:avLst/>
          </a:prstGeom>
        </p:spPr>
      </p:pic>
      <p:pic>
        <p:nvPicPr>
          <p:cNvPr id="11" name="Picture 11"/>
          <p:cNvPicPr>
            <a:picLocks noChangeAspect="1"/>
          </p:cNvPicPr>
          <p:nvPr/>
        </p:nvPicPr>
        <p:blipFill>
          <a:blip r:embed="rId5">
            <a:alphaModFix amt="8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372517">
            <a:off x="13560478" y="-1062990"/>
            <a:ext cx="5725113" cy="3070743"/>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82956" y="2082952"/>
            <a:ext cx="476344" cy="535971"/>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18398" y="1028700"/>
            <a:ext cx="522111" cy="587466"/>
          </a:xfrm>
          <a:prstGeom prst="rect">
            <a:avLst/>
          </a:prstGeom>
        </p:spPr>
      </p:pic>
      <p:sp>
        <p:nvSpPr>
          <p:cNvPr id="14" name="TextBox 13"/>
          <p:cNvSpPr txBox="1"/>
          <p:nvPr/>
        </p:nvSpPr>
        <p:spPr>
          <a:xfrm>
            <a:off x="5548696" y="467226"/>
            <a:ext cx="7010400" cy="1292662"/>
          </a:xfrm>
          <a:prstGeom prst="rect">
            <a:avLst/>
          </a:prstGeom>
          <a:noFill/>
        </p:spPr>
        <p:txBody>
          <a:bodyPr wrap="square" rtlCol="0">
            <a:spAutoFit/>
          </a:bodyPr>
          <a:lstStyle/>
          <a:p>
            <a:pPr algn="ctr">
              <a:lnSpc>
                <a:spcPct val="150000"/>
              </a:lnSpc>
            </a:pPr>
            <a:r>
              <a:rPr lang="vi-VN" sz="5200" b="1" dirty="0">
                <a:solidFill>
                  <a:schemeClr val="accent2">
                    <a:lumMod val="75000"/>
                  </a:schemeClr>
                </a:solidFill>
              </a:rPr>
              <a:t>Viết chữ hoa A, Ă, Â</a:t>
            </a:r>
            <a:endParaRPr lang="en-US" sz="5200" b="1" dirty="0">
              <a:solidFill>
                <a:schemeClr val="accent2">
                  <a:lumMod val="75000"/>
                </a:schemeClr>
              </a:solidFill>
            </a:endParaRPr>
          </a:p>
        </p:txBody>
      </p:sp>
      <p:pic>
        <p:nvPicPr>
          <p:cNvPr id="2" name="y2mate.com - HƯỚNG DẪN QUY TRÌNH VIẾT CHỮ Â HOA CỠ NHỎ_10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133600" y="1866900"/>
            <a:ext cx="13868400" cy="7543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05143" y="6515100"/>
            <a:ext cx="631970" cy="711077"/>
          </a:xfrm>
          <a:prstGeom prst="rect">
            <a:avLst/>
          </a:prstGeom>
        </p:spPr>
      </p:pic>
      <p:pic>
        <p:nvPicPr>
          <p:cNvPr id="10"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23034" y="9258300"/>
            <a:ext cx="476344" cy="535971"/>
          </a:xfrm>
          <a:prstGeom prst="rect">
            <a:avLst/>
          </a:prstGeom>
        </p:spPr>
      </p:pic>
      <p:pic>
        <p:nvPicPr>
          <p:cNvPr id="15"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7271" y="4686300"/>
            <a:ext cx="714516" cy="803956"/>
          </a:xfrm>
          <a:prstGeom prst="rect">
            <a:avLst/>
          </a:prstGeom>
        </p:spPr>
      </p:pic>
    </p:spTree>
    <p:extLst>
      <p:ext uri="{BB962C8B-B14F-4D97-AF65-F5344CB8AC3E}">
        <p14:creationId xmlns:p14="http://schemas.microsoft.com/office/powerpoint/2010/main" val="26388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3886">
            <a:off x="-1940462" y="8259023"/>
            <a:ext cx="7561942" cy="4055951"/>
          </a:xfrm>
          <a:prstGeom prst="rect">
            <a:avLst/>
          </a:prstGeom>
        </p:spPr>
      </p:pic>
      <p:pic>
        <p:nvPicPr>
          <p:cNvPr id="11" name="Picture 11"/>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372517">
            <a:off x="13560478" y="-1062990"/>
            <a:ext cx="5725113" cy="3070743"/>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82956" y="2082952"/>
            <a:ext cx="476344" cy="535971"/>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8398" y="1028700"/>
            <a:ext cx="522111" cy="587466"/>
          </a:xfrm>
          <a:prstGeom prst="rect">
            <a:avLst/>
          </a:prstGeom>
        </p:spPr>
      </p:pic>
      <p:sp>
        <p:nvSpPr>
          <p:cNvPr id="14" name="TextBox 13"/>
          <p:cNvSpPr txBox="1"/>
          <p:nvPr/>
        </p:nvSpPr>
        <p:spPr>
          <a:xfrm>
            <a:off x="5638800" y="444517"/>
            <a:ext cx="7010400" cy="1292662"/>
          </a:xfrm>
          <a:prstGeom prst="rect">
            <a:avLst/>
          </a:prstGeom>
          <a:noFill/>
        </p:spPr>
        <p:txBody>
          <a:bodyPr wrap="square" rtlCol="0">
            <a:spAutoFit/>
          </a:bodyPr>
          <a:lstStyle/>
          <a:p>
            <a:pPr algn="ctr">
              <a:lnSpc>
                <a:spcPct val="150000"/>
              </a:lnSpc>
            </a:pPr>
            <a:r>
              <a:rPr lang="vi-VN" sz="5200" b="1" dirty="0">
                <a:solidFill>
                  <a:schemeClr val="accent2">
                    <a:lumMod val="75000"/>
                  </a:schemeClr>
                </a:solidFill>
              </a:rPr>
              <a:t>Viết chữ hoa A, Ă, Â</a:t>
            </a:r>
            <a:endParaRPr lang="en-US" sz="5200" b="1" dirty="0">
              <a:solidFill>
                <a:schemeClr val="accent2">
                  <a:lumMod val="75000"/>
                </a:schemeClr>
              </a:solidFill>
            </a:endParaRPr>
          </a:p>
        </p:txBody>
      </p:sp>
      <p:sp>
        <p:nvSpPr>
          <p:cNvPr id="2" name="Rectangle 1"/>
          <p:cNvSpPr/>
          <p:nvPr/>
        </p:nvSpPr>
        <p:spPr>
          <a:xfrm>
            <a:off x="1318398" y="1620176"/>
            <a:ext cx="15186593" cy="1002710"/>
          </a:xfrm>
          <a:prstGeom prst="rect">
            <a:avLst/>
          </a:prstGeom>
        </p:spPr>
        <p:txBody>
          <a:bodyPr wrap="none">
            <a:spAutoFit/>
          </a:bodyPr>
          <a:lstStyle/>
          <a:p>
            <a:pPr algn="just">
              <a:lnSpc>
                <a:spcPct val="150000"/>
              </a:lnSpc>
            </a:pPr>
            <a:r>
              <a:rPr lang="en-US" sz="4500" i="1" dirty="0">
                <a:latin typeface="Arial" panose="020B0604020202020204" pitchFamily="34" charset="0"/>
                <a:ea typeface="Calibri" panose="020F0502020204030204" pitchFamily="34" charset="0"/>
                <a:cs typeface="Arial" panose="020B0604020202020204" pitchFamily="34" charset="0"/>
              </a:rPr>
              <a:t>Cả lớp </a:t>
            </a:r>
            <a:r>
              <a:rPr lang="en-US" sz="4500" i="1" dirty="0" err="1">
                <a:latin typeface="Arial" panose="020B0604020202020204" pitchFamily="34" charset="0"/>
                <a:ea typeface="Calibri" panose="020F0502020204030204" pitchFamily="34" charset="0"/>
                <a:cs typeface="Arial" panose="020B0604020202020204" pitchFamily="34" charset="0"/>
              </a:rPr>
              <a:t>viết</a:t>
            </a:r>
            <a:r>
              <a:rPr lang="en-US" sz="4500" i="1" dirty="0">
                <a:latin typeface="Arial" panose="020B0604020202020204" pitchFamily="34" charset="0"/>
                <a:ea typeface="Calibri" panose="020F0502020204030204" pitchFamily="34" charset="0"/>
                <a:cs typeface="Arial" panose="020B0604020202020204" pitchFamily="34" charset="0"/>
              </a:rPr>
              <a:t> chữ </a:t>
            </a:r>
            <a:r>
              <a:rPr lang="en-US" sz="4500" i="1" dirty="0" err="1">
                <a:latin typeface="Arial" panose="020B0604020202020204" pitchFamily="34" charset="0"/>
                <a:ea typeface="Calibri" panose="020F0502020204030204" pitchFamily="34" charset="0"/>
                <a:cs typeface="Arial" panose="020B0604020202020204" pitchFamily="34" charset="0"/>
              </a:rPr>
              <a:t>viết</a:t>
            </a:r>
            <a:r>
              <a:rPr lang="en-US" sz="4500" i="1" dirty="0">
                <a:latin typeface="Arial" panose="020B0604020202020204" pitchFamily="34" charset="0"/>
                <a:ea typeface="Calibri" panose="020F0502020204030204" pitchFamily="34" charset="0"/>
                <a:cs typeface="Arial" panose="020B0604020202020204" pitchFamily="34" charset="0"/>
              </a:rPr>
              <a:t> </a:t>
            </a:r>
            <a:r>
              <a:rPr lang="en-US" sz="4500" i="1" dirty="0" err="1">
                <a:latin typeface="Arial" panose="020B0604020202020204" pitchFamily="34" charset="0"/>
                <a:ea typeface="Calibri" panose="020F0502020204030204" pitchFamily="34" charset="0"/>
                <a:cs typeface="Arial" panose="020B0604020202020204" pitchFamily="34" charset="0"/>
              </a:rPr>
              <a:t>hoa</a:t>
            </a:r>
            <a:r>
              <a:rPr lang="en-US" sz="4500" i="1" dirty="0">
                <a:latin typeface="Arial" panose="020B0604020202020204" pitchFamily="34" charset="0"/>
                <a:ea typeface="Calibri" panose="020F0502020204030204" pitchFamily="34" charset="0"/>
                <a:cs typeface="Arial" panose="020B0604020202020204" pitchFamily="34" charset="0"/>
              </a:rPr>
              <a:t> A, Ă, Â, mỗi chữ một </a:t>
            </a:r>
            <a:r>
              <a:rPr lang="en-US" sz="4500" i="1" dirty="0" err="1">
                <a:latin typeface="Arial" panose="020B0604020202020204" pitchFamily="34" charset="0"/>
                <a:ea typeface="Calibri" panose="020F0502020204030204" pitchFamily="34" charset="0"/>
                <a:cs typeface="Arial" panose="020B0604020202020204" pitchFamily="34" charset="0"/>
              </a:rPr>
              <a:t>dòng</a:t>
            </a:r>
            <a:r>
              <a:rPr lang="en-US" sz="4500" i="1" dirty="0">
                <a:latin typeface="Arial" panose="020B0604020202020204" pitchFamily="34" charset="0"/>
                <a:ea typeface="Calibri" panose="020F0502020204030204" pitchFamily="34" charset="0"/>
                <a:cs typeface="Arial" panose="020B0604020202020204" pitchFamily="34" charset="0"/>
              </a:rPr>
              <a:t> vào </a:t>
            </a:r>
            <a:r>
              <a:rPr lang="en-US" sz="4500" i="1" dirty="0" err="1">
                <a:latin typeface="Arial" panose="020B0604020202020204" pitchFamily="34" charset="0"/>
                <a:ea typeface="Calibri" panose="020F0502020204030204" pitchFamily="34" charset="0"/>
                <a:cs typeface="Arial" panose="020B0604020202020204" pitchFamily="34" charset="0"/>
              </a:rPr>
              <a:t>vở</a:t>
            </a:r>
            <a:r>
              <a:rPr lang="en-US" sz="4500" i="1" dirty="0">
                <a:latin typeface="Arial" panose="020B0604020202020204" pitchFamily="34" charset="0"/>
                <a:ea typeface="Calibri" panose="020F0502020204030204" pitchFamily="34" charset="0"/>
                <a:cs typeface="Arial" panose="020B0604020202020204" pitchFamily="34" charset="0"/>
              </a:rPr>
              <a:t>.</a:t>
            </a:r>
            <a:endParaRPr lang="en-US" sz="45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227" y="3064788"/>
            <a:ext cx="5334000" cy="4953000"/>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23026" y="3064788"/>
            <a:ext cx="5335137" cy="500121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8514" y="3064788"/>
            <a:ext cx="5334000" cy="4953000"/>
          </a:xfrm>
          <a:prstGeom prst="rect">
            <a:avLst/>
          </a:prstGeom>
        </p:spPr>
      </p:pic>
      <p:pic>
        <p:nvPicPr>
          <p:cNvPr id="19" name="Picture 19"/>
          <p:cNvPicPr>
            <a:picLocks noChangeAspect="1"/>
          </p:cNvPicPr>
          <p:nvPr/>
        </p:nvPicPr>
        <p:blipFill>
          <a:blip r:embed="rId12"/>
          <a:srcRect/>
          <a:stretch>
            <a:fillRect/>
          </a:stretch>
        </p:blipFill>
        <p:spPr>
          <a:xfrm rot="8079044">
            <a:off x="15314542" y="8761849"/>
            <a:ext cx="3413171" cy="742365"/>
          </a:xfrm>
          <a:prstGeom prst="rect">
            <a:avLst/>
          </a:prstGeom>
        </p:spPr>
      </p:pic>
    </p:spTree>
    <p:extLst>
      <p:ext uri="{BB962C8B-B14F-4D97-AF65-F5344CB8AC3E}">
        <p14:creationId xmlns:p14="http://schemas.microsoft.com/office/powerpoint/2010/main" val="284774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500"/>
                                        <p:tgtEl>
                                          <p:spTgt spid="2"/>
                                        </p:tgtEl>
                                      </p:cBhvr>
                                    </p:animEffect>
                                  </p:childTnLst>
                                </p:cTn>
                              </p:par>
                              <p:par>
                                <p:cTn id="8" presetID="1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plus(in)">
                                      <p:cBhvr>
                                        <p:cTn id="10" dur="500"/>
                                        <p:tgtEl>
                                          <p:spTgt spid="18"/>
                                        </p:tgtEl>
                                      </p:cBhvr>
                                    </p:animEffect>
                                  </p:childTnLst>
                                </p:cTn>
                              </p:par>
                              <p:par>
                                <p:cTn id="11" presetID="1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plus(in)">
                                      <p:cBhvr>
                                        <p:cTn id="13" dur="500"/>
                                        <p:tgtEl>
                                          <p:spTgt spid="5"/>
                                        </p:tgtEl>
                                      </p:cBhvr>
                                    </p:animEffect>
                                  </p:childTnLst>
                                </p:cTn>
                              </p:par>
                              <p:par>
                                <p:cTn id="14" presetID="1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plus(i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181451" y="8894121"/>
            <a:ext cx="22317688" cy="6248953"/>
          </a:xfrm>
          <a:prstGeom prst="rect">
            <a:avLst/>
          </a:prstGeom>
        </p:spPr>
      </p:pic>
      <p:pic>
        <p:nvPicPr>
          <p:cNvPr id="4" name="Picture 4"/>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50006" y="3181696"/>
            <a:ext cx="7315200" cy="39236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634709" y="4863644"/>
            <a:ext cx="7264616" cy="508523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2989" flipH="1">
            <a:off x="-1524135" y="9387462"/>
            <a:ext cx="22317688" cy="6248953"/>
          </a:xfrm>
          <a:prstGeom prst="rect">
            <a:avLst/>
          </a:prstGeom>
        </p:spPr>
      </p:pic>
      <p:pic>
        <p:nvPicPr>
          <p:cNvPr id="7" name="Picture 7"/>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90943" y="2901840"/>
            <a:ext cx="7315200" cy="392360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19580" y="6695182"/>
            <a:ext cx="631970" cy="71107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8858" y="1028700"/>
            <a:ext cx="557364" cy="62713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87967" y="2080093"/>
            <a:ext cx="979050" cy="1101603"/>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302793" y="7921671"/>
            <a:ext cx="476344" cy="535971"/>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7787678"/>
            <a:ext cx="714516" cy="803956"/>
          </a:xfrm>
          <a:prstGeom prst="rect">
            <a:avLst/>
          </a:prstGeom>
        </p:spPr>
      </p:pic>
      <p:grpSp>
        <p:nvGrpSpPr>
          <p:cNvPr id="14" name="Group 7"/>
          <p:cNvGrpSpPr>
            <a:grpSpLocks noChangeAspect="1"/>
          </p:cNvGrpSpPr>
          <p:nvPr/>
        </p:nvGrpSpPr>
        <p:grpSpPr>
          <a:xfrm>
            <a:off x="1683546" y="1324172"/>
            <a:ext cx="9132646" cy="4297504"/>
            <a:chOff x="58750" y="791893"/>
            <a:chExt cx="12611101" cy="5787390"/>
          </a:xfrm>
        </p:grpSpPr>
        <p:sp>
          <p:nvSpPr>
            <p:cNvPr id="15" name="Freeform 8"/>
            <p:cNvSpPr/>
            <p:nvPr/>
          </p:nvSpPr>
          <p:spPr>
            <a:xfrm>
              <a:off x="58750" y="791893"/>
              <a:ext cx="12611101" cy="5787390"/>
            </a:xfrm>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solidFill>
              <a:srgbClr val="FFFFFF"/>
            </a:solidFill>
            <a:ln>
              <a:solidFill>
                <a:srgbClr val="000000"/>
              </a:solidFill>
            </a:ln>
          </p:spPr>
          <p:txBody>
            <a:bodyPr/>
            <a:lstStyle/>
            <a:p>
              <a:endParaRPr lang="en-US"/>
            </a:p>
          </p:txBody>
        </p:sp>
      </p:grpSp>
      <p:sp>
        <p:nvSpPr>
          <p:cNvPr id="16" name="TextBox 8"/>
          <p:cNvSpPr txBox="1"/>
          <p:nvPr/>
        </p:nvSpPr>
        <p:spPr>
          <a:xfrm>
            <a:off x="2566893" y="1783686"/>
            <a:ext cx="6748542" cy="3055003"/>
          </a:xfrm>
          <a:prstGeom prst="rect">
            <a:avLst/>
          </a:prstGeom>
        </p:spPr>
        <p:txBody>
          <a:bodyPr wrap="square" lIns="0" tIns="0" rIns="0" bIns="0" rtlCol="0" anchor="t">
            <a:spAutoFit/>
          </a:bodyPr>
          <a:lstStyle/>
          <a:p>
            <a:pPr algn="ctr">
              <a:lnSpc>
                <a:spcPts val="12480"/>
              </a:lnSpc>
            </a:pPr>
            <a:r>
              <a:rPr lang="vi-VN" sz="7600" b="1" dirty="0">
                <a:solidFill>
                  <a:srgbClr val="3B3835"/>
                </a:solidFill>
              </a:rPr>
              <a:t>5. VIẾT </a:t>
            </a:r>
          </a:p>
          <a:p>
            <a:pPr algn="ctr">
              <a:lnSpc>
                <a:spcPts val="12480"/>
              </a:lnSpc>
            </a:pPr>
            <a:r>
              <a:rPr lang="vi-VN" sz="7600" b="1" dirty="0">
                <a:solidFill>
                  <a:srgbClr val="3B3835"/>
                </a:solidFill>
              </a:rPr>
              <a:t>ỨNG DỤNG</a:t>
            </a:r>
            <a:endParaRPr lang="en-US" sz="7600" b="1" dirty="0">
              <a:solidFill>
                <a:srgbClr val="3B3835"/>
              </a:solidFill>
            </a:endParaRPr>
          </a:p>
        </p:txBody>
      </p:sp>
    </p:spTree>
    <p:extLst>
      <p:ext uri="{BB962C8B-B14F-4D97-AF65-F5344CB8AC3E}">
        <p14:creationId xmlns:p14="http://schemas.microsoft.com/office/powerpoint/2010/main" val="791579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3886">
            <a:off x="-1940462" y="8259023"/>
            <a:ext cx="7561942" cy="4055951"/>
          </a:xfrm>
          <a:prstGeom prst="rect">
            <a:avLst/>
          </a:prstGeom>
        </p:spPr>
      </p:pic>
      <p:pic>
        <p:nvPicPr>
          <p:cNvPr id="11" name="Picture 11"/>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372517">
            <a:off x="13560478" y="-1062990"/>
            <a:ext cx="5725113" cy="3070743"/>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82956" y="2082952"/>
            <a:ext cx="476344" cy="535971"/>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0699" y="418766"/>
            <a:ext cx="522111" cy="587466"/>
          </a:xfrm>
          <a:prstGeom prst="rect">
            <a:avLst/>
          </a:prstGeom>
        </p:spPr>
      </p:pic>
      <p:sp>
        <p:nvSpPr>
          <p:cNvPr id="14" name="TextBox 13"/>
          <p:cNvSpPr txBox="1"/>
          <p:nvPr/>
        </p:nvSpPr>
        <p:spPr>
          <a:xfrm>
            <a:off x="5562600" y="158973"/>
            <a:ext cx="7010400" cy="1163460"/>
          </a:xfrm>
          <a:prstGeom prst="rect">
            <a:avLst/>
          </a:prstGeom>
          <a:noFill/>
        </p:spPr>
        <p:txBody>
          <a:bodyPr wrap="square" rtlCol="0">
            <a:spAutoFit/>
          </a:bodyPr>
          <a:lstStyle/>
          <a:p>
            <a:pPr algn="ctr">
              <a:lnSpc>
                <a:spcPct val="150000"/>
              </a:lnSpc>
            </a:pPr>
            <a:r>
              <a:rPr lang="vi-VN" sz="5200" b="1" dirty="0">
                <a:solidFill>
                  <a:schemeClr val="accent2">
                    <a:lumMod val="75000"/>
                  </a:schemeClr>
                </a:solidFill>
              </a:rPr>
              <a:t>Viết ứng dụng</a:t>
            </a:r>
            <a:endParaRPr lang="en-US" sz="5200" b="1" dirty="0">
              <a:solidFill>
                <a:schemeClr val="accent2">
                  <a:lumMod val="75000"/>
                </a:schemeClr>
              </a:solidFill>
            </a:endParaRPr>
          </a:p>
        </p:txBody>
      </p:sp>
      <p:sp>
        <p:nvSpPr>
          <p:cNvPr id="2" name="Rectangle 1"/>
          <p:cNvSpPr/>
          <p:nvPr/>
        </p:nvSpPr>
        <p:spPr>
          <a:xfrm>
            <a:off x="1231755" y="1266024"/>
            <a:ext cx="15240000" cy="2169825"/>
          </a:xfrm>
          <a:prstGeom prst="rect">
            <a:avLst/>
          </a:prstGeom>
        </p:spPr>
        <p:txBody>
          <a:bodyPr wrap="square">
            <a:spAutoFit/>
          </a:bodyPr>
          <a:lstStyle/>
          <a:p>
            <a:pPr algn="just">
              <a:lnSpc>
                <a:spcPct val="150000"/>
              </a:lnSpc>
            </a:pPr>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Đông Anh </a:t>
            </a:r>
            <a:r>
              <a:rPr lang="nl-NL" sz="4500" dirty="0">
                <a:solidFill>
                  <a:srgbClr val="000000"/>
                </a:solidFill>
                <a:latin typeface="Arial" panose="020B0604020202020204" pitchFamily="34" charset="0"/>
                <a:ea typeface="Calibri" panose="020F0502020204030204" pitchFamily="34" charset="0"/>
                <a:cs typeface="Arial" panose="020B0604020202020204" pitchFamily="34" charset="0"/>
              </a:rPr>
              <a:t>là một huyện nằm ở phía bắc Thủ đô Hà Nội, cách trung tâm thành phố 15 km.</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25360"/>
          <a:stretch/>
        </p:blipFill>
        <p:spPr>
          <a:xfrm>
            <a:off x="1774327" y="3689642"/>
            <a:ext cx="6324600" cy="5118538"/>
          </a:xfrm>
          <a:prstGeom prst="rect">
            <a:avLst/>
          </a:prstGeom>
        </p:spPr>
      </p:pic>
      <p:pic>
        <p:nvPicPr>
          <p:cNvPr id="19" name="Picture 4"/>
          <p:cNvPicPr>
            <a:picLocks noChangeAspect="1"/>
          </p:cNvPicPr>
          <p:nvPr/>
        </p:nvPicPr>
        <p:blipFill>
          <a:blip r:embed="rId10"/>
          <a:srcRect/>
          <a:stretch>
            <a:fillRect/>
          </a:stretch>
        </p:blipFill>
        <p:spPr>
          <a:xfrm flipH="1">
            <a:off x="14966805" y="4309828"/>
            <a:ext cx="3343166" cy="5977172"/>
          </a:xfrm>
          <a:prstGeom prst="rect">
            <a:avLst/>
          </a:prstGeom>
        </p:spPr>
      </p:pic>
      <p:pic>
        <p:nvPicPr>
          <p:cNvPr id="20"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04800" y="5067874"/>
            <a:ext cx="2062520" cy="2224285"/>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48627" y="3689642"/>
            <a:ext cx="6297425" cy="5118538"/>
          </a:xfrm>
          <a:prstGeom prst="rect">
            <a:avLst/>
          </a:prstGeom>
        </p:spPr>
      </p:pic>
    </p:spTree>
    <p:extLst>
      <p:ext uri="{BB962C8B-B14F-4D97-AF65-F5344CB8AC3E}">
        <p14:creationId xmlns:p14="http://schemas.microsoft.com/office/powerpoint/2010/main" val="422427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par>
                                <p:cTn id="8" presetID="2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edge">
                                      <p:cBhvr>
                                        <p:cTn id="10" dur="500"/>
                                        <p:tgtEl>
                                          <p:spTgt spid="4"/>
                                        </p:tgtEl>
                                      </p:cBhvr>
                                    </p:animEffect>
                                  </p:childTnLst>
                                </p:cTn>
                              </p:par>
                              <p:par>
                                <p:cTn id="11" presetID="2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edg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3886">
            <a:off x="-1940462" y="8259023"/>
            <a:ext cx="7561942" cy="4055951"/>
          </a:xfrm>
          <a:prstGeom prst="rect">
            <a:avLst/>
          </a:prstGeom>
        </p:spPr>
      </p:pic>
      <p:pic>
        <p:nvPicPr>
          <p:cNvPr id="11" name="Picture 11"/>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372517">
            <a:off x="13560478" y="-1062990"/>
            <a:ext cx="5725113" cy="3070743"/>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54381" y="1766503"/>
            <a:ext cx="476344" cy="535971"/>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0699" y="418766"/>
            <a:ext cx="522111" cy="587466"/>
          </a:xfrm>
          <a:prstGeom prst="rect">
            <a:avLst/>
          </a:prstGeom>
        </p:spPr>
      </p:pic>
      <p:sp>
        <p:nvSpPr>
          <p:cNvPr id="14" name="TextBox 13"/>
          <p:cNvSpPr txBox="1"/>
          <p:nvPr/>
        </p:nvSpPr>
        <p:spPr>
          <a:xfrm>
            <a:off x="5486400" y="477350"/>
            <a:ext cx="7010400" cy="1163460"/>
          </a:xfrm>
          <a:prstGeom prst="rect">
            <a:avLst/>
          </a:prstGeom>
          <a:noFill/>
        </p:spPr>
        <p:txBody>
          <a:bodyPr wrap="square" rtlCol="0">
            <a:spAutoFit/>
          </a:bodyPr>
          <a:lstStyle/>
          <a:p>
            <a:pPr algn="ctr">
              <a:lnSpc>
                <a:spcPct val="150000"/>
              </a:lnSpc>
            </a:pPr>
            <a:r>
              <a:rPr lang="vi-VN" sz="5200" b="1" dirty="0">
                <a:solidFill>
                  <a:schemeClr val="accent2">
                    <a:lumMod val="75000"/>
                  </a:schemeClr>
                </a:solidFill>
              </a:rPr>
              <a:t>Viết ứng dụng</a:t>
            </a:r>
            <a:endParaRPr lang="en-US" sz="5200" b="1" dirty="0">
              <a:solidFill>
                <a:schemeClr val="accent2">
                  <a:lumMod val="75000"/>
                </a:schemeClr>
              </a:solidFill>
            </a:endParaRPr>
          </a:p>
        </p:txBody>
      </p:sp>
      <p:pic>
        <p:nvPicPr>
          <p:cNvPr id="15"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52664" y="1640810"/>
            <a:ext cx="1807722" cy="1875717"/>
          </a:xfrm>
          <a:prstGeom prst="rect">
            <a:avLst/>
          </a:prstGeom>
        </p:spPr>
      </p:pic>
      <p:sp>
        <p:nvSpPr>
          <p:cNvPr id="16" name="TextBox 19"/>
          <p:cNvSpPr txBox="1"/>
          <p:nvPr/>
        </p:nvSpPr>
        <p:spPr>
          <a:xfrm>
            <a:off x="1216544" y="2026232"/>
            <a:ext cx="1279964" cy="1042850"/>
          </a:xfrm>
          <a:prstGeom prst="rect">
            <a:avLst/>
          </a:prstGeom>
        </p:spPr>
        <p:txBody>
          <a:bodyPr lIns="0" tIns="0" rIns="0" bIns="0" rtlCol="0" anchor="t">
            <a:spAutoFit/>
          </a:bodyPr>
          <a:lstStyle/>
          <a:p>
            <a:pPr algn="ctr">
              <a:lnSpc>
                <a:spcPts val="8879"/>
              </a:lnSpc>
            </a:pPr>
            <a:r>
              <a:rPr lang="vi-VN" sz="6400" b="1" dirty="0">
                <a:solidFill>
                  <a:schemeClr val="bg1"/>
                </a:solidFill>
                <a:latin typeface="Arial" panose="020B0604020202020204" pitchFamily="34" charset="0"/>
                <a:cs typeface="Arial" panose="020B0604020202020204" pitchFamily="34" charset="0"/>
              </a:rPr>
              <a:t>1</a:t>
            </a:r>
            <a:endParaRPr lang="en-US" sz="6400" b="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3705225" y="2095083"/>
            <a:ext cx="3104953" cy="830997"/>
          </a:xfrm>
          <a:prstGeom prst="rect">
            <a:avLst/>
          </a:prstGeom>
          <a:noFill/>
        </p:spPr>
        <p:txBody>
          <a:bodyPr wrap="none" rtlCol="0">
            <a:spAutoFit/>
          </a:bodyPr>
          <a:lstStyle/>
          <a:p>
            <a:r>
              <a:rPr lang="vi-VN" sz="4800" b="1" dirty="0"/>
              <a:t>Đông Anh</a:t>
            </a:r>
            <a:endParaRPr lang="en-US" sz="4800" b="1" dirty="0"/>
          </a:p>
        </p:txBody>
      </p:sp>
      <p:pic>
        <p:nvPicPr>
          <p:cNvPr id="17"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42124" y="4467554"/>
            <a:ext cx="1807722" cy="1875717"/>
          </a:xfrm>
          <a:prstGeom prst="rect">
            <a:avLst/>
          </a:prstGeom>
        </p:spPr>
      </p:pic>
      <p:sp>
        <p:nvSpPr>
          <p:cNvPr id="18" name="TextBox 19"/>
          <p:cNvSpPr txBox="1"/>
          <p:nvPr/>
        </p:nvSpPr>
        <p:spPr>
          <a:xfrm>
            <a:off x="1206004" y="4852976"/>
            <a:ext cx="1279964" cy="1042850"/>
          </a:xfrm>
          <a:prstGeom prst="rect">
            <a:avLst/>
          </a:prstGeom>
        </p:spPr>
        <p:txBody>
          <a:bodyPr lIns="0" tIns="0" rIns="0" bIns="0" rtlCol="0" anchor="t">
            <a:spAutoFit/>
          </a:bodyPr>
          <a:lstStyle/>
          <a:p>
            <a:pPr algn="ctr">
              <a:lnSpc>
                <a:spcPts val="8879"/>
              </a:lnSpc>
            </a:pPr>
            <a:r>
              <a:rPr lang="vi-VN" sz="6400" b="1" dirty="0">
                <a:solidFill>
                  <a:schemeClr val="bg1"/>
                </a:solidFill>
                <a:latin typeface="Arial" panose="020B0604020202020204" pitchFamily="34" charset="0"/>
                <a:cs typeface="Arial" panose="020B0604020202020204" pitchFamily="34" charset="0"/>
              </a:rPr>
              <a:t>2</a:t>
            </a:r>
            <a:endParaRPr lang="en-US" sz="6400" b="1"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3008963" y="4023278"/>
            <a:ext cx="13606610" cy="2188997"/>
          </a:xfrm>
          <a:prstGeom prst="rect">
            <a:avLst/>
          </a:prstGeom>
          <a:noFill/>
        </p:spPr>
        <p:txBody>
          <a:bodyPr wrap="none" rtlCol="0">
            <a:spAutoFit/>
          </a:bodyPr>
          <a:lstStyle/>
          <a:p>
            <a:pPr algn="ctr">
              <a:lnSpc>
                <a:spcPct val="150000"/>
              </a:lnSpc>
            </a:pPr>
            <a:r>
              <a:rPr lang="vi-VN" sz="4800" b="1" dirty="0"/>
              <a:t>Ai về đến huyện Đông Anh</a:t>
            </a:r>
          </a:p>
          <a:p>
            <a:pPr>
              <a:lnSpc>
                <a:spcPct val="150000"/>
              </a:lnSpc>
            </a:pPr>
            <a:r>
              <a:rPr lang="vi-VN" sz="4800" b="1" dirty="0"/>
              <a:t>Ghé xem phong cảnh Loa Thành Thục Vương</a:t>
            </a:r>
            <a:endParaRPr lang="en-US" sz="4800" b="1" dirty="0"/>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5498" y="6212275"/>
            <a:ext cx="5352204" cy="5352204"/>
          </a:xfrm>
          <a:prstGeom prst="rect">
            <a:avLst/>
          </a:prstGeom>
        </p:spPr>
      </p:pic>
      <p:sp>
        <p:nvSpPr>
          <p:cNvPr id="8" name="TextBox 7"/>
          <p:cNvSpPr txBox="1"/>
          <p:nvPr/>
        </p:nvSpPr>
        <p:spPr>
          <a:xfrm>
            <a:off x="14530345" y="6490341"/>
            <a:ext cx="2428870" cy="784830"/>
          </a:xfrm>
          <a:prstGeom prst="rect">
            <a:avLst/>
          </a:prstGeom>
          <a:noFill/>
        </p:spPr>
        <p:txBody>
          <a:bodyPr wrap="none" rtlCol="0">
            <a:spAutoFit/>
          </a:bodyPr>
          <a:lstStyle/>
          <a:p>
            <a:r>
              <a:rPr lang="vi-VN" sz="4500" i="1" dirty="0"/>
              <a:t>(Ca dao)</a:t>
            </a:r>
            <a:endParaRPr lang="en-US" sz="4500" i="1" dirty="0"/>
          </a:p>
        </p:txBody>
      </p:sp>
    </p:spTree>
    <p:extLst>
      <p:ext uri="{BB962C8B-B14F-4D97-AF65-F5344CB8AC3E}">
        <p14:creationId xmlns:p14="http://schemas.microsoft.com/office/powerpoint/2010/main" val="2690910997"/>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8288000" cy="10287000"/>
          </a:xfrm>
          <a:prstGeom prst="rect">
            <a:avLst/>
          </a:prstGeom>
        </p:spPr>
      </p:pic>
      <p:sp>
        <p:nvSpPr>
          <p:cNvPr id="24" name="Freeform: Shape 24">
            <a:extLst>
              <a:ext uri="{FF2B5EF4-FFF2-40B4-BE49-F238E27FC236}">
                <a16:creationId xmlns:a16="http://schemas.microsoft.com/office/drawing/2014/main" id="{C6195EE1-B6F5-4ED7-9965-CED9078FD87F}"/>
              </a:ext>
            </a:extLst>
          </p:cNvPr>
          <p:cNvSpPr/>
          <p:nvPr/>
        </p:nvSpPr>
        <p:spPr>
          <a:xfrm>
            <a:off x="325859" y="559889"/>
            <a:ext cx="17545050" cy="9370088"/>
          </a:xfrm>
          <a:prstGeom prst="roundRect">
            <a:avLst/>
          </a:prstGeom>
          <a:solidFill>
            <a:schemeClr val="bg1">
              <a:alpha val="83000"/>
            </a:schemeClr>
          </a:solidFill>
          <a:ln>
            <a:noFill/>
          </a:ln>
          <a:effectLst>
            <a:outerShdw blurRad="1270000" dist="9144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id-ID" sz="1688">
              <a:solidFill>
                <a:prstClr val="white"/>
              </a:solidFill>
              <a:latin typeface="Times New Roman" panose="02020603050405020304" pitchFamily="18" charset="0"/>
              <a:cs typeface="Times New Roman" panose="02020603050405020304" pitchFamily="18" charset="0"/>
            </a:endParaRPr>
          </a:p>
        </p:txBody>
      </p:sp>
      <p:grpSp>
        <p:nvGrpSpPr>
          <p:cNvPr id="28" name="Group 27"/>
          <p:cNvGrpSpPr/>
          <p:nvPr/>
        </p:nvGrpSpPr>
        <p:grpSpPr>
          <a:xfrm flipH="1">
            <a:off x="1" y="183598"/>
            <a:ext cx="7315745" cy="1418534"/>
            <a:chOff x="3657419" y="358759"/>
            <a:chExt cx="4877163" cy="945689"/>
          </a:xfrm>
        </p:grpSpPr>
        <p:grpSp>
          <p:nvGrpSpPr>
            <p:cNvPr id="29" name="Group 28"/>
            <p:cNvGrpSpPr/>
            <p:nvPr/>
          </p:nvGrpSpPr>
          <p:grpSpPr>
            <a:xfrm>
              <a:off x="3657419" y="358759"/>
              <a:ext cx="4877163" cy="945689"/>
              <a:chOff x="2375765" y="2728526"/>
              <a:chExt cx="4877163" cy="945689"/>
            </a:xfrm>
          </p:grpSpPr>
          <p:grpSp>
            <p:nvGrpSpPr>
              <p:cNvPr id="31" name="组合 46"/>
              <p:cNvGrpSpPr/>
              <p:nvPr/>
            </p:nvGrpSpPr>
            <p:grpSpPr>
              <a:xfrm>
                <a:off x="2768748" y="2728526"/>
                <a:ext cx="4484180" cy="945689"/>
                <a:chOff x="3621376" y="1777845"/>
                <a:chExt cx="3184125" cy="671514"/>
              </a:xfrm>
            </p:grpSpPr>
            <p:sp>
              <p:nvSpPr>
                <p:cNvPr id="33" name="梯形 50"/>
                <p:cNvSpPr/>
                <p:nvPr/>
              </p:nvSpPr>
              <p:spPr>
                <a:xfrm rot="5400000">
                  <a:off x="6189694" y="1833551"/>
                  <a:ext cx="671514" cy="560101"/>
                </a:xfrm>
                <a:prstGeom prst="trapezoid">
                  <a:avLst>
                    <a:gd name="adj" fmla="val 3969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3600" dirty="0">
                    <a:solidFill>
                      <a:srgbClr val="5B9BD5">
                        <a:lumMod val="75000"/>
                      </a:srgbClr>
                    </a:solidFill>
                    <a:latin typeface="Arial" panose="020B0604020202020204" pitchFamily="34" charset="0"/>
                    <a:ea typeface="inpin heiti" charset="-122"/>
                    <a:cs typeface="Arial" panose="020B0604020202020204" pitchFamily="34" charset="0"/>
                  </a:endParaRPr>
                </a:p>
              </p:txBody>
            </p:sp>
            <p:sp>
              <p:nvSpPr>
                <p:cNvPr id="34" name="矩形 49"/>
                <p:cNvSpPr/>
                <p:nvPr/>
              </p:nvSpPr>
              <p:spPr>
                <a:xfrm>
                  <a:off x="3621376" y="1777845"/>
                  <a:ext cx="2624771" cy="6715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Arial" panose="020B0604020202020204" pitchFamily="34" charset="0"/>
                    <a:ea typeface="inpin heiti" charset="-122"/>
                    <a:cs typeface="Arial" panose="020B0604020202020204" pitchFamily="34" charset="0"/>
                  </a:endParaRPr>
                </a:p>
              </p:txBody>
            </p:sp>
          </p:grpSp>
          <p:sp>
            <p:nvSpPr>
              <p:cNvPr id="32" name="Google Shape;697;p24"/>
              <p:cNvSpPr txBox="1">
                <a:spLocks/>
              </p:cNvSpPr>
              <p:nvPr/>
            </p:nvSpPr>
            <p:spPr>
              <a:xfrm>
                <a:off x="2375765" y="2770247"/>
                <a:ext cx="4426887" cy="732376"/>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1371600">
                  <a:defRPr/>
                </a:pPr>
                <a:r>
                  <a:rPr lang="en-US" sz="6600" b="1" kern="0" dirty="0" err="1">
                    <a:solidFill>
                      <a:srgbClr val="FF0000"/>
                    </a:solidFill>
                    <a:latin typeface="Arial" panose="020B0604020202020204" pitchFamily="34" charset="0"/>
                    <a:cs typeface="Arial" panose="020B0604020202020204" pitchFamily="34" charset="0"/>
                  </a:rPr>
                  <a:t>Câu</a:t>
                </a:r>
                <a:r>
                  <a:rPr lang="en-US" sz="6600" b="1" kern="0" dirty="0">
                    <a:solidFill>
                      <a:srgbClr val="FF0000"/>
                    </a:solidFill>
                    <a:latin typeface="Arial" panose="020B0604020202020204" pitchFamily="34" charset="0"/>
                    <a:cs typeface="Arial" panose="020B0604020202020204" pitchFamily="34" charset="0"/>
                  </a:rPr>
                  <a:t> </a:t>
                </a:r>
                <a:r>
                  <a:rPr lang="en-US" sz="6600" b="1" kern="0" dirty="0" err="1">
                    <a:solidFill>
                      <a:srgbClr val="FF0000"/>
                    </a:solidFill>
                    <a:latin typeface="Arial" panose="020B0604020202020204" pitchFamily="34" charset="0"/>
                    <a:cs typeface="Arial" panose="020B0604020202020204" pitchFamily="34" charset="0"/>
                  </a:rPr>
                  <a:t>ứng</a:t>
                </a:r>
                <a:r>
                  <a:rPr lang="en-US" sz="6600" b="1" kern="0" dirty="0">
                    <a:solidFill>
                      <a:srgbClr val="FF0000"/>
                    </a:solidFill>
                    <a:latin typeface="Arial" panose="020B0604020202020204" pitchFamily="34" charset="0"/>
                    <a:cs typeface="Arial" panose="020B0604020202020204" pitchFamily="34" charset="0"/>
                  </a:rPr>
                  <a:t> </a:t>
                </a:r>
                <a:r>
                  <a:rPr lang="en-US" sz="6600" b="1" kern="0" dirty="0" err="1">
                    <a:solidFill>
                      <a:srgbClr val="FF0000"/>
                    </a:solidFill>
                    <a:latin typeface="Arial" panose="020B0604020202020204" pitchFamily="34" charset="0"/>
                    <a:cs typeface="Arial" panose="020B0604020202020204" pitchFamily="34" charset="0"/>
                  </a:rPr>
                  <a:t>dụng</a:t>
                </a:r>
                <a:endParaRPr lang="en-US" sz="6600" b="1" kern="0" dirty="0">
                  <a:solidFill>
                    <a:srgbClr val="FF0000"/>
                  </a:solidFill>
                  <a:latin typeface="Arial" panose="020B0604020202020204" pitchFamily="34" charset="0"/>
                  <a:cs typeface="Arial" panose="020B0604020202020204" pitchFamily="34" charset="0"/>
                </a:endParaRPr>
              </a:p>
            </p:txBody>
          </p:sp>
        </p:grpSp>
        <p:pic>
          <p:nvPicPr>
            <p:cNvPr id="30" name="Picture 29"/>
            <p:cNvPicPr>
              <a:picLocks noChangeAspect="1"/>
            </p:cNvPicPr>
            <p:nvPr/>
          </p:nvPicPr>
          <p:blipFill>
            <a:blip r:embed="rId4"/>
            <a:stretch>
              <a:fillRect/>
            </a:stretch>
          </p:blipFill>
          <p:spPr>
            <a:xfrm flipH="1">
              <a:off x="7803781" y="490477"/>
              <a:ext cx="509568" cy="663136"/>
            </a:xfrm>
            <a:prstGeom prst="rect">
              <a:avLst/>
            </a:prstGeom>
          </p:spPr>
        </p:pic>
      </p:grpSp>
      <p:sp>
        <p:nvSpPr>
          <p:cNvPr id="37" name="TextBox 36"/>
          <p:cNvSpPr txBox="1"/>
          <p:nvPr/>
        </p:nvSpPr>
        <p:spPr>
          <a:xfrm>
            <a:off x="9801143" y="-70386"/>
            <a:ext cx="5646297" cy="156966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txBody>
          <a:bodyPr wrap="square" rtlCol="0">
            <a:spAutoFit/>
          </a:bodyPr>
          <a:lstStyle/>
          <a:p>
            <a:pPr algn="ctr" defTabSz="1371600">
              <a:defRPr/>
            </a:pPr>
            <a:r>
              <a:rPr lang="en-US" sz="4800" b="1" dirty="0" err="1">
                <a:solidFill>
                  <a:prstClr val="black"/>
                </a:solidFill>
                <a:latin typeface="Arial" panose="020B0604020202020204" pitchFamily="34" charset="0"/>
                <a:cs typeface="Arial" panose="020B0604020202020204" pitchFamily="34" charset="0"/>
              </a:rPr>
              <a:t>Em</a:t>
            </a:r>
            <a:r>
              <a:rPr lang="en-US" sz="4800" b="1" dirty="0">
                <a:solidFill>
                  <a:prstClr val="black"/>
                </a:solidFill>
                <a:latin typeface="Arial" panose="020B0604020202020204" pitchFamily="34" charset="0"/>
                <a:cs typeface="Arial" panose="020B0604020202020204" pitchFamily="34" charset="0"/>
              </a:rPr>
              <a:t> </a:t>
            </a:r>
            <a:r>
              <a:rPr lang="en-US" sz="4800" b="1" dirty="0" err="1">
                <a:solidFill>
                  <a:prstClr val="black"/>
                </a:solidFill>
                <a:latin typeface="Arial" panose="020B0604020202020204" pitchFamily="34" charset="0"/>
                <a:cs typeface="Arial" panose="020B0604020202020204" pitchFamily="34" charset="0"/>
              </a:rPr>
              <a:t>chú</a:t>
            </a:r>
            <a:r>
              <a:rPr lang="en-US" sz="4800" b="1" dirty="0">
                <a:solidFill>
                  <a:prstClr val="black"/>
                </a:solidFill>
                <a:latin typeface="Arial" panose="020B0604020202020204" pitchFamily="34" charset="0"/>
                <a:cs typeface="Arial" panose="020B0604020202020204" pitchFamily="34" charset="0"/>
              </a:rPr>
              <a:t> ý </a:t>
            </a:r>
            <a:r>
              <a:rPr lang="en-US" sz="4800" b="1" dirty="0" err="1">
                <a:solidFill>
                  <a:prstClr val="black"/>
                </a:solidFill>
                <a:latin typeface="Arial" panose="020B0604020202020204" pitchFamily="34" charset="0"/>
                <a:cs typeface="Arial" panose="020B0604020202020204" pitchFamily="34" charset="0"/>
              </a:rPr>
              <a:t>cách</a:t>
            </a:r>
            <a:r>
              <a:rPr lang="en-US" sz="4800" b="1" dirty="0">
                <a:solidFill>
                  <a:prstClr val="black"/>
                </a:solidFill>
                <a:latin typeface="Arial" panose="020B0604020202020204" pitchFamily="34" charset="0"/>
                <a:cs typeface="Arial" panose="020B0604020202020204" pitchFamily="34" charset="0"/>
              </a:rPr>
              <a:t> </a:t>
            </a:r>
            <a:r>
              <a:rPr lang="en-US" sz="4800" b="1" dirty="0" err="1">
                <a:solidFill>
                  <a:prstClr val="black"/>
                </a:solidFill>
                <a:latin typeface="Arial" panose="020B0604020202020204" pitchFamily="34" charset="0"/>
                <a:cs typeface="Arial" panose="020B0604020202020204" pitchFamily="34" charset="0"/>
              </a:rPr>
              <a:t>đặt</a:t>
            </a:r>
            <a:r>
              <a:rPr lang="en-US" sz="4800" b="1" dirty="0">
                <a:solidFill>
                  <a:prstClr val="black"/>
                </a:solidFill>
                <a:latin typeface="Arial" panose="020B0604020202020204" pitchFamily="34" charset="0"/>
                <a:cs typeface="Arial" panose="020B0604020202020204" pitchFamily="34" charset="0"/>
              </a:rPr>
              <a:t> </a:t>
            </a:r>
            <a:r>
              <a:rPr lang="en-US" sz="4800" b="1" dirty="0" err="1">
                <a:solidFill>
                  <a:prstClr val="black"/>
                </a:solidFill>
                <a:latin typeface="Arial" panose="020B0604020202020204" pitchFamily="34" charset="0"/>
                <a:cs typeface="Arial" panose="020B0604020202020204" pitchFamily="34" charset="0"/>
              </a:rPr>
              <a:t>dấu</a:t>
            </a:r>
            <a:r>
              <a:rPr lang="en-US" sz="4800" b="1" dirty="0">
                <a:solidFill>
                  <a:prstClr val="black"/>
                </a:solidFill>
                <a:latin typeface="Arial" panose="020B0604020202020204" pitchFamily="34" charset="0"/>
                <a:cs typeface="Arial" panose="020B0604020202020204" pitchFamily="34" charset="0"/>
              </a:rPr>
              <a:t> </a:t>
            </a:r>
            <a:r>
              <a:rPr lang="en-US" sz="4800" b="1" dirty="0" err="1">
                <a:solidFill>
                  <a:prstClr val="black"/>
                </a:solidFill>
                <a:latin typeface="Arial" panose="020B0604020202020204" pitchFamily="34" charset="0"/>
                <a:cs typeface="Arial" panose="020B0604020202020204" pitchFamily="34" charset="0"/>
              </a:rPr>
              <a:t>thanh</a:t>
            </a:r>
            <a:r>
              <a:rPr lang="en-US" sz="4800" b="1" dirty="0">
                <a:solidFill>
                  <a:prstClr val="black"/>
                </a:solidFill>
                <a:latin typeface="Arial" panose="020B0604020202020204" pitchFamily="34" charset="0"/>
                <a:cs typeface="Arial" panose="020B0604020202020204" pitchFamily="34" charset="0"/>
              </a:rPr>
              <a:t> </a:t>
            </a:r>
            <a:r>
              <a:rPr lang="en-US" sz="4800" b="1" dirty="0" err="1">
                <a:solidFill>
                  <a:prstClr val="black"/>
                </a:solidFill>
                <a:latin typeface="Arial" panose="020B0604020202020204" pitchFamily="34" charset="0"/>
                <a:cs typeface="Arial" panose="020B0604020202020204" pitchFamily="34" charset="0"/>
              </a:rPr>
              <a:t>nhé</a:t>
            </a:r>
            <a:r>
              <a:rPr lang="en-US" sz="4800" b="1" dirty="0">
                <a:solidFill>
                  <a:prstClr val="black"/>
                </a:solidFill>
                <a:latin typeface="Arial" panose="020B0604020202020204" pitchFamily="34" charset="0"/>
                <a:cs typeface="Arial" panose="020B0604020202020204" pitchFamily="34" charset="0"/>
              </a:rPr>
              <a:t>!</a:t>
            </a:r>
          </a:p>
        </p:txBody>
      </p:sp>
      <p:sp>
        <p:nvSpPr>
          <p:cNvPr id="43" name="Oval 42"/>
          <p:cNvSpPr/>
          <p:nvPr/>
        </p:nvSpPr>
        <p:spPr>
          <a:xfrm>
            <a:off x="11579759" y="4753293"/>
            <a:ext cx="621093" cy="6373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6385455" y="1774783"/>
            <a:ext cx="4311309" cy="1261884"/>
          </a:xfrm>
          <a:prstGeom prst="rect">
            <a:avLst/>
          </a:prstGeom>
          <a:noFill/>
        </p:spPr>
        <p:txBody>
          <a:bodyPr wrap="square" rtlCol="0">
            <a:spAutoFit/>
          </a:bodyPr>
          <a:lstStyle/>
          <a:p>
            <a:pPr algn="ctr" defTabSz="1371600">
              <a:defRPr/>
            </a:pPr>
            <a:r>
              <a:rPr lang="en-US" sz="3800" dirty="0" err="1">
                <a:solidFill>
                  <a:srgbClr val="FF0000"/>
                </a:solidFill>
                <a:latin typeface="Arial" panose="020B0604020202020204" pitchFamily="34" charset="0"/>
                <a:cs typeface="Arial" panose="020B0604020202020204" pitchFamily="34" charset="0"/>
              </a:rPr>
              <a:t>Dấu</a:t>
            </a:r>
            <a:r>
              <a:rPr lang="en-US" sz="3800" dirty="0">
                <a:solidFill>
                  <a:srgbClr val="FF0000"/>
                </a:solidFill>
                <a:latin typeface="Arial" panose="020B0604020202020204" pitchFamily="34" charset="0"/>
                <a:cs typeface="Arial" panose="020B0604020202020204" pitchFamily="34" charset="0"/>
              </a:rPr>
              <a:t> </a:t>
            </a:r>
            <a:r>
              <a:rPr lang="en-US" sz="3800" b="1" dirty="0" err="1">
                <a:solidFill>
                  <a:srgbClr val="7030A0"/>
                </a:solidFill>
                <a:latin typeface="Arial" panose="020B0604020202020204" pitchFamily="34" charset="0"/>
                <a:cs typeface="Arial" panose="020B0604020202020204" pitchFamily="34" charset="0"/>
              </a:rPr>
              <a:t>huyền</a:t>
            </a:r>
            <a:r>
              <a:rPr lang="en-US" sz="3800" dirty="0">
                <a:solidFill>
                  <a:srgbClr val="FF0000"/>
                </a:solidFill>
                <a:latin typeface="Arial" panose="020B0604020202020204" pitchFamily="34" charset="0"/>
                <a:cs typeface="Arial" panose="020B0604020202020204" pitchFamily="34" charset="0"/>
              </a:rPr>
              <a:t> </a:t>
            </a:r>
          </a:p>
          <a:p>
            <a:pPr algn="ctr" defTabSz="1371600">
              <a:defRPr/>
            </a:pPr>
            <a:r>
              <a:rPr lang="en-US" sz="3800" dirty="0" err="1">
                <a:solidFill>
                  <a:srgbClr val="FF0000"/>
                </a:solidFill>
                <a:latin typeface="Arial" panose="020B0604020202020204" pitchFamily="34" charset="0"/>
                <a:cs typeface="Arial" panose="020B0604020202020204" pitchFamily="34" charset="0"/>
              </a:rPr>
              <a:t>đặt</a:t>
            </a:r>
            <a:r>
              <a:rPr lang="en-US" sz="3800" dirty="0">
                <a:solidFill>
                  <a:srgbClr val="FF0000"/>
                </a:solidFill>
                <a:latin typeface="Arial" panose="020B0604020202020204" pitchFamily="34" charset="0"/>
                <a:cs typeface="Arial" panose="020B0604020202020204" pitchFamily="34" charset="0"/>
              </a:rPr>
              <a:t> </a:t>
            </a:r>
            <a:r>
              <a:rPr lang="en-US" sz="3800" dirty="0" err="1">
                <a:solidFill>
                  <a:srgbClr val="FF0000"/>
                </a:solidFill>
                <a:latin typeface="Arial" panose="020B0604020202020204" pitchFamily="34" charset="0"/>
                <a:cs typeface="Arial" panose="020B0604020202020204" pitchFamily="34" charset="0"/>
              </a:rPr>
              <a:t>trên</a:t>
            </a:r>
            <a:r>
              <a:rPr lang="en-US" sz="3800" dirty="0">
                <a:solidFill>
                  <a:srgbClr val="FF0000"/>
                </a:solidFill>
                <a:latin typeface="Arial" panose="020B0604020202020204" pitchFamily="34" charset="0"/>
                <a:cs typeface="Arial" panose="020B0604020202020204" pitchFamily="34" charset="0"/>
              </a:rPr>
              <a:t> </a:t>
            </a:r>
            <a:r>
              <a:rPr lang="en-US" sz="3800" dirty="0" err="1">
                <a:solidFill>
                  <a:srgbClr val="FF0000"/>
                </a:solidFill>
                <a:latin typeface="Arial" panose="020B0604020202020204" pitchFamily="34" charset="0"/>
                <a:cs typeface="Arial" panose="020B0604020202020204" pitchFamily="34" charset="0"/>
              </a:rPr>
              <a:t>chữ</a:t>
            </a:r>
            <a:r>
              <a:rPr lang="en-US" sz="3800" dirty="0">
                <a:solidFill>
                  <a:srgbClr val="FF0000"/>
                </a:solidFill>
                <a:latin typeface="Arial" panose="020B0604020202020204" pitchFamily="34" charset="0"/>
                <a:cs typeface="Arial" panose="020B0604020202020204" pitchFamily="34" charset="0"/>
              </a:rPr>
              <a:t> </a:t>
            </a:r>
            <a:r>
              <a:rPr lang="en-US" sz="3800" b="1" dirty="0">
                <a:solidFill>
                  <a:srgbClr val="7030A0"/>
                </a:solidFill>
                <a:latin typeface="Arial" panose="020B0604020202020204" pitchFamily="34" charset="0"/>
                <a:cs typeface="Arial" panose="020B0604020202020204" pitchFamily="34" charset="0"/>
              </a:rPr>
              <a:t>ê</a:t>
            </a:r>
          </a:p>
        </p:txBody>
      </p:sp>
      <p:sp>
        <p:nvSpPr>
          <p:cNvPr id="55" name="Oval 54"/>
          <p:cNvSpPr/>
          <p:nvPr/>
        </p:nvSpPr>
        <p:spPr>
          <a:xfrm>
            <a:off x="13654145" y="4527538"/>
            <a:ext cx="621093" cy="6902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Times New Roman" panose="02020603050405020304" pitchFamily="18" charset="0"/>
              <a:cs typeface="Times New Roman" panose="02020603050405020304" pitchFamily="18" charset="0"/>
            </a:endParaRPr>
          </a:p>
        </p:txBody>
      </p:sp>
      <p:sp>
        <p:nvSpPr>
          <p:cNvPr id="57" name="TextBox 56"/>
          <p:cNvSpPr txBox="1"/>
          <p:nvPr/>
        </p:nvSpPr>
        <p:spPr>
          <a:xfrm>
            <a:off x="12829668" y="2109620"/>
            <a:ext cx="4311309" cy="1261884"/>
          </a:xfrm>
          <a:prstGeom prst="rect">
            <a:avLst/>
          </a:prstGeom>
          <a:noFill/>
        </p:spPr>
        <p:txBody>
          <a:bodyPr wrap="square" rtlCol="0">
            <a:spAutoFit/>
          </a:bodyPr>
          <a:lstStyle/>
          <a:p>
            <a:pPr algn="ctr" defTabSz="1371600">
              <a:defRPr/>
            </a:pPr>
            <a:r>
              <a:rPr lang="en-US" sz="3800" dirty="0" err="1">
                <a:solidFill>
                  <a:srgbClr val="FF0000"/>
                </a:solidFill>
                <a:latin typeface="Arial" panose="020B0604020202020204" pitchFamily="34" charset="0"/>
                <a:cs typeface="Arial" panose="020B0604020202020204" pitchFamily="34" charset="0"/>
              </a:rPr>
              <a:t>Dấu</a:t>
            </a:r>
            <a:r>
              <a:rPr lang="en-US" sz="3800" dirty="0">
                <a:solidFill>
                  <a:srgbClr val="FF0000"/>
                </a:solidFill>
                <a:latin typeface="Arial" panose="020B0604020202020204" pitchFamily="34" charset="0"/>
                <a:cs typeface="Arial" panose="020B0604020202020204" pitchFamily="34" charset="0"/>
              </a:rPr>
              <a:t> </a:t>
            </a:r>
            <a:r>
              <a:rPr lang="en-US" sz="3800" b="1" dirty="0" err="1">
                <a:solidFill>
                  <a:srgbClr val="7030A0"/>
                </a:solidFill>
                <a:latin typeface="Arial" panose="020B0604020202020204" pitchFamily="34" charset="0"/>
                <a:cs typeface="Arial" panose="020B0604020202020204" pitchFamily="34" charset="0"/>
              </a:rPr>
              <a:t>sắc</a:t>
            </a:r>
            <a:endParaRPr lang="en-US" sz="3800" dirty="0">
              <a:solidFill>
                <a:srgbClr val="FF0000"/>
              </a:solidFill>
              <a:latin typeface="Arial" panose="020B0604020202020204" pitchFamily="34" charset="0"/>
              <a:cs typeface="Arial" panose="020B0604020202020204" pitchFamily="34" charset="0"/>
            </a:endParaRPr>
          </a:p>
          <a:p>
            <a:pPr algn="ctr" defTabSz="1371600">
              <a:defRPr/>
            </a:pPr>
            <a:r>
              <a:rPr lang="en-US" sz="3800" dirty="0" err="1">
                <a:solidFill>
                  <a:srgbClr val="FF0000"/>
                </a:solidFill>
                <a:latin typeface="Arial" panose="020B0604020202020204" pitchFamily="34" charset="0"/>
                <a:cs typeface="Arial" panose="020B0604020202020204" pitchFamily="34" charset="0"/>
              </a:rPr>
              <a:t>trên</a:t>
            </a:r>
            <a:r>
              <a:rPr lang="en-US" sz="3800" dirty="0">
                <a:solidFill>
                  <a:srgbClr val="FF0000"/>
                </a:solidFill>
                <a:latin typeface="Arial" panose="020B0604020202020204" pitchFamily="34" charset="0"/>
                <a:cs typeface="Arial" panose="020B0604020202020204" pitchFamily="34" charset="0"/>
              </a:rPr>
              <a:t> </a:t>
            </a:r>
            <a:r>
              <a:rPr lang="en-US" sz="3800" dirty="0" err="1">
                <a:solidFill>
                  <a:srgbClr val="FF0000"/>
                </a:solidFill>
                <a:latin typeface="Arial" panose="020B0604020202020204" pitchFamily="34" charset="0"/>
                <a:cs typeface="Arial" panose="020B0604020202020204" pitchFamily="34" charset="0"/>
              </a:rPr>
              <a:t>trên</a:t>
            </a:r>
            <a:r>
              <a:rPr lang="en-US" sz="3800" dirty="0">
                <a:solidFill>
                  <a:srgbClr val="FF0000"/>
                </a:solidFill>
                <a:latin typeface="Arial" panose="020B0604020202020204" pitchFamily="34" charset="0"/>
                <a:cs typeface="Arial" panose="020B0604020202020204" pitchFamily="34" charset="0"/>
              </a:rPr>
              <a:t> </a:t>
            </a:r>
            <a:r>
              <a:rPr lang="en-US" sz="3800" dirty="0" err="1">
                <a:solidFill>
                  <a:srgbClr val="FF0000"/>
                </a:solidFill>
                <a:latin typeface="Arial" panose="020B0604020202020204" pitchFamily="34" charset="0"/>
                <a:cs typeface="Arial" panose="020B0604020202020204" pitchFamily="34" charset="0"/>
              </a:rPr>
              <a:t>chữ</a:t>
            </a:r>
            <a:r>
              <a:rPr lang="en-US" sz="3800" dirty="0">
                <a:solidFill>
                  <a:srgbClr val="FF0000"/>
                </a:solidFill>
                <a:latin typeface="Arial" panose="020B0604020202020204" pitchFamily="34" charset="0"/>
                <a:cs typeface="Arial" panose="020B0604020202020204" pitchFamily="34" charset="0"/>
              </a:rPr>
              <a:t> </a:t>
            </a:r>
            <a:r>
              <a:rPr lang="en-US" sz="3800" b="1" dirty="0">
                <a:solidFill>
                  <a:srgbClr val="7030A0"/>
                </a:solidFill>
                <a:latin typeface="Arial" panose="020B0604020202020204" pitchFamily="34" charset="0"/>
                <a:cs typeface="Arial" panose="020B0604020202020204" pitchFamily="34" charset="0"/>
              </a:rPr>
              <a:t>e</a:t>
            </a:r>
          </a:p>
        </p:txBody>
      </p:sp>
      <p:pic>
        <p:nvPicPr>
          <p:cNvPr id="22" name="Picture 21">
            <a:extLst>
              <a:ext uri="{FF2B5EF4-FFF2-40B4-BE49-F238E27FC236}">
                <a16:creationId xmlns:a16="http://schemas.microsoft.com/office/drawing/2014/main" id="{7CC4D4D9-4754-4C28-94CF-D5F90EF2EE99}"/>
              </a:ext>
            </a:extLst>
          </p:cNvPr>
          <p:cNvPicPr>
            <a:picLocks noChangeAspect="1"/>
          </p:cNvPicPr>
          <p:nvPr/>
        </p:nvPicPr>
        <p:blipFill rotWithShape="1">
          <a:blip r:embed="rId5"/>
          <a:srcRect l="56801" t="996" r="13956" b="494"/>
          <a:stretch/>
        </p:blipFill>
        <p:spPr>
          <a:xfrm rot="16200000">
            <a:off x="7206047" y="-2287816"/>
            <a:ext cx="4090227" cy="167592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3" name="Group 22">
            <a:extLst>
              <a:ext uri="{FF2B5EF4-FFF2-40B4-BE49-F238E27FC236}">
                <a16:creationId xmlns:a16="http://schemas.microsoft.com/office/drawing/2014/main" id="{267BC5D1-F602-41FB-9FFD-4FE48A717B2B}"/>
              </a:ext>
            </a:extLst>
          </p:cNvPr>
          <p:cNvGrpSpPr/>
          <p:nvPr/>
        </p:nvGrpSpPr>
        <p:grpSpPr>
          <a:xfrm>
            <a:off x="-91233" y="6389271"/>
            <a:ext cx="3464789" cy="3714132"/>
            <a:chOff x="286641" y="2630278"/>
            <a:chExt cx="2309859" cy="2476088"/>
          </a:xfrm>
        </p:grpSpPr>
        <p:pic>
          <p:nvPicPr>
            <p:cNvPr id="26" name="Picture 2" descr="Cute girl cartoon writing on a book Royalty Free Vector">
              <a:extLst>
                <a:ext uri="{FF2B5EF4-FFF2-40B4-BE49-F238E27FC236}">
                  <a16:creationId xmlns:a16="http://schemas.microsoft.com/office/drawing/2014/main" id="{D7297B25-8EC7-4BAD-BB66-F1D283D17D6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7" name="Oval Callout 62">
              <a:extLst>
                <a:ext uri="{FF2B5EF4-FFF2-40B4-BE49-F238E27FC236}">
                  <a16:creationId xmlns:a16="http://schemas.microsoft.com/office/drawing/2014/main" id="{1A2DF7FD-C73D-461F-B039-B45B0A853DCC}"/>
                </a:ext>
              </a:extLst>
            </p:cNvPr>
            <p:cNvSpPr/>
            <p:nvPr/>
          </p:nvSpPr>
          <p:spPr>
            <a:xfrm>
              <a:off x="578121" y="2630278"/>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algn="ctr" defTabSz="1371600">
                <a:buClr>
                  <a:srgbClr val="000000"/>
                </a:buClr>
                <a:defRPr/>
              </a:pPr>
              <a:r>
                <a:rPr lang="en-US" sz="3000" b="1" kern="0" dirty="0" err="1">
                  <a:solidFill>
                    <a:srgbClr val="434343"/>
                  </a:solidFill>
                  <a:latin typeface="Arial" panose="020B0604020202020204" pitchFamily="34" charset="0"/>
                  <a:cs typeface="Arial" panose="020B0604020202020204" pitchFamily="34" charset="0"/>
                  <a:sym typeface="Arial"/>
                </a:rPr>
                <a:t>Viết</a:t>
              </a:r>
              <a:r>
                <a:rPr lang="en-US" sz="3000" b="1" kern="0" dirty="0">
                  <a:solidFill>
                    <a:srgbClr val="434343"/>
                  </a:solidFill>
                  <a:latin typeface="Arial" panose="020B0604020202020204" pitchFamily="34" charset="0"/>
                  <a:cs typeface="Arial" panose="020B0604020202020204" pitchFamily="34" charset="0"/>
                  <a:sym typeface="Arial"/>
                </a:rPr>
                <a:t> </a:t>
              </a:r>
              <a:r>
                <a:rPr lang="en-US" sz="3000" b="1" kern="0" dirty="0" err="1">
                  <a:solidFill>
                    <a:srgbClr val="434343"/>
                  </a:solidFill>
                  <a:latin typeface="Arial" panose="020B0604020202020204" pitchFamily="34" charset="0"/>
                  <a:cs typeface="Arial" panose="020B0604020202020204" pitchFamily="34" charset="0"/>
                  <a:sym typeface="Arial"/>
                </a:rPr>
                <a:t>vào</a:t>
              </a:r>
              <a:r>
                <a:rPr lang="en-US" sz="3000" b="1" kern="0" dirty="0">
                  <a:solidFill>
                    <a:srgbClr val="434343"/>
                  </a:solidFill>
                  <a:latin typeface="Arial" panose="020B0604020202020204" pitchFamily="34" charset="0"/>
                  <a:cs typeface="Arial" panose="020B0604020202020204" pitchFamily="34" charset="0"/>
                  <a:sym typeface="Arial"/>
                </a:rPr>
                <a:t> </a:t>
              </a:r>
            </a:p>
            <a:p>
              <a:pPr algn="ctr" defTabSz="1371600">
                <a:buClr>
                  <a:srgbClr val="000000"/>
                </a:buClr>
                <a:defRPr/>
              </a:pPr>
              <a:r>
                <a:rPr lang="en-US" sz="3000" b="1" kern="0" dirty="0" err="1">
                  <a:solidFill>
                    <a:srgbClr val="434343"/>
                  </a:solidFill>
                  <a:latin typeface="Arial" panose="020B0604020202020204" pitchFamily="34" charset="0"/>
                  <a:cs typeface="Arial" panose="020B0604020202020204" pitchFamily="34" charset="0"/>
                  <a:sym typeface="Arial"/>
                </a:rPr>
                <a:t>Vở</a:t>
              </a:r>
              <a:r>
                <a:rPr lang="en-US" sz="3000" b="1" kern="0" dirty="0">
                  <a:solidFill>
                    <a:srgbClr val="434343"/>
                  </a:solidFill>
                  <a:latin typeface="Arial" panose="020B0604020202020204" pitchFamily="34" charset="0"/>
                  <a:cs typeface="Arial" panose="020B0604020202020204" pitchFamily="34" charset="0"/>
                  <a:sym typeface="Arial"/>
                </a:rPr>
                <a:t> </a:t>
              </a:r>
              <a:r>
                <a:rPr lang="en-US" sz="3000" b="1" kern="0" dirty="0" err="1">
                  <a:solidFill>
                    <a:srgbClr val="434343"/>
                  </a:solidFill>
                  <a:latin typeface="Arial" panose="020B0604020202020204" pitchFamily="34" charset="0"/>
                  <a:cs typeface="Arial" panose="020B0604020202020204" pitchFamily="34" charset="0"/>
                  <a:sym typeface="Arial"/>
                </a:rPr>
                <a:t>tập</a:t>
              </a:r>
              <a:r>
                <a:rPr lang="en-US" sz="3000" b="1" kern="0" dirty="0">
                  <a:solidFill>
                    <a:srgbClr val="434343"/>
                  </a:solidFill>
                  <a:latin typeface="Arial" panose="020B0604020202020204" pitchFamily="34" charset="0"/>
                  <a:cs typeface="Arial" panose="020B0604020202020204" pitchFamily="34" charset="0"/>
                  <a:sym typeface="Arial"/>
                </a:rPr>
                <a:t> </a:t>
              </a:r>
              <a:r>
                <a:rPr lang="en-US" sz="3000" b="1" kern="0" dirty="0" err="1">
                  <a:solidFill>
                    <a:srgbClr val="434343"/>
                  </a:solidFill>
                  <a:latin typeface="Arial" panose="020B0604020202020204" pitchFamily="34" charset="0"/>
                  <a:cs typeface="Arial" panose="020B0604020202020204" pitchFamily="34" charset="0"/>
                  <a:sym typeface="Arial"/>
                </a:rPr>
                <a:t>viết</a:t>
              </a:r>
              <a:endParaRPr lang="en-US" sz="3000" b="1" kern="0" dirty="0">
                <a:solidFill>
                  <a:srgbClr val="434343"/>
                </a:solidFill>
                <a:latin typeface="Arial" panose="020B0604020202020204" pitchFamily="34" charset="0"/>
                <a:cs typeface="Arial" panose="020B0604020202020204" pitchFamily="34" charset="0"/>
                <a:sym typeface="Arial"/>
              </a:endParaRPr>
            </a:p>
          </p:txBody>
        </p:sp>
      </p:grpSp>
      <p:sp>
        <p:nvSpPr>
          <p:cNvPr id="35" name="TextBox 34">
            <a:extLst>
              <a:ext uri="{FF2B5EF4-FFF2-40B4-BE49-F238E27FC236}">
                <a16:creationId xmlns:a16="http://schemas.microsoft.com/office/drawing/2014/main" id="{10E623C3-2286-45D0-BE19-0BBFB040C34D}"/>
              </a:ext>
            </a:extLst>
          </p:cNvPr>
          <p:cNvSpPr txBox="1"/>
          <p:nvPr/>
        </p:nvSpPr>
        <p:spPr>
          <a:xfrm>
            <a:off x="4051488" y="4856885"/>
            <a:ext cx="12022860" cy="1446550"/>
          </a:xfrm>
          <a:prstGeom prst="rect">
            <a:avLst/>
          </a:prstGeom>
          <a:noFill/>
        </p:spPr>
        <p:txBody>
          <a:bodyPr wrap="square">
            <a:spAutoFit/>
          </a:bodyPr>
          <a:lstStyle/>
          <a:p>
            <a:r>
              <a:rPr lang="en-US" sz="4400" b="1" dirty="0">
                <a:ln w="6350" cmpd="thinThick">
                  <a:noFill/>
                </a:ln>
                <a:latin typeface="Arial" panose="020B0604020202020204" pitchFamily="34" charset="0"/>
                <a:ea typeface="HP001" panose="020B0604020202020204" charset="0"/>
                <a:cs typeface="Arial" panose="020B0604020202020204" pitchFamily="34" charset="0"/>
              </a:rPr>
              <a:t>    Ai </a:t>
            </a:r>
            <a:r>
              <a:rPr lang="en-US" sz="4400" b="1" dirty="0" err="1">
                <a:ln w="6350" cmpd="thinThick">
                  <a:noFill/>
                </a:ln>
                <a:latin typeface="Arial" panose="020B0604020202020204" pitchFamily="34" charset="0"/>
                <a:ea typeface="HP001" panose="020B0604020202020204" charset="0"/>
                <a:cs typeface="Arial" panose="020B0604020202020204" pitchFamily="34" charset="0"/>
              </a:rPr>
              <a:t>về</a:t>
            </a:r>
            <a:r>
              <a:rPr lang="en-US" sz="4400" b="1" dirty="0">
                <a:ln w="6350" cmpd="thinThick">
                  <a:noFill/>
                </a:ln>
                <a:latin typeface="Arial" panose="020B0604020202020204" pitchFamily="34" charset="0"/>
                <a:ea typeface="HP001" panose="020B0604020202020204" charset="0"/>
                <a:cs typeface="Arial" panose="020B0604020202020204" pitchFamily="34" charset="0"/>
              </a:rPr>
              <a:t> </a:t>
            </a:r>
            <a:r>
              <a:rPr lang="en-US" sz="4400" b="1" dirty="0" err="1">
                <a:ln w="6350" cmpd="thinThick">
                  <a:noFill/>
                </a:ln>
                <a:latin typeface="Arial" panose="020B0604020202020204" pitchFamily="34" charset="0"/>
                <a:ea typeface="HP001" panose="020B0604020202020204" charset="0"/>
                <a:cs typeface="Arial" panose="020B0604020202020204" pitchFamily="34" charset="0"/>
              </a:rPr>
              <a:t>đến</a:t>
            </a:r>
            <a:r>
              <a:rPr lang="en-US" sz="4400" b="1" dirty="0">
                <a:ln w="6350" cmpd="thinThick">
                  <a:noFill/>
                </a:ln>
                <a:latin typeface="Arial" panose="020B0604020202020204" pitchFamily="34" charset="0"/>
                <a:ea typeface="HP001" panose="020B0604020202020204" charset="0"/>
                <a:cs typeface="Arial" panose="020B0604020202020204" pitchFamily="34" charset="0"/>
              </a:rPr>
              <a:t> </a:t>
            </a:r>
            <a:r>
              <a:rPr lang="en-US" sz="4400" b="1" dirty="0" err="1">
                <a:ln w="6350" cmpd="thinThick">
                  <a:noFill/>
                </a:ln>
                <a:latin typeface="Arial" panose="020B0604020202020204" pitchFamily="34" charset="0"/>
                <a:ea typeface="HP001" panose="020B0604020202020204" charset="0"/>
                <a:cs typeface="Arial" panose="020B0604020202020204" pitchFamily="34" charset="0"/>
              </a:rPr>
              <a:t>huyện</a:t>
            </a:r>
            <a:r>
              <a:rPr lang="en-US" sz="4400" b="1" dirty="0">
                <a:ln w="6350" cmpd="thinThick">
                  <a:noFill/>
                </a:ln>
                <a:latin typeface="Arial" panose="020B0604020202020204" pitchFamily="34" charset="0"/>
                <a:ea typeface="HP001" panose="020B0604020202020204" charset="0"/>
                <a:cs typeface="Arial" panose="020B0604020202020204" pitchFamily="34" charset="0"/>
              </a:rPr>
              <a:t> </a:t>
            </a:r>
            <a:r>
              <a:rPr lang="en-US" sz="4400" b="1" dirty="0" err="1">
                <a:ln w="6350" cmpd="thinThick">
                  <a:noFill/>
                </a:ln>
                <a:latin typeface="Arial" panose="020B0604020202020204" pitchFamily="34" charset="0"/>
                <a:ea typeface="HP001" panose="020B0604020202020204" charset="0"/>
                <a:cs typeface="Arial" panose="020B0604020202020204" pitchFamily="34" charset="0"/>
              </a:rPr>
              <a:t>Đông</a:t>
            </a:r>
            <a:r>
              <a:rPr lang="en-US" sz="4400" b="1" dirty="0">
                <a:ln w="6350" cmpd="thinThick">
                  <a:noFill/>
                </a:ln>
                <a:latin typeface="Arial" panose="020B0604020202020204" pitchFamily="34" charset="0"/>
                <a:ea typeface="HP001" panose="020B0604020202020204" charset="0"/>
                <a:cs typeface="Arial" panose="020B0604020202020204" pitchFamily="34" charset="0"/>
              </a:rPr>
              <a:t> </a:t>
            </a:r>
            <a:r>
              <a:rPr lang="en-US" sz="4400" b="1" dirty="0" err="1">
                <a:ln w="6350" cmpd="thinThick">
                  <a:noFill/>
                </a:ln>
                <a:latin typeface="Arial" panose="020B0604020202020204" pitchFamily="34" charset="0"/>
                <a:ea typeface="HP001" panose="020B0604020202020204" charset="0"/>
                <a:cs typeface="Arial" panose="020B0604020202020204" pitchFamily="34" charset="0"/>
              </a:rPr>
              <a:t>Anh</a:t>
            </a:r>
            <a:endParaRPr lang="el-GR" sz="4400" b="1" dirty="0">
              <a:ln w="6350" cmpd="thinThick">
                <a:noFill/>
              </a:ln>
              <a:latin typeface="Arial" panose="020B0604020202020204" pitchFamily="34" charset="0"/>
              <a:ea typeface="HP001" panose="020B0604020202020204" charset="0"/>
              <a:cs typeface="Arial" panose="020B0604020202020204" pitchFamily="34" charset="0"/>
            </a:endParaRPr>
          </a:p>
          <a:p>
            <a:endParaRPr lang="en-US" sz="4400" b="1"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734567A-AD1E-4EF0-8399-15CA40D43BD2}"/>
              </a:ext>
            </a:extLst>
          </p:cNvPr>
          <p:cNvSpPr txBox="1"/>
          <p:nvPr/>
        </p:nvSpPr>
        <p:spPr>
          <a:xfrm>
            <a:off x="3491237" y="6099116"/>
            <a:ext cx="14219039" cy="769441"/>
          </a:xfrm>
          <a:prstGeom prst="rect">
            <a:avLst/>
          </a:prstGeom>
          <a:noFill/>
        </p:spPr>
        <p:txBody>
          <a:bodyPr wrap="square">
            <a:spAutoFit/>
          </a:bodyPr>
          <a:lstStyle/>
          <a:p>
            <a:r>
              <a:rPr lang="en-US" sz="4400" b="1" dirty="0" err="1">
                <a:ln w="6350" cmpd="thinThick">
                  <a:noFill/>
                </a:ln>
                <a:latin typeface="Arial" panose="020B0604020202020204" pitchFamily="34" charset="0"/>
                <a:ea typeface="HP001" panose="020B0604020202020204" charset="0"/>
                <a:cs typeface="Arial" panose="020B0604020202020204" pitchFamily="34" charset="0"/>
              </a:rPr>
              <a:t>Ghé</a:t>
            </a:r>
            <a:r>
              <a:rPr lang="en-US" sz="4400" b="1" dirty="0">
                <a:ln w="6350" cmpd="thinThick">
                  <a:noFill/>
                </a:ln>
                <a:latin typeface="Arial" panose="020B0604020202020204" pitchFamily="34" charset="0"/>
                <a:ea typeface="HP001" panose="020B0604020202020204" charset="0"/>
                <a:cs typeface="Arial" panose="020B0604020202020204" pitchFamily="34" charset="0"/>
              </a:rPr>
              <a:t> </a:t>
            </a:r>
            <a:r>
              <a:rPr lang="en-US" sz="4400" b="1" dirty="0" err="1">
                <a:ln w="6350" cmpd="thinThick">
                  <a:noFill/>
                </a:ln>
                <a:latin typeface="Arial" panose="020B0604020202020204" pitchFamily="34" charset="0"/>
                <a:ea typeface="HP001" panose="020B0604020202020204" charset="0"/>
                <a:cs typeface="Arial" panose="020B0604020202020204" pitchFamily="34" charset="0"/>
              </a:rPr>
              <a:t>xem</a:t>
            </a:r>
            <a:r>
              <a:rPr lang="en-US" sz="4400" b="1" dirty="0">
                <a:ln w="6350" cmpd="thinThick">
                  <a:noFill/>
                </a:ln>
                <a:latin typeface="Arial" panose="020B0604020202020204" pitchFamily="34" charset="0"/>
                <a:ea typeface="HP001" panose="020B0604020202020204" charset="0"/>
                <a:cs typeface="Arial" panose="020B0604020202020204" pitchFamily="34" charset="0"/>
              </a:rPr>
              <a:t> </a:t>
            </a:r>
            <a:r>
              <a:rPr lang="en-US" sz="4400" b="1" dirty="0" err="1">
                <a:ln w="6350" cmpd="thinThick">
                  <a:noFill/>
                </a:ln>
                <a:latin typeface="Arial" panose="020B0604020202020204" pitchFamily="34" charset="0"/>
                <a:ea typeface="HP001" panose="020B0604020202020204" charset="0"/>
                <a:cs typeface="Arial" panose="020B0604020202020204" pitchFamily="34" charset="0"/>
              </a:rPr>
              <a:t>phong</a:t>
            </a:r>
            <a:r>
              <a:rPr lang="en-US" sz="4400" b="1" dirty="0">
                <a:ln w="6350" cmpd="thinThick">
                  <a:noFill/>
                </a:ln>
                <a:latin typeface="Arial" panose="020B0604020202020204" pitchFamily="34" charset="0"/>
                <a:ea typeface="HP001" panose="020B0604020202020204" charset="0"/>
                <a:cs typeface="Arial" panose="020B0604020202020204" pitchFamily="34" charset="0"/>
              </a:rPr>
              <a:t> </a:t>
            </a:r>
            <a:r>
              <a:rPr lang="en-US" sz="4400" b="1" dirty="0" err="1">
                <a:ln w="6350" cmpd="thinThick">
                  <a:noFill/>
                </a:ln>
                <a:latin typeface="Arial" panose="020B0604020202020204" pitchFamily="34" charset="0"/>
                <a:ea typeface="HP001" panose="020B0604020202020204" charset="0"/>
                <a:cs typeface="Arial" panose="020B0604020202020204" pitchFamily="34" charset="0"/>
              </a:rPr>
              <a:t>cảnh</a:t>
            </a:r>
            <a:r>
              <a:rPr lang="en-US" sz="4400" b="1" dirty="0">
                <a:ln w="6350" cmpd="thinThick">
                  <a:noFill/>
                </a:ln>
                <a:latin typeface="Arial" panose="020B0604020202020204" pitchFamily="34" charset="0"/>
                <a:ea typeface="HP001" panose="020B0604020202020204" charset="0"/>
                <a:cs typeface="Arial" panose="020B0604020202020204" pitchFamily="34" charset="0"/>
              </a:rPr>
              <a:t> Loa </a:t>
            </a:r>
            <a:r>
              <a:rPr lang="en-US" sz="4400" b="1" dirty="0" err="1">
                <a:ln w="6350" cmpd="thinThick">
                  <a:noFill/>
                </a:ln>
                <a:latin typeface="Arial" panose="020B0604020202020204" pitchFamily="34" charset="0"/>
                <a:ea typeface="HP001" panose="020B0604020202020204" charset="0"/>
                <a:cs typeface="Arial" panose="020B0604020202020204" pitchFamily="34" charset="0"/>
              </a:rPr>
              <a:t>Thành</a:t>
            </a:r>
            <a:r>
              <a:rPr lang="en-US" sz="4400" b="1" dirty="0">
                <a:ln w="6350" cmpd="thinThick">
                  <a:noFill/>
                </a:ln>
                <a:latin typeface="Arial" panose="020B0604020202020204" pitchFamily="34" charset="0"/>
                <a:ea typeface="HP001" panose="020B0604020202020204" charset="0"/>
                <a:cs typeface="Arial" panose="020B0604020202020204" pitchFamily="34" charset="0"/>
              </a:rPr>
              <a:t> </a:t>
            </a:r>
            <a:r>
              <a:rPr lang="en-US" sz="4400" b="1" dirty="0" err="1">
                <a:ln w="6350" cmpd="thinThick">
                  <a:noFill/>
                </a:ln>
                <a:latin typeface="Arial" panose="020B0604020202020204" pitchFamily="34" charset="0"/>
                <a:ea typeface="HP001" panose="020B0604020202020204" charset="0"/>
                <a:cs typeface="Arial" panose="020B0604020202020204" pitchFamily="34" charset="0"/>
              </a:rPr>
              <a:t>Thục</a:t>
            </a:r>
            <a:r>
              <a:rPr lang="en-US" sz="4400" b="1" dirty="0">
                <a:ln w="6350" cmpd="thinThick">
                  <a:noFill/>
                </a:ln>
                <a:latin typeface="Arial" panose="020B0604020202020204" pitchFamily="34" charset="0"/>
                <a:ea typeface="HP001" panose="020B0604020202020204" charset="0"/>
                <a:cs typeface="Arial" panose="020B0604020202020204" pitchFamily="34" charset="0"/>
              </a:rPr>
              <a:t> </a:t>
            </a:r>
            <a:r>
              <a:rPr lang="en-US" sz="4400" b="1" dirty="0" err="1">
                <a:ln w="6350" cmpd="thinThick">
                  <a:noFill/>
                </a:ln>
                <a:latin typeface="Arial" panose="020B0604020202020204" pitchFamily="34" charset="0"/>
                <a:ea typeface="HP001" panose="020B0604020202020204" charset="0"/>
                <a:cs typeface="Arial" panose="020B0604020202020204" pitchFamily="34" charset="0"/>
              </a:rPr>
              <a:t>Vương</a:t>
            </a:r>
            <a:r>
              <a:rPr lang="en-US" sz="4400" b="1" dirty="0">
                <a:ln w="6350" cmpd="thinThick">
                  <a:noFill/>
                </a:ln>
                <a:latin typeface="Arial" panose="020B0604020202020204" pitchFamily="34" charset="0"/>
                <a:ea typeface="HP001" panose="020B0604020202020204" charset="0"/>
                <a:cs typeface="Arial" panose="020B0604020202020204" pitchFamily="34" charset="0"/>
              </a:rPr>
              <a:t>.</a:t>
            </a:r>
          </a:p>
        </p:txBody>
      </p:sp>
      <p:sp>
        <p:nvSpPr>
          <p:cNvPr id="39" name="TextBox 38">
            <a:extLst>
              <a:ext uri="{FF2B5EF4-FFF2-40B4-BE49-F238E27FC236}">
                <a16:creationId xmlns:a16="http://schemas.microsoft.com/office/drawing/2014/main" id="{D6E16183-76CC-4BB8-96C4-A63EF34A3A04}"/>
              </a:ext>
            </a:extLst>
          </p:cNvPr>
          <p:cNvSpPr txBox="1"/>
          <p:nvPr/>
        </p:nvSpPr>
        <p:spPr>
          <a:xfrm>
            <a:off x="13547630" y="7308400"/>
            <a:ext cx="5143500" cy="707886"/>
          </a:xfrm>
          <a:prstGeom prst="rect">
            <a:avLst/>
          </a:prstGeom>
          <a:noFill/>
        </p:spPr>
        <p:txBody>
          <a:bodyPr wrap="square">
            <a:spAutoFit/>
          </a:bodyPr>
          <a:lstStyle/>
          <a:p>
            <a:r>
              <a:rPr lang="en-US" sz="4000" b="1" dirty="0">
                <a:ln w="6350" cmpd="thinThick">
                  <a:noFill/>
                </a:ln>
                <a:latin typeface="Arial" panose="020B0604020202020204" pitchFamily="34" charset="0"/>
                <a:ea typeface="HP001" panose="020B0604020202020204" charset="0"/>
                <a:cs typeface="Arial" panose="020B0604020202020204" pitchFamily="34" charset="0"/>
              </a:rPr>
              <a:t>(Ca </a:t>
            </a:r>
            <a:r>
              <a:rPr lang="en-US" sz="4000" b="1" dirty="0" err="1">
                <a:ln w="6350" cmpd="thinThick">
                  <a:noFill/>
                </a:ln>
                <a:latin typeface="Arial" panose="020B0604020202020204" pitchFamily="34" charset="0"/>
                <a:ea typeface="HP001" panose="020B0604020202020204" charset="0"/>
                <a:cs typeface="Arial" panose="020B0604020202020204" pitchFamily="34" charset="0"/>
              </a:rPr>
              <a:t>dao</a:t>
            </a:r>
            <a:r>
              <a:rPr lang="en-US" sz="4000" b="1" dirty="0">
                <a:ln w="6350" cmpd="thinThick">
                  <a:noFill/>
                </a:ln>
                <a:latin typeface="Arial" panose="020B0604020202020204" pitchFamily="34" charset="0"/>
                <a:ea typeface="HP001" panose="020B0604020202020204" charset="0"/>
                <a:cs typeface="Arial" panose="020B0604020202020204" pitchFamily="34" charset="0"/>
              </a:rPr>
              <a:t>)</a:t>
            </a:r>
          </a:p>
        </p:txBody>
      </p:sp>
      <p:cxnSp>
        <p:nvCxnSpPr>
          <p:cNvPr id="40" name="Straight Arrow Connector 39">
            <a:extLst>
              <a:ext uri="{FF2B5EF4-FFF2-40B4-BE49-F238E27FC236}">
                <a16:creationId xmlns:a16="http://schemas.microsoft.com/office/drawing/2014/main" id="{96CC2270-D917-4676-A9C1-D0FEA7198054}"/>
              </a:ext>
            </a:extLst>
          </p:cNvPr>
          <p:cNvCxnSpPr>
            <a:cxnSpLocks/>
          </p:cNvCxnSpPr>
          <p:nvPr/>
        </p:nvCxnSpPr>
        <p:spPr>
          <a:xfrm flipH="1">
            <a:off x="6708244" y="2984951"/>
            <a:ext cx="1832867" cy="19111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EB65002-C73A-488F-A571-C817CBF3D1E5}"/>
              </a:ext>
            </a:extLst>
          </p:cNvPr>
          <p:cNvCxnSpPr>
            <a:cxnSpLocks/>
          </p:cNvCxnSpPr>
          <p:nvPr/>
        </p:nvCxnSpPr>
        <p:spPr>
          <a:xfrm flipH="1">
            <a:off x="4731409" y="3417496"/>
            <a:ext cx="8789007" cy="29785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1000" fill="hold"/>
                                        <p:tgtEl>
                                          <p:spTgt spid="37"/>
                                        </p:tgtEl>
                                        <p:attrNameLst>
                                          <p:attrName>ppt_w</p:attrName>
                                        </p:attrNameLst>
                                      </p:cBhvr>
                                      <p:tavLst>
                                        <p:tav tm="0">
                                          <p:val>
                                            <p:fltVal val="0"/>
                                          </p:val>
                                        </p:tav>
                                        <p:tav tm="100000">
                                          <p:val>
                                            <p:strVal val="#ppt_w"/>
                                          </p:val>
                                        </p:tav>
                                      </p:tavLst>
                                    </p:anim>
                                    <p:anim calcmode="lin" valueType="num">
                                      <p:cBhvr>
                                        <p:cTn id="23" dur="1000" fill="hold"/>
                                        <p:tgtEl>
                                          <p:spTgt spid="37"/>
                                        </p:tgtEl>
                                        <p:attrNameLst>
                                          <p:attrName>ppt_h</p:attrName>
                                        </p:attrNameLst>
                                      </p:cBhvr>
                                      <p:tavLst>
                                        <p:tav tm="0">
                                          <p:val>
                                            <p:fltVal val="0"/>
                                          </p:val>
                                        </p:tav>
                                        <p:tav tm="100000">
                                          <p:val>
                                            <p:strVal val="#ppt_h"/>
                                          </p:val>
                                        </p:tav>
                                      </p:tavLst>
                                    </p:anim>
                                    <p:anim calcmode="lin" valueType="num">
                                      <p:cBhvr>
                                        <p:cTn id="24" dur="1000" fill="hold"/>
                                        <p:tgtEl>
                                          <p:spTgt spid="37"/>
                                        </p:tgtEl>
                                        <p:attrNameLst>
                                          <p:attrName>style.rotation</p:attrName>
                                        </p:attrNameLst>
                                      </p:cBhvr>
                                      <p:tavLst>
                                        <p:tav tm="0">
                                          <p:val>
                                            <p:fltVal val="90"/>
                                          </p:val>
                                        </p:tav>
                                        <p:tav tm="100000">
                                          <p:val>
                                            <p:fltVal val="0"/>
                                          </p:val>
                                        </p:tav>
                                      </p:tavLst>
                                    </p:anim>
                                    <p:animEffect transition="in" filter="fade">
                                      <p:cBhvr>
                                        <p:cTn id="25" dur="1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down)">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wipe(down)">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5" grpId="0"/>
      <p:bldP spid="57" grpId="0"/>
      <p:bldP spid="35"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82800" y="-1221805"/>
            <a:ext cx="7315200" cy="392360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16200" y="2140527"/>
            <a:ext cx="714516" cy="803956"/>
          </a:xfrm>
          <a:prstGeom prst="rect">
            <a:avLst/>
          </a:prstGeom>
        </p:spPr>
      </p:pic>
      <p:pic>
        <p:nvPicPr>
          <p:cNvPr id="11" name="Picture 11"/>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1352">
            <a:off x="-3331868" y="-888950"/>
            <a:ext cx="7315200" cy="3923607"/>
          </a:xfrm>
          <a:prstGeom prst="rect">
            <a:avLst/>
          </a:prstGeom>
        </p:spPr>
      </p:pic>
      <p:pic>
        <p:nvPicPr>
          <p:cNvPr id="15"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6970" y="2019300"/>
            <a:ext cx="631970" cy="711077"/>
          </a:xfrm>
          <a:prstGeom prst="rect">
            <a:avLst/>
          </a:prstGeom>
        </p:spPr>
      </p:pic>
      <p:sp>
        <p:nvSpPr>
          <p:cNvPr id="2" name="Rectangle 1"/>
          <p:cNvSpPr/>
          <p:nvPr/>
        </p:nvSpPr>
        <p:spPr>
          <a:xfrm>
            <a:off x="4289946" y="238643"/>
            <a:ext cx="9708107" cy="1002710"/>
          </a:xfrm>
          <a:prstGeom prst="rect">
            <a:avLst/>
          </a:prstGeom>
        </p:spPr>
        <p:txBody>
          <a:bodyPr wrap="none">
            <a:spAutoFit/>
          </a:bodyPr>
          <a:lstStyle/>
          <a:p>
            <a:pPr algn="ctr">
              <a:lnSpc>
                <a:spcPct val="150000"/>
              </a:lnSpc>
            </a:pPr>
            <a:r>
              <a:rPr lang="vi-VN" sz="4500" i="1" dirty="0">
                <a:latin typeface="Arial" panose="020B0604020202020204" pitchFamily="34" charset="0"/>
                <a:ea typeface="Calibri" panose="020F0502020204030204" pitchFamily="34" charset="0"/>
                <a:cs typeface="Arial" panose="020B0604020202020204" pitchFamily="34" charset="0"/>
              </a:rPr>
              <a:t>Quan sát </a:t>
            </a:r>
            <a:r>
              <a:rPr lang="fr-FR" sz="4500" i="1" dirty="0" err="1">
                <a:latin typeface="Arial" panose="020B0604020202020204" pitchFamily="34" charset="0"/>
                <a:ea typeface="Calibri" panose="020F0502020204030204" pitchFamily="34" charset="0"/>
                <a:cs typeface="Arial" panose="020B0604020202020204" pitchFamily="34" charset="0"/>
              </a:rPr>
              <a:t>bức</a:t>
            </a:r>
            <a:r>
              <a:rPr lang="fr-FR" sz="4500" i="1" dirty="0">
                <a:latin typeface="Arial" panose="020B0604020202020204" pitchFamily="34" charset="0"/>
                <a:ea typeface="Calibri" panose="020F0502020204030204" pitchFamily="34" charset="0"/>
                <a:cs typeface="Arial" panose="020B0604020202020204" pitchFamily="34" charset="0"/>
              </a:rPr>
              <a:t> </a:t>
            </a:r>
            <a:r>
              <a:rPr lang="fr-FR" sz="4500" i="1" dirty="0" err="1">
                <a:latin typeface="Arial" panose="020B0604020202020204" pitchFamily="34" charset="0"/>
                <a:ea typeface="Calibri" panose="020F0502020204030204" pitchFamily="34" charset="0"/>
                <a:cs typeface="Arial" panose="020B0604020202020204" pitchFamily="34" charset="0"/>
              </a:rPr>
              <a:t>tranh</a:t>
            </a:r>
            <a:r>
              <a:rPr lang="fr-FR" sz="4500" i="1" dirty="0">
                <a:latin typeface="Arial" panose="020B0604020202020204" pitchFamily="34" charset="0"/>
                <a:ea typeface="Calibri" panose="020F0502020204030204" pitchFamily="34" charset="0"/>
                <a:cs typeface="Arial" panose="020B0604020202020204" pitchFamily="34" charset="0"/>
              </a:rPr>
              <a:t> </a:t>
            </a:r>
            <a:r>
              <a:rPr lang="fr-FR" sz="4500" i="1" dirty="0" err="1">
                <a:latin typeface="Arial" panose="020B0604020202020204" pitchFamily="34" charset="0"/>
                <a:ea typeface="Calibri" panose="020F0502020204030204" pitchFamily="34" charset="0"/>
                <a:cs typeface="Arial" panose="020B0604020202020204" pitchFamily="34" charset="0"/>
              </a:rPr>
              <a:t>minh</a:t>
            </a:r>
            <a:r>
              <a:rPr lang="fr-FR" sz="4500" i="1" dirty="0">
                <a:latin typeface="Arial" panose="020B0604020202020204" pitchFamily="34" charset="0"/>
                <a:ea typeface="Calibri" panose="020F0502020204030204" pitchFamily="34" charset="0"/>
                <a:cs typeface="Arial" panose="020B0604020202020204" pitchFamily="34" charset="0"/>
              </a:rPr>
              <a:t> </a:t>
            </a:r>
            <a:r>
              <a:rPr lang="fr-FR" sz="4500" i="1" dirty="0" err="1">
                <a:latin typeface="Arial" panose="020B0604020202020204" pitchFamily="34" charset="0"/>
                <a:ea typeface="Calibri" panose="020F0502020204030204" pitchFamily="34" charset="0"/>
                <a:cs typeface="Arial" panose="020B0604020202020204" pitchFamily="34" charset="0"/>
              </a:rPr>
              <a:t>họa</a:t>
            </a:r>
            <a:r>
              <a:rPr lang="fr-FR" sz="4500" i="1" dirty="0">
                <a:latin typeface="Arial" panose="020B0604020202020204" pitchFamily="34" charset="0"/>
                <a:ea typeface="Calibri" panose="020F0502020204030204" pitchFamily="34" charset="0"/>
                <a:cs typeface="Arial" panose="020B0604020202020204" pitchFamily="34" charset="0"/>
              </a:rPr>
              <a:t> </a:t>
            </a:r>
            <a:r>
              <a:rPr lang="fr-FR" sz="4500" i="1" dirty="0" err="1">
                <a:latin typeface="Arial" panose="020B0604020202020204" pitchFamily="34" charset="0"/>
                <a:ea typeface="Calibri" panose="020F0502020204030204" pitchFamily="34" charset="0"/>
                <a:cs typeface="Arial" panose="020B0604020202020204" pitchFamily="34" charset="0"/>
              </a:rPr>
              <a:t>bài</a:t>
            </a:r>
            <a:r>
              <a:rPr lang="fr-FR" sz="4500" i="1" dirty="0">
                <a:latin typeface="Arial" panose="020B0604020202020204" pitchFamily="34" charset="0"/>
                <a:ea typeface="Calibri" panose="020F0502020204030204" pitchFamily="34" charset="0"/>
                <a:cs typeface="Arial" panose="020B0604020202020204" pitchFamily="34" charset="0"/>
              </a:rPr>
              <a:t> </a:t>
            </a:r>
            <a:r>
              <a:rPr lang="fr-FR" sz="4500" i="1" dirty="0" err="1">
                <a:latin typeface="Arial" panose="020B0604020202020204" pitchFamily="34" charset="0"/>
                <a:ea typeface="Calibri" panose="020F0502020204030204" pitchFamily="34" charset="0"/>
                <a:cs typeface="Arial" panose="020B0604020202020204" pitchFamily="34" charset="0"/>
              </a:rPr>
              <a:t>đọc</a:t>
            </a:r>
            <a:endParaRPr lang="en-US" sz="45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p:cNvPicPr/>
          <p:nvPr/>
        </p:nvPicPr>
        <p:blipFill>
          <a:blip r:embed="rId8">
            <a:extLst>
              <a:ext uri="{28A0092B-C50C-407E-A947-70E740481C1C}">
                <a14:useLocalDpi xmlns:a14="http://schemas.microsoft.com/office/drawing/2010/main" val="0"/>
              </a:ext>
            </a:extLst>
          </a:blip>
          <a:stretch>
            <a:fillRect/>
          </a:stretch>
        </p:blipFill>
        <p:spPr>
          <a:xfrm>
            <a:off x="3048000" y="1638300"/>
            <a:ext cx="12192000" cy="8324850"/>
          </a:xfrm>
          <a:prstGeom prst="rect">
            <a:avLst/>
          </a:prstGeom>
        </p:spPr>
      </p:pic>
      <p:pic>
        <p:nvPicPr>
          <p:cNvPr id="17" name="Picture 24"/>
          <p:cNvPicPr>
            <a:picLocks noChangeAspect="1"/>
          </p:cNvPicPr>
          <p:nvPr/>
        </p:nvPicPr>
        <p:blipFill>
          <a:blip r:embed="rId9"/>
          <a:srcRect/>
          <a:stretch>
            <a:fillRect/>
          </a:stretch>
        </p:blipFill>
        <p:spPr>
          <a:xfrm>
            <a:off x="15440462" y="5247914"/>
            <a:ext cx="2692674" cy="5005748"/>
          </a:xfrm>
          <a:prstGeom prst="rect">
            <a:avLst/>
          </a:prstGeom>
        </p:spPr>
      </p:pic>
      <p:pic>
        <p:nvPicPr>
          <p:cNvPr id="18" name="Picture 26"/>
          <p:cNvPicPr>
            <a:picLocks noChangeAspect="1"/>
          </p:cNvPicPr>
          <p:nvPr/>
        </p:nvPicPr>
        <p:blipFill>
          <a:blip r:embed="rId10"/>
          <a:srcRect/>
          <a:stretch>
            <a:fillRect/>
          </a:stretch>
        </p:blipFill>
        <p:spPr>
          <a:xfrm>
            <a:off x="197827" y="4881562"/>
            <a:ext cx="2621136" cy="5372100"/>
          </a:xfrm>
          <a:prstGeom prst="rect">
            <a:avLst/>
          </a:prstGeom>
        </p:spPr>
      </p:pic>
    </p:spTree>
    <p:extLst>
      <p:ext uri="{BB962C8B-B14F-4D97-AF65-F5344CB8AC3E}">
        <p14:creationId xmlns:p14="http://schemas.microsoft.com/office/powerpoint/2010/main" val="22683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163" t="13062" r="3216" b="14009"/>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4854" flipH="1">
            <a:off x="13701705" y="-877447"/>
            <a:ext cx="5725113" cy="3070743"/>
          </a:xfrm>
          <a:prstGeom prst="rect">
            <a:avLst/>
          </a:prstGeom>
        </p:spPr>
      </p:pic>
      <p:sp>
        <p:nvSpPr>
          <p:cNvPr id="4" name="TextBox 4"/>
          <p:cNvSpPr txBox="1"/>
          <p:nvPr/>
        </p:nvSpPr>
        <p:spPr>
          <a:xfrm>
            <a:off x="10666831" y="2181580"/>
            <a:ext cx="6897722" cy="2615396"/>
          </a:xfrm>
          <a:prstGeom prst="rect">
            <a:avLst/>
          </a:prstGeom>
        </p:spPr>
        <p:txBody>
          <a:bodyPr lIns="0" tIns="0" rIns="0" bIns="0" rtlCol="0" anchor="t">
            <a:spAutoFit/>
          </a:bodyPr>
          <a:lstStyle/>
          <a:p>
            <a:pPr marL="0" lvl="0" indent="0" algn="ctr">
              <a:lnSpc>
                <a:spcPts val="10559"/>
              </a:lnSpc>
              <a:spcBef>
                <a:spcPct val="0"/>
              </a:spcBef>
            </a:pPr>
            <a:r>
              <a:rPr lang="vi-VN" sz="7200" b="1" dirty="0">
                <a:solidFill>
                  <a:srgbClr val="FF0000"/>
                </a:solidFill>
              </a:rPr>
              <a:t>CỦNG CỐ, </a:t>
            </a:r>
          </a:p>
          <a:p>
            <a:pPr marL="0" lvl="0" indent="0" algn="ctr">
              <a:lnSpc>
                <a:spcPts val="10559"/>
              </a:lnSpc>
              <a:spcBef>
                <a:spcPct val="0"/>
              </a:spcBef>
            </a:pPr>
            <a:r>
              <a:rPr lang="vi-VN" sz="7200" b="1" dirty="0">
                <a:solidFill>
                  <a:srgbClr val="FF0000"/>
                </a:solidFill>
              </a:rPr>
              <a:t>DẶN DÒ</a:t>
            </a:r>
            <a:endParaRPr lang="en-US" sz="7200" b="1" dirty="0">
              <a:solidFill>
                <a:srgbClr val="FF0000"/>
              </a:solidFill>
            </a:endParaRPr>
          </a:p>
        </p:txBody>
      </p:sp>
      <p:grpSp>
        <p:nvGrpSpPr>
          <p:cNvPr id="5" name="Group 5"/>
          <p:cNvGrpSpPr/>
          <p:nvPr/>
        </p:nvGrpSpPr>
        <p:grpSpPr>
          <a:xfrm>
            <a:off x="1408422" y="916237"/>
            <a:ext cx="9513608" cy="2669264"/>
            <a:chOff x="0" y="0"/>
            <a:chExt cx="4193797" cy="2053339"/>
          </a:xfrm>
        </p:grpSpPr>
        <p:sp>
          <p:nvSpPr>
            <p:cNvPr id="6" name="Freeform 6"/>
            <p:cNvSpPr/>
            <p:nvPr/>
          </p:nvSpPr>
          <p:spPr>
            <a:xfrm>
              <a:off x="-1" y="0"/>
              <a:ext cx="4201455" cy="2053339"/>
            </a:xfrm>
            <a:custGeom>
              <a:avLst/>
              <a:gdLst/>
              <a:ahLst/>
              <a:cxnLst/>
              <a:rect l="l" t="t" r="r" b="b"/>
              <a:pathLst>
                <a:path w="4201455" h="2053339">
                  <a:moveTo>
                    <a:pt x="3695017" y="2036420"/>
                  </a:moveTo>
                  <a:cubicBezTo>
                    <a:pt x="3695017" y="2036420"/>
                    <a:pt x="3458021" y="2026451"/>
                    <a:pt x="3095881" y="2039895"/>
                  </a:cubicBezTo>
                  <a:cubicBezTo>
                    <a:pt x="2733743" y="2053339"/>
                    <a:pt x="490924" y="2053339"/>
                    <a:pt x="490924" y="2053339"/>
                  </a:cubicBezTo>
                  <a:cubicBezTo>
                    <a:pt x="245502" y="2053339"/>
                    <a:pt x="32509" y="1956071"/>
                    <a:pt x="31032" y="1795957"/>
                  </a:cubicBezTo>
                  <a:cubicBezTo>
                    <a:pt x="31032" y="1795957"/>
                    <a:pt x="0" y="82184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648468" y="0"/>
                    <a:pt x="3648468" y="0"/>
                  </a:cubicBezTo>
                  <a:cubicBezTo>
                    <a:pt x="3960369" y="0"/>
                    <a:pt x="4193797" y="101069"/>
                    <a:pt x="4185940" y="303616"/>
                  </a:cubicBezTo>
                  <a:cubicBezTo>
                    <a:pt x="4185940" y="303616"/>
                    <a:pt x="4183945" y="802800"/>
                    <a:pt x="4192700" y="1096370"/>
                  </a:cubicBezTo>
                  <a:cubicBezTo>
                    <a:pt x="4201455" y="1389671"/>
                    <a:pt x="4154907" y="1722743"/>
                    <a:pt x="4154907" y="1722743"/>
                  </a:cubicBezTo>
                  <a:cubicBezTo>
                    <a:pt x="4151942" y="1902768"/>
                    <a:pt x="3940439" y="2036420"/>
                    <a:pt x="3695017" y="2036420"/>
                  </a:cubicBezTo>
                  <a:close/>
                </a:path>
              </a:pathLst>
            </a:custGeom>
            <a:solidFill>
              <a:srgbClr val="FFFFFF"/>
            </a:solidFill>
          </p:spPr>
          <p:txBody>
            <a:bodyPr/>
            <a:lstStyle/>
            <a:p>
              <a:endParaRPr lang="en-US"/>
            </a:p>
          </p:txBody>
        </p:sp>
      </p:grpSp>
      <p:pic>
        <p:nvPicPr>
          <p:cNvPr id="7" name="Picture 7"/>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4940">
            <a:off x="-2698532" y="2027747"/>
            <a:ext cx="5725113" cy="3070743"/>
          </a:xfrm>
          <a:prstGeom prst="rect">
            <a:avLst/>
          </a:prstGeom>
        </p:spPr>
      </p:pic>
      <p:grpSp>
        <p:nvGrpSpPr>
          <p:cNvPr id="8" name="Group 8"/>
          <p:cNvGrpSpPr/>
          <p:nvPr/>
        </p:nvGrpSpPr>
        <p:grpSpPr>
          <a:xfrm>
            <a:off x="1205312" y="3961807"/>
            <a:ext cx="9509019" cy="2567617"/>
            <a:chOff x="0" y="0"/>
            <a:chExt cx="4193797" cy="2053339"/>
          </a:xfrm>
        </p:grpSpPr>
        <p:sp>
          <p:nvSpPr>
            <p:cNvPr id="9" name="Freeform 9"/>
            <p:cNvSpPr/>
            <p:nvPr/>
          </p:nvSpPr>
          <p:spPr>
            <a:xfrm>
              <a:off x="-1" y="0"/>
              <a:ext cx="4201455" cy="2053339"/>
            </a:xfrm>
            <a:custGeom>
              <a:avLst/>
              <a:gdLst/>
              <a:ahLst/>
              <a:cxnLst/>
              <a:rect l="l" t="t" r="r" b="b"/>
              <a:pathLst>
                <a:path w="4201455" h="2053339">
                  <a:moveTo>
                    <a:pt x="3695017" y="2036420"/>
                  </a:moveTo>
                  <a:cubicBezTo>
                    <a:pt x="3695017" y="2036420"/>
                    <a:pt x="3458021" y="2026451"/>
                    <a:pt x="3095881" y="2039895"/>
                  </a:cubicBezTo>
                  <a:cubicBezTo>
                    <a:pt x="2733743" y="2053339"/>
                    <a:pt x="490924" y="2053339"/>
                    <a:pt x="490924" y="2053339"/>
                  </a:cubicBezTo>
                  <a:cubicBezTo>
                    <a:pt x="245502" y="2053339"/>
                    <a:pt x="32509" y="1956071"/>
                    <a:pt x="31032" y="1795957"/>
                  </a:cubicBezTo>
                  <a:cubicBezTo>
                    <a:pt x="31032" y="1795957"/>
                    <a:pt x="0" y="82184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648468" y="0"/>
                    <a:pt x="3648468" y="0"/>
                  </a:cubicBezTo>
                  <a:cubicBezTo>
                    <a:pt x="3960369" y="0"/>
                    <a:pt x="4193797" y="101069"/>
                    <a:pt x="4185940" y="303616"/>
                  </a:cubicBezTo>
                  <a:cubicBezTo>
                    <a:pt x="4185940" y="303616"/>
                    <a:pt x="4183945" y="802800"/>
                    <a:pt x="4192700" y="1096370"/>
                  </a:cubicBezTo>
                  <a:cubicBezTo>
                    <a:pt x="4201455" y="1389671"/>
                    <a:pt x="4154907" y="1722743"/>
                    <a:pt x="4154907" y="1722743"/>
                  </a:cubicBezTo>
                  <a:cubicBezTo>
                    <a:pt x="4151942" y="1902768"/>
                    <a:pt x="3940439" y="2036420"/>
                    <a:pt x="3695017" y="2036420"/>
                  </a:cubicBezTo>
                  <a:close/>
                </a:path>
              </a:pathLst>
            </a:custGeom>
            <a:solidFill>
              <a:srgbClr val="FFFFFF"/>
            </a:solidFill>
          </p:spPr>
          <p:txBody>
            <a:bodyPr/>
            <a:lstStyle/>
            <a:p>
              <a:endParaRPr lang="en-US"/>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180950" flipH="1" flipV="1">
            <a:off x="11654938" y="6733661"/>
            <a:ext cx="15584499" cy="436366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6286" flipH="1">
            <a:off x="11459882" y="1589571"/>
            <a:ext cx="15584499" cy="4363660"/>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76605" y="1190209"/>
            <a:ext cx="1807722" cy="1875717"/>
          </a:xfrm>
          <a:prstGeom prst="rect">
            <a:avLst/>
          </a:prstGeom>
        </p:spPr>
      </p:pic>
      <p:sp>
        <p:nvSpPr>
          <p:cNvPr id="13" name="TextBox 13"/>
          <p:cNvSpPr txBox="1"/>
          <p:nvPr/>
        </p:nvSpPr>
        <p:spPr>
          <a:xfrm>
            <a:off x="740484" y="1651834"/>
            <a:ext cx="1279964" cy="1077218"/>
          </a:xfrm>
          <a:prstGeom prst="rect">
            <a:avLst/>
          </a:prstGeom>
        </p:spPr>
        <p:txBody>
          <a:bodyPr lIns="0" tIns="0" rIns="0" bIns="0" rtlCol="0" anchor="t">
            <a:spAutoFit/>
          </a:bodyPr>
          <a:lstStyle/>
          <a:p>
            <a:pPr algn="ctr">
              <a:lnSpc>
                <a:spcPts val="8400"/>
              </a:lnSpc>
            </a:pPr>
            <a:r>
              <a:rPr lang="en-US" sz="7000" b="1" dirty="0">
                <a:solidFill>
                  <a:srgbClr val="FFFFFF"/>
                </a:solidFill>
                <a:latin typeface="Arial" panose="020B0604020202020204" pitchFamily="34" charset="0"/>
                <a:cs typeface="Arial" panose="020B0604020202020204" pitchFamily="34" charset="0"/>
              </a:rPr>
              <a:t>1</a:t>
            </a:r>
          </a:p>
        </p:txBody>
      </p:sp>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6658" y="4204673"/>
            <a:ext cx="1807722" cy="1875717"/>
          </a:xfrm>
          <a:prstGeom prst="rect">
            <a:avLst/>
          </a:prstGeom>
        </p:spPr>
      </p:pic>
      <p:sp>
        <p:nvSpPr>
          <p:cNvPr id="15" name="TextBox 15"/>
          <p:cNvSpPr txBox="1"/>
          <p:nvPr/>
        </p:nvSpPr>
        <p:spPr>
          <a:xfrm>
            <a:off x="610537" y="4666298"/>
            <a:ext cx="1279964" cy="1077218"/>
          </a:xfrm>
          <a:prstGeom prst="rect">
            <a:avLst/>
          </a:prstGeom>
        </p:spPr>
        <p:txBody>
          <a:bodyPr lIns="0" tIns="0" rIns="0" bIns="0" rtlCol="0" anchor="t">
            <a:spAutoFit/>
          </a:bodyPr>
          <a:lstStyle/>
          <a:p>
            <a:pPr algn="ctr">
              <a:lnSpc>
                <a:spcPts val="8400"/>
              </a:lnSpc>
            </a:pPr>
            <a:r>
              <a:rPr lang="en-US" sz="7000" b="1" dirty="0">
                <a:solidFill>
                  <a:srgbClr val="FFFFFF"/>
                </a:solidFill>
                <a:latin typeface="Arial" panose="020B0604020202020204" pitchFamily="34" charset="0"/>
                <a:cs typeface="Arial" panose="020B0604020202020204" pitchFamily="34" charset="0"/>
              </a:rPr>
              <a:t>2</a:t>
            </a:r>
          </a:p>
        </p:txBody>
      </p:sp>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261722" y="1240561"/>
            <a:ext cx="771153" cy="867683"/>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582941" y="7886442"/>
            <a:ext cx="425538" cy="478805"/>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364857" y="1534671"/>
            <a:ext cx="476344" cy="535971"/>
          </a:xfrm>
          <a:prstGeom prst="rect">
            <a:avLst/>
          </a:prstGeom>
        </p:spPr>
      </p:pic>
      <p:grpSp>
        <p:nvGrpSpPr>
          <p:cNvPr id="19" name="Group 8"/>
          <p:cNvGrpSpPr/>
          <p:nvPr/>
        </p:nvGrpSpPr>
        <p:grpSpPr>
          <a:xfrm>
            <a:off x="1205314" y="7001953"/>
            <a:ext cx="9399175" cy="2567617"/>
            <a:chOff x="0" y="0"/>
            <a:chExt cx="4193797" cy="2053339"/>
          </a:xfrm>
        </p:grpSpPr>
        <p:sp>
          <p:nvSpPr>
            <p:cNvPr id="20" name="Freeform 9"/>
            <p:cNvSpPr/>
            <p:nvPr/>
          </p:nvSpPr>
          <p:spPr>
            <a:xfrm>
              <a:off x="-1" y="0"/>
              <a:ext cx="4201455" cy="2053339"/>
            </a:xfrm>
            <a:custGeom>
              <a:avLst/>
              <a:gdLst/>
              <a:ahLst/>
              <a:cxnLst/>
              <a:rect l="l" t="t" r="r" b="b"/>
              <a:pathLst>
                <a:path w="4201455" h="2053339">
                  <a:moveTo>
                    <a:pt x="3695017" y="2036420"/>
                  </a:moveTo>
                  <a:cubicBezTo>
                    <a:pt x="3695017" y="2036420"/>
                    <a:pt x="3458021" y="2026451"/>
                    <a:pt x="3095881" y="2039895"/>
                  </a:cubicBezTo>
                  <a:cubicBezTo>
                    <a:pt x="2733743" y="2053339"/>
                    <a:pt x="490924" y="2053339"/>
                    <a:pt x="490924" y="2053339"/>
                  </a:cubicBezTo>
                  <a:cubicBezTo>
                    <a:pt x="245502" y="2053339"/>
                    <a:pt x="32509" y="1956071"/>
                    <a:pt x="31032" y="1795957"/>
                  </a:cubicBezTo>
                  <a:cubicBezTo>
                    <a:pt x="31032" y="1795957"/>
                    <a:pt x="0" y="82184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648468" y="0"/>
                    <a:pt x="3648468" y="0"/>
                  </a:cubicBezTo>
                  <a:cubicBezTo>
                    <a:pt x="3960369" y="0"/>
                    <a:pt x="4193797" y="101069"/>
                    <a:pt x="4185940" y="303616"/>
                  </a:cubicBezTo>
                  <a:cubicBezTo>
                    <a:pt x="4185940" y="303616"/>
                    <a:pt x="4183945" y="802800"/>
                    <a:pt x="4192700" y="1096370"/>
                  </a:cubicBezTo>
                  <a:cubicBezTo>
                    <a:pt x="4201455" y="1389671"/>
                    <a:pt x="4154907" y="1722743"/>
                    <a:pt x="4154907" y="1722743"/>
                  </a:cubicBezTo>
                  <a:cubicBezTo>
                    <a:pt x="4151942" y="1902768"/>
                    <a:pt x="3940439" y="2036420"/>
                    <a:pt x="3695017" y="2036420"/>
                  </a:cubicBezTo>
                  <a:close/>
                </a:path>
              </a:pathLst>
            </a:custGeom>
            <a:solidFill>
              <a:srgbClr val="FFFFFF"/>
            </a:solidFill>
          </p:spPr>
          <p:txBody>
            <a:bodyPr/>
            <a:lstStyle/>
            <a:p>
              <a:endParaRPr lang="en-US"/>
            </a:p>
          </p:txBody>
        </p:sp>
      </p:grpSp>
      <p:pic>
        <p:nvPicPr>
          <p:cNvPr id="21"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7061" y="7272536"/>
            <a:ext cx="1807722" cy="1875717"/>
          </a:xfrm>
          <a:prstGeom prst="rect">
            <a:avLst/>
          </a:prstGeom>
        </p:spPr>
      </p:pic>
      <p:sp>
        <p:nvSpPr>
          <p:cNvPr id="22" name="TextBox 15"/>
          <p:cNvSpPr txBox="1"/>
          <p:nvPr/>
        </p:nvSpPr>
        <p:spPr>
          <a:xfrm>
            <a:off x="579542" y="7626539"/>
            <a:ext cx="1279964" cy="1077218"/>
          </a:xfrm>
          <a:prstGeom prst="rect">
            <a:avLst/>
          </a:prstGeom>
        </p:spPr>
        <p:txBody>
          <a:bodyPr lIns="0" tIns="0" rIns="0" bIns="0" rtlCol="0" anchor="t">
            <a:spAutoFit/>
          </a:bodyPr>
          <a:lstStyle/>
          <a:p>
            <a:pPr algn="ctr">
              <a:lnSpc>
                <a:spcPts val="8400"/>
              </a:lnSpc>
            </a:pPr>
            <a:r>
              <a:rPr lang="vi-VN" sz="7000" b="1" dirty="0">
                <a:solidFill>
                  <a:srgbClr val="FFFFFF"/>
                </a:solidFill>
                <a:latin typeface="Arial" panose="020B0604020202020204" pitchFamily="34" charset="0"/>
                <a:cs typeface="Arial" panose="020B0604020202020204" pitchFamily="34" charset="0"/>
              </a:rPr>
              <a:t>3</a:t>
            </a:r>
            <a:endParaRPr lang="en-US" sz="7000" b="1" dirty="0">
              <a:solidFill>
                <a:srgbClr val="FFFFFF"/>
              </a:solidFill>
              <a:latin typeface="Arial" panose="020B0604020202020204" pitchFamily="34" charset="0"/>
              <a:cs typeface="Arial" panose="020B0604020202020204" pitchFamily="34" charset="0"/>
            </a:endParaRPr>
          </a:p>
        </p:txBody>
      </p:sp>
      <p:pic>
        <p:nvPicPr>
          <p:cNvPr id="23"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207529" y="5142532"/>
            <a:ext cx="5816327" cy="4202296"/>
          </a:xfrm>
          <a:prstGeom prst="rect">
            <a:avLst/>
          </a:prstGeom>
        </p:spPr>
      </p:pic>
      <p:sp>
        <p:nvSpPr>
          <p:cNvPr id="24" name="Rectangle 23"/>
          <p:cNvSpPr/>
          <p:nvPr/>
        </p:nvSpPr>
        <p:spPr>
          <a:xfrm>
            <a:off x="2429197" y="1105383"/>
            <a:ext cx="8251016" cy="2169825"/>
          </a:xfrm>
          <a:prstGeom prst="rect">
            <a:avLst/>
          </a:prstGeom>
        </p:spPr>
        <p:txBody>
          <a:bodyPr wrap="square">
            <a:spAutoFit/>
          </a:bodyPr>
          <a:lstStyle/>
          <a:p>
            <a:pPr algn="just">
              <a:lnSpc>
                <a:spcPct val="150000"/>
              </a:lnSpc>
            </a:pPr>
            <a:r>
              <a:rPr lang="vi-VN" sz="4500" dirty="0">
                <a:solidFill>
                  <a:srgbClr val="000000"/>
                </a:solidFill>
                <a:latin typeface="Arial" panose="020B0604020202020204" pitchFamily="34" charset="0"/>
                <a:cs typeface="Arial" panose="020B0604020202020204" pitchFamily="34" charset="0"/>
              </a:rPr>
              <a:t>Đọc lại bài </a:t>
            </a:r>
            <a:r>
              <a:rPr lang="vi-VN" sz="4500" b="1" i="1" dirty="0">
                <a:solidFill>
                  <a:srgbClr val="000000"/>
                </a:solidFill>
                <a:latin typeface="Arial" panose="020B0604020202020204" pitchFamily="34" charset="0"/>
                <a:cs typeface="Arial" panose="020B0604020202020204" pitchFamily="34" charset="0"/>
              </a:rPr>
              <a:t>Về thăm quê</a:t>
            </a:r>
            <a:r>
              <a:rPr lang="vi-VN" sz="4500" dirty="0">
                <a:solidFill>
                  <a:srgbClr val="000000"/>
                </a:solidFill>
                <a:latin typeface="Arial" panose="020B0604020202020204" pitchFamily="34" charset="0"/>
                <a:cs typeface="Arial" panose="020B0604020202020204" pitchFamily="34" charset="0"/>
              </a:rPr>
              <a:t>, hiểu ý nghĩa bài học.</a:t>
            </a:r>
            <a:endParaRPr lang="en-US" sz="4500" dirty="0">
              <a:latin typeface="Arial" panose="020B0604020202020204" pitchFamily="34" charset="0"/>
              <a:cs typeface="Arial" panose="020B0604020202020204" pitchFamily="34" charset="0"/>
            </a:endParaRPr>
          </a:p>
        </p:txBody>
      </p:sp>
      <p:sp>
        <p:nvSpPr>
          <p:cNvPr id="25" name="Rectangle 24"/>
          <p:cNvSpPr/>
          <p:nvPr/>
        </p:nvSpPr>
        <p:spPr>
          <a:xfrm>
            <a:off x="2580962" y="4279419"/>
            <a:ext cx="7139275" cy="2169825"/>
          </a:xfrm>
          <a:prstGeom prst="rect">
            <a:avLst/>
          </a:prstGeom>
        </p:spPr>
        <p:txBody>
          <a:bodyPr wrap="square">
            <a:spAutoFit/>
          </a:bodyPr>
          <a:lstStyle/>
          <a:p>
            <a:pPr algn="just">
              <a:lnSpc>
                <a:spcPct val="150000"/>
              </a:lnSpc>
            </a:pPr>
            <a:r>
              <a:rPr lang="vi-VN" sz="4500" dirty="0">
                <a:solidFill>
                  <a:srgbClr val="000000"/>
                </a:solidFill>
                <a:latin typeface="Arial" panose="020B0604020202020204" pitchFamily="34" charset="0"/>
                <a:cs typeface="Arial" panose="020B0604020202020204" pitchFamily="34" charset="0"/>
              </a:rPr>
              <a:t>Về nhà luyện lại chữ hoa A, Ă, Â.</a:t>
            </a:r>
            <a:endParaRPr lang="en-US" sz="4500" dirty="0">
              <a:latin typeface="Arial" panose="020B0604020202020204" pitchFamily="34" charset="0"/>
              <a:cs typeface="Arial" panose="020B0604020202020204" pitchFamily="34" charset="0"/>
            </a:endParaRPr>
          </a:p>
        </p:txBody>
      </p:sp>
      <p:sp>
        <p:nvSpPr>
          <p:cNvPr id="26" name="Rectangle 25"/>
          <p:cNvSpPr/>
          <p:nvPr/>
        </p:nvSpPr>
        <p:spPr>
          <a:xfrm>
            <a:off x="2580962" y="7215105"/>
            <a:ext cx="6631861" cy="2169825"/>
          </a:xfrm>
          <a:prstGeom prst="rect">
            <a:avLst/>
          </a:prstGeom>
        </p:spPr>
        <p:txBody>
          <a:bodyPr wrap="square">
            <a:spAutoFit/>
          </a:bodyPr>
          <a:lstStyle/>
          <a:p>
            <a:pPr algn="just">
              <a:lnSpc>
                <a:spcPct val="150000"/>
              </a:lnSpc>
            </a:pPr>
            <a:r>
              <a:rPr lang="vi-VN" sz="4500" dirty="0">
                <a:solidFill>
                  <a:srgbClr val="000000"/>
                </a:solidFill>
                <a:latin typeface="Arial" panose="020B0604020202020204" pitchFamily="34" charset="0"/>
                <a:cs typeface="Arial" panose="020B0604020202020204" pitchFamily="34" charset="0"/>
              </a:rPr>
              <a:t>Đọc và chuẩn bị </a:t>
            </a:r>
            <a:r>
              <a:rPr lang="vi-VN" sz="4500" b="1" dirty="0">
                <a:solidFill>
                  <a:srgbClr val="000000"/>
                </a:solidFill>
                <a:latin typeface="Arial" panose="020B0604020202020204" pitchFamily="34" charset="0"/>
                <a:cs typeface="Arial" panose="020B0604020202020204" pitchFamily="34" charset="0"/>
              </a:rPr>
              <a:t>tiết 3</a:t>
            </a:r>
            <a:r>
              <a:rPr lang="vi-VN" sz="4500" b="1" i="1" dirty="0">
                <a:solidFill>
                  <a:srgbClr val="000000"/>
                </a:solidFill>
                <a:latin typeface="Arial" panose="020B0604020202020204" pitchFamily="34" charset="0"/>
                <a:cs typeface="Arial" panose="020B0604020202020204" pitchFamily="34" charset="0"/>
              </a:rPr>
              <a:t> – Luyện từ và câu.</a:t>
            </a:r>
            <a:endParaRPr lang="en-US"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73752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2507">
            <a:off x="-1835302" y="5242752"/>
            <a:ext cx="5725113" cy="307074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85172" y="6778123"/>
            <a:ext cx="476344" cy="53597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1327073"/>
            <a:ext cx="650181" cy="73156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46248" y="3426090"/>
            <a:ext cx="476725" cy="536399"/>
          </a:xfrm>
          <a:prstGeom prst="rect">
            <a:avLst/>
          </a:prstGeom>
        </p:spPr>
      </p:pic>
      <p:pic>
        <p:nvPicPr>
          <p:cNvPr id="7" name="Picture 7"/>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90938">
            <a:off x="14991537" y="6487252"/>
            <a:ext cx="5725113" cy="307074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3632" flipH="1" flipV="1">
            <a:off x="-1558455" y="8528897"/>
            <a:ext cx="20369866" cy="570356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703" flipH="1">
            <a:off x="5169674" y="8596011"/>
            <a:ext cx="20369866" cy="5703562"/>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478136" y="4979270"/>
            <a:ext cx="3781164" cy="459081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34646" y="4522129"/>
            <a:ext cx="5608842" cy="5047958"/>
          </a:xfrm>
          <a:prstGeom prst="rect">
            <a:avLst/>
          </a:prstGeom>
        </p:spPr>
      </p:pic>
      <p:sp>
        <p:nvSpPr>
          <p:cNvPr id="12" name="TextBox 12"/>
          <p:cNvSpPr txBox="1"/>
          <p:nvPr/>
        </p:nvSpPr>
        <p:spPr>
          <a:xfrm>
            <a:off x="1905188" y="2091286"/>
            <a:ext cx="14395490" cy="3015441"/>
          </a:xfrm>
          <a:prstGeom prst="rect">
            <a:avLst/>
          </a:prstGeom>
        </p:spPr>
        <p:txBody>
          <a:bodyPr wrap="square" lIns="0" tIns="0" rIns="0" bIns="0" rtlCol="0" anchor="t">
            <a:spAutoFit/>
          </a:bodyPr>
          <a:lstStyle/>
          <a:p>
            <a:pPr algn="ctr">
              <a:lnSpc>
                <a:spcPts val="12480"/>
              </a:lnSpc>
              <a:spcBef>
                <a:spcPct val="0"/>
              </a:spcBef>
            </a:pPr>
            <a:r>
              <a:rPr lang="vi-VN" sz="7200" b="1" dirty="0">
                <a:solidFill>
                  <a:srgbClr val="000000"/>
                </a:solidFill>
                <a:latin typeface="Arial" panose="020B0604020202020204" pitchFamily="34" charset="0"/>
                <a:cs typeface="Arial" panose="020B0604020202020204" pitchFamily="34" charset="0"/>
              </a:rPr>
              <a:t>CẢM ƠN CÁC EM ĐÃ </a:t>
            </a:r>
          </a:p>
          <a:p>
            <a:pPr algn="ctr">
              <a:lnSpc>
                <a:spcPts val="12480"/>
              </a:lnSpc>
              <a:spcBef>
                <a:spcPct val="0"/>
              </a:spcBef>
            </a:pPr>
            <a:r>
              <a:rPr lang="vi-VN" sz="7200" b="1" dirty="0">
                <a:solidFill>
                  <a:srgbClr val="000000"/>
                </a:solidFill>
                <a:latin typeface="Arial" panose="020B0604020202020204" pitchFamily="34" charset="0"/>
                <a:cs typeface="Arial" panose="020B0604020202020204" pitchFamily="34" charset="0"/>
              </a:rPr>
              <a:t>LẮNG NGHE BÀI GIẢNG!</a:t>
            </a:r>
            <a:endParaRPr lang="en-US" sz="7200" b="1" dirty="0">
              <a:solidFill>
                <a:srgbClr val="000000"/>
              </a:solidFill>
              <a:latin typeface="Arial" panose="020B0604020202020204" pitchFamily="34" charset="0"/>
              <a:cs typeface="Arial" panose="020B0604020202020204" pitchFamily="34" charset="0"/>
            </a:endParaRPr>
          </a:p>
        </p:txBody>
      </p:sp>
      <p:pic>
        <p:nvPicPr>
          <p:cNvPr id="14" name="Picture 14"/>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52661">
            <a:off x="4365886" y="-1298556"/>
            <a:ext cx="5725113" cy="3070743"/>
          </a:xfrm>
          <a:prstGeom prst="rect">
            <a:avLst/>
          </a:prstGeom>
        </p:spPr>
      </p:pic>
    </p:spTree>
    <p:extLst>
      <p:ext uri="{BB962C8B-B14F-4D97-AF65-F5344CB8AC3E}">
        <p14:creationId xmlns:p14="http://schemas.microsoft.com/office/powerpoint/2010/main" val="572859704"/>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95353" y="-281899"/>
            <a:ext cx="7315200" cy="3923607"/>
          </a:xfrm>
          <a:prstGeom prst="rect">
            <a:avLst/>
          </a:prstGeom>
        </p:spPr>
      </p:pic>
      <p:grpSp>
        <p:nvGrpSpPr>
          <p:cNvPr id="4" name="Group 4"/>
          <p:cNvGrpSpPr/>
          <p:nvPr/>
        </p:nvGrpSpPr>
        <p:grpSpPr>
          <a:xfrm>
            <a:off x="8240399" y="571500"/>
            <a:ext cx="8927885" cy="1565305"/>
            <a:chOff x="0" y="0"/>
            <a:chExt cx="7687312" cy="1827492"/>
          </a:xfrm>
        </p:grpSpPr>
        <p:sp>
          <p:nvSpPr>
            <p:cNvPr id="5" name="Freeform 5"/>
            <p:cNvSpPr/>
            <p:nvPr/>
          </p:nvSpPr>
          <p:spPr>
            <a:xfrm>
              <a:off x="-1" y="0"/>
              <a:ext cx="7694972" cy="1827492"/>
            </a:xfrm>
            <a:custGeom>
              <a:avLst/>
              <a:gdLst/>
              <a:ahLst/>
              <a:cxnLst/>
              <a:rect l="l" t="t" r="r" b="b"/>
              <a:pathLst>
                <a:path w="7694972" h="1827492">
                  <a:moveTo>
                    <a:pt x="7188533" y="1810573"/>
                  </a:moveTo>
                  <a:cubicBezTo>
                    <a:pt x="7188533" y="1810573"/>
                    <a:pt x="6951536" y="1800603"/>
                    <a:pt x="6589397" y="1814047"/>
                  </a:cubicBezTo>
                  <a:cubicBezTo>
                    <a:pt x="6227259" y="1827492"/>
                    <a:pt x="490924" y="1827492"/>
                    <a:pt x="490924" y="1827492"/>
                  </a:cubicBezTo>
                  <a:cubicBezTo>
                    <a:pt x="245502" y="1827492"/>
                    <a:pt x="32509" y="1730224"/>
                    <a:pt x="31032" y="1570110"/>
                  </a:cubicBezTo>
                  <a:cubicBezTo>
                    <a:pt x="31032" y="1570110"/>
                    <a:pt x="0" y="6469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41984" y="0"/>
                    <a:pt x="7141984" y="0"/>
                  </a:cubicBezTo>
                  <a:cubicBezTo>
                    <a:pt x="7453885" y="0"/>
                    <a:pt x="7687313" y="101069"/>
                    <a:pt x="7679456" y="303616"/>
                  </a:cubicBezTo>
                  <a:cubicBezTo>
                    <a:pt x="7679456" y="303616"/>
                    <a:pt x="7677460" y="643428"/>
                    <a:pt x="7686216" y="870522"/>
                  </a:cubicBezTo>
                  <a:cubicBezTo>
                    <a:pt x="7694972" y="1163824"/>
                    <a:pt x="7648423" y="1496895"/>
                    <a:pt x="7648423" y="1496895"/>
                  </a:cubicBezTo>
                  <a:cubicBezTo>
                    <a:pt x="7645458" y="1676921"/>
                    <a:pt x="7433955" y="1810573"/>
                    <a:pt x="7188533" y="1810573"/>
                  </a:cubicBezTo>
                  <a:close/>
                </a:path>
              </a:pathLst>
            </a:custGeom>
            <a:solidFill>
              <a:srgbClr val="F5D9D5"/>
            </a:solidFill>
          </p:spPr>
          <p:txBody>
            <a:bodyPr/>
            <a:lstStyle/>
            <a:p>
              <a:endParaRPr lang="en-US"/>
            </a:p>
          </p:txBody>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54168" y="773271"/>
            <a:ext cx="1089256" cy="1130227"/>
          </a:xfrm>
          <a:prstGeom prst="rect">
            <a:avLst/>
          </a:prstGeom>
        </p:spPr>
      </p:pic>
      <p:grpSp>
        <p:nvGrpSpPr>
          <p:cNvPr id="7" name="Group 7"/>
          <p:cNvGrpSpPr/>
          <p:nvPr/>
        </p:nvGrpSpPr>
        <p:grpSpPr>
          <a:xfrm>
            <a:off x="8250485" y="2368503"/>
            <a:ext cx="8917799" cy="1676400"/>
            <a:chOff x="0" y="0"/>
            <a:chExt cx="7687312" cy="1827492"/>
          </a:xfrm>
        </p:grpSpPr>
        <p:sp>
          <p:nvSpPr>
            <p:cNvPr id="8" name="Freeform 8"/>
            <p:cNvSpPr/>
            <p:nvPr/>
          </p:nvSpPr>
          <p:spPr>
            <a:xfrm>
              <a:off x="-1" y="0"/>
              <a:ext cx="7694972" cy="1827492"/>
            </a:xfrm>
            <a:custGeom>
              <a:avLst/>
              <a:gdLst/>
              <a:ahLst/>
              <a:cxnLst/>
              <a:rect l="l" t="t" r="r" b="b"/>
              <a:pathLst>
                <a:path w="7694972" h="1827492">
                  <a:moveTo>
                    <a:pt x="7188533" y="1810573"/>
                  </a:moveTo>
                  <a:cubicBezTo>
                    <a:pt x="7188533" y="1810573"/>
                    <a:pt x="6951536" y="1800603"/>
                    <a:pt x="6589397" y="1814047"/>
                  </a:cubicBezTo>
                  <a:cubicBezTo>
                    <a:pt x="6227259" y="1827492"/>
                    <a:pt x="490924" y="1827492"/>
                    <a:pt x="490924" y="1827492"/>
                  </a:cubicBezTo>
                  <a:cubicBezTo>
                    <a:pt x="245502" y="1827492"/>
                    <a:pt x="32509" y="1730224"/>
                    <a:pt x="31032" y="1570110"/>
                  </a:cubicBezTo>
                  <a:cubicBezTo>
                    <a:pt x="31032" y="1570110"/>
                    <a:pt x="0" y="6469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41984" y="0"/>
                    <a:pt x="7141984" y="0"/>
                  </a:cubicBezTo>
                  <a:cubicBezTo>
                    <a:pt x="7453885" y="0"/>
                    <a:pt x="7687313" y="101069"/>
                    <a:pt x="7679456" y="303616"/>
                  </a:cubicBezTo>
                  <a:cubicBezTo>
                    <a:pt x="7679456" y="303616"/>
                    <a:pt x="7677460" y="643428"/>
                    <a:pt x="7686216" y="870522"/>
                  </a:cubicBezTo>
                  <a:cubicBezTo>
                    <a:pt x="7694972" y="1163824"/>
                    <a:pt x="7648423" y="1496895"/>
                    <a:pt x="7648423" y="1496895"/>
                  </a:cubicBezTo>
                  <a:cubicBezTo>
                    <a:pt x="7645458" y="1676921"/>
                    <a:pt x="7433955" y="1810573"/>
                    <a:pt x="7188533" y="1810573"/>
                  </a:cubicBezTo>
                  <a:close/>
                </a:path>
              </a:pathLst>
            </a:custGeom>
            <a:solidFill>
              <a:srgbClr val="F5D9D5"/>
            </a:solidFill>
          </p:spPr>
          <p:txBody>
            <a:bodyPr/>
            <a:lstStyle/>
            <a:p>
              <a:endParaRPr lang="en-US"/>
            </a:p>
          </p:txBody>
        </p:sp>
      </p:gr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64254" y="2570273"/>
            <a:ext cx="1089256" cy="1130227"/>
          </a:xfrm>
          <a:prstGeom prst="rect">
            <a:avLst/>
          </a:prstGeom>
        </p:spPr>
      </p:pic>
      <p:pic>
        <p:nvPicPr>
          <p:cNvPr id="10" name="Picture 10"/>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877" y="8968857"/>
            <a:ext cx="4915108" cy="2636285"/>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4693" y="3305227"/>
            <a:ext cx="1313120" cy="1477491"/>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53717" y="972629"/>
            <a:ext cx="714516" cy="803956"/>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 y="5763770"/>
            <a:ext cx="3781726" cy="4581474"/>
          </a:xfrm>
          <a:prstGeom prst="rect">
            <a:avLst/>
          </a:prstGeom>
        </p:spPr>
      </p:pic>
      <p:sp>
        <p:nvSpPr>
          <p:cNvPr id="17" name="TextBox 17"/>
          <p:cNvSpPr txBox="1"/>
          <p:nvPr/>
        </p:nvSpPr>
        <p:spPr>
          <a:xfrm>
            <a:off x="3520382" y="1840163"/>
            <a:ext cx="3337735" cy="6412012"/>
          </a:xfrm>
          <a:prstGeom prst="rect">
            <a:avLst/>
          </a:prstGeom>
        </p:spPr>
        <p:txBody>
          <a:bodyPr wrap="square" lIns="0" tIns="0" rIns="0" bIns="0" rtlCol="0" anchor="t">
            <a:spAutoFit/>
          </a:bodyPr>
          <a:lstStyle/>
          <a:p>
            <a:pPr marL="0" lvl="0" indent="0" algn="ctr">
              <a:lnSpc>
                <a:spcPts val="12480"/>
              </a:lnSpc>
            </a:pPr>
            <a:r>
              <a:rPr lang="vi-VN" sz="6400" b="1" u="none" dirty="0">
                <a:solidFill>
                  <a:srgbClr val="FF0000"/>
                </a:solidFill>
              </a:rPr>
              <a:t>NỘI DUNG BÀI HỌC</a:t>
            </a:r>
            <a:endParaRPr lang="en-US" sz="6400" b="1" u="none" dirty="0">
              <a:solidFill>
                <a:srgbClr val="FF0000"/>
              </a:solidFill>
            </a:endParaRPr>
          </a:p>
        </p:txBody>
      </p:sp>
      <p:sp>
        <p:nvSpPr>
          <p:cNvPr id="18" name="TextBox 18"/>
          <p:cNvSpPr txBox="1"/>
          <p:nvPr/>
        </p:nvSpPr>
        <p:spPr>
          <a:xfrm>
            <a:off x="7794417" y="805774"/>
            <a:ext cx="771252" cy="1066318"/>
          </a:xfrm>
          <a:prstGeom prst="rect">
            <a:avLst/>
          </a:prstGeom>
        </p:spPr>
        <p:txBody>
          <a:bodyPr wrap="square" lIns="0" tIns="0" rIns="0" bIns="0" rtlCol="0" anchor="t">
            <a:spAutoFit/>
          </a:bodyPr>
          <a:lstStyle/>
          <a:p>
            <a:pPr algn="ctr">
              <a:lnSpc>
                <a:spcPts val="8879"/>
              </a:lnSpc>
            </a:pPr>
            <a:r>
              <a:rPr lang="vi-VN" sz="6400" b="1" dirty="0">
                <a:solidFill>
                  <a:srgbClr val="FFFFFF"/>
                </a:solidFill>
              </a:rPr>
              <a:t>1</a:t>
            </a:r>
            <a:endParaRPr lang="en-US" sz="6400" b="1" dirty="0">
              <a:solidFill>
                <a:srgbClr val="FFFFFF"/>
              </a:solidFill>
            </a:endParaRPr>
          </a:p>
        </p:txBody>
      </p:sp>
      <p:sp>
        <p:nvSpPr>
          <p:cNvPr id="21" name="TextBox 18"/>
          <p:cNvSpPr txBox="1"/>
          <p:nvPr/>
        </p:nvSpPr>
        <p:spPr>
          <a:xfrm>
            <a:off x="7823256" y="2556621"/>
            <a:ext cx="771252" cy="1066318"/>
          </a:xfrm>
          <a:prstGeom prst="rect">
            <a:avLst/>
          </a:prstGeom>
        </p:spPr>
        <p:txBody>
          <a:bodyPr wrap="square" lIns="0" tIns="0" rIns="0" bIns="0" rtlCol="0" anchor="t">
            <a:spAutoFit/>
          </a:bodyPr>
          <a:lstStyle/>
          <a:p>
            <a:pPr algn="ctr">
              <a:lnSpc>
                <a:spcPts val="8879"/>
              </a:lnSpc>
            </a:pPr>
            <a:r>
              <a:rPr lang="vi-VN" sz="6400" b="1" dirty="0">
                <a:solidFill>
                  <a:srgbClr val="FFFFFF"/>
                </a:solidFill>
              </a:rPr>
              <a:t>2</a:t>
            </a:r>
            <a:endParaRPr lang="en-US" sz="6400" b="1" dirty="0">
              <a:solidFill>
                <a:srgbClr val="FFFFFF"/>
              </a:solidFill>
            </a:endParaRPr>
          </a:p>
        </p:txBody>
      </p:sp>
      <p:sp>
        <p:nvSpPr>
          <p:cNvPr id="23" name="Rectangle 22"/>
          <p:cNvSpPr/>
          <p:nvPr/>
        </p:nvSpPr>
        <p:spPr>
          <a:xfrm>
            <a:off x="9581003" y="915944"/>
            <a:ext cx="3695242" cy="800219"/>
          </a:xfrm>
          <a:prstGeom prst="rect">
            <a:avLst/>
          </a:prstGeom>
        </p:spPr>
        <p:txBody>
          <a:bodyPr wrap="none">
            <a:spAutoFit/>
          </a:bodyPr>
          <a:lstStyle/>
          <a:p>
            <a:r>
              <a:rPr lang="vi-VN" sz="4600" b="1" dirty="0">
                <a:solidFill>
                  <a:srgbClr val="000000"/>
                </a:solidFill>
                <a:latin typeface="Arial" panose="020B0604020202020204" pitchFamily="34" charset="0"/>
                <a:cs typeface="Arial" panose="020B0604020202020204" pitchFamily="34" charset="0"/>
              </a:rPr>
              <a:t>Đọc văn bản</a:t>
            </a:r>
            <a:endParaRPr lang="en-US" sz="4600" dirty="0">
              <a:latin typeface="Arial" panose="020B0604020202020204" pitchFamily="34" charset="0"/>
              <a:cs typeface="Arial" panose="020B0604020202020204" pitchFamily="34" charset="0"/>
            </a:endParaRPr>
          </a:p>
        </p:txBody>
      </p:sp>
      <p:sp>
        <p:nvSpPr>
          <p:cNvPr id="24" name="Rectangle 23"/>
          <p:cNvSpPr/>
          <p:nvPr/>
        </p:nvSpPr>
        <p:spPr>
          <a:xfrm>
            <a:off x="9471976" y="2821317"/>
            <a:ext cx="4210896" cy="800219"/>
          </a:xfrm>
          <a:prstGeom prst="rect">
            <a:avLst/>
          </a:prstGeom>
        </p:spPr>
        <p:txBody>
          <a:bodyPr wrap="none">
            <a:spAutoFit/>
          </a:bodyPr>
          <a:lstStyle/>
          <a:p>
            <a:r>
              <a:rPr lang="vi-VN" sz="4600" b="1" dirty="0">
                <a:solidFill>
                  <a:srgbClr val="000000"/>
                </a:solidFill>
                <a:ea typeface="Calibri" panose="020F0502020204030204" pitchFamily="34" charset="0"/>
                <a:cs typeface="Arial" panose="020B0604020202020204" pitchFamily="34" charset="0"/>
              </a:rPr>
              <a:t>Trả lời câu hỏi</a:t>
            </a:r>
            <a:endParaRPr lang="en-US" sz="4600" dirty="0">
              <a:latin typeface="Arial" panose="020B0604020202020204" pitchFamily="34" charset="0"/>
              <a:cs typeface="Arial" panose="020B0604020202020204" pitchFamily="34" charset="0"/>
            </a:endParaRPr>
          </a:p>
        </p:txBody>
      </p:sp>
      <p:grpSp>
        <p:nvGrpSpPr>
          <p:cNvPr id="26" name="Group 4"/>
          <p:cNvGrpSpPr/>
          <p:nvPr/>
        </p:nvGrpSpPr>
        <p:grpSpPr>
          <a:xfrm>
            <a:off x="8214607" y="4367275"/>
            <a:ext cx="8953677" cy="1565305"/>
            <a:chOff x="0" y="0"/>
            <a:chExt cx="7687312" cy="1827492"/>
          </a:xfrm>
        </p:grpSpPr>
        <p:sp>
          <p:nvSpPr>
            <p:cNvPr id="27" name="Freeform 5"/>
            <p:cNvSpPr/>
            <p:nvPr/>
          </p:nvSpPr>
          <p:spPr>
            <a:xfrm>
              <a:off x="-1" y="0"/>
              <a:ext cx="7694972" cy="1827492"/>
            </a:xfrm>
            <a:custGeom>
              <a:avLst/>
              <a:gdLst/>
              <a:ahLst/>
              <a:cxnLst/>
              <a:rect l="l" t="t" r="r" b="b"/>
              <a:pathLst>
                <a:path w="7694972" h="1827492">
                  <a:moveTo>
                    <a:pt x="7188533" y="1810573"/>
                  </a:moveTo>
                  <a:cubicBezTo>
                    <a:pt x="7188533" y="1810573"/>
                    <a:pt x="6951536" y="1800603"/>
                    <a:pt x="6589397" y="1814047"/>
                  </a:cubicBezTo>
                  <a:cubicBezTo>
                    <a:pt x="6227259" y="1827492"/>
                    <a:pt x="490924" y="1827492"/>
                    <a:pt x="490924" y="1827492"/>
                  </a:cubicBezTo>
                  <a:cubicBezTo>
                    <a:pt x="245502" y="1827492"/>
                    <a:pt x="32509" y="1730224"/>
                    <a:pt x="31032" y="1570110"/>
                  </a:cubicBezTo>
                  <a:cubicBezTo>
                    <a:pt x="31032" y="1570110"/>
                    <a:pt x="0" y="6469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41984" y="0"/>
                    <a:pt x="7141984" y="0"/>
                  </a:cubicBezTo>
                  <a:cubicBezTo>
                    <a:pt x="7453885" y="0"/>
                    <a:pt x="7687313" y="101069"/>
                    <a:pt x="7679456" y="303616"/>
                  </a:cubicBezTo>
                  <a:cubicBezTo>
                    <a:pt x="7679456" y="303616"/>
                    <a:pt x="7677460" y="643428"/>
                    <a:pt x="7686216" y="870522"/>
                  </a:cubicBezTo>
                  <a:cubicBezTo>
                    <a:pt x="7694972" y="1163824"/>
                    <a:pt x="7648423" y="1496895"/>
                    <a:pt x="7648423" y="1496895"/>
                  </a:cubicBezTo>
                  <a:cubicBezTo>
                    <a:pt x="7645458" y="1676921"/>
                    <a:pt x="7433955" y="1810573"/>
                    <a:pt x="7188533" y="1810573"/>
                  </a:cubicBezTo>
                  <a:close/>
                </a:path>
              </a:pathLst>
            </a:custGeom>
            <a:solidFill>
              <a:srgbClr val="F5D9D5"/>
            </a:solidFill>
          </p:spPr>
          <p:txBody>
            <a:bodyPr/>
            <a:lstStyle/>
            <a:p>
              <a:endParaRPr lang="en-US"/>
            </a:p>
          </p:txBody>
        </p:sp>
      </p:grpSp>
      <p:pic>
        <p:nvPicPr>
          <p:cNvPr id="28"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8376" y="4569046"/>
            <a:ext cx="1089256" cy="1130227"/>
          </a:xfrm>
          <a:prstGeom prst="rect">
            <a:avLst/>
          </a:prstGeom>
        </p:spPr>
      </p:pic>
      <p:sp>
        <p:nvSpPr>
          <p:cNvPr id="29" name="TextBox 18"/>
          <p:cNvSpPr txBox="1"/>
          <p:nvPr/>
        </p:nvSpPr>
        <p:spPr>
          <a:xfrm>
            <a:off x="7768625" y="4601549"/>
            <a:ext cx="771252" cy="1066318"/>
          </a:xfrm>
          <a:prstGeom prst="rect">
            <a:avLst/>
          </a:prstGeom>
        </p:spPr>
        <p:txBody>
          <a:bodyPr wrap="square" lIns="0" tIns="0" rIns="0" bIns="0" rtlCol="0" anchor="t">
            <a:spAutoFit/>
          </a:bodyPr>
          <a:lstStyle/>
          <a:p>
            <a:pPr algn="ctr">
              <a:lnSpc>
                <a:spcPts val="8879"/>
              </a:lnSpc>
            </a:pPr>
            <a:r>
              <a:rPr lang="vi-VN" sz="6400" b="1" dirty="0">
                <a:solidFill>
                  <a:srgbClr val="FFFFFF"/>
                </a:solidFill>
              </a:rPr>
              <a:t>3</a:t>
            </a:r>
            <a:endParaRPr lang="en-US" sz="6400" b="1" dirty="0">
              <a:solidFill>
                <a:srgbClr val="FFFFFF"/>
              </a:solidFill>
            </a:endParaRPr>
          </a:p>
        </p:txBody>
      </p:sp>
      <p:sp>
        <p:nvSpPr>
          <p:cNvPr id="30" name="Rectangle 29"/>
          <p:cNvSpPr/>
          <p:nvPr/>
        </p:nvSpPr>
        <p:spPr>
          <a:xfrm>
            <a:off x="9555211" y="4711719"/>
            <a:ext cx="4480714" cy="800219"/>
          </a:xfrm>
          <a:prstGeom prst="rect">
            <a:avLst/>
          </a:prstGeom>
        </p:spPr>
        <p:txBody>
          <a:bodyPr wrap="none">
            <a:spAutoFit/>
          </a:bodyPr>
          <a:lstStyle/>
          <a:p>
            <a:r>
              <a:rPr lang="vi-VN" sz="4600" b="1" dirty="0">
                <a:solidFill>
                  <a:srgbClr val="000000"/>
                </a:solidFill>
                <a:latin typeface="Arial" panose="020B0604020202020204" pitchFamily="34" charset="0"/>
                <a:cs typeface="Arial" panose="020B0604020202020204" pitchFamily="34" charset="0"/>
              </a:rPr>
              <a:t>Học thuộc lòng</a:t>
            </a:r>
            <a:endParaRPr lang="en-US" sz="4600" dirty="0">
              <a:latin typeface="Arial" panose="020B0604020202020204" pitchFamily="34" charset="0"/>
              <a:cs typeface="Arial" panose="020B0604020202020204" pitchFamily="34" charset="0"/>
            </a:endParaRPr>
          </a:p>
        </p:txBody>
      </p:sp>
      <p:grpSp>
        <p:nvGrpSpPr>
          <p:cNvPr id="31" name="Group 7"/>
          <p:cNvGrpSpPr/>
          <p:nvPr/>
        </p:nvGrpSpPr>
        <p:grpSpPr>
          <a:xfrm>
            <a:off x="8260572" y="6366048"/>
            <a:ext cx="8898846" cy="1676400"/>
            <a:chOff x="0" y="0"/>
            <a:chExt cx="7687312" cy="1827492"/>
          </a:xfrm>
        </p:grpSpPr>
        <p:sp>
          <p:nvSpPr>
            <p:cNvPr id="32" name="Freeform 8"/>
            <p:cNvSpPr/>
            <p:nvPr/>
          </p:nvSpPr>
          <p:spPr>
            <a:xfrm>
              <a:off x="-1" y="0"/>
              <a:ext cx="7694972" cy="1827492"/>
            </a:xfrm>
            <a:custGeom>
              <a:avLst/>
              <a:gdLst/>
              <a:ahLst/>
              <a:cxnLst/>
              <a:rect l="l" t="t" r="r" b="b"/>
              <a:pathLst>
                <a:path w="7694972" h="1827492">
                  <a:moveTo>
                    <a:pt x="7188533" y="1810573"/>
                  </a:moveTo>
                  <a:cubicBezTo>
                    <a:pt x="7188533" y="1810573"/>
                    <a:pt x="6951536" y="1800603"/>
                    <a:pt x="6589397" y="1814047"/>
                  </a:cubicBezTo>
                  <a:cubicBezTo>
                    <a:pt x="6227259" y="1827492"/>
                    <a:pt x="490924" y="1827492"/>
                    <a:pt x="490924" y="1827492"/>
                  </a:cubicBezTo>
                  <a:cubicBezTo>
                    <a:pt x="245502" y="1827492"/>
                    <a:pt x="32509" y="1730224"/>
                    <a:pt x="31032" y="1570110"/>
                  </a:cubicBezTo>
                  <a:cubicBezTo>
                    <a:pt x="31032" y="1570110"/>
                    <a:pt x="0" y="6469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41984" y="0"/>
                    <a:pt x="7141984" y="0"/>
                  </a:cubicBezTo>
                  <a:cubicBezTo>
                    <a:pt x="7453885" y="0"/>
                    <a:pt x="7687313" y="101069"/>
                    <a:pt x="7679456" y="303616"/>
                  </a:cubicBezTo>
                  <a:cubicBezTo>
                    <a:pt x="7679456" y="303616"/>
                    <a:pt x="7677460" y="643428"/>
                    <a:pt x="7686216" y="870522"/>
                  </a:cubicBezTo>
                  <a:cubicBezTo>
                    <a:pt x="7694972" y="1163824"/>
                    <a:pt x="7648423" y="1496895"/>
                    <a:pt x="7648423" y="1496895"/>
                  </a:cubicBezTo>
                  <a:cubicBezTo>
                    <a:pt x="7645458" y="1676921"/>
                    <a:pt x="7433955" y="1810573"/>
                    <a:pt x="7188533" y="1810573"/>
                  </a:cubicBezTo>
                  <a:close/>
                </a:path>
              </a:pathLst>
            </a:custGeom>
            <a:solidFill>
              <a:srgbClr val="F5D9D5"/>
            </a:solidFill>
          </p:spPr>
          <p:txBody>
            <a:bodyPr/>
            <a:lstStyle/>
            <a:p>
              <a:endParaRPr lang="en-US"/>
            </a:p>
          </p:txBody>
        </p:sp>
      </p:grpSp>
      <p:pic>
        <p:nvPicPr>
          <p:cNvPr id="33"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74340" y="6567818"/>
            <a:ext cx="1089256" cy="1130227"/>
          </a:xfrm>
          <a:prstGeom prst="rect">
            <a:avLst/>
          </a:prstGeom>
        </p:spPr>
      </p:pic>
      <p:sp>
        <p:nvSpPr>
          <p:cNvPr id="34" name="TextBox 18"/>
          <p:cNvSpPr txBox="1"/>
          <p:nvPr/>
        </p:nvSpPr>
        <p:spPr>
          <a:xfrm>
            <a:off x="7833342" y="6554166"/>
            <a:ext cx="771252" cy="1066318"/>
          </a:xfrm>
          <a:prstGeom prst="rect">
            <a:avLst/>
          </a:prstGeom>
        </p:spPr>
        <p:txBody>
          <a:bodyPr wrap="square" lIns="0" tIns="0" rIns="0" bIns="0" rtlCol="0" anchor="t">
            <a:spAutoFit/>
          </a:bodyPr>
          <a:lstStyle/>
          <a:p>
            <a:pPr algn="ctr">
              <a:lnSpc>
                <a:spcPts val="8879"/>
              </a:lnSpc>
            </a:pPr>
            <a:r>
              <a:rPr lang="vi-VN" sz="6400" b="1" dirty="0">
                <a:solidFill>
                  <a:srgbClr val="FFFFFF"/>
                </a:solidFill>
              </a:rPr>
              <a:t>4</a:t>
            </a:r>
            <a:endParaRPr lang="en-US" sz="6400" b="1" dirty="0">
              <a:solidFill>
                <a:srgbClr val="FFFFFF"/>
              </a:solidFill>
            </a:endParaRPr>
          </a:p>
        </p:txBody>
      </p:sp>
      <p:sp>
        <p:nvSpPr>
          <p:cNvPr id="35" name="Rectangle 34"/>
          <p:cNvSpPr/>
          <p:nvPr/>
        </p:nvSpPr>
        <p:spPr>
          <a:xfrm>
            <a:off x="9482062" y="6818862"/>
            <a:ext cx="6949916" cy="800219"/>
          </a:xfrm>
          <a:prstGeom prst="rect">
            <a:avLst/>
          </a:prstGeom>
        </p:spPr>
        <p:txBody>
          <a:bodyPr wrap="none">
            <a:spAutoFit/>
          </a:bodyPr>
          <a:lstStyle/>
          <a:p>
            <a:r>
              <a:rPr lang="vi-VN" sz="4600" b="1" dirty="0">
                <a:solidFill>
                  <a:srgbClr val="000000"/>
                </a:solidFill>
                <a:cs typeface="Arial" panose="020B0604020202020204" pitchFamily="34" charset="0"/>
              </a:rPr>
              <a:t>Ôn chữ viết hoa: A, Ă, Â</a:t>
            </a:r>
            <a:endParaRPr lang="en-US" sz="4600" dirty="0">
              <a:latin typeface="Arial" panose="020B0604020202020204" pitchFamily="34" charset="0"/>
              <a:cs typeface="Arial" panose="020B0604020202020204" pitchFamily="34" charset="0"/>
            </a:endParaRPr>
          </a:p>
        </p:txBody>
      </p:sp>
      <p:grpSp>
        <p:nvGrpSpPr>
          <p:cNvPr id="36" name="Group 4"/>
          <p:cNvGrpSpPr/>
          <p:nvPr/>
        </p:nvGrpSpPr>
        <p:grpSpPr>
          <a:xfrm>
            <a:off x="8214606" y="8364821"/>
            <a:ext cx="8962563" cy="1565305"/>
            <a:chOff x="0" y="0"/>
            <a:chExt cx="7687312" cy="1827492"/>
          </a:xfrm>
        </p:grpSpPr>
        <p:sp>
          <p:nvSpPr>
            <p:cNvPr id="37" name="Freeform 5"/>
            <p:cNvSpPr/>
            <p:nvPr/>
          </p:nvSpPr>
          <p:spPr>
            <a:xfrm>
              <a:off x="-1" y="0"/>
              <a:ext cx="7694972" cy="1827492"/>
            </a:xfrm>
            <a:custGeom>
              <a:avLst/>
              <a:gdLst/>
              <a:ahLst/>
              <a:cxnLst/>
              <a:rect l="l" t="t" r="r" b="b"/>
              <a:pathLst>
                <a:path w="7694972" h="1827492">
                  <a:moveTo>
                    <a:pt x="7188533" y="1810573"/>
                  </a:moveTo>
                  <a:cubicBezTo>
                    <a:pt x="7188533" y="1810573"/>
                    <a:pt x="6951536" y="1800603"/>
                    <a:pt x="6589397" y="1814047"/>
                  </a:cubicBezTo>
                  <a:cubicBezTo>
                    <a:pt x="6227259" y="1827492"/>
                    <a:pt x="490924" y="1827492"/>
                    <a:pt x="490924" y="1827492"/>
                  </a:cubicBezTo>
                  <a:cubicBezTo>
                    <a:pt x="245502" y="1827492"/>
                    <a:pt x="32509" y="1730224"/>
                    <a:pt x="31032" y="1570110"/>
                  </a:cubicBezTo>
                  <a:cubicBezTo>
                    <a:pt x="31032" y="1570110"/>
                    <a:pt x="0" y="6469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41984" y="0"/>
                    <a:pt x="7141984" y="0"/>
                  </a:cubicBezTo>
                  <a:cubicBezTo>
                    <a:pt x="7453885" y="0"/>
                    <a:pt x="7687313" y="101069"/>
                    <a:pt x="7679456" y="303616"/>
                  </a:cubicBezTo>
                  <a:cubicBezTo>
                    <a:pt x="7679456" y="303616"/>
                    <a:pt x="7677460" y="643428"/>
                    <a:pt x="7686216" y="870522"/>
                  </a:cubicBezTo>
                  <a:cubicBezTo>
                    <a:pt x="7694972" y="1163824"/>
                    <a:pt x="7648423" y="1496895"/>
                    <a:pt x="7648423" y="1496895"/>
                  </a:cubicBezTo>
                  <a:cubicBezTo>
                    <a:pt x="7645458" y="1676921"/>
                    <a:pt x="7433955" y="1810573"/>
                    <a:pt x="7188533" y="1810573"/>
                  </a:cubicBezTo>
                  <a:close/>
                </a:path>
              </a:pathLst>
            </a:custGeom>
            <a:solidFill>
              <a:srgbClr val="F5D9D5"/>
            </a:solidFill>
          </p:spPr>
          <p:txBody>
            <a:bodyPr/>
            <a:lstStyle/>
            <a:p>
              <a:endParaRPr lang="en-US"/>
            </a:p>
          </p:txBody>
        </p:sp>
      </p:grpSp>
      <p:pic>
        <p:nvPicPr>
          <p:cNvPr id="38"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8375" y="8566592"/>
            <a:ext cx="1089256" cy="1130227"/>
          </a:xfrm>
          <a:prstGeom prst="rect">
            <a:avLst/>
          </a:prstGeom>
        </p:spPr>
      </p:pic>
      <p:sp>
        <p:nvSpPr>
          <p:cNvPr id="39" name="TextBox 18"/>
          <p:cNvSpPr txBox="1"/>
          <p:nvPr/>
        </p:nvSpPr>
        <p:spPr>
          <a:xfrm>
            <a:off x="7768624" y="8599095"/>
            <a:ext cx="771252" cy="1066318"/>
          </a:xfrm>
          <a:prstGeom prst="rect">
            <a:avLst/>
          </a:prstGeom>
        </p:spPr>
        <p:txBody>
          <a:bodyPr wrap="square" lIns="0" tIns="0" rIns="0" bIns="0" rtlCol="0" anchor="t">
            <a:spAutoFit/>
          </a:bodyPr>
          <a:lstStyle/>
          <a:p>
            <a:pPr algn="ctr">
              <a:lnSpc>
                <a:spcPts val="8879"/>
              </a:lnSpc>
            </a:pPr>
            <a:r>
              <a:rPr lang="vi-VN" sz="6400" b="1" dirty="0">
                <a:solidFill>
                  <a:srgbClr val="FFFFFF"/>
                </a:solidFill>
              </a:rPr>
              <a:t>5</a:t>
            </a:r>
            <a:endParaRPr lang="en-US" sz="6400" b="1" dirty="0">
              <a:solidFill>
                <a:srgbClr val="FFFFFF"/>
              </a:solidFill>
            </a:endParaRPr>
          </a:p>
        </p:txBody>
      </p:sp>
      <p:sp>
        <p:nvSpPr>
          <p:cNvPr id="40" name="Rectangle 39"/>
          <p:cNvSpPr/>
          <p:nvPr/>
        </p:nvSpPr>
        <p:spPr>
          <a:xfrm>
            <a:off x="9555210" y="8709265"/>
            <a:ext cx="4173515" cy="800219"/>
          </a:xfrm>
          <a:prstGeom prst="rect">
            <a:avLst/>
          </a:prstGeom>
        </p:spPr>
        <p:txBody>
          <a:bodyPr wrap="none">
            <a:spAutoFit/>
          </a:bodyPr>
          <a:lstStyle/>
          <a:p>
            <a:r>
              <a:rPr lang="vi-VN" sz="4600" b="1" dirty="0">
                <a:solidFill>
                  <a:srgbClr val="000000"/>
                </a:solidFill>
                <a:latin typeface="Arial" panose="020B0604020202020204" pitchFamily="34" charset="0"/>
                <a:cs typeface="Arial" panose="020B0604020202020204" pitchFamily="34" charset="0"/>
              </a:rPr>
              <a:t>Viết ứng dụng</a:t>
            </a:r>
            <a:endParaRPr lang="en-US" sz="4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785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181451" y="8894121"/>
            <a:ext cx="22317688" cy="6248953"/>
          </a:xfrm>
          <a:prstGeom prst="rect">
            <a:avLst/>
          </a:prstGeom>
        </p:spPr>
      </p:pic>
      <p:pic>
        <p:nvPicPr>
          <p:cNvPr id="4" name="Picture 4"/>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50006" y="3181696"/>
            <a:ext cx="7315200" cy="39236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634709" y="4863644"/>
            <a:ext cx="7264616" cy="508523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2989" flipH="1">
            <a:off x="-1524135" y="9387462"/>
            <a:ext cx="22317688" cy="6248953"/>
          </a:xfrm>
          <a:prstGeom prst="rect">
            <a:avLst/>
          </a:prstGeom>
        </p:spPr>
      </p:pic>
      <p:pic>
        <p:nvPicPr>
          <p:cNvPr id="7" name="Picture 7"/>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90943" y="2901840"/>
            <a:ext cx="7315200" cy="392360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19580" y="6695182"/>
            <a:ext cx="631970" cy="71107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8858" y="1028700"/>
            <a:ext cx="557364" cy="62713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87967" y="2080093"/>
            <a:ext cx="979050" cy="1101603"/>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302793" y="7921671"/>
            <a:ext cx="476344" cy="535971"/>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7787678"/>
            <a:ext cx="714516" cy="803956"/>
          </a:xfrm>
          <a:prstGeom prst="rect">
            <a:avLst/>
          </a:prstGeom>
        </p:spPr>
      </p:pic>
      <p:grpSp>
        <p:nvGrpSpPr>
          <p:cNvPr id="14" name="Group 7"/>
          <p:cNvGrpSpPr>
            <a:grpSpLocks noChangeAspect="1"/>
          </p:cNvGrpSpPr>
          <p:nvPr/>
        </p:nvGrpSpPr>
        <p:grpSpPr>
          <a:xfrm>
            <a:off x="1683546" y="1324172"/>
            <a:ext cx="9132646" cy="4297504"/>
            <a:chOff x="58750" y="791893"/>
            <a:chExt cx="12611101" cy="5787390"/>
          </a:xfrm>
        </p:grpSpPr>
        <p:sp>
          <p:nvSpPr>
            <p:cNvPr id="15" name="Freeform 8"/>
            <p:cNvSpPr/>
            <p:nvPr/>
          </p:nvSpPr>
          <p:spPr>
            <a:xfrm>
              <a:off x="58750" y="791893"/>
              <a:ext cx="12611101" cy="5787390"/>
            </a:xfrm>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solidFill>
              <a:srgbClr val="FFFFFF"/>
            </a:solidFill>
            <a:ln>
              <a:solidFill>
                <a:srgbClr val="000000"/>
              </a:solidFill>
            </a:ln>
          </p:spPr>
          <p:txBody>
            <a:bodyPr/>
            <a:lstStyle/>
            <a:p>
              <a:endParaRPr lang="en-US"/>
            </a:p>
          </p:txBody>
        </p:sp>
      </p:grpSp>
      <p:sp>
        <p:nvSpPr>
          <p:cNvPr id="16" name="TextBox 8"/>
          <p:cNvSpPr txBox="1"/>
          <p:nvPr/>
        </p:nvSpPr>
        <p:spPr>
          <a:xfrm>
            <a:off x="2319258" y="2574281"/>
            <a:ext cx="7905650" cy="1603003"/>
          </a:xfrm>
          <a:prstGeom prst="rect">
            <a:avLst/>
          </a:prstGeom>
        </p:spPr>
        <p:txBody>
          <a:bodyPr wrap="square" lIns="0" tIns="0" rIns="0" bIns="0" rtlCol="0" anchor="t">
            <a:spAutoFit/>
          </a:bodyPr>
          <a:lstStyle/>
          <a:p>
            <a:pPr>
              <a:lnSpc>
                <a:spcPts val="12480"/>
              </a:lnSpc>
            </a:pPr>
            <a:r>
              <a:rPr lang="vi-VN" sz="7600" b="1" dirty="0">
                <a:solidFill>
                  <a:srgbClr val="3B3835"/>
                </a:solidFill>
              </a:rPr>
              <a:t>1. ĐỌC VĂN BẢN</a:t>
            </a:r>
            <a:endParaRPr lang="en-US" sz="7600" b="1" dirty="0">
              <a:solidFill>
                <a:srgbClr val="3B3835"/>
              </a:solidFill>
            </a:endParaRPr>
          </a:p>
        </p:txBody>
      </p:sp>
    </p:spTree>
    <p:extLst>
      <p:ext uri="{BB962C8B-B14F-4D97-AF65-F5344CB8AC3E}">
        <p14:creationId xmlns:p14="http://schemas.microsoft.com/office/powerpoint/2010/main" val="384984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68" y="334010"/>
            <a:ext cx="2641400" cy="716312"/>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654713" y="1223888"/>
            <a:ext cx="14978574" cy="8729103"/>
          </a:xfrm>
          <a:custGeom>
            <a:avLst/>
            <a:gdLst>
              <a:gd name="connsiteX0" fmla="*/ 0 w 14978574"/>
              <a:gd name="connsiteY0" fmla="*/ 1454880 h 8729103"/>
              <a:gd name="connsiteX1" fmla="*/ 1454880 w 14978574"/>
              <a:gd name="connsiteY1" fmla="*/ 0 h 8729103"/>
              <a:gd name="connsiteX2" fmla="*/ 1883993 w 14978574"/>
              <a:gd name="connsiteY2" fmla="*/ 0 h 8729103"/>
              <a:gd name="connsiteX3" fmla="*/ 2675171 w 14978574"/>
              <a:gd name="connsiteY3" fmla="*/ 0 h 8729103"/>
              <a:gd name="connsiteX4" fmla="*/ 3587037 w 14978574"/>
              <a:gd name="connsiteY4" fmla="*/ 0 h 8729103"/>
              <a:gd name="connsiteX5" fmla="*/ 4498903 w 14978574"/>
              <a:gd name="connsiteY5" fmla="*/ 0 h 8729103"/>
              <a:gd name="connsiteX6" fmla="*/ 5169393 w 14978574"/>
              <a:gd name="connsiteY6" fmla="*/ 0 h 8729103"/>
              <a:gd name="connsiteX7" fmla="*/ 5839882 w 14978574"/>
              <a:gd name="connsiteY7" fmla="*/ 0 h 8729103"/>
              <a:gd name="connsiteX8" fmla="*/ 6631060 w 14978574"/>
              <a:gd name="connsiteY8" fmla="*/ 0 h 8729103"/>
              <a:gd name="connsiteX9" fmla="*/ 7060174 w 14978574"/>
              <a:gd name="connsiteY9" fmla="*/ 0 h 8729103"/>
              <a:gd name="connsiteX10" fmla="*/ 7368599 w 14978574"/>
              <a:gd name="connsiteY10" fmla="*/ 0 h 8729103"/>
              <a:gd name="connsiteX11" fmla="*/ 7677024 w 14978574"/>
              <a:gd name="connsiteY11" fmla="*/ 0 h 8729103"/>
              <a:gd name="connsiteX12" fmla="*/ 7985449 w 14978574"/>
              <a:gd name="connsiteY12" fmla="*/ 0 h 8729103"/>
              <a:gd name="connsiteX13" fmla="*/ 8897315 w 14978574"/>
              <a:gd name="connsiteY13" fmla="*/ 0 h 8729103"/>
              <a:gd name="connsiteX14" fmla="*/ 9447117 w 14978574"/>
              <a:gd name="connsiteY14" fmla="*/ 0 h 8729103"/>
              <a:gd name="connsiteX15" fmla="*/ 9996918 w 14978574"/>
              <a:gd name="connsiteY15" fmla="*/ 0 h 8729103"/>
              <a:gd name="connsiteX16" fmla="*/ 10667408 w 14978574"/>
              <a:gd name="connsiteY16" fmla="*/ 0 h 8729103"/>
              <a:gd name="connsiteX17" fmla="*/ 10975833 w 14978574"/>
              <a:gd name="connsiteY17" fmla="*/ 0 h 8729103"/>
              <a:gd name="connsiteX18" fmla="*/ 11767011 w 14978574"/>
              <a:gd name="connsiteY18" fmla="*/ 0 h 8729103"/>
              <a:gd name="connsiteX19" fmla="*/ 12678877 w 14978574"/>
              <a:gd name="connsiteY19" fmla="*/ 0 h 8729103"/>
              <a:gd name="connsiteX20" fmla="*/ 13523694 w 14978574"/>
              <a:gd name="connsiteY20" fmla="*/ 0 h 8729103"/>
              <a:gd name="connsiteX21" fmla="*/ 14978574 w 14978574"/>
              <a:gd name="connsiteY21" fmla="*/ 1454880 h 8729103"/>
              <a:gd name="connsiteX22" fmla="*/ 14978574 w 14978574"/>
              <a:gd name="connsiteY22" fmla="*/ 1926893 h 8729103"/>
              <a:gd name="connsiteX23" fmla="*/ 14978574 w 14978574"/>
              <a:gd name="connsiteY23" fmla="*/ 2398907 h 8729103"/>
              <a:gd name="connsiteX24" fmla="*/ 14978574 w 14978574"/>
              <a:gd name="connsiteY24" fmla="*/ 3045500 h 8729103"/>
              <a:gd name="connsiteX25" fmla="*/ 14978574 w 14978574"/>
              <a:gd name="connsiteY25" fmla="*/ 3750288 h 8729103"/>
              <a:gd name="connsiteX26" fmla="*/ 14978574 w 14978574"/>
              <a:gd name="connsiteY26" fmla="*/ 4222301 h 8729103"/>
              <a:gd name="connsiteX27" fmla="*/ 14978574 w 14978574"/>
              <a:gd name="connsiteY27" fmla="*/ 4985281 h 8729103"/>
              <a:gd name="connsiteX28" fmla="*/ 14978574 w 14978574"/>
              <a:gd name="connsiteY28" fmla="*/ 5457295 h 8729103"/>
              <a:gd name="connsiteX29" fmla="*/ 14978574 w 14978574"/>
              <a:gd name="connsiteY29" fmla="*/ 5929308 h 8729103"/>
              <a:gd name="connsiteX30" fmla="*/ 14978574 w 14978574"/>
              <a:gd name="connsiteY30" fmla="*/ 6575902 h 8729103"/>
              <a:gd name="connsiteX31" fmla="*/ 14978574 w 14978574"/>
              <a:gd name="connsiteY31" fmla="*/ 7274223 h 8729103"/>
              <a:gd name="connsiteX32" fmla="*/ 13523694 w 14978574"/>
              <a:gd name="connsiteY32" fmla="*/ 8729103 h 8729103"/>
              <a:gd name="connsiteX33" fmla="*/ 13094581 w 14978574"/>
              <a:gd name="connsiteY33" fmla="*/ 8729103 h 8729103"/>
              <a:gd name="connsiteX34" fmla="*/ 12182715 w 14978574"/>
              <a:gd name="connsiteY34" fmla="*/ 8729103 h 8729103"/>
              <a:gd name="connsiteX35" fmla="*/ 11874289 w 14978574"/>
              <a:gd name="connsiteY35" fmla="*/ 8729103 h 8729103"/>
              <a:gd name="connsiteX36" fmla="*/ 10962423 w 14978574"/>
              <a:gd name="connsiteY36" fmla="*/ 8729103 h 8729103"/>
              <a:gd name="connsiteX37" fmla="*/ 10533310 w 14978574"/>
              <a:gd name="connsiteY37" fmla="*/ 8729103 h 8729103"/>
              <a:gd name="connsiteX38" fmla="*/ 9742132 w 14978574"/>
              <a:gd name="connsiteY38" fmla="*/ 8729103 h 8729103"/>
              <a:gd name="connsiteX39" fmla="*/ 8830266 w 14978574"/>
              <a:gd name="connsiteY39" fmla="*/ 8729103 h 8729103"/>
              <a:gd name="connsiteX40" fmla="*/ 8280465 w 14978574"/>
              <a:gd name="connsiteY40" fmla="*/ 8729103 h 8729103"/>
              <a:gd name="connsiteX41" fmla="*/ 7730663 w 14978574"/>
              <a:gd name="connsiteY41" fmla="*/ 8729103 h 8729103"/>
              <a:gd name="connsiteX42" fmla="*/ 7422238 w 14978574"/>
              <a:gd name="connsiteY42" fmla="*/ 8729103 h 8729103"/>
              <a:gd name="connsiteX43" fmla="*/ 6993125 w 14978574"/>
              <a:gd name="connsiteY43" fmla="*/ 8729103 h 8729103"/>
              <a:gd name="connsiteX44" fmla="*/ 6322635 w 14978574"/>
              <a:gd name="connsiteY44" fmla="*/ 8729103 h 8729103"/>
              <a:gd name="connsiteX45" fmla="*/ 5410769 w 14978574"/>
              <a:gd name="connsiteY45" fmla="*/ 8729103 h 8729103"/>
              <a:gd name="connsiteX46" fmla="*/ 5102344 w 14978574"/>
              <a:gd name="connsiteY46" fmla="*/ 8729103 h 8729103"/>
              <a:gd name="connsiteX47" fmla="*/ 4552542 w 14978574"/>
              <a:gd name="connsiteY47" fmla="*/ 8729103 h 8729103"/>
              <a:gd name="connsiteX48" fmla="*/ 4002741 w 14978574"/>
              <a:gd name="connsiteY48" fmla="*/ 8729103 h 8729103"/>
              <a:gd name="connsiteX49" fmla="*/ 3573627 w 14978574"/>
              <a:gd name="connsiteY49" fmla="*/ 8729103 h 8729103"/>
              <a:gd name="connsiteX50" fmla="*/ 3144514 w 14978574"/>
              <a:gd name="connsiteY50" fmla="*/ 8729103 h 8729103"/>
              <a:gd name="connsiteX51" fmla="*/ 2232648 w 14978574"/>
              <a:gd name="connsiteY51" fmla="*/ 8729103 h 8729103"/>
              <a:gd name="connsiteX52" fmla="*/ 1454880 w 14978574"/>
              <a:gd name="connsiteY52" fmla="*/ 8729103 h 8729103"/>
              <a:gd name="connsiteX53" fmla="*/ 0 w 14978574"/>
              <a:gd name="connsiteY53" fmla="*/ 7274223 h 8729103"/>
              <a:gd name="connsiteX54" fmla="*/ 0 w 14978574"/>
              <a:gd name="connsiteY54" fmla="*/ 6627629 h 8729103"/>
              <a:gd name="connsiteX55" fmla="*/ 0 w 14978574"/>
              <a:gd name="connsiteY55" fmla="*/ 5864649 h 8729103"/>
              <a:gd name="connsiteX56" fmla="*/ 0 w 14978574"/>
              <a:gd name="connsiteY56" fmla="*/ 5276249 h 8729103"/>
              <a:gd name="connsiteX57" fmla="*/ 0 w 14978574"/>
              <a:gd name="connsiteY57" fmla="*/ 4571461 h 8729103"/>
              <a:gd name="connsiteX58" fmla="*/ 0 w 14978574"/>
              <a:gd name="connsiteY58" fmla="*/ 4041255 h 8729103"/>
              <a:gd name="connsiteX59" fmla="*/ 0 w 14978574"/>
              <a:gd name="connsiteY59" fmla="*/ 3278274 h 8729103"/>
              <a:gd name="connsiteX60" fmla="*/ 0 w 14978574"/>
              <a:gd name="connsiteY60" fmla="*/ 2748067 h 8729103"/>
              <a:gd name="connsiteX61" fmla="*/ 0 w 14978574"/>
              <a:gd name="connsiteY61" fmla="*/ 1454880 h 872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978574" h="8729103" fill="none" extrusionOk="0">
                <a:moveTo>
                  <a:pt x="0" y="1454880"/>
                </a:moveTo>
                <a:cubicBezTo>
                  <a:pt x="-123027" y="759775"/>
                  <a:pt x="587534" y="-8733"/>
                  <a:pt x="1454880" y="0"/>
                </a:cubicBezTo>
                <a:cubicBezTo>
                  <a:pt x="1642283" y="11153"/>
                  <a:pt x="1791913" y="-20124"/>
                  <a:pt x="1883993" y="0"/>
                </a:cubicBezTo>
                <a:cubicBezTo>
                  <a:pt x="1976073" y="20124"/>
                  <a:pt x="2302247" y="37443"/>
                  <a:pt x="2675171" y="0"/>
                </a:cubicBezTo>
                <a:cubicBezTo>
                  <a:pt x="3048095" y="-37443"/>
                  <a:pt x="3212896" y="-15219"/>
                  <a:pt x="3587037" y="0"/>
                </a:cubicBezTo>
                <a:cubicBezTo>
                  <a:pt x="3961178" y="15219"/>
                  <a:pt x="4143117" y="16763"/>
                  <a:pt x="4498903" y="0"/>
                </a:cubicBezTo>
                <a:cubicBezTo>
                  <a:pt x="4854689" y="-16763"/>
                  <a:pt x="4835925" y="-27134"/>
                  <a:pt x="5169393" y="0"/>
                </a:cubicBezTo>
                <a:cubicBezTo>
                  <a:pt x="5502861" y="27134"/>
                  <a:pt x="5543475" y="15655"/>
                  <a:pt x="5839882" y="0"/>
                </a:cubicBezTo>
                <a:cubicBezTo>
                  <a:pt x="6136289" y="-15655"/>
                  <a:pt x="6401671" y="39078"/>
                  <a:pt x="6631060" y="0"/>
                </a:cubicBezTo>
                <a:cubicBezTo>
                  <a:pt x="6860449" y="-39078"/>
                  <a:pt x="6934874" y="-837"/>
                  <a:pt x="7060174" y="0"/>
                </a:cubicBezTo>
                <a:cubicBezTo>
                  <a:pt x="7185474" y="837"/>
                  <a:pt x="7290044" y="-10173"/>
                  <a:pt x="7368599" y="0"/>
                </a:cubicBezTo>
                <a:cubicBezTo>
                  <a:pt x="7447155" y="10173"/>
                  <a:pt x="7569383" y="-14965"/>
                  <a:pt x="7677024" y="0"/>
                </a:cubicBezTo>
                <a:cubicBezTo>
                  <a:pt x="7784666" y="14965"/>
                  <a:pt x="7832243" y="-6312"/>
                  <a:pt x="7985449" y="0"/>
                </a:cubicBezTo>
                <a:cubicBezTo>
                  <a:pt x="8138656" y="6312"/>
                  <a:pt x="8681145" y="45302"/>
                  <a:pt x="8897315" y="0"/>
                </a:cubicBezTo>
                <a:cubicBezTo>
                  <a:pt x="9113485" y="-45302"/>
                  <a:pt x="9298159" y="2471"/>
                  <a:pt x="9447117" y="0"/>
                </a:cubicBezTo>
                <a:cubicBezTo>
                  <a:pt x="9596075" y="-2471"/>
                  <a:pt x="9739958" y="-11271"/>
                  <a:pt x="9996918" y="0"/>
                </a:cubicBezTo>
                <a:cubicBezTo>
                  <a:pt x="10253878" y="11271"/>
                  <a:pt x="10357862" y="-18583"/>
                  <a:pt x="10667408" y="0"/>
                </a:cubicBezTo>
                <a:cubicBezTo>
                  <a:pt x="10976954" y="18583"/>
                  <a:pt x="10843954" y="3583"/>
                  <a:pt x="10975833" y="0"/>
                </a:cubicBezTo>
                <a:cubicBezTo>
                  <a:pt x="11107713" y="-3583"/>
                  <a:pt x="11483765" y="-35186"/>
                  <a:pt x="11767011" y="0"/>
                </a:cubicBezTo>
                <a:cubicBezTo>
                  <a:pt x="12050257" y="35186"/>
                  <a:pt x="12246106" y="-13927"/>
                  <a:pt x="12678877" y="0"/>
                </a:cubicBezTo>
                <a:cubicBezTo>
                  <a:pt x="13111648" y="13927"/>
                  <a:pt x="13182488" y="22684"/>
                  <a:pt x="13523694" y="0"/>
                </a:cubicBezTo>
                <a:cubicBezTo>
                  <a:pt x="14339092" y="27055"/>
                  <a:pt x="15078009" y="619570"/>
                  <a:pt x="14978574" y="1454880"/>
                </a:cubicBezTo>
                <a:cubicBezTo>
                  <a:pt x="14997668" y="1666034"/>
                  <a:pt x="14999093" y="1700292"/>
                  <a:pt x="14978574" y="1926893"/>
                </a:cubicBezTo>
                <a:cubicBezTo>
                  <a:pt x="14958055" y="2153494"/>
                  <a:pt x="14957146" y="2173217"/>
                  <a:pt x="14978574" y="2398907"/>
                </a:cubicBezTo>
                <a:cubicBezTo>
                  <a:pt x="15000002" y="2624597"/>
                  <a:pt x="14993673" y="2812720"/>
                  <a:pt x="14978574" y="3045500"/>
                </a:cubicBezTo>
                <a:cubicBezTo>
                  <a:pt x="14963475" y="3278280"/>
                  <a:pt x="14992434" y="3574985"/>
                  <a:pt x="14978574" y="3750288"/>
                </a:cubicBezTo>
                <a:cubicBezTo>
                  <a:pt x="14964714" y="3925591"/>
                  <a:pt x="14965103" y="4092073"/>
                  <a:pt x="14978574" y="4222301"/>
                </a:cubicBezTo>
                <a:cubicBezTo>
                  <a:pt x="14992045" y="4352529"/>
                  <a:pt x="15011585" y="4756086"/>
                  <a:pt x="14978574" y="4985281"/>
                </a:cubicBezTo>
                <a:cubicBezTo>
                  <a:pt x="14945563" y="5214476"/>
                  <a:pt x="14966376" y="5301268"/>
                  <a:pt x="14978574" y="5457295"/>
                </a:cubicBezTo>
                <a:cubicBezTo>
                  <a:pt x="14990772" y="5613322"/>
                  <a:pt x="14988080" y="5795052"/>
                  <a:pt x="14978574" y="5929308"/>
                </a:cubicBezTo>
                <a:cubicBezTo>
                  <a:pt x="14969068" y="6063564"/>
                  <a:pt x="14996771" y="6442367"/>
                  <a:pt x="14978574" y="6575902"/>
                </a:cubicBezTo>
                <a:cubicBezTo>
                  <a:pt x="14960377" y="6709437"/>
                  <a:pt x="15008705" y="6991187"/>
                  <a:pt x="14978574" y="7274223"/>
                </a:cubicBezTo>
                <a:cubicBezTo>
                  <a:pt x="14885709" y="8181663"/>
                  <a:pt x="14415736" y="8739361"/>
                  <a:pt x="13523694" y="8729103"/>
                </a:cubicBezTo>
                <a:cubicBezTo>
                  <a:pt x="13323673" y="8724031"/>
                  <a:pt x="13277001" y="8750288"/>
                  <a:pt x="13094581" y="8729103"/>
                </a:cubicBezTo>
                <a:cubicBezTo>
                  <a:pt x="12912161" y="8707918"/>
                  <a:pt x="12423344" y="8683664"/>
                  <a:pt x="12182715" y="8729103"/>
                </a:cubicBezTo>
                <a:cubicBezTo>
                  <a:pt x="11942086" y="8774542"/>
                  <a:pt x="11962015" y="8717932"/>
                  <a:pt x="11874289" y="8729103"/>
                </a:cubicBezTo>
                <a:cubicBezTo>
                  <a:pt x="11786563" y="8740274"/>
                  <a:pt x="11306217" y="8756507"/>
                  <a:pt x="10962423" y="8729103"/>
                </a:cubicBezTo>
                <a:cubicBezTo>
                  <a:pt x="10618629" y="8701699"/>
                  <a:pt x="10683428" y="8735373"/>
                  <a:pt x="10533310" y="8729103"/>
                </a:cubicBezTo>
                <a:cubicBezTo>
                  <a:pt x="10383192" y="8722833"/>
                  <a:pt x="10052896" y="8721203"/>
                  <a:pt x="9742132" y="8729103"/>
                </a:cubicBezTo>
                <a:cubicBezTo>
                  <a:pt x="9431368" y="8737003"/>
                  <a:pt x="9116523" y="8774279"/>
                  <a:pt x="8830266" y="8729103"/>
                </a:cubicBezTo>
                <a:cubicBezTo>
                  <a:pt x="8544009" y="8683927"/>
                  <a:pt x="8519473" y="8724360"/>
                  <a:pt x="8280465" y="8729103"/>
                </a:cubicBezTo>
                <a:cubicBezTo>
                  <a:pt x="8041457" y="8733846"/>
                  <a:pt x="7912218" y="8720677"/>
                  <a:pt x="7730663" y="8729103"/>
                </a:cubicBezTo>
                <a:cubicBezTo>
                  <a:pt x="7549108" y="8737529"/>
                  <a:pt x="7510615" y="8734824"/>
                  <a:pt x="7422238" y="8729103"/>
                </a:cubicBezTo>
                <a:cubicBezTo>
                  <a:pt x="7333861" y="8723382"/>
                  <a:pt x="7187642" y="8743399"/>
                  <a:pt x="6993125" y="8729103"/>
                </a:cubicBezTo>
                <a:cubicBezTo>
                  <a:pt x="6798608" y="8714807"/>
                  <a:pt x="6603034" y="8738365"/>
                  <a:pt x="6322635" y="8729103"/>
                </a:cubicBezTo>
                <a:cubicBezTo>
                  <a:pt x="6042236" y="8719842"/>
                  <a:pt x="5679563" y="8727124"/>
                  <a:pt x="5410769" y="8729103"/>
                </a:cubicBezTo>
                <a:cubicBezTo>
                  <a:pt x="5141975" y="8731082"/>
                  <a:pt x="5186245" y="8737149"/>
                  <a:pt x="5102344" y="8729103"/>
                </a:cubicBezTo>
                <a:cubicBezTo>
                  <a:pt x="5018443" y="8721057"/>
                  <a:pt x="4813941" y="8745844"/>
                  <a:pt x="4552542" y="8729103"/>
                </a:cubicBezTo>
                <a:cubicBezTo>
                  <a:pt x="4291143" y="8712362"/>
                  <a:pt x="4230862" y="8723318"/>
                  <a:pt x="4002741" y="8729103"/>
                </a:cubicBezTo>
                <a:cubicBezTo>
                  <a:pt x="3774620" y="8734888"/>
                  <a:pt x="3665001" y="8729458"/>
                  <a:pt x="3573627" y="8729103"/>
                </a:cubicBezTo>
                <a:cubicBezTo>
                  <a:pt x="3482253" y="8728748"/>
                  <a:pt x="3320429" y="8712869"/>
                  <a:pt x="3144514" y="8729103"/>
                </a:cubicBezTo>
                <a:cubicBezTo>
                  <a:pt x="2968599" y="8745337"/>
                  <a:pt x="2633506" y="8749781"/>
                  <a:pt x="2232648" y="8729103"/>
                </a:cubicBezTo>
                <a:cubicBezTo>
                  <a:pt x="1831790" y="8708425"/>
                  <a:pt x="1691737" y="8733496"/>
                  <a:pt x="1454880" y="8729103"/>
                </a:cubicBezTo>
                <a:cubicBezTo>
                  <a:pt x="568136" y="8843869"/>
                  <a:pt x="142636" y="8079374"/>
                  <a:pt x="0" y="7274223"/>
                </a:cubicBezTo>
                <a:cubicBezTo>
                  <a:pt x="-23113" y="7060186"/>
                  <a:pt x="8402" y="6849438"/>
                  <a:pt x="0" y="6627629"/>
                </a:cubicBezTo>
                <a:cubicBezTo>
                  <a:pt x="-8402" y="6405820"/>
                  <a:pt x="1504" y="6202166"/>
                  <a:pt x="0" y="5864649"/>
                </a:cubicBezTo>
                <a:cubicBezTo>
                  <a:pt x="-1504" y="5527132"/>
                  <a:pt x="-8722" y="5570329"/>
                  <a:pt x="0" y="5276249"/>
                </a:cubicBezTo>
                <a:cubicBezTo>
                  <a:pt x="8722" y="4982169"/>
                  <a:pt x="34779" y="4786020"/>
                  <a:pt x="0" y="4571461"/>
                </a:cubicBezTo>
                <a:cubicBezTo>
                  <a:pt x="-34779" y="4356902"/>
                  <a:pt x="-16975" y="4193962"/>
                  <a:pt x="0" y="4041255"/>
                </a:cubicBezTo>
                <a:cubicBezTo>
                  <a:pt x="16975" y="3888548"/>
                  <a:pt x="34101" y="3626366"/>
                  <a:pt x="0" y="3278274"/>
                </a:cubicBezTo>
                <a:cubicBezTo>
                  <a:pt x="-34101" y="2930182"/>
                  <a:pt x="-4751" y="2887231"/>
                  <a:pt x="0" y="2748067"/>
                </a:cubicBezTo>
                <a:cubicBezTo>
                  <a:pt x="4751" y="2608903"/>
                  <a:pt x="-17114" y="1999863"/>
                  <a:pt x="0" y="1454880"/>
                </a:cubicBezTo>
                <a:close/>
              </a:path>
              <a:path w="14978574" h="8729103" stroke="0" extrusionOk="0">
                <a:moveTo>
                  <a:pt x="0" y="1454880"/>
                </a:moveTo>
                <a:cubicBezTo>
                  <a:pt x="-24406" y="506468"/>
                  <a:pt x="486104" y="90554"/>
                  <a:pt x="1454880" y="0"/>
                </a:cubicBezTo>
                <a:cubicBezTo>
                  <a:pt x="1592937" y="24335"/>
                  <a:pt x="1844809" y="-21283"/>
                  <a:pt x="2125370" y="0"/>
                </a:cubicBezTo>
                <a:cubicBezTo>
                  <a:pt x="2405931" y="21283"/>
                  <a:pt x="2419025" y="-13338"/>
                  <a:pt x="2554483" y="0"/>
                </a:cubicBezTo>
                <a:cubicBezTo>
                  <a:pt x="2689941" y="13338"/>
                  <a:pt x="2799531" y="1321"/>
                  <a:pt x="2862908" y="0"/>
                </a:cubicBezTo>
                <a:cubicBezTo>
                  <a:pt x="2926285" y="-1321"/>
                  <a:pt x="3348431" y="-14970"/>
                  <a:pt x="3654086" y="0"/>
                </a:cubicBezTo>
                <a:cubicBezTo>
                  <a:pt x="3959741" y="14970"/>
                  <a:pt x="4215781" y="1179"/>
                  <a:pt x="4445264" y="0"/>
                </a:cubicBezTo>
                <a:cubicBezTo>
                  <a:pt x="4674747" y="-1179"/>
                  <a:pt x="4806756" y="32553"/>
                  <a:pt x="5115754" y="0"/>
                </a:cubicBezTo>
                <a:cubicBezTo>
                  <a:pt x="5424752" y="-32553"/>
                  <a:pt x="5545083" y="-8590"/>
                  <a:pt x="5665555" y="0"/>
                </a:cubicBezTo>
                <a:cubicBezTo>
                  <a:pt x="5786027" y="8590"/>
                  <a:pt x="6012938" y="26345"/>
                  <a:pt x="6215357" y="0"/>
                </a:cubicBezTo>
                <a:cubicBezTo>
                  <a:pt x="6417776" y="-26345"/>
                  <a:pt x="6379171" y="1215"/>
                  <a:pt x="6523782" y="0"/>
                </a:cubicBezTo>
                <a:cubicBezTo>
                  <a:pt x="6668393" y="-1215"/>
                  <a:pt x="7004311" y="-1271"/>
                  <a:pt x="7314960" y="0"/>
                </a:cubicBezTo>
                <a:cubicBezTo>
                  <a:pt x="7625609" y="1271"/>
                  <a:pt x="7696561" y="-13735"/>
                  <a:pt x="7864761" y="0"/>
                </a:cubicBezTo>
                <a:cubicBezTo>
                  <a:pt x="8032961" y="13735"/>
                  <a:pt x="8405885" y="17137"/>
                  <a:pt x="8776627" y="0"/>
                </a:cubicBezTo>
                <a:cubicBezTo>
                  <a:pt x="9147369" y="-17137"/>
                  <a:pt x="9000381" y="-11423"/>
                  <a:pt x="9085052" y="0"/>
                </a:cubicBezTo>
                <a:cubicBezTo>
                  <a:pt x="9169723" y="11423"/>
                  <a:pt x="9549874" y="-5911"/>
                  <a:pt x="9996918" y="0"/>
                </a:cubicBezTo>
                <a:cubicBezTo>
                  <a:pt x="10443962" y="5911"/>
                  <a:pt x="10174584" y="7763"/>
                  <a:pt x="10305344" y="0"/>
                </a:cubicBezTo>
                <a:cubicBezTo>
                  <a:pt x="10436104" y="-7763"/>
                  <a:pt x="10664560" y="-8358"/>
                  <a:pt x="10975833" y="0"/>
                </a:cubicBezTo>
                <a:cubicBezTo>
                  <a:pt x="11287106" y="8358"/>
                  <a:pt x="11315122" y="3640"/>
                  <a:pt x="11646323" y="0"/>
                </a:cubicBezTo>
                <a:cubicBezTo>
                  <a:pt x="11977524" y="-3640"/>
                  <a:pt x="11979014" y="-2412"/>
                  <a:pt x="12075436" y="0"/>
                </a:cubicBezTo>
                <a:cubicBezTo>
                  <a:pt x="12171858" y="2412"/>
                  <a:pt x="12467559" y="-10683"/>
                  <a:pt x="12625238" y="0"/>
                </a:cubicBezTo>
                <a:cubicBezTo>
                  <a:pt x="12782917" y="10683"/>
                  <a:pt x="12813205" y="6252"/>
                  <a:pt x="12933663" y="0"/>
                </a:cubicBezTo>
                <a:cubicBezTo>
                  <a:pt x="13054121" y="-6252"/>
                  <a:pt x="13274622" y="-3880"/>
                  <a:pt x="13523694" y="0"/>
                </a:cubicBezTo>
                <a:cubicBezTo>
                  <a:pt x="14385502" y="190247"/>
                  <a:pt x="14945033" y="521339"/>
                  <a:pt x="14978574" y="1454880"/>
                </a:cubicBezTo>
                <a:cubicBezTo>
                  <a:pt x="14995923" y="1571832"/>
                  <a:pt x="14969937" y="1785171"/>
                  <a:pt x="14978574" y="1926893"/>
                </a:cubicBezTo>
                <a:cubicBezTo>
                  <a:pt x="14987211" y="2068615"/>
                  <a:pt x="14989986" y="2426264"/>
                  <a:pt x="14978574" y="2689874"/>
                </a:cubicBezTo>
                <a:cubicBezTo>
                  <a:pt x="14967162" y="2953484"/>
                  <a:pt x="14966380" y="3003501"/>
                  <a:pt x="14978574" y="3161887"/>
                </a:cubicBezTo>
                <a:cubicBezTo>
                  <a:pt x="14990768" y="3320273"/>
                  <a:pt x="14966061" y="3436107"/>
                  <a:pt x="14978574" y="3633901"/>
                </a:cubicBezTo>
                <a:cubicBezTo>
                  <a:pt x="14991087" y="3831695"/>
                  <a:pt x="14978190" y="3903173"/>
                  <a:pt x="14978574" y="4164107"/>
                </a:cubicBezTo>
                <a:cubicBezTo>
                  <a:pt x="14978958" y="4425041"/>
                  <a:pt x="14976767" y="4689218"/>
                  <a:pt x="14978574" y="4927088"/>
                </a:cubicBezTo>
                <a:cubicBezTo>
                  <a:pt x="14980381" y="5164958"/>
                  <a:pt x="14976665" y="5454607"/>
                  <a:pt x="14978574" y="5631875"/>
                </a:cubicBezTo>
                <a:cubicBezTo>
                  <a:pt x="14980483" y="5809143"/>
                  <a:pt x="14943821" y="6156561"/>
                  <a:pt x="14978574" y="6394856"/>
                </a:cubicBezTo>
                <a:cubicBezTo>
                  <a:pt x="15013327" y="6633151"/>
                  <a:pt x="14943062" y="6908724"/>
                  <a:pt x="14978574" y="7274223"/>
                </a:cubicBezTo>
                <a:cubicBezTo>
                  <a:pt x="14851546" y="8128612"/>
                  <a:pt x="14333326" y="8709992"/>
                  <a:pt x="13523694" y="8729103"/>
                </a:cubicBezTo>
                <a:cubicBezTo>
                  <a:pt x="13382711" y="8712713"/>
                  <a:pt x="13231662" y="8727413"/>
                  <a:pt x="13094581" y="8729103"/>
                </a:cubicBezTo>
                <a:cubicBezTo>
                  <a:pt x="12957500" y="8730793"/>
                  <a:pt x="12676166" y="8746100"/>
                  <a:pt x="12544779" y="8729103"/>
                </a:cubicBezTo>
                <a:cubicBezTo>
                  <a:pt x="12413392" y="8712106"/>
                  <a:pt x="12291630" y="8712905"/>
                  <a:pt x="12115666" y="8729103"/>
                </a:cubicBezTo>
                <a:cubicBezTo>
                  <a:pt x="11939702" y="8745301"/>
                  <a:pt x="11545401" y="8702626"/>
                  <a:pt x="11324488" y="8729103"/>
                </a:cubicBezTo>
                <a:cubicBezTo>
                  <a:pt x="11103575" y="8755580"/>
                  <a:pt x="10705719" y="8737032"/>
                  <a:pt x="10533310" y="8729103"/>
                </a:cubicBezTo>
                <a:cubicBezTo>
                  <a:pt x="10360901" y="8721174"/>
                  <a:pt x="10023638" y="8765065"/>
                  <a:pt x="9621444" y="8729103"/>
                </a:cubicBezTo>
                <a:cubicBezTo>
                  <a:pt x="9219250" y="8693141"/>
                  <a:pt x="9133236" y="8740062"/>
                  <a:pt x="8830266" y="8729103"/>
                </a:cubicBezTo>
                <a:cubicBezTo>
                  <a:pt x="8527296" y="8718144"/>
                  <a:pt x="8438903" y="8715183"/>
                  <a:pt x="8159777" y="8729103"/>
                </a:cubicBezTo>
                <a:cubicBezTo>
                  <a:pt x="7880651" y="8743023"/>
                  <a:pt x="7928789" y="8709646"/>
                  <a:pt x="7730663" y="8729103"/>
                </a:cubicBezTo>
                <a:cubicBezTo>
                  <a:pt x="7532537" y="8748560"/>
                  <a:pt x="7125540" y="8758319"/>
                  <a:pt x="6818797" y="8729103"/>
                </a:cubicBezTo>
                <a:cubicBezTo>
                  <a:pt x="6512054" y="8699887"/>
                  <a:pt x="6493224" y="8719059"/>
                  <a:pt x="6268996" y="8729103"/>
                </a:cubicBezTo>
                <a:cubicBezTo>
                  <a:pt x="6044768" y="8739147"/>
                  <a:pt x="5668898" y="8762812"/>
                  <a:pt x="5357130" y="8729103"/>
                </a:cubicBezTo>
                <a:cubicBezTo>
                  <a:pt x="5045362" y="8695394"/>
                  <a:pt x="4895934" y="8737641"/>
                  <a:pt x="4565952" y="8729103"/>
                </a:cubicBezTo>
                <a:cubicBezTo>
                  <a:pt x="4235970" y="8720565"/>
                  <a:pt x="4266571" y="8746761"/>
                  <a:pt x="4136839" y="8729103"/>
                </a:cubicBezTo>
                <a:cubicBezTo>
                  <a:pt x="4007107" y="8711445"/>
                  <a:pt x="3874886" y="8731208"/>
                  <a:pt x="3707725" y="8729103"/>
                </a:cubicBezTo>
                <a:cubicBezTo>
                  <a:pt x="3540564" y="8726998"/>
                  <a:pt x="3191974" y="8698038"/>
                  <a:pt x="2795859" y="8729103"/>
                </a:cubicBezTo>
                <a:cubicBezTo>
                  <a:pt x="2399744" y="8760168"/>
                  <a:pt x="2575933" y="8718700"/>
                  <a:pt x="2366746" y="8729103"/>
                </a:cubicBezTo>
                <a:cubicBezTo>
                  <a:pt x="2157559" y="8739506"/>
                  <a:pt x="1663861" y="8726923"/>
                  <a:pt x="1454880" y="8729103"/>
                </a:cubicBezTo>
                <a:cubicBezTo>
                  <a:pt x="469215" y="8679645"/>
                  <a:pt x="-135040" y="8009152"/>
                  <a:pt x="0" y="7274223"/>
                </a:cubicBezTo>
                <a:cubicBezTo>
                  <a:pt x="31837" y="6932207"/>
                  <a:pt x="6045" y="6874956"/>
                  <a:pt x="0" y="6569436"/>
                </a:cubicBezTo>
                <a:cubicBezTo>
                  <a:pt x="-6045" y="6263916"/>
                  <a:pt x="-37761" y="6008181"/>
                  <a:pt x="0" y="5806455"/>
                </a:cubicBezTo>
                <a:cubicBezTo>
                  <a:pt x="37761" y="5604729"/>
                  <a:pt x="-15824" y="5398702"/>
                  <a:pt x="0" y="5159862"/>
                </a:cubicBezTo>
                <a:cubicBezTo>
                  <a:pt x="15824" y="4921022"/>
                  <a:pt x="1521" y="4594801"/>
                  <a:pt x="0" y="4396881"/>
                </a:cubicBezTo>
                <a:cubicBezTo>
                  <a:pt x="-1521" y="4198961"/>
                  <a:pt x="-7029" y="3876925"/>
                  <a:pt x="0" y="3633901"/>
                </a:cubicBezTo>
                <a:cubicBezTo>
                  <a:pt x="7029" y="3390877"/>
                  <a:pt x="-8547" y="3131036"/>
                  <a:pt x="0" y="2929114"/>
                </a:cubicBezTo>
                <a:cubicBezTo>
                  <a:pt x="8547" y="2727192"/>
                  <a:pt x="28636" y="2532700"/>
                  <a:pt x="0" y="2224326"/>
                </a:cubicBezTo>
                <a:cubicBezTo>
                  <a:pt x="-28636" y="1915952"/>
                  <a:pt x="-34361" y="1784220"/>
                  <a:pt x="0" y="145488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150" dirty="0">
              <a:solidFill>
                <a:prstClr val="black"/>
              </a:solidFill>
              <a:cs typeface="Times New Roman" panose="02020603050405020304" pitchFamily="18" charset="0"/>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4987" y="5261264"/>
            <a:ext cx="2641400" cy="354804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3732" y="492038"/>
            <a:ext cx="1599111" cy="1463702"/>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5297568" y="153153"/>
            <a:ext cx="7692864" cy="113154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6124548" y="153153"/>
            <a:ext cx="5754885" cy="1107996"/>
          </a:xfrm>
          <a:prstGeom prst="rect">
            <a:avLst/>
          </a:prstGeom>
          <a:noFill/>
        </p:spPr>
        <p:txBody>
          <a:bodyPr wrap="square" rtlCol="0">
            <a:spAutoFit/>
          </a:bodyPr>
          <a:lstStyle/>
          <a:p>
            <a:pPr algn="ctr" defTabSz="1371600">
              <a:defRPr/>
            </a:pPr>
            <a:r>
              <a:rPr lang="en-US" sz="6600" dirty="0" err="1">
                <a:solidFill>
                  <a:srgbClr val="002060"/>
                </a:solidFill>
                <a:cs typeface="Times New Roman" panose="02020603050405020304" pitchFamily="18" charset="0"/>
              </a:rPr>
              <a:t>Đọc</a:t>
            </a:r>
            <a:r>
              <a:rPr lang="en-US" sz="6600" dirty="0">
                <a:solidFill>
                  <a:srgbClr val="002060"/>
                </a:solidFill>
                <a:cs typeface="Times New Roman" panose="02020603050405020304" pitchFamily="18" charset="0"/>
              </a:rPr>
              <a:t> </a:t>
            </a:r>
            <a:r>
              <a:rPr lang="en-US" sz="6600" dirty="0" err="1">
                <a:solidFill>
                  <a:srgbClr val="002060"/>
                </a:solidFill>
                <a:cs typeface="Times New Roman" panose="02020603050405020304" pitchFamily="18" charset="0"/>
              </a:rPr>
              <a:t>mẫu</a:t>
            </a:r>
            <a:endParaRPr lang="en-US" sz="6600" dirty="0">
              <a:solidFill>
                <a:srgbClr val="002060"/>
              </a:solidFill>
              <a:cs typeface="Times New Roman" panose="02020603050405020304" pitchFamily="18" charset="0"/>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11362913" y="-125481"/>
            <a:ext cx="2282384" cy="12671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8031914" y="2065964"/>
            <a:ext cx="1781135" cy="692497"/>
          </a:xfrm>
          <a:prstGeom prst="rect">
            <a:avLst/>
          </a:prstGeom>
          <a:noFill/>
        </p:spPr>
        <p:txBody>
          <a:bodyPr wrap="square" rtlCol="0">
            <a:spAutoFit/>
          </a:bodyPr>
          <a:lstStyle/>
          <a:p>
            <a:pPr defTabSz="1371600">
              <a:defRPr/>
            </a:pPr>
            <a:r>
              <a:rPr lang="en-US" sz="3900" i="1" dirty="0">
                <a:solidFill>
                  <a:prstClr val="black"/>
                </a:solidFill>
                <a:cs typeface="Times New Roman" panose="02020603050405020304" pitchFamily="18" charset="0"/>
              </a:rPr>
              <a:t>(</a:t>
            </a:r>
            <a:r>
              <a:rPr lang="en-US" sz="3900" i="1" dirty="0" err="1">
                <a:solidFill>
                  <a:prstClr val="black"/>
                </a:solidFill>
                <a:cs typeface="Times New Roman" panose="02020603050405020304" pitchFamily="18" charset="0"/>
              </a:rPr>
              <a:t>Trích</a:t>
            </a:r>
            <a:r>
              <a:rPr lang="en-US" sz="3900" i="1" dirty="0">
                <a:solidFill>
                  <a:prstClr val="black"/>
                </a:solidFill>
                <a:cs typeface="Times New Roman" panose="02020603050405020304" pitchFamily="18" charset="0"/>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5185088" y="1284693"/>
            <a:ext cx="7118270" cy="923330"/>
          </a:xfrm>
          <a:prstGeom prst="rect">
            <a:avLst/>
          </a:prstGeom>
          <a:noFill/>
        </p:spPr>
        <p:txBody>
          <a:bodyPr wrap="square" rtlCol="0">
            <a:spAutoFit/>
          </a:bodyPr>
          <a:lstStyle/>
          <a:p>
            <a:pPr algn="ctr"/>
            <a:r>
              <a:rPr lang="en-US" sz="5400" dirty="0" err="1">
                <a:solidFill>
                  <a:srgbClr val="FF0000"/>
                </a:solidFill>
                <a:cs typeface="Times New Roman" panose="02020603050405020304" pitchFamily="18" charset="0"/>
              </a:rPr>
              <a:t>Về</a:t>
            </a:r>
            <a:r>
              <a:rPr lang="en-US" sz="5400" dirty="0">
                <a:solidFill>
                  <a:srgbClr val="FF0000"/>
                </a:solidFill>
                <a:cs typeface="Times New Roman" panose="02020603050405020304" pitchFamily="18" charset="0"/>
              </a:rPr>
              <a:t> </a:t>
            </a:r>
            <a:r>
              <a:rPr lang="en-US" sz="5400" dirty="0" err="1">
                <a:solidFill>
                  <a:srgbClr val="FF0000"/>
                </a:solidFill>
                <a:cs typeface="Times New Roman" panose="02020603050405020304" pitchFamily="18" charset="0"/>
              </a:rPr>
              <a:t>thăm</a:t>
            </a:r>
            <a:r>
              <a:rPr lang="en-US" sz="5400" dirty="0">
                <a:solidFill>
                  <a:srgbClr val="FF0000"/>
                </a:solidFill>
                <a:cs typeface="Times New Roman" panose="02020603050405020304" pitchFamily="18" charset="0"/>
              </a:rPr>
              <a:t> </a:t>
            </a:r>
            <a:r>
              <a:rPr lang="en-US" sz="5400" dirty="0" err="1">
                <a:solidFill>
                  <a:srgbClr val="FF0000"/>
                </a:solidFill>
                <a:cs typeface="Times New Roman" panose="02020603050405020304" pitchFamily="18" charset="0"/>
              </a:rPr>
              <a:t>quê</a:t>
            </a:r>
            <a:endParaRPr lang="en-US" sz="5400" dirty="0">
              <a:solidFill>
                <a:srgbClr val="FF0000"/>
              </a:solidFill>
              <a:cs typeface="Times New Roman" panose="02020603050405020304" pitchFamily="18"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2728615" y="2758461"/>
            <a:ext cx="5584872" cy="5078313"/>
          </a:xfrm>
          <a:prstGeom prst="rect">
            <a:avLst/>
          </a:prstGeom>
          <a:noFill/>
        </p:spPr>
        <p:txBody>
          <a:bodyPr wrap="square" rtlCol="0">
            <a:spAutoFit/>
          </a:bodyPr>
          <a:lstStyle/>
          <a:p>
            <a:pPr fontAlgn="t"/>
            <a:r>
              <a:rPr lang="vi-VN" sz="3600" dirty="0">
                <a:ea typeface="Arial-Rounded" panose="020B0500000000000000" pitchFamily="34" charset="0"/>
                <a:cs typeface="Times New Roman" panose="02020603050405020304" pitchFamily="18" charset="0"/>
              </a:rPr>
              <a:t>Nghỉ hè em thích nhất</a:t>
            </a:r>
          </a:p>
          <a:p>
            <a:pPr fontAlgn="t"/>
            <a:r>
              <a:rPr lang="vi-VN" sz="3600" dirty="0">
                <a:ea typeface="Arial-Rounded" panose="020B0500000000000000" pitchFamily="34" charset="0"/>
                <a:cs typeface="Times New Roman" panose="02020603050405020304" pitchFamily="18" charset="0"/>
              </a:rPr>
              <a:t>Được theo mẹ về quê</a:t>
            </a:r>
          </a:p>
          <a:p>
            <a:pPr fontAlgn="t"/>
            <a:r>
              <a:rPr lang="vi-VN" sz="3600" dirty="0">
                <a:ea typeface="Arial-Rounded" panose="020B0500000000000000" pitchFamily="34" charset="0"/>
                <a:cs typeface="Times New Roman" panose="02020603050405020304" pitchFamily="18" charset="0"/>
              </a:rPr>
              <a:t>Bà em cũng mừng ghê</a:t>
            </a:r>
          </a:p>
          <a:p>
            <a:pPr fontAlgn="t"/>
            <a:r>
              <a:rPr lang="vi-VN" sz="3600" dirty="0">
                <a:ea typeface="Arial-Rounded" panose="020B0500000000000000" pitchFamily="34" charset="0"/>
                <a:cs typeface="Times New Roman" panose="02020603050405020304" pitchFamily="18" charset="0"/>
              </a:rPr>
              <a:t>Khi thấy em vào ngõ</a:t>
            </a:r>
            <a:r>
              <a:rPr lang="en-US" sz="3600" dirty="0">
                <a:ea typeface="Arial-Rounded" panose="020B0500000000000000" pitchFamily="34" charset="0"/>
                <a:cs typeface="Times New Roman" panose="02020603050405020304" pitchFamily="18" charset="0"/>
              </a:rPr>
              <a:t>.</a:t>
            </a:r>
          </a:p>
          <a:p>
            <a:pPr fontAlgn="t"/>
            <a:endParaRPr lang="en-US" sz="3600" dirty="0">
              <a:ea typeface="Arial-Rounded" panose="020B0500000000000000" pitchFamily="34" charset="0"/>
              <a:cs typeface="Times New Roman" panose="02020603050405020304" pitchFamily="18" charset="0"/>
            </a:endParaRPr>
          </a:p>
          <a:p>
            <a:pPr fontAlgn="t"/>
            <a:r>
              <a:rPr lang="vi-VN" sz="3600" dirty="0">
                <a:ea typeface="Arial-Rounded" panose="020B0500000000000000" pitchFamily="34" charset="0"/>
                <a:cs typeface="Times New Roman" panose="02020603050405020304" pitchFamily="18" charset="0"/>
              </a:rPr>
              <a:t>Mảnh vườn quê bé nhỏ</a:t>
            </a:r>
          </a:p>
          <a:p>
            <a:pPr fontAlgn="t"/>
            <a:r>
              <a:rPr lang="vi-VN" sz="3600" dirty="0">
                <a:ea typeface="Arial-Rounded" panose="020B0500000000000000" pitchFamily="34" charset="0"/>
                <a:cs typeface="Times New Roman" panose="02020603050405020304" pitchFamily="18" charset="0"/>
              </a:rPr>
              <a:t>Bao nhiêu là thứ cây</a:t>
            </a:r>
          </a:p>
          <a:p>
            <a:pPr fontAlgn="t"/>
            <a:r>
              <a:rPr lang="vi-VN" sz="3600" dirty="0">
                <a:ea typeface="Arial-Rounded" panose="020B0500000000000000" pitchFamily="34" charset="0"/>
                <a:cs typeface="Times New Roman" panose="02020603050405020304" pitchFamily="18" charset="0"/>
              </a:rPr>
              <a:t>Bà mỗi năm mỗi gầy</a:t>
            </a:r>
          </a:p>
          <a:p>
            <a:pPr fontAlgn="t"/>
            <a:r>
              <a:rPr lang="vi-VN" sz="3600" dirty="0">
                <a:ea typeface="Arial-Rounded" panose="020B0500000000000000" pitchFamily="34" charset="0"/>
                <a:cs typeface="Times New Roman" panose="02020603050405020304" pitchFamily="18" charset="0"/>
              </a:rPr>
              <a:t>Chắc bà luôn vất vả</a:t>
            </a:r>
            <a:r>
              <a:rPr lang="en-US" sz="3600" dirty="0">
                <a:ea typeface="Arial-Rounded" panose="020B0500000000000000" pitchFamily="34" charset="0"/>
                <a:cs typeface="Times New Roman" panose="02020603050405020304" pitchFamily="18" charset="0"/>
              </a:rPr>
              <a:t>.</a:t>
            </a:r>
            <a:endParaRPr lang="vi-VN" sz="3600" dirty="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9387389" y="2758461"/>
            <a:ext cx="6759116" cy="7294305"/>
          </a:xfrm>
          <a:prstGeom prst="rect">
            <a:avLst/>
          </a:prstGeom>
          <a:noFill/>
        </p:spPr>
        <p:txBody>
          <a:bodyPr wrap="square" rtlCol="0">
            <a:spAutoFit/>
          </a:bodyPr>
          <a:lstStyle/>
          <a:p>
            <a:pPr fontAlgn="t"/>
            <a:r>
              <a:rPr lang="vi-VN" sz="3600" dirty="0">
                <a:ea typeface="Arial-Rounded" panose="020B0500000000000000" pitchFamily="34" charset="0"/>
                <a:cs typeface="Times New Roman" panose="02020603050405020304" pitchFamily="18" charset="0"/>
              </a:rPr>
              <a:t>Vườn bà có nhiều quả</a:t>
            </a:r>
          </a:p>
          <a:p>
            <a:pPr fontAlgn="t"/>
            <a:r>
              <a:rPr lang="vi-VN" sz="3600" dirty="0">
                <a:ea typeface="Arial-Rounded" panose="020B0500000000000000" pitchFamily="34" charset="0"/>
                <a:cs typeface="Times New Roman" panose="02020603050405020304" pitchFamily="18" charset="0"/>
              </a:rPr>
              <a:t>Chẳng mấy lúc bà ăn</a:t>
            </a:r>
          </a:p>
          <a:p>
            <a:pPr fontAlgn="t"/>
            <a:r>
              <a:rPr lang="vi-VN" sz="3600" dirty="0">
                <a:ea typeface="Arial-Rounded" panose="020B0500000000000000" pitchFamily="34" charset="0"/>
                <a:cs typeface="Times New Roman" panose="02020603050405020304" pitchFamily="18" charset="0"/>
              </a:rPr>
              <a:t>Bà bảo thích để dành</a:t>
            </a:r>
          </a:p>
          <a:p>
            <a:pPr fontAlgn="t"/>
            <a:r>
              <a:rPr lang="vi-VN" sz="3600" dirty="0">
                <a:ea typeface="Arial-Rounded" panose="020B0500000000000000" pitchFamily="34" charset="0"/>
                <a:cs typeface="Times New Roman" panose="02020603050405020304" pitchFamily="18" charset="0"/>
              </a:rPr>
              <a:t>Cho cháu về ra hái.</a:t>
            </a:r>
            <a:endParaRPr lang="en-US" sz="3600" dirty="0">
              <a:ea typeface="Arial-Rounded" panose="020B0500000000000000" pitchFamily="34" charset="0"/>
              <a:cs typeface="Times New Roman" panose="02020603050405020304" pitchFamily="18" charset="0"/>
            </a:endParaRPr>
          </a:p>
          <a:p>
            <a:pPr fontAlgn="t"/>
            <a:endParaRPr lang="en-US" sz="3600" dirty="0">
              <a:ea typeface="Arial-Rounded" panose="020B0500000000000000" pitchFamily="34" charset="0"/>
              <a:cs typeface="Times New Roman" panose="02020603050405020304" pitchFamily="18" charset="0"/>
            </a:endParaRPr>
          </a:p>
          <a:p>
            <a:pPr fontAlgn="t"/>
            <a:r>
              <a:rPr lang="vi-VN" sz="3600" dirty="0">
                <a:ea typeface="Arial-Rounded" panose="020B0500000000000000" pitchFamily="34" charset="0"/>
                <a:cs typeface="Times New Roman" panose="02020603050405020304" pitchFamily="18" charset="0"/>
              </a:rPr>
              <a:t>Em mồ hôi nhễ nhại</a:t>
            </a:r>
          </a:p>
          <a:p>
            <a:pPr fontAlgn="t"/>
            <a:r>
              <a:rPr lang="vi-VN" sz="3600" dirty="0">
                <a:ea typeface="Arial-Rounded" panose="020B0500000000000000" pitchFamily="34" charset="0"/>
                <a:cs typeface="Times New Roman" panose="02020603050405020304" pitchFamily="18" charset="0"/>
              </a:rPr>
              <a:t>Bà theo quạt liền tay.</a:t>
            </a:r>
          </a:p>
          <a:p>
            <a:pPr fontAlgn="t"/>
            <a:r>
              <a:rPr lang="vi-VN" sz="3600" dirty="0">
                <a:ea typeface="Arial-Rounded" panose="020B0500000000000000" pitchFamily="34" charset="0"/>
                <a:cs typeface="Times New Roman" panose="02020603050405020304" pitchFamily="18" charset="0"/>
              </a:rPr>
              <a:t>Từ tay bà gió đến</a:t>
            </a:r>
          </a:p>
          <a:p>
            <a:pPr fontAlgn="t"/>
            <a:r>
              <a:rPr lang="vi-VN" sz="3600" dirty="0">
                <a:ea typeface="Arial-Rounded" panose="020B0500000000000000" pitchFamily="34" charset="0"/>
                <a:cs typeface="Times New Roman" panose="02020603050405020304" pitchFamily="18" charset="0"/>
              </a:rPr>
              <a:t>Thơm bao hương quả vườn</a:t>
            </a:r>
          </a:p>
          <a:p>
            <a:pPr fontAlgn="t"/>
            <a:r>
              <a:rPr lang="vi-VN" sz="3600" dirty="0">
                <a:ea typeface="Arial-Rounded" panose="020B0500000000000000" pitchFamily="34" charset="0"/>
                <a:cs typeface="Times New Roman" panose="02020603050405020304" pitchFamily="18" charset="0"/>
              </a:rPr>
              <a:t>Thoáng nghe bà kể chuyện</a:t>
            </a:r>
          </a:p>
          <a:p>
            <a:pPr fontAlgn="t"/>
            <a:r>
              <a:rPr lang="vi-VN" sz="3600" dirty="0">
                <a:ea typeface="Arial-Rounded" panose="020B0500000000000000" pitchFamily="34" charset="0"/>
                <a:cs typeface="Times New Roman" panose="02020603050405020304" pitchFamily="18" charset="0"/>
              </a:rPr>
              <a:t>Gió thơm say chập chờn.</a:t>
            </a:r>
            <a:endParaRPr lang="en-US" sz="3600" dirty="0">
              <a:ea typeface="Arial-Rounded" panose="020B0500000000000000" pitchFamily="34" charset="0"/>
              <a:cs typeface="Times New Roman" panose="02020603050405020304" pitchFamily="18" charset="0"/>
            </a:endParaRPr>
          </a:p>
          <a:p>
            <a:pPr algn="r" fontAlgn="t"/>
            <a:r>
              <a:rPr lang="en-US" sz="3600" dirty="0">
                <a:ea typeface="Arial-Rounded" panose="020B0500000000000000" pitchFamily="34" charset="0"/>
                <a:cs typeface="Times New Roman" panose="02020603050405020304" pitchFamily="18" charset="0"/>
              </a:rPr>
              <a:t>(</a:t>
            </a:r>
            <a:r>
              <a:rPr lang="en-US" sz="3600" dirty="0" err="1">
                <a:ea typeface="Arial-Rounded" panose="020B0500000000000000" pitchFamily="34" charset="0"/>
                <a:cs typeface="Times New Roman" panose="02020603050405020304" pitchFamily="18" charset="0"/>
              </a:rPr>
              <a:t>Xuân</a:t>
            </a:r>
            <a:r>
              <a:rPr lang="en-US" sz="3600" dirty="0">
                <a:ea typeface="Arial-Rounded" panose="020B0500000000000000" pitchFamily="34" charset="0"/>
                <a:cs typeface="Times New Roman" panose="02020603050405020304" pitchFamily="18" charset="0"/>
              </a:rPr>
              <a:t> </a:t>
            </a:r>
            <a:r>
              <a:rPr lang="en-US" sz="3600" dirty="0" err="1">
                <a:ea typeface="Arial-Rounded" panose="020B0500000000000000" pitchFamily="34" charset="0"/>
                <a:cs typeface="Times New Roman" panose="02020603050405020304" pitchFamily="18" charset="0"/>
              </a:rPr>
              <a:t>Hoài</a:t>
            </a:r>
            <a:r>
              <a:rPr lang="en-US" sz="3600" dirty="0">
                <a:ea typeface="Arial-Rounded" panose="020B0500000000000000" pitchFamily="34" charset="0"/>
                <a:cs typeface="Times New Roman" panose="02020603050405020304" pitchFamily="18" charset="0"/>
              </a:rPr>
              <a:t>)</a:t>
            </a:r>
            <a:endParaRPr lang="vi-VN" sz="3600" dirty="0">
              <a:ea typeface="Arial-Rounded" panose="020B0500000000000000" pitchFamily="34" charset="0"/>
              <a:cs typeface="Times New Roman" panose="02020603050405020304" pitchFamily="18" charset="0"/>
            </a:endParaRPr>
          </a:p>
          <a:p>
            <a:pPr fontAlgn="t"/>
            <a:endParaRPr lang="vi-VN" sz="3600" dirty="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30400" y="-1812788"/>
            <a:ext cx="7315200" cy="392360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06800" y="1270685"/>
            <a:ext cx="714516" cy="803956"/>
          </a:xfrm>
          <a:prstGeom prst="rect">
            <a:avLst/>
          </a:prstGeom>
        </p:spPr>
      </p:pic>
      <p:pic>
        <p:nvPicPr>
          <p:cNvPr id="11" name="Picture 11"/>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1352">
            <a:off x="-3227093" y="-1839473"/>
            <a:ext cx="7315200" cy="3923607"/>
          </a:xfrm>
          <a:prstGeom prst="rect">
            <a:avLst/>
          </a:prstGeom>
        </p:spPr>
      </p:pic>
      <p:pic>
        <p:nvPicPr>
          <p:cNvPr id="1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77174" y="9003660"/>
            <a:ext cx="22317688" cy="6248953"/>
          </a:xfrm>
          <a:prstGeom prst="rect">
            <a:avLst/>
          </a:prstGeom>
        </p:spPr>
      </p:pic>
      <p:pic>
        <p:nvPicPr>
          <p:cNvPr id="1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23920" y="9258300"/>
            <a:ext cx="22317688" cy="6248953"/>
          </a:xfrm>
          <a:prstGeom prst="rect">
            <a:avLst/>
          </a:prstGeom>
        </p:spPr>
      </p:pic>
      <p:pic>
        <p:nvPicPr>
          <p:cNvPr id="16"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90800" y="302765"/>
            <a:ext cx="631970" cy="711077"/>
          </a:xfrm>
          <a:prstGeom prst="rect">
            <a:avLst/>
          </a:prstGeom>
        </p:spPr>
      </p:pic>
      <p:sp>
        <p:nvSpPr>
          <p:cNvPr id="17" name="TextBox 16"/>
          <p:cNvSpPr txBox="1"/>
          <p:nvPr/>
        </p:nvSpPr>
        <p:spPr>
          <a:xfrm>
            <a:off x="5548539" y="424343"/>
            <a:ext cx="7162800" cy="1292662"/>
          </a:xfrm>
          <a:prstGeom prst="rect">
            <a:avLst/>
          </a:prstGeom>
          <a:noFill/>
        </p:spPr>
        <p:txBody>
          <a:bodyPr wrap="square" rtlCol="0">
            <a:spAutoFit/>
          </a:bodyPr>
          <a:lstStyle/>
          <a:p>
            <a:pPr algn="ctr">
              <a:lnSpc>
                <a:spcPct val="150000"/>
              </a:lnSpc>
            </a:pPr>
            <a:r>
              <a:rPr lang="vi-VN" sz="5200" b="1" dirty="0">
                <a:solidFill>
                  <a:schemeClr val="accent2">
                    <a:lumMod val="75000"/>
                  </a:schemeClr>
                </a:solidFill>
              </a:rPr>
              <a:t>Luyện đọc theo đoạn</a:t>
            </a:r>
            <a:endParaRPr lang="en-US" sz="5200" b="1" dirty="0">
              <a:solidFill>
                <a:schemeClr val="accent2">
                  <a:lumMod val="75000"/>
                </a:schemeClr>
              </a:solidFill>
            </a:endParaRPr>
          </a:p>
        </p:txBody>
      </p:sp>
      <p:grpSp>
        <p:nvGrpSpPr>
          <p:cNvPr id="18" name="Group 4"/>
          <p:cNvGrpSpPr/>
          <p:nvPr/>
        </p:nvGrpSpPr>
        <p:grpSpPr>
          <a:xfrm>
            <a:off x="1219200" y="2482488"/>
            <a:ext cx="7315200" cy="2373874"/>
            <a:chOff x="0" y="0"/>
            <a:chExt cx="4632539" cy="3090595"/>
          </a:xfrm>
        </p:grpSpPr>
        <p:sp>
          <p:nvSpPr>
            <p:cNvPr id="19" name="Freeform 5"/>
            <p:cNvSpPr/>
            <p:nvPr/>
          </p:nvSpPr>
          <p:spPr>
            <a:xfrm>
              <a:off x="-1" y="0"/>
              <a:ext cx="4640198" cy="3090595"/>
            </a:xfrm>
            <a:custGeom>
              <a:avLst/>
              <a:gdLst/>
              <a:ahLst/>
              <a:cxnLst/>
              <a:rect l="l" t="t" r="r" b="b"/>
              <a:pathLst>
                <a:path w="4640198" h="3090595">
                  <a:moveTo>
                    <a:pt x="4133760" y="3073676"/>
                  </a:moveTo>
                  <a:cubicBezTo>
                    <a:pt x="4133760" y="3073676"/>
                    <a:pt x="3896764" y="3063707"/>
                    <a:pt x="3534624" y="3077151"/>
                  </a:cubicBezTo>
                  <a:cubicBezTo>
                    <a:pt x="3172486" y="3090595"/>
                    <a:pt x="490924" y="3090595"/>
                    <a:pt x="490924" y="3090595"/>
                  </a:cubicBezTo>
                  <a:cubicBezTo>
                    <a:pt x="245502" y="3090595"/>
                    <a:pt x="32509" y="2993327"/>
                    <a:pt x="31032" y="2833213"/>
                  </a:cubicBezTo>
                  <a:cubicBezTo>
                    <a:pt x="31032" y="2833213"/>
                    <a:pt x="0" y="1625298"/>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87211" y="0"/>
                    <a:pt x="4087211" y="0"/>
                  </a:cubicBezTo>
                  <a:cubicBezTo>
                    <a:pt x="4399112" y="0"/>
                    <a:pt x="4632540" y="101069"/>
                    <a:pt x="4624683" y="303616"/>
                  </a:cubicBezTo>
                  <a:cubicBezTo>
                    <a:pt x="4624683" y="303616"/>
                    <a:pt x="4622687" y="1534755"/>
                    <a:pt x="4631443" y="2133626"/>
                  </a:cubicBezTo>
                  <a:cubicBezTo>
                    <a:pt x="4640198" y="2426927"/>
                    <a:pt x="4593650" y="2759999"/>
                    <a:pt x="4593650" y="2759999"/>
                  </a:cubicBezTo>
                  <a:cubicBezTo>
                    <a:pt x="4590685" y="2940024"/>
                    <a:pt x="4379182" y="3073676"/>
                    <a:pt x="4133760" y="3073676"/>
                  </a:cubicBezTo>
                  <a:close/>
                </a:path>
              </a:pathLst>
            </a:custGeom>
            <a:solidFill>
              <a:srgbClr val="F5D9D5"/>
            </a:solidFill>
          </p:spPr>
          <p:txBody>
            <a:bodyPr/>
            <a:lstStyle/>
            <a:p>
              <a:endParaRPr lang="en-US"/>
            </a:p>
          </p:txBody>
        </p:sp>
      </p:grpSp>
      <p:pic>
        <p:nvPicPr>
          <p:cNvPr id="20"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1944" y="2213116"/>
            <a:ext cx="1004236" cy="1129942"/>
          </a:xfrm>
          <a:prstGeom prst="rect">
            <a:avLst/>
          </a:prstGeom>
        </p:spPr>
      </p:pic>
      <p:sp>
        <p:nvSpPr>
          <p:cNvPr id="21" name="TextBox 20"/>
          <p:cNvSpPr txBox="1"/>
          <p:nvPr/>
        </p:nvSpPr>
        <p:spPr>
          <a:xfrm>
            <a:off x="1850462" y="2610911"/>
            <a:ext cx="6144631" cy="2031325"/>
          </a:xfrm>
          <a:prstGeom prst="rect">
            <a:avLst/>
          </a:prstGeom>
          <a:noFill/>
        </p:spPr>
        <p:txBody>
          <a:bodyPr wrap="none" rtlCol="0">
            <a:spAutoFit/>
          </a:bodyPr>
          <a:lstStyle/>
          <a:p>
            <a:pPr algn="ctr">
              <a:lnSpc>
                <a:spcPct val="150000"/>
              </a:lnSpc>
            </a:pPr>
            <a:r>
              <a:rPr lang="vi-VN" sz="4200" b="1" dirty="0">
                <a:solidFill>
                  <a:srgbClr val="FF0000"/>
                </a:solidFill>
              </a:rPr>
              <a:t>Khổ 1:</a:t>
            </a:r>
          </a:p>
          <a:p>
            <a:pPr algn="ctr">
              <a:lnSpc>
                <a:spcPct val="150000"/>
              </a:lnSpc>
            </a:pPr>
            <a:r>
              <a:rPr lang="vi-VN" sz="4200" dirty="0"/>
              <a:t>Từ </a:t>
            </a:r>
            <a:r>
              <a:rPr lang="vi-VN" sz="4200" i="1" dirty="0"/>
              <a:t>Nghỉ hè </a:t>
            </a:r>
            <a:r>
              <a:rPr lang="vi-VN" sz="4200" dirty="0"/>
              <a:t>đến </a:t>
            </a:r>
            <a:r>
              <a:rPr lang="vi-VN" sz="4200" i="1" dirty="0"/>
              <a:t>vào ngõ </a:t>
            </a:r>
            <a:endParaRPr lang="en-US" sz="4200" i="1" dirty="0"/>
          </a:p>
        </p:txBody>
      </p:sp>
      <p:grpSp>
        <p:nvGrpSpPr>
          <p:cNvPr id="22" name="Group 4"/>
          <p:cNvGrpSpPr/>
          <p:nvPr/>
        </p:nvGrpSpPr>
        <p:grpSpPr>
          <a:xfrm>
            <a:off x="9706116" y="2477862"/>
            <a:ext cx="7315200" cy="2373874"/>
            <a:chOff x="0" y="0"/>
            <a:chExt cx="4632539" cy="3090595"/>
          </a:xfrm>
        </p:grpSpPr>
        <p:sp>
          <p:nvSpPr>
            <p:cNvPr id="23" name="Freeform 5"/>
            <p:cNvSpPr/>
            <p:nvPr/>
          </p:nvSpPr>
          <p:spPr>
            <a:xfrm>
              <a:off x="-1" y="0"/>
              <a:ext cx="4640198" cy="3090595"/>
            </a:xfrm>
            <a:custGeom>
              <a:avLst/>
              <a:gdLst/>
              <a:ahLst/>
              <a:cxnLst/>
              <a:rect l="l" t="t" r="r" b="b"/>
              <a:pathLst>
                <a:path w="4640198" h="3090595">
                  <a:moveTo>
                    <a:pt x="4133760" y="3073676"/>
                  </a:moveTo>
                  <a:cubicBezTo>
                    <a:pt x="4133760" y="3073676"/>
                    <a:pt x="3896764" y="3063707"/>
                    <a:pt x="3534624" y="3077151"/>
                  </a:cubicBezTo>
                  <a:cubicBezTo>
                    <a:pt x="3172486" y="3090595"/>
                    <a:pt x="490924" y="3090595"/>
                    <a:pt x="490924" y="3090595"/>
                  </a:cubicBezTo>
                  <a:cubicBezTo>
                    <a:pt x="245502" y="3090595"/>
                    <a:pt x="32509" y="2993327"/>
                    <a:pt x="31032" y="2833213"/>
                  </a:cubicBezTo>
                  <a:cubicBezTo>
                    <a:pt x="31032" y="2833213"/>
                    <a:pt x="0" y="1625298"/>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87211" y="0"/>
                    <a:pt x="4087211" y="0"/>
                  </a:cubicBezTo>
                  <a:cubicBezTo>
                    <a:pt x="4399112" y="0"/>
                    <a:pt x="4632540" y="101069"/>
                    <a:pt x="4624683" y="303616"/>
                  </a:cubicBezTo>
                  <a:cubicBezTo>
                    <a:pt x="4624683" y="303616"/>
                    <a:pt x="4622687" y="1534755"/>
                    <a:pt x="4631443" y="2133626"/>
                  </a:cubicBezTo>
                  <a:cubicBezTo>
                    <a:pt x="4640198" y="2426927"/>
                    <a:pt x="4593650" y="2759999"/>
                    <a:pt x="4593650" y="2759999"/>
                  </a:cubicBezTo>
                  <a:cubicBezTo>
                    <a:pt x="4590685" y="2940024"/>
                    <a:pt x="4379182" y="3073676"/>
                    <a:pt x="4133760" y="3073676"/>
                  </a:cubicBezTo>
                  <a:close/>
                </a:path>
              </a:pathLst>
            </a:custGeom>
            <a:solidFill>
              <a:srgbClr val="F5D9D5"/>
            </a:solidFill>
          </p:spPr>
          <p:txBody>
            <a:bodyPr/>
            <a:lstStyle/>
            <a:p>
              <a:endParaRPr lang="en-US"/>
            </a:p>
          </p:txBody>
        </p:sp>
      </p:grpSp>
      <p:pic>
        <p:nvPicPr>
          <p:cNvPr id="24"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38860" y="2208490"/>
            <a:ext cx="1004236" cy="1129942"/>
          </a:xfrm>
          <a:prstGeom prst="rect">
            <a:avLst/>
          </a:prstGeom>
        </p:spPr>
      </p:pic>
      <p:sp>
        <p:nvSpPr>
          <p:cNvPr id="25" name="TextBox 24"/>
          <p:cNvSpPr txBox="1"/>
          <p:nvPr/>
        </p:nvSpPr>
        <p:spPr>
          <a:xfrm>
            <a:off x="10214750" y="2606285"/>
            <a:ext cx="6389891" cy="2031325"/>
          </a:xfrm>
          <a:prstGeom prst="rect">
            <a:avLst/>
          </a:prstGeom>
          <a:noFill/>
        </p:spPr>
        <p:txBody>
          <a:bodyPr wrap="none" rtlCol="0">
            <a:spAutoFit/>
          </a:bodyPr>
          <a:lstStyle/>
          <a:p>
            <a:pPr algn="ctr">
              <a:lnSpc>
                <a:spcPct val="150000"/>
              </a:lnSpc>
            </a:pPr>
            <a:r>
              <a:rPr lang="vi-VN" sz="4200" b="1" dirty="0">
                <a:solidFill>
                  <a:srgbClr val="FF0000"/>
                </a:solidFill>
              </a:rPr>
              <a:t>Khổ 2:</a:t>
            </a:r>
          </a:p>
          <a:p>
            <a:pPr algn="ctr">
              <a:lnSpc>
                <a:spcPct val="150000"/>
              </a:lnSpc>
            </a:pPr>
            <a:r>
              <a:rPr lang="vi-VN" sz="4200" dirty="0"/>
              <a:t>Từ </a:t>
            </a:r>
            <a:r>
              <a:rPr lang="vi-VN" sz="4200" i="1" dirty="0"/>
              <a:t>Mảnh vườn </a:t>
            </a:r>
            <a:r>
              <a:rPr lang="vi-VN" sz="4200" dirty="0"/>
              <a:t>đến </a:t>
            </a:r>
            <a:r>
              <a:rPr lang="vi-VN" sz="4200" i="1" dirty="0"/>
              <a:t>vất vả</a:t>
            </a:r>
            <a:endParaRPr lang="en-US" sz="4200" i="1" dirty="0"/>
          </a:p>
        </p:txBody>
      </p:sp>
      <p:grpSp>
        <p:nvGrpSpPr>
          <p:cNvPr id="30" name="Group 4"/>
          <p:cNvGrpSpPr/>
          <p:nvPr/>
        </p:nvGrpSpPr>
        <p:grpSpPr>
          <a:xfrm>
            <a:off x="1207479" y="5646815"/>
            <a:ext cx="7315200" cy="2373874"/>
            <a:chOff x="0" y="0"/>
            <a:chExt cx="4632539" cy="3090595"/>
          </a:xfrm>
        </p:grpSpPr>
        <p:sp>
          <p:nvSpPr>
            <p:cNvPr id="31" name="Freeform 5"/>
            <p:cNvSpPr/>
            <p:nvPr/>
          </p:nvSpPr>
          <p:spPr>
            <a:xfrm>
              <a:off x="-1" y="0"/>
              <a:ext cx="4640198" cy="3090595"/>
            </a:xfrm>
            <a:custGeom>
              <a:avLst/>
              <a:gdLst/>
              <a:ahLst/>
              <a:cxnLst/>
              <a:rect l="l" t="t" r="r" b="b"/>
              <a:pathLst>
                <a:path w="4640198" h="3090595">
                  <a:moveTo>
                    <a:pt x="4133760" y="3073676"/>
                  </a:moveTo>
                  <a:cubicBezTo>
                    <a:pt x="4133760" y="3073676"/>
                    <a:pt x="3896764" y="3063707"/>
                    <a:pt x="3534624" y="3077151"/>
                  </a:cubicBezTo>
                  <a:cubicBezTo>
                    <a:pt x="3172486" y="3090595"/>
                    <a:pt x="490924" y="3090595"/>
                    <a:pt x="490924" y="3090595"/>
                  </a:cubicBezTo>
                  <a:cubicBezTo>
                    <a:pt x="245502" y="3090595"/>
                    <a:pt x="32509" y="2993327"/>
                    <a:pt x="31032" y="2833213"/>
                  </a:cubicBezTo>
                  <a:cubicBezTo>
                    <a:pt x="31032" y="2833213"/>
                    <a:pt x="0" y="1625298"/>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87211" y="0"/>
                    <a:pt x="4087211" y="0"/>
                  </a:cubicBezTo>
                  <a:cubicBezTo>
                    <a:pt x="4399112" y="0"/>
                    <a:pt x="4632540" y="101069"/>
                    <a:pt x="4624683" y="303616"/>
                  </a:cubicBezTo>
                  <a:cubicBezTo>
                    <a:pt x="4624683" y="303616"/>
                    <a:pt x="4622687" y="1534755"/>
                    <a:pt x="4631443" y="2133626"/>
                  </a:cubicBezTo>
                  <a:cubicBezTo>
                    <a:pt x="4640198" y="2426927"/>
                    <a:pt x="4593650" y="2759999"/>
                    <a:pt x="4593650" y="2759999"/>
                  </a:cubicBezTo>
                  <a:cubicBezTo>
                    <a:pt x="4590685" y="2940024"/>
                    <a:pt x="4379182" y="3073676"/>
                    <a:pt x="4133760" y="3073676"/>
                  </a:cubicBezTo>
                  <a:close/>
                </a:path>
              </a:pathLst>
            </a:custGeom>
            <a:solidFill>
              <a:srgbClr val="F5D9D5"/>
            </a:solidFill>
          </p:spPr>
          <p:txBody>
            <a:bodyPr/>
            <a:lstStyle/>
            <a:p>
              <a:endParaRPr lang="en-US"/>
            </a:p>
          </p:txBody>
        </p:sp>
      </p:grpSp>
      <p:pic>
        <p:nvPicPr>
          <p:cNvPr id="32"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0223" y="5377443"/>
            <a:ext cx="1004236" cy="1129942"/>
          </a:xfrm>
          <a:prstGeom prst="rect">
            <a:avLst/>
          </a:prstGeom>
        </p:spPr>
      </p:pic>
      <p:sp>
        <p:nvSpPr>
          <p:cNvPr id="33" name="TextBox 32"/>
          <p:cNvSpPr txBox="1"/>
          <p:nvPr/>
        </p:nvSpPr>
        <p:spPr>
          <a:xfrm>
            <a:off x="2089614" y="5775238"/>
            <a:ext cx="5642891" cy="2031325"/>
          </a:xfrm>
          <a:prstGeom prst="rect">
            <a:avLst/>
          </a:prstGeom>
          <a:noFill/>
        </p:spPr>
        <p:txBody>
          <a:bodyPr wrap="none" rtlCol="0">
            <a:spAutoFit/>
          </a:bodyPr>
          <a:lstStyle/>
          <a:p>
            <a:pPr algn="ctr">
              <a:lnSpc>
                <a:spcPct val="150000"/>
              </a:lnSpc>
            </a:pPr>
            <a:r>
              <a:rPr lang="vi-VN" sz="4200" b="1" dirty="0">
                <a:solidFill>
                  <a:srgbClr val="FF0000"/>
                </a:solidFill>
              </a:rPr>
              <a:t>Khổ 3:</a:t>
            </a:r>
          </a:p>
          <a:p>
            <a:pPr algn="ctr">
              <a:lnSpc>
                <a:spcPct val="150000"/>
              </a:lnSpc>
            </a:pPr>
            <a:r>
              <a:rPr lang="vi-VN" sz="4200" dirty="0"/>
              <a:t>Từ </a:t>
            </a:r>
            <a:r>
              <a:rPr lang="vi-VN" sz="4200" i="1" dirty="0"/>
              <a:t>Vườn bà </a:t>
            </a:r>
            <a:r>
              <a:rPr lang="vi-VN" sz="4200" dirty="0"/>
              <a:t>đến </a:t>
            </a:r>
            <a:r>
              <a:rPr lang="vi-VN" sz="4200" i="1" dirty="0"/>
              <a:t>ra hái</a:t>
            </a:r>
            <a:endParaRPr lang="en-US" sz="4200" i="1" dirty="0"/>
          </a:p>
        </p:txBody>
      </p:sp>
      <p:grpSp>
        <p:nvGrpSpPr>
          <p:cNvPr id="34" name="Group 4"/>
          <p:cNvGrpSpPr/>
          <p:nvPr/>
        </p:nvGrpSpPr>
        <p:grpSpPr>
          <a:xfrm>
            <a:off x="9706114" y="5646815"/>
            <a:ext cx="7315200" cy="2373874"/>
            <a:chOff x="0" y="0"/>
            <a:chExt cx="4632539" cy="3090595"/>
          </a:xfrm>
        </p:grpSpPr>
        <p:sp>
          <p:nvSpPr>
            <p:cNvPr id="35" name="Freeform 5"/>
            <p:cNvSpPr/>
            <p:nvPr/>
          </p:nvSpPr>
          <p:spPr>
            <a:xfrm>
              <a:off x="-1" y="0"/>
              <a:ext cx="4640198" cy="3090595"/>
            </a:xfrm>
            <a:custGeom>
              <a:avLst/>
              <a:gdLst/>
              <a:ahLst/>
              <a:cxnLst/>
              <a:rect l="l" t="t" r="r" b="b"/>
              <a:pathLst>
                <a:path w="4640198" h="3090595">
                  <a:moveTo>
                    <a:pt x="4133760" y="3073676"/>
                  </a:moveTo>
                  <a:cubicBezTo>
                    <a:pt x="4133760" y="3073676"/>
                    <a:pt x="3896764" y="3063707"/>
                    <a:pt x="3534624" y="3077151"/>
                  </a:cubicBezTo>
                  <a:cubicBezTo>
                    <a:pt x="3172486" y="3090595"/>
                    <a:pt x="490924" y="3090595"/>
                    <a:pt x="490924" y="3090595"/>
                  </a:cubicBezTo>
                  <a:cubicBezTo>
                    <a:pt x="245502" y="3090595"/>
                    <a:pt x="32509" y="2993327"/>
                    <a:pt x="31032" y="2833213"/>
                  </a:cubicBezTo>
                  <a:cubicBezTo>
                    <a:pt x="31032" y="2833213"/>
                    <a:pt x="0" y="1625298"/>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87211" y="0"/>
                    <a:pt x="4087211" y="0"/>
                  </a:cubicBezTo>
                  <a:cubicBezTo>
                    <a:pt x="4399112" y="0"/>
                    <a:pt x="4632540" y="101069"/>
                    <a:pt x="4624683" y="303616"/>
                  </a:cubicBezTo>
                  <a:cubicBezTo>
                    <a:pt x="4624683" y="303616"/>
                    <a:pt x="4622687" y="1534755"/>
                    <a:pt x="4631443" y="2133626"/>
                  </a:cubicBezTo>
                  <a:cubicBezTo>
                    <a:pt x="4640198" y="2426927"/>
                    <a:pt x="4593650" y="2759999"/>
                    <a:pt x="4593650" y="2759999"/>
                  </a:cubicBezTo>
                  <a:cubicBezTo>
                    <a:pt x="4590685" y="2940024"/>
                    <a:pt x="4379182" y="3073676"/>
                    <a:pt x="4133760" y="3073676"/>
                  </a:cubicBezTo>
                  <a:close/>
                </a:path>
              </a:pathLst>
            </a:custGeom>
            <a:solidFill>
              <a:srgbClr val="F5D9D5"/>
            </a:solidFill>
          </p:spPr>
          <p:txBody>
            <a:bodyPr/>
            <a:lstStyle/>
            <a:p>
              <a:endParaRPr lang="en-US"/>
            </a:p>
          </p:txBody>
        </p:sp>
      </p:grpSp>
      <p:pic>
        <p:nvPicPr>
          <p:cNvPr id="36"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38858" y="5377443"/>
            <a:ext cx="1004236" cy="1129942"/>
          </a:xfrm>
          <a:prstGeom prst="rect">
            <a:avLst/>
          </a:prstGeom>
        </p:spPr>
      </p:pic>
      <p:sp>
        <p:nvSpPr>
          <p:cNvPr id="37" name="TextBox 36"/>
          <p:cNvSpPr txBox="1"/>
          <p:nvPr/>
        </p:nvSpPr>
        <p:spPr>
          <a:xfrm>
            <a:off x="10563407" y="5775238"/>
            <a:ext cx="5692584" cy="2031325"/>
          </a:xfrm>
          <a:prstGeom prst="rect">
            <a:avLst/>
          </a:prstGeom>
          <a:noFill/>
        </p:spPr>
        <p:txBody>
          <a:bodyPr wrap="none" rtlCol="0">
            <a:spAutoFit/>
          </a:bodyPr>
          <a:lstStyle/>
          <a:p>
            <a:pPr algn="ctr">
              <a:lnSpc>
                <a:spcPct val="150000"/>
              </a:lnSpc>
            </a:pPr>
            <a:r>
              <a:rPr lang="vi-VN" sz="4200" b="1" dirty="0">
                <a:solidFill>
                  <a:srgbClr val="FF0000"/>
                </a:solidFill>
              </a:rPr>
              <a:t>Khổ 4:</a:t>
            </a:r>
          </a:p>
          <a:p>
            <a:pPr algn="ctr">
              <a:lnSpc>
                <a:spcPct val="150000"/>
              </a:lnSpc>
            </a:pPr>
            <a:r>
              <a:rPr lang="vi-VN" sz="4200" dirty="0"/>
              <a:t>Từ </a:t>
            </a:r>
            <a:r>
              <a:rPr lang="vi-VN" sz="4200" i="1" dirty="0"/>
              <a:t>Em mồ hôi </a:t>
            </a:r>
            <a:r>
              <a:rPr lang="vi-VN" sz="4200" dirty="0"/>
              <a:t>đến hết.</a:t>
            </a:r>
            <a:endParaRPr lang="en-US" sz="4200" i="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anim calcmode="lin" valueType="num">
                                      <p:cBhvr>
                                        <p:cTn id="10" dur="500" fill="hold"/>
                                        <p:tgtEl>
                                          <p:spTgt spid="20"/>
                                        </p:tgtEl>
                                        <p:attrNameLst>
                                          <p:attrName>ppt_x</p:attrName>
                                        </p:attrNameLst>
                                      </p:cBhvr>
                                      <p:tavLst>
                                        <p:tav tm="0">
                                          <p:val>
                                            <p:fltVal val="0.5"/>
                                          </p:val>
                                        </p:tav>
                                        <p:tav tm="100000">
                                          <p:val>
                                            <p:strVal val="#ppt_x"/>
                                          </p:val>
                                        </p:tav>
                                      </p:tavLst>
                                    </p:anim>
                                    <p:anim calcmode="lin" valueType="num">
                                      <p:cBhvr>
                                        <p:cTn id="11" dur="500" fill="hold"/>
                                        <p:tgtEl>
                                          <p:spTgt spid="20"/>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fltVal val="0.5"/>
                                          </p:val>
                                        </p:tav>
                                        <p:tav tm="100000">
                                          <p:val>
                                            <p:strVal val="#ppt_x"/>
                                          </p:val>
                                        </p:tav>
                                      </p:tavLst>
                                    </p:anim>
                                    <p:anim calcmode="lin" valueType="num">
                                      <p:cBhvr>
                                        <p:cTn id="18" dur="500" fill="hold"/>
                                        <p:tgtEl>
                                          <p:spTgt spid="21"/>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fltVal val="0.5"/>
                                          </p:val>
                                        </p:tav>
                                        <p:tav tm="100000">
                                          <p:val>
                                            <p:strVal val="#ppt_x"/>
                                          </p:val>
                                        </p:tav>
                                      </p:tavLst>
                                    </p:anim>
                                    <p:anim calcmode="lin" valueType="num">
                                      <p:cBhvr>
                                        <p:cTn id="25"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anim calcmode="lin" valueType="num">
                                      <p:cBhvr>
                                        <p:cTn id="33" dur="500" fill="hold"/>
                                        <p:tgtEl>
                                          <p:spTgt spid="24"/>
                                        </p:tgtEl>
                                        <p:attrNameLst>
                                          <p:attrName>ppt_x</p:attrName>
                                        </p:attrNameLst>
                                      </p:cBhvr>
                                      <p:tavLst>
                                        <p:tav tm="0">
                                          <p:val>
                                            <p:fltVal val="0.5"/>
                                          </p:val>
                                        </p:tav>
                                        <p:tav tm="100000">
                                          <p:val>
                                            <p:strVal val="#ppt_x"/>
                                          </p:val>
                                        </p:tav>
                                      </p:tavLst>
                                    </p:anim>
                                    <p:anim calcmode="lin" valueType="num">
                                      <p:cBhvr>
                                        <p:cTn id="34" dur="500" fill="hold"/>
                                        <p:tgtEl>
                                          <p:spTgt spid="24"/>
                                        </p:tgtEl>
                                        <p:attrNameLst>
                                          <p:attrName>ppt_y</p:attrName>
                                        </p:attrNameLst>
                                      </p:cBhvr>
                                      <p:tavLst>
                                        <p:tav tm="0">
                                          <p:val>
                                            <p:fltVal val="0.5"/>
                                          </p:val>
                                        </p:tav>
                                        <p:tav tm="100000">
                                          <p:val>
                                            <p:strVal val="#ppt_y"/>
                                          </p:val>
                                        </p:tav>
                                      </p:tavLst>
                                    </p:anim>
                                  </p:childTnLst>
                                </p:cTn>
                              </p:par>
                              <p:par>
                                <p:cTn id="35" presetID="53" presetClass="entr" presetSubtype="528"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anim calcmode="lin" valueType="num">
                                      <p:cBhvr>
                                        <p:cTn id="40" dur="500" fill="hold"/>
                                        <p:tgtEl>
                                          <p:spTgt spid="25"/>
                                        </p:tgtEl>
                                        <p:attrNameLst>
                                          <p:attrName>ppt_x</p:attrName>
                                        </p:attrNameLst>
                                      </p:cBhvr>
                                      <p:tavLst>
                                        <p:tav tm="0">
                                          <p:val>
                                            <p:fltVal val="0.5"/>
                                          </p:val>
                                        </p:tav>
                                        <p:tav tm="100000">
                                          <p:val>
                                            <p:strVal val="#ppt_x"/>
                                          </p:val>
                                        </p:tav>
                                      </p:tavLst>
                                    </p:anim>
                                    <p:anim calcmode="lin" valueType="num">
                                      <p:cBhvr>
                                        <p:cTn id="41" dur="500" fill="hold"/>
                                        <p:tgtEl>
                                          <p:spTgt spid="25"/>
                                        </p:tgtEl>
                                        <p:attrNameLst>
                                          <p:attrName>ppt_y</p:attrName>
                                        </p:attrNameLst>
                                      </p:cBhvr>
                                      <p:tavLst>
                                        <p:tav tm="0">
                                          <p:val>
                                            <p:fltVal val="0.5"/>
                                          </p:val>
                                        </p:tav>
                                        <p:tav tm="100000">
                                          <p:val>
                                            <p:strVal val="#ppt_y"/>
                                          </p:val>
                                        </p:tav>
                                      </p:tavLst>
                                    </p:anim>
                                  </p:childTnLst>
                                </p:cTn>
                              </p:par>
                              <p:par>
                                <p:cTn id="42" presetID="53" presetClass="entr" presetSubtype="528"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anim calcmode="lin" valueType="num">
                                      <p:cBhvr>
                                        <p:cTn id="47" dur="500" fill="hold"/>
                                        <p:tgtEl>
                                          <p:spTgt spid="22"/>
                                        </p:tgtEl>
                                        <p:attrNameLst>
                                          <p:attrName>ppt_x</p:attrName>
                                        </p:attrNameLst>
                                      </p:cBhvr>
                                      <p:tavLst>
                                        <p:tav tm="0">
                                          <p:val>
                                            <p:fltVal val="0.5"/>
                                          </p:val>
                                        </p:tav>
                                        <p:tav tm="100000">
                                          <p:val>
                                            <p:strVal val="#ppt_x"/>
                                          </p:val>
                                        </p:tav>
                                      </p:tavLst>
                                    </p:anim>
                                    <p:anim calcmode="lin" valueType="num">
                                      <p:cBhvr>
                                        <p:cTn id="48" dur="500" fill="hold"/>
                                        <p:tgtEl>
                                          <p:spTgt spid="22"/>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anim calcmode="lin" valueType="num">
                                      <p:cBhvr>
                                        <p:cTn id="56" dur="500" fill="hold"/>
                                        <p:tgtEl>
                                          <p:spTgt spid="32"/>
                                        </p:tgtEl>
                                        <p:attrNameLst>
                                          <p:attrName>ppt_x</p:attrName>
                                        </p:attrNameLst>
                                      </p:cBhvr>
                                      <p:tavLst>
                                        <p:tav tm="0">
                                          <p:val>
                                            <p:fltVal val="0.5"/>
                                          </p:val>
                                        </p:tav>
                                        <p:tav tm="100000">
                                          <p:val>
                                            <p:strVal val="#ppt_x"/>
                                          </p:val>
                                        </p:tav>
                                      </p:tavLst>
                                    </p:anim>
                                    <p:anim calcmode="lin" valueType="num">
                                      <p:cBhvr>
                                        <p:cTn id="57" dur="500" fill="hold"/>
                                        <p:tgtEl>
                                          <p:spTgt spid="32"/>
                                        </p:tgtEl>
                                        <p:attrNameLst>
                                          <p:attrName>ppt_y</p:attrName>
                                        </p:attrNameLst>
                                      </p:cBhvr>
                                      <p:tavLst>
                                        <p:tav tm="0">
                                          <p:val>
                                            <p:fltVal val="0.5"/>
                                          </p:val>
                                        </p:tav>
                                        <p:tav tm="100000">
                                          <p:val>
                                            <p:strVal val="#ppt_y"/>
                                          </p:val>
                                        </p:tav>
                                      </p:tavLst>
                                    </p:anim>
                                  </p:childTnLst>
                                </p:cTn>
                              </p:par>
                              <p:par>
                                <p:cTn id="58" presetID="53" presetClass="entr" presetSubtype="528"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500" fill="hold"/>
                                        <p:tgtEl>
                                          <p:spTgt spid="33"/>
                                        </p:tgtEl>
                                        <p:attrNameLst>
                                          <p:attrName>ppt_w</p:attrName>
                                        </p:attrNameLst>
                                      </p:cBhvr>
                                      <p:tavLst>
                                        <p:tav tm="0">
                                          <p:val>
                                            <p:fltVal val="0"/>
                                          </p:val>
                                        </p:tav>
                                        <p:tav tm="100000">
                                          <p:val>
                                            <p:strVal val="#ppt_w"/>
                                          </p:val>
                                        </p:tav>
                                      </p:tavLst>
                                    </p:anim>
                                    <p:anim calcmode="lin" valueType="num">
                                      <p:cBhvr>
                                        <p:cTn id="61" dur="500" fill="hold"/>
                                        <p:tgtEl>
                                          <p:spTgt spid="33"/>
                                        </p:tgtEl>
                                        <p:attrNameLst>
                                          <p:attrName>ppt_h</p:attrName>
                                        </p:attrNameLst>
                                      </p:cBhvr>
                                      <p:tavLst>
                                        <p:tav tm="0">
                                          <p:val>
                                            <p:fltVal val="0"/>
                                          </p:val>
                                        </p:tav>
                                        <p:tav tm="100000">
                                          <p:val>
                                            <p:strVal val="#ppt_h"/>
                                          </p:val>
                                        </p:tav>
                                      </p:tavLst>
                                    </p:anim>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fltVal val="0.5"/>
                                          </p:val>
                                        </p:tav>
                                        <p:tav tm="100000">
                                          <p:val>
                                            <p:strVal val="#ppt_x"/>
                                          </p:val>
                                        </p:tav>
                                      </p:tavLst>
                                    </p:anim>
                                    <p:anim calcmode="lin" valueType="num">
                                      <p:cBhvr>
                                        <p:cTn id="64" dur="500" fill="hold"/>
                                        <p:tgtEl>
                                          <p:spTgt spid="33"/>
                                        </p:tgtEl>
                                        <p:attrNameLst>
                                          <p:attrName>ppt_y</p:attrName>
                                        </p:attrNameLst>
                                      </p:cBhvr>
                                      <p:tavLst>
                                        <p:tav tm="0">
                                          <p:val>
                                            <p:fltVal val="0.5"/>
                                          </p:val>
                                        </p:tav>
                                        <p:tav tm="100000">
                                          <p:val>
                                            <p:strVal val="#ppt_y"/>
                                          </p:val>
                                        </p:tav>
                                      </p:tavLst>
                                    </p:anim>
                                  </p:childTnLst>
                                </p:cTn>
                              </p:par>
                              <p:par>
                                <p:cTn id="65" presetID="53" presetClass="entr" presetSubtype="528"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anim calcmode="lin" valueType="num">
                                      <p:cBhvr>
                                        <p:cTn id="70" dur="500" fill="hold"/>
                                        <p:tgtEl>
                                          <p:spTgt spid="30"/>
                                        </p:tgtEl>
                                        <p:attrNameLst>
                                          <p:attrName>ppt_x</p:attrName>
                                        </p:attrNameLst>
                                      </p:cBhvr>
                                      <p:tavLst>
                                        <p:tav tm="0">
                                          <p:val>
                                            <p:fltVal val="0.5"/>
                                          </p:val>
                                        </p:tav>
                                        <p:tav tm="100000">
                                          <p:val>
                                            <p:strVal val="#ppt_x"/>
                                          </p:val>
                                        </p:tav>
                                      </p:tavLst>
                                    </p:anim>
                                    <p:anim calcmode="lin" valueType="num">
                                      <p:cBhvr>
                                        <p:cTn id="71" dur="500" fill="hold"/>
                                        <p:tgtEl>
                                          <p:spTgt spid="30"/>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nodeType="click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500" fill="hold"/>
                                        <p:tgtEl>
                                          <p:spTgt spid="36"/>
                                        </p:tgtEl>
                                        <p:attrNameLst>
                                          <p:attrName>ppt_w</p:attrName>
                                        </p:attrNameLst>
                                      </p:cBhvr>
                                      <p:tavLst>
                                        <p:tav tm="0">
                                          <p:val>
                                            <p:fltVal val="0"/>
                                          </p:val>
                                        </p:tav>
                                        <p:tav tm="100000">
                                          <p:val>
                                            <p:strVal val="#ppt_w"/>
                                          </p:val>
                                        </p:tav>
                                      </p:tavLst>
                                    </p:anim>
                                    <p:anim calcmode="lin" valueType="num">
                                      <p:cBhvr>
                                        <p:cTn id="77" dur="500" fill="hold"/>
                                        <p:tgtEl>
                                          <p:spTgt spid="36"/>
                                        </p:tgtEl>
                                        <p:attrNameLst>
                                          <p:attrName>ppt_h</p:attrName>
                                        </p:attrNameLst>
                                      </p:cBhvr>
                                      <p:tavLst>
                                        <p:tav tm="0">
                                          <p:val>
                                            <p:fltVal val="0"/>
                                          </p:val>
                                        </p:tav>
                                        <p:tav tm="100000">
                                          <p:val>
                                            <p:strVal val="#ppt_h"/>
                                          </p:val>
                                        </p:tav>
                                      </p:tavLst>
                                    </p:anim>
                                    <p:animEffect transition="in" filter="fade">
                                      <p:cBhvr>
                                        <p:cTn id="78" dur="500"/>
                                        <p:tgtEl>
                                          <p:spTgt spid="36"/>
                                        </p:tgtEl>
                                      </p:cBhvr>
                                    </p:animEffect>
                                    <p:anim calcmode="lin" valueType="num">
                                      <p:cBhvr>
                                        <p:cTn id="79" dur="500" fill="hold"/>
                                        <p:tgtEl>
                                          <p:spTgt spid="36"/>
                                        </p:tgtEl>
                                        <p:attrNameLst>
                                          <p:attrName>ppt_x</p:attrName>
                                        </p:attrNameLst>
                                      </p:cBhvr>
                                      <p:tavLst>
                                        <p:tav tm="0">
                                          <p:val>
                                            <p:fltVal val="0.5"/>
                                          </p:val>
                                        </p:tav>
                                        <p:tav tm="100000">
                                          <p:val>
                                            <p:strVal val="#ppt_x"/>
                                          </p:val>
                                        </p:tav>
                                      </p:tavLst>
                                    </p:anim>
                                    <p:anim calcmode="lin" valueType="num">
                                      <p:cBhvr>
                                        <p:cTn id="80" dur="500" fill="hold"/>
                                        <p:tgtEl>
                                          <p:spTgt spid="36"/>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500" fill="hold"/>
                                        <p:tgtEl>
                                          <p:spTgt spid="37"/>
                                        </p:tgtEl>
                                        <p:attrNameLst>
                                          <p:attrName>ppt_w</p:attrName>
                                        </p:attrNameLst>
                                      </p:cBhvr>
                                      <p:tavLst>
                                        <p:tav tm="0">
                                          <p:val>
                                            <p:fltVal val="0"/>
                                          </p:val>
                                        </p:tav>
                                        <p:tav tm="100000">
                                          <p:val>
                                            <p:strVal val="#ppt_w"/>
                                          </p:val>
                                        </p:tav>
                                      </p:tavLst>
                                    </p:anim>
                                    <p:anim calcmode="lin" valueType="num">
                                      <p:cBhvr>
                                        <p:cTn id="84" dur="500" fill="hold"/>
                                        <p:tgtEl>
                                          <p:spTgt spid="37"/>
                                        </p:tgtEl>
                                        <p:attrNameLst>
                                          <p:attrName>ppt_h</p:attrName>
                                        </p:attrNameLst>
                                      </p:cBhvr>
                                      <p:tavLst>
                                        <p:tav tm="0">
                                          <p:val>
                                            <p:fltVal val="0"/>
                                          </p:val>
                                        </p:tav>
                                        <p:tav tm="100000">
                                          <p:val>
                                            <p:strVal val="#ppt_h"/>
                                          </p:val>
                                        </p:tav>
                                      </p:tavLst>
                                    </p:anim>
                                    <p:animEffect transition="in" filter="fade">
                                      <p:cBhvr>
                                        <p:cTn id="85" dur="500"/>
                                        <p:tgtEl>
                                          <p:spTgt spid="37"/>
                                        </p:tgtEl>
                                      </p:cBhvr>
                                    </p:animEffect>
                                    <p:anim calcmode="lin" valueType="num">
                                      <p:cBhvr>
                                        <p:cTn id="86" dur="500" fill="hold"/>
                                        <p:tgtEl>
                                          <p:spTgt spid="37"/>
                                        </p:tgtEl>
                                        <p:attrNameLst>
                                          <p:attrName>ppt_x</p:attrName>
                                        </p:attrNameLst>
                                      </p:cBhvr>
                                      <p:tavLst>
                                        <p:tav tm="0">
                                          <p:val>
                                            <p:fltVal val="0.5"/>
                                          </p:val>
                                        </p:tav>
                                        <p:tav tm="100000">
                                          <p:val>
                                            <p:strVal val="#ppt_x"/>
                                          </p:val>
                                        </p:tav>
                                      </p:tavLst>
                                    </p:anim>
                                    <p:anim calcmode="lin" valueType="num">
                                      <p:cBhvr>
                                        <p:cTn id="87" dur="500" fill="hold"/>
                                        <p:tgtEl>
                                          <p:spTgt spid="37"/>
                                        </p:tgtEl>
                                        <p:attrNameLst>
                                          <p:attrName>ppt_y</p:attrName>
                                        </p:attrNameLst>
                                      </p:cBhvr>
                                      <p:tavLst>
                                        <p:tav tm="0">
                                          <p:val>
                                            <p:fltVal val="0.5"/>
                                          </p:val>
                                        </p:tav>
                                        <p:tav tm="100000">
                                          <p:val>
                                            <p:strVal val="#ppt_y"/>
                                          </p:val>
                                        </p:tav>
                                      </p:tavLst>
                                    </p:anim>
                                  </p:childTnLst>
                                </p:cTn>
                              </p:par>
                              <p:par>
                                <p:cTn id="88" presetID="53" presetClass="entr" presetSubtype="528"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 calcmode="lin" valueType="num">
                                      <p:cBhvr>
                                        <p:cTn id="90" dur="500" fill="hold"/>
                                        <p:tgtEl>
                                          <p:spTgt spid="34"/>
                                        </p:tgtEl>
                                        <p:attrNameLst>
                                          <p:attrName>ppt_w</p:attrName>
                                        </p:attrNameLst>
                                      </p:cBhvr>
                                      <p:tavLst>
                                        <p:tav tm="0">
                                          <p:val>
                                            <p:fltVal val="0"/>
                                          </p:val>
                                        </p:tav>
                                        <p:tav tm="100000">
                                          <p:val>
                                            <p:strVal val="#ppt_w"/>
                                          </p:val>
                                        </p:tav>
                                      </p:tavLst>
                                    </p:anim>
                                    <p:anim calcmode="lin" valueType="num">
                                      <p:cBhvr>
                                        <p:cTn id="91" dur="500" fill="hold"/>
                                        <p:tgtEl>
                                          <p:spTgt spid="34"/>
                                        </p:tgtEl>
                                        <p:attrNameLst>
                                          <p:attrName>ppt_h</p:attrName>
                                        </p:attrNameLst>
                                      </p:cBhvr>
                                      <p:tavLst>
                                        <p:tav tm="0">
                                          <p:val>
                                            <p:fltVal val="0"/>
                                          </p:val>
                                        </p:tav>
                                        <p:tav tm="100000">
                                          <p:val>
                                            <p:strVal val="#ppt_h"/>
                                          </p:val>
                                        </p:tav>
                                      </p:tavLst>
                                    </p:anim>
                                    <p:animEffect transition="in" filter="fade">
                                      <p:cBhvr>
                                        <p:cTn id="92" dur="500"/>
                                        <p:tgtEl>
                                          <p:spTgt spid="34"/>
                                        </p:tgtEl>
                                      </p:cBhvr>
                                    </p:animEffect>
                                    <p:anim calcmode="lin" valueType="num">
                                      <p:cBhvr>
                                        <p:cTn id="93" dur="500" fill="hold"/>
                                        <p:tgtEl>
                                          <p:spTgt spid="34"/>
                                        </p:tgtEl>
                                        <p:attrNameLst>
                                          <p:attrName>ppt_x</p:attrName>
                                        </p:attrNameLst>
                                      </p:cBhvr>
                                      <p:tavLst>
                                        <p:tav tm="0">
                                          <p:val>
                                            <p:fltVal val="0.5"/>
                                          </p:val>
                                        </p:tav>
                                        <p:tav tm="100000">
                                          <p:val>
                                            <p:strVal val="#ppt_x"/>
                                          </p:val>
                                        </p:tav>
                                      </p:tavLst>
                                    </p:anim>
                                    <p:anim calcmode="lin" valueType="num">
                                      <p:cBhvr>
                                        <p:cTn id="94" dur="500" fill="hold"/>
                                        <p:tgtEl>
                                          <p:spTgt spid="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33"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68" y="334010"/>
            <a:ext cx="2641400" cy="716312"/>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295400" y="1349673"/>
            <a:ext cx="14978574" cy="8074752"/>
          </a:xfrm>
          <a:custGeom>
            <a:avLst/>
            <a:gdLst>
              <a:gd name="connsiteX0" fmla="*/ 0 w 14978574"/>
              <a:gd name="connsiteY0" fmla="*/ 1345819 h 8074752"/>
              <a:gd name="connsiteX1" fmla="*/ 1345819 w 14978574"/>
              <a:gd name="connsiteY1" fmla="*/ 0 h 8074752"/>
              <a:gd name="connsiteX2" fmla="*/ 1659818 w 14978574"/>
              <a:gd name="connsiteY2" fmla="*/ 0 h 8074752"/>
              <a:gd name="connsiteX3" fmla="*/ 2219557 w 14978574"/>
              <a:gd name="connsiteY3" fmla="*/ 0 h 8074752"/>
              <a:gd name="connsiteX4" fmla="*/ 2656426 w 14978574"/>
              <a:gd name="connsiteY4" fmla="*/ 0 h 8074752"/>
              <a:gd name="connsiteX5" fmla="*/ 3339033 w 14978574"/>
              <a:gd name="connsiteY5" fmla="*/ 0 h 8074752"/>
              <a:gd name="connsiteX6" fmla="*/ 4144510 w 14978574"/>
              <a:gd name="connsiteY6" fmla="*/ 0 h 8074752"/>
              <a:gd name="connsiteX7" fmla="*/ 5072856 w 14978574"/>
              <a:gd name="connsiteY7" fmla="*/ 0 h 8074752"/>
              <a:gd name="connsiteX8" fmla="*/ 6001203 w 14978574"/>
              <a:gd name="connsiteY8" fmla="*/ 0 h 8074752"/>
              <a:gd name="connsiteX9" fmla="*/ 6683810 w 14978574"/>
              <a:gd name="connsiteY9" fmla="*/ 0 h 8074752"/>
              <a:gd name="connsiteX10" fmla="*/ 7366418 w 14978574"/>
              <a:gd name="connsiteY10" fmla="*/ 0 h 8074752"/>
              <a:gd name="connsiteX11" fmla="*/ 8171895 w 14978574"/>
              <a:gd name="connsiteY11" fmla="*/ 0 h 8074752"/>
              <a:gd name="connsiteX12" fmla="*/ 8608763 w 14978574"/>
              <a:gd name="connsiteY12" fmla="*/ 0 h 8074752"/>
              <a:gd name="connsiteX13" fmla="*/ 8922763 w 14978574"/>
              <a:gd name="connsiteY13" fmla="*/ 0 h 8074752"/>
              <a:gd name="connsiteX14" fmla="*/ 9236762 w 14978574"/>
              <a:gd name="connsiteY14" fmla="*/ 0 h 8074752"/>
              <a:gd name="connsiteX15" fmla="*/ 9550762 w 14978574"/>
              <a:gd name="connsiteY15" fmla="*/ 0 h 8074752"/>
              <a:gd name="connsiteX16" fmla="*/ 10479108 w 14978574"/>
              <a:gd name="connsiteY16" fmla="*/ 0 h 8074752"/>
              <a:gd name="connsiteX17" fmla="*/ 11038846 w 14978574"/>
              <a:gd name="connsiteY17" fmla="*/ 0 h 8074752"/>
              <a:gd name="connsiteX18" fmla="*/ 11598584 w 14978574"/>
              <a:gd name="connsiteY18" fmla="*/ 0 h 8074752"/>
              <a:gd name="connsiteX19" fmla="*/ 12281192 w 14978574"/>
              <a:gd name="connsiteY19" fmla="*/ 0 h 8074752"/>
              <a:gd name="connsiteX20" fmla="*/ 12595192 w 14978574"/>
              <a:gd name="connsiteY20" fmla="*/ 0 h 8074752"/>
              <a:gd name="connsiteX21" fmla="*/ 13632755 w 14978574"/>
              <a:gd name="connsiteY21" fmla="*/ 0 h 8074752"/>
              <a:gd name="connsiteX22" fmla="*/ 14978574 w 14978574"/>
              <a:gd name="connsiteY22" fmla="*/ 1345819 h 8074752"/>
              <a:gd name="connsiteX23" fmla="*/ 14978574 w 14978574"/>
              <a:gd name="connsiteY23" fmla="*/ 2126371 h 8074752"/>
              <a:gd name="connsiteX24" fmla="*/ 14978574 w 14978574"/>
              <a:gd name="connsiteY24" fmla="*/ 2799260 h 8074752"/>
              <a:gd name="connsiteX25" fmla="*/ 14978574 w 14978574"/>
              <a:gd name="connsiteY25" fmla="*/ 3579811 h 8074752"/>
              <a:gd name="connsiteX26" fmla="*/ 14978574 w 14978574"/>
              <a:gd name="connsiteY26" fmla="*/ 4091207 h 8074752"/>
              <a:gd name="connsiteX27" fmla="*/ 14978574 w 14978574"/>
              <a:gd name="connsiteY27" fmla="*/ 4764096 h 8074752"/>
              <a:gd name="connsiteX28" fmla="*/ 14978574 w 14978574"/>
              <a:gd name="connsiteY28" fmla="*/ 5490817 h 8074752"/>
              <a:gd name="connsiteX29" fmla="*/ 14978574 w 14978574"/>
              <a:gd name="connsiteY29" fmla="*/ 6002213 h 8074752"/>
              <a:gd name="connsiteX30" fmla="*/ 14978574 w 14978574"/>
              <a:gd name="connsiteY30" fmla="*/ 6728933 h 8074752"/>
              <a:gd name="connsiteX31" fmla="*/ 13632755 w 14978574"/>
              <a:gd name="connsiteY31" fmla="*/ 8074752 h 8074752"/>
              <a:gd name="connsiteX32" fmla="*/ 12827278 w 14978574"/>
              <a:gd name="connsiteY32" fmla="*/ 8074752 h 8074752"/>
              <a:gd name="connsiteX33" fmla="*/ 12267540 w 14978574"/>
              <a:gd name="connsiteY33" fmla="*/ 8074752 h 8074752"/>
              <a:gd name="connsiteX34" fmla="*/ 11953540 w 14978574"/>
              <a:gd name="connsiteY34" fmla="*/ 8074752 h 8074752"/>
              <a:gd name="connsiteX35" fmla="*/ 11393802 w 14978574"/>
              <a:gd name="connsiteY35" fmla="*/ 8074752 h 8074752"/>
              <a:gd name="connsiteX36" fmla="*/ 11079803 w 14978574"/>
              <a:gd name="connsiteY36" fmla="*/ 8074752 h 8074752"/>
              <a:gd name="connsiteX37" fmla="*/ 10151456 w 14978574"/>
              <a:gd name="connsiteY37" fmla="*/ 8074752 h 8074752"/>
              <a:gd name="connsiteX38" fmla="*/ 9837457 w 14978574"/>
              <a:gd name="connsiteY38" fmla="*/ 8074752 h 8074752"/>
              <a:gd name="connsiteX39" fmla="*/ 8909111 w 14978574"/>
              <a:gd name="connsiteY39" fmla="*/ 8074752 h 8074752"/>
              <a:gd name="connsiteX40" fmla="*/ 8472242 w 14978574"/>
              <a:gd name="connsiteY40" fmla="*/ 8074752 h 8074752"/>
              <a:gd name="connsiteX41" fmla="*/ 7666765 w 14978574"/>
              <a:gd name="connsiteY41" fmla="*/ 8074752 h 8074752"/>
              <a:gd name="connsiteX42" fmla="*/ 6738419 w 14978574"/>
              <a:gd name="connsiteY42" fmla="*/ 8074752 h 8074752"/>
              <a:gd name="connsiteX43" fmla="*/ 6178680 w 14978574"/>
              <a:gd name="connsiteY43" fmla="*/ 8074752 h 8074752"/>
              <a:gd name="connsiteX44" fmla="*/ 5618942 w 14978574"/>
              <a:gd name="connsiteY44" fmla="*/ 8074752 h 8074752"/>
              <a:gd name="connsiteX45" fmla="*/ 5304943 w 14978574"/>
              <a:gd name="connsiteY45" fmla="*/ 8074752 h 8074752"/>
              <a:gd name="connsiteX46" fmla="*/ 4868074 w 14978574"/>
              <a:gd name="connsiteY46" fmla="*/ 8074752 h 8074752"/>
              <a:gd name="connsiteX47" fmla="*/ 4185466 w 14978574"/>
              <a:gd name="connsiteY47" fmla="*/ 8074752 h 8074752"/>
              <a:gd name="connsiteX48" fmla="*/ 3257120 w 14978574"/>
              <a:gd name="connsiteY48" fmla="*/ 8074752 h 8074752"/>
              <a:gd name="connsiteX49" fmla="*/ 2943121 w 14978574"/>
              <a:gd name="connsiteY49" fmla="*/ 8074752 h 8074752"/>
              <a:gd name="connsiteX50" fmla="*/ 2383382 w 14978574"/>
              <a:gd name="connsiteY50" fmla="*/ 8074752 h 8074752"/>
              <a:gd name="connsiteX51" fmla="*/ 1345819 w 14978574"/>
              <a:gd name="connsiteY51" fmla="*/ 8074752 h 8074752"/>
              <a:gd name="connsiteX52" fmla="*/ 0 w 14978574"/>
              <a:gd name="connsiteY52" fmla="*/ 6728933 h 8074752"/>
              <a:gd name="connsiteX53" fmla="*/ 0 w 14978574"/>
              <a:gd name="connsiteY53" fmla="*/ 6002213 h 8074752"/>
              <a:gd name="connsiteX54" fmla="*/ 0 w 14978574"/>
              <a:gd name="connsiteY54" fmla="*/ 5490817 h 8074752"/>
              <a:gd name="connsiteX55" fmla="*/ 0 w 14978574"/>
              <a:gd name="connsiteY55" fmla="*/ 4871759 h 8074752"/>
              <a:gd name="connsiteX56" fmla="*/ 0 w 14978574"/>
              <a:gd name="connsiteY56" fmla="*/ 4198869 h 8074752"/>
              <a:gd name="connsiteX57" fmla="*/ 0 w 14978574"/>
              <a:gd name="connsiteY57" fmla="*/ 3687474 h 8074752"/>
              <a:gd name="connsiteX58" fmla="*/ 0 w 14978574"/>
              <a:gd name="connsiteY58" fmla="*/ 2906922 h 8074752"/>
              <a:gd name="connsiteX59" fmla="*/ 0 w 14978574"/>
              <a:gd name="connsiteY59" fmla="*/ 2287864 h 8074752"/>
              <a:gd name="connsiteX60" fmla="*/ 0 w 14978574"/>
              <a:gd name="connsiteY60" fmla="*/ 1345819 h 80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4978574" h="8074752" fill="none" extrusionOk="0">
                <a:moveTo>
                  <a:pt x="0" y="1345819"/>
                </a:moveTo>
                <a:cubicBezTo>
                  <a:pt x="42924" y="532604"/>
                  <a:pt x="595668" y="-46457"/>
                  <a:pt x="1345819" y="0"/>
                </a:cubicBezTo>
                <a:cubicBezTo>
                  <a:pt x="1451643" y="-3527"/>
                  <a:pt x="1569801" y="-7866"/>
                  <a:pt x="1659818" y="0"/>
                </a:cubicBezTo>
                <a:cubicBezTo>
                  <a:pt x="1749835" y="7866"/>
                  <a:pt x="2101291" y="-10989"/>
                  <a:pt x="2219557" y="0"/>
                </a:cubicBezTo>
                <a:cubicBezTo>
                  <a:pt x="2337823" y="10989"/>
                  <a:pt x="2477814" y="5742"/>
                  <a:pt x="2656426" y="0"/>
                </a:cubicBezTo>
                <a:cubicBezTo>
                  <a:pt x="2835038" y="-5742"/>
                  <a:pt x="3088728" y="4423"/>
                  <a:pt x="3339033" y="0"/>
                </a:cubicBezTo>
                <a:cubicBezTo>
                  <a:pt x="3589338" y="-4423"/>
                  <a:pt x="3850069" y="-23415"/>
                  <a:pt x="4144510" y="0"/>
                </a:cubicBezTo>
                <a:cubicBezTo>
                  <a:pt x="4438951" y="23415"/>
                  <a:pt x="4682464" y="14271"/>
                  <a:pt x="5072856" y="0"/>
                </a:cubicBezTo>
                <a:cubicBezTo>
                  <a:pt x="5463248" y="-14271"/>
                  <a:pt x="5603709" y="-37009"/>
                  <a:pt x="6001203" y="0"/>
                </a:cubicBezTo>
                <a:cubicBezTo>
                  <a:pt x="6398697" y="37009"/>
                  <a:pt x="6545641" y="-21914"/>
                  <a:pt x="6683810" y="0"/>
                </a:cubicBezTo>
                <a:cubicBezTo>
                  <a:pt x="6821979" y="21914"/>
                  <a:pt x="7185051" y="11913"/>
                  <a:pt x="7366418" y="0"/>
                </a:cubicBezTo>
                <a:cubicBezTo>
                  <a:pt x="7547785" y="-11913"/>
                  <a:pt x="7996257" y="-15463"/>
                  <a:pt x="8171895" y="0"/>
                </a:cubicBezTo>
                <a:cubicBezTo>
                  <a:pt x="8347533" y="15463"/>
                  <a:pt x="8502134" y="-17024"/>
                  <a:pt x="8608763" y="0"/>
                </a:cubicBezTo>
                <a:cubicBezTo>
                  <a:pt x="8715392" y="17024"/>
                  <a:pt x="8819243" y="6013"/>
                  <a:pt x="8922763" y="0"/>
                </a:cubicBezTo>
                <a:cubicBezTo>
                  <a:pt x="9026283" y="-6013"/>
                  <a:pt x="9128070" y="-2742"/>
                  <a:pt x="9236762" y="0"/>
                </a:cubicBezTo>
                <a:cubicBezTo>
                  <a:pt x="9345454" y="2742"/>
                  <a:pt x="9435089" y="-4478"/>
                  <a:pt x="9550762" y="0"/>
                </a:cubicBezTo>
                <a:cubicBezTo>
                  <a:pt x="9666435" y="4478"/>
                  <a:pt x="10028850" y="37878"/>
                  <a:pt x="10479108" y="0"/>
                </a:cubicBezTo>
                <a:cubicBezTo>
                  <a:pt x="10929366" y="-37878"/>
                  <a:pt x="10911745" y="16435"/>
                  <a:pt x="11038846" y="0"/>
                </a:cubicBezTo>
                <a:cubicBezTo>
                  <a:pt x="11165947" y="-16435"/>
                  <a:pt x="11328151" y="-27000"/>
                  <a:pt x="11598584" y="0"/>
                </a:cubicBezTo>
                <a:cubicBezTo>
                  <a:pt x="11869017" y="27000"/>
                  <a:pt x="12116198" y="-32975"/>
                  <a:pt x="12281192" y="0"/>
                </a:cubicBezTo>
                <a:cubicBezTo>
                  <a:pt x="12446186" y="32975"/>
                  <a:pt x="12487742" y="-12931"/>
                  <a:pt x="12595192" y="0"/>
                </a:cubicBezTo>
                <a:cubicBezTo>
                  <a:pt x="12702642" y="12931"/>
                  <a:pt x="13353447" y="-51237"/>
                  <a:pt x="13632755" y="0"/>
                </a:cubicBezTo>
                <a:cubicBezTo>
                  <a:pt x="14267012" y="-15954"/>
                  <a:pt x="14874318" y="495647"/>
                  <a:pt x="14978574" y="1345819"/>
                </a:cubicBezTo>
                <a:cubicBezTo>
                  <a:pt x="14947839" y="1540105"/>
                  <a:pt x="14990513" y="1794070"/>
                  <a:pt x="14978574" y="2126371"/>
                </a:cubicBezTo>
                <a:cubicBezTo>
                  <a:pt x="14966635" y="2458672"/>
                  <a:pt x="14972759" y="2546822"/>
                  <a:pt x="14978574" y="2799260"/>
                </a:cubicBezTo>
                <a:cubicBezTo>
                  <a:pt x="14984389" y="3051698"/>
                  <a:pt x="14952077" y="3402494"/>
                  <a:pt x="14978574" y="3579811"/>
                </a:cubicBezTo>
                <a:cubicBezTo>
                  <a:pt x="15005071" y="3757128"/>
                  <a:pt x="14990148" y="3867658"/>
                  <a:pt x="14978574" y="4091207"/>
                </a:cubicBezTo>
                <a:cubicBezTo>
                  <a:pt x="14967000" y="4314756"/>
                  <a:pt x="14994019" y="4570281"/>
                  <a:pt x="14978574" y="4764096"/>
                </a:cubicBezTo>
                <a:cubicBezTo>
                  <a:pt x="14963129" y="4957911"/>
                  <a:pt x="14943336" y="5143063"/>
                  <a:pt x="14978574" y="5490817"/>
                </a:cubicBezTo>
                <a:cubicBezTo>
                  <a:pt x="15013812" y="5838571"/>
                  <a:pt x="14985027" y="5896452"/>
                  <a:pt x="14978574" y="6002213"/>
                </a:cubicBezTo>
                <a:cubicBezTo>
                  <a:pt x="14972121" y="6107974"/>
                  <a:pt x="15008400" y="6366310"/>
                  <a:pt x="14978574" y="6728933"/>
                </a:cubicBezTo>
                <a:cubicBezTo>
                  <a:pt x="15118721" y="7476712"/>
                  <a:pt x="14329416" y="8058491"/>
                  <a:pt x="13632755" y="8074752"/>
                </a:cubicBezTo>
                <a:cubicBezTo>
                  <a:pt x="13242861" y="8058600"/>
                  <a:pt x="13183163" y="8093713"/>
                  <a:pt x="12827278" y="8074752"/>
                </a:cubicBezTo>
                <a:cubicBezTo>
                  <a:pt x="12471393" y="8055791"/>
                  <a:pt x="12469912" y="8050582"/>
                  <a:pt x="12267540" y="8074752"/>
                </a:cubicBezTo>
                <a:cubicBezTo>
                  <a:pt x="12065168" y="8098922"/>
                  <a:pt x="12029082" y="8072180"/>
                  <a:pt x="11953540" y="8074752"/>
                </a:cubicBezTo>
                <a:cubicBezTo>
                  <a:pt x="11877998" y="8077324"/>
                  <a:pt x="11663076" y="8078625"/>
                  <a:pt x="11393802" y="8074752"/>
                </a:cubicBezTo>
                <a:cubicBezTo>
                  <a:pt x="11124528" y="8070879"/>
                  <a:pt x="11236202" y="8085253"/>
                  <a:pt x="11079803" y="8074752"/>
                </a:cubicBezTo>
                <a:cubicBezTo>
                  <a:pt x="10923404" y="8064251"/>
                  <a:pt x="10370784" y="8117326"/>
                  <a:pt x="10151456" y="8074752"/>
                </a:cubicBezTo>
                <a:cubicBezTo>
                  <a:pt x="9932128" y="8032178"/>
                  <a:pt x="9990388" y="8087499"/>
                  <a:pt x="9837457" y="8074752"/>
                </a:cubicBezTo>
                <a:cubicBezTo>
                  <a:pt x="9684526" y="8062005"/>
                  <a:pt x="9271746" y="8103737"/>
                  <a:pt x="8909111" y="8074752"/>
                </a:cubicBezTo>
                <a:cubicBezTo>
                  <a:pt x="8546476" y="8045767"/>
                  <a:pt x="8608484" y="8062500"/>
                  <a:pt x="8472242" y="8074752"/>
                </a:cubicBezTo>
                <a:cubicBezTo>
                  <a:pt x="8336000" y="8087004"/>
                  <a:pt x="8061697" y="8069040"/>
                  <a:pt x="7666765" y="8074752"/>
                </a:cubicBezTo>
                <a:cubicBezTo>
                  <a:pt x="7271833" y="8080464"/>
                  <a:pt x="6924364" y="8097382"/>
                  <a:pt x="6738419" y="8074752"/>
                </a:cubicBezTo>
                <a:cubicBezTo>
                  <a:pt x="6552474" y="8052122"/>
                  <a:pt x="6298378" y="8084974"/>
                  <a:pt x="6178680" y="8074752"/>
                </a:cubicBezTo>
                <a:cubicBezTo>
                  <a:pt x="6058982" y="8064530"/>
                  <a:pt x="5898137" y="8097103"/>
                  <a:pt x="5618942" y="8074752"/>
                </a:cubicBezTo>
                <a:cubicBezTo>
                  <a:pt x="5339747" y="8052401"/>
                  <a:pt x="5369323" y="8064684"/>
                  <a:pt x="5304943" y="8074752"/>
                </a:cubicBezTo>
                <a:cubicBezTo>
                  <a:pt x="5240563" y="8084820"/>
                  <a:pt x="5080803" y="8072597"/>
                  <a:pt x="4868074" y="8074752"/>
                </a:cubicBezTo>
                <a:cubicBezTo>
                  <a:pt x="4655345" y="8076907"/>
                  <a:pt x="4517944" y="8067379"/>
                  <a:pt x="4185466" y="8074752"/>
                </a:cubicBezTo>
                <a:cubicBezTo>
                  <a:pt x="3852988" y="8082125"/>
                  <a:pt x="3642598" y="8034204"/>
                  <a:pt x="3257120" y="8074752"/>
                </a:cubicBezTo>
                <a:cubicBezTo>
                  <a:pt x="2871642" y="8115300"/>
                  <a:pt x="3074355" y="8069451"/>
                  <a:pt x="2943121" y="8074752"/>
                </a:cubicBezTo>
                <a:cubicBezTo>
                  <a:pt x="2811887" y="8080053"/>
                  <a:pt x="2637411" y="8056870"/>
                  <a:pt x="2383382" y="8074752"/>
                </a:cubicBezTo>
                <a:cubicBezTo>
                  <a:pt x="2129353" y="8092634"/>
                  <a:pt x="1624238" y="8052985"/>
                  <a:pt x="1345819" y="8074752"/>
                </a:cubicBezTo>
                <a:cubicBezTo>
                  <a:pt x="472135" y="8100870"/>
                  <a:pt x="-42183" y="7536235"/>
                  <a:pt x="0" y="6728933"/>
                </a:cubicBezTo>
                <a:cubicBezTo>
                  <a:pt x="33245" y="6495328"/>
                  <a:pt x="-26939" y="6290671"/>
                  <a:pt x="0" y="6002213"/>
                </a:cubicBezTo>
                <a:cubicBezTo>
                  <a:pt x="26939" y="5713755"/>
                  <a:pt x="25053" y="5645778"/>
                  <a:pt x="0" y="5490817"/>
                </a:cubicBezTo>
                <a:cubicBezTo>
                  <a:pt x="-25053" y="5335856"/>
                  <a:pt x="19059" y="5075672"/>
                  <a:pt x="0" y="4871759"/>
                </a:cubicBezTo>
                <a:cubicBezTo>
                  <a:pt x="-19059" y="4667846"/>
                  <a:pt x="19580" y="4335327"/>
                  <a:pt x="0" y="4198869"/>
                </a:cubicBezTo>
                <a:cubicBezTo>
                  <a:pt x="-19580" y="4062411"/>
                  <a:pt x="-7270" y="3881257"/>
                  <a:pt x="0" y="3687474"/>
                </a:cubicBezTo>
                <a:cubicBezTo>
                  <a:pt x="7270" y="3493692"/>
                  <a:pt x="22387" y="3283655"/>
                  <a:pt x="0" y="2906922"/>
                </a:cubicBezTo>
                <a:cubicBezTo>
                  <a:pt x="-22387" y="2530189"/>
                  <a:pt x="-26871" y="2417983"/>
                  <a:pt x="0" y="2287864"/>
                </a:cubicBezTo>
                <a:cubicBezTo>
                  <a:pt x="26871" y="2157745"/>
                  <a:pt x="4220" y="1647101"/>
                  <a:pt x="0" y="1345819"/>
                </a:cubicBezTo>
                <a:close/>
              </a:path>
              <a:path w="14978574" h="8074752" stroke="0" extrusionOk="0">
                <a:moveTo>
                  <a:pt x="0" y="1345819"/>
                </a:moveTo>
                <a:cubicBezTo>
                  <a:pt x="-11970" y="531474"/>
                  <a:pt x="533701" y="37720"/>
                  <a:pt x="1345819" y="0"/>
                </a:cubicBezTo>
                <a:cubicBezTo>
                  <a:pt x="1650772" y="-15010"/>
                  <a:pt x="1699677" y="27524"/>
                  <a:pt x="2028427" y="0"/>
                </a:cubicBezTo>
                <a:cubicBezTo>
                  <a:pt x="2357177" y="-27524"/>
                  <a:pt x="2366462" y="-15758"/>
                  <a:pt x="2465295" y="0"/>
                </a:cubicBezTo>
                <a:cubicBezTo>
                  <a:pt x="2564128" y="15758"/>
                  <a:pt x="2656708" y="-10943"/>
                  <a:pt x="2779295" y="0"/>
                </a:cubicBezTo>
                <a:cubicBezTo>
                  <a:pt x="2901882" y="10943"/>
                  <a:pt x="3197216" y="-5626"/>
                  <a:pt x="3584772" y="0"/>
                </a:cubicBezTo>
                <a:cubicBezTo>
                  <a:pt x="3972328" y="5626"/>
                  <a:pt x="4187529" y="-36"/>
                  <a:pt x="4390249" y="0"/>
                </a:cubicBezTo>
                <a:cubicBezTo>
                  <a:pt x="4592969" y="36"/>
                  <a:pt x="4812900" y="-24197"/>
                  <a:pt x="5072856" y="0"/>
                </a:cubicBezTo>
                <a:cubicBezTo>
                  <a:pt x="5332812" y="24197"/>
                  <a:pt x="5499385" y="4916"/>
                  <a:pt x="5632594" y="0"/>
                </a:cubicBezTo>
                <a:cubicBezTo>
                  <a:pt x="5765803" y="-4916"/>
                  <a:pt x="6048446" y="6265"/>
                  <a:pt x="6192333" y="0"/>
                </a:cubicBezTo>
                <a:cubicBezTo>
                  <a:pt x="6336220" y="-6265"/>
                  <a:pt x="6361740" y="-2014"/>
                  <a:pt x="6506332" y="0"/>
                </a:cubicBezTo>
                <a:cubicBezTo>
                  <a:pt x="6650924" y="2014"/>
                  <a:pt x="6917434" y="-27511"/>
                  <a:pt x="7311809" y="0"/>
                </a:cubicBezTo>
                <a:cubicBezTo>
                  <a:pt x="7706184" y="27511"/>
                  <a:pt x="7750091" y="9679"/>
                  <a:pt x="7871547" y="0"/>
                </a:cubicBezTo>
                <a:cubicBezTo>
                  <a:pt x="7993003" y="-9679"/>
                  <a:pt x="8356814" y="-45446"/>
                  <a:pt x="8799894" y="0"/>
                </a:cubicBezTo>
                <a:cubicBezTo>
                  <a:pt x="9242974" y="45446"/>
                  <a:pt x="9020935" y="-7163"/>
                  <a:pt x="9113893" y="0"/>
                </a:cubicBezTo>
                <a:cubicBezTo>
                  <a:pt x="9206851" y="7163"/>
                  <a:pt x="9667506" y="35028"/>
                  <a:pt x="10042239" y="0"/>
                </a:cubicBezTo>
                <a:cubicBezTo>
                  <a:pt x="10416972" y="-35028"/>
                  <a:pt x="10241405" y="-6522"/>
                  <a:pt x="10356239" y="0"/>
                </a:cubicBezTo>
                <a:cubicBezTo>
                  <a:pt x="10471073" y="6522"/>
                  <a:pt x="10790387" y="-22896"/>
                  <a:pt x="11038846" y="0"/>
                </a:cubicBezTo>
                <a:cubicBezTo>
                  <a:pt x="11287305" y="22896"/>
                  <a:pt x="11545225" y="27922"/>
                  <a:pt x="11721454" y="0"/>
                </a:cubicBezTo>
                <a:cubicBezTo>
                  <a:pt x="11897683" y="-27922"/>
                  <a:pt x="11943846" y="-1092"/>
                  <a:pt x="12158323" y="0"/>
                </a:cubicBezTo>
                <a:cubicBezTo>
                  <a:pt x="12372800" y="1092"/>
                  <a:pt x="12545063" y="-3489"/>
                  <a:pt x="12718061" y="0"/>
                </a:cubicBezTo>
                <a:cubicBezTo>
                  <a:pt x="12891059" y="3489"/>
                  <a:pt x="12886527" y="13732"/>
                  <a:pt x="13032060" y="0"/>
                </a:cubicBezTo>
                <a:cubicBezTo>
                  <a:pt x="13177593" y="-13732"/>
                  <a:pt x="13366394" y="-23270"/>
                  <a:pt x="13632755" y="0"/>
                </a:cubicBezTo>
                <a:cubicBezTo>
                  <a:pt x="14419365" y="141413"/>
                  <a:pt x="14958398" y="524327"/>
                  <a:pt x="14978574" y="1345819"/>
                </a:cubicBezTo>
                <a:cubicBezTo>
                  <a:pt x="14979525" y="1515542"/>
                  <a:pt x="14960339" y="1673909"/>
                  <a:pt x="14978574" y="1857215"/>
                </a:cubicBezTo>
                <a:cubicBezTo>
                  <a:pt x="14996809" y="2040521"/>
                  <a:pt x="14948802" y="2461779"/>
                  <a:pt x="14978574" y="2637766"/>
                </a:cubicBezTo>
                <a:cubicBezTo>
                  <a:pt x="15008346" y="2813753"/>
                  <a:pt x="15001841" y="3039569"/>
                  <a:pt x="14978574" y="3149162"/>
                </a:cubicBezTo>
                <a:cubicBezTo>
                  <a:pt x="14955307" y="3258755"/>
                  <a:pt x="14979346" y="3409661"/>
                  <a:pt x="14978574" y="3660558"/>
                </a:cubicBezTo>
                <a:cubicBezTo>
                  <a:pt x="14977802" y="3911455"/>
                  <a:pt x="14958213" y="4037292"/>
                  <a:pt x="14978574" y="4225785"/>
                </a:cubicBezTo>
                <a:cubicBezTo>
                  <a:pt x="14998935" y="4414278"/>
                  <a:pt x="14975140" y="4748515"/>
                  <a:pt x="14978574" y="5006337"/>
                </a:cubicBezTo>
                <a:cubicBezTo>
                  <a:pt x="14982008" y="5264159"/>
                  <a:pt x="14991410" y="5587582"/>
                  <a:pt x="14978574" y="5733057"/>
                </a:cubicBezTo>
                <a:cubicBezTo>
                  <a:pt x="14965738" y="5878532"/>
                  <a:pt x="14955394" y="6424200"/>
                  <a:pt x="14978574" y="6728933"/>
                </a:cubicBezTo>
                <a:cubicBezTo>
                  <a:pt x="15113556" y="7389557"/>
                  <a:pt x="14314562" y="8103966"/>
                  <a:pt x="13632755" y="8074752"/>
                </a:cubicBezTo>
                <a:cubicBezTo>
                  <a:pt x="13251455" y="8036274"/>
                  <a:pt x="12933385" y="8068347"/>
                  <a:pt x="12704409" y="8074752"/>
                </a:cubicBezTo>
                <a:cubicBezTo>
                  <a:pt x="12475433" y="8081157"/>
                  <a:pt x="12355364" y="8102513"/>
                  <a:pt x="12144671" y="8074752"/>
                </a:cubicBezTo>
                <a:cubicBezTo>
                  <a:pt x="11933978" y="8046991"/>
                  <a:pt x="11850274" y="8059684"/>
                  <a:pt x="11584932" y="8074752"/>
                </a:cubicBezTo>
                <a:cubicBezTo>
                  <a:pt x="11319590" y="8089820"/>
                  <a:pt x="11297028" y="8085969"/>
                  <a:pt x="11148063" y="8074752"/>
                </a:cubicBezTo>
                <a:cubicBezTo>
                  <a:pt x="10999098" y="8063535"/>
                  <a:pt x="10656118" y="8057556"/>
                  <a:pt x="10342587" y="8074752"/>
                </a:cubicBezTo>
                <a:cubicBezTo>
                  <a:pt x="10029056" y="8091948"/>
                  <a:pt x="9883167" y="8060951"/>
                  <a:pt x="9537110" y="8074752"/>
                </a:cubicBezTo>
                <a:cubicBezTo>
                  <a:pt x="9191053" y="8088553"/>
                  <a:pt x="8882221" y="8117880"/>
                  <a:pt x="8608763" y="8074752"/>
                </a:cubicBezTo>
                <a:cubicBezTo>
                  <a:pt x="8335305" y="8031624"/>
                  <a:pt x="8148020" y="8082709"/>
                  <a:pt x="7803286" y="8074752"/>
                </a:cubicBezTo>
                <a:cubicBezTo>
                  <a:pt x="7458552" y="8066795"/>
                  <a:pt x="7289694" y="8095864"/>
                  <a:pt x="7120679" y="8074752"/>
                </a:cubicBezTo>
                <a:cubicBezTo>
                  <a:pt x="6951664" y="8053640"/>
                  <a:pt x="6866187" y="8060306"/>
                  <a:pt x="6683810" y="8074752"/>
                </a:cubicBezTo>
                <a:cubicBezTo>
                  <a:pt x="6501433" y="8089198"/>
                  <a:pt x="6081458" y="8055486"/>
                  <a:pt x="5755464" y="8074752"/>
                </a:cubicBezTo>
                <a:cubicBezTo>
                  <a:pt x="5429470" y="8094018"/>
                  <a:pt x="5450188" y="8084288"/>
                  <a:pt x="5195726" y="8074752"/>
                </a:cubicBezTo>
                <a:cubicBezTo>
                  <a:pt x="4941264" y="8065216"/>
                  <a:pt x="4705480" y="8075069"/>
                  <a:pt x="4267379" y="8074752"/>
                </a:cubicBezTo>
                <a:cubicBezTo>
                  <a:pt x="3829278" y="8074435"/>
                  <a:pt x="3829801" y="8078782"/>
                  <a:pt x="3461902" y="8074752"/>
                </a:cubicBezTo>
                <a:cubicBezTo>
                  <a:pt x="3094003" y="8070722"/>
                  <a:pt x="3236608" y="8066173"/>
                  <a:pt x="3025034" y="8074752"/>
                </a:cubicBezTo>
                <a:cubicBezTo>
                  <a:pt x="2813460" y="8083331"/>
                  <a:pt x="2693172" y="8054290"/>
                  <a:pt x="2588165" y="8074752"/>
                </a:cubicBezTo>
                <a:cubicBezTo>
                  <a:pt x="2483158" y="8095214"/>
                  <a:pt x="1623327" y="8060151"/>
                  <a:pt x="1345819" y="8074752"/>
                </a:cubicBezTo>
                <a:cubicBezTo>
                  <a:pt x="583779" y="8140118"/>
                  <a:pt x="90058" y="7575150"/>
                  <a:pt x="0" y="6728933"/>
                </a:cubicBezTo>
                <a:cubicBezTo>
                  <a:pt x="-24244" y="6437178"/>
                  <a:pt x="-6494" y="6303183"/>
                  <a:pt x="0" y="6109875"/>
                </a:cubicBezTo>
                <a:cubicBezTo>
                  <a:pt x="6494" y="5916567"/>
                  <a:pt x="11800" y="5796259"/>
                  <a:pt x="0" y="5490817"/>
                </a:cubicBezTo>
                <a:cubicBezTo>
                  <a:pt x="-11800" y="5185375"/>
                  <a:pt x="9633" y="5179162"/>
                  <a:pt x="0" y="4871759"/>
                </a:cubicBezTo>
                <a:cubicBezTo>
                  <a:pt x="-9633" y="4564356"/>
                  <a:pt x="21789" y="4373338"/>
                  <a:pt x="0" y="4091207"/>
                </a:cubicBezTo>
                <a:cubicBezTo>
                  <a:pt x="-21789" y="3809076"/>
                  <a:pt x="24056" y="3615440"/>
                  <a:pt x="0" y="3418318"/>
                </a:cubicBezTo>
                <a:cubicBezTo>
                  <a:pt x="-24056" y="3221196"/>
                  <a:pt x="-12644" y="2929853"/>
                  <a:pt x="0" y="2637766"/>
                </a:cubicBezTo>
                <a:cubicBezTo>
                  <a:pt x="12644" y="2345679"/>
                  <a:pt x="-42828" y="1772949"/>
                  <a:pt x="0" y="1345819"/>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4987" y="5261264"/>
            <a:ext cx="2641400" cy="354804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33732" y="492038"/>
            <a:ext cx="1599111" cy="1463702"/>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5297568" y="153153"/>
            <a:ext cx="7692864" cy="113154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990698" y="2315614"/>
            <a:ext cx="12843035" cy="6740307"/>
            <a:chOff x="2005588" y="1769815"/>
            <a:chExt cx="8204403" cy="4493538"/>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54874"/>
            </a:xfrm>
            <a:prstGeom prst="rect">
              <a:avLst/>
            </a:prstGeom>
            <a:noFill/>
          </p:spPr>
          <p:txBody>
            <a:bodyPr wrap="square" rtlCol="0">
              <a:spAutoFit/>
            </a:bodyPr>
            <a:lstStyle/>
            <a:p>
              <a:pPr fontAlgn="t"/>
              <a:r>
                <a:rPr lang="vi-VN" sz="3600" dirty="0">
                  <a:latin typeface="Arial" panose="020B0604020202020204" pitchFamily="34" charset="0"/>
                  <a:ea typeface="Arial-Rounded" panose="020B0500000000000000" pitchFamily="34" charset="0"/>
                  <a:cs typeface="Arial" panose="020B0604020202020204" pitchFamily="34" charset="0"/>
                </a:rPr>
                <a:t>Nghỉ hè em thích nhất</a:t>
              </a:r>
            </a:p>
            <a:p>
              <a:pPr fontAlgn="t"/>
              <a:r>
                <a:rPr lang="vi-VN" sz="3600" dirty="0">
                  <a:latin typeface="Arial" panose="020B0604020202020204" pitchFamily="34" charset="0"/>
                  <a:ea typeface="Arial-Rounded" panose="020B0500000000000000" pitchFamily="34" charset="0"/>
                  <a:cs typeface="Arial" panose="020B0604020202020204" pitchFamily="34" charset="0"/>
                </a:rPr>
                <a:t>Được theo mẹ về quê</a:t>
              </a:r>
            </a:p>
            <a:p>
              <a:pPr fontAlgn="t"/>
              <a:r>
                <a:rPr lang="vi-VN" sz="3600" dirty="0">
                  <a:latin typeface="Arial" panose="020B0604020202020204" pitchFamily="34" charset="0"/>
                  <a:ea typeface="Arial-Rounded" panose="020B0500000000000000" pitchFamily="34" charset="0"/>
                  <a:cs typeface="Arial" panose="020B0604020202020204" pitchFamily="34" charset="0"/>
                </a:rPr>
                <a:t>Bà em cũng mừng ghê</a:t>
              </a:r>
            </a:p>
            <a:p>
              <a:pPr fontAlgn="t"/>
              <a:r>
                <a:rPr lang="vi-VN" sz="3600" dirty="0">
                  <a:latin typeface="Arial" panose="020B0604020202020204" pitchFamily="34" charset="0"/>
                  <a:ea typeface="Arial-Rounded" panose="020B0500000000000000" pitchFamily="34" charset="0"/>
                  <a:cs typeface="Arial" panose="020B0604020202020204" pitchFamily="34" charset="0"/>
                </a:rPr>
                <a:t>Khi thấy em </a:t>
              </a:r>
              <a:r>
                <a:rPr lang="vi-VN" sz="3600" dirty="0" err="1">
                  <a:latin typeface="Arial" panose="020B0604020202020204" pitchFamily="34" charset="0"/>
                  <a:ea typeface="Arial-Rounded" panose="020B0500000000000000" pitchFamily="34" charset="0"/>
                  <a:cs typeface="Arial" panose="020B0604020202020204" pitchFamily="34" charset="0"/>
                </a:rPr>
                <a:t>vào</a:t>
              </a:r>
              <a:r>
                <a:rPr lang="vi-VN" sz="3600" dirty="0">
                  <a:latin typeface="Arial" panose="020B0604020202020204" pitchFamily="34" charset="0"/>
                  <a:ea typeface="Arial-Rounded" panose="020B0500000000000000" pitchFamily="34" charset="0"/>
                  <a:cs typeface="Arial" panose="020B0604020202020204" pitchFamily="34" charset="0"/>
                </a:rPr>
                <a:t> </a:t>
              </a:r>
              <a:r>
                <a:rPr lang="vi-VN" sz="3600" dirty="0" err="1">
                  <a:latin typeface="Arial" panose="020B0604020202020204" pitchFamily="34" charset="0"/>
                  <a:ea typeface="Arial-Rounded" panose="020B0500000000000000" pitchFamily="34" charset="0"/>
                  <a:cs typeface="Arial" panose="020B0604020202020204" pitchFamily="34" charset="0"/>
                </a:rPr>
                <a:t>ngõ</a:t>
              </a:r>
              <a:r>
                <a:rPr lang="en-US" sz="3600" dirty="0">
                  <a:latin typeface="Arial" panose="020B0604020202020204" pitchFamily="34" charset="0"/>
                  <a:ea typeface="Arial-Rounded" panose="020B0500000000000000" pitchFamily="34" charset="0"/>
                  <a:cs typeface="Arial" panose="020B0604020202020204" pitchFamily="34" charset="0"/>
                </a:rPr>
                <a:t>.</a:t>
              </a:r>
            </a:p>
            <a:p>
              <a:pPr defTabSz="1371600">
                <a:defRPr/>
              </a:pPr>
              <a:endParaRPr lang="en-US" sz="36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fontAlgn="t"/>
              <a:r>
                <a:rPr lang="vi-VN" sz="3600" dirty="0" err="1">
                  <a:latin typeface="Arial" panose="020B0604020202020204" pitchFamily="34" charset="0"/>
                  <a:ea typeface="Arial-Rounded" panose="020B0500000000000000" pitchFamily="34" charset="0"/>
                  <a:cs typeface="Arial" panose="020B0604020202020204" pitchFamily="34" charset="0"/>
                </a:rPr>
                <a:t>Mảnh</a:t>
              </a:r>
              <a:r>
                <a:rPr lang="vi-VN" sz="3600" dirty="0">
                  <a:latin typeface="Arial" panose="020B0604020202020204" pitchFamily="34" charset="0"/>
                  <a:ea typeface="Arial-Rounded" panose="020B0500000000000000" pitchFamily="34" charset="0"/>
                  <a:cs typeface="Arial" panose="020B0604020202020204" pitchFamily="34" charset="0"/>
                </a:rPr>
                <a:t> vườn quê bé nhỏ</a:t>
              </a:r>
            </a:p>
            <a:p>
              <a:pPr fontAlgn="t"/>
              <a:r>
                <a:rPr lang="vi-VN" sz="3600" dirty="0">
                  <a:latin typeface="Arial" panose="020B0604020202020204" pitchFamily="34" charset="0"/>
                  <a:ea typeface="Arial-Rounded" panose="020B0500000000000000" pitchFamily="34" charset="0"/>
                  <a:cs typeface="Arial" panose="020B0604020202020204" pitchFamily="34" charset="0"/>
                </a:rPr>
                <a:t>Bao nhiêu là thứ cây</a:t>
              </a:r>
            </a:p>
            <a:p>
              <a:pPr fontAlgn="t"/>
              <a:r>
                <a:rPr lang="vi-VN" sz="3600" dirty="0">
                  <a:latin typeface="Arial" panose="020B0604020202020204" pitchFamily="34" charset="0"/>
                  <a:ea typeface="Arial-Rounded" panose="020B0500000000000000" pitchFamily="34" charset="0"/>
                  <a:cs typeface="Arial" panose="020B0604020202020204" pitchFamily="34" charset="0"/>
                </a:rPr>
                <a:t>Bà mỗi năm mỗi gầy</a:t>
              </a:r>
            </a:p>
            <a:p>
              <a:pPr fontAlgn="t"/>
              <a:r>
                <a:rPr lang="vi-VN" sz="3600" dirty="0">
                  <a:latin typeface="Arial" panose="020B0604020202020204" pitchFamily="34" charset="0"/>
                  <a:ea typeface="Arial-Rounded" panose="020B0500000000000000" pitchFamily="34" charset="0"/>
                  <a:cs typeface="Arial" panose="020B0604020202020204" pitchFamily="34" charset="0"/>
                </a:rPr>
                <a:t>Chắc bà luôn </a:t>
              </a:r>
              <a:r>
                <a:rPr lang="vi-VN" sz="3600">
                  <a:latin typeface="Arial" panose="020B0604020202020204" pitchFamily="34" charset="0"/>
                  <a:ea typeface="Arial-Rounded" panose="020B0500000000000000" pitchFamily="34" charset="0"/>
                  <a:cs typeface="Arial" panose="020B0604020202020204" pitchFamily="34" charset="0"/>
                </a:rPr>
                <a:t>vất vả</a:t>
              </a:r>
              <a:r>
                <a:rPr lang="en-US" sz="3600">
                  <a:solidFill>
                    <a:prstClr val="black"/>
                  </a:solidFill>
                  <a:latin typeface="Arial" panose="020B0604020202020204" pitchFamily="34" charset="0"/>
                  <a:ea typeface="Arial-Rounded" panose="020B0500000000000000" pitchFamily="34" charset="0"/>
                  <a:cs typeface="Arial" panose="020B0604020202020204" pitchFamily="34" charset="0"/>
                </a:rPr>
                <a:t>.</a:t>
              </a:r>
              <a:endParaRPr lang="en-US" sz="36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defTabSz="1371600">
                <a:defRPr/>
              </a:pPr>
              <a:endParaRPr lang="en-US" sz="3600"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493538"/>
            </a:xfrm>
            <a:prstGeom prst="rect">
              <a:avLst/>
            </a:prstGeom>
            <a:noFill/>
          </p:spPr>
          <p:txBody>
            <a:bodyPr wrap="square" rtlCol="0">
              <a:spAutoFit/>
            </a:bodyPr>
            <a:lstStyle/>
            <a:p>
              <a:pPr fontAlgn="t"/>
              <a:r>
                <a:rPr lang="vi-VN" sz="3600" dirty="0">
                  <a:latin typeface="Arial" panose="020B0604020202020204" pitchFamily="34" charset="0"/>
                  <a:ea typeface="Arial-Rounded" panose="020B0500000000000000" pitchFamily="34" charset="0"/>
                  <a:cs typeface="Arial" panose="020B0604020202020204" pitchFamily="34" charset="0"/>
                </a:rPr>
                <a:t>Vườn bà có nhiều quả</a:t>
              </a:r>
            </a:p>
            <a:p>
              <a:pPr fontAlgn="t"/>
              <a:r>
                <a:rPr lang="vi-VN" sz="3600" dirty="0">
                  <a:latin typeface="Arial" panose="020B0604020202020204" pitchFamily="34" charset="0"/>
                  <a:ea typeface="Arial-Rounded" panose="020B0500000000000000" pitchFamily="34" charset="0"/>
                  <a:cs typeface="Arial" panose="020B0604020202020204" pitchFamily="34" charset="0"/>
                </a:rPr>
                <a:t>Chẳng mấy lúc bà ăn</a:t>
              </a:r>
            </a:p>
            <a:p>
              <a:pPr fontAlgn="t"/>
              <a:r>
                <a:rPr lang="vi-VN" sz="3600" dirty="0">
                  <a:latin typeface="Arial" panose="020B0604020202020204" pitchFamily="34" charset="0"/>
                  <a:ea typeface="Arial-Rounded" panose="020B0500000000000000" pitchFamily="34" charset="0"/>
                  <a:cs typeface="Arial" panose="020B0604020202020204" pitchFamily="34" charset="0"/>
                </a:rPr>
                <a:t>Bà bảo thích để dành</a:t>
              </a:r>
            </a:p>
            <a:p>
              <a:pPr fontAlgn="t"/>
              <a:r>
                <a:rPr lang="vi-VN" sz="3600" dirty="0">
                  <a:latin typeface="Arial" panose="020B0604020202020204" pitchFamily="34" charset="0"/>
                  <a:ea typeface="Arial-Rounded" panose="020B0500000000000000" pitchFamily="34" charset="0"/>
                  <a:cs typeface="Arial" panose="020B0604020202020204" pitchFamily="34" charset="0"/>
                </a:rPr>
                <a:t>Cho cháu về ra hái.</a:t>
              </a:r>
              <a:endParaRPr lang="en-US" sz="3600" dirty="0">
                <a:latin typeface="Arial" panose="020B0604020202020204" pitchFamily="34" charset="0"/>
                <a:ea typeface="Arial-Rounded" panose="020B0500000000000000" pitchFamily="34" charset="0"/>
                <a:cs typeface="Arial" panose="020B0604020202020204" pitchFamily="34" charset="0"/>
              </a:endParaRPr>
            </a:p>
            <a:p>
              <a:pPr defTabSz="1371600">
                <a:defRPr/>
              </a:pPr>
              <a:endParaRPr lang="en-US" sz="36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fontAlgn="t"/>
              <a:r>
                <a:rPr lang="vi-VN" sz="3600" dirty="0">
                  <a:latin typeface="Arial" panose="020B0604020202020204" pitchFamily="34" charset="0"/>
                  <a:ea typeface="Arial-Rounded" panose="020B0500000000000000" pitchFamily="34" charset="0"/>
                  <a:cs typeface="Arial" panose="020B0604020202020204" pitchFamily="34" charset="0"/>
                </a:rPr>
                <a:t>Em mồ hôi nhễ nhại</a:t>
              </a:r>
            </a:p>
            <a:p>
              <a:pPr fontAlgn="t"/>
              <a:r>
                <a:rPr lang="vi-VN" sz="3600" dirty="0">
                  <a:latin typeface="Arial" panose="020B0604020202020204" pitchFamily="34" charset="0"/>
                  <a:ea typeface="Arial-Rounded" panose="020B0500000000000000" pitchFamily="34" charset="0"/>
                  <a:cs typeface="Arial" panose="020B0604020202020204" pitchFamily="34" charset="0"/>
                </a:rPr>
                <a:t>Bà theo quạt liền tay.</a:t>
              </a:r>
            </a:p>
            <a:p>
              <a:pPr fontAlgn="t"/>
              <a:r>
                <a:rPr lang="vi-VN" sz="3600" dirty="0">
                  <a:latin typeface="Arial" panose="020B0604020202020204" pitchFamily="34" charset="0"/>
                  <a:ea typeface="Arial-Rounded" panose="020B0500000000000000" pitchFamily="34" charset="0"/>
                  <a:cs typeface="Arial" panose="020B0604020202020204" pitchFamily="34" charset="0"/>
                </a:rPr>
                <a:t>Từ tay bà gió đến</a:t>
              </a:r>
            </a:p>
            <a:p>
              <a:pPr fontAlgn="t"/>
              <a:r>
                <a:rPr lang="vi-VN" sz="3600" dirty="0">
                  <a:latin typeface="Arial" panose="020B0604020202020204" pitchFamily="34" charset="0"/>
                  <a:ea typeface="Arial-Rounded" panose="020B0500000000000000" pitchFamily="34" charset="0"/>
                  <a:cs typeface="Arial" panose="020B0604020202020204" pitchFamily="34" charset="0"/>
                </a:rPr>
                <a:t>Thơm bao hương quả vườn</a:t>
              </a:r>
            </a:p>
            <a:p>
              <a:pPr fontAlgn="t"/>
              <a:r>
                <a:rPr lang="vi-VN" sz="3600" dirty="0">
                  <a:latin typeface="Arial" panose="020B0604020202020204" pitchFamily="34" charset="0"/>
                  <a:ea typeface="Arial-Rounded" panose="020B0500000000000000" pitchFamily="34" charset="0"/>
                  <a:cs typeface="Arial" panose="020B0604020202020204" pitchFamily="34" charset="0"/>
                </a:rPr>
                <a:t>Thoáng nghe bà kể chuyện</a:t>
              </a:r>
            </a:p>
            <a:p>
              <a:pPr fontAlgn="t"/>
              <a:r>
                <a:rPr lang="vi-VN" sz="3600" dirty="0">
                  <a:latin typeface="Arial" panose="020B0604020202020204" pitchFamily="34" charset="0"/>
                  <a:ea typeface="Arial-Rounded" panose="020B0500000000000000" pitchFamily="34" charset="0"/>
                  <a:cs typeface="Arial" panose="020B0604020202020204" pitchFamily="34" charset="0"/>
                </a:rPr>
                <a:t>Gió thơm say chập chờn</a:t>
              </a:r>
              <a:r>
                <a:rPr lang="en-US" sz="3600" dirty="0">
                  <a:solidFill>
                    <a:prstClr val="black"/>
                  </a:solidFill>
                  <a:latin typeface="Arial" panose="020B0604020202020204" pitchFamily="34" charset="0"/>
                  <a:ea typeface="Arial-Rounded" panose="020B0500000000000000" pitchFamily="34" charset="0"/>
                  <a:cs typeface="Arial" panose="020B0604020202020204" pitchFamily="34" charset="0"/>
                </a:rPr>
                <a:t>. </a:t>
              </a:r>
            </a:p>
            <a:p>
              <a:pPr algn="r" defTabSz="1371600">
                <a:defRPr/>
              </a:pPr>
              <a:r>
                <a:rPr lang="en-US" sz="3600" dirty="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en-US" sz="3600" dirty="0" err="1">
                  <a:solidFill>
                    <a:prstClr val="black"/>
                  </a:solidFill>
                  <a:latin typeface="Arial" panose="020B0604020202020204" pitchFamily="34" charset="0"/>
                  <a:ea typeface="Arial-Rounded" panose="020B0500000000000000" pitchFamily="34" charset="0"/>
                  <a:cs typeface="Arial" panose="020B0604020202020204" pitchFamily="34" charset="0"/>
                </a:rPr>
                <a:t>Xuân</a:t>
              </a:r>
              <a:r>
                <a:rPr lang="en-US" sz="36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prstClr val="black"/>
                  </a:solidFill>
                  <a:latin typeface="Arial" panose="020B0604020202020204" pitchFamily="34" charset="0"/>
                  <a:ea typeface="Arial-Rounded" panose="020B0500000000000000" pitchFamily="34" charset="0"/>
                  <a:cs typeface="Arial" panose="020B0604020202020204" pitchFamily="34" charset="0"/>
                </a:rPr>
                <a:t>Hoài</a:t>
              </a:r>
              <a:r>
                <a:rPr lang="en-US" sz="3600" dirty="0">
                  <a:solidFill>
                    <a:prstClr val="black"/>
                  </a:solidFill>
                  <a:latin typeface="Arial" panose="020B0604020202020204" pitchFamily="34" charset="0"/>
                  <a:ea typeface="Arial-Rounded" panose="020B0500000000000000" pitchFamily="34" charset="0"/>
                  <a:cs typeface="Arial" panose="020B0604020202020204"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454647" y="334010"/>
            <a:ext cx="10731170" cy="1015663"/>
          </a:xfrm>
          <a:prstGeom prst="rect">
            <a:avLst/>
          </a:prstGeom>
          <a:noFill/>
        </p:spPr>
        <p:txBody>
          <a:bodyPr wrap="square" rtlCol="0">
            <a:spAutoFit/>
          </a:bodyPr>
          <a:lstStyle/>
          <a:p>
            <a:pPr defTabSz="1371600">
              <a:defRPr/>
            </a:pPr>
            <a:r>
              <a:rPr lang="en-US" sz="6000" b="1" dirty="0" err="1">
                <a:solidFill>
                  <a:srgbClr val="002060"/>
                </a:solidFill>
                <a:latin typeface="Arial" panose="020B0604020202020204" pitchFamily="34" charset="0"/>
                <a:cs typeface="Arial" panose="020B0604020202020204" pitchFamily="34" charset="0"/>
              </a:rPr>
              <a:t>Luyện</a:t>
            </a:r>
            <a:r>
              <a:rPr lang="en-US" sz="6000" b="1" dirty="0">
                <a:solidFill>
                  <a:srgbClr val="002060"/>
                </a:solidFill>
                <a:latin typeface="Arial" panose="020B0604020202020204" pitchFamily="34" charset="0"/>
                <a:cs typeface="Arial" panose="020B0604020202020204" pitchFamily="34" charset="0"/>
              </a:rPr>
              <a:t> </a:t>
            </a:r>
            <a:r>
              <a:rPr lang="en-US" sz="6000" b="1" dirty="0" err="1">
                <a:solidFill>
                  <a:srgbClr val="002060"/>
                </a:solidFill>
                <a:latin typeface="Arial" panose="020B0604020202020204" pitchFamily="34" charset="0"/>
                <a:cs typeface="Arial" panose="020B0604020202020204" pitchFamily="34" charset="0"/>
              </a:rPr>
              <a:t>đọc</a:t>
            </a:r>
            <a:r>
              <a:rPr lang="en-US" sz="6000" b="1" dirty="0">
                <a:solidFill>
                  <a:srgbClr val="002060"/>
                </a:solidFill>
                <a:latin typeface="Arial" panose="020B0604020202020204" pitchFamily="34" charset="0"/>
                <a:cs typeface="Arial" panose="020B0604020202020204" pitchFamily="34" charset="0"/>
              </a:rPr>
              <a:t> </a:t>
            </a:r>
            <a:r>
              <a:rPr lang="en-US" sz="6000" b="1" dirty="0" err="1">
                <a:solidFill>
                  <a:srgbClr val="002060"/>
                </a:solidFill>
                <a:latin typeface="Arial" panose="020B0604020202020204" pitchFamily="34" charset="0"/>
                <a:cs typeface="Arial" panose="020B0604020202020204" pitchFamily="34" charset="0"/>
              </a:rPr>
              <a:t>nối</a:t>
            </a:r>
            <a:r>
              <a:rPr lang="en-US" sz="6000" b="1" dirty="0">
                <a:solidFill>
                  <a:srgbClr val="002060"/>
                </a:solidFill>
                <a:latin typeface="Arial" panose="020B0604020202020204" pitchFamily="34" charset="0"/>
                <a:cs typeface="Arial" panose="020B0604020202020204" pitchFamily="34" charset="0"/>
              </a:rPr>
              <a:t> </a:t>
            </a:r>
            <a:r>
              <a:rPr lang="en-US" sz="6000" b="1" dirty="0" err="1">
                <a:solidFill>
                  <a:srgbClr val="002060"/>
                </a:solidFill>
                <a:latin typeface="Arial" panose="020B0604020202020204" pitchFamily="34" charset="0"/>
                <a:cs typeface="Arial" panose="020B0604020202020204" pitchFamily="34" charset="0"/>
              </a:rPr>
              <a:t>tiếp</a:t>
            </a:r>
            <a:r>
              <a:rPr lang="en-US" sz="6000" b="1" dirty="0">
                <a:solidFill>
                  <a:srgbClr val="002060"/>
                </a:solidFill>
                <a:latin typeface="Arial" panose="020B0604020202020204" pitchFamily="34" charset="0"/>
                <a:cs typeface="Arial" panose="020B0604020202020204" pitchFamily="34" charset="0"/>
              </a:rPr>
              <a:t> </a:t>
            </a:r>
            <a:r>
              <a:rPr lang="en-US" sz="6000" b="1" dirty="0" err="1">
                <a:solidFill>
                  <a:srgbClr val="002060"/>
                </a:solidFill>
                <a:latin typeface="Arial" panose="020B0604020202020204" pitchFamily="34" charset="0"/>
                <a:cs typeface="Arial" panose="020B0604020202020204" pitchFamily="34" charset="0"/>
              </a:rPr>
              <a:t>khổ</a:t>
            </a:r>
            <a:r>
              <a:rPr lang="en-US" sz="6000" b="1" dirty="0">
                <a:solidFill>
                  <a:srgbClr val="002060"/>
                </a:solidFill>
                <a:latin typeface="Arial" panose="020B0604020202020204" pitchFamily="34" charset="0"/>
                <a:cs typeface="Arial" panose="020B0604020202020204" pitchFamily="34" charset="0"/>
              </a:rPr>
              <a:t> </a:t>
            </a:r>
            <a:r>
              <a:rPr lang="en-US" sz="6000" b="1" dirty="0" err="1">
                <a:solidFill>
                  <a:srgbClr val="002060"/>
                </a:solidFill>
                <a:latin typeface="Arial" panose="020B0604020202020204" pitchFamily="34" charset="0"/>
                <a:cs typeface="Arial" panose="020B0604020202020204" pitchFamily="34" charset="0"/>
              </a:rPr>
              <a:t>thơ</a:t>
            </a:r>
            <a:endParaRPr lang="en-US" sz="6000" b="1" dirty="0">
              <a:solidFill>
                <a:srgbClr val="00206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8A3C3B2-CA2D-4DCB-ACEA-5AD1F4B56B73}"/>
              </a:ext>
            </a:extLst>
          </p:cNvPr>
          <p:cNvGrpSpPr/>
          <p:nvPr/>
        </p:nvGrpSpPr>
        <p:grpSpPr>
          <a:xfrm>
            <a:off x="2331968" y="2286823"/>
            <a:ext cx="1055368" cy="842105"/>
            <a:chOff x="1504404" y="1554693"/>
            <a:chExt cx="703578" cy="561403"/>
          </a:xfrm>
        </p:grpSpPr>
        <p:sp>
          <p:nvSpPr>
            <p:cNvPr id="12" name="Oval 11">
              <a:extLst>
                <a:ext uri="{FF2B5EF4-FFF2-40B4-BE49-F238E27FC236}">
                  <a16:creationId xmlns:a16="http://schemas.microsoft.com/office/drawing/2014/main" id="{45DC2FA2-7CDF-4847-9BFA-ABF74670035E}"/>
                </a:ext>
              </a:extLst>
            </p:cNvPr>
            <p:cNvSpPr/>
            <p:nvPr/>
          </p:nvSpPr>
          <p:spPr>
            <a:xfrm>
              <a:off x="1504404" y="1554693"/>
              <a:ext cx="509458" cy="561403"/>
            </a:xfrm>
            <a:custGeom>
              <a:avLst/>
              <a:gdLst>
                <a:gd name="connsiteX0" fmla="*/ 0 w 764188"/>
                <a:gd name="connsiteY0" fmla="*/ 421053 h 842105"/>
                <a:gd name="connsiteX1" fmla="*/ 382094 w 764188"/>
                <a:gd name="connsiteY1" fmla="*/ 0 h 842105"/>
                <a:gd name="connsiteX2" fmla="*/ 764188 w 764188"/>
                <a:gd name="connsiteY2" fmla="*/ 421053 h 842105"/>
                <a:gd name="connsiteX3" fmla="*/ 382094 w 764188"/>
                <a:gd name="connsiteY3" fmla="*/ 842106 h 842105"/>
                <a:gd name="connsiteX4" fmla="*/ 0 w 764188"/>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8"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8"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600">
                <a:solidFill>
                  <a:prstClr val="whit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96616" y="1609462"/>
              <a:ext cx="611366" cy="430887"/>
            </a:xfrm>
            <a:prstGeom prst="rect">
              <a:avLst/>
            </a:prstGeom>
            <a:noFill/>
          </p:spPr>
          <p:txBody>
            <a:bodyPr wrap="square" rtlCol="0">
              <a:spAutoFit/>
            </a:bodyPr>
            <a:lstStyle/>
            <a:p>
              <a:pPr defTabSz="1371600">
                <a:defRPr/>
              </a:pPr>
              <a:r>
                <a:rPr lang="en-US" sz="3600" dirty="0">
                  <a:solidFill>
                    <a:prstClr val="white"/>
                  </a:solidFill>
                  <a:latin typeface="Times New Roman" panose="02020603050405020304" pitchFamily="18" charset="0"/>
                  <a:cs typeface="Times New Roman" panose="02020603050405020304" pitchFamily="18" charset="0"/>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2145869" y="5060071"/>
            <a:ext cx="1040822" cy="842105"/>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600">
                <a:solidFill>
                  <a:prstClr val="white"/>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30887"/>
            </a:xfrm>
            <a:prstGeom prst="rect">
              <a:avLst/>
            </a:prstGeom>
            <a:noFill/>
          </p:spPr>
          <p:txBody>
            <a:bodyPr wrap="square" rtlCol="0">
              <a:spAutoFit/>
            </a:bodyPr>
            <a:lstStyle/>
            <a:p>
              <a:pPr defTabSz="1371600">
                <a:defRPr/>
              </a:pPr>
              <a:r>
                <a:rPr lang="en-US" sz="3600" dirty="0">
                  <a:solidFill>
                    <a:prstClr val="white"/>
                  </a:solidFill>
                  <a:latin typeface="Times New Roman" panose="02020603050405020304" pitchFamily="18" charset="0"/>
                  <a:cs typeface="Times New Roman" panose="02020603050405020304" pitchFamily="18" charset="0"/>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9028442" y="2234520"/>
            <a:ext cx="1040822" cy="842105"/>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600">
                <a:solidFill>
                  <a:prstClr val="white"/>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30887"/>
            </a:xfrm>
            <a:prstGeom prst="rect">
              <a:avLst/>
            </a:prstGeom>
            <a:noFill/>
          </p:spPr>
          <p:txBody>
            <a:bodyPr wrap="square" rtlCol="0">
              <a:spAutoFit/>
            </a:bodyPr>
            <a:lstStyle/>
            <a:p>
              <a:pPr defTabSz="1371600">
                <a:defRPr/>
              </a:pPr>
              <a:r>
                <a:rPr lang="en-US" sz="3600" dirty="0">
                  <a:solidFill>
                    <a:prstClr val="white"/>
                  </a:solidFill>
                  <a:latin typeface="Times New Roman" panose="02020603050405020304" pitchFamily="18" charset="0"/>
                  <a:cs typeface="Times New Roman" panose="02020603050405020304" pitchFamily="18" charset="0"/>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9028442" y="4962185"/>
            <a:ext cx="1075333" cy="842105"/>
            <a:chOff x="1472551" y="1769815"/>
            <a:chExt cx="716888"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764187"/>
                <a:gd name="connsiteY0" fmla="*/ 421053 h 842105"/>
                <a:gd name="connsiteX1" fmla="*/ 382094 w 764187"/>
                <a:gd name="connsiteY1" fmla="*/ 0 h 842105"/>
                <a:gd name="connsiteX2" fmla="*/ 764188 w 764187"/>
                <a:gd name="connsiteY2" fmla="*/ 421053 h 842105"/>
                <a:gd name="connsiteX3" fmla="*/ 382094 w 764187"/>
                <a:gd name="connsiteY3" fmla="*/ 842106 h 842105"/>
                <a:gd name="connsiteX4" fmla="*/ 0 w 764187"/>
                <a:gd name="connsiteY4" fmla="*/ 421053 h 84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87" h="842105" fill="none" extrusionOk="0">
                  <a:moveTo>
                    <a:pt x="0" y="421053"/>
                  </a:moveTo>
                  <a:cubicBezTo>
                    <a:pt x="6840" y="182011"/>
                    <a:pt x="187003" y="1051"/>
                    <a:pt x="382094" y="0"/>
                  </a:cubicBezTo>
                  <a:cubicBezTo>
                    <a:pt x="610124" y="29067"/>
                    <a:pt x="720902" y="187582"/>
                    <a:pt x="764188" y="421053"/>
                  </a:cubicBezTo>
                  <a:cubicBezTo>
                    <a:pt x="805540" y="659591"/>
                    <a:pt x="572325" y="832616"/>
                    <a:pt x="382094" y="842106"/>
                  </a:cubicBezTo>
                  <a:cubicBezTo>
                    <a:pt x="135366" y="852760"/>
                    <a:pt x="12564" y="636562"/>
                    <a:pt x="0" y="421053"/>
                  </a:cubicBezTo>
                  <a:close/>
                </a:path>
                <a:path w="764187" h="842105" stroke="0" extrusionOk="0">
                  <a:moveTo>
                    <a:pt x="0" y="421053"/>
                  </a:moveTo>
                  <a:cubicBezTo>
                    <a:pt x="-19071" y="221970"/>
                    <a:pt x="163474" y="-3136"/>
                    <a:pt x="382094" y="0"/>
                  </a:cubicBezTo>
                  <a:cubicBezTo>
                    <a:pt x="613855" y="-3061"/>
                    <a:pt x="758668" y="198566"/>
                    <a:pt x="764188" y="421053"/>
                  </a:cubicBezTo>
                  <a:cubicBezTo>
                    <a:pt x="761680" y="654432"/>
                    <a:pt x="570139" y="869279"/>
                    <a:pt x="382094" y="842106"/>
                  </a:cubicBezTo>
                  <a:cubicBezTo>
                    <a:pt x="178119" y="837544"/>
                    <a:pt x="-31228" y="660757"/>
                    <a:pt x="0" y="421053"/>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600">
                <a:solidFill>
                  <a:prstClr val="white"/>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78073" y="1835072"/>
              <a:ext cx="611366" cy="430887"/>
            </a:xfrm>
            <a:prstGeom prst="rect">
              <a:avLst/>
            </a:prstGeom>
            <a:noFill/>
          </p:spPr>
          <p:txBody>
            <a:bodyPr wrap="square" rtlCol="0">
              <a:spAutoFit/>
            </a:bodyPr>
            <a:lstStyle/>
            <a:p>
              <a:pPr defTabSz="1371600">
                <a:defRPr/>
              </a:pPr>
              <a:r>
                <a:rPr lang="en-US" sz="3600" dirty="0">
                  <a:solidFill>
                    <a:prstClr val="white"/>
                  </a:solidFill>
                  <a:latin typeface="Times New Roman" panose="02020603050405020304" pitchFamily="18" charset="0"/>
                  <a:cs typeface="Times New Roman" panose="02020603050405020304" pitchFamily="18" charset="0"/>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5005431" y="1336998"/>
            <a:ext cx="7118270" cy="738664"/>
          </a:xfrm>
          <a:prstGeom prst="rect">
            <a:avLst/>
          </a:prstGeom>
          <a:noFill/>
        </p:spPr>
        <p:txBody>
          <a:bodyPr wrap="square" rtlCol="0">
            <a:spAutoFit/>
          </a:bodyPr>
          <a:lstStyle/>
          <a:p>
            <a:pPr algn="ctr"/>
            <a:r>
              <a:rPr lang="en-US" sz="4200" b="1" dirty="0" err="1">
                <a:solidFill>
                  <a:srgbClr val="FF0000"/>
                </a:solidFill>
                <a:latin typeface="Arial" panose="020B0604020202020204" pitchFamily="34" charset="0"/>
                <a:cs typeface="Arial" panose="020B0604020202020204" pitchFamily="34" charset="0"/>
              </a:rPr>
              <a:t>Về</a:t>
            </a:r>
            <a:r>
              <a:rPr lang="en-US" sz="4200" b="1" dirty="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thăm</a:t>
            </a:r>
            <a:r>
              <a:rPr lang="en-US" sz="4200" b="1" dirty="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quê</a:t>
            </a:r>
            <a:endParaRPr lang="en-US" sz="4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59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22" presetClass="entr" presetSubtype="8"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1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4|0.4|0.4|0.5|0.4|0.3"/>
</p:tagLst>
</file>

<file path=ppt/tags/tag2.xml><?xml version="1.0" encoding="utf-8"?>
<p:tagLst xmlns:a="http://schemas.openxmlformats.org/drawingml/2006/main" xmlns:r="http://schemas.openxmlformats.org/officeDocument/2006/relationships" xmlns:p="http://schemas.openxmlformats.org/presentationml/2006/main">
  <p:tag name="TIMING" val="|0.3|0.4|0.4|0.4|0.5|0.4|0.3"/>
</p:tagLst>
</file>

<file path=ppt/tags/tag3.xml><?xml version="1.0" encoding="utf-8"?>
<p:tagLst xmlns:a="http://schemas.openxmlformats.org/drawingml/2006/main" xmlns:r="http://schemas.openxmlformats.org/officeDocument/2006/relationships" xmlns:p="http://schemas.openxmlformats.org/presentationml/2006/main">
  <p:tag name="TIMING" val="|0.3|0.4|0.4|0.4|0.5|0.4|0.3"/>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1436</Words>
  <Application>Microsoft Office PowerPoint</Application>
  <PresentationFormat>Custom</PresentationFormat>
  <Paragraphs>266</Paragraphs>
  <Slides>41</Slides>
  <Notes>6</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UVN Banh Mi</vt:lpstr>
      <vt:lpstr>Times New Roman</vt:lpstr>
      <vt:lpstr>Wingdings</vt:lpstr>
      <vt:lpstr>Arial-Rounded</vt:lpstr>
      <vt:lpstr>Arial</vt:lpstr>
      <vt:lpstr>Calibri</vt:lpstr>
      <vt:lpstr>Coiny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PowerPoint Presentation</vt:lpstr>
      <vt:lpstr>Trò chơi Đặt Sao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Nguyễn</dc:creator>
  <cp:lastModifiedBy>Nguyen Thi Quynh Anh</cp:lastModifiedBy>
  <cp:revision>20</cp:revision>
  <dcterms:created xsi:type="dcterms:W3CDTF">2006-08-16T00:00:00Z</dcterms:created>
  <dcterms:modified xsi:type="dcterms:W3CDTF">2024-09-10T15:24:42Z</dcterms:modified>
  <dc:identifier>DAEswOIwa4E</dc:identifier>
</cp:coreProperties>
</file>