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4"/>
  </p:notesMasterIdLst>
  <p:sldIdLst>
    <p:sldId id="256" r:id="rId2"/>
    <p:sldId id="258" r:id="rId3"/>
    <p:sldId id="257" r:id="rId4"/>
    <p:sldId id="260" r:id="rId5"/>
    <p:sldId id="259" r:id="rId6"/>
    <p:sldId id="315" r:id="rId7"/>
    <p:sldId id="261" r:id="rId8"/>
    <p:sldId id="264" r:id="rId9"/>
    <p:sldId id="262" r:id="rId10"/>
    <p:sldId id="263" r:id="rId11"/>
    <p:sldId id="267" r:id="rId12"/>
    <p:sldId id="283" r:id="rId13"/>
  </p:sldIdLst>
  <p:sldSz cx="9144000" cy="5143500" type="screen16x9"/>
  <p:notesSz cx="6858000" cy="9144000"/>
  <p:embeddedFontLst>
    <p:embeddedFont>
      <p:font typeface="Bellota Text" panose="020B0604020202020204" charset="0"/>
      <p:regular r:id="rId15"/>
      <p:bold r:id="rId16"/>
      <p:italic r:id="rId17"/>
      <p:boldItalic r:id="rId18"/>
    </p:embeddedFont>
    <p:embeddedFont>
      <p:font typeface="Caveat" panose="020B0604020202020204" charset="0"/>
      <p:regular r:id="rId19"/>
      <p:bold r:id="rId20"/>
    </p:embeddedFont>
    <p:embeddedFont>
      <p:font typeface="Josefin Sans" pitchFamily="2" charset="0"/>
      <p:regular r:id="rId21"/>
      <p:bold r:id="rId22"/>
      <p:italic r:id="rId23"/>
      <p:boldItalic r:id="rId24"/>
    </p:embeddedFont>
    <p:embeddedFont>
      <p:font typeface="Livvic" pitchFamily="2" charset="0"/>
      <p:regular r:id="rId25"/>
    </p:embeddedFont>
    <p:embeddedFont>
      <p:font typeface="Roboto Condensed Light" panose="02000000000000000000" pitchFamily="2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5DF2FF2-1DEC-435F-91E0-0A7C7EAE069A}">
  <a:tblStyle styleId="{35DF2FF2-1DEC-435F-91E0-0A7C7EAE06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52379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8bd36fada1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8bd36fada1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2660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8c1a8e6f7d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8c1a8e6f7d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7192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8c1a8e6f7d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8c1a8e6f7d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5599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g8c1a8e6f7d_2_10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6" name="Google Shape;856;g8c1a8e6f7d_2_10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6983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8bd36fada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8bd36fada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7899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c1a8e6f7d_2_10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c1a8e6f7d_2_10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395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8d5f6847d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8d5f6847d5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9188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8bd36fada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8bd36fada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220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8bd36fada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8bd36fada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905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8d5e535281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8d5e535281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902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8c1a8e6f7d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8c1a8e6f7d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1684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8c1a8e6f7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8c1a8e6f7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6547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929108" y="191050"/>
            <a:ext cx="4224662" cy="4968769"/>
          </a:xfrm>
          <a:custGeom>
            <a:avLst/>
            <a:gdLst/>
            <a:ahLst/>
            <a:cxnLst/>
            <a:rect l="l" t="t" r="r" b="b"/>
            <a:pathLst>
              <a:path w="135743" h="159652" extrusionOk="0">
                <a:moveTo>
                  <a:pt x="88161" y="0"/>
                </a:moveTo>
                <a:lnTo>
                  <a:pt x="86780" y="95"/>
                </a:lnTo>
                <a:lnTo>
                  <a:pt x="84756" y="429"/>
                </a:lnTo>
                <a:lnTo>
                  <a:pt x="82136" y="1262"/>
                </a:lnTo>
                <a:lnTo>
                  <a:pt x="79612" y="2501"/>
                </a:lnTo>
                <a:lnTo>
                  <a:pt x="77254" y="4096"/>
                </a:lnTo>
                <a:lnTo>
                  <a:pt x="75064" y="5978"/>
                </a:lnTo>
                <a:lnTo>
                  <a:pt x="73087" y="8121"/>
                </a:lnTo>
                <a:lnTo>
                  <a:pt x="71325" y="10478"/>
                </a:lnTo>
                <a:lnTo>
                  <a:pt x="69848" y="13027"/>
                </a:lnTo>
                <a:lnTo>
                  <a:pt x="68634" y="15670"/>
                </a:lnTo>
                <a:lnTo>
                  <a:pt x="67752" y="18409"/>
                </a:lnTo>
                <a:lnTo>
                  <a:pt x="67205" y="21171"/>
                </a:lnTo>
                <a:lnTo>
                  <a:pt x="67109" y="22552"/>
                </a:lnTo>
                <a:lnTo>
                  <a:pt x="67062" y="23481"/>
                </a:lnTo>
                <a:lnTo>
                  <a:pt x="67133" y="25267"/>
                </a:lnTo>
                <a:lnTo>
                  <a:pt x="67371" y="26934"/>
                </a:lnTo>
                <a:lnTo>
                  <a:pt x="67776" y="28530"/>
                </a:lnTo>
                <a:lnTo>
                  <a:pt x="68324" y="30030"/>
                </a:lnTo>
                <a:lnTo>
                  <a:pt x="68991" y="31435"/>
                </a:lnTo>
                <a:lnTo>
                  <a:pt x="69801" y="32769"/>
                </a:lnTo>
                <a:lnTo>
                  <a:pt x="70729" y="34055"/>
                </a:lnTo>
                <a:lnTo>
                  <a:pt x="72301" y="35817"/>
                </a:lnTo>
                <a:lnTo>
                  <a:pt x="74706" y="38008"/>
                </a:lnTo>
                <a:lnTo>
                  <a:pt x="77350" y="39984"/>
                </a:lnTo>
                <a:lnTo>
                  <a:pt x="80160" y="41818"/>
                </a:lnTo>
                <a:lnTo>
                  <a:pt x="84518" y="44414"/>
                </a:lnTo>
                <a:lnTo>
                  <a:pt x="88709" y="46914"/>
                </a:lnTo>
                <a:lnTo>
                  <a:pt x="91281" y="48629"/>
                </a:lnTo>
                <a:lnTo>
                  <a:pt x="93591" y="50415"/>
                </a:lnTo>
                <a:lnTo>
                  <a:pt x="95044" y="51844"/>
                </a:lnTo>
                <a:lnTo>
                  <a:pt x="95901" y="52820"/>
                </a:lnTo>
                <a:lnTo>
                  <a:pt x="96616" y="53868"/>
                </a:lnTo>
                <a:lnTo>
                  <a:pt x="97211" y="54940"/>
                </a:lnTo>
                <a:lnTo>
                  <a:pt x="97663" y="56083"/>
                </a:lnTo>
                <a:lnTo>
                  <a:pt x="97949" y="57298"/>
                </a:lnTo>
                <a:lnTo>
                  <a:pt x="98044" y="57917"/>
                </a:lnTo>
                <a:lnTo>
                  <a:pt x="98140" y="59155"/>
                </a:lnTo>
                <a:lnTo>
                  <a:pt x="98140" y="61536"/>
                </a:lnTo>
                <a:lnTo>
                  <a:pt x="97925" y="63823"/>
                </a:lnTo>
                <a:lnTo>
                  <a:pt x="97497" y="66014"/>
                </a:lnTo>
                <a:lnTo>
                  <a:pt x="96878" y="68062"/>
                </a:lnTo>
                <a:lnTo>
                  <a:pt x="96044" y="69991"/>
                </a:lnTo>
                <a:lnTo>
                  <a:pt x="95020" y="71800"/>
                </a:lnTo>
                <a:lnTo>
                  <a:pt x="93829" y="73444"/>
                </a:lnTo>
                <a:lnTo>
                  <a:pt x="92472" y="74920"/>
                </a:lnTo>
                <a:lnTo>
                  <a:pt x="90972" y="76230"/>
                </a:lnTo>
                <a:lnTo>
                  <a:pt x="89305" y="77349"/>
                </a:lnTo>
                <a:lnTo>
                  <a:pt x="87518" y="78302"/>
                </a:lnTo>
                <a:lnTo>
                  <a:pt x="85613" y="79016"/>
                </a:lnTo>
                <a:lnTo>
                  <a:pt x="83613" y="79540"/>
                </a:lnTo>
                <a:lnTo>
                  <a:pt x="81493" y="79826"/>
                </a:lnTo>
                <a:lnTo>
                  <a:pt x="79279" y="79874"/>
                </a:lnTo>
                <a:lnTo>
                  <a:pt x="78159" y="79778"/>
                </a:lnTo>
                <a:lnTo>
                  <a:pt x="77374" y="79731"/>
                </a:lnTo>
                <a:lnTo>
                  <a:pt x="75921" y="79802"/>
                </a:lnTo>
                <a:lnTo>
                  <a:pt x="74563" y="80040"/>
                </a:lnTo>
                <a:lnTo>
                  <a:pt x="73254" y="80445"/>
                </a:lnTo>
                <a:lnTo>
                  <a:pt x="72063" y="80993"/>
                </a:lnTo>
                <a:lnTo>
                  <a:pt x="70944" y="81707"/>
                </a:lnTo>
                <a:lnTo>
                  <a:pt x="69920" y="82541"/>
                </a:lnTo>
                <a:lnTo>
                  <a:pt x="68991" y="83517"/>
                </a:lnTo>
                <a:lnTo>
                  <a:pt x="68181" y="84589"/>
                </a:lnTo>
                <a:lnTo>
                  <a:pt x="67443" y="85756"/>
                </a:lnTo>
                <a:lnTo>
                  <a:pt x="66824" y="87018"/>
                </a:lnTo>
                <a:lnTo>
                  <a:pt x="66276" y="88351"/>
                </a:lnTo>
                <a:lnTo>
                  <a:pt x="65871" y="89756"/>
                </a:lnTo>
                <a:lnTo>
                  <a:pt x="65562" y="91233"/>
                </a:lnTo>
                <a:lnTo>
                  <a:pt x="65347" y="92733"/>
                </a:lnTo>
                <a:lnTo>
                  <a:pt x="65276" y="94257"/>
                </a:lnTo>
                <a:lnTo>
                  <a:pt x="65300" y="95805"/>
                </a:lnTo>
                <a:lnTo>
                  <a:pt x="65442" y="97377"/>
                </a:lnTo>
                <a:lnTo>
                  <a:pt x="65704" y="98949"/>
                </a:lnTo>
                <a:lnTo>
                  <a:pt x="66085" y="100497"/>
                </a:lnTo>
                <a:lnTo>
                  <a:pt x="66609" y="101997"/>
                </a:lnTo>
                <a:lnTo>
                  <a:pt x="67252" y="103497"/>
                </a:lnTo>
                <a:lnTo>
                  <a:pt x="68014" y="104926"/>
                </a:lnTo>
                <a:lnTo>
                  <a:pt x="68896" y="106307"/>
                </a:lnTo>
                <a:lnTo>
                  <a:pt x="69943" y="107617"/>
                </a:lnTo>
                <a:lnTo>
                  <a:pt x="71110" y="108832"/>
                </a:lnTo>
                <a:lnTo>
                  <a:pt x="72396" y="109975"/>
                </a:lnTo>
                <a:lnTo>
                  <a:pt x="73849" y="110999"/>
                </a:lnTo>
                <a:lnTo>
                  <a:pt x="75445" y="111904"/>
                </a:lnTo>
                <a:lnTo>
                  <a:pt x="77183" y="112690"/>
                </a:lnTo>
                <a:lnTo>
                  <a:pt x="79064" y="113333"/>
                </a:lnTo>
                <a:lnTo>
                  <a:pt x="81089" y="113833"/>
                </a:lnTo>
                <a:lnTo>
                  <a:pt x="82160" y="114000"/>
                </a:lnTo>
                <a:lnTo>
                  <a:pt x="83065" y="114166"/>
                </a:lnTo>
                <a:lnTo>
                  <a:pt x="84708" y="114619"/>
                </a:lnTo>
                <a:lnTo>
                  <a:pt x="86185" y="115214"/>
                </a:lnTo>
                <a:lnTo>
                  <a:pt x="87447" y="115976"/>
                </a:lnTo>
                <a:lnTo>
                  <a:pt x="88519" y="116857"/>
                </a:lnTo>
                <a:lnTo>
                  <a:pt x="89424" y="117834"/>
                </a:lnTo>
                <a:lnTo>
                  <a:pt x="90162" y="118929"/>
                </a:lnTo>
                <a:lnTo>
                  <a:pt x="90733" y="120096"/>
                </a:lnTo>
                <a:lnTo>
                  <a:pt x="91138" y="121358"/>
                </a:lnTo>
                <a:lnTo>
                  <a:pt x="91400" y="122644"/>
                </a:lnTo>
                <a:lnTo>
                  <a:pt x="91519" y="124002"/>
                </a:lnTo>
                <a:lnTo>
                  <a:pt x="91496" y="125359"/>
                </a:lnTo>
                <a:lnTo>
                  <a:pt x="91329" y="126764"/>
                </a:lnTo>
                <a:lnTo>
                  <a:pt x="91043" y="128145"/>
                </a:lnTo>
                <a:lnTo>
                  <a:pt x="90638" y="129526"/>
                </a:lnTo>
                <a:lnTo>
                  <a:pt x="90114" y="130884"/>
                </a:lnTo>
                <a:lnTo>
                  <a:pt x="89471" y="132194"/>
                </a:lnTo>
                <a:lnTo>
                  <a:pt x="88733" y="133432"/>
                </a:lnTo>
                <a:lnTo>
                  <a:pt x="87900" y="134623"/>
                </a:lnTo>
                <a:lnTo>
                  <a:pt x="86971" y="135718"/>
                </a:lnTo>
                <a:lnTo>
                  <a:pt x="85971" y="136718"/>
                </a:lnTo>
                <a:lnTo>
                  <a:pt x="84875" y="137600"/>
                </a:lnTo>
                <a:lnTo>
                  <a:pt x="83732" y="138362"/>
                </a:lnTo>
                <a:lnTo>
                  <a:pt x="82494" y="138981"/>
                </a:lnTo>
                <a:lnTo>
                  <a:pt x="81208" y="139457"/>
                </a:lnTo>
                <a:lnTo>
                  <a:pt x="79874" y="139767"/>
                </a:lnTo>
                <a:lnTo>
                  <a:pt x="78469" y="139886"/>
                </a:lnTo>
                <a:lnTo>
                  <a:pt x="77040" y="139790"/>
                </a:lnTo>
                <a:lnTo>
                  <a:pt x="75587" y="139505"/>
                </a:lnTo>
                <a:lnTo>
                  <a:pt x="74087" y="139005"/>
                </a:lnTo>
                <a:lnTo>
                  <a:pt x="72563" y="138243"/>
                </a:lnTo>
                <a:lnTo>
                  <a:pt x="71015" y="137242"/>
                </a:lnTo>
                <a:lnTo>
                  <a:pt x="70253" y="136623"/>
                </a:lnTo>
                <a:lnTo>
                  <a:pt x="69634" y="136123"/>
                </a:lnTo>
                <a:lnTo>
                  <a:pt x="68276" y="135218"/>
                </a:lnTo>
                <a:lnTo>
                  <a:pt x="66848" y="134385"/>
                </a:lnTo>
                <a:lnTo>
                  <a:pt x="65300" y="133646"/>
                </a:lnTo>
                <a:lnTo>
                  <a:pt x="62870" y="132694"/>
                </a:lnTo>
                <a:lnTo>
                  <a:pt x="59346" y="131741"/>
                </a:lnTo>
                <a:lnTo>
                  <a:pt x="55559" y="131122"/>
                </a:lnTo>
                <a:lnTo>
                  <a:pt x="51606" y="130860"/>
                </a:lnTo>
                <a:lnTo>
                  <a:pt x="47534" y="130908"/>
                </a:lnTo>
                <a:lnTo>
                  <a:pt x="43366" y="131265"/>
                </a:lnTo>
                <a:lnTo>
                  <a:pt x="39199" y="131932"/>
                </a:lnTo>
                <a:lnTo>
                  <a:pt x="35055" y="132860"/>
                </a:lnTo>
                <a:lnTo>
                  <a:pt x="30983" y="134099"/>
                </a:lnTo>
                <a:lnTo>
                  <a:pt x="27077" y="135599"/>
                </a:lnTo>
                <a:lnTo>
                  <a:pt x="23362" y="137338"/>
                </a:lnTo>
                <a:lnTo>
                  <a:pt x="19885" y="139338"/>
                </a:lnTo>
                <a:lnTo>
                  <a:pt x="16718" y="141577"/>
                </a:lnTo>
                <a:lnTo>
                  <a:pt x="13932" y="144053"/>
                </a:lnTo>
                <a:lnTo>
                  <a:pt x="12693" y="145363"/>
                </a:lnTo>
                <a:lnTo>
                  <a:pt x="0" y="159652"/>
                </a:lnTo>
                <a:lnTo>
                  <a:pt x="135743" y="159652"/>
                </a:lnTo>
                <a:lnTo>
                  <a:pt x="135743" y="10812"/>
                </a:lnTo>
                <a:lnTo>
                  <a:pt x="135457" y="10740"/>
                </a:lnTo>
                <a:lnTo>
                  <a:pt x="133480" y="10740"/>
                </a:lnTo>
                <a:lnTo>
                  <a:pt x="132171" y="11050"/>
                </a:lnTo>
                <a:lnTo>
                  <a:pt x="131194" y="11407"/>
                </a:lnTo>
                <a:lnTo>
                  <a:pt x="130194" y="11931"/>
                </a:lnTo>
                <a:lnTo>
                  <a:pt x="129170" y="12669"/>
                </a:lnTo>
                <a:lnTo>
                  <a:pt x="128170" y="13646"/>
                </a:lnTo>
                <a:lnTo>
                  <a:pt x="127193" y="14884"/>
                </a:lnTo>
                <a:lnTo>
                  <a:pt x="126265" y="16408"/>
                </a:lnTo>
                <a:lnTo>
                  <a:pt x="125431" y="18266"/>
                </a:lnTo>
                <a:lnTo>
                  <a:pt x="124693" y="20457"/>
                </a:lnTo>
                <a:lnTo>
                  <a:pt x="124074" y="23052"/>
                </a:lnTo>
                <a:lnTo>
                  <a:pt x="123836" y="24505"/>
                </a:lnTo>
                <a:lnTo>
                  <a:pt x="123717" y="25243"/>
                </a:lnTo>
                <a:lnTo>
                  <a:pt x="123335" y="26577"/>
                </a:lnTo>
                <a:lnTo>
                  <a:pt x="122835" y="27792"/>
                </a:lnTo>
                <a:lnTo>
                  <a:pt x="122216" y="28839"/>
                </a:lnTo>
                <a:lnTo>
                  <a:pt x="121478" y="29768"/>
                </a:lnTo>
                <a:lnTo>
                  <a:pt x="120621" y="30530"/>
                </a:lnTo>
                <a:lnTo>
                  <a:pt x="119692" y="31173"/>
                </a:lnTo>
                <a:lnTo>
                  <a:pt x="118692" y="31697"/>
                </a:lnTo>
                <a:lnTo>
                  <a:pt x="117620" y="32078"/>
                </a:lnTo>
                <a:lnTo>
                  <a:pt x="116501" y="32316"/>
                </a:lnTo>
                <a:lnTo>
                  <a:pt x="115334" y="32435"/>
                </a:lnTo>
                <a:lnTo>
                  <a:pt x="114143" y="32412"/>
                </a:lnTo>
                <a:lnTo>
                  <a:pt x="112905" y="32292"/>
                </a:lnTo>
                <a:lnTo>
                  <a:pt x="111690" y="32030"/>
                </a:lnTo>
                <a:lnTo>
                  <a:pt x="110452" y="31649"/>
                </a:lnTo>
                <a:lnTo>
                  <a:pt x="109237" y="31149"/>
                </a:lnTo>
                <a:lnTo>
                  <a:pt x="108642" y="30864"/>
                </a:lnTo>
                <a:lnTo>
                  <a:pt x="108070" y="30530"/>
                </a:lnTo>
                <a:lnTo>
                  <a:pt x="107213" y="29697"/>
                </a:lnTo>
                <a:lnTo>
                  <a:pt x="106618" y="28649"/>
                </a:lnTo>
                <a:lnTo>
                  <a:pt x="106260" y="27434"/>
                </a:lnTo>
                <a:lnTo>
                  <a:pt x="106022" y="25339"/>
                </a:lnTo>
                <a:lnTo>
                  <a:pt x="106022" y="22052"/>
                </a:lnTo>
                <a:lnTo>
                  <a:pt x="106046" y="18385"/>
                </a:lnTo>
                <a:lnTo>
                  <a:pt x="105760" y="15480"/>
                </a:lnTo>
                <a:lnTo>
                  <a:pt x="105379" y="13503"/>
                </a:lnTo>
                <a:lnTo>
                  <a:pt x="104760" y="11526"/>
                </a:lnTo>
                <a:lnTo>
                  <a:pt x="103855" y="9550"/>
                </a:lnTo>
                <a:lnTo>
                  <a:pt x="102617" y="7597"/>
                </a:lnTo>
                <a:lnTo>
                  <a:pt x="100997" y="5692"/>
                </a:lnTo>
                <a:lnTo>
                  <a:pt x="100021" y="4763"/>
                </a:lnTo>
                <a:lnTo>
                  <a:pt x="99330" y="4168"/>
                </a:lnTo>
                <a:lnTo>
                  <a:pt x="97949" y="3120"/>
                </a:lnTo>
                <a:lnTo>
                  <a:pt x="96568" y="2239"/>
                </a:lnTo>
                <a:lnTo>
                  <a:pt x="95163" y="1500"/>
                </a:lnTo>
                <a:lnTo>
                  <a:pt x="93758" y="929"/>
                </a:lnTo>
                <a:lnTo>
                  <a:pt x="92353" y="500"/>
                </a:lnTo>
                <a:lnTo>
                  <a:pt x="90948" y="191"/>
                </a:lnTo>
                <a:lnTo>
                  <a:pt x="89543" y="24"/>
                </a:lnTo>
                <a:lnTo>
                  <a:pt x="881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53789" y="-233235"/>
            <a:ext cx="2743236" cy="3672136"/>
          </a:xfrm>
          <a:custGeom>
            <a:avLst/>
            <a:gdLst/>
            <a:ahLst/>
            <a:cxnLst/>
            <a:rect l="l" t="t" r="r" b="b"/>
            <a:pathLst>
              <a:path w="85519" h="114477" extrusionOk="0">
                <a:moveTo>
                  <a:pt x="0" y="1"/>
                </a:moveTo>
                <a:lnTo>
                  <a:pt x="0" y="114333"/>
                </a:lnTo>
                <a:lnTo>
                  <a:pt x="1144" y="114405"/>
                </a:lnTo>
                <a:lnTo>
                  <a:pt x="3334" y="114476"/>
                </a:lnTo>
                <a:lnTo>
                  <a:pt x="5454" y="114405"/>
                </a:lnTo>
                <a:lnTo>
                  <a:pt x="7478" y="114238"/>
                </a:lnTo>
                <a:lnTo>
                  <a:pt x="9383" y="113976"/>
                </a:lnTo>
                <a:lnTo>
                  <a:pt x="11217" y="113571"/>
                </a:lnTo>
                <a:lnTo>
                  <a:pt x="12956" y="113095"/>
                </a:lnTo>
                <a:lnTo>
                  <a:pt x="14599" y="112523"/>
                </a:lnTo>
                <a:lnTo>
                  <a:pt x="16170" y="111857"/>
                </a:lnTo>
                <a:lnTo>
                  <a:pt x="17647" y="111095"/>
                </a:lnTo>
                <a:lnTo>
                  <a:pt x="19743" y="109832"/>
                </a:lnTo>
                <a:lnTo>
                  <a:pt x="22219" y="107880"/>
                </a:lnTo>
                <a:lnTo>
                  <a:pt x="24386" y="105641"/>
                </a:lnTo>
                <a:lnTo>
                  <a:pt x="26268" y="103212"/>
                </a:lnTo>
                <a:lnTo>
                  <a:pt x="27863" y="100592"/>
                </a:lnTo>
                <a:lnTo>
                  <a:pt x="29197" y="97830"/>
                </a:lnTo>
                <a:lnTo>
                  <a:pt x="30292" y="94972"/>
                </a:lnTo>
                <a:lnTo>
                  <a:pt x="31150" y="92043"/>
                </a:lnTo>
                <a:lnTo>
                  <a:pt x="31793" y="89066"/>
                </a:lnTo>
                <a:lnTo>
                  <a:pt x="32245" y="86113"/>
                </a:lnTo>
                <a:lnTo>
                  <a:pt x="32483" y="83208"/>
                </a:lnTo>
                <a:lnTo>
                  <a:pt x="32531" y="81779"/>
                </a:lnTo>
                <a:lnTo>
                  <a:pt x="32602" y="80398"/>
                </a:lnTo>
                <a:lnTo>
                  <a:pt x="32912" y="77993"/>
                </a:lnTo>
                <a:lnTo>
                  <a:pt x="33484" y="75945"/>
                </a:lnTo>
                <a:lnTo>
                  <a:pt x="34246" y="74254"/>
                </a:lnTo>
                <a:lnTo>
                  <a:pt x="35222" y="72873"/>
                </a:lnTo>
                <a:lnTo>
                  <a:pt x="36389" y="71801"/>
                </a:lnTo>
                <a:lnTo>
                  <a:pt x="37699" y="71015"/>
                </a:lnTo>
                <a:lnTo>
                  <a:pt x="39151" y="70491"/>
                </a:lnTo>
                <a:lnTo>
                  <a:pt x="40747" y="70182"/>
                </a:lnTo>
                <a:lnTo>
                  <a:pt x="42438" y="70062"/>
                </a:lnTo>
                <a:lnTo>
                  <a:pt x="44224" y="70134"/>
                </a:lnTo>
                <a:lnTo>
                  <a:pt x="46081" y="70348"/>
                </a:lnTo>
                <a:lnTo>
                  <a:pt x="48939" y="70896"/>
                </a:lnTo>
                <a:lnTo>
                  <a:pt x="52869" y="71920"/>
                </a:lnTo>
                <a:lnTo>
                  <a:pt x="54845" y="72492"/>
                </a:lnTo>
                <a:lnTo>
                  <a:pt x="55822" y="72777"/>
                </a:lnTo>
                <a:lnTo>
                  <a:pt x="57917" y="73277"/>
                </a:lnTo>
                <a:lnTo>
                  <a:pt x="60108" y="73635"/>
                </a:lnTo>
                <a:lnTo>
                  <a:pt x="62394" y="73897"/>
                </a:lnTo>
                <a:lnTo>
                  <a:pt x="64704" y="73992"/>
                </a:lnTo>
                <a:lnTo>
                  <a:pt x="67038" y="73920"/>
                </a:lnTo>
                <a:lnTo>
                  <a:pt x="69324" y="73658"/>
                </a:lnTo>
                <a:lnTo>
                  <a:pt x="71587" y="73230"/>
                </a:lnTo>
                <a:lnTo>
                  <a:pt x="73730" y="72539"/>
                </a:lnTo>
                <a:lnTo>
                  <a:pt x="75778" y="71634"/>
                </a:lnTo>
                <a:lnTo>
                  <a:pt x="77659" y="70491"/>
                </a:lnTo>
                <a:lnTo>
                  <a:pt x="79350" y="69062"/>
                </a:lnTo>
                <a:lnTo>
                  <a:pt x="80827" y="67348"/>
                </a:lnTo>
                <a:lnTo>
                  <a:pt x="82041" y="65323"/>
                </a:lnTo>
                <a:lnTo>
                  <a:pt x="82970" y="62990"/>
                </a:lnTo>
                <a:lnTo>
                  <a:pt x="83565" y="60299"/>
                </a:lnTo>
                <a:lnTo>
                  <a:pt x="83732" y="58822"/>
                </a:lnTo>
                <a:lnTo>
                  <a:pt x="83780" y="58108"/>
                </a:lnTo>
                <a:lnTo>
                  <a:pt x="83780" y="56703"/>
                </a:lnTo>
                <a:lnTo>
                  <a:pt x="83661" y="55250"/>
                </a:lnTo>
                <a:lnTo>
                  <a:pt x="83399" y="53821"/>
                </a:lnTo>
                <a:lnTo>
                  <a:pt x="83042" y="52416"/>
                </a:lnTo>
                <a:lnTo>
                  <a:pt x="82541" y="51035"/>
                </a:lnTo>
                <a:lnTo>
                  <a:pt x="81946" y="49677"/>
                </a:lnTo>
                <a:lnTo>
                  <a:pt x="81232" y="48391"/>
                </a:lnTo>
                <a:lnTo>
                  <a:pt x="80374" y="47177"/>
                </a:lnTo>
                <a:lnTo>
                  <a:pt x="79422" y="46034"/>
                </a:lnTo>
                <a:lnTo>
                  <a:pt x="78350" y="45010"/>
                </a:lnTo>
                <a:lnTo>
                  <a:pt x="77159" y="44081"/>
                </a:lnTo>
                <a:lnTo>
                  <a:pt x="75873" y="43271"/>
                </a:lnTo>
                <a:lnTo>
                  <a:pt x="74468" y="42628"/>
                </a:lnTo>
                <a:lnTo>
                  <a:pt x="72944" y="42128"/>
                </a:lnTo>
                <a:lnTo>
                  <a:pt x="71301" y="41771"/>
                </a:lnTo>
                <a:lnTo>
                  <a:pt x="70444" y="41676"/>
                </a:lnTo>
                <a:lnTo>
                  <a:pt x="69563" y="41580"/>
                </a:lnTo>
                <a:lnTo>
                  <a:pt x="67967" y="41199"/>
                </a:lnTo>
                <a:lnTo>
                  <a:pt x="66490" y="40604"/>
                </a:lnTo>
                <a:lnTo>
                  <a:pt x="65157" y="39818"/>
                </a:lnTo>
                <a:lnTo>
                  <a:pt x="63990" y="38842"/>
                </a:lnTo>
                <a:lnTo>
                  <a:pt x="62966" y="37746"/>
                </a:lnTo>
                <a:lnTo>
                  <a:pt x="62109" y="36484"/>
                </a:lnTo>
                <a:lnTo>
                  <a:pt x="61394" y="35151"/>
                </a:lnTo>
                <a:lnTo>
                  <a:pt x="60870" y="33698"/>
                </a:lnTo>
                <a:lnTo>
                  <a:pt x="60513" y="32198"/>
                </a:lnTo>
                <a:lnTo>
                  <a:pt x="60323" y="30650"/>
                </a:lnTo>
                <a:lnTo>
                  <a:pt x="60323" y="29078"/>
                </a:lnTo>
                <a:lnTo>
                  <a:pt x="60513" y="27506"/>
                </a:lnTo>
                <a:lnTo>
                  <a:pt x="60870" y="25934"/>
                </a:lnTo>
                <a:lnTo>
                  <a:pt x="61442" y="24410"/>
                </a:lnTo>
                <a:lnTo>
                  <a:pt x="62228" y="22934"/>
                </a:lnTo>
                <a:lnTo>
                  <a:pt x="62704" y="22243"/>
                </a:lnTo>
                <a:lnTo>
                  <a:pt x="63204" y="21553"/>
                </a:lnTo>
                <a:lnTo>
                  <a:pt x="64300" y="20386"/>
                </a:lnTo>
                <a:lnTo>
                  <a:pt x="65490" y="19433"/>
                </a:lnTo>
                <a:lnTo>
                  <a:pt x="66776" y="18623"/>
                </a:lnTo>
                <a:lnTo>
                  <a:pt x="68134" y="17957"/>
                </a:lnTo>
                <a:lnTo>
                  <a:pt x="69515" y="17433"/>
                </a:lnTo>
                <a:lnTo>
                  <a:pt x="71658" y="16790"/>
                </a:lnTo>
                <a:lnTo>
                  <a:pt x="74516" y="16099"/>
                </a:lnTo>
                <a:lnTo>
                  <a:pt x="77255" y="15408"/>
                </a:lnTo>
                <a:lnTo>
                  <a:pt x="79112" y="14765"/>
                </a:lnTo>
                <a:lnTo>
                  <a:pt x="80255" y="14242"/>
                </a:lnTo>
                <a:lnTo>
                  <a:pt x="81279" y="13575"/>
                </a:lnTo>
                <a:lnTo>
                  <a:pt x="82160" y="12789"/>
                </a:lnTo>
                <a:lnTo>
                  <a:pt x="82541" y="12313"/>
                </a:lnTo>
                <a:lnTo>
                  <a:pt x="82899" y="11836"/>
                </a:lnTo>
                <a:lnTo>
                  <a:pt x="83542" y="10812"/>
                </a:lnTo>
                <a:lnTo>
                  <a:pt x="84304" y="9264"/>
                </a:lnTo>
                <a:lnTo>
                  <a:pt x="84971" y="7169"/>
                </a:lnTo>
                <a:lnTo>
                  <a:pt x="85328" y="5168"/>
                </a:lnTo>
                <a:lnTo>
                  <a:pt x="85518" y="2477"/>
                </a:lnTo>
                <a:lnTo>
                  <a:pt x="85375" y="239"/>
                </a:lnTo>
                <a:lnTo>
                  <a:pt x="853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605800" y="2387850"/>
            <a:ext cx="3932700" cy="8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605650" y="3211650"/>
            <a:ext cx="39327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 b="1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8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5"/>
          <p:cNvGrpSpPr/>
          <p:nvPr/>
        </p:nvGrpSpPr>
        <p:grpSpPr>
          <a:xfrm>
            <a:off x="-2789885" y="-2379323"/>
            <a:ext cx="14724207" cy="11017715"/>
            <a:chOff x="-2789885" y="-2379323"/>
            <a:chExt cx="14724207" cy="11017715"/>
          </a:xfrm>
        </p:grpSpPr>
        <p:sp>
          <p:nvSpPr>
            <p:cNvPr id="157" name="Google Shape;157;p15"/>
            <p:cNvSpPr/>
            <p:nvPr/>
          </p:nvSpPr>
          <p:spPr>
            <a:xfrm>
              <a:off x="720001" y="766835"/>
              <a:ext cx="856877" cy="85251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5280100" y="96181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5013325" y="4056188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7377825" y="3394963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2805225" y="3563160"/>
              <a:ext cx="201971" cy="20092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 rot="1810266">
              <a:off x="-2111153" y="3103354"/>
              <a:ext cx="6003018" cy="4319085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 rot="1810259">
              <a:off x="5967901" y="-1293548"/>
              <a:ext cx="5360352" cy="3856696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15"/>
          <p:cNvSpPr txBox="1">
            <a:spLocks noGrp="1"/>
          </p:cNvSpPr>
          <p:nvPr>
            <p:ph type="title"/>
          </p:nvPr>
        </p:nvSpPr>
        <p:spPr>
          <a:xfrm>
            <a:off x="3007200" y="3067225"/>
            <a:ext cx="3129600" cy="5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000"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165" name="Google Shape;165;p15"/>
          <p:cNvSpPr txBox="1">
            <a:spLocks noGrp="1"/>
          </p:cNvSpPr>
          <p:nvPr>
            <p:ph type="subTitle" idx="1"/>
          </p:nvPr>
        </p:nvSpPr>
        <p:spPr>
          <a:xfrm>
            <a:off x="1226100" y="1673173"/>
            <a:ext cx="6691800" cy="13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3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title"/>
          </p:nvPr>
        </p:nvSpPr>
        <p:spPr>
          <a:xfrm>
            <a:off x="2826000" y="900000"/>
            <a:ext cx="3492000" cy="9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subTitle" idx="1"/>
          </p:nvPr>
        </p:nvSpPr>
        <p:spPr>
          <a:xfrm>
            <a:off x="2826000" y="1964275"/>
            <a:ext cx="3899700" cy="187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169" name="Google Shape;169;p16"/>
          <p:cNvGrpSpPr/>
          <p:nvPr/>
        </p:nvGrpSpPr>
        <p:grpSpPr>
          <a:xfrm>
            <a:off x="-4807853" y="-3870979"/>
            <a:ext cx="17473873" cy="10842602"/>
            <a:chOff x="-4807853" y="-3870979"/>
            <a:chExt cx="17473873" cy="10842602"/>
          </a:xfrm>
        </p:grpSpPr>
        <p:sp>
          <p:nvSpPr>
            <p:cNvPr id="170" name="Google Shape;170;p16"/>
            <p:cNvSpPr/>
            <p:nvPr/>
          </p:nvSpPr>
          <p:spPr>
            <a:xfrm rot="6093530">
              <a:off x="-4429421" y="-326724"/>
              <a:ext cx="6976189" cy="6466339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6"/>
            <p:cNvSpPr/>
            <p:nvPr/>
          </p:nvSpPr>
          <p:spPr>
            <a:xfrm rot="10800000">
              <a:off x="7933274" y="2175057"/>
              <a:ext cx="793297" cy="78924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6"/>
            <p:cNvSpPr/>
            <p:nvPr/>
          </p:nvSpPr>
          <p:spPr>
            <a:xfrm rot="10800000">
              <a:off x="8296487" y="4239347"/>
              <a:ext cx="662424" cy="659051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6"/>
            <p:cNvSpPr/>
            <p:nvPr/>
          </p:nvSpPr>
          <p:spPr>
            <a:xfrm rot="10800000">
              <a:off x="1925932" y="49716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 rot="10800000">
              <a:off x="2240519" y="4655314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 rot="10800000">
              <a:off x="5982105" y="292211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 rot="10800000">
              <a:off x="6827080" y="4410336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6"/>
            <p:cNvSpPr/>
            <p:nvPr/>
          </p:nvSpPr>
          <p:spPr>
            <a:xfrm rot="3074546">
              <a:off x="6570605" y="-2447611"/>
              <a:ext cx="5573970" cy="4010466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6"/>
            <p:cNvSpPr/>
            <p:nvPr/>
          </p:nvSpPr>
          <p:spPr>
            <a:xfrm rot="10800000">
              <a:off x="4499948" y="4457695"/>
              <a:ext cx="566352" cy="56350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19"/>
          <p:cNvGrpSpPr/>
          <p:nvPr/>
        </p:nvGrpSpPr>
        <p:grpSpPr>
          <a:xfrm>
            <a:off x="-1518544" y="25671"/>
            <a:ext cx="10613462" cy="7463678"/>
            <a:chOff x="-1518544" y="25671"/>
            <a:chExt cx="10613462" cy="7463678"/>
          </a:xfrm>
        </p:grpSpPr>
        <p:sp>
          <p:nvSpPr>
            <p:cNvPr id="207" name="Google Shape;207;p19"/>
            <p:cNvSpPr/>
            <p:nvPr/>
          </p:nvSpPr>
          <p:spPr>
            <a:xfrm rot="-9511403">
              <a:off x="-1096056" y="2911548"/>
              <a:ext cx="6416994" cy="3525450"/>
            </a:xfrm>
            <a:custGeom>
              <a:avLst/>
              <a:gdLst/>
              <a:ahLst/>
              <a:cxnLst/>
              <a:rect l="l" t="t" r="r" b="b"/>
              <a:pathLst>
                <a:path w="173740" h="86758" extrusionOk="0">
                  <a:moveTo>
                    <a:pt x="49184" y="0"/>
                  </a:moveTo>
                  <a:lnTo>
                    <a:pt x="45273" y="285"/>
                  </a:lnTo>
                  <a:lnTo>
                    <a:pt x="41323" y="835"/>
                  </a:lnTo>
                  <a:lnTo>
                    <a:pt x="37351" y="1691"/>
                  </a:lnTo>
                  <a:lnTo>
                    <a:pt x="33400" y="2872"/>
                  </a:lnTo>
                  <a:lnTo>
                    <a:pt x="29470" y="4358"/>
                  </a:lnTo>
                  <a:lnTo>
                    <a:pt x="25600" y="6191"/>
                  </a:lnTo>
                  <a:lnTo>
                    <a:pt x="21833" y="8350"/>
                  </a:lnTo>
                  <a:lnTo>
                    <a:pt x="18167" y="10855"/>
                  </a:lnTo>
                  <a:lnTo>
                    <a:pt x="15499" y="12973"/>
                  </a:lnTo>
                  <a:lnTo>
                    <a:pt x="13768" y="14501"/>
                  </a:lnTo>
                  <a:lnTo>
                    <a:pt x="12933" y="15295"/>
                  </a:lnTo>
                  <a:lnTo>
                    <a:pt x="12077" y="16130"/>
                  </a:lnTo>
                  <a:lnTo>
                    <a:pt x="10448" y="17881"/>
                  </a:lnTo>
                  <a:lnTo>
                    <a:pt x="8962" y="19714"/>
                  </a:lnTo>
                  <a:lnTo>
                    <a:pt x="7577" y="21628"/>
                  </a:lnTo>
                  <a:lnTo>
                    <a:pt x="6294" y="23604"/>
                  </a:lnTo>
                  <a:lnTo>
                    <a:pt x="5133" y="25661"/>
                  </a:lnTo>
                  <a:lnTo>
                    <a:pt x="4094" y="27758"/>
                  </a:lnTo>
                  <a:lnTo>
                    <a:pt x="3178" y="29938"/>
                  </a:lnTo>
                  <a:lnTo>
                    <a:pt x="2363" y="32137"/>
                  </a:lnTo>
                  <a:lnTo>
                    <a:pt x="1671" y="34398"/>
                  </a:lnTo>
                  <a:lnTo>
                    <a:pt x="1100" y="36679"/>
                  </a:lnTo>
                  <a:lnTo>
                    <a:pt x="652" y="39000"/>
                  </a:lnTo>
                  <a:lnTo>
                    <a:pt x="306" y="41342"/>
                  </a:lnTo>
                  <a:lnTo>
                    <a:pt x="103" y="43684"/>
                  </a:lnTo>
                  <a:lnTo>
                    <a:pt x="1" y="46067"/>
                  </a:lnTo>
                  <a:lnTo>
                    <a:pt x="21" y="48429"/>
                  </a:lnTo>
                  <a:lnTo>
                    <a:pt x="184" y="50812"/>
                  </a:lnTo>
                  <a:lnTo>
                    <a:pt x="449" y="53175"/>
                  </a:lnTo>
                  <a:lnTo>
                    <a:pt x="836" y="55517"/>
                  </a:lnTo>
                  <a:lnTo>
                    <a:pt x="1345" y="57859"/>
                  </a:lnTo>
                  <a:lnTo>
                    <a:pt x="1997" y="60160"/>
                  </a:lnTo>
                  <a:lnTo>
                    <a:pt x="2750" y="62441"/>
                  </a:lnTo>
                  <a:lnTo>
                    <a:pt x="3626" y="64661"/>
                  </a:lnTo>
                  <a:lnTo>
                    <a:pt x="4644" y="66860"/>
                  </a:lnTo>
                  <a:lnTo>
                    <a:pt x="5785" y="68999"/>
                  </a:lnTo>
                  <a:lnTo>
                    <a:pt x="7027" y="71096"/>
                  </a:lnTo>
                  <a:lnTo>
                    <a:pt x="8432" y="73112"/>
                  </a:lnTo>
                  <a:lnTo>
                    <a:pt x="9939" y="75068"/>
                  </a:lnTo>
                  <a:lnTo>
                    <a:pt x="11568" y="76941"/>
                  </a:lnTo>
                  <a:lnTo>
                    <a:pt x="13340" y="78754"/>
                  </a:lnTo>
                  <a:lnTo>
                    <a:pt x="15234" y="80464"/>
                  </a:lnTo>
                  <a:lnTo>
                    <a:pt x="17271" y="82073"/>
                  </a:lnTo>
                  <a:lnTo>
                    <a:pt x="18330" y="82847"/>
                  </a:lnTo>
                  <a:lnTo>
                    <a:pt x="19429" y="83580"/>
                  </a:lnTo>
                  <a:lnTo>
                    <a:pt x="21649" y="84782"/>
                  </a:lnTo>
                  <a:lnTo>
                    <a:pt x="23971" y="85678"/>
                  </a:lnTo>
                  <a:lnTo>
                    <a:pt x="26354" y="86309"/>
                  </a:lnTo>
                  <a:lnTo>
                    <a:pt x="28798" y="86656"/>
                  </a:lnTo>
                  <a:lnTo>
                    <a:pt x="31303" y="86757"/>
                  </a:lnTo>
                  <a:lnTo>
                    <a:pt x="33848" y="86635"/>
                  </a:lnTo>
                  <a:lnTo>
                    <a:pt x="36435" y="86289"/>
                  </a:lnTo>
                  <a:lnTo>
                    <a:pt x="39042" y="85759"/>
                  </a:lnTo>
                  <a:lnTo>
                    <a:pt x="41689" y="85047"/>
                  </a:lnTo>
                  <a:lnTo>
                    <a:pt x="44337" y="84171"/>
                  </a:lnTo>
                  <a:lnTo>
                    <a:pt x="47005" y="83153"/>
                  </a:lnTo>
                  <a:lnTo>
                    <a:pt x="50996" y="81401"/>
                  </a:lnTo>
                  <a:lnTo>
                    <a:pt x="56312" y="78713"/>
                  </a:lnTo>
                  <a:lnTo>
                    <a:pt x="61525" y="75760"/>
                  </a:lnTo>
                  <a:lnTo>
                    <a:pt x="66576" y="72685"/>
                  </a:lnTo>
                  <a:lnTo>
                    <a:pt x="73785" y="68123"/>
                  </a:lnTo>
                  <a:lnTo>
                    <a:pt x="80241" y="64131"/>
                  </a:lnTo>
                  <a:lnTo>
                    <a:pt x="84111" y="61973"/>
                  </a:lnTo>
                  <a:lnTo>
                    <a:pt x="86697" y="60730"/>
                  </a:lnTo>
                  <a:lnTo>
                    <a:pt x="88286" y="60099"/>
                  </a:lnTo>
                  <a:lnTo>
                    <a:pt x="89732" y="59671"/>
                  </a:lnTo>
                  <a:lnTo>
                    <a:pt x="91055" y="59427"/>
                  </a:lnTo>
                  <a:lnTo>
                    <a:pt x="91646" y="59407"/>
                  </a:lnTo>
                  <a:lnTo>
                    <a:pt x="92481" y="59407"/>
                  </a:lnTo>
                  <a:lnTo>
                    <a:pt x="94151" y="59529"/>
                  </a:lnTo>
                  <a:lnTo>
                    <a:pt x="95780" y="59753"/>
                  </a:lnTo>
                  <a:lnTo>
                    <a:pt x="97409" y="60119"/>
                  </a:lnTo>
                  <a:lnTo>
                    <a:pt x="99833" y="60852"/>
                  </a:lnTo>
                  <a:lnTo>
                    <a:pt x="103051" y="62156"/>
                  </a:lnTo>
                  <a:lnTo>
                    <a:pt x="106289" y="63785"/>
                  </a:lnTo>
                  <a:lnTo>
                    <a:pt x="109547" y="65659"/>
                  </a:lnTo>
                  <a:lnTo>
                    <a:pt x="114557" y="68775"/>
                  </a:lnTo>
                  <a:lnTo>
                    <a:pt x="119832" y="72074"/>
                  </a:lnTo>
                  <a:lnTo>
                    <a:pt x="123498" y="74233"/>
                  </a:lnTo>
                  <a:lnTo>
                    <a:pt x="127347" y="76310"/>
                  </a:lnTo>
                  <a:lnTo>
                    <a:pt x="131379" y="78224"/>
                  </a:lnTo>
                  <a:lnTo>
                    <a:pt x="135636" y="79874"/>
                  </a:lnTo>
                  <a:lnTo>
                    <a:pt x="138996" y="80933"/>
                  </a:lnTo>
                  <a:lnTo>
                    <a:pt x="141297" y="81523"/>
                  </a:lnTo>
                  <a:lnTo>
                    <a:pt x="143680" y="82012"/>
                  </a:lnTo>
                  <a:lnTo>
                    <a:pt x="146144" y="82399"/>
                  </a:lnTo>
                  <a:lnTo>
                    <a:pt x="148670" y="82664"/>
                  </a:lnTo>
                  <a:lnTo>
                    <a:pt x="151297" y="82827"/>
                  </a:lnTo>
                  <a:lnTo>
                    <a:pt x="152621" y="82847"/>
                  </a:lnTo>
                  <a:lnTo>
                    <a:pt x="153965" y="82847"/>
                  </a:lnTo>
                  <a:lnTo>
                    <a:pt x="156449" y="82705"/>
                  </a:lnTo>
                  <a:lnTo>
                    <a:pt x="158771" y="82440"/>
                  </a:lnTo>
                  <a:lnTo>
                    <a:pt x="160889" y="82012"/>
                  </a:lnTo>
                  <a:lnTo>
                    <a:pt x="162824" y="81483"/>
                  </a:lnTo>
                  <a:lnTo>
                    <a:pt x="164596" y="80811"/>
                  </a:lnTo>
                  <a:lnTo>
                    <a:pt x="166184" y="80037"/>
                  </a:lnTo>
                  <a:lnTo>
                    <a:pt x="167610" y="79161"/>
                  </a:lnTo>
                  <a:lnTo>
                    <a:pt x="168872" y="78184"/>
                  </a:lnTo>
                  <a:lnTo>
                    <a:pt x="169972" y="77125"/>
                  </a:lnTo>
                  <a:lnTo>
                    <a:pt x="170929" y="75964"/>
                  </a:lnTo>
                  <a:lnTo>
                    <a:pt x="171724" y="74742"/>
                  </a:lnTo>
                  <a:lnTo>
                    <a:pt x="172396" y="73438"/>
                  </a:lnTo>
                  <a:lnTo>
                    <a:pt x="172925" y="72074"/>
                  </a:lnTo>
                  <a:lnTo>
                    <a:pt x="173312" y="70669"/>
                  </a:lnTo>
                  <a:lnTo>
                    <a:pt x="173577" y="69202"/>
                  </a:lnTo>
                  <a:lnTo>
                    <a:pt x="173719" y="67716"/>
                  </a:lnTo>
                  <a:lnTo>
                    <a:pt x="173740" y="66188"/>
                  </a:lnTo>
                  <a:lnTo>
                    <a:pt x="173638" y="64620"/>
                  </a:lnTo>
                  <a:lnTo>
                    <a:pt x="173434" y="63052"/>
                  </a:lnTo>
                  <a:lnTo>
                    <a:pt x="172966" y="60690"/>
                  </a:lnTo>
                  <a:lnTo>
                    <a:pt x="171968" y="57553"/>
                  </a:lnTo>
                  <a:lnTo>
                    <a:pt x="170624" y="54478"/>
                  </a:lnTo>
                  <a:lnTo>
                    <a:pt x="168974" y="51525"/>
                  </a:lnTo>
                  <a:lnTo>
                    <a:pt x="167039" y="48776"/>
                  </a:lnTo>
                  <a:lnTo>
                    <a:pt x="164901" y="46271"/>
                  </a:lnTo>
                  <a:lnTo>
                    <a:pt x="163740" y="45151"/>
                  </a:lnTo>
                  <a:lnTo>
                    <a:pt x="163455" y="44866"/>
                  </a:lnTo>
                  <a:lnTo>
                    <a:pt x="162966" y="44234"/>
                  </a:lnTo>
                  <a:lnTo>
                    <a:pt x="162579" y="43542"/>
                  </a:lnTo>
                  <a:lnTo>
                    <a:pt x="162294" y="42788"/>
                  </a:lnTo>
                  <a:lnTo>
                    <a:pt x="162009" y="41566"/>
                  </a:lnTo>
                  <a:lnTo>
                    <a:pt x="161867" y="39713"/>
                  </a:lnTo>
                  <a:lnTo>
                    <a:pt x="161968" y="37656"/>
                  </a:lnTo>
                  <a:lnTo>
                    <a:pt x="162233" y="35457"/>
                  </a:lnTo>
                  <a:lnTo>
                    <a:pt x="162783" y="31893"/>
                  </a:lnTo>
                  <a:lnTo>
                    <a:pt x="163374" y="28105"/>
                  </a:lnTo>
                  <a:lnTo>
                    <a:pt x="163679" y="25518"/>
                  </a:lnTo>
                  <a:lnTo>
                    <a:pt x="163842" y="22911"/>
                  </a:lnTo>
                  <a:lnTo>
                    <a:pt x="163801" y="20305"/>
                  </a:lnTo>
                  <a:lnTo>
                    <a:pt x="163496" y="17739"/>
                  </a:lnTo>
                  <a:lnTo>
                    <a:pt x="163048" y="15845"/>
                  </a:lnTo>
                  <a:lnTo>
                    <a:pt x="162641" y="14602"/>
                  </a:lnTo>
                  <a:lnTo>
                    <a:pt x="162131" y="13401"/>
                  </a:lnTo>
                  <a:lnTo>
                    <a:pt x="161520" y="12199"/>
                  </a:lnTo>
                  <a:lnTo>
                    <a:pt x="160767" y="11059"/>
                  </a:lnTo>
                  <a:lnTo>
                    <a:pt x="159912" y="9939"/>
                  </a:lnTo>
                  <a:lnTo>
                    <a:pt x="159443" y="9389"/>
                  </a:lnTo>
                  <a:lnTo>
                    <a:pt x="158934" y="8859"/>
                  </a:lnTo>
                  <a:lnTo>
                    <a:pt x="157855" y="7902"/>
                  </a:lnTo>
                  <a:lnTo>
                    <a:pt x="156714" y="7047"/>
                  </a:lnTo>
                  <a:lnTo>
                    <a:pt x="155492" y="6314"/>
                  </a:lnTo>
                  <a:lnTo>
                    <a:pt x="154209" y="5682"/>
                  </a:lnTo>
                  <a:lnTo>
                    <a:pt x="152865" y="5132"/>
                  </a:lnTo>
                  <a:lnTo>
                    <a:pt x="151460" y="4705"/>
                  </a:lnTo>
                  <a:lnTo>
                    <a:pt x="149993" y="4358"/>
                  </a:lnTo>
                  <a:lnTo>
                    <a:pt x="147733" y="3972"/>
                  </a:lnTo>
                  <a:lnTo>
                    <a:pt x="144556" y="3768"/>
                  </a:lnTo>
                  <a:lnTo>
                    <a:pt x="141277" y="3849"/>
                  </a:lnTo>
                  <a:lnTo>
                    <a:pt x="137937" y="4175"/>
                  </a:lnTo>
                  <a:lnTo>
                    <a:pt x="134556" y="4725"/>
                  </a:lnTo>
                  <a:lnTo>
                    <a:pt x="131176" y="5438"/>
                  </a:lnTo>
                  <a:lnTo>
                    <a:pt x="127836" y="6293"/>
                  </a:lnTo>
                  <a:lnTo>
                    <a:pt x="124598" y="7250"/>
                  </a:lnTo>
                  <a:lnTo>
                    <a:pt x="119954" y="8819"/>
                  </a:lnTo>
                  <a:lnTo>
                    <a:pt x="114496" y="10957"/>
                  </a:lnTo>
                  <a:lnTo>
                    <a:pt x="112195" y="11934"/>
                  </a:lnTo>
                  <a:lnTo>
                    <a:pt x="111095" y="12383"/>
                  </a:lnTo>
                  <a:lnTo>
                    <a:pt x="108875" y="13136"/>
                  </a:lnTo>
                  <a:lnTo>
                    <a:pt x="106615" y="13666"/>
                  </a:lnTo>
                  <a:lnTo>
                    <a:pt x="104313" y="13991"/>
                  </a:lnTo>
                  <a:lnTo>
                    <a:pt x="101971" y="14134"/>
                  </a:lnTo>
                  <a:lnTo>
                    <a:pt x="99589" y="14073"/>
                  </a:lnTo>
                  <a:lnTo>
                    <a:pt x="97165" y="13869"/>
                  </a:lnTo>
                  <a:lnTo>
                    <a:pt x="94701" y="13482"/>
                  </a:lnTo>
                  <a:lnTo>
                    <a:pt x="92196" y="12953"/>
                  </a:lnTo>
                  <a:lnTo>
                    <a:pt x="89650" y="12260"/>
                  </a:lnTo>
                  <a:lnTo>
                    <a:pt x="87043" y="11425"/>
                  </a:lnTo>
                  <a:lnTo>
                    <a:pt x="84396" y="10468"/>
                  </a:lnTo>
                  <a:lnTo>
                    <a:pt x="80323" y="8798"/>
                  </a:lnTo>
                  <a:lnTo>
                    <a:pt x="74722" y="6171"/>
                  </a:lnTo>
                  <a:lnTo>
                    <a:pt x="71830" y="4705"/>
                  </a:lnTo>
                  <a:lnTo>
                    <a:pt x="70364" y="3972"/>
                  </a:lnTo>
                  <a:lnTo>
                    <a:pt x="67228" y="2689"/>
                  </a:lnTo>
                  <a:lnTo>
                    <a:pt x="63908" y="1650"/>
                  </a:lnTo>
                  <a:lnTo>
                    <a:pt x="60405" y="856"/>
                  </a:lnTo>
                  <a:lnTo>
                    <a:pt x="56780" y="306"/>
                  </a:lnTo>
                  <a:lnTo>
                    <a:pt x="53033" y="21"/>
                  </a:lnTo>
                  <a:lnTo>
                    <a:pt x="49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8554847" y="1209004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9"/>
            <p:cNvSpPr/>
            <p:nvPr/>
          </p:nvSpPr>
          <p:spPr>
            <a:xfrm>
              <a:off x="5773641" y="291450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9"/>
            <p:cNvSpPr/>
            <p:nvPr/>
          </p:nvSpPr>
          <p:spPr>
            <a:xfrm>
              <a:off x="3295346" y="437943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9"/>
            <p:cNvSpPr/>
            <p:nvPr/>
          </p:nvSpPr>
          <p:spPr>
            <a:xfrm>
              <a:off x="81644" y="25671"/>
              <a:ext cx="1033929" cy="102864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9"/>
            <p:cNvSpPr/>
            <p:nvPr/>
          </p:nvSpPr>
          <p:spPr>
            <a:xfrm>
              <a:off x="2815577" y="2698751"/>
              <a:ext cx="642728" cy="63944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9"/>
            <p:cNvSpPr/>
            <p:nvPr/>
          </p:nvSpPr>
          <p:spPr>
            <a:xfrm>
              <a:off x="8513091" y="4163000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9"/>
            <p:cNvSpPr/>
            <p:nvPr/>
          </p:nvSpPr>
          <p:spPr>
            <a:xfrm>
              <a:off x="2557496" y="2239668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19"/>
          <p:cNvSpPr txBox="1">
            <a:spLocks noGrp="1"/>
          </p:cNvSpPr>
          <p:nvPr>
            <p:ph type="title"/>
          </p:nvPr>
        </p:nvSpPr>
        <p:spPr>
          <a:xfrm>
            <a:off x="1080000" y="900005"/>
            <a:ext cx="3492000" cy="14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216" name="Google Shape;216;p19"/>
          <p:cNvSpPr txBox="1">
            <a:spLocks noGrp="1"/>
          </p:cNvSpPr>
          <p:nvPr>
            <p:ph type="subTitle" idx="1"/>
          </p:nvPr>
        </p:nvSpPr>
        <p:spPr>
          <a:xfrm>
            <a:off x="5440650" y="1209000"/>
            <a:ext cx="23739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subTitle" idx="2"/>
          </p:nvPr>
        </p:nvSpPr>
        <p:spPr>
          <a:xfrm>
            <a:off x="5440650" y="900000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9"/>
          <p:cNvSpPr txBox="1">
            <a:spLocks noGrp="1"/>
          </p:cNvSpPr>
          <p:nvPr>
            <p:ph type="subTitle" idx="3"/>
          </p:nvPr>
        </p:nvSpPr>
        <p:spPr>
          <a:xfrm>
            <a:off x="5440650" y="2537938"/>
            <a:ext cx="23739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4"/>
          </p:nvPr>
        </p:nvSpPr>
        <p:spPr>
          <a:xfrm>
            <a:off x="5440650" y="2228925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subTitle" idx="5"/>
          </p:nvPr>
        </p:nvSpPr>
        <p:spPr>
          <a:xfrm>
            <a:off x="5440650" y="3866875"/>
            <a:ext cx="23739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6"/>
          </p:nvPr>
        </p:nvSpPr>
        <p:spPr>
          <a:xfrm>
            <a:off x="5440650" y="3557875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9_1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28"/>
          <p:cNvGrpSpPr/>
          <p:nvPr/>
        </p:nvGrpSpPr>
        <p:grpSpPr>
          <a:xfrm>
            <a:off x="-3791920" y="225622"/>
            <a:ext cx="12615782" cy="8671707"/>
            <a:chOff x="-3791920" y="225622"/>
            <a:chExt cx="12615782" cy="8671707"/>
          </a:xfrm>
        </p:grpSpPr>
        <p:sp>
          <p:nvSpPr>
            <p:cNvPr id="344" name="Google Shape;344;p28"/>
            <p:cNvSpPr/>
            <p:nvPr/>
          </p:nvSpPr>
          <p:spPr>
            <a:xfrm>
              <a:off x="2855450" y="2533123"/>
              <a:ext cx="459900" cy="459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8"/>
            <p:cNvSpPr/>
            <p:nvPr/>
          </p:nvSpPr>
          <p:spPr>
            <a:xfrm>
              <a:off x="6148625" y="3744225"/>
              <a:ext cx="621300" cy="621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8"/>
            <p:cNvSpPr/>
            <p:nvPr/>
          </p:nvSpPr>
          <p:spPr>
            <a:xfrm rot="-7803601" flipH="1">
              <a:off x="-2798825" y="2768912"/>
              <a:ext cx="5221005" cy="5026177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8"/>
            <p:cNvSpPr/>
            <p:nvPr/>
          </p:nvSpPr>
          <p:spPr>
            <a:xfrm rot="10800000">
              <a:off x="7929132" y="243756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8"/>
            <p:cNvSpPr/>
            <p:nvPr/>
          </p:nvSpPr>
          <p:spPr>
            <a:xfrm rot="10800000">
              <a:off x="1605057" y="2006229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8"/>
            <p:cNvSpPr/>
            <p:nvPr/>
          </p:nvSpPr>
          <p:spPr>
            <a:xfrm rot="10800000">
              <a:off x="636930" y="225622"/>
              <a:ext cx="828604" cy="82440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8"/>
            <p:cNvSpPr/>
            <p:nvPr/>
          </p:nvSpPr>
          <p:spPr>
            <a:xfrm rot="10800000">
              <a:off x="4834305" y="683626"/>
              <a:ext cx="542322" cy="5395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8"/>
            <p:cNvSpPr/>
            <p:nvPr/>
          </p:nvSpPr>
          <p:spPr>
            <a:xfrm rot="10800000">
              <a:off x="4572007" y="284001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8"/>
            <p:cNvSpPr/>
            <p:nvPr/>
          </p:nvSpPr>
          <p:spPr>
            <a:xfrm rot="10800000">
              <a:off x="8380764" y="3834453"/>
              <a:ext cx="443098" cy="440846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" name="Google Shape;353;p28"/>
          <p:cNvSpPr/>
          <p:nvPr/>
        </p:nvSpPr>
        <p:spPr>
          <a:xfrm rot="2699882" flipH="1">
            <a:off x="6602725" y="-3168886"/>
            <a:ext cx="5220988" cy="5026168"/>
          </a:xfrm>
          <a:custGeom>
            <a:avLst/>
            <a:gdLst/>
            <a:ahLst/>
            <a:cxnLst/>
            <a:rect l="l" t="t" r="r" b="b"/>
            <a:pathLst>
              <a:path w="50512" h="38843" extrusionOk="0">
                <a:moveTo>
                  <a:pt x="19338" y="1"/>
                </a:moveTo>
                <a:lnTo>
                  <a:pt x="17528" y="144"/>
                </a:lnTo>
                <a:lnTo>
                  <a:pt x="15766" y="525"/>
                </a:lnTo>
                <a:lnTo>
                  <a:pt x="14075" y="1144"/>
                </a:lnTo>
                <a:lnTo>
                  <a:pt x="12432" y="2001"/>
                </a:lnTo>
                <a:lnTo>
                  <a:pt x="11646" y="2549"/>
                </a:lnTo>
                <a:lnTo>
                  <a:pt x="11098" y="2978"/>
                </a:lnTo>
                <a:lnTo>
                  <a:pt x="10288" y="3883"/>
                </a:lnTo>
                <a:lnTo>
                  <a:pt x="9788" y="4835"/>
                </a:lnTo>
                <a:lnTo>
                  <a:pt x="9526" y="5812"/>
                </a:lnTo>
                <a:lnTo>
                  <a:pt x="9503" y="6836"/>
                </a:lnTo>
                <a:lnTo>
                  <a:pt x="9645" y="7907"/>
                </a:lnTo>
                <a:lnTo>
                  <a:pt x="10098" y="9527"/>
                </a:lnTo>
                <a:lnTo>
                  <a:pt x="10527" y="10598"/>
                </a:lnTo>
                <a:lnTo>
                  <a:pt x="10765" y="11241"/>
                </a:lnTo>
                <a:lnTo>
                  <a:pt x="11146" y="12503"/>
                </a:lnTo>
                <a:lnTo>
                  <a:pt x="11384" y="13742"/>
                </a:lnTo>
                <a:lnTo>
                  <a:pt x="11503" y="14980"/>
                </a:lnTo>
                <a:lnTo>
                  <a:pt x="11432" y="16195"/>
                </a:lnTo>
                <a:lnTo>
                  <a:pt x="11217" y="17385"/>
                </a:lnTo>
                <a:lnTo>
                  <a:pt x="10789" y="18528"/>
                </a:lnTo>
                <a:lnTo>
                  <a:pt x="10169" y="19624"/>
                </a:lnTo>
                <a:lnTo>
                  <a:pt x="9765" y="20172"/>
                </a:lnTo>
                <a:lnTo>
                  <a:pt x="9312" y="20743"/>
                </a:lnTo>
                <a:lnTo>
                  <a:pt x="8240" y="21767"/>
                </a:lnTo>
                <a:lnTo>
                  <a:pt x="6454" y="23125"/>
                </a:lnTo>
                <a:lnTo>
                  <a:pt x="3978" y="24839"/>
                </a:lnTo>
                <a:lnTo>
                  <a:pt x="2287" y="26268"/>
                </a:lnTo>
                <a:lnTo>
                  <a:pt x="1287" y="27340"/>
                </a:lnTo>
                <a:lnTo>
                  <a:pt x="858" y="27935"/>
                </a:lnTo>
                <a:lnTo>
                  <a:pt x="644" y="28316"/>
                </a:lnTo>
                <a:lnTo>
                  <a:pt x="310" y="29150"/>
                </a:lnTo>
                <a:lnTo>
                  <a:pt x="96" y="30102"/>
                </a:lnTo>
                <a:lnTo>
                  <a:pt x="1" y="31126"/>
                </a:lnTo>
                <a:lnTo>
                  <a:pt x="24" y="32150"/>
                </a:lnTo>
                <a:lnTo>
                  <a:pt x="191" y="33150"/>
                </a:lnTo>
                <a:lnTo>
                  <a:pt x="453" y="34079"/>
                </a:lnTo>
                <a:lnTo>
                  <a:pt x="810" y="34913"/>
                </a:lnTo>
                <a:lnTo>
                  <a:pt x="1048" y="35246"/>
                </a:lnTo>
                <a:lnTo>
                  <a:pt x="1168" y="35413"/>
                </a:lnTo>
                <a:lnTo>
                  <a:pt x="2049" y="36342"/>
                </a:lnTo>
                <a:lnTo>
                  <a:pt x="2977" y="37104"/>
                </a:lnTo>
                <a:lnTo>
                  <a:pt x="4192" y="37866"/>
                </a:lnTo>
                <a:lnTo>
                  <a:pt x="5668" y="38485"/>
                </a:lnTo>
                <a:lnTo>
                  <a:pt x="7407" y="38842"/>
                </a:lnTo>
                <a:lnTo>
                  <a:pt x="8860" y="38818"/>
                </a:lnTo>
                <a:lnTo>
                  <a:pt x="9884" y="38675"/>
                </a:lnTo>
                <a:lnTo>
                  <a:pt x="10431" y="38532"/>
                </a:lnTo>
                <a:lnTo>
                  <a:pt x="11527" y="38199"/>
                </a:lnTo>
                <a:lnTo>
                  <a:pt x="13837" y="37151"/>
                </a:lnTo>
                <a:lnTo>
                  <a:pt x="17409" y="35222"/>
                </a:lnTo>
                <a:lnTo>
                  <a:pt x="20934" y="33531"/>
                </a:lnTo>
                <a:lnTo>
                  <a:pt x="22624" y="33008"/>
                </a:lnTo>
                <a:lnTo>
                  <a:pt x="23720" y="32841"/>
                </a:lnTo>
                <a:lnTo>
                  <a:pt x="24768" y="32841"/>
                </a:lnTo>
                <a:lnTo>
                  <a:pt x="25792" y="33031"/>
                </a:lnTo>
                <a:lnTo>
                  <a:pt x="26744" y="33460"/>
                </a:lnTo>
                <a:lnTo>
                  <a:pt x="27625" y="34151"/>
                </a:lnTo>
                <a:lnTo>
                  <a:pt x="28054" y="34603"/>
                </a:lnTo>
                <a:lnTo>
                  <a:pt x="28483" y="35079"/>
                </a:lnTo>
                <a:lnTo>
                  <a:pt x="29483" y="35937"/>
                </a:lnTo>
                <a:lnTo>
                  <a:pt x="30626" y="36699"/>
                </a:lnTo>
                <a:lnTo>
                  <a:pt x="31912" y="37366"/>
                </a:lnTo>
                <a:lnTo>
                  <a:pt x="33293" y="37890"/>
                </a:lnTo>
                <a:lnTo>
                  <a:pt x="34746" y="38318"/>
                </a:lnTo>
                <a:lnTo>
                  <a:pt x="36270" y="38604"/>
                </a:lnTo>
                <a:lnTo>
                  <a:pt x="37794" y="38771"/>
                </a:lnTo>
                <a:lnTo>
                  <a:pt x="39342" y="38794"/>
                </a:lnTo>
                <a:lnTo>
                  <a:pt x="40842" y="38675"/>
                </a:lnTo>
                <a:lnTo>
                  <a:pt x="42319" y="38413"/>
                </a:lnTo>
                <a:lnTo>
                  <a:pt x="43700" y="38009"/>
                </a:lnTo>
                <a:lnTo>
                  <a:pt x="45010" y="37437"/>
                </a:lnTo>
                <a:lnTo>
                  <a:pt x="46177" y="36699"/>
                </a:lnTo>
                <a:lnTo>
                  <a:pt x="47201" y="35818"/>
                </a:lnTo>
                <a:lnTo>
                  <a:pt x="48034" y="34746"/>
                </a:lnTo>
                <a:lnTo>
                  <a:pt x="48392" y="34127"/>
                </a:lnTo>
                <a:lnTo>
                  <a:pt x="48701" y="33484"/>
                </a:lnTo>
                <a:lnTo>
                  <a:pt x="49297" y="32055"/>
                </a:lnTo>
                <a:lnTo>
                  <a:pt x="49797" y="30483"/>
                </a:lnTo>
                <a:lnTo>
                  <a:pt x="50178" y="28816"/>
                </a:lnTo>
                <a:lnTo>
                  <a:pt x="50416" y="27030"/>
                </a:lnTo>
                <a:lnTo>
                  <a:pt x="50511" y="25220"/>
                </a:lnTo>
                <a:lnTo>
                  <a:pt x="50416" y="23387"/>
                </a:lnTo>
                <a:lnTo>
                  <a:pt x="50106" y="21577"/>
                </a:lnTo>
                <a:lnTo>
                  <a:pt x="49582" y="19814"/>
                </a:lnTo>
                <a:lnTo>
                  <a:pt x="48796" y="18147"/>
                </a:lnTo>
                <a:lnTo>
                  <a:pt x="47749" y="16576"/>
                </a:lnTo>
                <a:lnTo>
                  <a:pt x="46391" y="15171"/>
                </a:lnTo>
                <a:lnTo>
                  <a:pt x="44724" y="13932"/>
                </a:lnTo>
                <a:lnTo>
                  <a:pt x="42724" y="12908"/>
                </a:lnTo>
                <a:lnTo>
                  <a:pt x="40342" y="12146"/>
                </a:lnTo>
                <a:lnTo>
                  <a:pt x="37580" y="11670"/>
                </a:lnTo>
                <a:lnTo>
                  <a:pt x="36008" y="11551"/>
                </a:lnTo>
                <a:lnTo>
                  <a:pt x="35675" y="11479"/>
                </a:lnTo>
                <a:lnTo>
                  <a:pt x="34746" y="10932"/>
                </a:lnTo>
                <a:lnTo>
                  <a:pt x="33746" y="10003"/>
                </a:lnTo>
                <a:lnTo>
                  <a:pt x="32912" y="8860"/>
                </a:lnTo>
                <a:lnTo>
                  <a:pt x="32650" y="8264"/>
                </a:lnTo>
                <a:lnTo>
                  <a:pt x="32317" y="7526"/>
                </a:lnTo>
                <a:lnTo>
                  <a:pt x="31364" y="6145"/>
                </a:lnTo>
                <a:lnTo>
                  <a:pt x="30864" y="5454"/>
                </a:lnTo>
                <a:lnTo>
                  <a:pt x="30388" y="4716"/>
                </a:lnTo>
                <a:lnTo>
                  <a:pt x="29316" y="3406"/>
                </a:lnTo>
                <a:lnTo>
                  <a:pt x="28078" y="2311"/>
                </a:lnTo>
                <a:lnTo>
                  <a:pt x="26625" y="1454"/>
                </a:lnTo>
                <a:lnTo>
                  <a:pt x="25792" y="1144"/>
                </a:lnTo>
                <a:lnTo>
                  <a:pt x="24887" y="811"/>
                </a:lnTo>
                <a:lnTo>
                  <a:pt x="23029" y="334"/>
                </a:lnTo>
                <a:lnTo>
                  <a:pt x="21196" y="72"/>
                </a:lnTo>
                <a:lnTo>
                  <a:pt x="193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-2987641" y="100800"/>
            <a:ext cx="15082310" cy="8360921"/>
            <a:chOff x="-2987641" y="100800"/>
            <a:chExt cx="15082310" cy="8360921"/>
          </a:xfrm>
        </p:grpSpPr>
        <p:sp>
          <p:nvSpPr>
            <p:cNvPr id="15" name="Google Shape;15;p3"/>
            <p:cNvSpPr/>
            <p:nvPr/>
          </p:nvSpPr>
          <p:spPr>
            <a:xfrm rot="-2052315">
              <a:off x="4673791" y="1975811"/>
              <a:ext cx="6749378" cy="4465722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 rot="-7373682">
              <a:off x="-2654682" y="2182591"/>
              <a:ext cx="6749362" cy="4465711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 rot="10800000">
              <a:off x="3752920" y="763688"/>
              <a:ext cx="983721" cy="9786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 rot="10800000">
              <a:off x="929957" y="36268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10800000">
              <a:off x="8255064" y="540011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10800000">
              <a:off x="1927667" y="155848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 rot="10800000">
              <a:off x="4775638" y="3176409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10800000">
              <a:off x="3992692" y="100800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>
              <a:off x="3452632" y="441598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1750800" y="1662300"/>
            <a:ext cx="2821200" cy="7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1750800" y="2394000"/>
            <a:ext cx="2821200" cy="9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1507500" y="1306602"/>
            <a:ext cx="3064500" cy="4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4"/>
          <p:cNvGrpSpPr/>
          <p:nvPr/>
        </p:nvGrpSpPr>
        <p:grpSpPr>
          <a:xfrm>
            <a:off x="220751" y="-2541896"/>
            <a:ext cx="11833486" cy="11071278"/>
            <a:chOff x="220751" y="-2541896"/>
            <a:chExt cx="11833486" cy="11071278"/>
          </a:xfrm>
        </p:grpSpPr>
        <p:sp>
          <p:nvSpPr>
            <p:cNvPr id="29" name="Google Shape;29;p4"/>
            <p:cNvSpPr/>
            <p:nvPr/>
          </p:nvSpPr>
          <p:spPr>
            <a:xfrm rot="425452">
              <a:off x="6010748" y="-2225794"/>
              <a:ext cx="5360355" cy="3856698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rot="899221">
              <a:off x="6286426" y="4045221"/>
              <a:ext cx="5360310" cy="3856666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rot="10800000">
              <a:off x="8339902" y="2569086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 rot="10800000">
              <a:off x="537580" y="366173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4826005" y="27076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rot="10800000">
              <a:off x="4651313" y="4684499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rot="10800000">
              <a:off x="220751" y="197024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778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 b="1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5"/>
          <p:cNvGrpSpPr/>
          <p:nvPr/>
        </p:nvGrpSpPr>
        <p:grpSpPr>
          <a:xfrm>
            <a:off x="-1889688" y="-3175390"/>
            <a:ext cx="15489085" cy="11273533"/>
            <a:chOff x="-1889688" y="-3175390"/>
            <a:chExt cx="15489085" cy="11273533"/>
          </a:xfrm>
        </p:grpSpPr>
        <p:sp>
          <p:nvSpPr>
            <p:cNvPr id="40" name="Google Shape;40;p5"/>
            <p:cNvSpPr/>
            <p:nvPr/>
          </p:nvSpPr>
          <p:spPr>
            <a:xfrm>
              <a:off x="2344650" y="3155300"/>
              <a:ext cx="5979572" cy="4942843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5"/>
            <p:cNvSpPr/>
            <p:nvPr/>
          </p:nvSpPr>
          <p:spPr>
            <a:xfrm rot="6826501">
              <a:off x="-2250970" y="-1367561"/>
              <a:ext cx="5979420" cy="3110239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>
              <a:off x="7619825" y="-2237972"/>
              <a:ext cx="5979572" cy="3915065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5"/>
            <p:cNvSpPr/>
            <p:nvPr/>
          </p:nvSpPr>
          <p:spPr>
            <a:xfrm rot="10800000">
              <a:off x="6697492" y="10881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5"/>
            <p:cNvSpPr/>
            <p:nvPr/>
          </p:nvSpPr>
          <p:spPr>
            <a:xfrm rot="10800000">
              <a:off x="1328282" y="1291897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 rot="10800000">
              <a:off x="6599906" y="3863451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 rot="10800000">
              <a:off x="2987705" y="4328486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 rot="10800000">
              <a:off x="46064" y="3666330"/>
              <a:ext cx="1033929" cy="102864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 rot="10800000">
              <a:off x="4352899" y="-110129"/>
              <a:ext cx="693274" cy="6897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 rot="10800000">
              <a:off x="8467321" y="3689029"/>
              <a:ext cx="642728" cy="63944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2446500" y="900000"/>
            <a:ext cx="4251000" cy="9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1"/>
          </p:nvPr>
        </p:nvSpPr>
        <p:spPr>
          <a:xfrm>
            <a:off x="1080000" y="2696850"/>
            <a:ext cx="2546700" cy="9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2"/>
          </p:nvPr>
        </p:nvSpPr>
        <p:spPr>
          <a:xfrm>
            <a:off x="5517295" y="2696850"/>
            <a:ext cx="2546700" cy="96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3"/>
          </p:nvPr>
        </p:nvSpPr>
        <p:spPr>
          <a:xfrm>
            <a:off x="1079850" y="2387850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4"/>
          </p:nvPr>
        </p:nvSpPr>
        <p:spPr>
          <a:xfrm>
            <a:off x="5517288" y="2387850"/>
            <a:ext cx="25467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2031000" y="1102050"/>
            <a:ext cx="5082000" cy="127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subTitle" idx="1"/>
          </p:nvPr>
        </p:nvSpPr>
        <p:spPr>
          <a:xfrm>
            <a:off x="2874300" y="2387850"/>
            <a:ext cx="3395400" cy="9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3" name="Google Shape;83;p8"/>
          <p:cNvGrpSpPr/>
          <p:nvPr/>
        </p:nvGrpSpPr>
        <p:grpSpPr>
          <a:xfrm>
            <a:off x="-594171" y="-524827"/>
            <a:ext cx="10632391" cy="6018618"/>
            <a:chOff x="-594171" y="-524827"/>
            <a:chExt cx="10632391" cy="6018618"/>
          </a:xfrm>
        </p:grpSpPr>
        <p:grpSp>
          <p:nvGrpSpPr>
            <p:cNvPr id="84" name="Google Shape;84;p8"/>
            <p:cNvGrpSpPr/>
            <p:nvPr/>
          </p:nvGrpSpPr>
          <p:grpSpPr>
            <a:xfrm>
              <a:off x="-594171" y="-524827"/>
              <a:ext cx="10632391" cy="6018618"/>
              <a:chOff x="1756875" y="1308175"/>
              <a:chExt cx="3827355" cy="2711700"/>
            </a:xfrm>
          </p:grpSpPr>
          <p:sp>
            <p:nvSpPr>
              <p:cNvPr id="85" name="Google Shape;85;p8"/>
              <p:cNvSpPr/>
              <p:nvPr/>
            </p:nvSpPr>
            <p:spPr>
              <a:xfrm>
                <a:off x="3646430" y="1308175"/>
                <a:ext cx="1937800" cy="2711700"/>
              </a:xfrm>
              <a:custGeom>
                <a:avLst/>
                <a:gdLst/>
                <a:ahLst/>
                <a:cxnLst/>
                <a:rect l="l" t="t" r="r" b="b"/>
                <a:pathLst>
                  <a:path w="77512" h="108468" extrusionOk="0">
                    <a:moveTo>
                      <a:pt x="61" y="1"/>
                    </a:moveTo>
                    <a:lnTo>
                      <a:pt x="0" y="2974"/>
                    </a:lnTo>
                    <a:lnTo>
                      <a:pt x="0" y="8941"/>
                    </a:lnTo>
                    <a:lnTo>
                      <a:pt x="122" y="17882"/>
                    </a:lnTo>
                    <a:lnTo>
                      <a:pt x="183" y="23849"/>
                    </a:lnTo>
                    <a:lnTo>
                      <a:pt x="2424" y="23279"/>
                    </a:lnTo>
                    <a:lnTo>
                      <a:pt x="7067" y="21934"/>
                    </a:lnTo>
                    <a:lnTo>
                      <a:pt x="12016" y="20488"/>
                    </a:lnTo>
                    <a:lnTo>
                      <a:pt x="17413" y="18981"/>
                    </a:lnTo>
                    <a:lnTo>
                      <a:pt x="20345" y="18248"/>
                    </a:lnTo>
                    <a:lnTo>
                      <a:pt x="22117" y="17841"/>
                    </a:lnTo>
                    <a:lnTo>
                      <a:pt x="25518" y="17271"/>
                    </a:lnTo>
                    <a:lnTo>
                      <a:pt x="28695" y="16986"/>
                    </a:lnTo>
                    <a:lnTo>
                      <a:pt x="31689" y="16965"/>
                    </a:lnTo>
                    <a:lnTo>
                      <a:pt x="34438" y="17210"/>
                    </a:lnTo>
                    <a:lnTo>
                      <a:pt x="36943" y="17678"/>
                    </a:lnTo>
                    <a:lnTo>
                      <a:pt x="39204" y="18370"/>
                    </a:lnTo>
                    <a:lnTo>
                      <a:pt x="41200" y="19287"/>
                    </a:lnTo>
                    <a:lnTo>
                      <a:pt x="42911" y="20387"/>
                    </a:lnTo>
                    <a:lnTo>
                      <a:pt x="44336" y="21649"/>
                    </a:lnTo>
                    <a:lnTo>
                      <a:pt x="45456" y="23095"/>
                    </a:lnTo>
                    <a:lnTo>
                      <a:pt x="46250" y="24684"/>
                    </a:lnTo>
                    <a:lnTo>
                      <a:pt x="46699" y="26394"/>
                    </a:lnTo>
                    <a:lnTo>
                      <a:pt x="46821" y="28248"/>
                    </a:lnTo>
                    <a:lnTo>
                      <a:pt x="46576" y="30182"/>
                    </a:lnTo>
                    <a:lnTo>
                      <a:pt x="45945" y="32219"/>
                    </a:lnTo>
                    <a:lnTo>
                      <a:pt x="45477" y="33258"/>
                    </a:lnTo>
                    <a:lnTo>
                      <a:pt x="44764" y="34765"/>
                    </a:lnTo>
                    <a:lnTo>
                      <a:pt x="43644" y="37595"/>
                    </a:lnTo>
                    <a:lnTo>
                      <a:pt x="42849" y="40182"/>
                    </a:lnTo>
                    <a:lnTo>
                      <a:pt x="42381" y="42605"/>
                    </a:lnTo>
                    <a:lnTo>
                      <a:pt x="42218" y="44886"/>
                    </a:lnTo>
                    <a:lnTo>
                      <a:pt x="42320" y="47025"/>
                    </a:lnTo>
                    <a:lnTo>
                      <a:pt x="42707" y="49061"/>
                    </a:lnTo>
                    <a:lnTo>
                      <a:pt x="43338" y="51016"/>
                    </a:lnTo>
                    <a:lnTo>
                      <a:pt x="44194" y="52951"/>
                    </a:lnTo>
                    <a:lnTo>
                      <a:pt x="45273" y="54865"/>
                    </a:lnTo>
                    <a:lnTo>
                      <a:pt x="46556" y="56780"/>
                    </a:lnTo>
                    <a:lnTo>
                      <a:pt x="48002" y="58755"/>
                    </a:lnTo>
                    <a:lnTo>
                      <a:pt x="52258" y="63948"/>
                    </a:lnTo>
                    <a:lnTo>
                      <a:pt x="56393" y="68877"/>
                    </a:lnTo>
                    <a:lnTo>
                      <a:pt x="56841" y="69447"/>
                    </a:lnTo>
                    <a:lnTo>
                      <a:pt x="57635" y="70567"/>
                    </a:lnTo>
                    <a:lnTo>
                      <a:pt x="58266" y="71647"/>
                    </a:lnTo>
                    <a:lnTo>
                      <a:pt x="58735" y="72685"/>
                    </a:lnTo>
                    <a:lnTo>
                      <a:pt x="59081" y="73683"/>
                    </a:lnTo>
                    <a:lnTo>
                      <a:pt x="59284" y="74661"/>
                    </a:lnTo>
                    <a:lnTo>
                      <a:pt x="59346" y="75577"/>
                    </a:lnTo>
                    <a:lnTo>
                      <a:pt x="59305" y="76433"/>
                    </a:lnTo>
                    <a:lnTo>
                      <a:pt x="59101" y="77268"/>
                    </a:lnTo>
                    <a:lnTo>
                      <a:pt x="58816" y="78041"/>
                    </a:lnTo>
                    <a:lnTo>
                      <a:pt x="58388" y="78775"/>
                    </a:lnTo>
                    <a:lnTo>
                      <a:pt x="57859" y="79447"/>
                    </a:lnTo>
                    <a:lnTo>
                      <a:pt x="57228" y="80078"/>
                    </a:lnTo>
                    <a:lnTo>
                      <a:pt x="56494" y="80648"/>
                    </a:lnTo>
                    <a:lnTo>
                      <a:pt x="55211" y="81402"/>
                    </a:lnTo>
                    <a:lnTo>
                      <a:pt x="53195" y="82216"/>
                    </a:lnTo>
                    <a:lnTo>
                      <a:pt x="50833" y="82787"/>
                    </a:lnTo>
                    <a:lnTo>
                      <a:pt x="48206" y="83092"/>
                    </a:lnTo>
                    <a:lnTo>
                      <a:pt x="45334" y="83153"/>
                    </a:lnTo>
                    <a:lnTo>
                      <a:pt x="42238" y="82929"/>
                    </a:lnTo>
                    <a:lnTo>
                      <a:pt x="38980" y="82420"/>
                    </a:lnTo>
                    <a:lnTo>
                      <a:pt x="35599" y="81626"/>
                    </a:lnTo>
                    <a:lnTo>
                      <a:pt x="32096" y="80506"/>
                    </a:lnTo>
                    <a:lnTo>
                      <a:pt x="30325" y="79813"/>
                    </a:lnTo>
                    <a:lnTo>
                      <a:pt x="29510" y="79487"/>
                    </a:lnTo>
                    <a:lnTo>
                      <a:pt x="27840" y="78978"/>
                    </a:lnTo>
                    <a:lnTo>
                      <a:pt x="26150" y="78591"/>
                    </a:lnTo>
                    <a:lnTo>
                      <a:pt x="24459" y="78327"/>
                    </a:lnTo>
                    <a:lnTo>
                      <a:pt x="22728" y="78184"/>
                    </a:lnTo>
                    <a:lnTo>
                      <a:pt x="20977" y="78143"/>
                    </a:lnTo>
                    <a:lnTo>
                      <a:pt x="18309" y="78265"/>
                    </a:lnTo>
                    <a:lnTo>
                      <a:pt x="14663" y="78775"/>
                    </a:lnTo>
                    <a:lnTo>
                      <a:pt x="10936" y="79589"/>
                    </a:lnTo>
                    <a:lnTo>
                      <a:pt x="7087" y="80628"/>
                    </a:lnTo>
                    <a:lnTo>
                      <a:pt x="3157" y="81870"/>
                    </a:lnTo>
                    <a:lnTo>
                      <a:pt x="1141" y="82542"/>
                    </a:lnTo>
                    <a:lnTo>
                      <a:pt x="1141" y="108467"/>
                    </a:lnTo>
                    <a:lnTo>
                      <a:pt x="77512" y="108467"/>
                    </a:lnTo>
                    <a:lnTo>
                      <a:pt x="775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8"/>
              <p:cNvSpPr/>
              <p:nvPr/>
            </p:nvSpPr>
            <p:spPr>
              <a:xfrm>
                <a:off x="1756875" y="1308175"/>
                <a:ext cx="1926625" cy="2711700"/>
              </a:xfrm>
              <a:custGeom>
                <a:avLst/>
                <a:gdLst/>
                <a:ahLst/>
                <a:cxnLst/>
                <a:rect l="l" t="t" r="r" b="b"/>
                <a:pathLst>
                  <a:path w="77065" h="108468" extrusionOk="0">
                    <a:moveTo>
                      <a:pt x="1" y="1"/>
                    </a:moveTo>
                    <a:lnTo>
                      <a:pt x="1" y="108467"/>
                    </a:lnTo>
                    <a:lnTo>
                      <a:pt x="77064" y="108467"/>
                    </a:lnTo>
                    <a:lnTo>
                      <a:pt x="77064" y="82542"/>
                    </a:lnTo>
                    <a:lnTo>
                      <a:pt x="72910" y="83947"/>
                    </a:lnTo>
                    <a:lnTo>
                      <a:pt x="66393" y="86106"/>
                    </a:lnTo>
                    <a:lnTo>
                      <a:pt x="61912" y="87471"/>
                    </a:lnTo>
                    <a:lnTo>
                      <a:pt x="59611" y="88102"/>
                    </a:lnTo>
                    <a:lnTo>
                      <a:pt x="57208" y="88733"/>
                    </a:lnTo>
                    <a:lnTo>
                      <a:pt x="52727" y="89731"/>
                    </a:lnTo>
                    <a:lnTo>
                      <a:pt x="48654" y="90444"/>
                    </a:lnTo>
                    <a:lnTo>
                      <a:pt x="44988" y="90851"/>
                    </a:lnTo>
                    <a:lnTo>
                      <a:pt x="41709" y="90974"/>
                    </a:lnTo>
                    <a:lnTo>
                      <a:pt x="38818" y="90851"/>
                    </a:lnTo>
                    <a:lnTo>
                      <a:pt x="36333" y="90444"/>
                    </a:lnTo>
                    <a:lnTo>
                      <a:pt x="34215" y="89813"/>
                    </a:lnTo>
                    <a:lnTo>
                      <a:pt x="32891" y="89181"/>
                    </a:lnTo>
                    <a:lnTo>
                      <a:pt x="32117" y="88693"/>
                    </a:lnTo>
                    <a:lnTo>
                      <a:pt x="31425" y="88143"/>
                    </a:lnTo>
                    <a:lnTo>
                      <a:pt x="30834" y="87552"/>
                    </a:lnTo>
                    <a:lnTo>
                      <a:pt x="30345" y="86900"/>
                    </a:lnTo>
                    <a:lnTo>
                      <a:pt x="29938" y="86208"/>
                    </a:lnTo>
                    <a:lnTo>
                      <a:pt x="29633" y="85475"/>
                    </a:lnTo>
                    <a:lnTo>
                      <a:pt x="29409" y="84681"/>
                    </a:lnTo>
                    <a:lnTo>
                      <a:pt x="29225" y="83418"/>
                    </a:lnTo>
                    <a:lnTo>
                      <a:pt x="29307" y="81565"/>
                    </a:lnTo>
                    <a:lnTo>
                      <a:pt x="29734" y="79569"/>
                    </a:lnTo>
                    <a:lnTo>
                      <a:pt x="30508" y="77410"/>
                    </a:lnTo>
                    <a:lnTo>
                      <a:pt x="31038" y="76270"/>
                    </a:lnTo>
                    <a:lnTo>
                      <a:pt x="31751" y="74803"/>
                    </a:lnTo>
                    <a:lnTo>
                      <a:pt x="32973" y="71993"/>
                    </a:lnTo>
                    <a:lnTo>
                      <a:pt x="33930" y="69345"/>
                    </a:lnTo>
                    <a:lnTo>
                      <a:pt x="34663" y="66840"/>
                    </a:lnTo>
                    <a:lnTo>
                      <a:pt x="35172" y="64458"/>
                    </a:lnTo>
                    <a:lnTo>
                      <a:pt x="35437" y="62156"/>
                    </a:lnTo>
                    <a:lnTo>
                      <a:pt x="35478" y="59916"/>
                    </a:lnTo>
                    <a:lnTo>
                      <a:pt x="35274" y="57717"/>
                    </a:lnTo>
                    <a:lnTo>
                      <a:pt x="34867" y="55537"/>
                    </a:lnTo>
                    <a:lnTo>
                      <a:pt x="34235" y="53358"/>
                    </a:lnTo>
                    <a:lnTo>
                      <a:pt x="33380" y="51139"/>
                    </a:lnTo>
                    <a:lnTo>
                      <a:pt x="32321" y="48878"/>
                    </a:lnTo>
                    <a:lnTo>
                      <a:pt x="31058" y="46516"/>
                    </a:lnTo>
                    <a:lnTo>
                      <a:pt x="29572" y="44072"/>
                    </a:lnTo>
                    <a:lnTo>
                      <a:pt x="27005" y="40162"/>
                    </a:lnTo>
                    <a:lnTo>
                      <a:pt x="24989" y="37310"/>
                    </a:lnTo>
                    <a:lnTo>
                      <a:pt x="24480" y="36598"/>
                    </a:lnTo>
                    <a:lnTo>
                      <a:pt x="23665" y="35253"/>
                    </a:lnTo>
                    <a:lnTo>
                      <a:pt x="23014" y="33991"/>
                    </a:lnTo>
                    <a:lnTo>
                      <a:pt x="22545" y="32810"/>
                    </a:lnTo>
                    <a:lnTo>
                      <a:pt x="22220" y="31689"/>
                    </a:lnTo>
                    <a:lnTo>
                      <a:pt x="22077" y="30630"/>
                    </a:lnTo>
                    <a:lnTo>
                      <a:pt x="22057" y="29653"/>
                    </a:lnTo>
                    <a:lnTo>
                      <a:pt x="22199" y="28736"/>
                    </a:lnTo>
                    <a:lnTo>
                      <a:pt x="22464" y="27901"/>
                    </a:lnTo>
                    <a:lnTo>
                      <a:pt x="22851" y="27107"/>
                    </a:lnTo>
                    <a:lnTo>
                      <a:pt x="23380" y="26394"/>
                    </a:lnTo>
                    <a:lnTo>
                      <a:pt x="23991" y="25743"/>
                    </a:lnTo>
                    <a:lnTo>
                      <a:pt x="24725" y="25152"/>
                    </a:lnTo>
                    <a:lnTo>
                      <a:pt x="25539" y="24602"/>
                    </a:lnTo>
                    <a:lnTo>
                      <a:pt x="26944" y="23910"/>
                    </a:lnTo>
                    <a:lnTo>
                      <a:pt x="29062" y="23177"/>
                    </a:lnTo>
                    <a:lnTo>
                      <a:pt x="31466" y="22668"/>
                    </a:lnTo>
                    <a:lnTo>
                      <a:pt x="34032" y="22342"/>
                    </a:lnTo>
                    <a:lnTo>
                      <a:pt x="36720" y="22220"/>
                    </a:lnTo>
                    <a:lnTo>
                      <a:pt x="39490" y="22260"/>
                    </a:lnTo>
                    <a:lnTo>
                      <a:pt x="42280" y="22484"/>
                    </a:lnTo>
                    <a:lnTo>
                      <a:pt x="45009" y="22851"/>
                    </a:lnTo>
                    <a:lnTo>
                      <a:pt x="47615" y="23380"/>
                    </a:lnTo>
                    <a:lnTo>
                      <a:pt x="48837" y="23686"/>
                    </a:lnTo>
                    <a:lnTo>
                      <a:pt x="50935" y="24215"/>
                    </a:lnTo>
                    <a:lnTo>
                      <a:pt x="54845" y="25010"/>
                    </a:lnTo>
                    <a:lnTo>
                      <a:pt x="58511" y="25478"/>
                    </a:lnTo>
                    <a:lnTo>
                      <a:pt x="61953" y="25682"/>
                    </a:lnTo>
                    <a:lnTo>
                      <a:pt x="65232" y="25621"/>
                    </a:lnTo>
                    <a:lnTo>
                      <a:pt x="68409" y="25335"/>
                    </a:lnTo>
                    <a:lnTo>
                      <a:pt x="71504" y="24867"/>
                    </a:lnTo>
                    <a:lnTo>
                      <a:pt x="74559" y="24236"/>
                    </a:lnTo>
                    <a:lnTo>
                      <a:pt x="76107" y="23849"/>
                    </a:lnTo>
                    <a:lnTo>
                      <a:pt x="76046" y="17882"/>
                    </a:lnTo>
                    <a:lnTo>
                      <a:pt x="75924" y="8941"/>
                    </a:lnTo>
                    <a:lnTo>
                      <a:pt x="75924" y="2974"/>
                    </a:lnTo>
                    <a:lnTo>
                      <a:pt x="759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" name="Google Shape;87;p8"/>
            <p:cNvSpPr/>
            <p:nvPr/>
          </p:nvSpPr>
          <p:spPr>
            <a:xfrm rot="10800000">
              <a:off x="1690844" y="110206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10800000">
              <a:off x="6827652" y="2990711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/>
            <p:nvPr/>
          </p:nvSpPr>
          <p:spPr>
            <a:xfrm rot="10800000">
              <a:off x="5114555" y="94573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8"/>
            <p:cNvSpPr/>
            <p:nvPr/>
          </p:nvSpPr>
          <p:spPr>
            <a:xfrm rot="10800000">
              <a:off x="4060131" y="3565342"/>
              <a:ext cx="193845" cy="1928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"/>
          <p:cNvSpPr txBox="1">
            <a:spLocks noGrp="1"/>
          </p:cNvSpPr>
          <p:nvPr>
            <p:ph type="title"/>
          </p:nvPr>
        </p:nvSpPr>
        <p:spPr>
          <a:xfrm>
            <a:off x="720000" y="1376763"/>
            <a:ext cx="3852000" cy="7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subTitle" idx="1"/>
          </p:nvPr>
        </p:nvSpPr>
        <p:spPr>
          <a:xfrm>
            <a:off x="720000" y="2175937"/>
            <a:ext cx="3852000" cy="15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8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4" name="Google Shape;94;p9"/>
          <p:cNvGrpSpPr/>
          <p:nvPr/>
        </p:nvGrpSpPr>
        <p:grpSpPr>
          <a:xfrm>
            <a:off x="-936093" y="-1166935"/>
            <a:ext cx="9569752" cy="6004168"/>
            <a:chOff x="-936093" y="-1166935"/>
            <a:chExt cx="9569752" cy="6004168"/>
          </a:xfrm>
        </p:grpSpPr>
        <p:sp>
          <p:nvSpPr>
            <p:cNvPr id="95" name="Google Shape;95;p9"/>
            <p:cNvSpPr/>
            <p:nvPr/>
          </p:nvSpPr>
          <p:spPr>
            <a:xfrm rot="6299860">
              <a:off x="-1227717" y="-256433"/>
              <a:ext cx="3458212" cy="2049877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8093588" y="3389538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3402675" y="4147300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9"/>
            <p:cNvSpPr/>
            <p:nvPr/>
          </p:nvSpPr>
          <p:spPr>
            <a:xfrm>
              <a:off x="2046225" y="27163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2702900" y="45688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5651563" y="47527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2472500" y="657047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2486769" y="1903775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title" idx="2"/>
          </p:nvPr>
        </p:nvSpPr>
        <p:spPr>
          <a:xfrm>
            <a:off x="3949475" y="900000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3"/>
          </p:nvPr>
        </p:nvSpPr>
        <p:spPr>
          <a:xfrm>
            <a:off x="2486769" y="3203250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4"/>
          </p:nvPr>
        </p:nvSpPr>
        <p:spPr>
          <a:xfrm>
            <a:off x="5391894" y="1903775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5"/>
          </p:nvPr>
        </p:nvSpPr>
        <p:spPr>
          <a:xfrm>
            <a:off x="5391894" y="3203250"/>
            <a:ext cx="2672100" cy="64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1"/>
          </p:nvPr>
        </p:nvSpPr>
        <p:spPr>
          <a:xfrm>
            <a:off x="2486769" y="2399500"/>
            <a:ext cx="26721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6"/>
          </p:nvPr>
        </p:nvSpPr>
        <p:spPr>
          <a:xfrm>
            <a:off x="2486769" y="3679125"/>
            <a:ext cx="26721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>
            <a:off x="5391894" y="2399500"/>
            <a:ext cx="26721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8"/>
          </p:nvPr>
        </p:nvSpPr>
        <p:spPr>
          <a:xfrm>
            <a:off x="5391894" y="3679125"/>
            <a:ext cx="2672100" cy="5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4" name="Google Shape;134;p13"/>
          <p:cNvGrpSpPr/>
          <p:nvPr/>
        </p:nvGrpSpPr>
        <p:grpSpPr>
          <a:xfrm>
            <a:off x="-4218850" y="-3875463"/>
            <a:ext cx="13188753" cy="10361816"/>
            <a:chOff x="-4218850" y="-3875463"/>
            <a:chExt cx="13188753" cy="10361816"/>
          </a:xfrm>
        </p:grpSpPr>
        <p:sp>
          <p:nvSpPr>
            <p:cNvPr id="135" name="Google Shape;135;p13"/>
            <p:cNvSpPr/>
            <p:nvPr/>
          </p:nvSpPr>
          <p:spPr>
            <a:xfrm rot="10800000">
              <a:off x="1726669" y="4502722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 rot="10800000">
              <a:off x="8511352" y="2815536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 rot="10800000">
              <a:off x="5048830" y="336168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 rot="10800000">
              <a:off x="7462800" y="203521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 rot="10800000">
              <a:off x="4826005" y="27076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 rot="10800000">
              <a:off x="8336663" y="4684499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 rot="-4157629">
              <a:off x="-4481506" y="-1506739"/>
              <a:ext cx="8951334" cy="5624368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CUSTOM_19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>
            <a:spLocks noGrp="1"/>
          </p:cNvSpPr>
          <p:nvPr>
            <p:ph type="title"/>
          </p:nvPr>
        </p:nvSpPr>
        <p:spPr>
          <a:xfrm>
            <a:off x="1080000" y="1604863"/>
            <a:ext cx="4072800" cy="7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4"/>
          <p:cNvSpPr txBox="1">
            <a:spLocks noGrp="1"/>
          </p:cNvSpPr>
          <p:nvPr>
            <p:ph type="subTitle" idx="1"/>
          </p:nvPr>
        </p:nvSpPr>
        <p:spPr>
          <a:xfrm>
            <a:off x="1080000" y="2404050"/>
            <a:ext cx="4072800" cy="16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5" name="Google Shape;145;p14"/>
          <p:cNvGrpSpPr/>
          <p:nvPr/>
        </p:nvGrpSpPr>
        <p:grpSpPr>
          <a:xfrm>
            <a:off x="329750" y="100800"/>
            <a:ext cx="11022934" cy="5804098"/>
            <a:chOff x="329750" y="100800"/>
            <a:chExt cx="11022934" cy="5804098"/>
          </a:xfrm>
        </p:grpSpPr>
        <p:sp>
          <p:nvSpPr>
            <p:cNvPr id="146" name="Google Shape;146;p14"/>
            <p:cNvSpPr/>
            <p:nvPr/>
          </p:nvSpPr>
          <p:spPr>
            <a:xfrm>
              <a:off x="5495313" y="1400664"/>
              <a:ext cx="5857372" cy="4504234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1904350" y="471400"/>
              <a:ext cx="983721" cy="9786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449963" y="358757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3545900" y="3261350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4220850" y="171551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5712075" y="100800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2702900" y="45688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5495313" y="257175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329750" y="366222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Josefin Sans"/>
              <a:buNone/>
              <a:defRPr sz="3400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474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llota Text"/>
              <a:buChar char="●"/>
              <a:defRPr sz="1600" b="1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5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1"/>
          <p:cNvSpPr/>
          <p:nvPr/>
        </p:nvSpPr>
        <p:spPr>
          <a:xfrm>
            <a:off x="-1161711" y="-1065361"/>
            <a:ext cx="3686800" cy="3856337"/>
          </a:xfrm>
          <a:custGeom>
            <a:avLst/>
            <a:gdLst/>
            <a:ahLst/>
            <a:cxnLst/>
            <a:rect l="l" t="t" r="r" b="b"/>
            <a:pathLst>
              <a:path w="91139" h="95330" extrusionOk="0">
                <a:moveTo>
                  <a:pt x="18028" y="4668"/>
                </a:moveTo>
                <a:lnTo>
                  <a:pt x="17814" y="4097"/>
                </a:lnTo>
                <a:lnTo>
                  <a:pt x="17528" y="3549"/>
                </a:lnTo>
                <a:lnTo>
                  <a:pt x="17409" y="3073"/>
                </a:lnTo>
                <a:lnTo>
                  <a:pt x="17433" y="2263"/>
                </a:lnTo>
                <a:lnTo>
                  <a:pt x="17743" y="1596"/>
                </a:lnTo>
                <a:lnTo>
                  <a:pt x="18386" y="977"/>
                </a:lnTo>
                <a:lnTo>
                  <a:pt x="18862" y="668"/>
                </a:lnTo>
                <a:lnTo>
                  <a:pt x="19529" y="406"/>
                </a:lnTo>
                <a:lnTo>
                  <a:pt x="20172" y="120"/>
                </a:lnTo>
                <a:lnTo>
                  <a:pt x="20719" y="1"/>
                </a:lnTo>
                <a:lnTo>
                  <a:pt x="21672" y="25"/>
                </a:lnTo>
                <a:lnTo>
                  <a:pt x="22434" y="382"/>
                </a:lnTo>
                <a:lnTo>
                  <a:pt x="23053" y="1072"/>
                </a:lnTo>
                <a:lnTo>
                  <a:pt x="23315" y="1549"/>
                </a:lnTo>
                <a:lnTo>
                  <a:pt x="23911" y="2739"/>
                </a:lnTo>
                <a:lnTo>
                  <a:pt x="25268" y="5049"/>
                </a:lnTo>
                <a:lnTo>
                  <a:pt x="27507" y="8360"/>
                </a:lnTo>
                <a:lnTo>
                  <a:pt x="29102" y="10479"/>
                </a:lnTo>
                <a:lnTo>
                  <a:pt x="29269" y="10693"/>
                </a:lnTo>
                <a:lnTo>
                  <a:pt x="29602" y="10932"/>
                </a:lnTo>
                <a:lnTo>
                  <a:pt x="29959" y="10955"/>
                </a:lnTo>
                <a:lnTo>
                  <a:pt x="30340" y="10836"/>
                </a:lnTo>
                <a:lnTo>
                  <a:pt x="30555" y="10693"/>
                </a:lnTo>
                <a:lnTo>
                  <a:pt x="31865" y="9931"/>
                </a:lnTo>
                <a:lnTo>
                  <a:pt x="35318" y="8098"/>
                </a:lnTo>
                <a:lnTo>
                  <a:pt x="36032" y="7669"/>
                </a:lnTo>
                <a:lnTo>
                  <a:pt x="37461" y="7050"/>
                </a:lnTo>
                <a:lnTo>
                  <a:pt x="44629" y="4430"/>
                </a:lnTo>
                <a:lnTo>
                  <a:pt x="46368" y="3883"/>
                </a:lnTo>
                <a:lnTo>
                  <a:pt x="48344" y="3501"/>
                </a:lnTo>
                <a:lnTo>
                  <a:pt x="51273" y="3144"/>
                </a:lnTo>
                <a:lnTo>
                  <a:pt x="53250" y="3025"/>
                </a:lnTo>
                <a:lnTo>
                  <a:pt x="55203" y="3025"/>
                </a:lnTo>
                <a:lnTo>
                  <a:pt x="57179" y="3168"/>
                </a:lnTo>
                <a:lnTo>
                  <a:pt x="59132" y="3406"/>
                </a:lnTo>
                <a:lnTo>
                  <a:pt x="61085" y="3811"/>
                </a:lnTo>
                <a:lnTo>
                  <a:pt x="62061" y="4073"/>
                </a:lnTo>
                <a:lnTo>
                  <a:pt x="63300" y="4454"/>
                </a:lnTo>
                <a:lnTo>
                  <a:pt x="65657" y="5383"/>
                </a:lnTo>
                <a:lnTo>
                  <a:pt x="67896" y="6526"/>
                </a:lnTo>
                <a:lnTo>
                  <a:pt x="70087" y="7836"/>
                </a:lnTo>
                <a:lnTo>
                  <a:pt x="71135" y="8574"/>
                </a:lnTo>
                <a:lnTo>
                  <a:pt x="72302" y="9384"/>
                </a:lnTo>
                <a:lnTo>
                  <a:pt x="74540" y="11146"/>
                </a:lnTo>
                <a:lnTo>
                  <a:pt x="76636" y="13027"/>
                </a:lnTo>
                <a:lnTo>
                  <a:pt x="78636" y="15004"/>
                </a:lnTo>
                <a:lnTo>
                  <a:pt x="80494" y="17076"/>
                </a:lnTo>
                <a:lnTo>
                  <a:pt x="82280" y="19267"/>
                </a:lnTo>
                <a:lnTo>
                  <a:pt x="84780" y="22672"/>
                </a:lnTo>
                <a:lnTo>
                  <a:pt x="86305" y="25053"/>
                </a:lnTo>
                <a:lnTo>
                  <a:pt x="87733" y="27649"/>
                </a:lnTo>
                <a:lnTo>
                  <a:pt x="88829" y="29888"/>
                </a:lnTo>
                <a:lnTo>
                  <a:pt x="89519" y="31650"/>
                </a:lnTo>
                <a:lnTo>
                  <a:pt x="90234" y="33389"/>
                </a:lnTo>
                <a:lnTo>
                  <a:pt x="90639" y="34413"/>
                </a:lnTo>
                <a:lnTo>
                  <a:pt x="91044" y="35960"/>
                </a:lnTo>
                <a:lnTo>
                  <a:pt x="91139" y="37032"/>
                </a:lnTo>
                <a:lnTo>
                  <a:pt x="91115" y="37580"/>
                </a:lnTo>
                <a:lnTo>
                  <a:pt x="91067" y="38104"/>
                </a:lnTo>
                <a:lnTo>
                  <a:pt x="90782" y="38723"/>
                </a:lnTo>
                <a:lnTo>
                  <a:pt x="90520" y="39009"/>
                </a:lnTo>
                <a:lnTo>
                  <a:pt x="90210" y="39175"/>
                </a:lnTo>
                <a:lnTo>
                  <a:pt x="89829" y="39271"/>
                </a:lnTo>
                <a:lnTo>
                  <a:pt x="89162" y="39223"/>
                </a:lnTo>
                <a:lnTo>
                  <a:pt x="88662" y="39009"/>
                </a:lnTo>
                <a:lnTo>
                  <a:pt x="88186" y="38747"/>
                </a:lnTo>
                <a:lnTo>
                  <a:pt x="87471" y="38008"/>
                </a:lnTo>
                <a:lnTo>
                  <a:pt x="87186" y="37556"/>
                </a:lnTo>
                <a:lnTo>
                  <a:pt x="85709" y="34960"/>
                </a:lnTo>
                <a:lnTo>
                  <a:pt x="82566" y="29888"/>
                </a:lnTo>
                <a:lnTo>
                  <a:pt x="79136" y="25006"/>
                </a:lnTo>
                <a:lnTo>
                  <a:pt x="75421" y="20338"/>
                </a:lnTo>
                <a:lnTo>
                  <a:pt x="73421" y="18100"/>
                </a:lnTo>
                <a:lnTo>
                  <a:pt x="72397" y="17076"/>
                </a:lnTo>
                <a:lnTo>
                  <a:pt x="71397" y="16052"/>
                </a:lnTo>
                <a:lnTo>
                  <a:pt x="71230" y="15861"/>
                </a:lnTo>
                <a:lnTo>
                  <a:pt x="70873" y="15671"/>
                </a:lnTo>
                <a:lnTo>
                  <a:pt x="70492" y="15671"/>
                </a:lnTo>
                <a:lnTo>
                  <a:pt x="70111" y="15837"/>
                </a:lnTo>
                <a:lnTo>
                  <a:pt x="69920" y="16004"/>
                </a:lnTo>
                <a:lnTo>
                  <a:pt x="69492" y="16361"/>
                </a:lnTo>
                <a:lnTo>
                  <a:pt x="68753" y="17147"/>
                </a:lnTo>
                <a:lnTo>
                  <a:pt x="68182" y="17957"/>
                </a:lnTo>
                <a:lnTo>
                  <a:pt x="67753" y="18838"/>
                </a:lnTo>
                <a:lnTo>
                  <a:pt x="67467" y="19743"/>
                </a:lnTo>
                <a:lnTo>
                  <a:pt x="67301" y="20719"/>
                </a:lnTo>
                <a:lnTo>
                  <a:pt x="67277" y="21719"/>
                </a:lnTo>
                <a:lnTo>
                  <a:pt x="67396" y="22767"/>
                </a:lnTo>
                <a:lnTo>
                  <a:pt x="67491" y="23315"/>
                </a:lnTo>
                <a:lnTo>
                  <a:pt x="68134" y="25077"/>
                </a:lnTo>
                <a:lnTo>
                  <a:pt x="70682" y="31769"/>
                </a:lnTo>
                <a:lnTo>
                  <a:pt x="71944" y="35413"/>
                </a:lnTo>
                <a:lnTo>
                  <a:pt x="72087" y="36175"/>
                </a:lnTo>
                <a:lnTo>
                  <a:pt x="72087" y="36508"/>
                </a:lnTo>
                <a:lnTo>
                  <a:pt x="71968" y="37151"/>
                </a:lnTo>
                <a:lnTo>
                  <a:pt x="71706" y="37699"/>
                </a:lnTo>
                <a:lnTo>
                  <a:pt x="71230" y="38151"/>
                </a:lnTo>
                <a:lnTo>
                  <a:pt x="70920" y="38318"/>
                </a:lnTo>
                <a:lnTo>
                  <a:pt x="70587" y="38461"/>
                </a:lnTo>
                <a:lnTo>
                  <a:pt x="69896" y="38604"/>
                </a:lnTo>
                <a:lnTo>
                  <a:pt x="69182" y="38580"/>
                </a:lnTo>
                <a:lnTo>
                  <a:pt x="68515" y="38366"/>
                </a:lnTo>
                <a:lnTo>
                  <a:pt x="68158" y="38199"/>
                </a:lnTo>
                <a:lnTo>
                  <a:pt x="67848" y="37961"/>
                </a:lnTo>
                <a:lnTo>
                  <a:pt x="67301" y="37437"/>
                </a:lnTo>
                <a:lnTo>
                  <a:pt x="67086" y="37127"/>
                </a:lnTo>
                <a:lnTo>
                  <a:pt x="66681" y="36508"/>
                </a:lnTo>
                <a:lnTo>
                  <a:pt x="65324" y="33912"/>
                </a:lnTo>
                <a:lnTo>
                  <a:pt x="64086" y="30864"/>
                </a:lnTo>
                <a:lnTo>
                  <a:pt x="63300" y="28387"/>
                </a:lnTo>
                <a:lnTo>
                  <a:pt x="62585" y="25554"/>
                </a:lnTo>
                <a:lnTo>
                  <a:pt x="62038" y="22386"/>
                </a:lnTo>
                <a:lnTo>
                  <a:pt x="61847" y="20624"/>
                </a:lnTo>
                <a:lnTo>
                  <a:pt x="61799" y="20052"/>
                </a:lnTo>
                <a:lnTo>
                  <a:pt x="61895" y="18981"/>
                </a:lnTo>
                <a:lnTo>
                  <a:pt x="62180" y="17981"/>
                </a:lnTo>
                <a:lnTo>
                  <a:pt x="62633" y="17052"/>
                </a:lnTo>
                <a:lnTo>
                  <a:pt x="63514" y="15790"/>
                </a:lnTo>
                <a:lnTo>
                  <a:pt x="65038" y="14266"/>
                </a:lnTo>
                <a:lnTo>
                  <a:pt x="65872" y="13575"/>
                </a:lnTo>
                <a:lnTo>
                  <a:pt x="66300" y="13242"/>
                </a:lnTo>
                <a:lnTo>
                  <a:pt x="66777" y="13003"/>
                </a:lnTo>
                <a:lnTo>
                  <a:pt x="66967" y="12908"/>
                </a:lnTo>
                <a:lnTo>
                  <a:pt x="67181" y="12694"/>
                </a:lnTo>
                <a:lnTo>
                  <a:pt x="67181" y="12479"/>
                </a:lnTo>
                <a:lnTo>
                  <a:pt x="67015" y="12241"/>
                </a:lnTo>
                <a:lnTo>
                  <a:pt x="66848" y="12122"/>
                </a:lnTo>
                <a:lnTo>
                  <a:pt x="65657" y="11313"/>
                </a:lnTo>
                <a:lnTo>
                  <a:pt x="63204" y="9788"/>
                </a:lnTo>
                <a:lnTo>
                  <a:pt x="61918" y="9122"/>
                </a:lnTo>
                <a:lnTo>
                  <a:pt x="61085" y="8741"/>
                </a:lnTo>
                <a:lnTo>
                  <a:pt x="59394" y="8121"/>
                </a:lnTo>
                <a:lnTo>
                  <a:pt x="57680" y="7740"/>
                </a:lnTo>
                <a:lnTo>
                  <a:pt x="55965" y="7526"/>
                </a:lnTo>
                <a:lnTo>
                  <a:pt x="54226" y="7455"/>
                </a:lnTo>
                <a:lnTo>
                  <a:pt x="52512" y="7550"/>
                </a:lnTo>
                <a:lnTo>
                  <a:pt x="49892" y="7907"/>
                </a:lnTo>
                <a:lnTo>
                  <a:pt x="48130" y="8288"/>
                </a:lnTo>
                <a:lnTo>
                  <a:pt x="47939" y="8312"/>
                </a:lnTo>
                <a:lnTo>
                  <a:pt x="47582" y="8479"/>
                </a:lnTo>
                <a:lnTo>
                  <a:pt x="47535" y="8669"/>
                </a:lnTo>
                <a:lnTo>
                  <a:pt x="47535" y="8860"/>
                </a:lnTo>
                <a:lnTo>
                  <a:pt x="47820" y="9122"/>
                </a:lnTo>
                <a:lnTo>
                  <a:pt x="47963" y="9241"/>
                </a:lnTo>
                <a:lnTo>
                  <a:pt x="48678" y="9860"/>
                </a:lnTo>
                <a:lnTo>
                  <a:pt x="49964" y="11170"/>
                </a:lnTo>
                <a:lnTo>
                  <a:pt x="51726" y="13289"/>
                </a:lnTo>
                <a:lnTo>
                  <a:pt x="52798" y="14813"/>
                </a:lnTo>
                <a:lnTo>
                  <a:pt x="53321" y="15623"/>
                </a:lnTo>
                <a:lnTo>
                  <a:pt x="53702" y="16504"/>
                </a:lnTo>
                <a:lnTo>
                  <a:pt x="53893" y="17004"/>
                </a:lnTo>
                <a:lnTo>
                  <a:pt x="54226" y="17433"/>
                </a:lnTo>
                <a:lnTo>
                  <a:pt x="54584" y="18076"/>
                </a:lnTo>
                <a:lnTo>
                  <a:pt x="54846" y="18766"/>
                </a:lnTo>
                <a:lnTo>
                  <a:pt x="55322" y="19957"/>
                </a:lnTo>
                <a:lnTo>
                  <a:pt x="55798" y="21124"/>
                </a:lnTo>
                <a:lnTo>
                  <a:pt x="56060" y="21743"/>
                </a:lnTo>
                <a:lnTo>
                  <a:pt x="56227" y="22386"/>
                </a:lnTo>
                <a:lnTo>
                  <a:pt x="56322" y="22934"/>
                </a:lnTo>
                <a:lnTo>
                  <a:pt x="56536" y="23458"/>
                </a:lnTo>
                <a:lnTo>
                  <a:pt x="56751" y="24077"/>
                </a:lnTo>
                <a:lnTo>
                  <a:pt x="57037" y="25363"/>
                </a:lnTo>
                <a:lnTo>
                  <a:pt x="57156" y="26649"/>
                </a:lnTo>
                <a:lnTo>
                  <a:pt x="57108" y="27983"/>
                </a:lnTo>
                <a:lnTo>
                  <a:pt x="57013" y="28626"/>
                </a:lnTo>
                <a:lnTo>
                  <a:pt x="56941" y="29007"/>
                </a:lnTo>
                <a:lnTo>
                  <a:pt x="56655" y="29721"/>
                </a:lnTo>
                <a:lnTo>
                  <a:pt x="56417" y="30031"/>
                </a:lnTo>
                <a:lnTo>
                  <a:pt x="56251" y="30221"/>
                </a:lnTo>
                <a:lnTo>
                  <a:pt x="55893" y="30507"/>
                </a:lnTo>
                <a:lnTo>
                  <a:pt x="55274" y="30745"/>
                </a:lnTo>
                <a:lnTo>
                  <a:pt x="54393" y="30674"/>
                </a:lnTo>
                <a:lnTo>
                  <a:pt x="53822" y="30316"/>
                </a:lnTo>
                <a:lnTo>
                  <a:pt x="53512" y="29983"/>
                </a:lnTo>
                <a:lnTo>
                  <a:pt x="53369" y="29769"/>
                </a:lnTo>
                <a:lnTo>
                  <a:pt x="53155" y="29364"/>
                </a:lnTo>
                <a:lnTo>
                  <a:pt x="52893" y="28507"/>
                </a:lnTo>
                <a:lnTo>
                  <a:pt x="52798" y="28054"/>
                </a:lnTo>
                <a:lnTo>
                  <a:pt x="52488" y="26077"/>
                </a:lnTo>
                <a:lnTo>
                  <a:pt x="52131" y="24101"/>
                </a:lnTo>
                <a:lnTo>
                  <a:pt x="52083" y="23648"/>
                </a:lnTo>
                <a:lnTo>
                  <a:pt x="51940" y="23220"/>
                </a:lnTo>
                <a:lnTo>
                  <a:pt x="51845" y="22934"/>
                </a:lnTo>
                <a:lnTo>
                  <a:pt x="51774" y="22648"/>
                </a:lnTo>
                <a:lnTo>
                  <a:pt x="51702" y="22124"/>
                </a:lnTo>
                <a:lnTo>
                  <a:pt x="51488" y="21648"/>
                </a:lnTo>
                <a:lnTo>
                  <a:pt x="50607" y="19529"/>
                </a:lnTo>
                <a:lnTo>
                  <a:pt x="49416" y="17052"/>
                </a:lnTo>
                <a:lnTo>
                  <a:pt x="48940" y="16290"/>
                </a:lnTo>
                <a:lnTo>
                  <a:pt x="47868" y="14885"/>
                </a:lnTo>
                <a:lnTo>
                  <a:pt x="46630" y="13670"/>
                </a:lnTo>
                <a:lnTo>
                  <a:pt x="45177" y="12694"/>
                </a:lnTo>
                <a:lnTo>
                  <a:pt x="44320" y="12337"/>
                </a:lnTo>
                <a:lnTo>
                  <a:pt x="43558" y="12051"/>
                </a:lnTo>
                <a:lnTo>
                  <a:pt x="42010" y="11789"/>
                </a:lnTo>
                <a:lnTo>
                  <a:pt x="40462" y="11765"/>
                </a:lnTo>
                <a:lnTo>
                  <a:pt x="38914" y="12003"/>
                </a:lnTo>
                <a:lnTo>
                  <a:pt x="38128" y="12194"/>
                </a:lnTo>
                <a:lnTo>
                  <a:pt x="37532" y="12337"/>
                </a:lnTo>
                <a:lnTo>
                  <a:pt x="36437" y="12765"/>
                </a:lnTo>
                <a:lnTo>
                  <a:pt x="35913" y="13099"/>
                </a:lnTo>
                <a:lnTo>
                  <a:pt x="35318" y="13456"/>
                </a:lnTo>
                <a:lnTo>
                  <a:pt x="34175" y="14266"/>
                </a:lnTo>
                <a:lnTo>
                  <a:pt x="33675" y="14718"/>
                </a:lnTo>
                <a:lnTo>
                  <a:pt x="33413" y="14980"/>
                </a:lnTo>
                <a:lnTo>
                  <a:pt x="33151" y="15385"/>
                </a:lnTo>
                <a:lnTo>
                  <a:pt x="33127" y="15718"/>
                </a:lnTo>
                <a:lnTo>
                  <a:pt x="33365" y="16147"/>
                </a:lnTo>
                <a:lnTo>
                  <a:pt x="33603" y="16409"/>
                </a:lnTo>
                <a:lnTo>
                  <a:pt x="38056" y="21243"/>
                </a:lnTo>
                <a:lnTo>
                  <a:pt x="42629" y="25982"/>
                </a:lnTo>
                <a:lnTo>
                  <a:pt x="45082" y="28602"/>
                </a:lnTo>
                <a:lnTo>
                  <a:pt x="48630" y="32650"/>
                </a:lnTo>
                <a:lnTo>
                  <a:pt x="50845" y="35508"/>
                </a:lnTo>
                <a:lnTo>
                  <a:pt x="51869" y="36984"/>
                </a:lnTo>
                <a:lnTo>
                  <a:pt x="52583" y="38056"/>
                </a:lnTo>
                <a:lnTo>
                  <a:pt x="53917" y="40295"/>
                </a:lnTo>
                <a:lnTo>
                  <a:pt x="54465" y="41462"/>
                </a:lnTo>
                <a:lnTo>
                  <a:pt x="54607" y="41747"/>
                </a:lnTo>
                <a:lnTo>
                  <a:pt x="54941" y="42152"/>
                </a:lnTo>
                <a:lnTo>
                  <a:pt x="55346" y="42390"/>
                </a:lnTo>
                <a:lnTo>
                  <a:pt x="55870" y="42462"/>
                </a:lnTo>
                <a:lnTo>
                  <a:pt x="56179" y="42414"/>
                </a:lnTo>
                <a:lnTo>
                  <a:pt x="57275" y="42224"/>
                </a:lnTo>
                <a:lnTo>
                  <a:pt x="59466" y="42057"/>
                </a:lnTo>
                <a:lnTo>
                  <a:pt x="61633" y="42128"/>
                </a:lnTo>
                <a:lnTo>
                  <a:pt x="63776" y="42462"/>
                </a:lnTo>
                <a:lnTo>
                  <a:pt x="64848" y="42748"/>
                </a:lnTo>
                <a:lnTo>
                  <a:pt x="65943" y="43224"/>
                </a:lnTo>
                <a:lnTo>
                  <a:pt x="67944" y="44272"/>
                </a:lnTo>
                <a:lnTo>
                  <a:pt x="69730" y="45343"/>
                </a:lnTo>
                <a:lnTo>
                  <a:pt x="71349" y="46486"/>
                </a:lnTo>
                <a:lnTo>
                  <a:pt x="72778" y="47653"/>
                </a:lnTo>
                <a:lnTo>
                  <a:pt x="74016" y="48820"/>
                </a:lnTo>
                <a:lnTo>
                  <a:pt x="75636" y="50559"/>
                </a:lnTo>
                <a:lnTo>
                  <a:pt x="77231" y="52726"/>
                </a:lnTo>
                <a:lnTo>
                  <a:pt x="78350" y="54607"/>
                </a:lnTo>
                <a:lnTo>
                  <a:pt x="79303" y="56655"/>
                </a:lnTo>
                <a:lnTo>
                  <a:pt x="79470" y="57060"/>
                </a:lnTo>
                <a:lnTo>
                  <a:pt x="79732" y="57751"/>
                </a:lnTo>
                <a:lnTo>
                  <a:pt x="80089" y="59132"/>
                </a:lnTo>
                <a:lnTo>
                  <a:pt x="80232" y="60537"/>
                </a:lnTo>
                <a:lnTo>
                  <a:pt x="80184" y="61966"/>
                </a:lnTo>
                <a:lnTo>
                  <a:pt x="80065" y="62680"/>
                </a:lnTo>
                <a:lnTo>
                  <a:pt x="79922" y="63228"/>
                </a:lnTo>
                <a:lnTo>
                  <a:pt x="79541" y="63776"/>
                </a:lnTo>
                <a:lnTo>
                  <a:pt x="79232" y="64014"/>
                </a:lnTo>
                <a:lnTo>
                  <a:pt x="78874" y="64133"/>
                </a:lnTo>
                <a:lnTo>
                  <a:pt x="78470" y="64133"/>
                </a:lnTo>
                <a:lnTo>
                  <a:pt x="77827" y="63919"/>
                </a:lnTo>
                <a:lnTo>
                  <a:pt x="77374" y="63585"/>
                </a:lnTo>
                <a:lnTo>
                  <a:pt x="76874" y="63133"/>
                </a:lnTo>
                <a:lnTo>
                  <a:pt x="76064" y="62156"/>
                </a:lnTo>
                <a:lnTo>
                  <a:pt x="75064" y="60513"/>
                </a:lnTo>
                <a:lnTo>
                  <a:pt x="74469" y="59346"/>
                </a:lnTo>
                <a:lnTo>
                  <a:pt x="74254" y="58775"/>
                </a:lnTo>
                <a:lnTo>
                  <a:pt x="73921" y="58275"/>
                </a:lnTo>
                <a:lnTo>
                  <a:pt x="73016" y="56512"/>
                </a:lnTo>
                <a:lnTo>
                  <a:pt x="71468" y="53964"/>
                </a:lnTo>
                <a:lnTo>
                  <a:pt x="70230" y="52416"/>
                </a:lnTo>
                <a:lnTo>
                  <a:pt x="69492" y="51702"/>
                </a:lnTo>
                <a:lnTo>
                  <a:pt x="68872" y="51130"/>
                </a:lnTo>
                <a:lnTo>
                  <a:pt x="67586" y="50130"/>
                </a:lnTo>
                <a:lnTo>
                  <a:pt x="66253" y="49273"/>
                </a:lnTo>
                <a:lnTo>
                  <a:pt x="64848" y="48558"/>
                </a:lnTo>
                <a:lnTo>
                  <a:pt x="63371" y="47963"/>
                </a:lnTo>
                <a:lnTo>
                  <a:pt x="61871" y="47534"/>
                </a:lnTo>
                <a:lnTo>
                  <a:pt x="60299" y="47225"/>
                </a:lnTo>
                <a:lnTo>
                  <a:pt x="58656" y="47082"/>
                </a:lnTo>
                <a:lnTo>
                  <a:pt x="57822" y="47058"/>
                </a:lnTo>
                <a:lnTo>
                  <a:pt x="57537" y="47058"/>
                </a:lnTo>
                <a:lnTo>
                  <a:pt x="57156" y="47129"/>
                </a:lnTo>
                <a:lnTo>
                  <a:pt x="57013" y="47320"/>
                </a:lnTo>
                <a:lnTo>
                  <a:pt x="57037" y="47701"/>
                </a:lnTo>
                <a:lnTo>
                  <a:pt x="57132" y="48011"/>
                </a:lnTo>
                <a:lnTo>
                  <a:pt x="57703" y="50249"/>
                </a:lnTo>
                <a:lnTo>
                  <a:pt x="58656" y="54750"/>
                </a:lnTo>
                <a:lnTo>
                  <a:pt x="59347" y="59299"/>
                </a:lnTo>
                <a:lnTo>
                  <a:pt x="59751" y="63895"/>
                </a:lnTo>
                <a:lnTo>
                  <a:pt x="59823" y="66205"/>
                </a:lnTo>
                <a:lnTo>
                  <a:pt x="59847" y="67514"/>
                </a:lnTo>
                <a:lnTo>
                  <a:pt x="59775" y="70134"/>
                </a:lnTo>
                <a:lnTo>
                  <a:pt x="59513" y="72730"/>
                </a:lnTo>
                <a:lnTo>
                  <a:pt x="59013" y="75302"/>
                </a:lnTo>
                <a:lnTo>
                  <a:pt x="58656" y="76564"/>
                </a:lnTo>
                <a:lnTo>
                  <a:pt x="58323" y="77517"/>
                </a:lnTo>
                <a:lnTo>
                  <a:pt x="57632" y="78802"/>
                </a:lnTo>
                <a:lnTo>
                  <a:pt x="56989" y="79541"/>
                </a:lnTo>
                <a:lnTo>
                  <a:pt x="56632" y="79898"/>
                </a:lnTo>
                <a:lnTo>
                  <a:pt x="56203" y="80208"/>
                </a:lnTo>
                <a:lnTo>
                  <a:pt x="55274" y="80565"/>
                </a:lnTo>
                <a:lnTo>
                  <a:pt x="54322" y="80589"/>
                </a:lnTo>
                <a:lnTo>
                  <a:pt x="53441" y="80255"/>
                </a:lnTo>
                <a:lnTo>
                  <a:pt x="53036" y="79969"/>
                </a:lnTo>
                <a:lnTo>
                  <a:pt x="52702" y="79350"/>
                </a:lnTo>
                <a:lnTo>
                  <a:pt x="52464" y="78683"/>
                </a:lnTo>
                <a:lnTo>
                  <a:pt x="52345" y="78136"/>
                </a:lnTo>
                <a:lnTo>
                  <a:pt x="52345" y="77040"/>
                </a:lnTo>
                <a:lnTo>
                  <a:pt x="52393" y="76492"/>
                </a:lnTo>
                <a:lnTo>
                  <a:pt x="52678" y="73516"/>
                </a:lnTo>
                <a:lnTo>
                  <a:pt x="53131" y="69039"/>
                </a:lnTo>
                <a:lnTo>
                  <a:pt x="53321" y="66062"/>
                </a:lnTo>
                <a:lnTo>
                  <a:pt x="53345" y="64561"/>
                </a:lnTo>
                <a:lnTo>
                  <a:pt x="53345" y="62704"/>
                </a:lnTo>
                <a:lnTo>
                  <a:pt x="53107" y="59013"/>
                </a:lnTo>
                <a:lnTo>
                  <a:pt x="52583" y="55393"/>
                </a:lnTo>
                <a:lnTo>
                  <a:pt x="51774" y="51797"/>
                </a:lnTo>
                <a:lnTo>
                  <a:pt x="51226" y="50011"/>
                </a:lnTo>
                <a:lnTo>
                  <a:pt x="51154" y="49844"/>
                </a:lnTo>
                <a:lnTo>
                  <a:pt x="51131" y="49654"/>
                </a:lnTo>
                <a:lnTo>
                  <a:pt x="51059" y="49249"/>
                </a:lnTo>
                <a:lnTo>
                  <a:pt x="50773" y="48534"/>
                </a:lnTo>
                <a:lnTo>
                  <a:pt x="50630" y="48177"/>
                </a:lnTo>
                <a:lnTo>
                  <a:pt x="50107" y="46796"/>
                </a:lnTo>
                <a:lnTo>
                  <a:pt x="49654" y="45653"/>
                </a:lnTo>
                <a:lnTo>
                  <a:pt x="49487" y="45319"/>
                </a:lnTo>
                <a:lnTo>
                  <a:pt x="49321" y="44938"/>
                </a:lnTo>
                <a:lnTo>
                  <a:pt x="49154" y="44510"/>
                </a:lnTo>
                <a:lnTo>
                  <a:pt x="48797" y="43652"/>
                </a:lnTo>
                <a:lnTo>
                  <a:pt x="48511" y="43271"/>
                </a:lnTo>
                <a:lnTo>
                  <a:pt x="47749" y="41771"/>
                </a:lnTo>
                <a:lnTo>
                  <a:pt x="46106" y="38866"/>
                </a:lnTo>
                <a:lnTo>
                  <a:pt x="45177" y="37461"/>
                </a:lnTo>
                <a:lnTo>
                  <a:pt x="44939" y="37080"/>
                </a:lnTo>
                <a:lnTo>
                  <a:pt x="44558" y="36532"/>
                </a:lnTo>
                <a:lnTo>
                  <a:pt x="44224" y="36222"/>
                </a:lnTo>
                <a:lnTo>
                  <a:pt x="44034" y="36127"/>
                </a:lnTo>
                <a:lnTo>
                  <a:pt x="43891" y="36127"/>
                </a:lnTo>
                <a:lnTo>
                  <a:pt x="43748" y="36151"/>
                </a:lnTo>
                <a:lnTo>
                  <a:pt x="43200" y="36365"/>
                </a:lnTo>
                <a:lnTo>
                  <a:pt x="42343" y="36961"/>
                </a:lnTo>
                <a:lnTo>
                  <a:pt x="41367" y="38199"/>
                </a:lnTo>
                <a:lnTo>
                  <a:pt x="40866" y="39152"/>
                </a:lnTo>
                <a:lnTo>
                  <a:pt x="40509" y="39914"/>
                </a:lnTo>
                <a:lnTo>
                  <a:pt x="40223" y="40723"/>
                </a:lnTo>
                <a:lnTo>
                  <a:pt x="40104" y="40938"/>
                </a:lnTo>
                <a:lnTo>
                  <a:pt x="39962" y="41366"/>
                </a:lnTo>
                <a:lnTo>
                  <a:pt x="39962" y="41604"/>
                </a:lnTo>
                <a:lnTo>
                  <a:pt x="39771" y="42557"/>
                </a:lnTo>
                <a:lnTo>
                  <a:pt x="39485" y="44462"/>
                </a:lnTo>
                <a:lnTo>
                  <a:pt x="39271" y="47344"/>
                </a:lnTo>
                <a:lnTo>
                  <a:pt x="39247" y="51154"/>
                </a:lnTo>
                <a:lnTo>
                  <a:pt x="39438" y="54988"/>
                </a:lnTo>
                <a:lnTo>
                  <a:pt x="39557" y="56917"/>
                </a:lnTo>
                <a:lnTo>
                  <a:pt x="39842" y="61823"/>
                </a:lnTo>
                <a:lnTo>
                  <a:pt x="40128" y="69205"/>
                </a:lnTo>
                <a:lnTo>
                  <a:pt x="40176" y="74135"/>
                </a:lnTo>
                <a:lnTo>
                  <a:pt x="40152" y="76588"/>
                </a:lnTo>
                <a:lnTo>
                  <a:pt x="40057" y="79517"/>
                </a:lnTo>
                <a:lnTo>
                  <a:pt x="39723" y="83899"/>
                </a:lnTo>
                <a:lnTo>
                  <a:pt x="39295" y="86804"/>
                </a:lnTo>
                <a:lnTo>
                  <a:pt x="39009" y="88233"/>
                </a:lnTo>
                <a:lnTo>
                  <a:pt x="38699" y="89471"/>
                </a:lnTo>
                <a:lnTo>
                  <a:pt x="38104" y="91281"/>
                </a:lnTo>
                <a:lnTo>
                  <a:pt x="37580" y="92424"/>
                </a:lnTo>
                <a:lnTo>
                  <a:pt x="37247" y="92996"/>
                </a:lnTo>
                <a:lnTo>
                  <a:pt x="37009" y="93353"/>
                </a:lnTo>
                <a:lnTo>
                  <a:pt x="36485" y="93972"/>
                </a:lnTo>
                <a:lnTo>
                  <a:pt x="35889" y="94496"/>
                </a:lnTo>
                <a:lnTo>
                  <a:pt x="35222" y="94901"/>
                </a:lnTo>
                <a:lnTo>
                  <a:pt x="34532" y="95163"/>
                </a:lnTo>
                <a:lnTo>
                  <a:pt x="33794" y="95306"/>
                </a:lnTo>
                <a:lnTo>
                  <a:pt x="33032" y="95330"/>
                </a:lnTo>
                <a:lnTo>
                  <a:pt x="32222" y="95211"/>
                </a:lnTo>
                <a:lnTo>
                  <a:pt x="31817" y="95092"/>
                </a:lnTo>
                <a:lnTo>
                  <a:pt x="31293" y="94901"/>
                </a:lnTo>
                <a:lnTo>
                  <a:pt x="30531" y="94401"/>
                </a:lnTo>
                <a:lnTo>
                  <a:pt x="30102" y="93710"/>
                </a:lnTo>
                <a:lnTo>
                  <a:pt x="30031" y="92805"/>
                </a:lnTo>
                <a:lnTo>
                  <a:pt x="30126" y="92258"/>
                </a:lnTo>
                <a:lnTo>
                  <a:pt x="30221" y="91757"/>
                </a:lnTo>
                <a:lnTo>
                  <a:pt x="30579" y="90829"/>
                </a:lnTo>
                <a:lnTo>
                  <a:pt x="30817" y="90376"/>
                </a:lnTo>
                <a:lnTo>
                  <a:pt x="31365" y="89305"/>
                </a:lnTo>
                <a:lnTo>
                  <a:pt x="32389" y="87114"/>
                </a:lnTo>
                <a:lnTo>
                  <a:pt x="33293" y="84899"/>
                </a:lnTo>
                <a:lnTo>
                  <a:pt x="34056" y="82660"/>
                </a:lnTo>
                <a:lnTo>
                  <a:pt x="34675" y="80398"/>
                </a:lnTo>
                <a:lnTo>
                  <a:pt x="35151" y="78064"/>
                </a:lnTo>
                <a:lnTo>
                  <a:pt x="35484" y="75707"/>
                </a:lnTo>
                <a:lnTo>
                  <a:pt x="35651" y="73301"/>
                </a:lnTo>
                <a:lnTo>
                  <a:pt x="35651" y="72087"/>
                </a:lnTo>
                <a:lnTo>
                  <a:pt x="35651" y="71182"/>
                </a:lnTo>
                <a:lnTo>
                  <a:pt x="35580" y="70301"/>
                </a:lnTo>
                <a:lnTo>
                  <a:pt x="35342" y="70301"/>
                </a:lnTo>
                <a:lnTo>
                  <a:pt x="34270" y="70706"/>
                </a:lnTo>
                <a:lnTo>
                  <a:pt x="32341" y="71682"/>
                </a:lnTo>
                <a:lnTo>
                  <a:pt x="31793" y="72039"/>
                </a:lnTo>
                <a:lnTo>
                  <a:pt x="29793" y="73087"/>
                </a:lnTo>
                <a:lnTo>
                  <a:pt x="26911" y="74849"/>
                </a:lnTo>
                <a:lnTo>
                  <a:pt x="25077" y="76135"/>
                </a:lnTo>
                <a:lnTo>
                  <a:pt x="24173" y="76826"/>
                </a:lnTo>
                <a:lnTo>
                  <a:pt x="23268" y="77564"/>
                </a:lnTo>
                <a:lnTo>
                  <a:pt x="21577" y="79112"/>
                </a:lnTo>
                <a:lnTo>
                  <a:pt x="20076" y="80827"/>
                </a:lnTo>
                <a:lnTo>
                  <a:pt x="19171" y="82279"/>
                </a:lnTo>
                <a:lnTo>
                  <a:pt x="18648" y="83327"/>
                </a:lnTo>
                <a:lnTo>
                  <a:pt x="18433" y="83875"/>
                </a:lnTo>
                <a:lnTo>
                  <a:pt x="18243" y="84351"/>
                </a:lnTo>
                <a:lnTo>
                  <a:pt x="18005" y="85328"/>
                </a:lnTo>
                <a:lnTo>
                  <a:pt x="17933" y="85828"/>
                </a:lnTo>
                <a:lnTo>
                  <a:pt x="17766" y="87280"/>
                </a:lnTo>
                <a:lnTo>
                  <a:pt x="17243" y="89400"/>
                </a:lnTo>
                <a:lnTo>
                  <a:pt x="16647" y="90733"/>
                </a:lnTo>
                <a:lnTo>
                  <a:pt x="16242" y="91376"/>
                </a:lnTo>
                <a:lnTo>
                  <a:pt x="15814" y="91948"/>
                </a:lnTo>
                <a:lnTo>
                  <a:pt x="14766" y="92901"/>
                </a:lnTo>
                <a:lnTo>
                  <a:pt x="14123" y="93258"/>
                </a:lnTo>
                <a:lnTo>
                  <a:pt x="13837" y="93401"/>
                </a:lnTo>
                <a:lnTo>
                  <a:pt x="13266" y="93544"/>
                </a:lnTo>
                <a:lnTo>
                  <a:pt x="12718" y="93544"/>
                </a:lnTo>
                <a:lnTo>
                  <a:pt x="12194" y="93448"/>
                </a:lnTo>
                <a:lnTo>
                  <a:pt x="11718" y="93210"/>
                </a:lnTo>
                <a:lnTo>
                  <a:pt x="11313" y="92853"/>
                </a:lnTo>
                <a:lnTo>
                  <a:pt x="11003" y="92424"/>
                </a:lnTo>
                <a:lnTo>
                  <a:pt x="10765" y="91877"/>
                </a:lnTo>
                <a:lnTo>
                  <a:pt x="10694" y="91567"/>
                </a:lnTo>
                <a:lnTo>
                  <a:pt x="10574" y="90686"/>
                </a:lnTo>
                <a:lnTo>
                  <a:pt x="10622" y="88900"/>
                </a:lnTo>
                <a:lnTo>
                  <a:pt x="10789" y="88042"/>
                </a:lnTo>
                <a:lnTo>
                  <a:pt x="11051" y="86685"/>
                </a:lnTo>
                <a:lnTo>
                  <a:pt x="11860" y="84089"/>
                </a:lnTo>
                <a:lnTo>
                  <a:pt x="12980" y="81636"/>
                </a:lnTo>
                <a:lnTo>
                  <a:pt x="14361" y="79326"/>
                </a:lnTo>
                <a:lnTo>
                  <a:pt x="15194" y="78231"/>
                </a:lnTo>
                <a:lnTo>
                  <a:pt x="15837" y="77397"/>
                </a:lnTo>
                <a:lnTo>
                  <a:pt x="17243" y="75802"/>
                </a:lnTo>
                <a:lnTo>
                  <a:pt x="18743" y="74349"/>
                </a:lnTo>
                <a:lnTo>
                  <a:pt x="20315" y="72992"/>
                </a:lnTo>
                <a:lnTo>
                  <a:pt x="21982" y="71730"/>
                </a:lnTo>
                <a:lnTo>
                  <a:pt x="23696" y="70539"/>
                </a:lnTo>
                <a:lnTo>
                  <a:pt x="26411" y="68943"/>
                </a:lnTo>
                <a:lnTo>
                  <a:pt x="28316" y="67991"/>
                </a:lnTo>
                <a:lnTo>
                  <a:pt x="30102" y="67205"/>
                </a:lnTo>
                <a:lnTo>
                  <a:pt x="31626" y="66490"/>
                </a:lnTo>
                <a:lnTo>
                  <a:pt x="31769" y="66395"/>
                </a:lnTo>
                <a:lnTo>
                  <a:pt x="31912" y="66348"/>
                </a:lnTo>
                <a:lnTo>
                  <a:pt x="32674" y="66014"/>
                </a:lnTo>
                <a:lnTo>
                  <a:pt x="33460" y="65705"/>
                </a:lnTo>
                <a:lnTo>
                  <a:pt x="34294" y="65371"/>
                </a:lnTo>
                <a:lnTo>
                  <a:pt x="35199" y="64966"/>
                </a:lnTo>
                <a:lnTo>
                  <a:pt x="35484" y="64466"/>
                </a:lnTo>
                <a:lnTo>
                  <a:pt x="35484" y="63561"/>
                </a:lnTo>
                <a:lnTo>
                  <a:pt x="35437" y="62775"/>
                </a:lnTo>
                <a:lnTo>
                  <a:pt x="35365" y="59060"/>
                </a:lnTo>
                <a:lnTo>
                  <a:pt x="35318" y="51630"/>
                </a:lnTo>
                <a:lnTo>
                  <a:pt x="35413" y="47891"/>
                </a:lnTo>
                <a:lnTo>
                  <a:pt x="35461" y="46320"/>
                </a:lnTo>
                <a:lnTo>
                  <a:pt x="35651" y="43200"/>
                </a:lnTo>
                <a:lnTo>
                  <a:pt x="36008" y="40080"/>
                </a:lnTo>
                <a:lnTo>
                  <a:pt x="36628" y="36984"/>
                </a:lnTo>
                <a:lnTo>
                  <a:pt x="37080" y="35460"/>
                </a:lnTo>
                <a:lnTo>
                  <a:pt x="37223" y="34984"/>
                </a:lnTo>
                <a:lnTo>
                  <a:pt x="37604" y="34079"/>
                </a:lnTo>
                <a:lnTo>
                  <a:pt x="38104" y="33246"/>
                </a:lnTo>
                <a:lnTo>
                  <a:pt x="38723" y="32507"/>
                </a:lnTo>
                <a:lnTo>
                  <a:pt x="39128" y="32198"/>
                </a:lnTo>
                <a:lnTo>
                  <a:pt x="39319" y="32031"/>
                </a:lnTo>
                <a:lnTo>
                  <a:pt x="39485" y="31769"/>
                </a:lnTo>
                <a:lnTo>
                  <a:pt x="39390" y="31436"/>
                </a:lnTo>
                <a:lnTo>
                  <a:pt x="39104" y="31174"/>
                </a:lnTo>
                <a:lnTo>
                  <a:pt x="37390" y="29816"/>
                </a:lnTo>
                <a:lnTo>
                  <a:pt x="34175" y="26863"/>
                </a:lnTo>
                <a:lnTo>
                  <a:pt x="32627" y="25315"/>
                </a:lnTo>
                <a:lnTo>
                  <a:pt x="31460" y="24101"/>
                </a:lnTo>
                <a:lnTo>
                  <a:pt x="29174" y="21577"/>
                </a:lnTo>
                <a:lnTo>
                  <a:pt x="27030" y="18981"/>
                </a:lnTo>
                <a:lnTo>
                  <a:pt x="24982" y="16290"/>
                </a:lnTo>
                <a:lnTo>
                  <a:pt x="23982" y="14909"/>
                </a:lnTo>
                <a:lnTo>
                  <a:pt x="23768" y="14599"/>
                </a:lnTo>
                <a:lnTo>
                  <a:pt x="23458" y="14266"/>
                </a:lnTo>
                <a:lnTo>
                  <a:pt x="23196" y="14289"/>
                </a:lnTo>
                <a:lnTo>
                  <a:pt x="22934" y="14647"/>
                </a:lnTo>
                <a:lnTo>
                  <a:pt x="22744" y="14980"/>
                </a:lnTo>
                <a:lnTo>
                  <a:pt x="22029" y="16266"/>
                </a:lnTo>
                <a:lnTo>
                  <a:pt x="20839" y="18909"/>
                </a:lnTo>
                <a:lnTo>
                  <a:pt x="19862" y="21624"/>
                </a:lnTo>
                <a:lnTo>
                  <a:pt x="19076" y="24410"/>
                </a:lnTo>
                <a:lnTo>
                  <a:pt x="18719" y="25839"/>
                </a:lnTo>
                <a:lnTo>
                  <a:pt x="18624" y="26173"/>
                </a:lnTo>
                <a:lnTo>
                  <a:pt x="18671" y="26601"/>
                </a:lnTo>
                <a:lnTo>
                  <a:pt x="18933" y="26792"/>
                </a:lnTo>
                <a:lnTo>
                  <a:pt x="19171" y="26840"/>
                </a:lnTo>
                <a:lnTo>
                  <a:pt x="20148" y="27030"/>
                </a:lnTo>
                <a:lnTo>
                  <a:pt x="21982" y="27697"/>
                </a:lnTo>
                <a:lnTo>
                  <a:pt x="23649" y="28649"/>
                </a:lnTo>
                <a:lnTo>
                  <a:pt x="25197" y="29816"/>
                </a:lnTo>
                <a:lnTo>
                  <a:pt x="25935" y="30459"/>
                </a:lnTo>
                <a:lnTo>
                  <a:pt x="27221" y="31602"/>
                </a:lnTo>
                <a:lnTo>
                  <a:pt x="28983" y="33508"/>
                </a:lnTo>
                <a:lnTo>
                  <a:pt x="30079" y="34841"/>
                </a:lnTo>
                <a:lnTo>
                  <a:pt x="30579" y="35556"/>
                </a:lnTo>
                <a:lnTo>
                  <a:pt x="31174" y="36484"/>
                </a:lnTo>
                <a:lnTo>
                  <a:pt x="32127" y="38485"/>
                </a:lnTo>
                <a:lnTo>
                  <a:pt x="32508" y="39509"/>
                </a:lnTo>
                <a:lnTo>
                  <a:pt x="32674" y="40128"/>
                </a:lnTo>
                <a:lnTo>
                  <a:pt x="32770" y="41366"/>
                </a:lnTo>
                <a:lnTo>
                  <a:pt x="32722" y="41985"/>
                </a:lnTo>
                <a:lnTo>
                  <a:pt x="32698" y="42414"/>
                </a:lnTo>
                <a:lnTo>
                  <a:pt x="32460" y="42962"/>
                </a:lnTo>
                <a:lnTo>
                  <a:pt x="32174" y="43224"/>
                </a:lnTo>
                <a:lnTo>
                  <a:pt x="31984" y="43319"/>
                </a:lnTo>
                <a:lnTo>
                  <a:pt x="31746" y="43414"/>
                </a:lnTo>
                <a:lnTo>
                  <a:pt x="31293" y="43462"/>
                </a:lnTo>
                <a:lnTo>
                  <a:pt x="30864" y="43343"/>
                </a:lnTo>
                <a:lnTo>
                  <a:pt x="30460" y="43129"/>
                </a:lnTo>
                <a:lnTo>
                  <a:pt x="30293" y="42986"/>
                </a:lnTo>
                <a:lnTo>
                  <a:pt x="29793" y="42486"/>
                </a:lnTo>
                <a:lnTo>
                  <a:pt x="29031" y="41319"/>
                </a:lnTo>
                <a:lnTo>
                  <a:pt x="28721" y="40700"/>
                </a:lnTo>
                <a:lnTo>
                  <a:pt x="28388" y="39866"/>
                </a:lnTo>
                <a:lnTo>
                  <a:pt x="27816" y="38175"/>
                </a:lnTo>
                <a:lnTo>
                  <a:pt x="27459" y="37365"/>
                </a:lnTo>
                <a:lnTo>
                  <a:pt x="27173" y="36770"/>
                </a:lnTo>
                <a:lnTo>
                  <a:pt x="26506" y="35675"/>
                </a:lnTo>
                <a:lnTo>
                  <a:pt x="25744" y="34698"/>
                </a:lnTo>
                <a:lnTo>
                  <a:pt x="24887" y="33841"/>
                </a:lnTo>
                <a:lnTo>
                  <a:pt x="23934" y="33079"/>
                </a:lnTo>
                <a:lnTo>
                  <a:pt x="22910" y="32436"/>
                </a:lnTo>
                <a:lnTo>
                  <a:pt x="21815" y="31864"/>
                </a:lnTo>
                <a:lnTo>
                  <a:pt x="20624" y="31412"/>
                </a:lnTo>
                <a:lnTo>
                  <a:pt x="20005" y="31221"/>
                </a:lnTo>
                <a:lnTo>
                  <a:pt x="19171" y="30959"/>
                </a:lnTo>
                <a:lnTo>
                  <a:pt x="18409" y="30793"/>
                </a:lnTo>
                <a:lnTo>
                  <a:pt x="18100" y="30793"/>
                </a:lnTo>
                <a:lnTo>
                  <a:pt x="17909" y="30936"/>
                </a:lnTo>
                <a:lnTo>
                  <a:pt x="17790" y="31221"/>
                </a:lnTo>
                <a:lnTo>
                  <a:pt x="17671" y="31960"/>
                </a:lnTo>
                <a:lnTo>
                  <a:pt x="17576" y="32769"/>
                </a:lnTo>
                <a:lnTo>
                  <a:pt x="17266" y="35341"/>
                </a:lnTo>
                <a:lnTo>
                  <a:pt x="17004" y="39223"/>
                </a:lnTo>
                <a:lnTo>
                  <a:pt x="17004" y="41819"/>
                </a:lnTo>
                <a:lnTo>
                  <a:pt x="17052" y="43105"/>
                </a:lnTo>
                <a:lnTo>
                  <a:pt x="17123" y="43914"/>
                </a:lnTo>
                <a:lnTo>
                  <a:pt x="17385" y="45462"/>
                </a:lnTo>
                <a:lnTo>
                  <a:pt x="17766" y="46939"/>
                </a:lnTo>
                <a:lnTo>
                  <a:pt x="18243" y="48392"/>
                </a:lnTo>
                <a:lnTo>
                  <a:pt x="19171" y="50487"/>
                </a:lnTo>
                <a:lnTo>
                  <a:pt x="20672" y="53202"/>
                </a:lnTo>
                <a:lnTo>
                  <a:pt x="21529" y="54512"/>
                </a:lnTo>
                <a:lnTo>
                  <a:pt x="22172" y="55488"/>
                </a:lnTo>
                <a:lnTo>
                  <a:pt x="23125" y="56965"/>
                </a:lnTo>
                <a:lnTo>
                  <a:pt x="23672" y="58013"/>
                </a:lnTo>
                <a:lnTo>
                  <a:pt x="23887" y="58560"/>
                </a:lnTo>
                <a:lnTo>
                  <a:pt x="24196" y="59299"/>
                </a:lnTo>
                <a:lnTo>
                  <a:pt x="24482" y="60037"/>
                </a:lnTo>
                <a:lnTo>
                  <a:pt x="24554" y="60299"/>
                </a:lnTo>
                <a:lnTo>
                  <a:pt x="24625" y="60823"/>
                </a:lnTo>
                <a:lnTo>
                  <a:pt x="24530" y="61323"/>
                </a:lnTo>
                <a:lnTo>
                  <a:pt x="24244" y="61751"/>
                </a:lnTo>
                <a:lnTo>
                  <a:pt x="24030" y="61966"/>
                </a:lnTo>
                <a:lnTo>
                  <a:pt x="23601" y="62180"/>
                </a:lnTo>
                <a:lnTo>
                  <a:pt x="23172" y="62323"/>
                </a:lnTo>
                <a:lnTo>
                  <a:pt x="22863" y="62394"/>
                </a:lnTo>
                <a:lnTo>
                  <a:pt x="22267" y="62347"/>
                </a:lnTo>
                <a:lnTo>
                  <a:pt x="21982" y="62299"/>
                </a:lnTo>
                <a:lnTo>
                  <a:pt x="21482" y="62132"/>
                </a:lnTo>
                <a:lnTo>
                  <a:pt x="21005" y="61942"/>
                </a:lnTo>
                <a:lnTo>
                  <a:pt x="20148" y="61466"/>
                </a:lnTo>
                <a:lnTo>
                  <a:pt x="18719" y="60275"/>
                </a:lnTo>
                <a:lnTo>
                  <a:pt x="17504" y="58870"/>
                </a:lnTo>
                <a:lnTo>
                  <a:pt x="16504" y="57274"/>
                </a:lnTo>
                <a:lnTo>
                  <a:pt x="16076" y="56441"/>
                </a:lnTo>
                <a:lnTo>
                  <a:pt x="15718" y="55441"/>
                </a:lnTo>
                <a:lnTo>
                  <a:pt x="13718" y="50582"/>
                </a:lnTo>
                <a:lnTo>
                  <a:pt x="13313" y="49535"/>
                </a:lnTo>
                <a:lnTo>
                  <a:pt x="12908" y="48034"/>
                </a:lnTo>
                <a:lnTo>
                  <a:pt x="12194" y="44915"/>
                </a:lnTo>
                <a:lnTo>
                  <a:pt x="11908" y="43248"/>
                </a:lnTo>
                <a:lnTo>
                  <a:pt x="11003" y="44034"/>
                </a:lnTo>
                <a:lnTo>
                  <a:pt x="9503" y="45677"/>
                </a:lnTo>
                <a:lnTo>
                  <a:pt x="8884" y="46558"/>
                </a:lnTo>
                <a:lnTo>
                  <a:pt x="8217" y="47677"/>
                </a:lnTo>
                <a:lnTo>
                  <a:pt x="7193" y="49987"/>
                </a:lnTo>
                <a:lnTo>
                  <a:pt x="6574" y="52416"/>
                </a:lnTo>
                <a:lnTo>
                  <a:pt x="6335" y="54917"/>
                </a:lnTo>
                <a:lnTo>
                  <a:pt x="6359" y="56226"/>
                </a:lnTo>
                <a:lnTo>
                  <a:pt x="6526" y="58679"/>
                </a:lnTo>
                <a:lnTo>
                  <a:pt x="7169" y="63514"/>
                </a:lnTo>
                <a:lnTo>
                  <a:pt x="7526" y="65943"/>
                </a:lnTo>
                <a:lnTo>
                  <a:pt x="7621" y="66562"/>
                </a:lnTo>
                <a:lnTo>
                  <a:pt x="7669" y="67800"/>
                </a:lnTo>
                <a:lnTo>
                  <a:pt x="7645" y="68419"/>
                </a:lnTo>
                <a:lnTo>
                  <a:pt x="7598" y="68967"/>
                </a:lnTo>
                <a:lnTo>
                  <a:pt x="7312" y="69848"/>
                </a:lnTo>
                <a:lnTo>
                  <a:pt x="6764" y="70515"/>
                </a:lnTo>
                <a:lnTo>
                  <a:pt x="5954" y="70991"/>
                </a:lnTo>
                <a:lnTo>
                  <a:pt x="5431" y="71182"/>
                </a:lnTo>
                <a:lnTo>
                  <a:pt x="4930" y="71301"/>
                </a:lnTo>
                <a:lnTo>
                  <a:pt x="3978" y="71325"/>
                </a:lnTo>
                <a:lnTo>
                  <a:pt x="3097" y="71063"/>
                </a:lnTo>
                <a:lnTo>
                  <a:pt x="2335" y="70491"/>
                </a:lnTo>
                <a:lnTo>
                  <a:pt x="2001" y="70110"/>
                </a:lnTo>
                <a:lnTo>
                  <a:pt x="1739" y="69729"/>
                </a:lnTo>
                <a:lnTo>
                  <a:pt x="1525" y="69277"/>
                </a:lnTo>
                <a:lnTo>
                  <a:pt x="1168" y="68396"/>
                </a:lnTo>
                <a:lnTo>
                  <a:pt x="811" y="67538"/>
                </a:lnTo>
                <a:lnTo>
                  <a:pt x="572" y="66610"/>
                </a:lnTo>
                <a:lnTo>
                  <a:pt x="215" y="64752"/>
                </a:lnTo>
                <a:lnTo>
                  <a:pt x="48" y="62871"/>
                </a:lnTo>
                <a:lnTo>
                  <a:pt x="1" y="60989"/>
                </a:lnTo>
                <a:lnTo>
                  <a:pt x="48" y="60037"/>
                </a:lnTo>
                <a:lnTo>
                  <a:pt x="72" y="59465"/>
                </a:lnTo>
                <a:lnTo>
                  <a:pt x="72" y="58894"/>
                </a:lnTo>
                <a:lnTo>
                  <a:pt x="144" y="58465"/>
                </a:lnTo>
                <a:lnTo>
                  <a:pt x="215" y="58036"/>
                </a:lnTo>
                <a:lnTo>
                  <a:pt x="358" y="56346"/>
                </a:lnTo>
                <a:lnTo>
                  <a:pt x="1001" y="53107"/>
                </a:lnTo>
                <a:lnTo>
                  <a:pt x="1763" y="50773"/>
                </a:lnTo>
                <a:lnTo>
                  <a:pt x="2382" y="49249"/>
                </a:lnTo>
                <a:lnTo>
                  <a:pt x="3144" y="47772"/>
                </a:lnTo>
                <a:lnTo>
                  <a:pt x="4002" y="46344"/>
                </a:lnTo>
                <a:lnTo>
                  <a:pt x="4478" y="45653"/>
                </a:lnTo>
                <a:lnTo>
                  <a:pt x="5169" y="44700"/>
                </a:lnTo>
                <a:lnTo>
                  <a:pt x="6597" y="42867"/>
                </a:lnTo>
                <a:lnTo>
                  <a:pt x="8169" y="41152"/>
                </a:lnTo>
                <a:lnTo>
                  <a:pt x="9908" y="39604"/>
                </a:lnTo>
                <a:lnTo>
                  <a:pt x="10860" y="38913"/>
                </a:lnTo>
                <a:lnTo>
                  <a:pt x="11075" y="38747"/>
                </a:lnTo>
                <a:lnTo>
                  <a:pt x="11408" y="38413"/>
                </a:lnTo>
                <a:lnTo>
                  <a:pt x="11622" y="38008"/>
                </a:lnTo>
                <a:lnTo>
                  <a:pt x="11741" y="37532"/>
                </a:lnTo>
                <a:lnTo>
                  <a:pt x="11765" y="37270"/>
                </a:lnTo>
                <a:lnTo>
                  <a:pt x="11837" y="35960"/>
                </a:lnTo>
                <a:lnTo>
                  <a:pt x="12122" y="33365"/>
                </a:lnTo>
                <a:lnTo>
                  <a:pt x="12551" y="30769"/>
                </a:lnTo>
                <a:lnTo>
                  <a:pt x="13146" y="28221"/>
                </a:lnTo>
                <a:lnTo>
                  <a:pt x="13480" y="26959"/>
                </a:lnTo>
                <a:lnTo>
                  <a:pt x="13670" y="26506"/>
                </a:lnTo>
                <a:lnTo>
                  <a:pt x="13766" y="26030"/>
                </a:lnTo>
                <a:lnTo>
                  <a:pt x="14361" y="24125"/>
                </a:lnTo>
                <a:lnTo>
                  <a:pt x="15790" y="20386"/>
                </a:lnTo>
                <a:lnTo>
                  <a:pt x="17457" y="16742"/>
                </a:lnTo>
                <a:lnTo>
                  <a:pt x="19386" y="13242"/>
                </a:lnTo>
                <a:lnTo>
                  <a:pt x="20434" y="11551"/>
                </a:lnTo>
                <a:lnTo>
                  <a:pt x="20624" y="11217"/>
                </a:lnTo>
                <a:lnTo>
                  <a:pt x="20839" y="10622"/>
                </a:lnTo>
                <a:lnTo>
                  <a:pt x="20839" y="10050"/>
                </a:lnTo>
                <a:lnTo>
                  <a:pt x="20624" y="9455"/>
                </a:lnTo>
                <a:lnTo>
                  <a:pt x="20434" y="9169"/>
                </a:lnTo>
                <a:lnTo>
                  <a:pt x="19052" y="6693"/>
                </a:lnTo>
                <a:lnTo>
                  <a:pt x="18028" y="46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1"/>
          <p:cNvSpPr/>
          <p:nvPr/>
        </p:nvSpPr>
        <p:spPr>
          <a:xfrm rot="-186666">
            <a:off x="7283565" y="253714"/>
            <a:ext cx="2399342" cy="3369438"/>
          </a:xfrm>
          <a:custGeom>
            <a:avLst/>
            <a:gdLst/>
            <a:ahLst/>
            <a:cxnLst/>
            <a:rect l="l" t="t" r="r" b="b"/>
            <a:pathLst>
              <a:path w="49654" h="69730" extrusionOk="0">
                <a:moveTo>
                  <a:pt x="22743" y="63395"/>
                </a:moveTo>
                <a:lnTo>
                  <a:pt x="23220" y="63133"/>
                </a:lnTo>
                <a:lnTo>
                  <a:pt x="24006" y="62490"/>
                </a:lnTo>
                <a:lnTo>
                  <a:pt x="24649" y="61704"/>
                </a:lnTo>
                <a:lnTo>
                  <a:pt x="25173" y="60823"/>
                </a:lnTo>
                <a:lnTo>
                  <a:pt x="25387" y="60346"/>
                </a:lnTo>
                <a:lnTo>
                  <a:pt x="25411" y="60132"/>
                </a:lnTo>
                <a:lnTo>
                  <a:pt x="25530" y="59942"/>
                </a:lnTo>
                <a:lnTo>
                  <a:pt x="25673" y="59299"/>
                </a:lnTo>
                <a:lnTo>
                  <a:pt x="25673" y="57608"/>
                </a:lnTo>
                <a:lnTo>
                  <a:pt x="25696" y="57227"/>
                </a:lnTo>
                <a:lnTo>
                  <a:pt x="25554" y="56846"/>
                </a:lnTo>
                <a:lnTo>
                  <a:pt x="25101" y="56274"/>
                </a:lnTo>
                <a:lnTo>
                  <a:pt x="24482" y="55917"/>
                </a:lnTo>
                <a:lnTo>
                  <a:pt x="23791" y="55750"/>
                </a:lnTo>
                <a:lnTo>
                  <a:pt x="23410" y="55703"/>
                </a:lnTo>
                <a:lnTo>
                  <a:pt x="22053" y="55560"/>
                </a:lnTo>
                <a:lnTo>
                  <a:pt x="19409" y="55060"/>
                </a:lnTo>
                <a:lnTo>
                  <a:pt x="18100" y="54702"/>
                </a:lnTo>
                <a:lnTo>
                  <a:pt x="17647" y="54583"/>
                </a:lnTo>
                <a:lnTo>
                  <a:pt x="16766" y="54440"/>
                </a:lnTo>
                <a:lnTo>
                  <a:pt x="15909" y="54488"/>
                </a:lnTo>
                <a:lnTo>
                  <a:pt x="15051" y="54726"/>
                </a:lnTo>
                <a:lnTo>
                  <a:pt x="14647" y="54964"/>
                </a:lnTo>
                <a:lnTo>
                  <a:pt x="14075" y="55298"/>
                </a:lnTo>
                <a:lnTo>
                  <a:pt x="12003" y="56941"/>
                </a:lnTo>
                <a:lnTo>
                  <a:pt x="11479" y="57251"/>
                </a:lnTo>
                <a:lnTo>
                  <a:pt x="11074" y="57489"/>
                </a:lnTo>
                <a:lnTo>
                  <a:pt x="10241" y="57846"/>
                </a:lnTo>
                <a:lnTo>
                  <a:pt x="9407" y="58013"/>
                </a:lnTo>
                <a:lnTo>
                  <a:pt x="8502" y="57917"/>
                </a:lnTo>
                <a:lnTo>
                  <a:pt x="8050" y="57751"/>
                </a:lnTo>
                <a:lnTo>
                  <a:pt x="7788" y="57608"/>
                </a:lnTo>
                <a:lnTo>
                  <a:pt x="7383" y="57227"/>
                </a:lnTo>
                <a:lnTo>
                  <a:pt x="7193" y="56989"/>
                </a:lnTo>
                <a:lnTo>
                  <a:pt x="7074" y="56631"/>
                </a:lnTo>
                <a:lnTo>
                  <a:pt x="7145" y="56131"/>
                </a:lnTo>
                <a:lnTo>
                  <a:pt x="7693" y="55607"/>
                </a:lnTo>
                <a:lnTo>
                  <a:pt x="8169" y="55369"/>
                </a:lnTo>
                <a:lnTo>
                  <a:pt x="8860" y="55060"/>
                </a:lnTo>
                <a:lnTo>
                  <a:pt x="10336" y="54631"/>
                </a:lnTo>
                <a:lnTo>
                  <a:pt x="11027" y="54345"/>
                </a:lnTo>
                <a:lnTo>
                  <a:pt x="11313" y="54202"/>
                </a:lnTo>
                <a:lnTo>
                  <a:pt x="11646" y="53869"/>
                </a:lnTo>
                <a:lnTo>
                  <a:pt x="11717" y="53512"/>
                </a:lnTo>
                <a:lnTo>
                  <a:pt x="11527" y="53107"/>
                </a:lnTo>
                <a:lnTo>
                  <a:pt x="11313" y="52869"/>
                </a:lnTo>
                <a:lnTo>
                  <a:pt x="9955" y="53274"/>
                </a:lnTo>
                <a:lnTo>
                  <a:pt x="7978" y="53917"/>
                </a:lnTo>
                <a:lnTo>
                  <a:pt x="7383" y="54059"/>
                </a:lnTo>
                <a:lnTo>
                  <a:pt x="6240" y="54059"/>
                </a:lnTo>
                <a:lnTo>
                  <a:pt x="5668" y="53869"/>
                </a:lnTo>
                <a:lnTo>
                  <a:pt x="5430" y="53797"/>
                </a:lnTo>
                <a:lnTo>
                  <a:pt x="5097" y="53631"/>
                </a:lnTo>
                <a:lnTo>
                  <a:pt x="4930" y="53440"/>
                </a:lnTo>
                <a:lnTo>
                  <a:pt x="4883" y="53297"/>
                </a:lnTo>
                <a:lnTo>
                  <a:pt x="4883" y="53155"/>
                </a:lnTo>
                <a:lnTo>
                  <a:pt x="4954" y="52893"/>
                </a:lnTo>
                <a:lnTo>
                  <a:pt x="5216" y="52607"/>
                </a:lnTo>
                <a:lnTo>
                  <a:pt x="5407" y="52440"/>
                </a:lnTo>
                <a:lnTo>
                  <a:pt x="5883" y="52250"/>
                </a:lnTo>
                <a:lnTo>
                  <a:pt x="7455" y="51821"/>
                </a:lnTo>
                <a:lnTo>
                  <a:pt x="8264" y="51511"/>
                </a:lnTo>
                <a:lnTo>
                  <a:pt x="8383" y="51368"/>
                </a:lnTo>
                <a:lnTo>
                  <a:pt x="8431" y="51202"/>
                </a:lnTo>
                <a:lnTo>
                  <a:pt x="8264" y="50916"/>
                </a:lnTo>
                <a:lnTo>
                  <a:pt x="7836" y="50583"/>
                </a:lnTo>
                <a:lnTo>
                  <a:pt x="7550" y="50344"/>
                </a:lnTo>
                <a:lnTo>
                  <a:pt x="6502" y="49582"/>
                </a:lnTo>
                <a:lnTo>
                  <a:pt x="2620" y="46677"/>
                </a:lnTo>
                <a:lnTo>
                  <a:pt x="1025" y="45320"/>
                </a:lnTo>
                <a:lnTo>
                  <a:pt x="334" y="44629"/>
                </a:lnTo>
                <a:lnTo>
                  <a:pt x="191" y="44391"/>
                </a:lnTo>
                <a:lnTo>
                  <a:pt x="72" y="44105"/>
                </a:lnTo>
                <a:lnTo>
                  <a:pt x="1" y="43605"/>
                </a:lnTo>
                <a:lnTo>
                  <a:pt x="167" y="43224"/>
                </a:lnTo>
                <a:lnTo>
                  <a:pt x="596" y="42914"/>
                </a:lnTo>
                <a:lnTo>
                  <a:pt x="906" y="42795"/>
                </a:lnTo>
                <a:lnTo>
                  <a:pt x="1382" y="42676"/>
                </a:lnTo>
                <a:lnTo>
                  <a:pt x="2334" y="42652"/>
                </a:lnTo>
                <a:lnTo>
                  <a:pt x="3716" y="42938"/>
                </a:lnTo>
                <a:lnTo>
                  <a:pt x="4621" y="43224"/>
                </a:lnTo>
                <a:lnTo>
                  <a:pt x="5264" y="43438"/>
                </a:lnTo>
                <a:lnTo>
                  <a:pt x="6454" y="44010"/>
                </a:lnTo>
                <a:lnTo>
                  <a:pt x="8145" y="45081"/>
                </a:lnTo>
                <a:lnTo>
                  <a:pt x="9241" y="45844"/>
                </a:lnTo>
                <a:lnTo>
                  <a:pt x="10193" y="46582"/>
                </a:lnTo>
                <a:lnTo>
                  <a:pt x="13765" y="49511"/>
                </a:lnTo>
                <a:lnTo>
                  <a:pt x="15694" y="51011"/>
                </a:lnTo>
                <a:lnTo>
                  <a:pt x="16052" y="51226"/>
                </a:lnTo>
                <a:lnTo>
                  <a:pt x="16742" y="51321"/>
                </a:lnTo>
                <a:lnTo>
                  <a:pt x="19290" y="51273"/>
                </a:lnTo>
                <a:lnTo>
                  <a:pt x="20695" y="51130"/>
                </a:lnTo>
                <a:lnTo>
                  <a:pt x="21005" y="50987"/>
                </a:lnTo>
                <a:lnTo>
                  <a:pt x="21243" y="50773"/>
                </a:lnTo>
                <a:lnTo>
                  <a:pt x="21481" y="50249"/>
                </a:lnTo>
                <a:lnTo>
                  <a:pt x="21434" y="49654"/>
                </a:lnTo>
                <a:lnTo>
                  <a:pt x="21100" y="49130"/>
                </a:lnTo>
                <a:lnTo>
                  <a:pt x="20815" y="48916"/>
                </a:lnTo>
                <a:lnTo>
                  <a:pt x="18671" y="47511"/>
                </a:lnTo>
                <a:lnTo>
                  <a:pt x="16480" y="46201"/>
                </a:lnTo>
                <a:lnTo>
                  <a:pt x="15647" y="45724"/>
                </a:lnTo>
                <a:lnTo>
                  <a:pt x="14956" y="45320"/>
                </a:lnTo>
                <a:lnTo>
                  <a:pt x="14170" y="44581"/>
                </a:lnTo>
                <a:lnTo>
                  <a:pt x="13408" y="43843"/>
                </a:lnTo>
                <a:lnTo>
                  <a:pt x="13218" y="43605"/>
                </a:lnTo>
                <a:lnTo>
                  <a:pt x="12956" y="43105"/>
                </a:lnTo>
                <a:lnTo>
                  <a:pt x="12860" y="42843"/>
                </a:lnTo>
                <a:lnTo>
                  <a:pt x="12789" y="42533"/>
                </a:lnTo>
                <a:lnTo>
                  <a:pt x="12765" y="41962"/>
                </a:lnTo>
                <a:lnTo>
                  <a:pt x="12860" y="41438"/>
                </a:lnTo>
                <a:lnTo>
                  <a:pt x="13075" y="40962"/>
                </a:lnTo>
                <a:lnTo>
                  <a:pt x="13432" y="40604"/>
                </a:lnTo>
                <a:lnTo>
                  <a:pt x="13861" y="40319"/>
                </a:lnTo>
                <a:lnTo>
                  <a:pt x="14385" y="40152"/>
                </a:lnTo>
                <a:lnTo>
                  <a:pt x="14956" y="40104"/>
                </a:lnTo>
                <a:lnTo>
                  <a:pt x="15290" y="40128"/>
                </a:lnTo>
                <a:lnTo>
                  <a:pt x="15742" y="40223"/>
                </a:lnTo>
                <a:lnTo>
                  <a:pt x="16647" y="40509"/>
                </a:lnTo>
                <a:lnTo>
                  <a:pt x="17909" y="41104"/>
                </a:lnTo>
                <a:lnTo>
                  <a:pt x="18695" y="41581"/>
                </a:lnTo>
                <a:lnTo>
                  <a:pt x="20124" y="42748"/>
                </a:lnTo>
                <a:lnTo>
                  <a:pt x="21886" y="44272"/>
                </a:lnTo>
                <a:lnTo>
                  <a:pt x="22529" y="44915"/>
                </a:lnTo>
                <a:lnTo>
                  <a:pt x="23625" y="46367"/>
                </a:lnTo>
                <a:lnTo>
                  <a:pt x="24077" y="47153"/>
                </a:lnTo>
                <a:lnTo>
                  <a:pt x="24720" y="48177"/>
                </a:lnTo>
                <a:lnTo>
                  <a:pt x="26149" y="50082"/>
                </a:lnTo>
                <a:lnTo>
                  <a:pt x="26982" y="50940"/>
                </a:lnTo>
                <a:lnTo>
                  <a:pt x="27411" y="51345"/>
                </a:lnTo>
                <a:lnTo>
                  <a:pt x="28316" y="52011"/>
                </a:lnTo>
                <a:lnTo>
                  <a:pt x="29269" y="52512"/>
                </a:lnTo>
                <a:lnTo>
                  <a:pt x="30245" y="52869"/>
                </a:lnTo>
                <a:lnTo>
                  <a:pt x="31793" y="53178"/>
                </a:lnTo>
                <a:lnTo>
                  <a:pt x="33912" y="53250"/>
                </a:lnTo>
                <a:lnTo>
                  <a:pt x="35032" y="53155"/>
                </a:lnTo>
                <a:lnTo>
                  <a:pt x="35246" y="53107"/>
                </a:lnTo>
                <a:lnTo>
                  <a:pt x="35603" y="52964"/>
                </a:lnTo>
                <a:lnTo>
                  <a:pt x="35889" y="52702"/>
                </a:lnTo>
                <a:lnTo>
                  <a:pt x="36080" y="52392"/>
                </a:lnTo>
                <a:lnTo>
                  <a:pt x="36199" y="51845"/>
                </a:lnTo>
                <a:lnTo>
                  <a:pt x="35961" y="51011"/>
                </a:lnTo>
                <a:lnTo>
                  <a:pt x="35651" y="50630"/>
                </a:lnTo>
                <a:lnTo>
                  <a:pt x="34698" y="49559"/>
                </a:lnTo>
                <a:lnTo>
                  <a:pt x="33793" y="48439"/>
                </a:lnTo>
                <a:lnTo>
                  <a:pt x="33555" y="48058"/>
                </a:lnTo>
                <a:lnTo>
                  <a:pt x="33222" y="47749"/>
                </a:lnTo>
                <a:lnTo>
                  <a:pt x="32079" y="46439"/>
                </a:lnTo>
                <a:lnTo>
                  <a:pt x="30078" y="43629"/>
                </a:lnTo>
                <a:lnTo>
                  <a:pt x="29245" y="42128"/>
                </a:lnTo>
                <a:lnTo>
                  <a:pt x="28602" y="41033"/>
                </a:lnTo>
                <a:lnTo>
                  <a:pt x="27506" y="39580"/>
                </a:lnTo>
                <a:lnTo>
                  <a:pt x="26697" y="38699"/>
                </a:lnTo>
                <a:lnTo>
                  <a:pt x="25792" y="37913"/>
                </a:lnTo>
                <a:lnTo>
                  <a:pt x="24839" y="37223"/>
                </a:lnTo>
                <a:lnTo>
                  <a:pt x="23791" y="36627"/>
                </a:lnTo>
                <a:lnTo>
                  <a:pt x="22648" y="36103"/>
                </a:lnTo>
                <a:lnTo>
                  <a:pt x="22053" y="35889"/>
                </a:lnTo>
                <a:lnTo>
                  <a:pt x="21219" y="35556"/>
                </a:lnTo>
                <a:lnTo>
                  <a:pt x="20362" y="35222"/>
                </a:lnTo>
                <a:lnTo>
                  <a:pt x="19933" y="34984"/>
                </a:lnTo>
                <a:lnTo>
                  <a:pt x="19433" y="34889"/>
                </a:lnTo>
                <a:lnTo>
                  <a:pt x="18528" y="34722"/>
                </a:lnTo>
                <a:lnTo>
                  <a:pt x="16266" y="34032"/>
                </a:lnTo>
                <a:lnTo>
                  <a:pt x="15766" y="33936"/>
                </a:lnTo>
                <a:lnTo>
                  <a:pt x="15051" y="33746"/>
                </a:lnTo>
                <a:lnTo>
                  <a:pt x="14027" y="33341"/>
                </a:lnTo>
                <a:lnTo>
                  <a:pt x="13384" y="32984"/>
                </a:lnTo>
                <a:lnTo>
                  <a:pt x="13099" y="32746"/>
                </a:lnTo>
                <a:lnTo>
                  <a:pt x="12765" y="32412"/>
                </a:lnTo>
                <a:lnTo>
                  <a:pt x="12432" y="32103"/>
                </a:lnTo>
                <a:lnTo>
                  <a:pt x="12146" y="31745"/>
                </a:lnTo>
                <a:lnTo>
                  <a:pt x="11717" y="30960"/>
                </a:lnTo>
                <a:lnTo>
                  <a:pt x="11527" y="30126"/>
                </a:lnTo>
                <a:lnTo>
                  <a:pt x="11622" y="29269"/>
                </a:lnTo>
                <a:lnTo>
                  <a:pt x="11789" y="28792"/>
                </a:lnTo>
                <a:lnTo>
                  <a:pt x="12051" y="28459"/>
                </a:lnTo>
                <a:lnTo>
                  <a:pt x="12408" y="28149"/>
                </a:lnTo>
                <a:lnTo>
                  <a:pt x="12884" y="27983"/>
                </a:lnTo>
                <a:lnTo>
                  <a:pt x="13837" y="27887"/>
                </a:lnTo>
                <a:lnTo>
                  <a:pt x="15242" y="28126"/>
                </a:lnTo>
                <a:lnTo>
                  <a:pt x="16171" y="28411"/>
                </a:lnTo>
                <a:lnTo>
                  <a:pt x="16456" y="28554"/>
                </a:lnTo>
                <a:lnTo>
                  <a:pt x="16909" y="28769"/>
                </a:lnTo>
                <a:lnTo>
                  <a:pt x="17171" y="28769"/>
                </a:lnTo>
                <a:lnTo>
                  <a:pt x="17290" y="28673"/>
                </a:lnTo>
                <a:lnTo>
                  <a:pt x="17385" y="28530"/>
                </a:lnTo>
                <a:lnTo>
                  <a:pt x="17409" y="28245"/>
                </a:lnTo>
                <a:lnTo>
                  <a:pt x="17219" y="27745"/>
                </a:lnTo>
                <a:lnTo>
                  <a:pt x="17099" y="27411"/>
                </a:lnTo>
                <a:lnTo>
                  <a:pt x="17004" y="27149"/>
                </a:lnTo>
                <a:lnTo>
                  <a:pt x="16861" y="26911"/>
                </a:lnTo>
                <a:lnTo>
                  <a:pt x="16623" y="26530"/>
                </a:lnTo>
                <a:lnTo>
                  <a:pt x="15980" y="25982"/>
                </a:lnTo>
                <a:lnTo>
                  <a:pt x="15575" y="25792"/>
                </a:lnTo>
                <a:lnTo>
                  <a:pt x="15075" y="25577"/>
                </a:lnTo>
                <a:lnTo>
                  <a:pt x="14194" y="25006"/>
                </a:lnTo>
                <a:lnTo>
                  <a:pt x="13003" y="23982"/>
                </a:lnTo>
                <a:lnTo>
                  <a:pt x="12265" y="23220"/>
                </a:lnTo>
                <a:lnTo>
                  <a:pt x="12003" y="22934"/>
                </a:lnTo>
                <a:lnTo>
                  <a:pt x="11646" y="22267"/>
                </a:lnTo>
                <a:lnTo>
                  <a:pt x="11503" y="21910"/>
                </a:lnTo>
                <a:lnTo>
                  <a:pt x="11336" y="21458"/>
                </a:lnTo>
                <a:lnTo>
                  <a:pt x="11360" y="20815"/>
                </a:lnTo>
                <a:lnTo>
                  <a:pt x="11551" y="20410"/>
                </a:lnTo>
                <a:lnTo>
                  <a:pt x="11694" y="20195"/>
                </a:lnTo>
                <a:lnTo>
                  <a:pt x="11884" y="20029"/>
                </a:lnTo>
                <a:lnTo>
                  <a:pt x="12265" y="19767"/>
                </a:lnTo>
                <a:lnTo>
                  <a:pt x="12718" y="19648"/>
                </a:lnTo>
                <a:lnTo>
                  <a:pt x="13194" y="19648"/>
                </a:lnTo>
                <a:lnTo>
                  <a:pt x="13432" y="19695"/>
                </a:lnTo>
                <a:lnTo>
                  <a:pt x="13884" y="19814"/>
                </a:lnTo>
                <a:lnTo>
                  <a:pt x="14742" y="20148"/>
                </a:lnTo>
                <a:lnTo>
                  <a:pt x="15909" y="20815"/>
                </a:lnTo>
                <a:lnTo>
                  <a:pt x="16647" y="21362"/>
                </a:lnTo>
                <a:lnTo>
                  <a:pt x="17219" y="21862"/>
                </a:lnTo>
                <a:lnTo>
                  <a:pt x="18219" y="22934"/>
                </a:lnTo>
                <a:lnTo>
                  <a:pt x="18624" y="23553"/>
                </a:lnTo>
                <a:lnTo>
                  <a:pt x="18909" y="24101"/>
                </a:lnTo>
                <a:lnTo>
                  <a:pt x="19195" y="24625"/>
                </a:lnTo>
                <a:lnTo>
                  <a:pt x="19505" y="25220"/>
                </a:lnTo>
                <a:lnTo>
                  <a:pt x="20029" y="26435"/>
                </a:lnTo>
                <a:lnTo>
                  <a:pt x="20576" y="28340"/>
                </a:lnTo>
                <a:lnTo>
                  <a:pt x="20838" y="29650"/>
                </a:lnTo>
                <a:lnTo>
                  <a:pt x="20862" y="29983"/>
                </a:lnTo>
                <a:lnTo>
                  <a:pt x="20934" y="30293"/>
                </a:lnTo>
                <a:lnTo>
                  <a:pt x="20981" y="30602"/>
                </a:lnTo>
                <a:lnTo>
                  <a:pt x="21219" y="31055"/>
                </a:lnTo>
                <a:lnTo>
                  <a:pt x="21815" y="31507"/>
                </a:lnTo>
                <a:lnTo>
                  <a:pt x="22267" y="31769"/>
                </a:lnTo>
                <a:lnTo>
                  <a:pt x="22458" y="31888"/>
                </a:lnTo>
                <a:lnTo>
                  <a:pt x="22601" y="32031"/>
                </a:lnTo>
                <a:lnTo>
                  <a:pt x="23768" y="32888"/>
                </a:lnTo>
                <a:lnTo>
                  <a:pt x="26173" y="34555"/>
                </a:lnTo>
                <a:lnTo>
                  <a:pt x="27411" y="35294"/>
                </a:lnTo>
                <a:lnTo>
                  <a:pt x="27649" y="35460"/>
                </a:lnTo>
                <a:lnTo>
                  <a:pt x="28030" y="35603"/>
                </a:lnTo>
                <a:lnTo>
                  <a:pt x="28197" y="35389"/>
                </a:lnTo>
                <a:lnTo>
                  <a:pt x="28221" y="35103"/>
                </a:lnTo>
                <a:lnTo>
                  <a:pt x="28126" y="34627"/>
                </a:lnTo>
                <a:lnTo>
                  <a:pt x="27887" y="34222"/>
                </a:lnTo>
                <a:lnTo>
                  <a:pt x="27316" y="33031"/>
                </a:lnTo>
                <a:lnTo>
                  <a:pt x="26816" y="31817"/>
                </a:lnTo>
                <a:lnTo>
                  <a:pt x="26697" y="31388"/>
                </a:lnTo>
                <a:lnTo>
                  <a:pt x="26292" y="30650"/>
                </a:lnTo>
                <a:lnTo>
                  <a:pt x="26054" y="30293"/>
                </a:lnTo>
                <a:lnTo>
                  <a:pt x="24768" y="27983"/>
                </a:lnTo>
                <a:lnTo>
                  <a:pt x="22648" y="24649"/>
                </a:lnTo>
                <a:lnTo>
                  <a:pt x="21124" y="22505"/>
                </a:lnTo>
                <a:lnTo>
                  <a:pt x="20291" y="21458"/>
                </a:lnTo>
                <a:lnTo>
                  <a:pt x="19981" y="21005"/>
                </a:lnTo>
                <a:lnTo>
                  <a:pt x="19171" y="20243"/>
                </a:lnTo>
                <a:lnTo>
                  <a:pt x="18766" y="19862"/>
                </a:lnTo>
                <a:lnTo>
                  <a:pt x="18600" y="19719"/>
                </a:lnTo>
                <a:lnTo>
                  <a:pt x="18433" y="19552"/>
                </a:lnTo>
                <a:lnTo>
                  <a:pt x="18171" y="19290"/>
                </a:lnTo>
                <a:lnTo>
                  <a:pt x="17671" y="18862"/>
                </a:lnTo>
                <a:lnTo>
                  <a:pt x="17361" y="18695"/>
                </a:lnTo>
                <a:lnTo>
                  <a:pt x="16742" y="18266"/>
                </a:lnTo>
                <a:lnTo>
                  <a:pt x="15480" y="17552"/>
                </a:lnTo>
                <a:lnTo>
                  <a:pt x="14170" y="16933"/>
                </a:lnTo>
                <a:lnTo>
                  <a:pt x="12813" y="16409"/>
                </a:lnTo>
                <a:lnTo>
                  <a:pt x="12098" y="16218"/>
                </a:lnTo>
                <a:lnTo>
                  <a:pt x="11527" y="16052"/>
                </a:lnTo>
                <a:lnTo>
                  <a:pt x="10408" y="15623"/>
                </a:lnTo>
                <a:lnTo>
                  <a:pt x="9360" y="15075"/>
                </a:lnTo>
                <a:lnTo>
                  <a:pt x="8407" y="14361"/>
                </a:lnTo>
                <a:lnTo>
                  <a:pt x="7978" y="13908"/>
                </a:lnTo>
                <a:lnTo>
                  <a:pt x="7669" y="13599"/>
                </a:lnTo>
                <a:lnTo>
                  <a:pt x="7240" y="12932"/>
                </a:lnTo>
                <a:lnTo>
                  <a:pt x="7002" y="12289"/>
                </a:lnTo>
                <a:lnTo>
                  <a:pt x="6978" y="11694"/>
                </a:lnTo>
                <a:lnTo>
                  <a:pt x="7121" y="11122"/>
                </a:lnTo>
                <a:lnTo>
                  <a:pt x="7478" y="10622"/>
                </a:lnTo>
                <a:lnTo>
                  <a:pt x="8002" y="10193"/>
                </a:lnTo>
                <a:lnTo>
                  <a:pt x="8693" y="9836"/>
                </a:lnTo>
                <a:lnTo>
                  <a:pt x="9122" y="9693"/>
                </a:lnTo>
                <a:lnTo>
                  <a:pt x="9646" y="9646"/>
                </a:lnTo>
                <a:lnTo>
                  <a:pt x="10146" y="9669"/>
                </a:lnTo>
                <a:lnTo>
                  <a:pt x="10765" y="9765"/>
                </a:lnTo>
                <a:lnTo>
                  <a:pt x="11360" y="9931"/>
                </a:lnTo>
                <a:lnTo>
                  <a:pt x="11836" y="10074"/>
                </a:lnTo>
                <a:lnTo>
                  <a:pt x="12289" y="10217"/>
                </a:lnTo>
                <a:lnTo>
                  <a:pt x="12956" y="10503"/>
                </a:lnTo>
                <a:lnTo>
                  <a:pt x="14194" y="11194"/>
                </a:lnTo>
                <a:lnTo>
                  <a:pt x="14742" y="11646"/>
                </a:lnTo>
                <a:lnTo>
                  <a:pt x="17409" y="14170"/>
                </a:lnTo>
                <a:lnTo>
                  <a:pt x="20076" y="16671"/>
                </a:lnTo>
                <a:lnTo>
                  <a:pt x="21100" y="17766"/>
                </a:lnTo>
                <a:lnTo>
                  <a:pt x="22029" y="18909"/>
                </a:lnTo>
                <a:lnTo>
                  <a:pt x="22172" y="19052"/>
                </a:lnTo>
                <a:lnTo>
                  <a:pt x="22386" y="19195"/>
                </a:lnTo>
                <a:lnTo>
                  <a:pt x="22601" y="19195"/>
                </a:lnTo>
                <a:lnTo>
                  <a:pt x="22791" y="19029"/>
                </a:lnTo>
                <a:lnTo>
                  <a:pt x="22910" y="18862"/>
                </a:lnTo>
                <a:lnTo>
                  <a:pt x="23386" y="18028"/>
                </a:lnTo>
                <a:lnTo>
                  <a:pt x="23791" y="17171"/>
                </a:lnTo>
                <a:lnTo>
                  <a:pt x="23982" y="16814"/>
                </a:lnTo>
                <a:lnTo>
                  <a:pt x="24053" y="16409"/>
                </a:lnTo>
                <a:lnTo>
                  <a:pt x="24244" y="15671"/>
                </a:lnTo>
                <a:lnTo>
                  <a:pt x="24458" y="14194"/>
                </a:lnTo>
                <a:lnTo>
                  <a:pt x="24553" y="12742"/>
                </a:lnTo>
                <a:lnTo>
                  <a:pt x="24530" y="11313"/>
                </a:lnTo>
                <a:lnTo>
                  <a:pt x="24291" y="9146"/>
                </a:lnTo>
                <a:lnTo>
                  <a:pt x="23648" y="6288"/>
                </a:lnTo>
                <a:lnTo>
                  <a:pt x="23220" y="4883"/>
                </a:lnTo>
                <a:lnTo>
                  <a:pt x="23029" y="4335"/>
                </a:lnTo>
                <a:lnTo>
                  <a:pt x="22863" y="3787"/>
                </a:lnTo>
                <a:lnTo>
                  <a:pt x="22672" y="3121"/>
                </a:lnTo>
                <a:lnTo>
                  <a:pt x="22458" y="2478"/>
                </a:lnTo>
                <a:lnTo>
                  <a:pt x="22458" y="2097"/>
                </a:lnTo>
                <a:lnTo>
                  <a:pt x="22577" y="1382"/>
                </a:lnTo>
                <a:lnTo>
                  <a:pt x="22863" y="763"/>
                </a:lnTo>
                <a:lnTo>
                  <a:pt x="23363" y="287"/>
                </a:lnTo>
                <a:lnTo>
                  <a:pt x="23720" y="96"/>
                </a:lnTo>
                <a:lnTo>
                  <a:pt x="24006" y="1"/>
                </a:lnTo>
                <a:lnTo>
                  <a:pt x="24601" y="72"/>
                </a:lnTo>
                <a:lnTo>
                  <a:pt x="25244" y="406"/>
                </a:lnTo>
                <a:lnTo>
                  <a:pt x="25839" y="977"/>
                </a:lnTo>
                <a:lnTo>
                  <a:pt x="26101" y="1358"/>
                </a:lnTo>
                <a:lnTo>
                  <a:pt x="26625" y="2192"/>
                </a:lnTo>
                <a:lnTo>
                  <a:pt x="27435" y="3906"/>
                </a:lnTo>
                <a:lnTo>
                  <a:pt x="27983" y="5716"/>
                </a:lnTo>
                <a:lnTo>
                  <a:pt x="28221" y="7621"/>
                </a:lnTo>
                <a:lnTo>
                  <a:pt x="28221" y="8598"/>
                </a:lnTo>
                <a:lnTo>
                  <a:pt x="28126" y="10193"/>
                </a:lnTo>
                <a:lnTo>
                  <a:pt x="27697" y="13313"/>
                </a:lnTo>
                <a:lnTo>
                  <a:pt x="27316" y="14861"/>
                </a:lnTo>
                <a:lnTo>
                  <a:pt x="27244" y="15123"/>
                </a:lnTo>
                <a:lnTo>
                  <a:pt x="27244" y="15575"/>
                </a:lnTo>
                <a:lnTo>
                  <a:pt x="27435" y="15909"/>
                </a:lnTo>
                <a:lnTo>
                  <a:pt x="27792" y="16171"/>
                </a:lnTo>
                <a:lnTo>
                  <a:pt x="28030" y="16266"/>
                </a:lnTo>
                <a:lnTo>
                  <a:pt x="28292" y="16338"/>
                </a:lnTo>
                <a:lnTo>
                  <a:pt x="28769" y="16314"/>
                </a:lnTo>
                <a:lnTo>
                  <a:pt x="29150" y="16123"/>
                </a:lnTo>
                <a:lnTo>
                  <a:pt x="29435" y="15766"/>
                </a:lnTo>
                <a:lnTo>
                  <a:pt x="29554" y="15504"/>
                </a:lnTo>
                <a:lnTo>
                  <a:pt x="29721" y="14885"/>
                </a:lnTo>
                <a:lnTo>
                  <a:pt x="29816" y="13575"/>
                </a:lnTo>
                <a:lnTo>
                  <a:pt x="29888" y="12932"/>
                </a:lnTo>
                <a:lnTo>
                  <a:pt x="29959" y="12337"/>
                </a:lnTo>
                <a:lnTo>
                  <a:pt x="30150" y="11432"/>
                </a:lnTo>
                <a:lnTo>
                  <a:pt x="30459" y="10908"/>
                </a:lnTo>
                <a:lnTo>
                  <a:pt x="30698" y="10670"/>
                </a:lnTo>
                <a:lnTo>
                  <a:pt x="30864" y="10551"/>
                </a:lnTo>
                <a:lnTo>
                  <a:pt x="31483" y="10265"/>
                </a:lnTo>
                <a:lnTo>
                  <a:pt x="32245" y="10074"/>
                </a:lnTo>
                <a:lnTo>
                  <a:pt x="32746" y="10122"/>
                </a:lnTo>
                <a:lnTo>
                  <a:pt x="32984" y="10265"/>
                </a:lnTo>
                <a:lnTo>
                  <a:pt x="33055" y="10408"/>
                </a:lnTo>
                <a:lnTo>
                  <a:pt x="33127" y="10622"/>
                </a:lnTo>
                <a:lnTo>
                  <a:pt x="33174" y="11051"/>
                </a:lnTo>
                <a:lnTo>
                  <a:pt x="33079" y="11694"/>
                </a:lnTo>
                <a:lnTo>
                  <a:pt x="32865" y="12122"/>
                </a:lnTo>
                <a:lnTo>
                  <a:pt x="32626" y="12408"/>
                </a:lnTo>
                <a:lnTo>
                  <a:pt x="32126" y="12956"/>
                </a:lnTo>
                <a:lnTo>
                  <a:pt x="31960" y="13289"/>
                </a:lnTo>
                <a:lnTo>
                  <a:pt x="31960" y="13599"/>
                </a:lnTo>
                <a:lnTo>
                  <a:pt x="32079" y="14028"/>
                </a:lnTo>
                <a:lnTo>
                  <a:pt x="32317" y="14218"/>
                </a:lnTo>
                <a:lnTo>
                  <a:pt x="32722" y="14218"/>
                </a:lnTo>
                <a:lnTo>
                  <a:pt x="32984" y="14123"/>
                </a:lnTo>
                <a:lnTo>
                  <a:pt x="33389" y="13932"/>
                </a:lnTo>
                <a:lnTo>
                  <a:pt x="33936" y="13289"/>
                </a:lnTo>
                <a:lnTo>
                  <a:pt x="34151" y="12908"/>
                </a:lnTo>
                <a:lnTo>
                  <a:pt x="34484" y="12218"/>
                </a:lnTo>
                <a:lnTo>
                  <a:pt x="34937" y="10765"/>
                </a:lnTo>
                <a:lnTo>
                  <a:pt x="35175" y="10027"/>
                </a:lnTo>
                <a:lnTo>
                  <a:pt x="35389" y="9503"/>
                </a:lnTo>
                <a:lnTo>
                  <a:pt x="35865" y="8836"/>
                </a:lnTo>
                <a:lnTo>
                  <a:pt x="36389" y="8598"/>
                </a:lnTo>
                <a:lnTo>
                  <a:pt x="36723" y="8550"/>
                </a:lnTo>
                <a:lnTo>
                  <a:pt x="36889" y="8622"/>
                </a:lnTo>
                <a:lnTo>
                  <a:pt x="37199" y="8812"/>
                </a:lnTo>
                <a:lnTo>
                  <a:pt x="37508" y="9241"/>
                </a:lnTo>
                <a:lnTo>
                  <a:pt x="37723" y="10336"/>
                </a:lnTo>
                <a:lnTo>
                  <a:pt x="37699" y="10908"/>
                </a:lnTo>
                <a:lnTo>
                  <a:pt x="37580" y="11598"/>
                </a:lnTo>
                <a:lnTo>
                  <a:pt x="36961" y="13265"/>
                </a:lnTo>
                <a:lnTo>
                  <a:pt x="36008" y="15052"/>
                </a:lnTo>
                <a:lnTo>
                  <a:pt x="34889" y="16671"/>
                </a:lnTo>
                <a:lnTo>
                  <a:pt x="34341" y="17338"/>
                </a:lnTo>
                <a:lnTo>
                  <a:pt x="33865" y="17790"/>
                </a:lnTo>
                <a:lnTo>
                  <a:pt x="32769" y="18528"/>
                </a:lnTo>
                <a:lnTo>
                  <a:pt x="31602" y="19052"/>
                </a:lnTo>
                <a:lnTo>
                  <a:pt x="30316" y="19314"/>
                </a:lnTo>
                <a:lnTo>
                  <a:pt x="29626" y="19338"/>
                </a:lnTo>
                <a:lnTo>
                  <a:pt x="28911" y="19338"/>
                </a:lnTo>
                <a:lnTo>
                  <a:pt x="27864" y="19076"/>
                </a:lnTo>
                <a:lnTo>
                  <a:pt x="27221" y="18767"/>
                </a:lnTo>
                <a:lnTo>
                  <a:pt x="26935" y="18552"/>
                </a:lnTo>
                <a:lnTo>
                  <a:pt x="26768" y="18433"/>
                </a:lnTo>
                <a:lnTo>
                  <a:pt x="26530" y="18314"/>
                </a:lnTo>
                <a:lnTo>
                  <a:pt x="26339" y="18386"/>
                </a:lnTo>
                <a:lnTo>
                  <a:pt x="26197" y="18624"/>
                </a:lnTo>
                <a:lnTo>
                  <a:pt x="26125" y="18790"/>
                </a:lnTo>
                <a:lnTo>
                  <a:pt x="25673" y="20100"/>
                </a:lnTo>
                <a:lnTo>
                  <a:pt x="25101" y="21386"/>
                </a:lnTo>
                <a:lnTo>
                  <a:pt x="24982" y="21624"/>
                </a:lnTo>
                <a:lnTo>
                  <a:pt x="24911" y="22101"/>
                </a:lnTo>
                <a:lnTo>
                  <a:pt x="24958" y="22553"/>
                </a:lnTo>
                <a:lnTo>
                  <a:pt x="25149" y="23006"/>
                </a:lnTo>
                <a:lnTo>
                  <a:pt x="25292" y="23244"/>
                </a:lnTo>
                <a:lnTo>
                  <a:pt x="26101" y="24411"/>
                </a:lnTo>
                <a:lnTo>
                  <a:pt x="27578" y="26816"/>
                </a:lnTo>
                <a:lnTo>
                  <a:pt x="28245" y="28078"/>
                </a:lnTo>
                <a:lnTo>
                  <a:pt x="29054" y="29554"/>
                </a:lnTo>
                <a:lnTo>
                  <a:pt x="30436" y="32603"/>
                </a:lnTo>
                <a:lnTo>
                  <a:pt x="31055" y="34174"/>
                </a:lnTo>
                <a:lnTo>
                  <a:pt x="31388" y="34984"/>
                </a:lnTo>
                <a:lnTo>
                  <a:pt x="31841" y="35699"/>
                </a:lnTo>
                <a:lnTo>
                  <a:pt x="32126" y="36032"/>
                </a:lnTo>
                <a:lnTo>
                  <a:pt x="32746" y="36461"/>
                </a:lnTo>
                <a:lnTo>
                  <a:pt x="33436" y="36580"/>
                </a:lnTo>
                <a:lnTo>
                  <a:pt x="34174" y="36389"/>
                </a:lnTo>
                <a:lnTo>
                  <a:pt x="34532" y="36151"/>
                </a:lnTo>
                <a:lnTo>
                  <a:pt x="35127" y="35675"/>
                </a:lnTo>
                <a:lnTo>
                  <a:pt x="36103" y="34508"/>
                </a:lnTo>
                <a:lnTo>
                  <a:pt x="36484" y="33841"/>
                </a:lnTo>
                <a:lnTo>
                  <a:pt x="36580" y="33651"/>
                </a:lnTo>
                <a:lnTo>
                  <a:pt x="36627" y="33389"/>
                </a:lnTo>
                <a:lnTo>
                  <a:pt x="36532" y="33222"/>
                </a:lnTo>
                <a:lnTo>
                  <a:pt x="36270" y="33150"/>
                </a:lnTo>
                <a:lnTo>
                  <a:pt x="36080" y="33150"/>
                </a:lnTo>
                <a:lnTo>
                  <a:pt x="35627" y="33127"/>
                </a:lnTo>
                <a:lnTo>
                  <a:pt x="34770" y="32912"/>
                </a:lnTo>
                <a:lnTo>
                  <a:pt x="34008" y="32531"/>
                </a:lnTo>
                <a:lnTo>
                  <a:pt x="33317" y="32007"/>
                </a:lnTo>
                <a:lnTo>
                  <a:pt x="32436" y="31055"/>
                </a:lnTo>
                <a:lnTo>
                  <a:pt x="31650" y="29650"/>
                </a:lnTo>
                <a:lnTo>
                  <a:pt x="31460" y="29007"/>
                </a:lnTo>
                <a:lnTo>
                  <a:pt x="31317" y="28483"/>
                </a:lnTo>
                <a:lnTo>
                  <a:pt x="31341" y="27697"/>
                </a:lnTo>
                <a:lnTo>
                  <a:pt x="31602" y="27244"/>
                </a:lnTo>
                <a:lnTo>
                  <a:pt x="31841" y="27078"/>
                </a:lnTo>
                <a:lnTo>
                  <a:pt x="32079" y="26935"/>
                </a:lnTo>
                <a:lnTo>
                  <a:pt x="32555" y="26935"/>
                </a:lnTo>
                <a:lnTo>
                  <a:pt x="33222" y="27292"/>
                </a:lnTo>
                <a:lnTo>
                  <a:pt x="33627" y="27626"/>
                </a:lnTo>
                <a:lnTo>
                  <a:pt x="34698" y="28602"/>
                </a:lnTo>
                <a:lnTo>
                  <a:pt x="35746" y="29578"/>
                </a:lnTo>
                <a:lnTo>
                  <a:pt x="36056" y="29840"/>
                </a:lnTo>
                <a:lnTo>
                  <a:pt x="36604" y="30102"/>
                </a:lnTo>
                <a:lnTo>
                  <a:pt x="37008" y="30078"/>
                </a:lnTo>
                <a:lnTo>
                  <a:pt x="37223" y="30007"/>
                </a:lnTo>
                <a:lnTo>
                  <a:pt x="37413" y="29888"/>
                </a:lnTo>
                <a:lnTo>
                  <a:pt x="37628" y="29602"/>
                </a:lnTo>
                <a:lnTo>
                  <a:pt x="37747" y="29054"/>
                </a:lnTo>
                <a:lnTo>
                  <a:pt x="37723" y="28650"/>
                </a:lnTo>
                <a:lnTo>
                  <a:pt x="37723" y="28102"/>
                </a:lnTo>
                <a:lnTo>
                  <a:pt x="37580" y="27006"/>
                </a:lnTo>
                <a:lnTo>
                  <a:pt x="37437" y="26482"/>
                </a:lnTo>
                <a:lnTo>
                  <a:pt x="37270" y="25816"/>
                </a:lnTo>
                <a:lnTo>
                  <a:pt x="37199" y="24482"/>
                </a:lnTo>
                <a:lnTo>
                  <a:pt x="37318" y="23815"/>
                </a:lnTo>
                <a:lnTo>
                  <a:pt x="37413" y="23482"/>
                </a:lnTo>
                <a:lnTo>
                  <a:pt x="37675" y="22910"/>
                </a:lnTo>
                <a:lnTo>
                  <a:pt x="38009" y="22482"/>
                </a:lnTo>
                <a:lnTo>
                  <a:pt x="38437" y="22196"/>
                </a:lnTo>
                <a:lnTo>
                  <a:pt x="38914" y="22053"/>
                </a:lnTo>
                <a:lnTo>
                  <a:pt x="39437" y="22053"/>
                </a:lnTo>
                <a:lnTo>
                  <a:pt x="39961" y="22220"/>
                </a:lnTo>
                <a:lnTo>
                  <a:pt x="40509" y="22529"/>
                </a:lnTo>
                <a:lnTo>
                  <a:pt x="40771" y="22744"/>
                </a:lnTo>
                <a:lnTo>
                  <a:pt x="41128" y="23291"/>
                </a:lnTo>
                <a:lnTo>
                  <a:pt x="41652" y="24458"/>
                </a:lnTo>
                <a:lnTo>
                  <a:pt x="42009" y="25673"/>
                </a:lnTo>
                <a:lnTo>
                  <a:pt x="42200" y="26911"/>
                </a:lnTo>
                <a:lnTo>
                  <a:pt x="42200" y="28173"/>
                </a:lnTo>
                <a:lnTo>
                  <a:pt x="42033" y="29412"/>
                </a:lnTo>
                <a:lnTo>
                  <a:pt x="41676" y="30626"/>
                </a:lnTo>
                <a:lnTo>
                  <a:pt x="41152" y="31793"/>
                </a:lnTo>
                <a:lnTo>
                  <a:pt x="40819" y="32341"/>
                </a:lnTo>
                <a:lnTo>
                  <a:pt x="39795" y="33841"/>
                </a:lnTo>
                <a:lnTo>
                  <a:pt x="38247" y="36032"/>
                </a:lnTo>
                <a:lnTo>
                  <a:pt x="37318" y="37580"/>
                </a:lnTo>
                <a:lnTo>
                  <a:pt x="36937" y="38390"/>
                </a:lnTo>
                <a:lnTo>
                  <a:pt x="36508" y="39366"/>
                </a:lnTo>
                <a:lnTo>
                  <a:pt x="35889" y="41319"/>
                </a:lnTo>
                <a:lnTo>
                  <a:pt x="35699" y="42819"/>
                </a:lnTo>
                <a:lnTo>
                  <a:pt x="35699" y="43819"/>
                </a:lnTo>
                <a:lnTo>
                  <a:pt x="35818" y="44819"/>
                </a:lnTo>
                <a:lnTo>
                  <a:pt x="36103" y="45844"/>
                </a:lnTo>
                <a:lnTo>
                  <a:pt x="36294" y="46367"/>
                </a:lnTo>
                <a:lnTo>
                  <a:pt x="36604" y="47082"/>
                </a:lnTo>
                <a:lnTo>
                  <a:pt x="37389" y="48368"/>
                </a:lnTo>
                <a:lnTo>
                  <a:pt x="38342" y="49511"/>
                </a:lnTo>
                <a:lnTo>
                  <a:pt x="39461" y="50535"/>
                </a:lnTo>
                <a:lnTo>
                  <a:pt x="40057" y="51011"/>
                </a:lnTo>
                <a:lnTo>
                  <a:pt x="40319" y="51202"/>
                </a:lnTo>
                <a:lnTo>
                  <a:pt x="40914" y="51392"/>
                </a:lnTo>
                <a:lnTo>
                  <a:pt x="41509" y="51368"/>
                </a:lnTo>
                <a:lnTo>
                  <a:pt x="42105" y="51178"/>
                </a:lnTo>
                <a:lnTo>
                  <a:pt x="42390" y="51011"/>
                </a:lnTo>
                <a:lnTo>
                  <a:pt x="42748" y="50821"/>
                </a:lnTo>
                <a:lnTo>
                  <a:pt x="43272" y="50249"/>
                </a:lnTo>
                <a:lnTo>
                  <a:pt x="43462" y="49892"/>
                </a:lnTo>
                <a:lnTo>
                  <a:pt x="43938" y="49106"/>
                </a:lnTo>
                <a:lnTo>
                  <a:pt x="44558" y="47463"/>
                </a:lnTo>
                <a:lnTo>
                  <a:pt x="44843" y="45748"/>
                </a:lnTo>
                <a:lnTo>
                  <a:pt x="44724" y="43986"/>
                </a:lnTo>
                <a:lnTo>
                  <a:pt x="44510" y="43105"/>
                </a:lnTo>
                <a:lnTo>
                  <a:pt x="44391" y="42605"/>
                </a:lnTo>
                <a:lnTo>
                  <a:pt x="44272" y="41605"/>
                </a:lnTo>
                <a:lnTo>
                  <a:pt x="44296" y="40604"/>
                </a:lnTo>
                <a:lnTo>
                  <a:pt x="44486" y="39628"/>
                </a:lnTo>
                <a:lnTo>
                  <a:pt x="44629" y="39128"/>
                </a:lnTo>
                <a:lnTo>
                  <a:pt x="44867" y="38580"/>
                </a:lnTo>
                <a:lnTo>
                  <a:pt x="45391" y="37937"/>
                </a:lnTo>
                <a:lnTo>
                  <a:pt x="45867" y="37651"/>
                </a:lnTo>
                <a:lnTo>
                  <a:pt x="46177" y="37580"/>
                </a:lnTo>
                <a:lnTo>
                  <a:pt x="46487" y="37556"/>
                </a:lnTo>
                <a:lnTo>
                  <a:pt x="47058" y="37651"/>
                </a:lnTo>
                <a:lnTo>
                  <a:pt x="47558" y="37937"/>
                </a:lnTo>
                <a:lnTo>
                  <a:pt x="47987" y="38366"/>
                </a:lnTo>
                <a:lnTo>
                  <a:pt x="48177" y="38628"/>
                </a:lnTo>
                <a:lnTo>
                  <a:pt x="48654" y="39318"/>
                </a:lnTo>
                <a:lnTo>
                  <a:pt x="49320" y="40771"/>
                </a:lnTo>
                <a:lnTo>
                  <a:pt x="49654" y="42271"/>
                </a:lnTo>
                <a:lnTo>
                  <a:pt x="49606" y="43867"/>
                </a:lnTo>
                <a:lnTo>
                  <a:pt x="49416" y="44700"/>
                </a:lnTo>
                <a:lnTo>
                  <a:pt x="49201" y="45462"/>
                </a:lnTo>
                <a:lnTo>
                  <a:pt x="48654" y="46915"/>
                </a:lnTo>
                <a:lnTo>
                  <a:pt x="47939" y="48273"/>
                </a:lnTo>
                <a:lnTo>
                  <a:pt x="47010" y="49511"/>
                </a:lnTo>
                <a:lnTo>
                  <a:pt x="46463" y="50106"/>
                </a:lnTo>
                <a:lnTo>
                  <a:pt x="45796" y="50821"/>
                </a:lnTo>
                <a:lnTo>
                  <a:pt x="45081" y="51488"/>
                </a:lnTo>
                <a:lnTo>
                  <a:pt x="45010" y="51607"/>
                </a:lnTo>
                <a:lnTo>
                  <a:pt x="45034" y="51916"/>
                </a:lnTo>
                <a:lnTo>
                  <a:pt x="45391" y="52488"/>
                </a:lnTo>
                <a:lnTo>
                  <a:pt x="46201" y="53345"/>
                </a:lnTo>
                <a:lnTo>
                  <a:pt x="46987" y="53988"/>
                </a:lnTo>
                <a:lnTo>
                  <a:pt x="47225" y="54107"/>
                </a:lnTo>
                <a:lnTo>
                  <a:pt x="47630" y="54274"/>
                </a:lnTo>
                <a:lnTo>
                  <a:pt x="48154" y="54607"/>
                </a:lnTo>
                <a:lnTo>
                  <a:pt x="48368" y="55060"/>
                </a:lnTo>
                <a:lnTo>
                  <a:pt x="48273" y="55703"/>
                </a:lnTo>
                <a:lnTo>
                  <a:pt x="48130" y="56179"/>
                </a:lnTo>
                <a:lnTo>
                  <a:pt x="47915" y="56536"/>
                </a:lnTo>
                <a:lnTo>
                  <a:pt x="47344" y="57155"/>
                </a:lnTo>
                <a:lnTo>
                  <a:pt x="46701" y="57655"/>
                </a:lnTo>
                <a:lnTo>
                  <a:pt x="45963" y="58036"/>
                </a:lnTo>
                <a:lnTo>
                  <a:pt x="45201" y="58298"/>
                </a:lnTo>
                <a:lnTo>
                  <a:pt x="44438" y="58441"/>
                </a:lnTo>
                <a:lnTo>
                  <a:pt x="43700" y="58465"/>
                </a:lnTo>
                <a:lnTo>
                  <a:pt x="43033" y="58370"/>
                </a:lnTo>
                <a:lnTo>
                  <a:pt x="42724" y="58275"/>
                </a:lnTo>
                <a:lnTo>
                  <a:pt x="42295" y="58060"/>
                </a:lnTo>
                <a:lnTo>
                  <a:pt x="41224" y="57298"/>
                </a:lnTo>
                <a:lnTo>
                  <a:pt x="39985" y="56679"/>
                </a:lnTo>
                <a:lnTo>
                  <a:pt x="38914" y="56346"/>
                </a:lnTo>
                <a:lnTo>
                  <a:pt x="37580" y="56131"/>
                </a:lnTo>
                <a:lnTo>
                  <a:pt x="35913" y="56084"/>
                </a:lnTo>
                <a:lnTo>
                  <a:pt x="34937" y="56131"/>
                </a:lnTo>
                <a:lnTo>
                  <a:pt x="34103" y="56179"/>
                </a:lnTo>
                <a:lnTo>
                  <a:pt x="33269" y="56203"/>
                </a:lnTo>
                <a:lnTo>
                  <a:pt x="32888" y="56250"/>
                </a:lnTo>
                <a:lnTo>
                  <a:pt x="32507" y="56227"/>
                </a:lnTo>
                <a:lnTo>
                  <a:pt x="31317" y="56298"/>
                </a:lnTo>
                <a:lnTo>
                  <a:pt x="30293" y="56227"/>
                </a:lnTo>
                <a:lnTo>
                  <a:pt x="29983" y="56155"/>
                </a:lnTo>
                <a:lnTo>
                  <a:pt x="29507" y="56203"/>
                </a:lnTo>
                <a:lnTo>
                  <a:pt x="29197" y="56441"/>
                </a:lnTo>
                <a:lnTo>
                  <a:pt x="28983" y="56893"/>
                </a:lnTo>
                <a:lnTo>
                  <a:pt x="28888" y="57203"/>
                </a:lnTo>
                <a:lnTo>
                  <a:pt x="28697" y="58108"/>
                </a:lnTo>
                <a:lnTo>
                  <a:pt x="28102" y="59799"/>
                </a:lnTo>
                <a:lnTo>
                  <a:pt x="27316" y="61418"/>
                </a:lnTo>
                <a:lnTo>
                  <a:pt x="26363" y="62942"/>
                </a:lnTo>
                <a:lnTo>
                  <a:pt x="25792" y="63657"/>
                </a:lnTo>
                <a:lnTo>
                  <a:pt x="25411" y="64133"/>
                </a:lnTo>
                <a:lnTo>
                  <a:pt x="24553" y="65038"/>
                </a:lnTo>
                <a:lnTo>
                  <a:pt x="24077" y="65443"/>
                </a:lnTo>
                <a:lnTo>
                  <a:pt x="23815" y="65705"/>
                </a:lnTo>
                <a:lnTo>
                  <a:pt x="23529" y="65967"/>
                </a:lnTo>
                <a:lnTo>
                  <a:pt x="23386" y="66038"/>
                </a:lnTo>
                <a:lnTo>
                  <a:pt x="23196" y="66276"/>
                </a:lnTo>
                <a:lnTo>
                  <a:pt x="23029" y="66300"/>
                </a:lnTo>
                <a:lnTo>
                  <a:pt x="22196" y="66943"/>
                </a:lnTo>
                <a:lnTo>
                  <a:pt x="20433" y="67919"/>
                </a:lnTo>
                <a:lnTo>
                  <a:pt x="18552" y="68634"/>
                </a:lnTo>
                <a:lnTo>
                  <a:pt x="16576" y="69158"/>
                </a:lnTo>
                <a:lnTo>
                  <a:pt x="15575" y="69372"/>
                </a:lnTo>
                <a:lnTo>
                  <a:pt x="15266" y="69444"/>
                </a:lnTo>
                <a:lnTo>
                  <a:pt x="14956" y="69515"/>
                </a:lnTo>
                <a:lnTo>
                  <a:pt x="14218" y="69634"/>
                </a:lnTo>
                <a:lnTo>
                  <a:pt x="12265" y="69729"/>
                </a:lnTo>
                <a:lnTo>
                  <a:pt x="9384" y="69729"/>
                </a:lnTo>
                <a:lnTo>
                  <a:pt x="8669" y="69658"/>
                </a:lnTo>
                <a:lnTo>
                  <a:pt x="7788" y="69515"/>
                </a:lnTo>
                <a:lnTo>
                  <a:pt x="6526" y="69158"/>
                </a:lnTo>
                <a:lnTo>
                  <a:pt x="5716" y="68777"/>
                </a:lnTo>
                <a:lnTo>
                  <a:pt x="5335" y="68515"/>
                </a:lnTo>
                <a:lnTo>
                  <a:pt x="4883" y="68158"/>
                </a:lnTo>
                <a:lnTo>
                  <a:pt x="4430" y="67515"/>
                </a:lnTo>
                <a:lnTo>
                  <a:pt x="4311" y="66991"/>
                </a:lnTo>
                <a:lnTo>
                  <a:pt x="4335" y="66729"/>
                </a:lnTo>
                <a:lnTo>
                  <a:pt x="4406" y="66443"/>
                </a:lnTo>
                <a:lnTo>
                  <a:pt x="4668" y="66014"/>
                </a:lnTo>
                <a:lnTo>
                  <a:pt x="5097" y="65705"/>
                </a:lnTo>
                <a:lnTo>
                  <a:pt x="5597" y="65538"/>
                </a:lnTo>
                <a:lnTo>
                  <a:pt x="5883" y="65514"/>
                </a:lnTo>
                <a:lnTo>
                  <a:pt x="6502" y="65490"/>
                </a:lnTo>
                <a:lnTo>
                  <a:pt x="7717" y="65586"/>
                </a:lnTo>
                <a:lnTo>
                  <a:pt x="9503" y="65919"/>
                </a:lnTo>
                <a:lnTo>
                  <a:pt x="10693" y="66181"/>
                </a:lnTo>
                <a:lnTo>
                  <a:pt x="11932" y="66443"/>
                </a:lnTo>
                <a:lnTo>
                  <a:pt x="13789" y="66800"/>
                </a:lnTo>
                <a:lnTo>
                  <a:pt x="15051" y="66872"/>
                </a:lnTo>
                <a:lnTo>
                  <a:pt x="15694" y="66848"/>
                </a:lnTo>
                <a:lnTo>
                  <a:pt x="16123" y="66800"/>
                </a:lnTo>
                <a:lnTo>
                  <a:pt x="16528" y="66705"/>
                </a:lnTo>
                <a:lnTo>
                  <a:pt x="16885" y="66586"/>
                </a:lnTo>
                <a:lnTo>
                  <a:pt x="17290" y="66252"/>
                </a:lnTo>
                <a:lnTo>
                  <a:pt x="17433" y="65919"/>
                </a:lnTo>
                <a:lnTo>
                  <a:pt x="17433" y="65728"/>
                </a:lnTo>
                <a:lnTo>
                  <a:pt x="17409" y="65562"/>
                </a:lnTo>
                <a:lnTo>
                  <a:pt x="17266" y="65300"/>
                </a:lnTo>
                <a:lnTo>
                  <a:pt x="16885" y="65014"/>
                </a:lnTo>
                <a:lnTo>
                  <a:pt x="16552" y="64871"/>
                </a:lnTo>
                <a:lnTo>
                  <a:pt x="15528" y="64347"/>
                </a:lnTo>
                <a:lnTo>
                  <a:pt x="13646" y="63180"/>
                </a:lnTo>
                <a:lnTo>
                  <a:pt x="12789" y="62561"/>
                </a:lnTo>
                <a:lnTo>
                  <a:pt x="12670" y="62394"/>
                </a:lnTo>
                <a:lnTo>
                  <a:pt x="12646" y="62180"/>
                </a:lnTo>
                <a:lnTo>
                  <a:pt x="12789" y="61823"/>
                </a:lnTo>
                <a:lnTo>
                  <a:pt x="13241" y="61418"/>
                </a:lnTo>
                <a:lnTo>
                  <a:pt x="14075" y="61132"/>
                </a:lnTo>
                <a:lnTo>
                  <a:pt x="14789" y="61061"/>
                </a:lnTo>
                <a:lnTo>
                  <a:pt x="14956" y="61085"/>
                </a:lnTo>
                <a:lnTo>
                  <a:pt x="16004" y="61394"/>
                </a:lnTo>
                <a:lnTo>
                  <a:pt x="18766" y="62466"/>
                </a:lnTo>
                <a:lnTo>
                  <a:pt x="19243" y="62680"/>
                </a:lnTo>
                <a:lnTo>
                  <a:pt x="19600" y="62895"/>
                </a:lnTo>
                <a:lnTo>
                  <a:pt x="20672" y="63538"/>
                </a:lnTo>
                <a:lnTo>
                  <a:pt x="21386" y="63776"/>
                </a:lnTo>
                <a:lnTo>
                  <a:pt x="21672" y="63752"/>
                </a:lnTo>
                <a:lnTo>
                  <a:pt x="22196" y="63538"/>
                </a:lnTo>
                <a:lnTo>
                  <a:pt x="22743" y="6339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1"/>
          <p:cNvSpPr/>
          <p:nvPr/>
        </p:nvSpPr>
        <p:spPr>
          <a:xfrm rot="1840912">
            <a:off x="-16441" y="3804991"/>
            <a:ext cx="2630561" cy="2165156"/>
          </a:xfrm>
          <a:custGeom>
            <a:avLst/>
            <a:gdLst/>
            <a:ahLst/>
            <a:cxnLst/>
            <a:rect l="l" t="t" r="r" b="b"/>
            <a:pathLst>
              <a:path w="43748" h="36008" extrusionOk="0">
                <a:moveTo>
                  <a:pt x="35056" y="0"/>
                </a:moveTo>
                <a:lnTo>
                  <a:pt x="34770" y="24"/>
                </a:lnTo>
                <a:lnTo>
                  <a:pt x="34294" y="239"/>
                </a:lnTo>
                <a:lnTo>
                  <a:pt x="33913" y="620"/>
                </a:lnTo>
                <a:lnTo>
                  <a:pt x="33698" y="1120"/>
                </a:lnTo>
                <a:lnTo>
                  <a:pt x="33698" y="1405"/>
                </a:lnTo>
                <a:lnTo>
                  <a:pt x="33698" y="3025"/>
                </a:lnTo>
                <a:lnTo>
                  <a:pt x="33603" y="5954"/>
                </a:lnTo>
                <a:lnTo>
                  <a:pt x="33389" y="8478"/>
                </a:lnTo>
                <a:lnTo>
                  <a:pt x="33079" y="10645"/>
                </a:lnTo>
                <a:lnTo>
                  <a:pt x="32888" y="11598"/>
                </a:lnTo>
                <a:lnTo>
                  <a:pt x="32174" y="11384"/>
                </a:lnTo>
                <a:lnTo>
                  <a:pt x="30864" y="10717"/>
                </a:lnTo>
                <a:lnTo>
                  <a:pt x="29745" y="9860"/>
                </a:lnTo>
                <a:lnTo>
                  <a:pt x="28792" y="8883"/>
                </a:lnTo>
                <a:lnTo>
                  <a:pt x="27673" y="7407"/>
                </a:lnTo>
                <a:lnTo>
                  <a:pt x="26887" y="6025"/>
                </a:lnTo>
                <a:lnTo>
                  <a:pt x="26792" y="5859"/>
                </a:lnTo>
                <a:lnTo>
                  <a:pt x="26721" y="5668"/>
                </a:lnTo>
                <a:lnTo>
                  <a:pt x="26459" y="5382"/>
                </a:lnTo>
                <a:lnTo>
                  <a:pt x="26125" y="5168"/>
                </a:lnTo>
                <a:lnTo>
                  <a:pt x="25744" y="5049"/>
                </a:lnTo>
                <a:lnTo>
                  <a:pt x="25530" y="5025"/>
                </a:lnTo>
                <a:lnTo>
                  <a:pt x="25244" y="5049"/>
                </a:lnTo>
                <a:lnTo>
                  <a:pt x="24958" y="5144"/>
                </a:lnTo>
                <a:lnTo>
                  <a:pt x="24720" y="5287"/>
                </a:lnTo>
                <a:lnTo>
                  <a:pt x="24339" y="5692"/>
                </a:lnTo>
                <a:lnTo>
                  <a:pt x="24149" y="6168"/>
                </a:lnTo>
                <a:lnTo>
                  <a:pt x="24172" y="6716"/>
                </a:lnTo>
                <a:lnTo>
                  <a:pt x="24268" y="6978"/>
                </a:lnTo>
                <a:lnTo>
                  <a:pt x="24411" y="7311"/>
                </a:lnTo>
                <a:lnTo>
                  <a:pt x="25315" y="8883"/>
                </a:lnTo>
                <a:lnTo>
                  <a:pt x="26268" y="10193"/>
                </a:lnTo>
                <a:lnTo>
                  <a:pt x="26863" y="10907"/>
                </a:lnTo>
                <a:lnTo>
                  <a:pt x="26578" y="10907"/>
                </a:lnTo>
                <a:lnTo>
                  <a:pt x="25244" y="10788"/>
                </a:lnTo>
                <a:lnTo>
                  <a:pt x="24815" y="10645"/>
                </a:lnTo>
                <a:lnTo>
                  <a:pt x="24601" y="10598"/>
                </a:lnTo>
                <a:lnTo>
                  <a:pt x="24172" y="10598"/>
                </a:lnTo>
                <a:lnTo>
                  <a:pt x="23744" y="10741"/>
                </a:lnTo>
                <a:lnTo>
                  <a:pt x="23410" y="10979"/>
                </a:lnTo>
                <a:lnTo>
                  <a:pt x="23148" y="11336"/>
                </a:lnTo>
                <a:lnTo>
                  <a:pt x="23077" y="11550"/>
                </a:lnTo>
                <a:lnTo>
                  <a:pt x="23005" y="11812"/>
                </a:lnTo>
                <a:lnTo>
                  <a:pt x="23053" y="12360"/>
                </a:lnTo>
                <a:lnTo>
                  <a:pt x="23148" y="12622"/>
                </a:lnTo>
                <a:lnTo>
                  <a:pt x="23291" y="12860"/>
                </a:lnTo>
                <a:lnTo>
                  <a:pt x="23720" y="13194"/>
                </a:lnTo>
                <a:lnTo>
                  <a:pt x="23958" y="13289"/>
                </a:lnTo>
                <a:lnTo>
                  <a:pt x="24196" y="13360"/>
                </a:lnTo>
                <a:lnTo>
                  <a:pt x="25577" y="13646"/>
                </a:lnTo>
                <a:lnTo>
                  <a:pt x="26530" y="13694"/>
                </a:lnTo>
                <a:lnTo>
                  <a:pt x="27340" y="13670"/>
                </a:lnTo>
                <a:lnTo>
                  <a:pt x="28697" y="13289"/>
                </a:lnTo>
                <a:lnTo>
                  <a:pt x="29245" y="12979"/>
                </a:lnTo>
                <a:lnTo>
                  <a:pt x="29912" y="13384"/>
                </a:lnTo>
                <a:lnTo>
                  <a:pt x="31388" y="14051"/>
                </a:lnTo>
                <a:lnTo>
                  <a:pt x="32174" y="14289"/>
                </a:lnTo>
                <a:lnTo>
                  <a:pt x="31888" y="15146"/>
                </a:lnTo>
                <a:lnTo>
                  <a:pt x="31341" y="16432"/>
                </a:lnTo>
                <a:lnTo>
                  <a:pt x="30698" y="17528"/>
                </a:lnTo>
                <a:lnTo>
                  <a:pt x="30578" y="17647"/>
                </a:lnTo>
                <a:lnTo>
                  <a:pt x="30507" y="17742"/>
                </a:lnTo>
                <a:lnTo>
                  <a:pt x="30412" y="17837"/>
                </a:lnTo>
                <a:lnTo>
                  <a:pt x="30245" y="18099"/>
                </a:lnTo>
                <a:lnTo>
                  <a:pt x="28578" y="19457"/>
                </a:lnTo>
                <a:lnTo>
                  <a:pt x="26601" y="20552"/>
                </a:lnTo>
                <a:lnTo>
                  <a:pt x="25268" y="21076"/>
                </a:lnTo>
                <a:lnTo>
                  <a:pt x="24720" y="19790"/>
                </a:lnTo>
                <a:lnTo>
                  <a:pt x="23577" y="17456"/>
                </a:lnTo>
                <a:lnTo>
                  <a:pt x="22410" y="15456"/>
                </a:lnTo>
                <a:lnTo>
                  <a:pt x="21196" y="13741"/>
                </a:lnTo>
                <a:lnTo>
                  <a:pt x="20576" y="13027"/>
                </a:lnTo>
                <a:lnTo>
                  <a:pt x="20934" y="12479"/>
                </a:lnTo>
                <a:lnTo>
                  <a:pt x="21553" y="11312"/>
                </a:lnTo>
                <a:lnTo>
                  <a:pt x="22315" y="9526"/>
                </a:lnTo>
                <a:lnTo>
                  <a:pt x="22672" y="8335"/>
                </a:lnTo>
                <a:lnTo>
                  <a:pt x="22672" y="8312"/>
                </a:lnTo>
                <a:lnTo>
                  <a:pt x="23029" y="7026"/>
                </a:lnTo>
                <a:lnTo>
                  <a:pt x="23410" y="4668"/>
                </a:lnTo>
                <a:lnTo>
                  <a:pt x="23601" y="2001"/>
                </a:lnTo>
                <a:lnTo>
                  <a:pt x="23577" y="1477"/>
                </a:lnTo>
                <a:lnTo>
                  <a:pt x="23553" y="1215"/>
                </a:lnTo>
                <a:lnTo>
                  <a:pt x="23339" y="715"/>
                </a:lnTo>
                <a:lnTo>
                  <a:pt x="22958" y="358"/>
                </a:lnTo>
                <a:lnTo>
                  <a:pt x="22482" y="167"/>
                </a:lnTo>
                <a:lnTo>
                  <a:pt x="22196" y="143"/>
                </a:lnTo>
                <a:lnTo>
                  <a:pt x="22148" y="143"/>
                </a:lnTo>
                <a:lnTo>
                  <a:pt x="21862" y="167"/>
                </a:lnTo>
                <a:lnTo>
                  <a:pt x="21386" y="405"/>
                </a:lnTo>
                <a:lnTo>
                  <a:pt x="21005" y="786"/>
                </a:lnTo>
                <a:lnTo>
                  <a:pt x="20815" y="1286"/>
                </a:lnTo>
                <a:lnTo>
                  <a:pt x="20815" y="1572"/>
                </a:lnTo>
                <a:lnTo>
                  <a:pt x="20815" y="1834"/>
                </a:lnTo>
                <a:lnTo>
                  <a:pt x="20672" y="4144"/>
                </a:lnTo>
                <a:lnTo>
                  <a:pt x="20410" y="5859"/>
                </a:lnTo>
                <a:lnTo>
                  <a:pt x="19957" y="5454"/>
                </a:lnTo>
                <a:lnTo>
                  <a:pt x="19171" y="4501"/>
                </a:lnTo>
                <a:lnTo>
                  <a:pt x="18266" y="3049"/>
                </a:lnTo>
                <a:lnTo>
                  <a:pt x="17957" y="2358"/>
                </a:lnTo>
                <a:lnTo>
                  <a:pt x="17862" y="2167"/>
                </a:lnTo>
                <a:lnTo>
                  <a:pt x="17600" y="1858"/>
                </a:lnTo>
                <a:lnTo>
                  <a:pt x="17266" y="1644"/>
                </a:lnTo>
                <a:lnTo>
                  <a:pt x="16885" y="1525"/>
                </a:lnTo>
                <a:lnTo>
                  <a:pt x="16671" y="1525"/>
                </a:lnTo>
                <a:lnTo>
                  <a:pt x="16385" y="1548"/>
                </a:lnTo>
                <a:lnTo>
                  <a:pt x="16123" y="1620"/>
                </a:lnTo>
                <a:lnTo>
                  <a:pt x="15885" y="1763"/>
                </a:lnTo>
                <a:lnTo>
                  <a:pt x="15504" y="2144"/>
                </a:lnTo>
                <a:lnTo>
                  <a:pt x="15385" y="2382"/>
                </a:lnTo>
                <a:lnTo>
                  <a:pt x="15290" y="2644"/>
                </a:lnTo>
                <a:lnTo>
                  <a:pt x="15313" y="3192"/>
                </a:lnTo>
                <a:lnTo>
                  <a:pt x="15385" y="3453"/>
                </a:lnTo>
                <a:lnTo>
                  <a:pt x="15623" y="4001"/>
                </a:lnTo>
                <a:lnTo>
                  <a:pt x="17123" y="6383"/>
                </a:lnTo>
                <a:lnTo>
                  <a:pt x="18266" y="7645"/>
                </a:lnTo>
                <a:lnTo>
                  <a:pt x="19148" y="8383"/>
                </a:lnTo>
                <a:lnTo>
                  <a:pt x="19648" y="8693"/>
                </a:lnTo>
                <a:lnTo>
                  <a:pt x="19410" y="9336"/>
                </a:lnTo>
                <a:lnTo>
                  <a:pt x="18838" y="10550"/>
                </a:lnTo>
                <a:lnTo>
                  <a:pt x="18481" y="11146"/>
                </a:lnTo>
                <a:lnTo>
                  <a:pt x="18004" y="10812"/>
                </a:lnTo>
                <a:lnTo>
                  <a:pt x="17028" y="10312"/>
                </a:lnTo>
                <a:lnTo>
                  <a:pt x="16552" y="10121"/>
                </a:lnTo>
                <a:lnTo>
                  <a:pt x="15933" y="9883"/>
                </a:lnTo>
                <a:lnTo>
                  <a:pt x="14742" y="9050"/>
                </a:lnTo>
                <a:lnTo>
                  <a:pt x="14194" y="8526"/>
                </a:lnTo>
                <a:lnTo>
                  <a:pt x="14170" y="8502"/>
                </a:lnTo>
                <a:lnTo>
                  <a:pt x="13384" y="7645"/>
                </a:lnTo>
                <a:lnTo>
                  <a:pt x="11979" y="5644"/>
                </a:lnTo>
                <a:lnTo>
                  <a:pt x="10884" y="3596"/>
                </a:lnTo>
                <a:lnTo>
                  <a:pt x="10098" y="1858"/>
                </a:lnTo>
                <a:lnTo>
                  <a:pt x="9860" y="1191"/>
                </a:lnTo>
                <a:lnTo>
                  <a:pt x="9741" y="953"/>
                </a:lnTo>
                <a:lnTo>
                  <a:pt x="9384" y="548"/>
                </a:lnTo>
                <a:lnTo>
                  <a:pt x="8883" y="310"/>
                </a:lnTo>
                <a:lnTo>
                  <a:pt x="8360" y="286"/>
                </a:lnTo>
                <a:lnTo>
                  <a:pt x="8074" y="358"/>
                </a:lnTo>
                <a:lnTo>
                  <a:pt x="7812" y="477"/>
                </a:lnTo>
                <a:lnTo>
                  <a:pt x="7407" y="834"/>
                </a:lnTo>
                <a:lnTo>
                  <a:pt x="7193" y="1310"/>
                </a:lnTo>
                <a:lnTo>
                  <a:pt x="7145" y="1858"/>
                </a:lnTo>
                <a:lnTo>
                  <a:pt x="7240" y="2120"/>
                </a:lnTo>
                <a:lnTo>
                  <a:pt x="7431" y="2668"/>
                </a:lnTo>
                <a:lnTo>
                  <a:pt x="8622" y="5311"/>
                </a:lnTo>
                <a:lnTo>
                  <a:pt x="9860" y="7478"/>
                </a:lnTo>
                <a:lnTo>
                  <a:pt x="10646" y="8597"/>
                </a:lnTo>
                <a:lnTo>
                  <a:pt x="10241" y="8597"/>
                </a:lnTo>
                <a:lnTo>
                  <a:pt x="9312" y="8574"/>
                </a:lnTo>
                <a:lnTo>
                  <a:pt x="7764" y="8216"/>
                </a:lnTo>
                <a:lnTo>
                  <a:pt x="6192" y="7478"/>
                </a:lnTo>
                <a:lnTo>
                  <a:pt x="5931" y="7288"/>
                </a:lnTo>
                <a:lnTo>
                  <a:pt x="5740" y="7169"/>
                </a:lnTo>
                <a:lnTo>
                  <a:pt x="5311" y="7026"/>
                </a:lnTo>
                <a:lnTo>
                  <a:pt x="5097" y="7002"/>
                </a:lnTo>
                <a:lnTo>
                  <a:pt x="4764" y="7026"/>
                </a:lnTo>
                <a:lnTo>
                  <a:pt x="4192" y="7311"/>
                </a:lnTo>
                <a:lnTo>
                  <a:pt x="3978" y="7550"/>
                </a:lnTo>
                <a:lnTo>
                  <a:pt x="3835" y="7788"/>
                </a:lnTo>
                <a:lnTo>
                  <a:pt x="3692" y="8288"/>
                </a:lnTo>
                <a:lnTo>
                  <a:pt x="3763" y="8836"/>
                </a:lnTo>
                <a:lnTo>
                  <a:pt x="4025" y="9312"/>
                </a:lnTo>
                <a:lnTo>
                  <a:pt x="4240" y="9502"/>
                </a:lnTo>
                <a:lnTo>
                  <a:pt x="4692" y="9836"/>
                </a:lnTo>
                <a:lnTo>
                  <a:pt x="6883" y="10836"/>
                </a:lnTo>
                <a:lnTo>
                  <a:pt x="8431" y="11241"/>
                </a:lnTo>
                <a:lnTo>
                  <a:pt x="9598" y="11384"/>
                </a:lnTo>
                <a:lnTo>
                  <a:pt x="10884" y="11384"/>
                </a:lnTo>
                <a:lnTo>
                  <a:pt x="12194" y="11217"/>
                </a:lnTo>
                <a:lnTo>
                  <a:pt x="12837" y="11050"/>
                </a:lnTo>
                <a:lnTo>
                  <a:pt x="13480" y="11598"/>
                </a:lnTo>
                <a:lnTo>
                  <a:pt x="14885" y="12455"/>
                </a:lnTo>
                <a:lnTo>
                  <a:pt x="15623" y="12765"/>
                </a:lnTo>
                <a:lnTo>
                  <a:pt x="15980" y="12884"/>
                </a:lnTo>
                <a:lnTo>
                  <a:pt x="16718" y="13289"/>
                </a:lnTo>
                <a:lnTo>
                  <a:pt x="17528" y="13884"/>
                </a:lnTo>
                <a:lnTo>
                  <a:pt x="18362" y="14718"/>
                </a:lnTo>
                <a:lnTo>
                  <a:pt x="19243" y="15765"/>
                </a:lnTo>
                <a:lnTo>
                  <a:pt x="20172" y="17099"/>
                </a:lnTo>
                <a:lnTo>
                  <a:pt x="21100" y="18742"/>
                </a:lnTo>
                <a:lnTo>
                  <a:pt x="22077" y="20695"/>
                </a:lnTo>
                <a:lnTo>
                  <a:pt x="22577" y="21838"/>
                </a:lnTo>
                <a:lnTo>
                  <a:pt x="21624" y="22005"/>
                </a:lnTo>
                <a:lnTo>
                  <a:pt x="19481" y="22291"/>
                </a:lnTo>
                <a:lnTo>
                  <a:pt x="18290" y="22386"/>
                </a:lnTo>
                <a:lnTo>
                  <a:pt x="17028" y="22410"/>
                </a:lnTo>
                <a:lnTo>
                  <a:pt x="15861" y="22314"/>
                </a:lnTo>
                <a:lnTo>
                  <a:pt x="15956" y="21624"/>
                </a:lnTo>
                <a:lnTo>
                  <a:pt x="15885" y="20195"/>
                </a:lnTo>
                <a:lnTo>
                  <a:pt x="15552" y="18814"/>
                </a:lnTo>
                <a:lnTo>
                  <a:pt x="15075" y="17528"/>
                </a:lnTo>
                <a:lnTo>
                  <a:pt x="14194" y="15813"/>
                </a:lnTo>
                <a:lnTo>
                  <a:pt x="13146" y="14289"/>
                </a:lnTo>
                <a:lnTo>
                  <a:pt x="12908" y="13979"/>
                </a:lnTo>
                <a:lnTo>
                  <a:pt x="12694" y="13765"/>
                </a:lnTo>
                <a:lnTo>
                  <a:pt x="12146" y="13503"/>
                </a:lnTo>
                <a:lnTo>
                  <a:pt x="11836" y="13479"/>
                </a:lnTo>
                <a:lnTo>
                  <a:pt x="11598" y="13479"/>
                </a:lnTo>
                <a:lnTo>
                  <a:pt x="11146" y="13646"/>
                </a:lnTo>
                <a:lnTo>
                  <a:pt x="10955" y="13789"/>
                </a:lnTo>
                <a:lnTo>
                  <a:pt x="10741" y="13979"/>
                </a:lnTo>
                <a:lnTo>
                  <a:pt x="10503" y="14456"/>
                </a:lnTo>
                <a:lnTo>
                  <a:pt x="10431" y="15003"/>
                </a:lnTo>
                <a:lnTo>
                  <a:pt x="10598" y="15504"/>
                </a:lnTo>
                <a:lnTo>
                  <a:pt x="10765" y="15742"/>
                </a:lnTo>
                <a:lnTo>
                  <a:pt x="11098" y="16170"/>
                </a:lnTo>
                <a:lnTo>
                  <a:pt x="11956" y="17504"/>
                </a:lnTo>
                <a:lnTo>
                  <a:pt x="12741" y="19195"/>
                </a:lnTo>
                <a:lnTo>
                  <a:pt x="13099" y="20528"/>
                </a:lnTo>
                <a:lnTo>
                  <a:pt x="13146" y="21409"/>
                </a:lnTo>
                <a:lnTo>
                  <a:pt x="13099" y="21814"/>
                </a:lnTo>
                <a:lnTo>
                  <a:pt x="12003" y="21457"/>
                </a:lnTo>
                <a:lnTo>
                  <a:pt x="10955" y="21005"/>
                </a:lnTo>
                <a:lnTo>
                  <a:pt x="10789" y="20909"/>
                </a:lnTo>
                <a:lnTo>
                  <a:pt x="10622" y="20862"/>
                </a:lnTo>
                <a:lnTo>
                  <a:pt x="9646" y="20338"/>
                </a:lnTo>
                <a:lnTo>
                  <a:pt x="7907" y="19171"/>
                </a:lnTo>
                <a:lnTo>
                  <a:pt x="6431" y="17909"/>
                </a:lnTo>
                <a:lnTo>
                  <a:pt x="5192" y="16647"/>
                </a:lnTo>
                <a:lnTo>
                  <a:pt x="3787" y="14837"/>
                </a:lnTo>
                <a:lnTo>
                  <a:pt x="2763" y="13194"/>
                </a:lnTo>
                <a:lnTo>
                  <a:pt x="2644" y="12932"/>
                </a:lnTo>
                <a:lnTo>
                  <a:pt x="2430" y="12598"/>
                </a:lnTo>
                <a:lnTo>
                  <a:pt x="1787" y="12193"/>
                </a:lnTo>
                <a:lnTo>
                  <a:pt x="1382" y="12146"/>
                </a:lnTo>
                <a:lnTo>
                  <a:pt x="1072" y="12170"/>
                </a:lnTo>
                <a:lnTo>
                  <a:pt x="787" y="12289"/>
                </a:lnTo>
                <a:lnTo>
                  <a:pt x="548" y="12431"/>
                </a:lnTo>
                <a:lnTo>
                  <a:pt x="191" y="12836"/>
                </a:lnTo>
                <a:lnTo>
                  <a:pt x="1" y="13336"/>
                </a:lnTo>
                <a:lnTo>
                  <a:pt x="25" y="13884"/>
                </a:lnTo>
                <a:lnTo>
                  <a:pt x="144" y="14146"/>
                </a:lnTo>
                <a:lnTo>
                  <a:pt x="429" y="14741"/>
                </a:lnTo>
                <a:lnTo>
                  <a:pt x="2716" y="17980"/>
                </a:lnTo>
                <a:lnTo>
                  <a:pt x="4573" y="19909"/>
                </a:lnTo>
                <a:lnTo>
                  <a:pt x="6050" y="21195"/>
                </a:lnTo>
                <a:lnTo>
                  <a:pt x="6883" y="21814"/>
                </a:lnTo>
                <a:lnTo>
                  <a:pt x="5145" y="22219"/>
                </a:lnTo>
                <a:lnTo>
                  <a:pt x="2739" y="22505"/>
                </a:lnTo>
                <a:lnTo>
                  <a:pt x="2168" y="22529"/>
                </a:lnTo>
                <a:lnTo>
                  <a:pt x="1739" y="22529"/>
                </a:lnTo>
                <a:lnTo>
                  <a:pt x="1215" y="22695"/>
                </a:lnTo>
                <a:lnTo>
                  <a:pt x="810" y="23053"/>
                </a:lnTo>
                <a:lnTo>
                  <a:pt x="572" y="23553"/>
                </a:lnTo>
                <a:lnTo>
                  <a:pt x="548" y="23839"/>
                </a:lnTo>
                <a:lnTo>
                  <a:pt x="548" y="24124"/>
                </a:lnTo>
                <a:lnTo>
                  <a:pt x="739" y="24624"/>
                </a:lnTo>
                <a:lnTo>
                  <a:pt x="1096" y="25029"/>
                </a:lnTo>
                <a:lnTo>
                  <a:pt x="1572" y="25267"/>
                </a:lnTo>
                <a:lnTo>
                  <a:pt x="1858" y="25291"/>
                </a:lnTo>
                <a:lnTo>
                  <a:pt x="2668" y="25291"/>
                </a:lnTo>
                <a:lnTo>
                  <a:pt x="4121" y="25172"/>
                </a:lnTo>
                <a:lnTo>
                  <a:pt x="6169" y="24839"/>
                </a:lnTo>
                <a:lnTo>
                  <a:pt x="8717" y="24172"/>
                </a:lnTo>
                <a:lnTo>
                  <a:pt x="10193" y="23672"/>
                </a:lnTo>
                <a:lnTo>
                  <a:pt x="10979" y="24005"/>
                </a:lnTo>
                <a:lnTo>
                  <a:pt x="12646" y="24553"/>
                </a:lnTo>
                <a:lnTo>
                  <a:pt x="13551" y="24767"/>
                </a:lnTo>
                <a:lnTo>
                  <a:pt x="13694" y="24815"/>
                </a:lnTo>
                <a:lnTo>
                  <a:pt x="13837" y="24839"/>
                </a:lnTo>
                <a:lnTo>
                  <a:pt x="14694" y="24982"/>
                </a:lnTo>
                <a:lnTo>
                  <a:pt x="16457" y="25172"/>
                </a:lnTo>
                <a:lnTo>
                  <a:pt x="17909" y="25172"/>
                </a:lnTo>
                <a:lnTo>
                  <a:pt x="18433" y="25148"/>
                </a:lnTo>
                <a:lnTo>
                  <a:pt x="19886" y="25053"/>
                </a:lnTo>
                <a:lnTo>
                  <a:pt x="22458" y="24696"/>
                </a:lnTo>
                <a:lnTo>
                  <a:pt x="23625" y="24458"/>
                </a:lnTo>
                <a:lnTo>
                  <a:pt x="24411" y="26649"/>
                </a:lnTo>
                <a:lnTo>
                  <a:pt x="25982" y="31888"/>
                </a:lnTo>
                <a:lnTo>
                  <a:pt x="26792" y="34960"/>
                </a:lnTo>
                <a:lnTo>
                  <a:pt x="26863" y="35174"/>
                </a:lnTo>
                <a:lnTo>
                  <a:pt x="27102" y="35579"/>
                </a:lnTo>
                <a:lnTo>
                  <a:pt x="27459" y="35841"/>
                </a:lnTo>
                <a:lnTo>
                  <a:pt x="27887" y="36008"/>
                </a:lnTo>
                <a:lnTo>
                  <a:pt x="28292" y="36008"/>
                </a:lnTo>
                <a:lnTo>
                  <a:pt x="28459" y="35960"/>
                </a:lnTo>
                <a:lnTo>
                  <a:pt x="28721" y="35889"/>
                </a:lnTo>
                <a:lnTo>
                  <a:pt x="29173" y="35555"/>
                </a:lnTo>
                <a:lnTo>
                  <a:pt x="29316" y="35341"/>
                </a:lnTo>
                <a:lnTo>
                  <a:pt x="29435" y="35103"/>
                </a:lnTo>
                <a:lnTo>
                  <a:pt x="29531" y="34555"/>
                </a:lnTo>
                <a:lnTo>
                  <a:pt x="29483" y="34293"/>
                </a:lnTo>
                <a:lnTo>
                  <a:pt x="28721" y="31316"/>
                </a:lnTo>
                <a:lnTo>
                  <a:pt x="27125" y="26006"/>
                </a:lnTo>
                <a:lnTo>
                  <a:pt x="26292" y="23672"/>
                </a:lnTo>
                <a:lnTo>
                  <a:pt x="27316" y="23291"/>
                </a:lnTo>
                <a:lnTo>
                  <a:pt x="29054" y="22457"/>
                </a:lnTo>
                <a:lnTo>
                  <a:pt x="30412" y="21600"/>
                </a:lnTo>
                <a:lnTo>
                  <a:pt x="31412" y="20790"/>
                </a:lnTo>
                <a:lnTo>
                  <a:pt x="31793" y="20457"/>
                </a:lnTo>
                <a:lnTo>
                  <a:pt x="32293" y="20552"/>
                </a:lnTo>
                <a:lnTo>
                  <a:pt x="33889" y="20767"/>
                </a:lnTo>
                <a:lnTo>
                  <a:pt x="34889" y="20790"/>
                </a:lnTo>
                <a:lnTo>
                  <a:pt x="35865" y="20767"/>
                </a:lnTo>
                <a:lnTo>
                  <a:pt x="37485" y="20528"/>
                </a:lnTo>
                <a:lnTo>
                  <a:pt x="38604" y="20243"/>
                </a:lnTo>
                <a:lnTo>
                  <a:pt x="39723" y="19790"/>
                </a:lnTo>
                <a:lnTo>
                  <a:pt x="40866" y="19195"/>
                </a:lnTo>
                <a:lnTo>
                  <a:pt x="41938" y="18385"/>
                </a:lnTo>
                <a:lnTo>
                  <a:pt x="42986" y="17385"/>
                </a:lnTo>
                <a:lnTo>
                  <a:pt x="43462" y="16766"/>
                </a:lnTo>
                <a:lnTo>
                  <a:pt x="43629" y="16551"/>
                </a:lnTo>
                <a:lnTo>
                  <a:pt x="43748" y="16027"/>
                </a:lnTo>
                <a:lnTo>
                  <a:pt x="43748" y="15742"/>
                </a:lnTo>
                <a:lnTo>
                  <a:pt x="43676" y="15480"/>
                </a:lnTo>
                <a:lnTo>
                  <a:pt x="43415" y="15003"/>
                </a:lnTo>
                <a:lnTo>
                  <a:pt x="43200" y="14837"/>
                </a:lnTo>
                <a:lnTo>
                  <a:pt x="43010" y="14694"/>
                </a:lnTo>
                <a:lnTo>
                  <a:pt x="42581" y="14551"/>
                </a:lnTo>
                <a:lnTo>
                  <a:pt x="42367" y="14551"/>
                </a:lnTo>
                <a:lnTo>
                  <a:pt x="42033" y="14575"/>
                </a:lnTo>
                <a:lnTo>
                  <a:pt x="41462" y="14837"/>
                </a:lnTo>
                <a:lnTo>
                  <a:pt x="41247" y="15099"/>
                </a:lnTo>
                <a:lnTo>
                  <a:pt x="40914" y="15527"/>
                </a:lnTo>
                <a:lnTo>
                  <a:pt x="40152" y="16266"/>
                </a:lnTo>
                <a:lnTo>
                  <a:pt x="39342" y="16837"/>
                </a:lnTo>
                <a:lnTo>
                  <a:pt x="38509" y="17290"/>
                </a:lnTo>
                <a:lnTo>
                  <a:pt x="37247" y="17742"/>
                </a:lnTo>
                <a:lnTo>
                  <a:pt x="35603" y="18004"/>
                </a:lnTo>
                <a:lnTo>
                  <a:pt x="34246" y="18004"/>
                </a:lnTo>
                <a:lnTo>
                  <a:pt x="33674" y="17956"/>
                </a:lnTo>
                <a:lnTo>
                  <a:pt x="34079" y="17171"/>
                </a:lnTo>
                <a:lnTo>
                  <a:pt x="34913" y="14956"/>
                </a:lnTo>
                <a:lnTo>
                  <a:pt x="35318" y="13503"/>
                </a:lnTo>
                <a:lnTo>
                  <a:pt x="35651" y="12122"/>
                </a:lnTo>
                <a:lnTo>
                  <a:pt x="35913" y="10503"/>
                </a:lnTo>
                <a:lnTo>
                  <a:pt x="36985" y="10098"/>
                </a:lnTo>
                <a:lnTo>
                  <a:pt x="38723" y="9121"/>
                </a:lnTo>
                <a:lnTo>
                  <a:pt x="40080" y="8002"/>
                </a:lnTo>
                <a:lnTo>
                  <a:pt x="41081" y="6787"/>
                </a:lnTo>
                <a:lnTo>
                  <a:pt x="41819" y="5621"/>
                </a:lnTo>
                <a:lnTo>
                  <a:pt x="42271" y="4573"/>
                </a:lnTo>
                <a:lnTo>
                  <a:pt x="42629" y="3430"/>
                </a:lnTo>
                <a:lnTo>
                  <a:pt x="42676" y="3192"/>
                </a:lnTo>
                <a:lnTo>
                  <a:pt x="42700" y="2906"/>
                </a:lnTo>
                <a:lnTo>
                  <a:pt x="42581" y="2382"/>
                </a:lnTo>
                <a:lnTo>
                  <a:pt x="42271" y="1953"/>
                </a:lnTo>
                <a:lnTo>
                  <a:pt x="41819" y="1667"/>
                </a:lnTo>
                <a:lnTo>
                  <a:pt x="41533" y="1596"/>
                </a:lnTo>
                <a:lnTo>
                  <a:pt x="41247" y="1572"/>
                </a:lnTo>
                <a:lnTo>
                  <a:pt x="40723" y="1691"/>
                </a:lnTo>
                <a:lnTo>
                  <a:pt x="40295" y="2001"/>
                </a:lnTo>
                <a:lnTo>
                  <a:pt x="40009" y="2477"/>
                </a:lnTo>
                <a:lnTo>
                  <a:pt x="39938" y="2739"/>
                </a:lnTo>
                <a:lnTo>
                  <a:pt x="39914" y="2882"/>
                </a:lnTo>
                <a:lnTo>
                  <a:pt x="39604" y="3811"/>
                </a:lnTo>
                <a:lnTo>
                  <a:pt x="39056" y="4835"/>
                </a:lnTo>
                <a:lnTo>
                  <a:pt x="38509" y="5597"/>
                </a:lnTo>
                <a:lnTo>
                  <a:pt x="37770" y="6335"/>
                </a:lnTo>
                <a:lnTo>
                  <a:pt x="36842" y="7026"/>
                </a:lnTo>
                <a:lnTo>
                  <a:pt x="36294" y="7335"/>
                </a:lnTo>
                <a:lnTo>
                  <a:pt x="36389" y="6002"/>
                </a:lnTo>
                <a:lnTo>
                  <a:pt x="36484" y="3001"/>
                </a:lnTo>
                <a:lnTo>
                  <a:pt x="36461" y="1358"/>
                </a:lnTo>
                <a:lnTo>
                  <a:pt x="36437" y="1072"/>
                </a:lnTo>
                <a:lnTo>
                  <a:pt x="36223" y="596"/>
                </a:lnTo>
                <a:lnTo>
                  <a:pt x="35841" y="215"/>
                </a:lnTo>
                <a:lnTo>
                  <a:pt x="3534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7" name="Google Shape;367;p31"/>
          <p:cNvGrpSpPr/>
          <p:nvPr/>
        </p:nvGrpSpPr>
        <p:grpSpPr>
          <a:xfrm>
            <a:off x="3947931" y="4060648"/>
            <a:ext cx="981180" cy="823904"/>
            <a:chOff x="3354575" y="4239375"/>
            <a:chExt cx="944078" cy="792596"/>
          </a:xfrm>
        </p:grpSpPr>
        <p:sp>
          <p:nvSpPr>
            <p:cNvPr id="368" name="Google Shape;368;p31"/>
            <p:cNvSpPr/>
            <p:nvPr/>
          </p:nvSpPr>
          <p:spPr>
            <a:xfrm>
              <a:off x="3488390" y="4239375"/>
              <a:ext cx="810263" cy="752143"/>
            </a:xfrm>
            <a:custGeom>
              <a:avLst/>
              <a:gdLst/>
              <a:ahLst/>
              <a:cxnLst/>
              <a:rect l="l" t="t" r="r" b="b"/>
              <a:pathLst>
                <a:path w="15907" h="14766" extrusionOk="0">
                  <a:moveTo>
                    <a:pt x="5296" y="0"/>
                  </a:moveTo>
                  <a:lnTo>
                    <a:pt x="4624" y="41"/>
                  </a:lnTo>
                  <a:lnTo>
                    <a:pt x="4053" y="82"/>
                  </a:lnTo>
                  <a:lnTo>
                    <a:pt x="3076" y="285"/>
                  </a:lnTo>
                  <a:lnTo>
                    <a:pt x="2669" y="428"/>
                  </a:lnTo>
                  <a:lnTo>
                    <a:pt x="2139" y="672"/>
                  </a:lnTo>
                  <a:lnTo>
                    <a:pt x="1345" y="1283"/>
                  </a:lnTo>
                  <a:lnTo>
                    <a:pt x="1080" y="1670"/>
                  </a:lnTo>
                  <a:lnTo>
                    <a:pt x="856" y="2037"/>
                  </a:lnTo>
                  <a:lnTo>
                    <a:pt x="591" y="2872"/>
                  </a:lnTo>
                  <a:lnTo>
                    <a:pt x="510" y="3747"/>
                  </a:lnTo>
                  <a:lnTo>
                    <a:pt x="571" y="4623"/>
                  </a:lnTo>
                  <a:lnTo>
                    <a:pt x="775" y="5845"/>
                  </a:lnTo>
                  <a:lnTo>
                    <a:pt x="1080" y="7067"/>
                  </a:lnTo>
                  <a:lnTo>
                    <a:pt x="1100" y="7393"/>
                  </a:lnTo>
                  <a:lnTo>
                    <a:pt x="999" y="7780"/>
                  </a:lnTo>
                  <a:lnTo>
                    <a:pt x="510" y="9307"/>
                  </a:lnTo>
                  <a:lnTo>
                    <a:pt x="143" y="10753"/>
                  </a:lnTo>
                  <a:lnTo>
                    <a:pt x="1" y="11771"/>
                  </a:lnTo>
                  <a:lnTo>
                    <a:pt x="41" y="12729"/>
                  </a:lnTo>
                  <a:lnTo>
                    <a:pt x="286" y="13584"/>
                  </a:lnTo>
                  <a:lnTo>
                    <a:pt x="510" y="13971"/>
                  </a:lnTo>
                  <a:lnTo>
                    <a:pt x="754" y="14256"/>
                  </a:lnTo>
                  <a:lnTo>
                    <a:pt x="1100" y="14500"/>
                  </a:lnTo>
                  <a:lnTo>
                    <a:pt x="1304" y="14623"/>
                  </a:lnTo>
                  <a:lnTo>
                    <a:pt x="1854" y="14745"/>
                  </a:lnTo>
                  <a:lnTo>
                    <a:pt x="2893" y="14765"/>
                  </a:lnTo>
                  <a:lnTo>
                    <a:pt x="3768" y="14643"/>
                  </a:lnTo>
                  <a:lnTo>
                    <a:pt x="4461" y="14500"/>
                  </a:lnTo>
                  <a:lnTo>
                    <a:pt x="5968" y="14134"/>
                  </a:lnTo>
                  <a:lnTo>
                    <a:pt x="6762" y="13889"/>
                  </a:lnTo>
                  <a:lnTo>
                    <a:pt x="7801" y="13543"/>
                  </a:lnTo>
                  <a:lnTo>
                    <a:pt x="9898" y="12749"/>
                  </a:lnTo>
                  <a:lnTo>
                    <a:pt x="10917" y="12321"/>
                  </a:lnTo>
                  <a:lnTo>
                    <a:pt x="11955" y="11853"/>
                  </a:lnTo>
                  <a:lnTo>
                    <a:pt x="13768" y="10957"/>
                  </a:lnTo>
                  <a:lnTo>
                    <a:pt x="15132" y="10162"/>
                  </a:lnTo>
                  <a:lnTo>
                    <a:pt x="15723" y="9674"/>
                  </a:lnTo>
                  <a:lnTo>
                    <a:pt x="15906" y="9409"/>
                  </a:lnTo>
                  <a:lnTo>
                    <a:pt x="15906" y="9307"/>
                  </a:lnTo>
                  <a:lnTo>
                    <a:pt x="15825" y="9103"/>
                  </a:lnTo>
                  <a:lnTo>
                    <a:pt x="15499" y="8778"/>
                  </a:lnTo>
                  <a:lnTo>
                    <a:pt x="14664" y="8350"/>
                  </a:lnTo>
                  <a:lnTo>
                    <a:pt x="13564" y="7820"/>
                  </a:lnTo>
                  <a:lnTo>
                    <a:pt x="12831" y="7332"/>
                  </a:lnTo>
                  <a:lnTo>
                    <a:pt x="12139" y="6660"/>
                  </a:lnTo>
                  <a:lnTo>
                    <a:pt x="11568" y="5764"/>
                  </a:lnTo>
                  <a:lnTo>
                    <a:pt x="11365" y="5193"/>
                  </a:lnTo>
                  <a:lnTo>
                    <a:pt x="11019" y="4236"/>
                  </a:lnTo>
                  <a:lnTo>
                    <a:pt x="10591" y="3381"/>
                  </a:lnTo>
                  <a:lnTo>
                    <a:pt x="10204" y="2709"/>
                  </a:lnTo>
                  <a:lnTo>
                    <a:pt x="9247" y="1589"/>
                  </a:lnTo>
                  <a:lnTo>
                    <a:pt x="8086" y="733"/>
                  </a:lnTo>
                  <a:lnTo>
                    <a:pt x="7068" y="306"/>
                  </a:lnTo>
                  <a:lnTo>
                    <a:pt x="6334" y="122"/>
                  </a:lnTo>
                  <a:lnTo>
                    <a:pt x="5947" y="61"/>
                  </a:lnTo>
                  <a:lnTo>
                    <a:pt x="52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3354575" y="4424026"/>
              <a:ext cx="214803" cy="438827"/>
            </a:xfrm>
            <a:custGeom>
              <a:avLst/>
              <a:gdLst/>
              <a:ahLst/>
              <a:cxnLst/>
              <a:rect l="l" t="t" r="r" b="b"/>
              <a:pathLst>
                <a:path w="4217" h="8615" extrusionOk="0">
                  <a:moveTo>
                    <a:pt x="754" y="0"/>
                  </a:moveTo>
                  <a:lnTo>
                    <a:pt x="673" y="41"/>
                  </a:lnTo>
                  <a:lnTo>
                    <a:pt x="530" y="245"/>
                  </a:lnTo>
                  <a:lnTo>
                    <a:pt x="306" y="1242"/>
                  </a:lnTo>
                  <a:lnTo>
                    <a:pt x="326" y="2281"/>
                  </a:lnTo>
                  <a:lnTo>
                    <a:pt x="469" y="2974"/>
                  </a:lnTo>
                  <a:lnTo>
                    <a:pt x="754" y="3625"/>
                  </a:lnTo>
                  <a:lnTo>
                    <a:pt x="1202" y="4155"/>
                  </a:lnTo>
                  <a:lnTo>
                    <a:pt x="1528" y="4358"/>
                  </a:lnTo>
                  <a:lnTo>
                    <a:pt x="1202" y="4603"/>
                  </a:lnTo>
                  <a:lnTo>
                    <a:pt x="713" y="5173"/>
                  </a:lnTo>
                  <a:lnTo>
                    <a:pt x="367" y="5825"/>
                  </a:lnTo>
                  <a:lnTo>
                    <a:pt x="163" y="6476"/>
                  </a:lnTo>
                  <a:lnTo>
                    <a:pt x="1" y="7413"/>
                  </a:lnTo>
                  <a:lnTo>
                    <a:pt x="41" y="8350"/>
                  </a:lnTo>
                  <a:lnTo>
                    <a:pt x="82" y="8533"/>
                  </a:lnTo>
                  <a:lnTo>
                    <a:pt x="184" y="8615"/>
                  </a:lnTo>
                  <a:lnTo>
                    <a:pt x="550" y="8554"/>
                  </a:lnTo>
                  <a:lnTo>
                    <a:pt x="1426" y="8065"/>
                  </a:lnTo>
                  <a:lnTo>
                    <a:pt x="3463" y="6497"/>
                  </a:lnTo>
                  <a:lnTo>
                    <a:pt x="3890" y="6110"/>
                  </a:lnTo>
                  <a:lnTo>
                    <a:pt x="4216" y="3707"/>
                  </a:lnTo>
                  <a:lnTo>
                    <a:pt x="3850" y="3177"/>
                  </a:lnTo>
                  <a:lnTo>
                    <a:pt x="2098" y="957"/>
                  </a:lnTo>
                  <a:lnTo>
                    <a:pt x="1263" y="183"/>
                  </a:lnTo>
                  <a:lnTo>
                    <a:pt x="937" y="21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3791320" y="4242482"/>
              <a:ext cx="270784" cy="704415"/>
            </a:xfrm>
            <a:custGeom>
              <a:avLst/>
              <a:gdLst/>
              <a:ahLst/>
              <a:cxnLst/>
              <a:rect l="l" t="t" r="r" b="b"/>
              <a:pathLst>
                <a:path w="5316" h="13829" extrusionOk="0">
                  <a:moveTo>
                    <a:pt x="0" y="0"/>
                  </a:moveTo>
                  <a:lnTo>
                    <a:pt x="367" y="917"/>
                  </a:lnTo>
                  <a:lnTo>
                    <a:pt x="897" y="2790"/>
                  </a:lnTo>
                  <a:lnTo>
                    <a:pt x="1243" y="4705"/>
                  </a:lnTo>
                  <a:lnTo>
                    <a:pt x="1385" y="6599"/>
                  </a:lnTo>
                  <a:lnTo>
                    <a:pt x="1406" y="8432"/>
                  </a:lnTo>
                  <a:lnTo>
                    <a:pt x="1324" y="10183"/>
                  </a:lnTo>
                  <a:lnTo>
                    <a:pt x="1039" y="12545"/>
                  </a:lnTo>
                  <a:lnTo>
                    <a:pt x="815" y="13828"/>
                  </a:lnTo>
                  <a:lnTo>
                    <a:pt x="1854" y="13482"/>
                  </a:lnTo>
                  <a:lnTo>
                    <a:pt x="3951" y="12688"/>
                  </a:lnTo>
                  <a:lnTo>
                    <a:pt x="4970" y="12260"/>
                  </a:lnTo>
                  <a:lnTo>
                    <a:pt x="5173" y="11018"/>
                  </a:lnTo>
                  <a:lnTo>
                    <a:pt x="5316" y="8615"/>
                  </a:lnTo>
                  <a:lnTo>
                    <a:pt x="5194" y="6334"/>
                  </a:lnTo>
                  <a:lnTo>
                    <a:pt x="4868" y="4257"/>
                  </a:lnTo>
                  <a:lnTo>
                    <a:pt x="4644" y="3320"/>
                  </a:lnTo>
                  <a:lnTo>
                    <a:pt x="4257" y="2648"/>
                  </a:lnTo>
                  <a:lnTo>
                    <a:pt x="3300" y="1528"/>
                  </a:lnTo>
                  <a:lnTo>
                    <a:pt x="2139" y="672"/>
                  </a:lnTo>
                  <a:lnTo>
                    <a:pt x="1121" y="245"/>
                  </a:lnTo>
                  <a:lnTo>
                    <a:pt x="387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3514318" y="4261126"/>
              <a:ext cx="201305" cy="730393"/>
            </a:xfrm>
            <a:custGeom>
              <a:avLst/>
              <a:gdLst/>
              <a:ahLst/>
              <a:cxnLst/>
              <a:rect l="l" t="t" r="r" b="b"/>
              <a:pathLst>
                <a:path w="3952" h="14339" extrusionOk="0">
                  <a:moveTo>
                    <a:pt x="2160" y="1"/>
                  </a:moveTo>
                  <a:lnTo>
                    <a:pt x="1630" y="245"/>
                  </a:lnTo>
                  <a:lnTo>
                    <a:pt x="836" y="856"/>
                  </a:lnTo>
                  <a:lnTo>
                    <a:pt x="571" y="1243"/>
                  </a:lnTo>
                  <a:lnTo>
                    <a:pt x="856" y="2221"/>
                  </a:lnTo>
                  <a:lnTo>
                    <a:pt x="1243" y="4115"/>
                  </a:lnTo>
                  <a:lnTo>
                    <a:pt x="1386" y="5947"/>
                  </a:lnTo>
                  <a:lnTo>
                    <a:pt x="1345" y="7658"/>
                  </a:lnTo>
                  <a:lnTo>
                    <a:pt x="1182" y="9247"/>
                  </a:lnTo>
                  <a:lnTo>
                    <a:pt x="897" y="10713"/>
                  </a:lnTo>
                  <a:lnTo>
                    <a:pt x="367" y="12587"/>
                  </a:lnTo>
                  <a:lnTo>
                    <a:pt x="1" y="13544"/>
                  </a:lnTo>
                  <a:lnTo>
                    <a:pt x="245" y="13829"/>
                  </a:lnTo>
                  <a:lnTo>
                    <a:pt x="591" y="14073"/>
                  </a:lnTo>
                  <a:lnTo>
                    <a:pt x="795" y="14196"/>
                  </a:lnTo>
                  <a:lnTo>
                    <a:pt x="1345" y="14318"/>
                  </a:lnTo>
                  <a:lnTo>
                    <a:pt x="2384" y="14338"/>
                  </a:lnTo>
                  <a:lnTo>
                    <a:pt x="3259" y="14216"/>
                  </a:lnTo>
                  <a:lnTo>
                    <a:pt x="3544" y="13238"/>
                  </a:lnTo>
                  <a:lnTo>
                    <a:pt x="3870" y="11243"/>
                  </a:lnTo>
                  <a:lnTo>
                    <a:pt x="3952" y="9226"/>
                  </a:lnTo>
                  <a:lnTo>
                    <a:pt x="3850" y="7251"/>
                  </a:lnTo>
                  <a:lnTo>
                    <a:pt x="3585" y="5337"/>
                  </a:lnTo>
                  <a:lnTo>
                    <a:pt x="3219" y="3565"/>
                  </a:lnTo>
                  <a:lnTo>
                    <a:pt x="2587" y="1223"/>
                  </a:lnTo>
                  <a:lnTo>
                    <a:pt x="2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3753982" y="4787115"/>
              <a:ext cx="173289" cy="244857"/>
            </a:xfrm>
            <a:custGeom>
              <a:avLst/>
              <a:gdLst/>
              <a:ahLst/>
              <a:cxnLst/>
              <a:rect l="l" t="t" r="r" b="b"/>
              <a:pathLst>
                <a:path w="3402" h="4807" extrusionOk="0">
                  <a:moveTo>
                    <a:pt x="1589" y="0"/>
                  </a:moveTo>
                  <a:lnTo>
                    <a:pt x="835" y="20"/>
                  </a:lnTo>
                  <a:lnTo>
                    <a:pt x="123" y="367"/>
                  </a:lnTo>
                  <a:lnTo>
                    <a:pt x="41" y="468"/>
                  </a:lnTo>
                  <a:lnTo>
                    <a:pt x="0" y="998"/>
                  </a:lnTo>
                  <a:lnTo>
                    <a:pt x="21" y="3360"/>
                  </a:lnTo>
                  <a:lnTo>
                    <a:pt x="163" y="4338"/>
                  </a:lnTo>
                  <a:lnTo>
                    <a:pt x="326" y="4725"/>
                  </a:lnTo>
                  <a:lnTo>
                    <a:pt x="448" y="4786"/>
                  </a:lnTo>
                  <a:lnTo>
                    <a:pt x="632" y="4806"/>
                  </a:lnTo>
                  <a:lnTo>
                    <a:pt x="1059" y="4664"/>
                  </a:lnTo>
                  <a:lnTo>
                    <a:pt x="1772" y="4134"/>
                  </a:lnTo>
                  <a:lnTo>
                    <a:pt x="3137" y="2709"/>
                  </a:lnTo>
                  <a:lnTo>
                    <a:pt x="3381" y="2362"/>
                  </a:lnTo>
                  <a:lnTo>
                    <a:pt x="3401" y="2159"/>
                  </a:lnTo>
                  <a:lnTo>
                    <a:pt x="3116" y="1079"/>
                  </a:lnTo>
                  <a:lnTo>
                    <a:pt x="2729" y="550"/>
                  </a:lnTo>
                  <a:lnTo>
                    <a:pt x="2322" y="244"/>
                  </a:lnTo>
                  <a:lnTo>
                    <a:pt x="2078" y="143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3916832" y="4481077"/>
              <a:ext cx="76814" cy="50887"/>
            </a:xfrm>
            <a:custGeom>
              <a:avLst/>
              <a:gdLst/>
              <a:ahLst/>
              <a:cxnLst/>
              <a:rect l="l" t="t" r="r" b="b"/>
              <a:pathLst>
                <a:path w="1508" h="999" extrusionOk="0">
                  <a:moveTo>
                    <a:pt x="612" y="0"/>
                  </a:moveTo>
                  <a:lnTo>
                    <a:pt x="327" y="122"/>
                  </a:lnTo>
                  <a:lnTo>
                    <a:pt x="123" y="326"/>
                  </a:lnTo>
                  <a:lnTo>
                    <a:pt x="21" y="591"/>
                  </a:lnTo>
                  <a:lnTo>
                    <a:pt x="1" y="754"/>
                  </a:lnTo>
                  <a:lnTo>
                    <a:pt x="21" y="876"/>
                  </a:lnTo>
                  <a:lnTo>
                    <a:pt x="123" y="998"/>
                  </a:lnTo>
                  <a:lnTo>
                    <a:pt x="449" y="998"/>
                  </a:lnTo>
                  <a:lnTo>
                    <a:pt x="754" y="957"/>
                  </a:lnTo>
                  <a:lnTo>
                    <a:pt x="1060" y="998"/>
                  </a:lnTo>
                  <a:lnTo>
                    <a:pt x="1386" y="998"/>
                  </a:lnTo>
                  <a:lnTo>
                    <a:pt x="1508" y="876"/>
                  </a:lnTo>
                  <a:lnTo>
                    <a:pt x="1508" y="754"/>
                  </a:lnTo>
                  <a:lnTo>
                    <a:pt x="1508" y="591"/>
                  </a:lnTo>
                  <a:lnTo>
                    <a:pt x="1386" y="326"/>
                  </a:lnTo>
                  <a:lnTo>
                    <a:pt x="1182" y="122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31"/>
          <p:cNvGrpSpPr/>
          <p:nvPr/>
        </p:nvGrpSpPr>
        <p:grpSpPr>
          <a:xfrm>
            <a:off x="6175376" y="3785419"/>
            <a:ext cx="1338269" cy="1374358"/>
            <a:chOff x="5618151" y="3770519"/>
            <a:chExt cx="1338269" cy="1374358"/>
          </a:xfrm>
        </p:grpSpPr>
        <p:sp>
          <p:nvSpPr>
            <p:cNvPr id="375" name="Google Shape;375;p31"/>
            <p:cNvSpPr/>
            <p:nvPr/>
          </p:nvSpPr>
          <p:spPr>
            <a:xfrm>
              <a:off x="5618151" y="3770519"/>
              <a:ext cx="1338269" cy="1374358"/>
            </a:xfrm>
            <a:custGeom>
              <a:avLst/>
              <a:gdLst/>
              <a:ahLst/>
              <a:cxnLst/>
              <a:rect l="l" t="t" r="r" b="b"/>
              <a:pathLst>
                <a:path w="24697" h="25363" extrusionOk="0">
                  <a:moveTo>
                    <a:pt x="18528" y="12336"/>
                  </a:moveTo>
                  <a:lnTo>
                    <a:pt x="18528" y="11955"/>
                  </a:lnTo>
                  <a:lnTo>
                    <a:pt x="18600" y="11169"/>
                  </a:lnTo>
                  <a:lnTo>
                    <a:pt x="18814" y="10431"/>
                  </a:lnTo>
                  <a:lnTo>
                    <a:pt x="19171" y="9788"/>
                  </a:lnTo>
                  <a:lnTo>
                    <a:pt x="19457" y="9502"/>
                  </a:lnTo>
                  <a:lnTo>
                    <a:pt x="19886" y="9145"/>
                  </a:lnTo>
                  <a:lnTo>
                    <a:pt x="20767" y="8645"/>
                  </a:lnTo>
                  <a:lnTo>
                    <a:pt x="21648" y="8407"/>
                  </a:lnTo>
                  <a:lnTo>
                    <a:pt x="22481" y="8455"/>
                  </a:lnTo>
                  <a:lnTo>
                    <a:pt x="23243" y="8764"/>
                  </a:lnTo>
                  <a:lnTo>
                    <a:pt x="23886" y="9360"/>
                  </a:lnTo>
                  <a:lnTo>
                    <a:pt x="24386" y="10193"/>
                  </a:lnTo>
                  <a:lnTo>
                    <a:pt x="24648" y="11289"/>
                  </a:lnTo>
                  <a:lnTo>
                    <a:pt x="24696" y="11932"/>
                  </a:lnTo>
                  <a:lnTo>
                    <a:pt x="24696" y="13027"/>
                  </a:lnTo>
                  <a:lnTo>
                    <a:pt x="24458" y="15146"/>
                  </a:lnTo>
                  <a:lnTo>
                    <a:pt x="24172" y="16194"/>
                  </a:lnTo>
                  <a:lnTo>
                    <a:pt x="23886" y="17171"/>
                  </a:lnTo>
                  <a:lnTo>
                    <a:pt x="23124" y="19052"/>
                  </a:lnTo>
                  <a:lnTo>
                    <a:pt x="22148" y="20790"/>
                  </a:lnTo>
                  <a:lnTo>
                    <a:pt x="20910" y="22410"/>
                  </a:lnTo>
                  <a:lnTo>
                    <a:pt x="20195" y="23148"/>
                  </a:lnTo>
                  <a:lnTo>
                    <a:pt x="19576" y="23720"/>
                  </a:lnTo>
                  <a:lnTo>
                    <a:pt x="18290" y="24577"/>
                  </a:lnTo>
                  <a:lnTo>
                    <a:pt x="16933" y="25125"/>
                  </a:lnTo>
                  <a:lnTo>
                    <a:pt x="15575" y="25363"/>
                  </a:lnTo>
                  <a:lnTo>
                    <a:pt x="14218" y="25268"/>
                  </a:lnTo>
                  <a:lnTo>
                    <a:pt x="12884" y="24863"/>
                  </a:lnTo>
                  <a:lnTo>
                    <a:pt x="11622" y="24148"/>
                  </a:lnTo>
                  <a:lnTo>
                    <a:pt x="10479" y="23124"/>
                  </a:lnTo>
                  <a:lnTo>
                    <a:pt x="9931" y="22481"/>
                  </a:lnTo>
                  <a:lnTo>
                    <a:pt x="9431" y="21814"/>
                  </a:lnTo>
                  <a:lnTo>
                    <a:pt x="8550" y="20386"/>
                  </a:lnTo>
                  <a:lnTo>
                    <a:pt x="7431" y="18171"/>
                  </a:lnTo>
                  <a:lnTo>
                    <a:pt x="6716" y="16671"/>
                  </a:lnTo>
                  <a:lnTo>
                    <a:pt x="6168" y="15480"/>
                  </a:lnTo>
                  <a:lnTo>
                    <a:pt x="5049" y="13122"/>
                  </a:lnTo>
                  <a:lnTo>
                    <a:pt x="4406" y="12003"/>
                  </a:lnTo>
                  <a:lnTo>
                    <a:pt x="3930" y="11241"/>
                  </a:lnTo>
                  <a:lnTo>
                    <a:pt x="2787" y="9907"/>
                  </a:lnTo>
                  <a:lnTo>
                    <a:pt x="2096" y="9336"/>
                  </a:lnTo>
                  <a:lnTo>
                    <a:pt x="1453" y="8836"/>
                  </a:lnTo>
                  <a:lnTo>
                    <a:pt x="739" y="7955"/>
                  </a:lnTo>
                  <a:lnTo>
                    <a:pt x="381" y="7335"/>
                  </a:lnTo>
                  <a:lnTo>
                    <a:pt x="143" y="6669"/>
                  </a:lnTo>
                  <a:lnTo>
                    <a:pt x="0" y="5978"/>
                  </a:lnTo>
                  <a:lnTo>
                    <a:pt x="0" y="4859"/>
                  </a:lnTo>
                  <a:lnTo>
                    <a:pt x="143" y="4073"/>
                  </a:lnTo>
                  <a:lnTo>
                    <a:pt x="262" y="3668"/>
                  </a:lnTo>
                  <a:lnTo>
                    <a:pt x="691" y="2882"/>
                  </a:lnTo>
                  <a:lnTo>
                    <a:pt x="1263" y="2191"/>
                  </a:lnTo>
                  <a:lnTo>
                    <a:pt x="1953" y="1572"/>
                  </a:lnTo>
                  <a:lnTo>
                    <a:pt x="3096" y="810"/>
                  </a:lnTo>
                  <a:lnTo>
                    <a:pt x="4478" y="167"/>
                  </a:lnTo>
                  <a:lnTo>
                    <a:pt x="4954" y="72"/>
                  </a:lnTo>
                  <a:lnTo>
                    <a:pt x="5644" y="1"/>
                  </a:lnTo>
                  <a:lnTo>
                    <a:pt x="6954" y="215"/>
                  </a:lnTo>
                  <a:lnTo>
                    <a:pt x="8145" y="786"/>
                  </a:lnTo>
                  <a:lnTo>
                    <a:pt x="9193" y="1691"/>
                  </a:lnTo>
                  <a:lnTo>
                    <a:pt x="9598" y="2215"/>
                  </a:lnTo>
                  <a:lnTo>
                    <a:pt x="10050" y="2882"/>
                  </a:lnTo>
                  <a:lnTo>
                    <a:pt x="10765" y="4287"/>
                  </a:lnTo>
                  <a:lnTo>
                    <a:pt x="11550" y="6502"/>
                  </a:lnTo>
                  <a:lnTo>
                    <a:pt x="11932" y="8050"/>
                  </a:lnTo>
                  <a:lnTo>
                    <a:pt x="12241" y="9598"/>
                  </a:lnTo>
                  <a:lnTo>
                    <a:pt x="12670" y="12694"/>
                  </a:lnTo>
                  <a:lnTo>
                    <a:pt x="12908" y="14218"/>
                  </a:lnTo>
                  <a:lnTo>
                    <a:pt x="13075" y="15123"/>
                  </a:lnTo>
                  <a:lnTo>
                    <a:pt x="13575" y="16909"/>
                  </a:lnTo>
                  <a:lnTo>
                    <a:pt x="13908" y="17766"/>
                  </a:lnTo>
                  <a:lnTo>
                    <a:pt x="14075" y="18099"/>
                  </a:lnTo>
                  <a:lnTo>
                    <a:pt x="14480" y="18742"/>
                  </a:lnTo>
                  <a:lnTo>
                    <a:pt x="14742" y="19028"/>
                  </a:lnTo>
                  <a:lnTo>
                    <a:pt x="15004" y="19314"/>
                  </a:lnTo>
                  <a:lnTo>
                    <a:pt x="15480" y="19695"/>
                  </a:lnTo>
                  <a:lnTo>
                    <a:pt x="15932" y="19790"/>
                  </a:lnTo>
                  <a:lnTo>
                    <a:pt x="16480" y="19624"/>
                  </a:lnTo>
                  <a:lnTo>
                    <a:pt x="16813" y="19433"/>
                  </a:lnTo>
                  <a:lnTo>
                    <a:pt x="17123" y="19243"/>
                  </a:lnTo>
                  <a:lnTo>
                    <a:pt x="17361" y="18981"/>
                  </a:lnTo>
                  <a:lnTo>
                    <a:pt x="17480" y="18766"/>
                  </a:lnTo>
                  <a:lnTo>
                    <a:pt x="17718" y="18076"/>
                  </a:lnTo>
                  <a:lnTo>
                    <a:pt x="18028" y="16551"/>
                  </a:lnTo>
                  <a:lnTo>
                    <a:pt x="18480" y="13170"/>
                  </a:lnTo>
                  <a:lnTo>
                    <a:pt x="18528" y="123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5712328" y="3844051"/>
              <a:ext cx="347179" cy="250400"/>
            </a:xfrm>
            <a:custGeom>
              <a:avLst/>
              <a:gdLst/>
              <a:ahLst/>
              <a:cxnLst/>
              <a:rect l="l" t="t" r="r" b="b"/>
              <a:pathLst>
                <a:path w="6407" h="4621" extrusionOk="0">
                  <a:moveTo>
                    <a:pt x="2001" y="4621"/>
                  </a:moveTo>
                  <a:lnTo>
                    <a:pt x="1382" y="4597"/>
                  </a:lnTo>
                  <a:lnTo>
                    <a:pt x="692" y="4359"/>
                  </a:lnTo>
                  <a:lnTo>
                    <a:pt x="358" y="4049"/>
                  </a:lnTo>
                  <a:lnTo>
                    <a:pt x="239" y="3835"/>
                  </a:lnTo>
                  <a:lnTo>
                    <a:pt x="96" y="3525"/>
                  </a:lnTo>
                  <a:lnTo>
                    <a:pt x="1" y="2954"/>
                  </a:lnTo>
                  <a:lnTo>
                    <a:pt x="120" y="2406"/>
                  </a:lnTo>
                  <a:lnTo>
                    <a:pt x="382" y="1882"/>
                  </a:lnTo>
                  <a:lnTo>
                    <a:pt x="549" y="1644"/>
                  </a:lnTo>
                  <a:lnTo>
                    <a:pt x="882" y="1263"/>
                  </a:lnTo>
                  <a:lnTo>
                    <a:pt x="1858" y="596"/>
                  </a:lnTo>
                  <a:lnTo>
                    <a:pt x="3073" y="120"/>
                  </a:lnTo>
                  <a:lnTo>
                    <a:pt x="4097" y="1"/>
                  </a:lnTo>
                  <a:lnTo>
                    <a:pt x="4788" y="72"/>
                  </a:lnTo>
                  <a:lnTo>
                    <a:pt x="5121" y="168"/>
                  </a:lnTo>
                  <a:lnTo>
                    <a:pt x="5597" y="358"/>
                  </a:lnTo>
                  <a:lnTo>
                    <a:pt x="6240" y="930"/>
                  </a:lnTo>
                  <a:lnTo>
                    <a:pt x="6407" y="1454"/>
                  </a:lnTo>
                  <a:lnTo>
                    <a:pt x="6407" y="1858"/>
                  </a:lnTo>
                  <a:lnTo>
                    <a:pt x="6193" y="2454"/>
                  </a:lnTo>
                  <a:lnTo>
                    <a:pt x="5859" y="2835"/>
                  </a:lnTo>
                  <a:lnTo>
                    <a:pt x="5431" y="3240"/>
                  </a:lnTo>
                  <a:lnTo>
                    <a:pt x="4502" y="3859"/>
                  </a:lnTo>
                  <a:lnTo>
                    <a:pt x="3502" y="4288"/>
                  </a:lnTo>
                  <a:lnTo>
                    <a:pt x="2501" y="4549"/>
                  </a:lnTo>
                  <a:lnTo>
                    <a:pt x="2001" y="46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6717605" y="4272513"/>
              <a:ext cx="191011" cy="107129"/>
            </a:xfrm>
            <a:custGeom>
              <a:avLst/>
              <a:gdLst/>
              <a:ahLst/>
              <a:cxnLst/>
              <a:rect l="l" t="t" r="r" b="b"/>
              <a:pathLst>
                <a:path w="3525" h="1977" extrusionOk="0">
                  <a:moveTo>
                    <a:pt x="2144" y="1977"/>
                  </a:moveTo>
                  <a:lnTo>
                    <a:pt x="1596" y="1977"/>
                  </a:lnTo>
                  <a:lnTo>
                    <a:pt x="858" y="1810"/>
                  </a:lnTo>
                  <a:lnTo>
                    <a:pt x="429" y="1572"/>
                  </a:lnTo>
                  <a:lnTo>
                    <a:pt x="239" y="1382"/>
                  </a:lnTo>
                  <a:lnTo>
                    <a:pt x="119" y="1239"/>
                  </a:lnTo>
                  <a:lnTo>
                    <a:pt x="0" y="929"/>
                  </a:lnTo>
                  <a:lnTo>
                    <a:pt x="24" y="643"/>
                  </a:lnTo>
                  <a:lnTo>
                    <a:pt x="239" y="405"/>
                  </a:lnTo>
                  <a:lnTo>
                    <a:pt x="381" y="310"/>
                  </a:lnTo>
                  <a:lnTo>
                    <a:pt x="715" y="167"/>
                  </a:lnTo>
                  <a:lnTo>
                    <a:pt x="1382" y="0"/>
                  </a:lnTo>
                  <a:lnTo>
                    <a:pt x="2048" y="24"/>
                  </a:lnTo>
                  <a:lnTo>
                    <a:pt x="2715" y="191"/>
                  </a:lnTo>
                  <a:lnTo>
                    <a:pt x="3049" y="358"/>
                  </a:lnTo>
                  <a:lnTo>
                    <a:pt x="3287" y="500"/>
                  </a:lnTo>
                  <a:lnTo>
                    <a:pt x="3501" y="810"/>
                  </a:lnTo>
                  <a:lnTo>
                    <a:pt x="3525" y="1072"/>
                  </a:lnTo>
                  <a:lnTo>
                    <a:pt x="3501" y="1215"/>
                  </a:lnTo>
                  <a:lnTo>
                    <a:pt x="3382" y="1501"/>
                  </a:lnTo>
                  <a:lnTo>
                    <a:pt x="3096" y="1834"/>
                  </a:lnTo>
                  <a:lnTo>
                    <a:pt x="2810" y="1953"/>
                  </a:lnTo>
                  <a:lnTo>
                    <a:pt x="2620" y="1977"/>
                  </a:lnTo>
                  <a:lnTo>
                    <a:pt x="2358" y="1977"/>
                  </a:lnTo>
                  <a:lnTo>
                    <a:pt x="2144" y="19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8" name="Google Shape;378;p31"/>
          <p:cNvSpPr/>
          <p:nvPr/>
        </p:nvSpPr>
        <p:spPr>
          <a:xfrm rot="7927387">
            <a:off x="3208263" y="394975"/>
            <a:ext cx="965128" cy="935689"/>
          </a:xfrm>
          <a:custGeom>
            <a:avLst/>
            <a:gdLst/>
            <a:ahLst/>
            <a:cxnLst/>
            <a:rect l="l" t="t" r="r" b="b"/>
            <a:pathLst>
              <a:path w="17933" h="17386" extrusionOk="0">
                <a:moveTo>
                  <a:pt x="15099" y="1"/>
                </a:moveTo>
                <a:lnTo>
                  <a:pt x="14599" y="72"/>
                </a:lnTo>
                <a:lnTo>
                  <a:pt x="12884" y="1216"/>
                </a:lnTo>
                <a:lnTo>
                  <a:pt x="10407" y="3097"/>
                </a:lnTo>
                <a:lnTo>
                  <a:pt x="10264" y="3192"/>
                </a:lnTo>
                <a:lnTo>
                  <a:pt x="9883" y="3240"/>
                </a:lnTo>
                <a:lnTo>
                  <a:pt x="9169" y="3049"/>
                </a:lnTo>
                <a:lnTo>
                  <a:pt x="7954" y="2382"/>
                </a:lnTo>
                <a:lnTo>
                  <a:pt x="6597" y="1382"/>
                </a:lnTo>
                <a:lnTo>
                  <a:pt x="5883" y="811"/>
                </a:lnTo>
                <a:lnTo>
                  <a:pt x="5549" y="525"/>
                </a:lnTo>
                <a:lnTo>
                  <a:pt x="4906" y="215"/>
                </a:lnTo>
                <a:lnTo>
                  <a:pt x="4335" y="120"/>
                </a:lnTo>
                <a:lnTo>
                  <a:pt x="3858" y="239"/>
                </a:lnTo>
                <a:lnTo>
                  <a:pt x="3525" y="501"/>
                </a:lnTo>
                <a:lnTo>
                  <a:pt x="3334" y="930"/>
                </a:lnTo>
                <a:lnTo>
                  <a:pt x="3287" y="1430"/>
                </a:lnTo>
                <a:lnTo>
                  <a:pt x="3453" y="2025"/>
                </a:lnTo>
                <a:lnTo>
                  <a:pt x="3644" y="2335"/>
                </a:lnTo>
                <a:lnTo>
                  <a:pt x="4311" y="3335"/>
                </a:lnTo>
                <a:lnTo>
                  <a:pt x="5621" y="4883"/>
                </a:lnTo>
                <a:lnTo>
                  <a:pt x="5883" y="5312"/>
                </a:lnTo>
                <a:lnTo>
                  <a:pt x="5954" y="5574"/>
                </a:lnTo>
                <a:lnTo>
                  <a:pt x="6002" y="6026"/>
                </a:lnTo>
                <a:lnTo>
                  <a:pt x="5740" y="6478"/>
                </a:lnTo>
                <a:lnTo>
                  <a:pt x="4978" y="6883"/>
                </a:lnTo>
                <a:lnTo>
                  <a:pt x="4335" y="7074"/>
                </a:lnTo>
                <a:lnTo>
                  <a:pt x="3430" y="7312"/>
                </a:lnTo>
                <a:lnTo>
                  <a:pt x="1858" y="7788"/>
                </a:lnTo>
                <a:lnTo>
                  <a:pt x="929" y="8217"/>
                </a:lnTo>
                <a:lnTo>
                  <a:pt x="453" y="8527"/>
                </a:lnTo>
                <a:lnTo>
                  <a:pt x="143" y="8931"/>
                </a:lnTo>
                <a:lnTo>
                  <a:pt x="0" y="9384"/>
                </a:lnTo>
                <a:lnTo>
                  <a:pt x="0" y="9670"/>
                </a:lnTo>
                <a:lnTo>
                  <a:pt x="24" y="9860"/>
                </a:lnTo>
                <a:lnTo>
                  <a:pt x="167" y="10194"/>
                </a:lnTo>
                <a:lnTo>
                  <a:pt x="429" y="10432"/>
                </a:lnTo>
                <a:lnTo>
                  <a:pt x="834" y="10622"/>
                </a:lnTo>
                <a:lnTo>
                  <a:pt x="1667" y="10765"/>
                </a:lnTo>
                <a:lnTo>
                  <a:pt x="3334" y="10622"/>
                </a:lnTo>
                <a:lnTo>
                  <a:pt x="4430" y="10408"/>
                </a:lnTo>
                <a:lnTo>
                  <a:pt x="5311" y="10241"/>
                </a:lnTo>
                <a:lnTo>
                  <a:pt x="6454" y="10170"/>
                </a:lnTo>
                <a:lnTo>
                  <a:pt x="7216" y="10336"/>
                </a:lnTo>
                <a:lnTo>
                  <a:pt x="7264" y="10408"/>
                </a:lnTo>
                <a:lnTo>
                  <a:pt x="7335" y="10432"/>
                </a:lnTo>
                <a:lnTo>
                  <a:pt x="7669" y="11146"/>
                </a:lnTo>
                <a:lnTo>
                  <a:pt x="7835" y="12289"/>
                </a:lnTo>
                <a:lnTo>
                  <a:pt x="7835" y="13170"/>
                </a:lnTo>
                <a:lnTo>
                  <a:pt x="7859" y="14313"/>
                </a:lnTo>
                <a:lnTo>
                  <a:pt x="8074" y="15957"/>
                </a:lnTo>
                <a:lnTo>
                  <a:pt x="8359" y="16742"/>
                </a:lnTo>
                <a:lnTo>
                  <a:pt x="8621" y="17100"/>
                </a:lnTo>
                <a:lnTo>
                  <a:pt x="8931" y="17314"/>
                </a:lnTo>
                <a:lnTo>
                  <a:pt x="9288" y="17385"/>
                </a:lnTo>
                <a:lnTo>
                  <a:pt x="9479" y="17362"/>
                </a:lnTo>
                <a:lnTo>
                  <a:pt x="9741" y="17314"/>
                </a:lnTo>
                <a:lnTo>
                  <a:pt x="10169" y="17076"/>
                </a:lnTo>
                <a:lnTo>
                  <a:pt x="10479" y="16671"/>
                </a:lnTo>
                <a:lnTo>
                  <a:pt x="10717" y="16147"/>
                </a:lnTo>
                <a:lnTo>
                  <a:pt x="10931" y="15171"/>
                </a:lnTo>
                <a:lnTo>
                  <a:pt x="11074" y="13528"/>
                </a:lnTo>
                <a:lnTo>
                  <a:pt x="11122" y="12599"/>
                </a:lnTo>
                <a:lnTo>
                  <a:pt x="11169" y="11932"/>
                </a:lnTo>
                <a:lnTo>
                  <a:pt x="11431" y="11098"/>
                </a:lnTo>
                <a:lnTo>
                  <a:pt x="11789" y="10741"/>
                </a:lnTo>
                <a:lnTo>
                  <a:pt x="12265" y="10694"/>
                </a:lnTo>
                <a:lnTo>
                  <a:pt x="12527" y="10717"/>
                </a:lnTo>
                <a:lnTo>
                  <a:pt x="13003" y="10884"/>
                </a:lnTo>
                <a:lnTo>
                  <a:pt x="14789" y="11837"/>
                </a:lnTo>
                <a:lnTo>
                  <a:pt x="15908" y="12313"/>
                </a:lnTo>
                <a:lnTo>
                  <a:pt x="16242" y="12408"/>
                </a:lnTo>
                <a:lnTo>
                  <a:pt x="16861" y="12456"/>
                </a:lnTo>
                <a:lnTo>
                  <a:pt x="17337" y="12337"/>
                </a:lnTo>
                <a:lnTo>
                  <a:pt x="17718" y="12051"/>
                </a:lnTo>
                <a:lnTo>
                  <a:pt x="17909" y="11670"/>
                </a:lnTo>
                <a:lnTo>
                  <a:pt x="17933" y="11170"/>
                </a:lnTo>
                <a:lnTo>
                  <a:pt x="17718" y="10646"/>
                </a:lnTo>
                <a:lnTo>
                  <a:pt x="17290" y="10074"/>
                </a:lnTo>
                <a:lnTo>
                  <a:pt x="16932" y="9789"/>
                </a:lnTo>
                <a:lnTo>
                  <a:pt x="16242" y="9217"/>
                </a:lnTo>
                <a:lnTo>
                  <a:pt x="14980" y="8074"/>
                </a:lnTo>
                <a:lnTo>
                  <a:pt x="14075" y="7026"/>
                </a:lnTo>
                <a:lnTo>
                  <a:pt x="13741" y="6359"/>
                </a:lnTo>
                <a:lnTo>
                  <a:pt x="13718" y="6002"/>
                </a:lnTo>
                <a:lnTo>
                  <a:pt x="13765" y="5835"/>
                </a:lnTo>
                <a:lnTo>
                  <a:pt x="15123" y="3025"/>
                </a:lnTo>
                <a:lnTo>
                  <a:pt x="15885" y="1096"/>
                </a:lnTo>
                <a:lnTo>
                  <a:pt x="15861" y="596"/>
                </a:lnTo>
                <a:lnTo>
                  <a:pt x="15670" y="334"/>
                </a:lnTo>
                <a:lnTo>
                  <a:pt x="15551" y="215"/>
                </a:lnTo>
                <a:lnTo>
                  <a:pt x="15408" y="120"/>
                </a:lnTo>
                <a:lnTo>
                  <a:pt x="1509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9" name="Google Shape;379;p31"/>
          <p:cNvGrpSpPr/>
          <p:nvPr/>
        </p:nvGrpSpPr>
        <p:grpSpPr>
          <a:xfrm>
            <a:off x="1643524" y="2254284"/>
            <a:ext cx="881586" cy="2120611"/>
            <a:chOff x="2080249" y="2511684"/>
            <a:chExt cx="881586" cy="2120611"/>
          </a:xfrm>
        </p:grpSpPr>
        <p:sp>
          <p:nvSpPr>
            <p:cNvPr id="380" name="Google Shape;380;p31"/>
            <p:cNvSpPr/>
            <p:nvPr/>
          </p:nvSpPr>
          <p:spPr>
            <a:xfrm>
              <a:off x="2554643" y="4514635"/>
              <a:ext cx="117692" cy="117660"/>
            </a:xfrm>
            <a:custGeom>
              <a:avLst/>
              <a:gdLst/>
              <a:ahLst/>
              <a:cxnLst/>
              <a:rect l="l" t="t" r="r" b="b"/>
              <a:pathLst>
                <a:path w="3669" h="3668" extrusionOk="0">
                  <a:moveTo>
                    <a:pt x="1834" y="0"/>
                  </a:moveTo>
                  <a:lnTo>
                    <a:pt x="1453" y="24"/>
                  </a:lnTo>
                  <a:lnTo>
                    <a:pt x="787" y="286"/>
                  </a:lnTo>
                  <a:lnTo>
                    <a:pt x="310" y="786"/>
                  </a:lnTo>
                  <a:lnTo>
                    <a:pt x="25" y="1453"/>
                  </a:lnTo>
                  <a:lnTo>
                    <a:pt x="1" y="1834"/>
                  </a:lnTo>
                  <a:lnTo>
                    <a:pt x="25" y="2191"/>
                  </a:lnTo>
                  <a:lnTo>
                    <a:pt x="310" y="2858"/>
                  </a:lnTo>
                  <a:lnTo>
                    <a:pt x="787" y="3358"/>
                  </a:lnTo>
                  <a:lnTo>
                    <a:pt x="1453" y="3644"/>
                  </a:lnTo>
                  <a:lnTo>
                    <a:pt x="1834" y="3668"/>
                  </a:lnTo>
                  <a:lnTo>
                    <a:pt x="2215" y="3644"/>
                  </a:lnTo>
                  <a:lnTo>
                    <a:pt x="2858" y="3358"/>
                  </a:lnTo>
                  <a:lnTo>
                    <a:pt x="3359" y="2858"/>
                  </a:lnTo>
                  <a:lnTo>
                    <a:pt x="3644" y="2191"/>
                  </a:lnTo>
                  <a:lnTo>
                    <a:pt x="3668" y="1834"/>
                  </a:lnTo>
                  <a:lnTo>
                    <a:pt x="3644" y="1453"/>
                  </a:lnTo>
                  <a:lnTo>
                    <a:pt x="3359" y="786"/>
                  </a:lnTo>
                  <a:lnTo>
                    <a:pt x="2858" y="286"/>
                  </a:lnTo>
                  <a:lnTo>
                    <a:pt x="2215" y="24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1"/>
            <p:cNvSpPr/>
            <p:nvPr/>
          </p:nvSpPr>
          <p:spPr>
            <a:xfrm>
              <a:off x="2762441" y="3998220"/>
              <a:ext cx="199394" cy="199426"/>
            </a:xfrm>
            <a:custGeom>
              <a:avLst/>
              <a:gdLst/>
              <a:ahLst/>
              <a:cxnLst/>
              <a:rect l="l" t="t" r="r" b="b"/>
              <a:pathLst>
                <a:path w="6216" h="6217" extrusionOk="0">
                  <a:moveTo>
                    <a:pt x="2787" y="1"/>
                  </a:moveTo>
                  <a:lnTo>
                    <a:pt x="2191" y="144"/>
                  </a:lnTo>
                  <a:lnTo>
                    <a:pt x="1643" y="358"/>
                  </a:lnTo>
                  <a:lnTo>
                    <a:pt x="1143" y="691"/>
                  </a:lnTo>
                  <a:lnTo>
                    <a:pt x="715" y="1120"/>
                  </a:lnTo>
                  <a:lnTo>
                    <a:pt x="381" y="1620"/>
                  </a:lnTo>
                  <a:lnTo>
                    <a:pt x="143" y="2168"/>
                  </a:lnTo>
                  <a:lnTo>
                    <a:pt x="24" y="2787"/>
                  </a:lnTo>
                  <a:lnTo>
                    <a:pt x="0" y="3097"/>
                  </a:lnTo>
                  <a:lnTo>
                    <a:pt x="24" y="3430"/>
                  </a:lnTo>
                  <a:lnTo>
                    <a:pt x="143" y="4025"/>
                  </a:lnTo>
                  <a:lnTo>
                    <a:pt x="381" y="4597"/>
                  </a:lnTo>
                  <a:lnTo>
                    <a:pt x="715" y="5073"/>
                  </a:lnTo>
                  <a:lnTo>
                    <a:pt x="1143" y="5502"/>
                  </a:lnTo>
                  <a:lnTo>
                    <a:pt x="1643" y="5835"/>
                  </a:lnTo>
                  <a:lnTo>
                    <a:pt x="2191" y="6074"/>
                  </a:lnTo>
                  <a:lnTo>
                    <a:pt x="2787" y="6193"/>
                  </a:lnTo>
                  <a:lnTo>
                    <a:pt x="3120" y="6216"/>
                  </a:lnTo>
                  <a:lnTo>
                    <a:pt x="3430" y="6193"/>
                  </a:lnTo>
                  <a:lnTo>
                    <a:pt x="4049" y="6074"/>
                  </a:lnTo>
                  <a:lnTo>
                    <a:pt x="4596" y="5835"/>
                  </a:lnTo>
                  <a:lnTo>
                    <a:pt x="5097" y="5502"/>
                  </a:lnTo>
                  <a:lnTo>
                    <a:pt x="5525" y="5073"/>
                  </a:lnTo>
                  <a:lnTo>
                    <a:pt x="5859" y="4597"/>
                  </a:lnTo>
                  <a:lnTo>
                    <a:pt x="6097" y="4025"/>
                  </a:lnTo>
                  <a:lnTo>
                    <a:pt x="6216" y="3430"/>
                  </a:lnTo>
                  <a:lnTo>
                    <a:pt x="6216" y="3097"/>
                  </a:lnTo>
                  <a:lnTo>
                    <a:pt x="6216" y="2787"/>
                  </a:lnTo>
                  <a:lnTo>
                    <a:pt x="6097" y="2168"/>
                  </a:lnTo>
                  <a:lnTo>
                    <a:pt x="5859" y="1620"/>
                  </a:lnTo>
                  <a:lnTo>
                    <a:pt x="5525" y="1120"/>
                  </a:lnTo>
                  <a:lnTo>
                    <a:pt x="5097" y="691"/>
                  </a:lnTo>
                  <a:lnTo>
                    <a:pt x="4596" y="358"/>
                  </a:lnTo>
                  <a:lnTo>
                    <a:pt x="4049" y="144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2299498" y="3941699"/>
              <a:ext cx="113105" cy="113105"/>
            </a:xfrm>
            <a:custGeom>
              <a:avLst/>
              <a:gdLst/>
              <a:ahLst/>
              <a:cxnLst/>
              <a:rect l="l" t="t" r="r" b="b"/>
              <a:pathLst>
                <a:path w="3526" h="3526" extrusionOk="0">
                  <a:moveTo>
                    <a:pt x="1763" y="1"/>
                  </a:moveTo>
                  <a:lnTo>
                    <a:pt x="1406" y="24"/>
                  </a:lnTo>
                  <a:lnTo>
                    <a:pt x="763" y="286"/>
                  </a:lnTo>
                  <a:lnTo>
                    <a:pt x="286" y="763"/>
                  </a:lnTo>
                  <a:lnTo>
                    <a:pt x="24" y="1406"/>
                  </a:lnTo>
                  <a:lnTo>
                    <a:pt x="1" y="1763"/>
                  </a:lnTo>
                  <a:lnTo>
                    <a:pt x="24" y="2120"/>
                  </a:lnTo>
                  <a:lnTo>
                    <a:pt x="286" y="2763"/>
                  </a:lnTo>
                  <a:lnTo>
                    <a:pt x="763" y="3239"/>
                  </a:lnTo>
                  <a:lnTo>
                    <a:pt x="1406" y="3501"/>
                  </a:lnTo>
                  <a:lnTo>
                    <a:pt x="1763" y="3525"/>
                  </a:lnTo>
                  <a:lnTo>
                    <a:pt x="2120" y="3501"/>
                  </a:lnTo>
                  <a:lnTo>
                    <a:pt x="2763" y="3239"/>
                  </a:lnTo>
                  <a:lnTo>
                    <a:pt x="3239" y="2763"/>
                  </a:lnTo>
                  <a:lnTo>
                    <a:pt x="3501" y="2120"/>
                  </a:lnTo>
                  <a:lnTo>
                    <a:pt x="3525" y="1763"/>
                  </a:lnTo>
                  <a:lnTo>
                    <a:pt x="3501" y="1406"/>
                  </a:lnTo>
                  <a:lnTo>
                    <a:pt x="3239" y="763"/>
                  </a:lnTo>
                  <a:lnTo>
                    <a:pt x="2763" y="286"/>
                  </a:lnTo>
                  <a:lnTo>
                    <a:pt x="2120" y="24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2080249" y="2910440"/>
              <a:ext cx="316316" cy="316284"/>
            </a:xfrm>
            <a:custGeom>
              <a:avLst/>
              <a:gdLst/>
              <a:ahLst/>
              <a:cxnLst/>
              <a:rect l="l" t="t" r="r" b="b"/>
              <a:pathLst>
                <a:path w="9861" h="9860" extrusionOk="0">
                  <a:moveTo>
                    <a:pt x="4931" y="0"/>
                  </a:moveTo>
                  <a:lnTo>
                    <a:pt x="4430" y="24"/>
                  </a:lnTo>
                  <a:lnTo>
                    <a:pt x="3454" y="215"/>
                  </a:lnTo>
                  <a:lnTo>
                    <a:pt x="2573" y="596"/>
                  </a:lnTo>
                  <a:lnTo>
                    <a:pt x="1787" y="1143"/>
                  </a:lnTo>
                  <a:lnTo>
                    <a:pt x="1120" y="1810"/>
                  </a:lnTo>
                  <a:lnTo>
                    <a:pt x="596" y="2596"/>
                  </a:lnTo>
                  <a:lnTo>
                    <a:pt x="215" y="3477"/>
                  </a:lnTo>
                  <a:lnTo>
                    <a:pt x="25" y="4430"/>
                  </a:lnTo>
                  <a:lnTo>
                    <a:pt x="1" y="4930"/>
                  </a:lnTo>
                  <a:lnTo>
                    <a:pt x="25" y="5454"/>
                  </a:lnTo>
                  <a:lnTo>
                    <a:pt x="215" y="6406"/>
                  </a:lnTo>
                  <a:lnTo>
                    <a:pt x="596" y="7287"/>
                  </a:lnTo>
                  <a:lnTo>
                    <a:pt x="1120" y="8073"/>
                  </a:lnTo>
                  <a:lnTo>
                    <a:pt x="1787" y="8740"/>
                  </a:lnTo>
                  <a:lnTo>
                    <a:pt x="2573" y="9288"/>
                  </a:lnTo>
                  <a:lnTo>
                    <a:pt x="3454" y="9645"/>
                  </a:lnTo>
                  <a:lnTo>
                    <a:pt x="4430" y="9859"/>
                  </a:lnTo>
                  <a:lnTo>
                    <a:pt x="5431" y="9859"/>
                  </a:lnTo>
                  <a:lnTo>
                    <a:pt x="6383" y="9645"/>
                  </a:lnTo>
                  <a:lnTo>
                    <a:pt x="7288" y="9288"/>
                  </a:lnTo>
                  <a:lnTo>
                    <a:pt x="8074" y="8740"/>
                  </a:lnTo>
                  <a:lnTo>
                    <a:pt x="8741" y="8073"/>
                  </a:lnTo>
                  <a:lnTo>
                    <a:pt x="9265" y="7287"/>
                  </a:lnTo>
                  <a:lnTo>
                    <a:pt x="9646" y="6406"/>
                  </a:lnTo>
                  <a:lnTo>
                    <a:pt x="9836" y="5454"/>
                  </a:lnTo>
                  <a:lnTo>
                    <a:pt x="9860" y="4930"/>
                  </a:lnTo>
                  <a:lnTo>
                    <a:pt x="9836" y="4430"/>
                  </a:lnTo>
                  <a:lnTo>
                    <a:pt x="9646" y="3477"/>
                  </a:lnTo>
                  <a:lnTo>
                    <a:pt x="9265" y="2596"/>
                  </a:lnTo>
                  <a:lnTo>
                    <a:pt x="8741" y="1810"/>
                  </a:lnTo>
                  <a:lnTo>
                    <a:pt x="8074" y="1143"/>
                  </a:lnTo>
                  <a:lnTo>
                    <a:pt x="7288" y="596"/>
                  </a:lnTo>
                  <a:lnTo>
                    <a:pt x="6383" y="215"/>
                  </a:lnTo>
                  <a:lnTo>
                    <a:pt x="5431" y="24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1"/>
            <p:cNvSpPr/>
            <p:nvPr/>
          </p:nvSpPr>
          <p:spPr>
            <a:xfrm>
              <a:off x="2396533" y="3164814"/>
              <a:ext cx="551573" cy="552342"/>
            </a:xfrm>
            <a:custGeom>
              <a:avLst/>
              <a:gdLst/>
              <a:ahLst/>
              <a:cxnLst/>
              <a:rect l="l" t="t" r="r" b="b"/>
              <a:pathLst>
                <a:path w="17195" h="17219" extrusionOk="0">
                  <a:moveTo>
                    <a:pt x="8597" y="0"/>
                  </a:moveTo>
                  <a:lnTo>
                    <a:pt x="7716" y="48"/>
                  </a:lnTo>
                  <a:lnTo>
                    <a:pt x="6025" y="381"/>
                  </a:lnTo>
                  <a:lnTo>
                    <a:pt x="4477" y="1024"/>
                  </a:lnTo>
                  <a:lnTo>
                    <a:pt x="3120" y="1953"/>
                  </a:lnTo>
                  <a:lnTo>
                    <a:pt x="1953" y="3120"/>
                  </a:lnTo>
                  <a:lnTo>
                    <a:pt x="1024" y="4501"/>
                  </a:lnTo>
                  <a:lnTo>
                    <a:pt x="357" y="6049"/>
                  </a:lnTo>
                  <a:lnTo>
                    <a:pt x="24" y="7716"/>
                  </a:lnTo>
                  <a:lnTo>
                    <a:pt x="0" y="8597"/>
                  </a:lnTo>
                  <a:lnTo>
                    <a:pt x="24" y="9502"/>
                  </a:lnTo>
                  <a:lnTo>
                    <a:pt x="357" y="11169"/>
                  </a:lnTo>
                  <a:lnTo>
                    <a:pt x="1024" y="12717"/>
                  </a:lnTo>
                  <a:lnTo>
                    <a:pt x="1953" y="14098"/>
                  </a:lnTo>
                  <a:lnTo>
                    <a:pt x="3120" y="15265"/>
                  </a:lnTo>
                  <a:lnTo>
                    <a:pt x="4477" y="16170"/>
                  </a:lnTo>
                  <a:lnTo>
                    <a:pt x="6025" y="16837"/>
                  </a:lnTo>
                  <a:lnTo>
                    <a:pt x="7716" y="17171"/>
                  </a:lnTo>
                  <a:lnTo>
                    <a:pt x="8597" y="17218"/>
                  </a:lnTo>
                  <a:lnTo>
                    <a:pt x="9478" y="17171"/>
                  </a:lnTo>
                  <a:lnTo>
                    <a:pt x="11145" y="16837"/>
                  </a:lnTo>
                  <a:lnTo>
                    <a:pt x="12693" y="16170"/>
                  </a:lnTo>
                  <a:lnTo>
                    <a:pt x="14074" y="15265"/>
                  </a:lnTo>
                  <a:lnTo>
                    <a:pt x="15241" y="14098"/>
                  </a:lnTo>
                  <a:lnTo>
                    <a:pt x="16170" y="12717"/>
                  </a:lnTo>
                  <a:lnTo>
                    <a:pt x="16813" y="11169"/>
                  </a:lnTo>
                  <a:lnTo>
                    <a:pt x="17170" y="9502"/>
                  </a:lnTo>
                  <a:lnTo>
                    <a:pt x="17194" y="8597"/>
                  </a:lnTo>
                  <a:lnTo>
                    <a:pt x="17170" y="7716"/>
                  </a:lnTo>
                  <a:lnTo>
                    <a:pt x="16813" y="6049"/>
                  </a:lnTo>
                  <a:lnTo>
                    <a:pt x="16170" y="4501"/>
                  </a:lnTo>
                  <a:lnTo>
                    <a:pt x="15241" y="3120"/>
                  </a:lnTo>
                  <a:lnTo>
                    <a:pt x="14074" y="1953"/>
                  </a:lnTo>
                  <a:lnTo>
                    <a:pt x="12693" y="1024"/>
                  </a:lnTo>
                  <a:lnTo>
                    <a:pt x="11145" y="381"/>
                  </a:lnTo>
                  <a:lnTo>
                    <a:pt x="9478" y="48"/>
                  </a:lnTo>
                  <a:lnTo>
                    <a:pt x="8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2675350" y="2511684"/>
              <a:ext cx="174951" cy="174951"/>
            </a:xfrm>
            <a:custGeom>
              <a:avLst/>
              <a:gdLst/>
              <a:ahLst/>
              <a:cxnLst/>
              <a:rect l="l" t="t" r="r" b="b"/>
              <a:pathLst>
                <a:path w="5454" h="5454" extrusionOk="0">
                  <a:moveTo>
                    <a:pt x="2715" y="0"/>
                  </a:moveTo>
                  <a:lnTo>
                    <a:pt x="2168" y="48"/>
                  </a:lnTo>
                  <a:lnTo>
                    <a:pt x="1191" y="453"/>
                  </a:lnTo>
                  <a:lnTo>
                    <a:pt x="453" y="1191"/>
                  </a:lnTo>
                  <a:lnTo>
                    <a:pt x="24" y="2167"/>
                  </a:lnTo>
                  <a:lnTo>
                    <a:pt x="0" y="2739"/>
                  </a:lnTo>
                  <a:lnTo>
                    <a:pt x="24" y="3286"/>
                  </a:lnTo>
                  <a:lnTo>
                    <a:pt x="453" y="4263"/>
                  </a:lnTo>
                  <a:lnTo>
                    <a:pt x="1191" y="5001"/>
                  </a:lnTo>
                  <a:lnTo>
                    <a:pt x="2168" y="5430"/>
                  </a:lnTo>
                  <a:lnTo>
                    <a:pt x="2715" y="5454"/>
                  </a:lnTo>
                  <a:lnTo>
                    <a:pt x="3287" y="5430"/>
                  </a:lnTo>
                  <a:lnTo>
                    <a:pt x="4263" y="5001"/>
                  </a:lnTo>
                  <a:lnTo>
                    <a:pt x="5001" y="4263"/>
                  </a:lnTo>
                  <a:lnTo>
                    <a:pt x="5406" y="3286"/>
                  </a:lnTo>
                  <a:lnTo>
                    <a:pt x="5454" y="2739"/>
                  </a:lnTo>
                  <a:lnTo>
                    <a:pt x="5406" y="2167"/>
                  </a:lnTo>
                  <a:lnTo>
                    <a:pt x="5001" y="1191"/>
                  </a:lnTo>
                  <a:lnTo>
                    <a:pt x="4263" y="453"/>
                  </a:lnTo>
                  <a:lnTo>
                    <a:pt x="3287" y="48"/>
                  </a:lnTo>
                  <a:lnTo>
                    <a:pt x="27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386;p31"/>
          <p:cNvGrpSpPr/>
          <p:nvPr/>
        </p:nvGrpSpPr>
        <p:grpSpPr>
          <a:xfrm>
            <a:off x="5331828" y="131384"/>
            <a:ext cx="784737" cy="1951436"/>
            <a:chOff x="5694341" y="520172"/>
            <a:chExt cx="784737" cy="1951436"/>
          </a:xfrm>
        </p:grpSpPr>
        <p:sp>
          <p:nvSpPr>
            <p:cNvPr id="387" name="Google Shape;387;p31"/>
            <p:cNvSpPr/>
            <p:nvPr/>
          </p:nvSpPr>
          <p:spPr>
            <a:xfrm>
              <a:off x="6058693" y="2353948"/>
              <a:ext cx="117692" cy="117660"/>
            </a:xfrm>
            <a:custGeom>
              <a:avLst/>
              <a:gdLst/>
              <a:ahLst/>
              <a:cxnLst/>
              <a:rect l="l" t="t" r="r" b="b"/>
              <a:pathLst>
                <a:path w="3669" h="3668" extrusionOk="0">
                  <a:moveTo>
                    <a:pt x="1834" y="0"/>
                  </a:moveTo>
                  <a:lnTo>
                    <a:pt x="1453" y="24"/>
                  </a:lnTo>
                  <a:lnTo>
                    <a:pt x="787" y="286"/>
                  </a:lnTo>
                  <a:lnTo>
                    <a:pt x="310" y="786"/>
                  </a:lnTo>
                  <a:lnTo>
                    <a:pt x="25" y="1453"/>
                  </a:lnTo>
                  <a:lnTo>
                    <a:pt x="1" y="1834"/>
                  </a:lnTo>
                  <a:lnTo>
                    <a:pt x="25" y="2191"/>
                  </a:lnTo>
                  <a:lnTo>
                    <a:pt x="310" y="2858"/>
                  </a:lnTo>
                  <a:lnTo>
                    <a:pt x="787" y="3358"/>
                  </a:lnTo>
                  <a:lnTo>
                    <a:pt x="1453" y="3644"/>
                  </a:lnTo>
                  <a:lnTo>
                    <a:pt x="1834" y="3668"/>
                  </a:lnTo>
                  <a:lnTo>
                    <a:pt x="2215" y="3644"/>
                  </a:lnTo>
                  <a:lnTo>
                    <a:pt x="2858" y="3358"/>
                  </a:lnTo>
                  <a:lnTo>
                    <a:pt x="3359" y="2858"/>
                  </a:lnTo>
                  <a:lnTo>
                    <a:pt x="3644" y="2191"/>
                  </a:lnTo>
                  <a:lnTo>
                    <a:pt x="3668" y="1834"/>
                  </a:lnTo>
                  <a:lnTo>
                    <a:pt x="3644" y="1453"/>
                  </a:lnTo>
                  <a:lnTo>
                    <a:pt x="3359" y="786"/>
                  </a:lnTo>
                  <a:lnTo>
                    <a:pt x="2858" y="286"/>
                  </a:lnTo>
                  <a:lnTo>
                    <a:pt x="2215" y="24"/>
                  </a:lnTo>
                  <a:lnTo>
                    <a:pt x="18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5694341" y="1497595"/>
              <a:ext cx="199394" cy="199426"/>
            </a:xfrm>
            <a:custGeom>
              <a:avLst/>
              <a:gdLst/>
              <a:ahLst/>
              <a:cxnLst/>
              <a:rect l="l" t="t" r="r" b="b"/>
              <a:pathLst>
                <a:path w="6216" h="6217" extrusionOk="0">
                  <a:moveTo>
                    <a:pt x="2787" y="1"/>
                  </a:moveTo>
                  <a:lnTo>
                    <a:pt x="2191" y="144"/>
                  </a:lnTo>
                  <a:lnTo>
                    <a:pt x="1643" y="358"/>
                  </a:lnTo>
                  <a:lnTo>
                    <a:pt x="1143" y="691"/>
                  </a:lnTo>
                  <a:lnTo>
                    <a:pt x="715" y="1120"/>
                  </a:lnTo>
                  <a:lnTo>
                    <a:pt x="381" y="1620"/>
                  </a:lnTo>
                  <a:lnTo>
                    <a:pt x="143" y="2168"/>
                  </a:lnTo>
                  <a:lnTo>
                    <a:pt x="24" y="2787"/>
                  </a:lnTo>
                  <a:lnTo>
                    <a:pt x="0" y="3097"/>
                  </a:lnTo>
                  <a:lnTo>
                    <a:pt x="24" y="3430"/>
                  </a:lnTo>
                  <a:lnTo>
                    <a:pt x="143" y="4025"/>
                  </a:lnTo>
                  <a:lnTo>
                    <a:pt x="381" y="4597"/>
                  </a:lnTo>
                  <a:lnTo>
                    <a:pt x="715" y="5073"/>
                  </a:lnTo>
                  <a:lnTo>
                    <a:pt x="1143" y="5502"/>
                  </a:lnTo>
                  <a:lnTo>
                    <a:pt x="1643" y="5835"/>
                  </a:lnTo>
                  <a:lnTo>
                    <a:pt x="2191" y="6074"/>
                  </a:lnTo>
                  <a:lnTo>
                    <a:pt x="2787" y="6193"/>
                  </a:lnTo>
                  <a:lnTo>
                    <a:pt x="3120" y="6216"/>
                  </a:lnTo>
                  <a:lnTo>
                    <a:pt x="3430" y="6193"/>
                  </a:lnTo>
                  <a:lnTo>
                    <a:pt x="4049" y="6074"/>
                  </a:lnTo>
                  <a:lnTo>
                    <a:pt x="4596" y="5835"/>
                  </a:lnTo>
                  <a:lnTo>
                    <a:pt x="5097" y="5502"/>
                  </a:lnTo>
                  <a:lnTo>
                    <a:pt x="5525" y="5073"/>
                  </a:lnTo>
                  <a:lnTo>
                    <a:pt x="5859" y="4597"/>
                  </a:lnTo>
                  <a:lnTo>
                    <a:pt x="6097" y="4025"/>
                  </a:lnTo>
                  <a:lnTo>
                    <a:pt x="6216" y="3430"/>
                  </a:lnTo>
                  <a:lnTo>
                    <a:pt x="6216" y="3097"/>
                  </a:lnTo>
                  <a:lnTo>
                    <a:pt x="6216" y="2787"/>
                  </a:lnTo>
                  <a:lnTo>
                    <a:pt x="6097" y="2168"/>
                  </a:lnTo>
                  <a:lnTo>
                    <a:pt x="5859" y="1620"/>
                  </a:lnTo>
                  <a:lnTo>
                    <a:pt x="5525" y="1120"/>
                  </a:lnTo>
                  <a:lnTo>
                    <a:pt x="5097" y="691"/>
                  </a:lnTo>
                  <a:lnTo>
                    <a:pt x="4596" y="358"/>
                  </a:lnTo>
                  <a:lnTo>
                    <a:pt x="4049" y="144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6176373" y="1919474"/>
              <a:ext cx="113105" cy="113105"/>
            </a:xfrm>
            <a:custGeom>
              <a:avLst/>
              <a:gdLst/>
              <a:ahLst/>
              <a:cxnLst/>
              <a:rect l="l" t="t" r="r" b="b"/>
              <a:pathLst>
                <a:path w="3526" h="3526" extrusionOk="0">
                  <a:moveTo>
                    <a:pt x="1763" y="1"/>
                  </a:moveTo>
                  <a:lnTo>
                    <a:pt x="1406" y="24"/>
                  </a:lnTo>
                  <a:lnTo>
                    <a:pt x="763" y="286"/>
                  </a:lnTo>
                  <a:lnTo>
                    <a:pt x="286" y="763"/>
                  </a:lnTo>
                  <a:lnTo>
                    <a:pt x="24" y="1406"/>
                  </a:lnTo>
                  <a:lnTo>
                    <a:pt x="1" y="1763"/>
                  </a:lnTo>
                  <a:lnTo>
                    <a:pt x="24" y="2120"/>
                  </a:lnTo>
                  <a:lnTo>
                    <a:pt x="286" y="2763"/>
                  </a:lnTo>
                  <a:lnTo>
                    <a:pt x="763" y="3239"/>
                  </a:lnTo>
                  <a:lnTo>
                    <a:pt x="1406" y="3501"/>
                  </a:lnTo>
                  <a:lnTo>
                    <a:pt x="1763" y="3525"/>
                  </a:lnTo>
                  <a:lnTo>
                    <a:pt x="2120" y="3501"/>
                  </a:lnTo>
                  <a:lnTo>
                    <a:pt x="2763" y="3239"/>
                  </a:lnTo>
                  <a:lnTo>
                    <a:pt x="3239" y="2763"/>
                  </a:lnTo>
                  <a:lnTo>
                    <a:pt x="3501" y="2120"/>
                  </a:lnTo>
                  <a:lnTo>
                    <a:pt x="3525" y="1763"/>
                  </a:lnTo>
                  <a:lnTo>
                    <a:pt x="3501" y="1406"/>
                  </a:lnTo>
                  <a:lnTo>
                    <a:pt x="3239" y="763"/>
                  </a:lnTo>
                  <a:lnTo>
                    <a:pt x="2763" y="286"/>
                  </a:lnTo>
                  <a:lnTo>
                    <a:pt x="2120" y="24"/>
                  </a:lnTo>
                  <a:lnTo>
                    <a:pt x="176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6162761" y="1071715"/>
              <a:ext cx="316316" cy="316284"/>
            </a:xfrm>
            <a:custGeom>
              <a:avLst/>
              <a:gdLst/>
              <a:ahLst/>
              <a:cxnLst/>
              <a:rect l="l" t="t" r="r" b="b"/>
              <a:pathLst>
                <a:path w="9861" h="9860" extrusionOk="0">
                  <a:moveTo>
                    <a:pt x="4931" y="0"/>
                  </a:moveTo>
                  <a:lnTo>
                    <a:pt x="4430" y="24"/>
                  </a:lnTo>
                  <a:lnTo>
                    <a:pt x="3454" y="215"/>
                  </a:lnTo>
                  <a:lnTo>
                    <a:pt x="2573" y="596"/>
                  </a:lnTo>
                  <a:lnTo>
                    <a:pt x="1787" y="1143"/>
                  </a:lnTo>
                  <a:lnTo>
                    <a:pt x="1120" y="1810"/>
                  </a:lnTo>
                  <a:lnTo>
                    <a:pt x="596" y="2596"/>
                  </a:lnTo>
                  <a:lnTo>
                    <a:pt x="215" y="3477"/>
                  </a:lnTo>
                  <a:lnTo>
                    <a:pt x="25" y="4430"/>
                  </a:lnTo>
                  <a:lnTo>
                    <a:pt x="1" y="4930"/>
                  </a:lnTo>
                  <a:lnTo>
                    <a:pt x="25" y="5454"/>
                  </a:lnTo>
                  <a:lnTo>
                    <a:pt x="215" y="6406"/>
                  </a:lnTo>
                  <a:lnTo>
                    <a:pt x="596" y="7287"/>
                  </a:lnTo>
                  <a:lnTo>
                    <a:pt x="1120" y="8073"/>
                  </a:lnTo>
                  <a:lnTo>
                    <a:pt x="1787" y="8740"/>
                  </a:lnTo>
                  <a:lnTo>
                    <a:pt x="2573" y="9288"/>
                  </a:lnTo>
                  <a:lnTo>
                    <a:pt x="3454" y="9645"/>
                  </a:lnTo>
                  <a:lnTo>
                    <a:pt x="4430" y="9859"/>
                  </a:lnTo>
                  <a:lnTo>
                    <a:pt x="5431" y="9859"/>
                  </a:lnTo>
                  <a:lnTo>
                    <a:pt x="6383" y="9645"/>
                  </a:lnTo>
                  <a:lnTo>
                    <a:pt x="7288" y="9288"/>
                  </a:lnTo>
                  <a:lnTo>
                    <a:pt x="8074" y="8740"/>
                  </a:lnTo>
                  <a:lnTo>
                    <a:pt x="8741" y="8073"/>
                  </a:lnTo>
                  <a:lnTo>
                    <a:pt x="9265" y="7287"/>
                  </a:lnTo>
                  <a:lnTo>
                    <a:pt x="9646" y="6406"/>
                  </a:lnTo>
                  <a:lnTo>
                    <a:pt x="9836" y="5454"/>
                  </a:lnTo>
                  <a:lnTo>
                    <a:pt x="9860" y="4930"/>
                  </a:lnTo>
                  <a:lnTo>
                    <a:pt x="9836" y="4430"/>
                  </a:lnTo>
                  <a:lnTo>
                    <a:pt x="9646" y="3477"/>
                  </a:lnTo>
                  <a:lnTo>
                    <a:pt x="9265" y="2596"/>
                  </a:lnTo>
                  <a:lnTo>
                    <a:pt x="8741" y="1810"/>
                  </a:lnTo>
                  <a:lnTo>
                    <a:pt x="8074" y="1143"/>
                  </a:lnTo>
                  <a:lnTo>
                    <a:pt x="7288" y="596"/>
                  </a:lnTo>
                  <a:lnTo>
                    <a:pt x="6383" y="215"/>
                  </a:lnTo>
                  <a:lnTo>
                    <a:pt x="5431" y="24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5768800" y="520172"/>
              <a:ext cx="174951" cy="174951"/>
            </a:xfrm>
            <a:custGeom>
              <a:avLst/>
              <a:gdLst/>
              <a:ahLst/>
              <a:cxnLst/>
              <a:rect l="l" t="t" r="r" b="b"/>
              <a:pathLst>
                <a:path w="5454" h="5454" extrusionOk="0">
                  <a:moveTo>
                    <a:pt x="2715" y="0"/>
                  </a:moveTo>
                  <a:lnTo>
                    <a:pt x="2168" y="48"/>
                  </a:lnTo>
                  <a:lnTo>
                    <a:pt x="1191" y="453"/>
                  </a:lnTo>
                  <a:lnTo>
                    <a:pt x="453" y="1191"/>
                  </a:lnTo>
                  <a:lnTo>
                    <a:pt x="24" y="2167"/>
                  </a:lnTo>
                  <a:lnTo>
                    <a:pt x="0" y="2739"/>
                  </a:lnTo>
                  <a:lnTo>
                    <a:pt x="24" y="3286"/>
                  </a:lnTo>
                  <a:lnTo>
                    <a:pt x="453" y="4263"/>
                  </a:lnTo>
                  <a:lnTo>
                    <a:pt x="1191" y="5001"/>
                  </a:lnTo>
                  <a:lnTo>
                    <a:pt x="2168" y="5430"/>
                  </a:lnTo>
                  <a:lnTo>
                    <a:pt x="2715" y="5454"/>
                  </a:lnTo>
                  <a:lnTo>
                    <a:pt x="3287" y="5430"/>
                  </a:lnTo>
                  <a:lnTo>
                    <a:pt x="4263" y="5001"/>
                  </a:lnTo>
                  <a:lnTo>
                    <a:pt x="5001" y="4263"/>
                  </a:lnTo>
                  <a:lnTo>
                    <a:pt x="5406" y="3286"/>
                  </a:lnTo>
                  <a:lnTo>
                    <a:pt x="5454" y="2739"/>
                  </a:lnTo>
                  <a:lnTo>
                    <a:pt x="5406" y="2167"/>
                  </a:lnTo>
                  <a:lnTo>
                    <a:pt x="5001" y="1191"/>
                  </a:lnTo>
                  <a:lnTo>
                    <a:pt x="4263" y="453"/>
                  </a:lnTo>
                  <a:lnTo>
                    <a:pt x="3287" y="48"/>
                  </a:lnTo>
                  <a:lnTo>
                    <a:pt x="27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62;p31"/>
          <p:cNvSpPr txBox="1">
            <a:spLocks noGrp="1"/>
          </p:cNvSpPr>
          <p:nvPr>
            <p:ph type="ctrTitle"/>
          </p:nvPr>
        </p:nvSpPr>
        <p:spPr>
          <a:xfrm>
            <a:off x="393303" y="1945792"/>
            <a:ext cx="7859730" cy="8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CHÀO MỪNG CÁC EM </a:t>
            </a:r>
            <a:br>
              <a:rPr lang="en-US" sz="4000" dirty="0">
                <a:solidFill>
                  <a:schemeClr val="tx1">
                    <a:lumMod val="50000"/>
                  </a:schemeClr>
                </a:solidFill>
                <a:latin typeface="+mn-lt"/>
              </a:rPr>
            </a:br>
            <a:r>
              <a:rPr lang="en-US" sz="4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ĐẾN VỚI BÀI HỌC HÔM NAY!</a:t>
            </a:r>
            <a:endParaRPr sz="4000" dirty="0">
              <a:solidFill>
                <a:schemeClr val="tx1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" name="Google Shape;461;p38"/>
          <p:cNvGrpSpPr/>
          <p:nvPr/>
        </p:nvGrpSpPr>
        <p:grpSpPr>
          <a:xfrm flipH="1">
            <a:off x="647067" y="330384"/>
            <a:ext cx="1155967" cy="961525"/>
            <a:chOff x="6692425" y="1153875"/>
            <a:chExt cx="693275" cy="576626"/>
          </a:xfrm>
        </p:grpSpPr>
        <p:sp>
          <p:nvSpPr>
            <p:cNvPr id="462" name="Google Shape;462;p38"/>
            <p:cNvSpPr/>
            <p:nvPr/>
          </p:nvSpPr>
          <p:spPr>
            <a:xfrm>
              <a:off x="6692425" y="1525451"/>
              <a:ext cx="191008" cy="119232"/>
            </a:xfrm>
            <a:custGeom>
              <a:avLst/>
              <a:gdLst/>
              <a:ahLst/>
              <a:cxnLst/>
              <a:rect l="l" t="t" r="r" b="b"/>
              <a:pathLst>
                <a:path w="3550" h="2216" extrusionOk="0">
                  <a:moveTo>
                    <a:pt x="3478" y="0"/>
                  </a:moveTo>
                  <a:lnTo>
                    <a:pt x="3168" y="143"/>
                  </a:lnTo>
                  <a:lnTo>
                    <a:pt x="2716" y="572"/>
                  </a:lnTo>
                  <a:lnTo>
                    <a:pt x="2573" y="762"/>
                  </a:lnTo>
                  <a:lnTo>
                    <a:pt x="2454" y="667"/>
                  </a:lnTo>
                  <a:lnTo>
                    <a:pt x="2287" y="572"/>
                  </a:lnTo>
                  <a:lnTo>
                    <a:pt x="2406" y="429"/>
                  </a:lnTo>
                  <a:lnTo>
                    <a:pt x="2287" y="358"/>
                  </a:lnTo>
                  <a:lnTo>
                    <a:pt x="1620" y="191"/>
                  </a:lnTo>
                  <a:lnTo>
                    <a:pt x="1096" y="239"/>
                  </a:lnTo>
                  <a:lnTo>
                    <a:pt x="834" y="358"/>
                  </a:lnTo>
                  <a:lnTo>
                    <a:pt x="906" y="405"/>
                  </a:lnTo>
                  <a:lnTo>
                    <a:pt x="953" y="453"/>
                  </a:lnTo>
                  <a:lnTo>
                    <a:pt x="549" y="620"/>
                  </a:lnTo>
                  <a:lnTo>
                    <a:pt x="48" y="1120"/>
                  </a:lnTo>
                  <a:lnTo>
                    <a:pt x="1" y="1263"/>
                  </a:lnTo>
                  <a:lnTo>
                    <a:pt x="96" y="1453"/>
                  </a:lnTo>
                  <a:lnTo>
                    <a:pt x="572" y="1786"/>
                  </a:lnTo>
                  <a:lnTo>
                    <a:pt x="1049" y="1953"/>
                  </a:lnTo>
                  <a:lnTo>
                    <a:pt x="1311" y="2001"/>
                  </a:lnTo>
                  <a:lnTo>
                    <a:pt x="1430" y="2215"/>
                  </a:lnTo>
                  <a:lnTo>
                    <a:pt x="1715" y="2191"/>
                  </a:lnTo>
                  <a:lnTo>
                    <a:pt x="2335" y="1858"/>
                  </a:lnTo>
                  <a:lnTo>
                    <a:pt x="2263" y="1810"/>
                  </a:lnTo>
                  <a:lnTo>
                    <a:pt x="2216" y="1763"/>
                  </a:lnTo>
                  <a:lnTo>
                    <a:pt x="2430" y="1620"/>
                  </a:lnTo>
                  <a:lnTo>
                    <a:pt x="2597" y="1501"/>
                  </a:lnTo>
                  <a:lnTo>
                    <a:pt x="2740" y="1644"/>
                  </a:lnTo>
                  <a:lnTo>
                    <a:pt x="3216" y="1929"/>
                  </a:lnTo>
                  <a:lnTo>
                    <a:pt x="3525" y="1953"/>
                  </a:lnTo>
                  <a:lnTo>
                    <a:pt x="3549" y="1739"/>
                  </a:lnTo>
                  <a:lnTo>
                    <a:pt x="3478" y="1382"/>
                  </a:lnTo>
                  <a:lnTo>
                    <a:pt x="3240" y="1096"/>
                  </a:lnTo>
                  <a:lnTo>
                    <a:pt x="3192" y="1048"/>
                  </a:lnTo>
                  <a:lnTo>
                    <a:pt x="3216" y="1001"/>
                  </a:lnTo>
                  <a:lnTo>
                    <a:pt x="3430" y="477"/>
                  </a:lnTo>
                  <a:lnTo>
                    <a:pt x="347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8"/>
            <p:cNvSpPr/>
            <p:nvPr/>
          </p:nvSpPr>
          <p:spPr>
            <a:xfrm>
              <a:off x="7274163" y="1659963"/>
              <a:ext cx="111538" cy="70538"/>
            </a:xfrm>
            <a:custGeom>
              <a:avLst/>
              <a:gdLst/>
              <a:ahLst/>
              <a:cxnLst/>
              <a:rect l="l" t="t" r="r" b="b"/>
              <a:pathLst>
                <a:path w="2073" h="1311" extrusionOk="0">
                  <a:moveTo>
                    <a:pt x="2025" y="1"/>
                  </a:moveTo>
                  <a:lnTo>
                    <a:pt x="1834" y="96"/>
                  </a:lnTo>
                  <a:lnTo>
                    <a:pt x="1572" y="334"/>
                  </a:lnTo>
                  <a:lnTo>
                    <a:pt x="1501" y="453"/>
                  </a:lnTo>
                  <a:lnTo>
                    <a:pt x="1429" y="406"/>
                  </a:lnTo>
                  <a:lnTo>
                    <a:pt x="1334" y="358"/>
                  </a:lnTo>
                  <a:lnTo>
                    <a:pt x="1406" y="263"/>
                  </a:lnTo>
                  <a:lnTo>
                    <a:pt x="1334" y="215"/>
                  </a:lnTo>
                  <a:lnTo>
                    <a:pt x="953" y="120"/>
                  </a:lnTo>
                  <a:lnTo>
                    <a:pt x="644" y="144"/>
                  </a:lnTo>
                  <a:lnTo>
                    <a:pt x="501" y="215"/>
                  </a:lnTo>
                  <a:lnTo>
                    <a:pt x="525" y="239"/>
                  </a:lnTo>
                  <a:lnTo>
                    <a:pt x="548" y="263"/>
                  </a:lnTo>
                  <a:lnTo>
                    <a:pt x="310" y="382"/>
                  </a:lnTo>
                  <a:lnTo>
                    <a:pt x="24" y="668"/>
                  </a:lnTo>
                  <a:lnTo>
                    <a:pt x="1" y="763"/>
                  </a:lnTo>
                  <a:lnTo>
                    <a:pt x="48" y="858"/>
                  </a:lnTo>
                  <a:lnTo>
                    <a:pt x="453" y="1120"/>
                  </a:lnTo>
                  <a:lnTo>
                    <a:pt x="763" y="1192"/>
                  </a:lnTo>
                  <a:lnTo>
                    <a:pt x="834" y="1311"/>
                  </a:lnTo>
                  <a:lnTo>
                    <a:pt x="1001" y="1287"/>
                  </a:lnTo>
                  <a:lnTo>
                    <a:pt x="1358" y="1096"/>
                  </a:lnTo>
                  <a:lnTo>
                    <a:pt x="1310" y="1073"/>
                  </a:lnTo>
                  <a:lnTo>
                    <a:pt x="1287" y="1049"/>
                  </a:lnTo>
                  <a:lnTo>
                    <a:pt x="1406" y="977"/>
                  </a:lnTo>
                  <a:lnTo>
                    <a:pt x="1525" y="882"/>
                  </a:lnTo>
                  <a:lnTo>
                    <a:pt x="1596" y="977"/>
                  </a:lnTo>
                  <a:lnTo>
                    <a:pt x="1882" y="1144"/>
                  </a:lnTo>
                  <a:lnTo>
                    <a:pt x="2049" y="1144"/>
                  </a:lnTo>
                  <a:lnTo>
                    <a:pt x="2072" y="906"/>
                  </a:lnTo>
                  <a:lnTo>
                    <a:pt x="1882" y="644"/>
                  </a:lnTo>
                  <a:lnTo>
                    <a:pt x="1858" y="620"/>
                  </a:lnTo>
                  <a:lnTo>
                    <a:pt x="1930" y="525"/>
                  </a:lnTo>
                  <a:lnTo>
                    <a:pt x="20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8"/>
            <p:cNvSpPr/>
            <p:nvPr/>
          </p:nvSpPr>
          <p:spPr>
            <a:xfrm>
              <a:off x="6920504" y="1153875"/>
              <a:ext cx="424199" cy="303729"/>
            </a:xfrm>
            <a:custGeom>
              <a:avLst/>
              <a:gdLst/>
              <a:ahLst/>
              <a:cxnLst/>
              <a:rect l="l" t="t" r="r" b="b"/>
              <a:pathLst>
                <a:path w="7884" h="5645" extrusionOk="0">
                  <a:moveTo>
                    <a:pt x="4311" y="0"/>
                  </a:moveTo>
                  <a:lnTo>
                    <a:pt x="3549" y="119"/>
                  </a:lnTo>
                  <a:lnTo>
                    <a:pt x="2859" y="357"/>
                  </a:lnTo>
                  <a:lnTo>
                    <a:pt x="2263" y="762"/>
                  </a:lnTo>
                  <a:lnTo>
                    <a:pt x="1763" y="1262"/>
                  </a:lnTo>
                  <a:lnTo>
                    <a:pt x="1358" y="1858"/>
                  </a:lnTo>
                  <a:lnTo>
                    <a:pt x="1072" y="2525"/>
                  </a:lnTo>
                  <a:lnTo>
                    <a:pt x="1001" y="2882"/>
                  </a:lnTo>
                  <a:lnTo>
                    <a:pt x="620" y="2977"/>
                  </a:lnTo>
                  <a:lnTo>
                    <a:pt x="191" y="3191"/>
                  </a:lnTo>
                  <a:lnTo>
                    <a:pt x="1" y="3501"/>
                  </a:lnTo>
                  <a:lnTo>
                    <a:pt x="25" y="3549"/>
                  </a:lnTo>
                  <a:lnTo>
                    <a:pt x="263" y="3715"/>
                  </a:lnTo>
                  <a:lnTo>
                    <a:pt x="1168" y="4168"/>
                  </a:lnTo>
                  <a:lnTo>
                    <a:pt x="1287" y="4453"/>
                  </a:lnTo>
                  <a:lnTo>
                    <a:pt x="1692" y="4882"/>
                  </a:lnTo>
                  <a:lnTo>
                    <a:pt x="2549" y="5335"/>
                  </a:lnTo>
                  <a:lnTo>
                    <a:pt x="3883" y="5620"/>
                  </a:lnTo>
                  <a:lnTo>
                    <a:pt x="5002" y="5644"/>
                  </a:lnTo>
                  <a:lnTo>
                    <a:pt x="5264" y="5597"/>
                  </a:lnTo>
                  <a:lnTo>
                    <a:pt x="5454" y="5478"/>
                  </a:lnTo>
                  <a:lnTo>
                    <a:pt x="5621" y="4882"/>
                  </a:lnTo>
                  <a:lnTo>
                    <a:pt x="5692" y="3787"/>
                  </a:lnTo>
                  <a:lnTo>
                    <a:pt x="5669" y="3549"/>
                  </a:lnTo>
                  <a:lnTo>
                    <a:pt x="7883" y="4596"/>
                  </a:lnTo>
                  <a:lnTo>
                    <a:pt x="7645" y="1334"/>
                  </a:lnTo>
                  <a:lnTo>
                    <a:pt x="5692" y="2286"/>
                  </a:lnTo>
                  <a:lnTo>
                    <a:pt x="5764" y="2072"/>
                  </a:lnTo>
                  <a:lnTo>
                    <a:pt x="5954" y="977"/>
                  </a:lnTo>
                  <a:lnTo>
                    <a:pt x="5859" y="476"/>
                  </a:lnTo>
                  <a:lnTo>
                    <a:pt x="5692" y="262"/>
                  </a:lnTo>
                  <a:lnTo>
                    <a:pt x="5550" y="215"/>
                  </a:lnTo>
                  <a:lnTo>
                    <a:pt x="5121" y="95"/>
                  </a:lnTo>
                  <a:lnTo>
                    <a:pt x="43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Google Shape;465;p38"/>
          <p:cNvSpPr/>
          <p:nvPr/>
        </p:nvSpPr>
        <p:spPr>
          <a:xfrm>
            <a:off x="3877122" y="4001650"/>
            <a:ext cx="1793086" cy="2586988"/>
          </a:xfrm>
          <a:custGeom>
            <a:avLst/>
            <a:gdLst/>
            <a:ahLst/>
            <a:cxnLst/>
            <a:rect l="l" t="t" r="r" b="b"/>
            <a:pathLst>
              <a:path w="23601" h="41415" extrusionOk="0">
                <a:moveTo>
                  <a:pt x="16480" y="12908"/>
                </a:moveTo>
                <a:lnTo>
                  <a:pt x="16623" y="14313"/>
                </a:lnTo>
                <a:lnTo>
                  <a:pt x="17242" y="16981"/>
                </a:lnTo>
                <a:lnTo>
                  <a:pt x="17623" y="18267"/>
                </a:lnTo>
                <a:lnTo>
                  <a:pt x="18004" y="19219"/>
                </a:lnTo>
                <a:lnTo>
                  <a:pt x="18599" y="20529"/>
                </a:lnTo>
                <a:lnTo>
                  <a:pt x="19028" y="21362"/>
                </a:lnTo>
                <a:lnTo>
                  <a:pt x="19552" y="22291"/>
                </a:lnTo>
                <a:lnTo>
                  <a:pt x="19957" y="22887"/>
                </a:lnTo>
                <a:lnTo>
                  <a:pt x="20552" y="23768"/>
                </a:lnTo>
                <a:lnTo>
                  <a:pt x="20671" y="23982"/>
                </a:lnTo>
                <a:lnTo>
                  <a:pt x="20719" y="24435"/>
                </a:lnTo>
                <a:lnTo>
                  <a:pt x="20623" y="24696"/>
                </a:lnTo>
                <a:lnTo>
                  <a:pt x="20171" y="25578"/>
                </a:lnTo>
                <a:lnTo>
                  <a:pt x="19123" y="27054"/>
                </a:lnTo>
                <a:lnTo>
                  <a:pt x="18028" y="28173"/>
                </a:lnTo>
                <a:lnTo>
                  <a:pt x="17027" y="28864"/>
                </a:lnTo>
                <a:lnTo>
                  <a:pt x="16646" y="28983"/>
                </a:lnTo>
                <a:lnTo>
                  <a:pt x="16480" y="29031"/>
                </a:lnTo>
                <a:lnTo>
                  <a:pt x="16218" y="29031"/>
                </a:lnTo>
                <a:lnTo>
                  <a:pt x="16051" y="28721"/>
                </a:lnTo>
                <a:lnTo>
                  <a:pt x="16051" y="28173"/>
                </a:lnTo>
                <a:lnTo>
                  <a:pt x="16218" y="27888"/>
                </a:lnTo>
                <a:lnTo>
                  <a:pt x="16599" y="26864"/>
                </a:lnTo>
                <a:lnTo>
                  <a:pt x="16646" y="26530"/>
                </a:lnTo>
                <a:lnTo>
                  <a:pt x="16908" y="25173"/>
                </a:lnTo>
                <a:lnTo>
                  <a:pt x="17123" y="22863"/>
                </a:lnTo>
                <a:lnTo>
                  <a:pt x="17075" y="21124"/>
                </a:lnTo>
                <a:lnTo>
                  <a:pt x="16908" y="19934"/>
                </a:lnTo>
                <a:lnTo>
                  <a:pt x="16789" y="19600"/>
                </a:lnTo>
                <a:lnTo>
                  <a:pt x="16694" y="19362"/>
                </a:lnTo>
                <a:lnTo>
                  <a:pt x="16408" y="19100"/>
                </a:lnTo>
                <a:lnTo>
                  <a:pt x="16242" y="19100"/>
                </a:lnTo>
                <a:lnTo>
                  <a:pt x="16051" y="19172"/>
                </a:lnTo>
                <a:lnTo>
                  <a:pt x="15789" y="19553"/>
                </a:lnTo>
                <a:lnTo>
                  <a:pt x="15718" y="19838"/>
                </a:lnTo>
                <a:lnTo>
                  <a:pt x="15741" y="20553"/>
                </a:lnTo>
                <a:lnTo>
                  <a:pt x="15813" y="23196"/>
                </a:lnTo>
                <a:lnTo>
                  <a:pt x="15622" y="25149"/>
                </a:lnTo>
                <a:lnTo>
                  <a:pt x="15360" y="26030"/>
                </a:lnTo>
                <a:lnTo>
                  <a:pt x="15289" y="26149"/>
                </a:lnTo>
                <a:lnTo>
                  <a:pt x="15075" y="26173"/>
                </a:lnTo>
                <a:lnTo>
                  <a:pt x="14646" y="25959"/>
                </a:lnTo>
                <a:lnTo>
                  <a:pt x="14384" y="25768"/>
                </a:lnTo>
                <a:lnTo>
                  <a:pt x="14098" y="25268"/>
                </a:lnTo>
                <a:lnTo>
                  <a:pt x="13741" y="24149"/>
                </a:lnTo>
                <a:lnTo>
                  <a:pt x="13670" y="23482"/>
                </a:lnTo>
                <a:lnTo>
                  <a:pt x="13646" y="23101"/>
                </a:lnTo>
                <a:lnTo>
                  <a:pt x="13693" y="21648"/>
                </a:lnTo>
                <a:lnTo>
                  <a:pt x="13574" y="21196"/>
                </a:lnTo>
                <a:lnTo>
                  <a:pt x="13503" y="21077"/>
                </a:lnTo>
                <a:lnTo>
                  <a:pt x="13336" y="21005"/>
                </a:lnTo>
                <a:lnTo>
                  <a:pt x="13241" y="21101"/>
                </a:lnTo>
                <a:lnTo>
                  <a:pt x="13050" y="21434"/>
                </a:lnTo>
                <a:lnTo>
                  <a:pt x="12788" y="22172"/>
                </a:lnTo>
                <a:lnTo>
                  <a:pt x="12669" y="23006"/>
                </a:lnTo>
                <a:lnTo>
                  <a:pt x="12669" y="23863"/>
                </a:lnTo>
                <a:lnTo>
                  <a:pt x="12788" y="24720"/>
                </a:lnTo>
                <a:lnTo>
                  <a:pt x="13027" y="25506"/>
                </a:lnTo>
                <a:lnTo>
                  <a:pt x="13360" y="26244"/>
                </a:lnTo>
                <a:lnTo>
                  <a:pt x="13836" y="26840"/>
                </a:lnTo>
                <a:lnTo>
                  <a:pt x="14098" y="27078"/>
                </a:lnTo>
                <a:lnTo>
                  <a:pt x="14289" y="27221"/>
                </a:lnTo>
                <a:lnTo>
                  <a:pt x="14551" y="27554"/>
                </a:lnTo>
                <a:lnTo>
                  <a:pt x="14551" y="27888"/>
                </a:lnTo>
                <a:lnTo>
                  <a:pt x="14503" y="28173"/>
                </a:lnTo>
                <a:lnTo>
                  <a:pt x="14217" y="28721"/>
                </a:lnTo>
                <a:lnTo>
                  <a:pt x="13693" y="29412"/>
                </a:lnTo>
                <a:lnTo>
                  <a:pt x="13551" y="29531"/>
                </a:lnTo>
                <a:lnTo>
                  <a:pt x="13074" y="30031"/>
                </a:lnTo>
                <a:lnTo>
                  <a:pt x="12622" y="30340"/>
                </a:lnTo>
                <a:lnTo>
                  <a:pt x="12407" y="30340"/>
                </a:lnTo>
                <a:lnTo>
                  <a:pt x="12146" y="30055"/>
                </a:lnTo>
                <a:lnTo>
                  <a:pt x="11931" y="29197"/>
                </a:lnTo>
                <a:lnTo>
                  <a:pt x="11788" y="28602"/>
                </a:lnTo>
                <a:lnTo>
                  <a:pt x="11622" y="27745"/>
                </a:lnTo>
                <a:lnTo>
                  <a:pt x="11407" y="26006"/>
                </a:lnTo>
                <a:lnTo>
                  <a:pt x="11383" y="25101"/>
                </a:lnTo>
                <a:lnTo>
                  <a:pt x="11312" y="24220"/>
                </a:lnTo>
                <a:lnTo>
                  <a:pt x="11383" y="23339"/>
                </a:lnTo>
                <a:lnTo>
                  <a:pt x="11431" y="22339"/>
                </a:lnTo>
                <a:lnTo>
                  <a:pt x="11717" y="20410"/>
                </a:lnTo>
                <a:lnTo>
                  <a:pt x="11931" y="19481"/>
                </a:lnTo>
                <a:lnTo>
                  <a:pt x="12146" y="19052"/>
                </a:lnTo>
                <a:lnTo>
                  <a:pt x="12860" y="17552"/>
                </a:lnTo>
                <a:lnTo>
                  <a:pt x="13360" y="16647"/>
                </a:lnTo>
                <a:lnTo>
                  <a:pt x="13598" y="16385"/>
                </a:lnTo>
                <a:lnTo>
                  <a:pt x="13813" y="16099"/>
                </a:lnTo>
                <a:lnTo>
                  <a:pt x="13955" y="15718"/>
                </a:lnTo>
                <a:lnTo>
                  <a:pt x="14027" y="15528"/>
                </a:lnTo>
                <a:lnTo>
                  <a:pt x="14051" y="15123"/>
                </a:lnTo>
                <a:lnTo>
                  <a:pt x="13932" y="14790"/>
                </a:lnTo>
                <a:lnTo>
                  <a:pt x="13717" y="14575"/>
                </a:lnTo>
                <a:lnTo>
                  <a:pt x="13574" y="14528"/>
                </a:lnTo>
                <a:lnTo>
                  <a:pt x="13217" y="14456"/>
                </a:lnTo>
                <a:lnTo>
                  <a:pt x="12598" y="14575"/>
                </a:lnTo>
                <a:lnTo>
                  <a:pt x="12026" y="14933"/>
                </a:lnTo>
                <a:lnTo>
                  <a:pt x="11503" y="15457"/>
                </a:lnTo>
                <a:lnTo>
                  <a:pt x="11241" y="15766"/>
                </a:lnTo>
                <a:lnTo>
                  <a:pt x="10931" y="16219"/>
                </a:lnTo>
                <a:lnTo>
                  <a:pt x="10431" y="17290"/>
                </a:lnTo>
                <a:lnTo>
                  <a:pt x="10193" y="17862"/>
                </a:lnTo>
                <a:lnTo>
                  <a:pt x="10026" y="17528"/>
                </a:lnTo>
                <a:lnTo>
                  <a:pt x="9812" y="16814"/>
                </a:lnTo>
                <a:lnTo>
                  <a:pt x="9716" y="16433"/>
                </a:lnTo>
                <a:lnTo>
                  <a:pt x="9359" y="14933"/>
                </a:lnTo>
                <a:lnTo>
                  <a:pt x="9073" y="13361"/>
                </a:lnTo>
                <a:lnTo>
                  <a:pt x="9002" y="12908"/>
                </a:lnTo>
                <a:lnTo>
                  <a:pt x="9145" y="12456"/>
                </a:lnTo>
                <a:lnTo>
                  <a:pt x="9359" y="12242"/>
                </a:lnTo>
                <a:lnTo>
                  <a:pt x="9526" y="12170"/>
                </a:lnTo>
                <a:lnTo>
                  <a:pt x="10026" y="11956"/>
                </a:lnTo>
                <a:lnTo>
                  <a:pt x="10955" y="11241"/>
                </a:lnTo>
                <a:lnTo>
                  <a:pt x="11383" y="10765"/>
                </a:lnTo>
                <a:lnTo>
                  <a:pt x="12146" y="9646"/>
                </a:lnTo>
                <a:lnTo>
                  <a:pt x="12884" y="8384"/>
                </a:lnTo>
                <a:lnTo>
                  <a:pt x="13146" y="7741"/>
                </a:lnTo>
                <a:lnTo>
                  <a:pt x="13646" y="6240"/>
                </a:lnTo>
                <a:lnTo>
                  <a:pt x="14003" y="4526"/>
                </a:lnTo>
                <a:lnTo>
                  <a:pt x="14194" y="2763"/>
                </a:lnTo>
                <a:lnTo>
                  <a:pt x="14194" y="1906"/>
                </a:lnTo>
                <a:lnTo>
                  <a:pt x="14170" y="1597"/>
                </a:lnTo>
                <a:lnTo>
                  <a:pt x="14027" y="1073"/>
                </a:lnTo>
                <a:lnTo>
                  <a:pt x="13836" y="930"/>
                </a:lnTo>
                <a:lnTo>
                  <a:pt x="13741" y="882"/>
                </a:lnTo>
                <a:lnTo>
                  <a:pt x="13551" y="906"/>
                </a:lnTo>
                <a:lnTo>
                  <a:pt x="13312" y="1168"/>
                </a:lnTo>
                <a:lnTo>
                  <a:pt x="13193" y="1406"/>
                </a:lnTo>
                <a:lnTo>
                  <a:pt x="12955" y="1978"/>
                </a:lnTo>
                <a:lnTo>
                  <a:pt x="12646" y="3216"/>
                </a:lnTo>
                <a:lnTo>
                  <a:pt x="12527" y="3859"/>
                </a:lnTo>
                <a:lnTo>
                  <a:pt x="12360" y="4788"/>
                </a:lnTo>
                <a:lnTo>
                  <a:pt x="11907" y="6574"/>
                </a:lnTo>
                <a:lnTo>
                  <a:pt x="11574" y="7407"/>
                </a:lnTo>
                <a:lnTo>
                  <a:pt x="11169" y="8122"/>
                </a:lnTo>
                <a:lnTo>
                  <a:pt x="10145" y="9384"/>
                </a:lnTo>
                <a:lnTo>
                  <a:pt x="9431" y="10003"/>
                </a:lnTo>
                <a:lnTo>
                  <a:pt x="9121" y="10122"/>
                </a:lnTo>
                <a:lnTo>
                  <a:pt x="9026" y="10122"/>
                </a:lnTo>
                <a:lnTo>
                  <a:pt x="8835" y="9836"/>
                </a:lnTo>
                <a:lnTo>
                  <a:pt x="8621" y="9122"/>
                </a:lnTo>
                <a:lnTo>
                  <a:pt x="8573" y="8812"/>
                </a:lnTo>
                <a:lnTo>
                  <a:pt x="8478" y="7407"/>
                </a:lnTo>
                <a:lnTo>
                  <a:pt x="8478" y="6026"/>
                </a:lnTo>
                <a:lnTo>
                  <a:pt x="8478" y="5193"/>
                </a:lnTo>
                <a:lnTo>
                  <a:pt x="8430" y="1882"/>
                </a:lnTo>
                <a:lnTo>
                  <a:pt x="8311" y="977"/>
                </a:lnTo>
                <a:lnTo>
                  <a:pt x="8192" y="620"/>
                </a:lnTo>
                <a:lnTo>
                  <a:pt x="7859" y="144"/>
                </a:lnTo>
                <a:lnTo>
                  <a:pt x="7430" y="1"/>
                </a:lnTo>
                <a:lnTo>
                  <a:pt x="6978" y="144"/>
                </a:lnTo>
                <a:lnTo>
                  <a:pt x="6763" y="382"/>
                </a:lnTo>
                <a:lnTo>
                  <a:pt x="6478" y="763"/>
                </a:lnTo>
                <a:lnTo>
                  <a:pt x="6144" y="1763"/>
                </a:lnTo>
                <a:lnTo>
                  <a:pt x="6097" y="2359"/>
                </a:lnTo>
                <a:lnTo>
                  <a:pt x="6073" y="3549"/>
                </a:lnTo>
                <a:lnTo>
                  <a:pt x="6192" y="4764"/>
                </a:lnTo>
                <a:lnTo>
                  <a:pt x="6501" y="6883"/>
                </a:lnTo>
                <a:lnTo>
                  <a:pt x="6835" y="8979"/>
                </a:lnTo>
                <a:lnTo>
                  <a:pt x="7144" y="10813"/>
                </a:lnTo>
                <a:lnTo>
                  <a:pt x="7406" y="12456"/>
                </a:lnTo>
                <a:lnTo>
                  <a:pt x="7406" y="12742"/>
                </a:lnTo>
                <a:lnTo>
                  <a:pt x="7287" y="13004"/>
                </a:lnTo>
                <a:lnTo>
                  <a:pt x="7121" y="13075"/>
                </a:lnTo>
                <a:lnTo>
                  <a:pt x="7025" y="13051"/>
                </a:lnTo>
                <a:lnTo>
                  <a:pt x="6525" y="12932"/>
                </a:lnTo>
                <a:lnTo>
                  <a:pt x="5549" y="12551"/>
                </a:lnTo>
                <a:lnTo>
                  <a:pt x="4620" y="12003"/>
                </a:lnTo>
                <a:lnTo>
                  <a:pt x="3763" y="11218"/>
                </a:lnTo>
                <a:lnTo>
                  <a:pt x="3358" y="10694"/>
                </a:lnTo>
                <a:lnTo>
                  <a:pt x="3120" y="10265"/>
                </a:lnTo>
                <a:lnTo>
                  <a:pt x="2763" y="9265"/>
                </a:lnTo>
                <a:lnTo>
                  <a:pt x="2620" y="8765"/>
                </a:lnTo>
                <a:lnTo>
                  <a:pt x="2501" y="8336"/>
                </a:lnTo>
                <a:lnTo>
                  <a:pt x="1905" y="6002"/>
                </a:lnTo>
                <a:lnTo>
                  <a:pt x="1596" y="5073"/>
                </a:lnTo>
                <a:lnTo>
                  <a:pt x="1453" y="4788"/>
                </a:lnTo>
                <a:lnTo>
                  <a:pt x="1119" y="4335"/>
                </a:lnTo>
                <a:lnTo>
                  <a:pt x="905" y="4216"/>
                </a:lnTo>
                <a:lnTo>
                  <a:pt x="643" y="4168"/>
                </a:lnTo>
                <a:lnTo>
                  <a:pt x="405" y="4288"/>
                </a:lnTo>
                <a:lnTo>
                  <a:pt x="262" y="4478"/>
                </a:lnTo>
                <a:lnTo>
                  <a:pt x="95" y="4954"/>
                </a:lnTo>
                <a:lnTo>
                  <a:pt x="0" y="5716"/>
                </a:lnTo>
                <a:lnTo>
                  <a:pt x="48" y="6240"/>
                </a:lnTo>
                <a:lnTo>
                  <a:pt x="167" y="7050"/>
                </a:lnTo>
                <a:lnTo>
                  <a:pt x="476" y="8574"/>
                </a:lnTo>
                <a:lnTo>
                  <a:pt x="905" y="9932"/>
                </a:lnTo>
                <a:lnTo>
                  <a:pt x="1477" y="11170"/>
                </a:lnTo>
                <a:lnTo>
                  <a:pt x="2143" y="12242"/>
                </a:lnTo>
                <a:lnTo>
                  <a:pt x="2929" y="13123"/>
                </a:lnTo>
                <a:lnTo>
                  <a:pt x="3834" y="13789"/>
                </a:lnTo>
                <a:lnTo>
                  <a:pt x="4858" y="14266"/>
                </a:lnTo>
                <a:lnTo>
                  <a:pt x="5406" y="14432"/>
                </a:lnTo>
                <a:lnTo>
                  <a:pt x="5882" y="14528"/>
                </a:lnTo>
                <a:lnTo>
                  <a:pt x="6883" y="14575"/>
                </a:lnTo>
                <a:lnTo>
                  <a:pt x="7359" y="14528"/>
                </a:lnTo>
                <a:lnTo>
                  <a:pt x="7478" y="14480"/>
                </a:lnTo>
                <a:lnTo>
                  <a:pt x="7716" y="14456"/>
                </a:lnTo>
                <a:lnTo>
                  <a:pt x="7835" y="14552"/>
                </a:lnTo>
                <a:lnTo>
                  <a:pt x="8073" y="15075"/>
                </a:lnTo>
                <a:lnTo>
                  <a:pt x="8407" y="16242"/>
                </a:lnTo>
                <a:lnTo>
                  <a:pt x="8573" y="16814"/>
                </a:lnTo>
                <a:lnTo>
                  <a:pt x="8883" y="17814"/>
                </a:lnTo>
                <a:lnTo>
                  <a:pt x="9264" y="18743"/>
                </a:lnTo>
                <a:lnTo>
                  <a:pt x="9335" y="19100"/>
                </a:lnTo>
                <a:lnTo>
                  <a:pt x="9478" y="20743"/>
                </a:lnTo>
                <a:lnTo>
                  <a:pt x="9597" y="23720"/>
                </a:lnTo>
                <a:lnTo>
                  <a:pt x="9597" y="24530"/>
                </a:lnTo>
                <a:lnTo>
                  <a:pt x="9574" y="24768"/>
                </a:lnTo>
                <a:lnTo>
                  <a:pt x="9478" y="25078"/>
                </a:lnTo>
                <a:lnTo>
                  <a:pt x="9312" y="25197"/>
                </a:lnTo>
                <a:lnTo>
                  <a:pt x="9073" y="25125"/>
                </a:lnTo>
                <a:lnTo>
                  <a:pt x="8907" y="25006"/>
                </a:lnTo>
                <a:lnTo>
                  <a:pt x="8526" y="24696"/>
                </a:lnTo>
                <a:lnTo>
                  <a:pt x="7859" y="23958"/>
                </a:lnTo>
                <a:lnTo>
                  <a:pt x="7287" y="23077"/>
                </a:lnTo>
                <a:lnTo>
                  <a:pt x="6787" y="22053"/>
                </a:lnTo>
                <a:lnTo>
                  <a:pt x="6597" y="21482"/>
                </a:lnTo>
                <a:lnTo>
                  <a:pt x="6287" y="20434"/>
                </a:lnTo>
                <a:lnTo>
                  <a:pt x="5954" y="19410"/>
                </a:lnTo>
                <a:lnTo>
                  <a:pt x="5787" y="18910"/>
                </a:lnTo>
                <a:lnTo>
                  <a:pt x="5549" y="18457"/>
                </a:lnTo>
                <a:lnTo>
                  <a:pt x="5430" y="18290"/>
                </a:lnTo>
                <a:lnTo>
                  <a:pt x="5120" y="18124"/>
                </a:lnTo>
                <a:lnTo>
                  <a:pt x="4954" y="18171"/>
                </a:lnTo>
                <a:lnTo>
                  <a:pt x="4811" y="18267"/>
                </a:lnTo>
                <a:lnTo>
                  <a:pt x="4644" y="18648"/>
                </a:lnTo>
                <a:lnTo>
                  <a:pt x="4620" y="18886"/>
                </a:lnTo>
                <a:lnTo>
                  <a:pt x="4572" y="19410"/>
                </a:lnTo>
                <a:lnTo>
                  <a:pt x="4620" y="19957"/>
                </a:lnTo>
                <a:lnTo>
                  <a:pt x="4763" y="21005"/>
                </a:lnTo>
                <a:lnTo>
                  <a:pt x="5311" y="22839"/>
                </a:lnTo>
                <a:lnTo>
                  <a:pt x="6097" y="24387"/>
                </a:lnTo>
                <a:lnTo>
                  <a:pt x="7121" y="25649"/>
                </a:lnTo>
                <a:lnTo>
                  <a:pt x="7716" y="26173"/>
                </a:lnTo>
                <a:lnTo>
                  <a:pt x="8049" y="26459"/>
                </a:lnTo>
                <a:lnTo>
                  <a:pt x="8740" y="26911"/>
                </a:lnTo>
                <a:lnTo>
                  <a:pt x="9121" y="27078"/>
                </a:lnTo>
                <a:lnTo>
                  <a:pt x="9335" y="27221"/>
                </a:lnTo>
                <a:lnTo>
                  <a:pt x="9621" y="27673"/>
                </a:lnTo>
                <a:lnTo>
                  <a:pt x="9693" y="28007"/>
                </a:lnTo>
                <a:lnTo>
                  <a:pt x="9836" y="28793"/>
                </a:lnTo>
                <a:lnTo>
                  <a:pt x="10193" y="30269"/>
                </a:lnTo>
                <a:lnTo>
                  <a:pt x="10669" y="31674"/>
                </a:lnTo>
                <a:lnTo>
                  <a:pt x="11264" y="32960"/>
                </a:lnTo>
                <a:lnTo>
                  <a:pt x="11598" y="33579"/>
                </a:lnTo>
                <a:lnTo>
                  <a:pt x="12527" y="34937"/>
                </a:lnTo>
                <a:lnTo>
                  <a:pt x="13479" y="36199"/>
                </a:lnTo>
                <a:lnTo>
                  <a:pt x="13551" y="36294"/>
                </a:lnTo>
                <a:lnTo>
                  <a:pt x="13717" y="36485"/>
                </a:lnTo>
                <a:lnTo>
                  <a:pt x="13693" y="36651"/>
                </a:lnTo>
                <a:lnTo>
                  <a:pt x="13670" y="36747"/>
                </a:lnTo>
                <a:lnTo>
                  <a:pt x="13479" y="36842"/>
                </a:lnTo>
                <a:lnTo>
                  <a:pt x="13408" y="36866"/>
                </a:lnTo>
                <a:lnTo>
                  <a:pt x="13003" y="36985"/>
                </a:lnTo>
                <a:lnTo>
                  <a:pt x="12217" y="37104"/>
                </a:lnTo>
                <a:lnTo>
                  <a:pt x="11050" y="37080"/>
                </a:lnTo>
                <a:lnTo>
                  <a:pt x="10264" y="36913"/>
                </a:lnTo>
                <a:lnTo>
                  <a:pt x="10074" y="36818"/>
                </a:lnTo>
                <a:lnTo>
                  <a:pt x="9883" y="36437"/>
                </a:lnTo>
                <a:lnTo>
                  <a:pt x="9883" y="36127"/>
                </a:lnTo>
                <a:lnTo>
                  <a:pt x="9907" y="35222"/>
                </a:lnTo>
                <a:lnTo>
                  <a:pt x="9812" y="33413"/>
                </a:lnTo>
                <a:lnTo>
                  <a:pt x="9526" y="31674"/>
                </a:lnTo>
                <a:lnTo>
                  <a:pt x="9050" y="30007"/>
                </a:lnTo>
                <a:lnTo>
                  <a:pt x="8692" y="29245"/>
                </a:lnTo>
                <a:lnTo>
                  <a:pt x="8573" y="28983"/>
                </a:lnTo>
                <a:lnTo>
                  <a:pt x="8359" y="28673"/>
                </a:lnTo>
                <a:lnTo>
                  <a:pt x="8168" y="28578"/>
                </a:lnTo>
                <a:lnTo>
                  <a:pt x="8049" y="28578"/>
                </a:lnTo>
                <a:lnTo>
                  <a:pt x="7930" y="28626"/>
                </a:lnTo>
                <a:lnTo>
                  <a:pt x="7502" y="29150"/>
                </a:lnTo>
                <a:lnTo>
                  <a:pt x="7430" y="29459"/>
                </a:lnTo>
                <a:lnTo>
                  <a:pt x="7406" y="29840"/>
                </a:lnTo>
                <a:lnTo>
                  <a:pt x="7549" y="30555"/>
                </a:lnTo>
                <a:lnTo>
                  <a:pt x="7645" y="30864"/>
                </a:lnTo>
                <a:lnTo>
                  <a:pt x="8026" y="31888"/>
                </a:lnTo>
                <a:lnTo>
                  <a:pt x="8407" y="32912"/>
                </a:lnTo>
                <a:lnTo>
                  <a:pt x="8573" y="33460"/>
                </a:lnTo>
                <a:lnTo>
                  <a:pt x="8764" y="34603"/>
                </a:lnTo>
                <a:lnTo>
                  <a:pt x="8740" y="35222"/>
                </a:lnTo>
                <a:lnTo>
                  <a:pt x="8716" y="35484"/>
                </a:lnTo>
                <a:lnTo>
                  <a:pt x="8621" y="35842"/>
                </a:lnTo>
                <a:lnTo>
                  <a:pt x="8454" y="35984"/>
                </a:lnTo>
                <a:lnTo>
                  <a:pt x="8216" y="35961"/>
                </a:lnTo>
                <a:lnTo>
                  <a:pt x="8049" y="35865"/>
                </a:lnTo>
                <a:lnTo>
                  <a:pt x="7740" y="35675"/>
                </a:lnTo>
                <a:lnTo>
                  <a:pt x="7216" y="35175"/>
                </a:lnTo>
                <a:lnTo>
                  <a:pt x="6763" y="34532"/>
                </a:lnTo>
                <a:lnTo>
                  <a:pt x="6382" y="33794"/>
                </a:lnTo>
                <a:lnTo>
                  <a:pt x="6240" y="33365"/>
                </a:lnTo>
                <a:lnTo>
                  <a:pt x="5716" y="31793"/>
                </a:lnTo>
                <a:lnTo>
                  <a:pt x="5335" y="30174"/>
                </a:lnTo>
                <a:lnTo>
                  <a:pt x="5144" y="29197"/>
                </a:lnTo>
                <a:lnTo>
                  <a:pt x="4882" y="28292"/>
                </a:lnTo>
                <a:lnTo>
                  <a:pt x="4811" y="28054"/>
                </a:lnTo>
                <a:lnTo>
                  <a:pt x="4620" y="27626"/>
                </a:lnTo>
                <a:lnTo>
                  <a:pt x="4430" y="27530"/>
                </a:lnTo>
                <a:lnTo>
                  <a:pt x="4263" y="27530"/>
                </a:lnTo>
                <a:lnTo>
                  <a:pt x="4096" y="27649"/>
                </a:lnTo>
                <a:lnTo>
                  <a:pt x="3882" y="27888"/>
                </a:lnTo>
                <a:lnTo>
                  <a:pt x="3739" y="28554"/>
                </a:lnTo>
                <a:lnTo>
                  <a:pt x="3715" y="28912"/>
                </a:lnTo>
                <a:lnTo>
                  <a:pt x="3715" y="29531"/>
                </a:lnTo>
                <a:lnTo>
                  <a:pt x="3787" y="30722"/>
                </a:lnTo>
                <a:lnTo>
                  <a:pt x="4025" y="31865"/>
                </a:lnTo>
                <a:lnTo>
                  <a:pt x="4358" y="32936"/>
                </a:lnTo>
                <a:lnTo>
                  <a:pt x="4549" y="33460"/>
                </a:lnTo>
                <a:lnTo>
                  <a:pt x="5001" y="34460"/>
                </a:lnTo>
                <a:lnTo>
                  <a:pt x="6049" y="36127"/>
                </a:lnTo>
                <a:lnTo>
                  <a:pt x="7287" y="37413"/>
                </a:lnTo>
                <a:lnTo>
                  <a:pt x="8692" y="38318"/>
                </a:lnTo>
                <a:lnTo>
                  <a:pt x="9454" y="38604"/>
                </a:lnTo>
                <a:lnTo>
                  <a:pt x="10050" y="38747"/>
                </a:lnTo>
                <a:lnTo>
                  <a:pt x="11526" y="38795"/>
                </a:lnTo>
                <a:lnTo>
                  <a:pt x="11812" y="38747"/>
                </a:lnTo>
                <a:lnTo>
                  <a:pt x="12479" y="38747"/>
                </a:lnTo>
                <a:lnTo>
                  <a:pt x="13813" y="38485"/>
                </a:lnTo>
                <a:lnTo>
                  <a:pt x="14456" y="38247"/>
                </a:lnTo>
                <a:lnTo>
                  <a:pt x="14575" y="38223"/>
                </a:lnTo>
                <a:lnTo>
                  <a:pt x="14789" y="38247"/>
                </a:lnTo>
                <a:lnTo>
                  <a:pt x="15003" y="38461"/>
                </a:lnTo>
                <a:lnTo>
                  <a:pt x="15075" y="38771"/>
                </a:lnTo>
                <a:lnTo>
                  <a:pt x="15241" y="39628"/>
                </a:lnTo>
                <a:lnTo>
                  <a:pt x="15432" y="40485"/>
                </a:lnTo>
                <a:lnTo>
                  <a:pt x="15503" y="40747"/>
                </a:lnTo>
                <a:lnTo>
                  <a:pt x="15694" y="41128"/>
                </a:lnTo>
                <a:lnTo>
                  <a:pt x="15932" y="41343"/>
                </a:lnTo>
                <a:lnTo>
                  <a:pt x="16242" y="41414"/>
                </a:lnTo>
                <a:lnTo>
                  <a:pt x="16408" y="41390"/>
                </a:lnTo>
                <a:lnTo>
                  <a:pt x="16551" y="41343"/>
                </a:lnTo>
                <a:lnTo>
                  <a:pt x="16789" y="41176"/>
                </a:lnTo>
                <a:lnTo>
                  <a:pt x="17004" y="40724"/>
                </a:lnTo>
                <a:lnTo>
                  <a:pt x="17004" y="40295"/>
                </a:lnTo>
                <a:lnTo>
                  <a:pt x="16885" y="39390"/>
                </a:lnTo>
                <a:lnTo>
                  <a:pt x="16432" y="37723"/>
                </a:lnTo>
                <a:lnTo>
                  <a:pt x="16123" y="36937"/>
                </a:lnTo>
                <a:lnTo>
                  <a:pt x="15861" y="36270"/>
                </a:lnTo>
                <a:lnTo>
                  <a:pt x="15194" y="35103"/>
                </a:lnTo>
                <a:lnTo>
                  <a:pt x="14813" y="34603"/>
                </a:lnTo>
                <a:lnTo>
                  <a:pt x="14217" y="33889"/>
                </a:lnTo>
                <a:lnTo>
                  <a:pt x="13503" y="32984"/>
                </a:lnTo>
                <a:lnTo>
                  <a:pt x="13479" y="32650"/>
                </a:lnTo>
                <a:lnTo>
                  <a:pt x="13693" y="32174"/>
                </a:lnTo>
                <a:lnTo>
                  <a:pt x="13836" y="32007"/>
                </a:lnTo>
                <a:lnTo>
                  <a:pt x="14289" y="31412"/>
                </a:lnTo>
                <a:lnTo>
                  <a:pt x="14717" y="30769"/>
                </a:lnTo>
                <a:lnTo>
                  <a:pt x="14956" y="30650"/>
                </a:lnTo>
                <a:lnTo>
                  <a:pt x="16123" y="30555"/>
                </a:lnTo>
                <a:lnTo>
                  <a:pt x="16575" y="30460"/>
                </a:lnTo>
                <a:lnTo>
                  <a:pt x="17123" y="30388"/>
                </a:lnTo>
                <a:lnTo>
                  <a:pt x="18194" y="30079"/>
                </a:lnTo>
                <a:lnTo>
                  <a:pt x="19218" y="29555"/>
                </a:lnTo>
                <a:lnTo>
                  <a:pt x="20195" y="28769"/>
                </a:lnTo>
                <a:lnTo>
                  <a:pt x="20647" y="28269"/>
                </a:lnTo>
                <a:lnTo>
                  <a:pt x="21004" y="27792"/>
                </a:lnTo>
                <a:lnTo>
                  <a:pt x="21767" y="26316"/>
                </a:lnTo>
                <a:lnTo>
                  <a:pt x="22791" y="23958"/>
                </a:lnTo>
                <a:lnTo>
                  <a:pt x="22981" y="23315"/>
                </a:lnTo>
                <a:lnTo>
                  <a:pt x="23219" y="22482"/>
                </a:lnTo>
                <a:lnTo>
                  <a:pt x="23576" y="20719"/>
                </a:lnTo>
                <a:lnTo>
                  <a:pt x="23600" y="19767"/>
                </a:lnTo>
                <a:lnTo>
                  <a:pt x="23576" y="19219"/>
                </a:lnTo>
                <a:lnTo>
                  <a:pt x="23434" y="18695"/>
                </a:lnTo>
                <a:lnTo>
                  <a:pt x="23362" y="18481"/>
                </a:lnTo>
                <a:lnTo>
                  <a:pt x="23172" y="18195"/>
                </a:lnTo>
                <a:lnTo>
                  <a:pt x="22981" y="18148"/>
                </a:lnTo>
                <a:lnTo>
                  <a:pt x="22767" y="18314"/>
                </a:lnTo>
                <a:lnTo>
                  <a:pt x="22624" y="18481"/>
                </a:lnTo>
                <a:lnTo>
                  <a:pt x="22314" y="19076"/>
                </a:lnTo>
                <a:lnTo>
                  <a:pt x="21933" y="20505"/>
                </a:lnTo>
                <a:lnTo>
                  <a:pt x="21767" y="21220"/>
                </a:lnTo>
                <a:lnTo>
                  <a:pt x="21743" y="21386"/>
                </a:lnTo>
                <a:lnTo>
                  <a:pt x="21695" y="21529"/>
                </a:lnTo>
                <a:lnTo>
                  <a:pt x="21647" y="21815"/>
                </a:lnTo>
                <a:lnTo>
                  <a:pt x="21528" y="22220"/>
                </a:lnTo>
                <a:lnTo>
                  <a:pt x="21362" y="22386"/>
                </a:lnTo>
                <a:lnTo>
                  <a:pt x="21266" y="22434"/>
                </a:lnTo>
                <a:lnTo>
                  <a:pt x="21147" y="22434"/>
                </a:lnTo>
                <a:lnTo>
                  <a:pt x="20957" y="22339"/>
                </a:lnTo>
                <a:lnTo>
                  <a:pt x="20766" y="22029"/>
                </a:lnTo>
                <a:lnTo>
                  <a:pt x="20647" y="21791"/>
                </a:lnTo>
                <a:lnTo>
                  <a:pt x="20433" y="21339"/>
                </a:lnTo>
                <a:lnTo>
                  <a:pt x="20171" y="20934"/>
                </a:lnTo>
                <a:lnTo>
                  <a:pt x="19599" y="19386"/>
                </a:lnTo>
                <a:lnTo>
                  <a:pt x="18956" y="18005"/>
                </a:lnTo>
                <a:lnTo>
                  <a:pt x="18861" y="17719"/>
                </a:lnTo>
                <a:lnTo>
                  <a:pt x="18980" y="17243"/>
                </a:lnTo>
                <a:lnTo>
                  <a:pt x="19123" y="17052"/>
                </a:lnTo>
                <a:lnTo>
                  <a:pt x="19552" y="16600"/>
                </a:lnTo>
                <a:lnTo>
                  <a:pt x="20338" y="15576"/>
                </a:lnTo>
                <a:lnTo>
                  <a:pt x="21076" y="14432"/>
                </a:lnTo>
                <a:lnTo>
                  <a:pt x="21695" y="13194"/>
                </a:lnTo>
                <a:lnTo>
                  <a:pt x="21981" y="12504"/>
                </a:lnTo>
                <a:lnTo>
                  <a:pt x="22410" y="11408"/>
                </a:lnTo>
                <a:lnTo>
                  <a:pt x="22886" y="9693"/>
                </a:lnTo>
                <a:lnTo>
                  <a:pt x="23053" y="8479"/>
                </a:lnTo>
                <a:lnTo>
                  <a:pt x="23100" y="7836"/>
                </a:lnTo>
                <a:lnTo>
                  <a:pt x="23148" y="7169"/>
                </a:lnTo>
                <a:lnTo>
                  <a:pt x="23100" y="6502"/>
                </a:lnTo>
                <a:lnTo>
                  <a:pt x="23053" y="5859"/>
                </a:lnTo>
                <a:lnTo>
                  <a:pt x="22886" y="5240"/>
                </a:lnTo>
                <a:lnTo>
                  <a:pt x="22767" y="4978"/>
                </a:lnTo>
                <a:lnTo>
                  <a:pt x="22410" y="4740"/>
                </a:lnTo>
                <a:lnTo>
                  <a:pt x="22029" y="4764"/>
                </a:lnTo>
                <a:lnTo>
                  <a:pt x="21743" y="5026"/>
                </a:lnTo>
                <a:lnTo>
                  <a:pt x="21671" y="5193"/>
                </a:lnTo>
                <a:lnTo>
                  <a:pt x="21552" y="5931"/>
                </a:lnTo>
                <a:lnTo>
                  <a:pt x="21481" y="7407"/>
                </a:lnTo>
                <a:lnTo>
                  <a:pt x="21505" y="8145"/>
                </a:lnTo>
                <a:lnTo>
                  <a:pt x="21481" y="8955"/>
                </a:lnTo>
                <a:lnTo>
                  <a:pt x="21195" y="10479"/>
                </a:lnTo>
                <a:lnTo>
                  <a:pt x="20957" y="11194"/>
                </a:lnTo>
                <a:lnTo>
                  <a:pt x="20766" y="11694"/>
                </a:lnTo>
                <a:lnTo>
                  <a:pt x="19504" y="14337"/>
                </a:lnTo>
                <a:lnTo>
                  <a:pt x="18909" y="15314"/>
                </a:lnTo>
                <a:lnTo>
                  <a:pt x="18814" y="15433"/>
                </a:lnTo>
                <a:lnTo>
                  <a:pt x="18623" y="15504"/>
                </a:lnTo>
                <a:lnTo>
                  <a:pt x="18433" y="15409"/>
                </a:lnTo>
                <a:lnTo>
                  <a:pt x="18266" y="15171"/>
                </a:lnTo>
                <a:lnTo>
                  <a:pt x="18218" y="15004"/>
                </a:lnTo>
                <a:lnTo>
                  <a:pt x="18051" y="13980"/>
                </a:lnTo>
                <a:lnTo>
                  <a:pt x="17980" y="12932"/>
                </a:lnTo>
                <a:lnTo>
                  <a:pt x="17909" y="12361"/>
                </a:lnTo>
                <a:lnTo>
                  <a:pt x="17861" y="9860"/>
                </a:lnTo>
                <a:lnTo>
                  <a:pt x="17813" y="9312"/>
                </a:lnTo>
                <a:lnTo>
                  <a:pt x="17790" y="8717"/>
                </a:lnTo>
                <a:lnTo>
                  <a:pt x="17599" y="7550"/>
                </a:lnTo>
                <a:lnTo>
                  <a:pt x="17385" y="7002"/>
                </a:lnTo>
                <a:lnTo>
                  <a:pt x="17313" y="6836"/>
                </a:lnTo>
                <a:lnTo>
                  <a:pt x="17099" y="6621"/>
                </a:lnTo>
                <a:lnTo>
                  <a:pt x="16885" y="6645"/>
                </a:lnTo>
                <a:lnTo>
                  <a:pt x="16718" y="6860"/>
                </a:lnTo>
                <a:lnTo>
                  <a:pt x="16623" y="7050"/>
                </a:lnTo>
                <a:lnTo>
                  <a:pt x="16456" y="7884"/>
                </a:lnTo>
                <a:lnTo>
                  <a:pt x="16384" y="8788"/>
                </a:lnTo>
                <a:lnTo>
                  <a:pt x="16361" y="11170"/>
                </a:lnTo>
                <a:lnTo>
                  <a:pt x="16480" y="1290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9663" y="475589"/>
            <a:ext cx="4251000" cy="631088"/>
          </a:xfrm>
        </p:spPr>
        <p:txBody>
          <a:bodyPr/>
          <a:lstStyle/>
          <a:p>
            <a:r>
              <a:rPr lang="en-US" sz="3200" b="1" dirty="0">
                <a:solidFill>
                  <a:srgbClr val="C00000"/>
                </a:solidFill>
                <a:latin typeface="+mn-lt"/>
              </a:rPr>
              <a:t>VẬN DỤNG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4547" y="1211380"/>
            <a:ext cx="4703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err="1"/>
              <a:t>Thực</a:t>
            </a:r>
            <a:r>
              <a:rPr lang="en-US" sz="2000" b="1" i="1" dirty="0"/>
              <a:t> </a:t>
            </a:r>
            <a:r>
              <a:rPr lang="en-US" sz="2000" b="1" i="1" dirty="0" err="1"/>
              <a:t>hành</a:t>
            </a:r>
            <a:r>
              <a:rPr lang="en-US" sz="2000" b="1" i="1" dirty="0"/>
              <a:t>: </a:t>
            </a:r>
            <a:r>
              <a:rPr lang="en-US" sz="2000" i="1" dirty="0" err="1"/>
              <a:t>Vẽ</a:t>
            </a:r>
            <a:r>
              <a:rPr lang="en-US" sz="2000" i="1" dirty="0"/>
              <a:t> </a:t>
            </a:r>
            <a:r>
              <a:rPr lang="en-US" sz="2000" i="1" dirty="0" err="1"/>
              <a:t>hình</a:t>
            </a:r>
            <a:r>
              <a:rPr lang="en-US" sz="2000" i="1" dirty="0"/>
              <a:t> </a:t>
            </a:r>
            <a:r>
              <a:rPr lang="en-US" sz="2000" i="1" dirty="0" err="1"/>
              <a:t>trên</a:t>
            </a:r>
            <a:r>
              <a:rPr lang="en-US" sz="2000" i="1" dirty="0"/>
              <a:t> ô </a:t>
            </a:r>
            <a:r>
              <a:rPr lang="en-US" sz="2000" i="1" dirty="0" err="1"/>
              <a:t>giấy</a:t>
            </a:r>
            <a:r>
              <a:rPr lang="en-US" sz="2000" i="1" dirty="0"/>
              <a:t> </a:t>
            </a:r>
            <a:r>
              <a:rPr lang="en-US" sz="2000" i="1" dirty="0" err="1"/>
              <a:t>vuông</a:t>
            </a:r>
            <a:endParaRPr lang="en-US" sz="2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12" y="1854176"/>
            <a:ext cx="2765986" cy="303099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97842" y="2211655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(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).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đặc</a:t>
            </a:r>
            <a:r>
              <a:rPr lang="en-US" sz="2000" dirty="0"/>
              <a:t> </a:t>
            </a:r>
            <a:r>
              <a:rPr lang="en-US" sz="2000" dirty="0" err="1"/>
              <a:t>biệt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(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).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Nối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7842" y="1811545"/>
            <a:ext cx="1733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tx2">
                    <a:lumMod val="25000"/>
                  </a:schemeClr>
                </a:solidFill>
              </a:rPr>
              <a:t>Hướng</a:t>
            </a:r>
            <a:r>
              <a:rPr lang="en-US" sz="2000" b="1" dirty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25000"/>
                  </a:schemeClr>
                </a:solidFill>
              </a:rPr>
              <a:t>dẫn</a:t>
            </a:r>
            <a:r>
              <a:rPr lang="en-US" sz="2000" b="1" dirty="0">
                <a:solidFill>
                  <a:schemeClr val="tx2">
                    <a:lumMod val="25000"/>
                  </a:schemeClr>
                </a:solidFill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2"/>
          <p:cNvSpPr txBox="1">
            <a:spLocks noGrp="1"/>
          </p:cNvSpPr>
          <p:nvPr>
            <p:ph type="title"/>
          </p:nvPr>
        </p:nvSpPr>
        <p:spPr>
          <a:xfrm>
            <a:off x="1928797" y="691085"/>
            <a:ext cx="5082000" cy="8705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tx2">
                    <a:lumMod val="10000"/>
                  </a:schemeClr>
                </a:solidFill>
                <a:latin typeface="+mn-lt"/>
              </a:rPr>
              <a:t>HƯỚNG DẪN VỀ NHÀ</a:t>
            </a:r>
            <a:endParaRPr sz="3200" dirty="0">
              <a:solidFill>
                <a:schemeClr val="tx2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518" name="Google Shape;518;p42"/>
          <p:cNvSpPr/>
          <p:nvPr/>
        </p:nvSpPr>
        <p:spPr>
          <a:xfrm rot="-6270197">
            <a:off x="7776287" y="-657342"/>
            <a:ext cx="2564684" cy="3127159"/>
          </a:xfrm>
          <a:custGeom>
            <a:avLst/>
            <a:gdLst/>
            <a:ahLst/>
            <a:cxnLst/>
            <a:rect l="l" t="t" r="r" b="b"/>
            <a:pathLst>
              <a:path w="57656" h="53012" extrusionOk="0">
                <a:moveTo>
                  <a:pt x="26211" y="0"/>
                </a:moveTo>
                <a:lnTo>
                  <a:pt x="25845" y="102"/>
                </a:lnTo>
                <a:lnTo>
                  <a:pt x="25498" y="286"/>
                </a:lnTo>
                <a:lnTo>
                  <a:pt x="25091" y="693"/>
                </a:lnTo>
                <a:lnTo>
                  <a:pt x="24867" y="1243"/>
                </a:lnTo>
                <a:lnTo>
                  <a:pt x="24826" y="1650"/>
                </a:lnTo>
                <a:lnTo>
                  <a:pt x="24867" y="1854"/>
                </a:lnTo>
                <a:lnTo>
                  <a:pt x="25010" y="2526"/>
                </a:lnTo>
                <a:lnTo>
                  <a:pt x="25478" y="3829"/>
                </a:lnTo>
                <a:lnTo>
                  <a:pt x="26048" y="5112"/>
                </a:lnTo>
                <a:lnTo>
                  <a:pt x="26557" y="6395"/>
                </a:lnTo>
                <a:lnTo>
                  <a:pt x="26741" y="7088"/>
                </a:lnTo>
                <a:lnTo>
                  <a:pt x="26904" y="7821"/>
                </a:lnTo>
                <a:lnTo>
                  <a:pt x="27005" y="9267"/>
                </a:lnTo>
                <a:lnTo>
                  <a:pt x="26924" y="11426"/>
                </a:lnTo>
                <a:lnTo>
                  <a:pt x="26843" y="12912"/>
                </a:lnTo>
                <a:lnTo>
                  <a:pt x="26822" y="13462"/>
                </a:lnTo>
                <a:lnTo>
                  <a:pt x="26904" y="14603"/>
                </a:lnTo>
                <a:lnTo>
                  <a:pt x="27087" y="15723"/>
                </a:lnTo>
                <a:lnTo>
                  <a:pt x="27392" y="16822"/>
                </a:lnTo>
                <a:lnTo>
                  <a:pt x="27840" y="17841"/>
                </a:lnTo>
                <a:lnTo>
                  <a:pt x="28411" y="18757"/>
                </a:lnTo>
                <a:lnTo>
                  <a:pt x="29124" y="19572"/>
                </a:lnTo>
                <a:lnTo>
                  <a:pt x="29979" y="20203"/>
                </a:lnTo>
                <a:lnTo>
                  <a:pt x="30468" y="20447"/>
                </a:lnTo>
                <a:lnTo>
                  <a:pt x="30264" y="21405"/>
                </a:lnTo>
                <a:lnTo>
                  <a:pt x="29959" y="22749"/>
                </a:lnTo>
                <a:lnTo>
                  <a:pt x="29653" y="23665"/>
                </a:lnTo>
                <a:lnTo>
                  <a:pt x="29429" y="24134"/>
                </a:lnTo>
                <a:lnTo>
                  <a:pt x="28350" y="26374"/>
                </a:lnTo>
                <a:lnTo>
                  <a:pt x="26293" y="30895"/>
                </a:lnTo>
                <a:lnTo>
                  <a:pt x="25397" y="33217"/>
                </a:lnTo>
                <a:lnTo>
                  <a:pt x="24725" y="35192"/>
                </a:lnTo>
                <a:lnTo>
                  <a:pt x="23604" y="39204"/>
                </a:lnTo>
                <a:lnTo>
                  <a:pt x="23156" y="41241"/>
                </a:lnTo>
                <a:lnTo>
                  <a:pt x="22871" y="40100"/>
                </a:lnTo>
                <a:lnTo>
                  <a:pt x="22444" y="37819"/>
                </a:lnTo>
                <a:lnTo>
                  <a:pt x="22260" y="35498"/>
                </a:lnTo>
                <a:lnTo>
                  <a:pt x="22301" y="33176"/>
                </a:lnTo>
                <a:lnTo>
                  <a:pt x="22423" y="31995"/>
                </a:lnTo>
                <a:lnTo>
                  <a:pt x="22545" y="31099"/>
                </a:lnTo>
                <a:lnTo>
                  <a:pt x="22912" y="29347"/>
                </a:lnTo>
                <a:lnTo>
                  <a:pt x="23625" y="26720"/>
                </a:lnTo>
                <a:lnTo>
                  <a:pt x="24215" y="24113"/>
                </a:lnTo>
                <a:lnTo>
                  <a:pt x="24399" y="22382"/>
                </a:lnTo>
                <a:lnTo>
                  <a:pt x="24317" y="20631"/>
                </a:lnTo>
                <a:lnTo>
                  <a:pt x="24012" y="19307"/>
                </a:lnTo>
                <a:lnTo>
                  <a:pt x="23686" y="18411"/>
                </a:lnTo>
                <a:lnTo>
                  <a:pt x="23482" y="17963"/>
                </a:lnTo>
                <a:lnTo>
                  <a:pt x="23258" y="17515"/>
                </a:lnTo>
                <a:lnTo>
                  <a:pt x="22993" y="17087"/>
                </a:lnTo>
                <a:lnTo>
                  <a:pt x="23380" y="16211"/>
                </a:lnTo>
                <a:lnTo>
                  <a:pt x="23930" y="14399"/>
                </a:lnTo>
                <a:lnTo>
                  <a:pt x="24154" y="12525"/>
                </a:lnTo>
                <a:lnTo>
                  <a:pt x="24093" y="10631"/>
                </a:lnTo>
                <a:lnTo>
                  <a:pt x="23930" y="9674"/>
                </a:lnTo>
                <a:lnTo>
                  <a:pt x="23808" y="9083"/>
                </a:lnTo>
                <a:lnTo>
                  <a:pt x="23462" y="7862"/>
                </a:lnTo>
                <a:lnTo>
                  <a:pt x="22973" y="6640"/>
                </a:lnTo>
                <a:lnTo>
                  <a:pt x="22362" y="5438"/>
                </a:lnTo>
                <a:lnTo>
                  <a:pt x="21649" y="4298"/>
                </a:lnTo>
                <a:lnTo>
                  <a:pt x="20814" y="3259"/>
                </a:lnTo>
                <a:lnTo>
                  <a:pt x="19898" y="2342"/>
                </a:lnTo>
                <a:lnTo>
                  <a:pt x="18859" y="1609"/>
                </a:lnTo>
                <a:lnTo>
                  <a:pt x="18309" y="1324"/>
                </a:lnTo>
                <a:lnTo>
                  <a:pt x="18065" y="1222"/>
                </a:lnTo>
                <a:lnTo>
                  <a:pt x="17597" y="1141"/>
                </a:lnTo>
                <a:lnTo>
                  <a:pt x="17169" y="1202"/>
                </a:lnTo>
                <a:lnTo>
                  <a:pt x="16782" y="1365"/>
                </a:lnTo>
                <a:lnTo>
                  <a:pt x="16476" y="1650"/>
                </a:lnTo>
                <a:lnTo>
                  <a:pt x="16273" y="1996"/>
                </a:lnTo>
                <a:lnTo>
                  <a:pt x="16171" y="2424"/>
                </a:lnTo>
                <a:lnTo>
                  <a:pt x="16212" y="2892"/>
                </a:lnTo>
                <a:lnTo>
                  <a:pt x="16293" y="3137"/>
                </a:lnTo>
                <a:lnTo>
                  <a:pt x="16680" y="4012"/>
                </a:lnTo>
                <a:lnTo>
                  <a:pt x="17597" y="5703"/>
                </a:lnTo>
                <a:lnTo>
                  <a:pt x="18533" y="7352"/>
                </a:lnTo>
                <a:lnTo>
                  <a:pt x="19104" y="8656"/>
                </a:lnTo>
                <a:lnTo>
                  <a:pt x="19389" y="9572"/>
                </a:lnTo>
                <a:lnTo>
                  <a:pt x="19491" y="10061"/>
                </a:lnTo>
                <a:lnTo>
                  <a:pt x="19613" y="10896"/>
                </a:lnTo>
                <a:lnTo>
                  <a:pt x="19552" y="12525"/>
                </a:lnTo>
                <a:lnTo>
                  <a:pt x="19368" y="13299"/>
                </a:lnTo>
                <a:lnTo>
                  <a:pt x="17108" y="11650"/>
                </a:lnTo>
                <a:lnTo>
                  <a:pt x="14338" y="9532"/>
                </a:lnTo>
                <a:lnTo>
                  <a:pt x="13320" y="8595"/>
                </a:lnTo>
                <a:lnTo>
                  <a:pt x="12403" y="7576"/>
                </a:lnTo>
                <a:lnTo>
                  <a:pt x="11609" y="6416"/>
                </a:lnTo>
                <a:lnTo>
                  <a:pt x="11263" y="5784"/>
                </a:lnTo>
                <a:lnTo>
                  <a:pt x="11120" y="5520"/>
                </a:lnTo>
                <a:lnTo>
                  <a:pt x="10733" y="5173"/>
                </a:lnTo>
                <a:lnTo>
                  <a:pt x="10265" y="4970"/>
                </a:lnTo>
                <a:lnTo>
                  <a:pt x="9776" y="4929"/>
                </a:lnTo>
                <a:lnTo>
                  <a:pt x="9308" y="5051"/>
                </a:lnTo>
                <a:lnTo>
                  <a:pt x="8880" y="5295"/>
                </a:lnTo>
                <a:lnTo>
                  <a:pt x="8514" y="5662"/>
                </a:lnTo>
                <a:lnTo>
                  <a:pt x="8310" y="6130"/>
                </a:lnTo>
                <a:lnTo>
                  <a:pt x="8249" y="6416"/>
                </a:lnTo>
                <a:lnTo>
                  <a:pt x="8228" y="6864"/>
                </a:lnTo>
                <a:lnTo>
                  <a:pt x="8249" y="7719"/>
                </a:lnTo>
                <a:lnTo>
                  <a:pt x="8452" y="8921"/>
                </a:lnTo>
                <a:lnTo>
                  <a:pt x="9063" y="10387"/>
                </a:lnTo>
                <a:lnTo>
                  <a:pt x="9939" y="11731"/>
                </a:lnTo>
                <a:lnTo>
                  <a:pt x="11039" y="12973"/>
                </a:lnTo>
                <a:lnTo>
                  <a:pt x="12261" y="14134"/>
                </a:lnTo>
                <a:lnTo>
                  <a:pt x="14196" y="15723"/>
                </a:lnTo>
                <a:lnTo>
                  <a:pt x="15438" y="16721"/>
                </a:lnTo>
                <a:lnTo>
                  <a:pt x="15967" y="17169"/>
                </a:lnTo>
                <a:lnTo>
                  <a:pt x="17087" y="18187"/>
                </a:lnTo>
                <a:lnTo>
                  <a:pt x="18065" y="19348"/>
                </a:lnTo>
                <a:lnTo>
                  <a:pt x="18594" y="20305"/>
                </a:lnTo>
                <a:lnTo>
                  <a:pt x="18819" y="20997"/>
                </a:lnTo>
                <a:lnTo>
                  <a:pt x="18859" y="21364"/>
                </a:lnTo>
                <a:lnTo>
                  <a:pt x="18920" y="22077"/>
                </a:lnTo>
                <a:lnTo>
                  <a:pt x="18717" y="23523"/>
                </a:lnTo>
                <a:lnTo>
                  <a:pt x="18533" y="24256"/>
                </a:lnTo>
                <a:lnTo>
                  <a:pt x="18391" y="23971"/>
                </a:lnTo>
                <a:lnTo>
                  <a:pt x="18269" y="23686"/>
                </a:lnTo>
                <a:lnTo>
                  <a:pt x="17800" y="22851"/>
                </a:lnTo>
                <a:lnTo>
                  <a:pt x="16700" y="21384"/>
                </a:lnTo>
                <a:lnTo>
                  <a:pt x="15397" y="20081"/>
                </a:lnTo>
                <a:lnTo>
                  <a:pt x="13951" y="18900"/>
                </a:lnTo>
                <a:lnTo>
                  <a:pt x="13218" y="18329"/>
                </a:lnTo>
                <a:lnTo>
                  <a:pt x="11487" y="17128"/>
                </a:lnTo>
                <a:lnTo>
                  <a:pt x="8839" y="15193"/>
                </a:lnTo>
                <a:lnTo>
                  <a:pt x="7699" y="14093"/>
                </a:lnTo>
                <a:lnTo>
                  <a:pt x="7027" y="13279"/>
                </a:lnTo>
                <a:lnTo>
                  <a:pt x="6742" y="12831"/>
                </a:lnTo>
                <a:lnTo>
                  <a:pt x="6640" y="12688"/>
                </a:lnTo>
                <a:lnTo>
                  <a:pt x="6355" y="12566"/>
                </a:lnTo>
                <a:lnTo>
                  <a:pt x="6070" y="12627"/>
                </a:lnTo>
                <a:lnTo>
                  <a:pt x="5846" y="12851"/>
                </a:lnTo>
                <a:lnTo>
                  <a:pt x="5825" y="13014"/>
                </a:lnTo>
                <a:lnTo>
                  <a:pt x="5785" y="13523"/>
                </a:lnTo>
                <a:lnTo>
                  <a:pt x="5825" y="14501"/>
                </a:lnTo>
                <a:lnTo>
                  <a:pt x="5968" y="15417"/>
                </a:lnTo>
                <a:lnTo>
                  <a:pt x="6233" y="16313"/>
                </a:lnTo>
                <a:lnTo>
                  <a:pt x="6782" y="17576"/>
                </a:lnTo>
                <a:lnTo>
                  <a:pt x="7862" y="19124"/>
                </a:lnTo>
                <a:lnTo>
                  <a:pt x="8534" y="19877"/>
                </a:lnTo>
                <a:lnTo>
                  <a:pt x="9797" y="21099"/>
                </a:lnTo>
                <a:lnTo>
                  <a:pt x="11141" y="22280"/>
                </a:lnTo>
                <a:lnTo>
                  <a:pt x="10509" y="22260"/>
                </a:lnTo>
                <a:lnTo>
                  <a:pt x="9287" y="21975"/>
                </a:lnTo>
                <a:lnTo>
                  <a:pt x="8086" y="21486"/>
                </a:lnTo>
                <a:lnTo>
                  <a:pt x="6966" y="20855"/>
                </a:lnTo>
                <a:lnTo>
                  <a:pt x="6436" y="20488"/>
                </a:lnTo>
                <a:lnTo>
                  <a:pt x="5703" y="19836"/>
                </a:lnTo>
                <a:lnTo>
                  <a:pt x="3891" y="18431"/>
                </a:lnTo>
                <a:lnTo>
                  <a:pt x="3178" y="18044"/>
                </a:lnTo>
                <a:lnTo>
                  <a:pt x="2546" y="17861"/>
                </a:lnTo>
                <a:lnTo>
                  <a:pt x="2180" y="17922"/>
                </a:lnTo>
                <a:lnTo>
                  <a:pt x="1997" y="18085"/>
                </a:lnTo>
                <a:lnTo>
                  <a:pt x="1915" y="18207"/>
                </a:lnTo>
                <a:lnTo>
                  <a:pt x="1813" y="18431"/>
                </a:lnTo>
                <a:lnTo>
                  <a:pt x="1691" y="18879"/>
                </a:lnTo>
                <a:lnTo>
                  <a:pt x="1691" y="19612"/>
                </a:lnTo>
                <a:lnTo>
                  <a:pt x="1976" y="20610"/>
                </a:lnTo>
                <a:lnTo>
                  <a:pt x="2526" y="21629"/>
                </a:lnTo>
                <a:lnTo>
                  <a:pt x="3239" y="22606"/>
                </a:lnTo>
                <a:lnTo>
                  <a:pt x="4074" y="23523"/>
                </a:lnTo>
                <a:lnTo>
                  <a:pt x="5316" y="24663"/>
                </a:lnTo>
                <a:lnTo>
                  <a:pt x="6029" y="25152"/>
                </a:lnTo>
                <a:lnTo>
                  <a:pt x="6477" y="25457"/>
                </a:lnTo>
                <a:lnTo>
                  <a:pt x="7434" y="25926"/>
                </a:lnTo>
                <a:lnTo>
                  <a:pt x="8412" y="26313"/>
                </a:lnTo>
                <a:lnTo>
                  <a:pt x="9410" y="26577"/>
                </a:lnTo>
                <a:lnTo>
                  <a:pt x="10448" y="26720"/>
                </a:lnTo>
                <a:lnTo>
                  <a:pt x="11467" y="26781"/>
                </a:lnTo>
                <a:lnTo>
                  <a:pt x="12505" y="26720"/>
                </a:lnTo>
                <a:lnTo>
                  <a:pt x="13544" y="26577"/>
                </a:lnTo>
                <a:lnTo>
                  <a:pt x="14073" y="26455"/>
                </a:lnTo>
                <a:lnTo>
                  <a:pt x="14582" y="27962"/>
                </a:lnTo>
                <a:lnTo>
                  <a:pt x="15377" y="31078"/>
                </a:lnTo>
                <a:lnTo>
                  <a:pt x="15804" y="32606"/>
                </a:lnTo>
                <a:lnTo>
                  <a:pt x="16151" y="33828"/>
                </a:lnTo>
                <a:lnTo>
                  <a:pt x="16497" y="35111"/>
                </a:lnTo>
                <a:lnTo>
                  <a:pt x="16090" y="35212"/>
                </a:lnTo>
                <a:lnTo>
                  <a:pt x="15255" y="35274"/>
                </a:lnTo>
                <a:lnTo>
                  <a:pt x="14806" y="35192"/>
                </a:lnTo>
                <a:lnTo>
                  <a:pt x="14481" y="35111"/>
                </a:lnTo>
                <a:lnTo>
                  <a:pt x="13931" y="34826"/>
                </a:lnTo>
                <a:lnTo>
                  <a:pt x="13218" y="34255"/>
                </a:lnTo>
                <a:lnTo>
                  <a:pt x="12139" y="32728"/>
                </a:lnTo>
                <a:lnTo>
                  <a:pt x="11446" y="31689"/>
                </a:lnTo>
                <a:lnTo>
                  <a:pt x="10998" y="31139"/>
                </a:lnTo>
                <a:lnTo>
                  <a:pt x="10041" y="30284"/>
                </a:lnTo>
                <a:lnTo>
                  <a:pt x="8941" y="29632"/>
                </a:lnTo>
                <a:lnTo>
                  <a:pt x="7740" y="29144"/>
                </a:lnTo>
                <a:lnTo>
                  <a:pt x="7068" y="28960"/>
                </a:lnTo>
                <a:lnTo>
                  <a:pt x="6395" y="28736"/>
                </a:lnTo>
                <a:lnTo>
                  <a:pt x="5235" y="28064"/>
                </a:lnTo>
                <a:lnTo>
                  <a:pt x="4176" y="27290"/>
                </a:lnTo>
                <a:lnTo>
                  <a:pt x="3076" y="26516"/>
                </a:lnTo>
                <a:lnTo>
                  <a:pt x="2465" y="26191"/>
                </a:lnTo>
                <a:lnTo>
                  <a:pt x="2261" y="26109"/>
                </a:lnTo>
                <a:lnTo>
                  <a:pt x="1813" y="26028"/>
                </a:lnTo>
                <a:lnTo>
                  <a:pt x="1345" y="26048"/>
                </a:lnTo>
                <a:lnTo>
                  <a:pt x="917" y="26170"/>
                </a:lnTo>
                <a:lnTo>
                  <a:pt x="510" y="26394"/>
                </a:lnTo>
                <a:lnTo>
                  <a:pt x="204" y="26700"/>
                </a:lnTo>
                <a:lnTo>
                  <a:pt x="41" y="27087"/>
                </a:lnTo>
                <a:lnTo>
                  <a:pt x="1" y="27575"/>
                </a:lnTo>
                <a:lnTo>
                  <a:pt x="82" y="27840"/>
                </a:lnTo>
                <a:lnTo>
                  <a:pt x="367" y="28675"/>
                </a:lnTo>
                <a:lnTo>
                  <a:pt x="1182" y="30243"/>
                </a:lnTo>
                <a:lnTo>
                  <a:pt x="1997" y="31302"/>
                </a:lnTo>
                <a:lnTo>
                  <a:pt x="2607" y="31934"/>
                </a:lnTo>
                <a:lnTo>
                  <a:pt x="3300" y="32483"/>
                </a:lnTo>
                <a:lnTo>
                  <a:pt x="4074" y="32932"/>
                </a:lnTo>
                <a:lnTo>
                  <a:pt x="4481" y="33115"/>
                </a:lnTo>
                <a:lnTo>
                  <a:pt x="5214" y="33380"/>
                </a:lnTo>
                <a:lnTo>
                  <a:pt x="6355" y="33726"/>
                </a:lnTo>
                <a:lnTo>
                  <a:pt x="7027" y="34092"/>
                </a:lnTo>
                <a:lnTo>
                  <a:pt x="7292" y="34377"/>
                </a:lnTo>
                <a:lnTo>
                  <a:pt x="7577" y="34724"/>
                </a:lnTo>
                <a:lnTo>
                  <a:pt x="8065" y="35477"/>
                </a:lnTo>
                <a:lnTo>
                  <a:pt x="8738" y="36658"/>
                </a:lnTo>
                <a:lnTo>
                  <a:pt x="9247" y="37392"/>
                </a:lnTo>
                <a:lnTo>
                  <a:pt x="9756" y="37962"/>
                </a:lnTo>
                <a:lnTo>
                  <a:pt x="10326" y="38471"/>
                </a:lnTo>
                <a:lnTo>
                  <a:pt x="9980" y="38756"/>
                </a:lnTo>
                <a:lnTo>
                  <a:pt x="9247" y="39143"/>
                </a:lnTo>
                <a:lnTo>
                  <a:pt x="8412" y="39367"/>
                </a:lnTo>
                <a:lnTo>
                  <a:pt x="7556" y="39408"/>
                </a:lnTo>
                <a:lnTo>
                  <a:pt x="6660" y="39306"/>
                </a:lnTo>
                <a:lnTo>
                  <a:pt x="5785" y="39062"/>
                </a:lnTo>
                <a:lnTo>
                  <a:pt x="4950" y="38695"/>
                </a:lnTo>
                <a:lnTo>
                  <a:pt x="4196" y="38206"/>
                </a:lnTo>
                <a:lnTo>
                  <a:pt x="3870" y="37921"/>
                </a:lnTo>
                <a:lnTo>
                  <a:pt x="3707" y="37779"/>
                </a:lnTo>
                <a:lnTo>
                  <a:pt x="3341" y="37616"/>
                </a:lnTo>
                <a:lnTo>
                  <a:pt x="2974" y="37554"/>
                </a:lnTo>
                <a:lnTo>
                  <a:pt x="2607" y="37616"/>
                </a:lnTo>
                <a:lnTo>
                  <a:pt x="2302" y="37779"/>
                </a:lnTo>
                <a:lnTo>
                  <a:pt x="2037" y="38023"/>
                </a:lnTo>
                <a:lnTo>
                  <a:pt x="1874" y="38349"/>
                </a:lnTo>
                <a:lnTo>
                  <a:pt x="1813" y="38736"/>
                </a:lnTo>
                <a:lnTo>
                  <a:pt x="1834" y="38960"/>
                </a:lnTo>
                <a:lnTo>
                  <a:pt x="1935" y="39591"/>
                </a:lnTo>
                <a:lnTo>
                  <a:pt x="2261" y="40691"/>
                </a:lnTo>
                <a:lnTo>
                  <a:pt x="2791" y="41668"/>
                </a:lnTo>
                <a:lnTo>
                  <a:pt x="3544" y="42564"/>
                </a:lnTo>
                <a:lnTo>
                  <a:pt x="4033" y="42972"/>
                </a:lnTo>
                <a:lnTo>
                  <a:pt x="4522" y="43359"/>
                </a:lnTo>
                <a:lnTo>
                  <a:pt x="5560" y="43970"/>
                </a:lnTo>
                <a:lnTo>
                  <a:pt x="6681" y="44377"/>
                </a:lnTo>
                <a:lnTo>
                  <a:pt x="7862" y="44581"/>
                </a:lnTo>
                <a:lnTo>
                  <a:pt x="8473" y="44581"/>
                </a:lnTo>
                <a:lnTo>
                  <a:pt x="9023" y="44540"/>
                </a:lnTo>
                <a:lnTo>
                  <a:pt x="10102" y="44357"/>
                </a:lnTo>
                <a:lnTo>
                  <a:pt x="11120" y="44051"/>
                </a:lnTo>
                <a:lnTo>
                  <a:pt x="12077" y="43623"/>
                </a:lnTo>
                <a:lnTo>
                  <a:pt x="12953" y="43074"/>
                </a:lnTo>
                <a:lnTo>
                  <a:pt x="13768" y="42422"/>
                </a:lnTo>
                <a:lnTo>
                  <a:pt x="14501" y="41668"/>
                </a:lnTo>
                <a:lnTo>
                  <a:pt x="15132" y="40813"/>
                </a:lnTo>
                <a:lnTo>
                  <a:pt x="15397" y="40365"/>
                </a:lnTo>
                <a:lnTo>
                  <a:pt x="16314" y="40365"/>
                </a:lnTo>
                <a:lnTo>
                  <a:pt x="17210" y="40243"/>
                </a:lnTo>
                <a:lnTo>
                  <a:pt x="17413" y="41159"/>
                </a:lnTo>
                <a:lnTo>
                  <a:pt x="17882" y="42951"/>
                </a:lnTo>
                <a:lnTo>
                  <a:pt x="18472" y="44723"/>
                </a:lnTo>
                <a:lnTo>
                  <a:pt x="19185" y="46454"/>
                </a:lnTo>
                <a:lnTo>
                  <a:pt x="19592" y="47289"/>
                </a:lnTo>
                <a:lnTo>
                  <a:pt x="19389" y="47676"/>
                </a:lnTo>
                <a:lnTo>
                  <a:pt x="19124" y="48491"/>
                </a:lnTo>
                <a:lnTo>
                  <a:pt x="19043" y="49366"/>
                </a:lnTo>
                <a:lnTo>
                  <a:pt x="19165" y="50222"/>
                </a:lnTo>
                <a:lnTo>
                  <a:pt x="19307" y="50650"/>
                </a:lnTo>
                <a:lnTo>
                  <a:pt x="19511" y="51077"/>
                </a:lnTo>
                <a:lnTo>
                  <a:pt x="20020" y="51810"/>
                </a:lnTo>
                <a:lnTo>
                  <a:pt x="20692" y="52360"/>
                </a:lnTo>
                <a:lnTo>
                  <a:pt x="21446" y="52768"/>
                </a:lnTo>
                <a:lnTo>
                  <a:pt x="22281" y="52992"/>
                </a:lnTo>
                <a:lnTo>
                  <a:pt x="23156" y="53012"/>
                </a:lnTo>
                <a:lnTo>
                  <a:pt x="24012" y="52849"/>
                </a:lnTo>
                <a:lnTo>
                  <a:pt x="24826" y="52482"/>
                </a:lnTo>
                <a:lnTo>
                  <a:pt x="25213" y="52197"/>
                </a:lnTo>
                <a:lnTo>
                  <a:pt x="25336" y="52116"/>
                </a:lnTo>
                <a:lnTo>
                  <a:pt x="25437" y="52014"/>
                </a:lnTo>
                <a:lnTo>
                  <a:pt x="25824" y="52075"/>
                </a:lnTo>
                <a:lnTo>
                  <a:pt x="26578" y="51912"/>
                </a:lnTo>
                <a:lnTo>
                  <a:pt x="27209" y="51485"/>
                </a:lnTo>
                <a:lnTo>
                  <a:pt x="27616" y="50853"/>
                </a:lnTo>
                <a:lnTo>
                  <a:pt x="27698" y="50466"/>
                </a:lnTo>
                <a:lnTo>
                  <a:pt x="27718" y="50385"/>
                </a:lnTo>
                <a:lnTo>
                  <a:pt x="27739" y="50303"/>
                </a:lnTo>
                <a:lnTo>
                  <a:pt x="28044" y="49000"/>
                </a:lnTo>
                <a:lnTo>
                  <a:pt x="28492" y="47147"/>
                </a:lnTo>
                <a:lnTo>
                  <a:pt x="28899" y="45925"/>
                </a:lnTo>
                <a:lnTo>
                  <a:pt x="29164" y="45314"/>
                </a:lnTo>
                <a:lnTo>
                  <a:pt x="29959" y="45456"/>
                </a:lnTo>
                <a:lnTo>
                  <a:pt x="31527" y="45680"/>
                </a:lnTo>
                <a:lnTo>
                  <a:pt x="33095" y="45762"/>
                </a:lnTo>
                <a:lnTo>
                  <a:pt x="34663" y="45762"/>
                </a:lnTo>
                <a:lnTo>
                  <a:pt x="37005" y="45558"/>
                </a:lnTo>
                <a:lnTo>
                  <a:pt x="40080" y="44988"/>
                </a:lnTo>
                <a:lnTo>
                  <a:pt x="41608" y="44560"/>
                </a:lnTo>
                <a:lnTo>
                  <a:pt x="41648" y="44601"/>
                </a:lnTo>
                <a:lnTo>
                  <a:pt x="41669" y="44621"/>
                </a:lnTo>
                <a:lnTo>
                  <a:pt x="41995" y="44988"/>
                </a:lnTo>
                <a:lnTo>
                  <a:pt x="42728" y="45619"/>
                </a:lnTo>
                <a:lnTo>
                  <a:pt x="43502" y="46149"/>
                </a:lnTo>
                <a:lnTo>
                  <a:pt x="44357" y="46617"/>
                </a:lnTo>
                <a:lnTo>
                  <a:pt x="45253" y="46984"/>
                </a:lnTo>
                <a:lnTo>
                  <a:pt x="46190" y="47269"/>
                </a:lnTo>
                <a:lnTo>
                  <a:pt x="47147" y="47472"/>
                </a:lnTo>
                <a:lnTo>
                  <a:pt x="48104" y="47554"/>
                </a:lnTo>
                <a:lnTo>
                  <a:pt x="48573" y="47574"/>
                </a:lnTo>
                <a:lnTo>
                  <a:pt x="49469" y="47534"/>
                </a:lnTo>
                <a:lnTo>
                  <a:pt x="51404" y="47187"/>
                </a:lnTo>
                <a:lnTo>
                  <a:pt x="52829" y="46678"/>
                </a:lnTo>
                <a:lnTo>
                  <a:pt x="53705" y="46230"/>
                </a:lnTo>
                <a:lnTo>
                  <a:pt x="54479" y="45680"/>
                </a:lnTo>
                <a:lnTo>
                  <a:pt x="55130" y="45008"/>
                </a:lnTo>
                <a:lnTo>
                  <a:pt x="55395" y="44621"/>
                </a:lnTo>
                <a:lnTo>
                  <a:pt x="55497" y="44438"/>
                </a:lnTo>
                <a:lnTo>
                  <a:pt x="55640" y="44010"/>
                </a:lnTo>
                <a:lnTo>
                  <a:pt x="55660" y="43562"/>
                </a:lnTo>
                <a:lnTo>
                  <a:pt x="55578" y="43135"/>
                </a:lnTo>
                <a:lnTo>
                  <a:pt x="55477" y="42931"/>
                </a:lnTo>
                <a:lnTo>
                  <a:pt x="55253" y="42625"/>
                </a:lnTo>
                <a:lnTo>
                  <a:pt x="54967" y="42361"/>
                </a:lnTo>
                <a:lnTo>
                  <a:pt x="54662" y="42137"/>
                </a:lnTo>
                <a:lnTo>
                  <a:pt x="54010" y="41994"/>
                </a:lnTo>
                <a:lnTo>
                  <a:pt x="53012" y="42239"/>
                </a:lnTo>
                <a:lnTo>
                  <a:pt x="52401" y="42544"/>
                </a:lnTo>
                <a:lnTo>
                  <a:pt x="51750" y="42850"/>
                </a:lnTo>
                <a:lnTo>
                  <a:pt x="50406" y="43257"/>
                </a:lnTo>
                <a:lnTo>
                  <a:pt x="49693" y="43338"/>
                </a:lnTo>
                <a:lnTo>
                  <a:pt x="49245" y="43359"/>
                </a:lnTo>
                <a:lnTo>
                  <a:pt x="48410" y="43318"/>
                </a:lnTo>
                <a:lnTo>
                  <a:pt x="47229" y="43094"/>
                </a:lnTo>
                <a:lnTo>
                  <a:pt x="46495" y="42829"/>
                </a:lnTo>
                <a:lnTo>
                  <a:pt x="47840" y="42218"/>
                </a:lnTo>
                <a:lnTo>
                  <a:pt x="50426" y="40854"/>
                </a:lnTo>
                <a:lnTo>
                  <a:pt x="51689" y="40100"/>
                </a:lnTo>
                <a:lnTo>
                  <a:pt x="52503" y="39591"/>
                </a:lnTo>
                <a:lnTo>
                  <a:pt x="54377" y="38430"/>
                </a:lnTo>
                <a:lnTo>
                  <a:pt x="55701" y="37392"/>
                </a:lnTo>
                <a:lnTo>
                  <a:pt x="56454" y="36618"/>
                </a:lnTo>
                <a:lnTo>
                  <a:pt x="57024" y="35762"/>
                </a:lnTo>
                <a:lnTo>
                  <a:pt x="57411" y="34846"/>
                </a:lnTo>
                <a:lnTo>
                  <a:pt x="57472" y="34357"/>
                </a:lnTo>
                <a:lnTo>
                  <a:pt x="57493" y="33950"/>
                </a:lnTo>
                <a:lnTo>
                  <a:pt x="57208" y="33196"/>
                </a:lnTo>
                <a:lnTo>
                  <a:pt x="56658" y="32585"/>
                </a:lnTo>
                <a:lnTo>
                  <a:pt x="55945" y="32219"/>
                </a:lnTo>
                <a:lnTo>
                  <a:pt x="55538" y="32178"/>
                </a:lnTo>
                <a:lnTo>
                  <a:pt x="55110" y="32178"/>
                </a:lnTo>
                <a:lnTo>
                  <a:pt x="54234" y="32382"/>
                </a:lnTo>
                <a:lnTo>
                  <a:pt x="53399" y="32748"/>
                </a:lnTo>
                <a:lnTo>
                  <a:pt x="52585" y="33237"/>
                </a:lnTo>
                <a:lnTo>
                  <a:pt x="51424" y="34133"/>
                </a:lnTo>
                <a:lnTo>
                  <a:pt x="49917" y="35335"/>
                </a:lnTo>
                <a:lnTo>
                  <a:pt x="49184" y="35844"/>
                </a:lnTo>
                <a:lnTo>
                  <a:pt x="47636" y="36781"/>
                </a:lnTo>
                <a:lnTo>
                  <a:pt x="44377" y="38410"/>
                </a:lnTo>
                <a:lnTo>
                  <a:pt x="42707" y="39102"/>
                </a:lnTo>
                <a:lnTo>
                  <a:pt x="41343" y="39611"/>
                </a:lnTo>
                <a:lnTo>
                  <a:pt x="38553" y="40467"/>
                </a:lnTo>
                <a:lnTo>
                  <a:pt x="34296" y="41465"/>
                </a:lnTo>
                <a:lnTo>
                  <a:pt x="31425" y="42015"/>
                </a:lnTo>
                <a:lnTo>
                  <a:pt x="32484" y="40833"/>
                </a:lnTo>
                <a:lnTo>
                  <a:pt x="33604" y="39713"/>
                </a:lnTo>
                <a:lnTo>
                  <a:pt x="37086" y="36455"/>
                </a:lnTo>
                <a:lnTo>
                  <a:pt x="40467" y="33115"/>
                </a:lnTo>
                <a:lnTo>
                  <a:pt x="41119" y="33054"/>
                </a:lnTo>
                <a:lnTo>
                  <a:pt x="41791" y="33033"/>
                </a:lnTo>
                <a:lnTo>
                  <a:pt x="42768" y="33054"/>
                </a:lnTo>
                <a:lnTo>
                  <a:pt x="44703" y="33013"/>
                </a:lnTo>
                <a:lnTo>
                  <a:pt x="45681" y="32870"/>
                </a:lnTo>
                <a:lnTo>
                  <a:pt x="46658" y="32667"/>
                </a:lnTo>
                <a:lnTo>
                  <a:pt x="48552" y="32035"/>
                </a:lnTo>
                <a:lnTo>
                  <a:pt x="50385" y="31180"/>
                </a:lnTo>
                <a:lnTo>
                  <a:pt x="52096" y="30121"/>
                </a:lnTo>
                <a:lnTo>
                  <a:pt x="52890" y="29530"/>
                </a:lnTo>
                <a:lnTo>
                  <a:pt x="53623" y="28960"/>
                </a:lnTo>
                <a:lnTo>
                  <a:pt x="54988" y="27616"/>
                </a:lnTo>
                <a:lnTo>
                  <a:pt x="56169" y="26068"/>
                </a:lnTo>
                <a:lnTo>
                  <a:pt x="57065" y="24378"/>
                </a:lnTo>
                <a:lnTo>
                  <a:pt x="57350" y="23502"/>
                </a:lnTo>
                <a:lnTo>
                  <a:pt x="57472" y="23075"/>
                </a:lnTo>
                <a:lnTo>
                  <a:pt x="57615" y="22179"/>
                </a:lnTo>
                <a:lnTo>
                  <a:pt x="57656" y="21262"/>
                </a:lnTo>
                <a:lnTo>
                  <a:pt x="57615" y="20346"/>
                </a:lnTo>
                <a:lnTo>
                  <a:pt x="57534" y="19918"/>
                </a:lnTo>
                <a:lnTo>
                  <a:pt x="57452" y="19470"/>
                </a:lnTo>
                <a:lnTo>
                  <a:pt x="57126" y="18716"/>
                </a:lnTo>
                <a:lnTo>
                  <a:pt x="56454" y="17780"/>
                </a:lnTo>
                <a:lnTo>
                  <a:pt x="55986" y="17067"/>
                </a:lnTo>
                <a:lnTo>
                  <a:pt x="55884" y="16924"/>
                </a:lnTo>
                <a:lnTo>
                  <a:pt x="55640" y="16721"/>
                </a:lnTo>
                <a:lnTo>
                  <a:pt x="55171" y="16558"/>
                </a:lnTo>
                <a:lnTo>
                  <a:pt x="54703" y="16598"/>
                </a:lnTo>
                <a:lnTo>
                  <a:pt x="54438" y="16741"/>
                </a:lnTo>
                <a:lnTo>
                  <a:pt x="54234" y="16945"/>
                </a:lnTo>
                <a:lnTo>
                  <a:pt x="54112" y="17270"/>
                </a:lnTo>
                <a:lnTo>
                  <a:pt x="54112" y="17454"/>
                </a:lnTo>
                <a:lnTo>
                  <a:pt x="54092" y="17759"/>
                </a:lnTo>
                <a:lnTo>
                  <a:pt x="53908" y="18452"/>
                </a:lnTo>
                <a:lnTo>
                  <a:pt x="53481" y="19511"/>
                </a:lnTo>
                <a:lnTo>
                  <a:pt x="53236" y="20122"/>
                </a:lnTo>
                <a:lnTo>
                  <a:pt x="52809" y="21262"/>
                </a:lnTo>
                <a:lnTo>
                  <a:pt x="52279" y="22362"/>
                </a:lnTo>
                <a:lnTo>
                  <a:pt x="51892" y="23034"/>
                </a:lnTo>
                <a:lnTo>
                  <a:pt x="50935" y="24235"/>
                </a:lnTo>
                <a:lnTo>
                  <a:pt x="49815" y="25233"/>
                </a:lnTo>
                <a:lnTo>
                  <a:pt x="48552" y="26089"/>
                </a:lnTo>
                <a:lnTo>
                  <a:pt x="47860" y="26455"/>
                </a:lnTo>
                <a:lnTo>
                  <a:pt x="47167" y="26822"/>
                </a:lnTo>
                <a:lnTo>
                  <a:pt x="45803" y="27351"/>
                </a:lnTo>
                <a:lnTo>
                  <a:pt x="45111" y="27555"/>
                </a:lnTo>
                <a:lnTo>
                  <a:pt x="45111" y="27555"/>
                </a:lnTo>
                <a:lnTo>
                  <a:pt x="45783" y="26537"/>
                </a:lnTo>
                <a:lnTo>
                  <a:pt x="47005" y="24459"/>
                </a:lnTo>
                <a:lnTo>
                  <a:pt x="48023" y="22260"/>
                </a:lnTo>
                <a:lnTo>
                  <a:pt x="48797" y="19979"/>
                </a:lnTo>
                <a:lnTo>
                  <a:pt x="49061" y="18818"/>
                </a:lnTo>
                <a:lnTo>
                  <a:pt x="49347" y="17352"/>
                </a:lnTo>
                <a:lnTo>
                  <a:pt x="49571" y="15132"/>
                </a:lnTo>
                <a:lnTo>
                  <a:pt x="49550" y="13645"/>
                </a:lnTo>
                <a:lnTo>
                  <a:pt x="49489" y="12912"/>
                </a:lnTo>
                <a:lnTo>
                  <a:pt x="49367" y="12138"/>
                </a:lnTo>
                <a:lnTo>
                  <a:pt x="48960" y="10672"/>
                </a:lnTo>
                <a:lnTo>
                  <a:pt x="48634" y="9959"/>
                </a:lnTo>
                <a:lnTo>
                  <a:pt x="48226" y="9287"/>
                </a:lnTo>
                <a:lnTo>
                  <a:pt x="47290" y="8106"/>
                </a:lnTo>
                <a:lnTo>
                  <a:pt x="46882" y="7454"/>
                </a:lnTo>
                <a:lnTo>
                  <a:pt x="46801" y="7312"/>
                </a:lnTo>
                <a:lnTo>
                  <a:pt x="46536" y="7108"/>
                </a:lnTo>
                <a:lnTo>
                  <a:pt x="46251" y="7006"/>
                </a:lnTo>
                <a:lnTo>
                  <a:pt x="45946" y="7006"/>
                </a:lnTo>
                <a:lnTo>
                  <a:pt x="45660" y="7108"/>
                </a:lnTo>
                <a:lnTo>
                  <a:pt x="45416" y="7291"/>
                </a:lnTo>
                <a:lnTo>
                  <a:pt x="45253" y="7536"/>
                </a:lnTo>
                <a:lnTo>
                  <a:pt x="45192" y="7862"/>
                </a:lnTo>
                <a:lnTo>
                  <a:pt x="45212" y="8045"/>
                </a:lnTo>
                <a:lnTo>
                  <a:pt x="45273" y="8411"/>
                </a:lnTo>
                <a:lnTo>
                  <a:pt x="45253" y="9226"/>
                </a:lnTo>
                <a:lnTo>
                  <a:pt x="45029" y="10468"/>
                </a:lnTo>
                <a:lnTo>
                  <a:pt x="44907" y="11222"/>
                </a:lnTo>
                <a:lnTo>
                  <a:pt x="44785" y="12505"/>
                </a:lnTo>
                <a:lnTo>
                  <a:pt x="44703" y="13768"/>
                </a:lnTo>
                <a:lnTo>
                  <a:pt x="44540" y="15173"/>
                </a:lnTo>
                <a:lnTo>
                  <a:pt x="43970" y="17861"/>
                </a:lnTo>
                <a:lnTo>
                  <a:pt x="43542" y="19205"/>
                </a:lnTo>
                <a:lnTo>
                  <a:pt x="43278" y="19959"/>
                </a:lnTo>
                <a:lnTo>
                  <a:pt x="42667" y="21384"/>
                </a:lnTo>
                <a:lnTo>
                  <a:pt x="41567" y="23462"/>
                </a:lnTo>
                <a:lnTo>
                  <a:pt x="39815" y="26028"/>
                </a:lnTo>
                <a:lnTo>
                  <a:pt x="37820" y="28431"/>
                </a:lnTo>
                <a:lnTo>
                  <a:pt x="36740" y="29571"/>
                </a:lnTo>
                <a:lnTo>
                  <a:pt x="35172" y="31099"/>
                </a:lnTo>
                <a:lnTo>
                  <a:pt x="31934" y="34031"/>
                </a:lnTo>
                <a:lnTo>
                  <a:pt x="30345" y="35518"/>
                </a:lnTo>
                <a:lnTo>
                  <a:pt x="30488" y="35070"/>
                </a:lnTo>
                <a:lnTo>
                  <a:pt x="30631" y="34601"/>
                </a:lnTo>
                <a:lnTo>
                  <a:pt x="31262" y="32728"/>
                </a:lnTo>
                <a:lnTo>
                  <a:pt x="32688" y="29021"/>
                </a:lnTo>
                <a:lnTo>
                  <a:pt x="33482" y="27188"/>
                </a:lnTo>
                <a:lnTo>
                  <a:pt x="33828" y="26415"/>
                </a:lnTo>
                <a:lnTo>
                  <a:pt x="34520" y="24765"/>
                </a:lnTo>
                <a:lnTo>
                  <a:pt x="35009" y="23075"/>
                </a:lnTo>
                <a:lnTo>
                  <a:pt x="35192" y="21771"/>
                </a:lnTo>
                <a:lnTo>
                  <a:pt x="35172" y="20895"/>
                </a:lnTo>
                <a:lnTo>
                  <a:pt x="35111" y="20468"/>
                </a:lnTo>
                <a:lnTo>
                  <a:pt x="35600" y="20244"/>
                </a:lnTo>
                <a:lnTo>
                  <a:pt x="36516" y="19694"/>
                </a:lnTo>
                <a:lnTo>
                  <a:pt x="37351" y="19022"/>
                </a:lnTo>
                <a:lnTo>
                  <a:pt x="38125" y="18248"/>
                </a:lnTo>
                <a:lnTo>
                  <a:pt x="38797" y="17372"/>
                </a:lnTo>
                <a:lnTo>
                  <a:pt x="39408" y="16456"/>
                </a:lnTo>
                <a:lnTo>
                  <a:pt x="39897" y="15478"/>
                </a:lnTo>
                <a:lnTo>
                  <a:pt x="40304" y="14501"/>
                </a:lnTo>
                <a:lnTo>
                  <a:pt x="40447" y="14012"/>
                </a:lnTo>
                <a:lnTo>
                  <a:pt x="40650" y="13279"/>
                </a:lnTo>
                <a:lnTo>
                  <a:pt x="40936" y="11772"/>
                </a:lnTo>
                <a:lnTo>
                  <a:pt x="41058" y="10244"/>
                </a:lnTo>
                <a:lnTo>
                  <a:pt x="41058" y="8676"/>
                </a:lnTo>
                <a:lnTo>
                  <a:pt x="40874" y="6334"/>
                </a:lnTo>
                <a:lnTo>
                  <a:pt x="40325" y="3259"/>
                </a:lnTo>
                <a:lnTo>
                  <a:pt x="39958" y="1793"/>
                </a:lnTo>
                <a:lnTo>
                  <a:pt x="39815" y="1365"/>
                </a:lnTo>
                <a:lnTo>
                  <a:pt x="39306" y="693"/>
                </a:lnTo>
                <a:lnTo>
                  <a:pt x="38594" y="245"/>
                </a:lnTo>
                <a:lnTo>
                  <a:pt x="37779" y="21"/>
                </a:lnTo>
                <a:lnTo>
                  <a:pt x="36944" y="62"/>
                </a:lnTo>
                <a:lnTo>
                  <a:pt x="36211" y="326"/>
                </a:lnTo>
                <a:lnTo>
                  <a:pt x="35641" y="856"/>
                </a:lnTo>
                <a:lnTo>
                  <a:pt x="35396" y="1426"/>
                </a:lnTo>
                <a:lnTo>
                  <a:pt x="35335" y="1874"/>
                </a:lnTo>
                <a:lnTo>
                  <a:pt x="35335" y="2139"/>
                </a:lnTo>
                <a:lnTo>
                  <a:pt x="35559" y="4420"/>
                </a:lnTo>
                <a:lnTo>
                  <a:pt x="35987" y="7862"/>
                </a:lnTo>
                <a:lnTo>
                  <a:pt x="36048" y="9593"/>
                </a:lnTo>
                <a:lnTo>
                  <a:pt x="36007" y="10753"/>
                </a:lnTo>
                <a:lnTo>
                  <a:pt x="35926" y="11324"/>
                </a:lnTo>
                <a:lnTo>
                  <a:pt x="35824" y="11853"/>
                </a:lnTo>
                <a:lnTo>
                  <a:pt x="35111" y="13625"/>
                </a:lnTo>
                <a:lnTo>
                  <a:pt x="34337" y="14989"/>
                </a:lnTo>
                <a:lnTo>
                  <a:pt x="33747" y="15662"/>
                </a:lnTo>
                <a:lnTo>
                  <a:pt x="33278" y="15926"/>
                </a:lnTo>
                <a:lnTo>
                  <a:pt x="32973" y="15987"/>
                </a:lnTo>
                <a:lnTo>
                  <a:pt x="32667" y="15926"/>
                </a:lnTo>
                <a:lnTo>
                  <a:pt x="32362" y="15723"/>
                </a:lnTo>
                <a:lnTo>
                  <a:pt x="32199" y="15560"/>
                </a:lnTo>
                <a:lnTo>
                  <a:pt x="32077" y="15376"/>
                </a:lnTo>
                <a:lnTo>
                  <a:pt x="31873" y="14969"/>
                </a:lnTo>
                <a:lnTo>
                  <a:pt x="31730" y="14236"/>
                </a:lnTo>
                <a:lnTo>
                  <a:pt x="31812" y="12647"/>
                </a:lnTo>
                <a:lnTo>
                  <a:pt x="31914" y="11731"/>
                </a:lnTo>
                <a:lnTo>
                  <a:pt x="31995" y="10591"/>
                </a:lnTo>
                <a:lnTo>
                  <a:pt x="31954" y="8880"/>
                </a:lnTo>
                <a:lnTo>
                  <a:pt x="31812" y="7760"/>
                </a:lnTo>
                <a:lnTo>
                  <a:pt x="31710" y="7189"/>
                </a:lnTo>
                <a:lnTo>
                  <a:pt x="31466" y="6130"/>
                </a:lnTo>
                <a:lnTo>
                  <a:pt x="30895" y="4501"/>
                </a:lnTo>
                <a:lnTo>
                  <a:pt x="30407" y="3463"/>
                </a:lnTo>
                <a:lnTo>
                  <a:pt x="29816" y="2485"/>
                </a:lnTo>
                <a:lnTo>
                  <a:pt x="29124" y="1609"/>
                </a:lnTo>
                <a:lnTo>
                  <a:pt x="28309" y="876"/>
                </a:lnTo>
                <a:lnTo>
                  <a:pt x="27352" y="286"/>
                </a:lnTo>
                <a:lnTo>
                  <a:pt x="26822" y="82"/>
                </a:lnTo>
                <a:lnTo>
                  <a:pt x="26619" y="21"/>
                </a:lnTo>
                <a:lnTo>
                  <a:pt x="26211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2"/>
          <p:cNvSpPr/>
          <p:nvPr/>
        </p:nvSpPr>
        <p:spPr>
          <a:xfrm>
            <a:off x="-516718" y="3340842"/>
            <a:ext cx="2345424" cy="2304483"/>
          </a:xfrm>
          <a:custGeom>
            <a:avLst/>
            <a:gdLst/>
            <a:ahLst/>
            <a:cxnLst/>
            <a:rect l="l" t="t" r="r" b="b"/>
            <a:pathLst>
              <a:path w="20998" h="20631" extrusionOk="0">
                <a:moveTo>
                  <a:pt x="15295" y="1"/>
                </a:moveTo>
                <a:lnTo>
                  <a:pt x="14725" y="163"/>
                </a:lnTo>
                <a:lnTo>
                  <a:pt x="14439" y="469"/>
                </a:lnTo>
                <a:lnTo>
                  <a:pt x="14338" y="734"/>
                </a:lnTo>
                <a:lnTo>
                  <a:pt x="14338" y="856"/>
                </a:lnTo>
                <a:lnTo>
                  <a:pt x="14439" y="2546"/>
                </a:lnTo>
                <a:lnTo>
                  <a:pt x="14439" y="3503"/>
                </a:lnTo>
                <a:lnTo>
                  <a:pt x="12423" y="5112"/>
                </a:lnTo>
                <a:lnTo>
                  <a:pt x="12179" y="3992"/>
                </a:lnTo>
                <a:lnTo>
                  <a:pt x="11649" y="2017"/>
                </a:lnTo>
                <a:lnTo>
                  <a:pt x="11385" y="1243"/>
                </a:lnTo>
                <a:lnTo>
                  <a:pt x="11324" y="1121"/>
                </a:lnTo>
                <a:lnTo>
                  <a:pt x="11140" y="917"/>
                </a:lnTo>
                <a:lnTo>
                  <a:pt x="10774" y="774"/>
                </a:lnTo>
                <a:lnTo>
                  <a:pt x="10244" y="897"/>
                </a:lnTo>
                <a:lnTo>
                  <a:pt x="9959" y="1141"/>
                </a:lnTo>
                <a:lnTo>
                  <a:pt x="9857" y="1365"/>
                </a:lnTo>
                <a:lnTo>
                  <a:pt x="9837" y="1508"/>
                </a:lnTo>
                <a:lnTo>
                  <a:pt x="9878" y="2506"/>
                </a:lnTo>
                <a:lnTo>
                  <a:pt x="10183" y="5051"/>
                </a:lnTo>
                <a:lnTo>
                  <a:pt x="10407" y="6436"/>
                </a:lnTo>
                <a:lnTo>
                  <a:pt x="8370" y="6375"/>
                </a:lnTo>
                <a:lnTo>
                  <a:pt x="8004" y="5683"/>
                </a:lnTo>
                <a:lnTo>
                  <a:pt x="7250" y="4501"/>
                </a:lnTo>
                <a:lnTo>
                  <a:pt x="7169" y="4400"/>
                </a:lnTo>
                <a:lnTo>
                  <a:pt x="6965" y="4298"/>
                </a:lnTo>
                <a:lnTo>
                  <a:pt x="6558" y="4257"/>
                </a:lnTo>
                <a:lnTo>
                  <a:pt x="6008" y="4461"/>
                </a:lnTo>
                <a:lnTo>
                  <a:pt x="5601" y="4848"/>
                </a:lnTo>
                <a:lnTo>
                  <a:pt x="5540" y="5092"/>
                </a:lnTo>
                <a:lnTo>
                  <a:pt x="5560" y="5397"/>
                </a:lnTo>
                <a:lnTo>
                  <a:pt x="5886" y="6232"/>
                </a:lnTo>
                <a:lnTo>
                  <a:pt x="6578" y="7536"/>
                </a:lnTo>
                <a:lnTo>
                  <a:pt x="6741" y="7780"/>
                </a:lnTo>
                <a:lnTo>
                  <a:pt x="10753" y="8595"/>
                </a:lnTo>
                <a:lnTo>
                  <a:pt x="10916" y="9593"/>
                </a:lnTo>
                <a:lnTo>
                  <a:pt x="11038" y="10448"/>
                </a:lnTo>
                <a:lnTo>
                  <a:pt x="7943" y="9572"/>
                </a:lnTo>
                <a:lnTo>
                  <a:pt x="5703" y="8941"/>
                </a:lnTo>
                <a:lnTo>
                  <a:pt x="5601" y="8921"/>
                </a:lnTo>
                <a:lnTo>
                  <a:pt x="5377" y="9002"/>
                </a:lnTo>
                <a:lnTo>
                  <a:pt x="5071" y="9328"/>
                </a:lnTo>
                <a:lnTo>
                  <a:pt x="4847" y="9980"/>
                </a:lnTo>
                <a:lnTo>
                  <a:pt x="4827" y="10611"/>
                </a:lnTo>
                <a:lnTo>
                  <a:pt x="4949" y="10815"/>
                </a:lnTo>
                <a:lnTo>
                  <a:pt x="5193" y="10998"/>
                </a:lnTo>
                <a:lnTo>
                  <a:pt x="6599" y="11548"/>
                </a:lnTo>
                <a:lnTo>
                  <a:pt x="9572" y="12505"/>
                </a:lnTo>
                <a:lnTo>
                  <a:pt x="11059" y="12953"/>
                </a:lnTo>
                <a:lnTo>
                  <a:pt x="10753" y="14216"/>
                </a:lnTo>
                <a:lnTo>
                  <a:pt x="10285" y="15825"/>
                </a:lnTo>
                <a:lnTo>
                  <a:pt x="7719" y="14786"/>
                </a:lnTo>
                <a:lnTo>
                  <a:pt x="7821" y="14643"/>
                </a:lnTo>
                <a:lnTo>
                  <a:pt x="8187" y="13931"/>
                </a:lnTo>
                <a:lnTo>
                  <a:pt x="8289" y="13503"/>
                </a:lnTo>
                <a:lnTo>
                  <a:pt x="8208" y="13381"/>
                </a:lnTo>
                <a:lnTo>
                  <a:pt x="7922" y="13157"/>
                </a:lnTo>
                <a:lnTo>
                  <a:pt x="7189" y="12831"/>
                </a:lnTo>
                <a:lnTo>
                  <a:pt x="6762" y="12749"/>
                </a:lnTo>
                <a:lnTo>
                  <a:pt x="6619" y="12790"/>
                </a:lnTo>
                <a:lnTo>
                  <a:pt x="6476" y="12872"/>
                </a:lnTo>
                <a:lnTo>
                  <a:pt x="6252" y="13279"/>
                </a:lnTo>
                <a:lnTo>
                  <a:pt x="6008" y="13971"/>
                </a:lnTo>
                <a:lnTo>
                  <a:pt x="5967" y="14114"/>
                </a:lnTo>
                <a:lnTo>
                  <a:pt x="2546" y="12098"/>
                </a:lnTo>
                <a:lnTo>
                  <a:pt x="2668" y="11548"/>
                </a:lnTo>
                <a:lnTo>
                  <a:pt x="3198" y="9022"/>
                </a:lnTo>
                <a:lnTo>
                  <a:pt x="3401" y="7638"/>
                </a:lnTo>
                <a:lnTo>
                  <a:pt x="3361" y="7353"/>
                </a:lnTo>
                <a:lnTo>
                  <a:pt x="3238" y="7210"/>
                </a:lnTo>
                <a:lnTo>
                  <a:pt x="2709" y="7006"/>
                </a:lnTo>
                <a:lnTo>
                  <a:pt x="2078" y="6966"/>
                </a:lnTo>
                <a:lnTo>
                  <a:pt x="1528" y="7088"/>
                </a:lnTo>
                <a:lnTo>
                  <a:pt x="1405" y="7230"/>
                </a:lnTo>
                <a:lnTo>
                  <a:pt x="1080" y="8106"/>
                </a:lnTo>
                <a:lnTo>
                  <a:pt x="306" y="11100"/>
                </a:lnTo>
                <a:lnTo>
                  <a:pt x="0" y="12627"/>
                </a:lnTo>
                <a:lnTo>
                  <a:pt x="0" y="12872"/>
                </a:lnTo>
                <a:lnTo>
                  <a:pt x="326" y="13177"/>
                </a:lnTo>
                <a:lnTo>
                  <a:pt x="1752" y="14175"/>
                </a:lnTo>
                <a:lnTo>
                  <a:pt x="1976" y="14318"/>
                </a:lnTo>
                <a:lnTo>
                  <a:pt x="1833" y="14419"/>
                </a:lnTo>
                <a:lnTo>
                  <a:pt x="1161" y="14949"/>
                </a:lnTo>
                <a:lnTo>
                  <a:pt x="835" y="15315"/>
                </a:lnTo>
                <a:lnTo>
                  <a:pt x="794" y="15478"/>
                </a:lnTo>
                <a:lnTo>
                  <a:pt x="815" y="15641"/>
                </a:lnTo>
                <a:lnTo>
                  <a:pt x="998" y="16110"/>
                </a:lnTo>
                <a:lnTo>
                  <a:pt x="1344" y="16558"/>
                </a:lnTo>
                <a:lnTo>
                  <a:pt x="1772" y="16863"/>
                </a:lnTo>
                <a:lnTo>
                  <a:pt x="2016" y="16884"/>
                </a:lnTo>
                <a:lnTo>
                  <a:pt x="2281" y="16843"/>
                </a:lnTo>
                <a:lnTo>
                  <a:pt x="2933" y="16537"/>
                </a:lnTo>
                <a:lnTo>
                  <a:pt x="3849" y="15967"/>
                </a:lnTo>
                <a:lnTo>
                  <a:pt x="4012" y="15845"/>
                </a:lnTo>
                <a:lnTo>
                  <a:pt x="9694" y="17902"/>
                </a:lnTo>
                <a:lnTo>
                  <a:pt x="9043" y="20000"/>
                </a:lnTo>
                <a:lnTo>
                  <a:pt x="8859" y="20631"/>
                </a:lnTo>
                <a:lnTo>
                  <a:pt x="12158" y="20631"/>
                </a:lnTo>
                <a:lnTo>
                  <a:pt x="12545" y="18472"/>
                </a:lnTo>
                <a:lnTo>
                  <a:pt x="13319" y="13727"/>
                </a:lnTo>
                <a:lnTo>
                  <a:pt x="17006" y="11039"/>
                </a:lnTo>
                <a:lnTo>
                  <a:pt x="17148" y="11202"/>
                </a:lnTo>
                <a:lnTo>
                  <a:pt x="17820" y="11996"/>
                </a:lnTo>
                <a:lnTo>
                  <a:pt x="18309" y="12403"/>
                </a:lnTo>
                <a:lnTo>
                  <a:pt x="18492" y="12485"/>
                </a:lnTo>
                <a:lnTo>
                  <a:pt x="18696" y="12464"/>
                </a:lnTo>
                <a:lnTo>
                  <a:pt x="19225" y="12118"/>
                </a:lnTo>
                <a:lnTo>
                  <a:pt x="19755" y="11589"/>
                </a:lnTo>
                <a:lnTo>
                  <a:pt x="20101" y="11079"/>
                </a:lnTo>
                <a:lnTo>
                  <a:pt x="20121" y="10916"/>
                </a:lnTo>
                <a:lnTo>
                  <a:pt x="20060" y="10774"/>
                </a:lnTo>
                <a:lnTo>
                  <a:pt x="19714" y="10428"/>
                </a:lnTo>
                <a:lnTo>
                  <a:pt x="19022" y="9939"/>
                </a:lnTo>
                <a:lnTo>
                  <a:pt x="18879" y="9837"/>
                </a:lnTo>
                <a:lnTo>
                  <a:pt x="19103" y="9674"/>
                </a:lnTo>
                <a:lnTo>
                  <a:pt x="20508" y="8452"/>
                </a:lnTo>
                <a:lnTo>
                  <a:pt x="20834" y="8045"/>
                </a:lnTo>
                <a:lnTo>
                  <a:pt x="20895" y="7801"/>
                </a:lnTo>
                <a:lnTo>
                  <a:pt x="20997" y="6680"/>
                </a:lnTo>
                <a:lnTo>
                  <a:pt x="20997" y="5255"/>
                </a:lnTo>
                <a:lnTo>
                  <a:pt x="20936" y="4094"/>
                </a:lnTo>
                <a:lnTo>
                  <a:pt x="20834" y="3850"/>
                </a:lnTo>
                <a:lnTo>
                  <a:pt x="20712" y="3707"/>
                </a:lnTo>
                <a:lnTo>
                  <a:pt x="20284" y="3503"/>
                </a:lnTo>
                <a:lnTo>
                  <a:pt x="19775" y="3422"/>
                </a:lnTo>
                <a:lnTo>
                  <a:pt x="19307" y="3503"/>
                </a:lnTo>
                <a:lnTo>
                  <a:pt x="19124" y="3585"/>
                </a:lnTo>
                <a:lnTo>
                  <a:pt x="19062" y="3666"/>
                </a:lnTo>
                <a:lnTo>
                  <a:pt x="19001" y="4013"/>
                </a:lnTo>
                <a:lnTo>
                  <a:pt x="18981" y="4766"/>
                </a:lnTo>
                <a:lnTo>
                  <a:pt x="19022" y="5968"/>
                </a:lnTo>
                <a:lnTo>
                  <a:pt x="19001" y="6904"/>
                </a:lnTo>
                <a:lnTo>
                  <a:pt x="18920" y="7047"/>
                </a:lnTo>
                <a:lnTo>
                  <a:pt x="16659" y="8513"/>
                </a:lnTo>
                <a:lnTo>
                  <a:pt x="13401" y="10652"/>
                </a:lnTo>
                <a:lnTo>
                  <a:pt x="13238" y="9532"/>
                </a:lnTo>
                <a:lnTo>
                  <a:pt x="12993" y="8106"/>
                </a:lnTo>
                <a:lnTo>
                  <a:pt x="13890" y="7210"/>
                </a:lnTo>
                <a:lnTo>
                  <a:pt x="15621" y="5397"/>
                </a:lnTo>
                <a:lnTo>
                  <a:pt x="16415" y="4481"/>
                </a:lnTo>
                <a:lnTo>
                  <a:pt x="16517" y="4277"/>
                </a:lnTo>
                <a:lnTo>
                  <a:pt x="16557" y="4033"/>
                </a:lnTo>
                <a:lnTo>
                  <a:pt x="16496" y="3116"/>
                </a:lnTo>
                <a:lnTo>
                  <a:pt x="16333" y="1935"/>
                </a:lnTo>
                <a:lnTo>
                  <a:pt x="16089" y="856"/>
                </a:lnTo>
                <a:lnTo>
                  <a:pt x="15967" y="469"/>
                </a:lnTo>
                <a:lnTo>
                  <a:pt x="15906" y="326"/>
                </a:lnTo>
                <a:lnTo>
                  <a:pt x="15682" y="102"/>
                </a:lnTo>
                <a:lnTo>
                  <a:pt x="1529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2"/>
          <p:cNvSpPr/>
          <p:nvPr/>
        </p:nvSpPr>
        <p:spPr>
          <a:xfrm rot="1590543" flipH="1">
            <a:off x="4952080" y="4549455"/>
            <a:ext cx="2734749" cy="2621082"/>
          </a:xfrm>
          <a:custGeom>
            <a:avLst/>
            <a:gdLst/>
            <a:ahLst/>
            <a:cxnLst/>
            <a:rect l="l" t="t" r="r" b="b"/>
            <a:pathLst>
              <a:path w="25435" h="27268" extrusionOk="0">
                <a:moveTo>
                  <a:pt x="21910" y="0"/>
                </a:moveTo>
                <a:lnTo>
                  <a:pt x="21791" y="95"/>
                </a:lnTo>
                <a:lnTo>
                  <a:pt x="21672" y="238"/>
                </a:lnTo>
                <a:lnTo>
                  <a:pt x="21696" y="619"/>
                </a:lnTo>
                <a:lnTo>
                  <a:pt x="21981" y="1262"/>
                </a:lnTo>
                <a:lnTo>
                  <a:pt x="22220" y="1738"/>
                </a:lnTo>
                <a:lnTo>
                  <a:pt x="22458" y="2239"/>
                </a:lnTo>
                <a:lnTo>
                  <a:pt x="22672" y="3001"/>
                </a:lnTo>
                <a:lnTo>
                  <a:pt x="22529" y="3310"/>
                </a:lnTo>
                <a:lnTo>
                  <a:pt x="22339" y="3310"/>
                </a:lnTo>
                <a:lnTo>
                  <a:pt x="21791" y="3167"/>
                </a:lnTo>
                <a:lnTo>
                  <a:pt x="20910" y="2762"/>
                </a:lnTo>
                <a:lnTo>
                  <a:pt x="20600" y="2762"/>
                </a:lnTo>
                <a:lnTo>
                  <a:pt x="20481" y="2929"/>
                </a:lnTo>
                <a:lnTo>
                  <a:pt x="20457" y="3072"/>
                </a:lnTo>
                <a:lnTo>
                  <a:pt x="20457" y="3286"/>
                </a:lnTo>
                <a:lnTo>
                  <a:pt x="20576" y="3620"/>
                </a:lnTo>
                <a:lnTo>
                  <a:pt x="20934" y="4001"/>
                </a:lnTo>
                <a:lnTo>
                  <a:pt x="21291" y="4287"/>
                </a:lnTo>
                <a:lnTo>
                  <a:pt x="21481" y="4453"/>
                </a:lnTo>
                <a:lnTo>
                  <a:pt x="21719" y="4953"/>
                </a:lnTo>
                <a:lnTo>
                  <a:pt x="21791" y="5525"/>
                </a:lnTo>
                <a:lnTo>
                  <a:pt x="21672" y="6049"/>
                </a:lnTo>
                <a:lnTo>
                  <a:pt x="21505" y="6239"/>
                </a:lnTo>
                <a:lnTo>
                  <a:pt x="20600" y="7263"/>
                </a:lnTo>
                <a:lnTo>
                  <a:pt x="19910" y="8097"/>
                </a:lnTo>
                <a:lnTo>
                  <a:pt x="19814" y="8168"/>
                </a:lnTo>
                <a:lnTo>
                  <a:pt x="19600" y="8049"/>
                </a:lnTo>
                <a:lnTo>
                  <a:pt x="19290" y="7382"/>
                </a:lnTo>
                <a:lnTo>
                  <a:pt x="19028" y="6692"/>
                </a:lnTo>
                <a:lnTo>
                  <a:pt x="18933" y="6358"/>
                </a:lnTo>
                <a:lnTo>
                  <a:pt x="18933" y="5811"/>
                </a:lnTo>
                <a:lnTo>
                  <a:pt x="18981" y="5334"/>
                </a:lnTo>
                <a:lnTo>
                  <a:pt x="18981" y="4977"/>
                </a:lnTo>
                <a:lnTo>
                  <a:pt x="18885" y="4811"/>
                </a:lnTo>
                <a:lnTo>
                  <a:pt x="18743" y="4691"/>
                </a:lnTo>
                <a:lnTo>
                  <a:pt x="18290" y="4644"/>
                </a:lnTo>
                <a:lnTo>
                  <a:pt x="17838" y="4787"/>
                </a:lnTo>
                <a:lnTo>
                  <a:pt x="17695" y="5025"/>
                </a:lnTo>
                <a:lnTo>
                  <a:pt x="17742" y="5192"/>
                </a:lnTo>
                <a:lnTo>
                  <a:pt x="17814" y="5311"/>
                </a:lnTo>
                <a:lnTo>
                  <a:pt x="18004" y="5501"/>
                </a:lnTo>
                <a:lnTo>
                  <a:pt x="18171" y="5811"/>
                </a:lnTo>
                <a:lnTo>
                  <a:pt x="18171" y="6073"/>
                </a:lnTo>
                <a:lnTo>
                  <a:pt x="18052" y="6239"/>
                </a:lnTo>
                <a:lnTo>
                  <a:pt x="17957" y="6287"/>
                </a:lnTo>
                <a:lnTo>
                  <a:pt x="17861" y="6287"/>
                </a:lnTo>
                <a:lnTo>
                  <a:pt x="17671" y="6144"/>
                </a:lnTo>
                <a:lnTo>
                  <a:pt x="17457" y="5930"/>
                </a:lnTo>
                <a:lnTo>
                  <a:pt x="17171" y="5787"/>
                </a:lnTo>
                <a:lnTo>
                  <a:pt x="16980" y="5811"/>
                </a:lnTo>
                <a:lnTo>
                  <a:pt x="16766" y="5882"/>
                </a:lnTo>
                <a:lnTo>
                  <a:pt x="16504" y="6144"/>
                </a:lnTo>
                <a:lnTo>
                  <a:pt x="16480" y="6454"/>
                </a:lnTo>
                <a:lnTo>
                  <a:pt x="16647" y="6716"/>
                </a:lnTo>
                <a:lnTo>
                  <a:pt x="16837" y="6763"/>
                </a:lnTo>
                <a:lnTo>
                  <a:pt x="17218" y="6882"/>
                </a:lnTo>
                <a:lnTo>
                  <a:pt x="17790" y="7240"/>
                </a:lnTo>
                <a:lnTo>
                  <a:pt x="18100" y="7502"/>
                </a:lnTo>
                <a:lnTo>
                  <a:pt x="18362" y="7787"/>
                </a:lnTo>
                <a:lnTo>
                  <a:pt x="18719" y="8454"/>
                </a:lnTo>
                <a:lnTo>
                  <a:pt x="18838" y="8788"/>
                </a:lnTo>
                <a:lnTo>
                  <a:pt x="18862" y="8978"/>
                </a:lnTo>
                <a:lnTo>
                  <a:pt x="18743" y="9597"/>
                </a:lnTo>
                <a:lnTo>
                  <a:pt x="18457" y="10359"/>
                </a:lnTo>
                <a:lnTo>
                  <a:pt x="17981" y="11002"/>
                </a:lnTo>
                <a:lnTo>
                  <a:pt x="17695" y="11193"/>
                </a:lnTo>
                <a:lnTo>
                  <a:pt x="17409" y="11312"/>
                </a:lnTo>
                <a:lnTo>
                  <a:pt x="16933" y="11336"/>
                </a:lnTo>
                <a:lnTo>
                  <a:pt x="16575" y="11098"/>
                </a:lnTo>
                <a:lnTo>
                  <a:pt x="16433" y="10645"/>
                </a:lnTo>
                <a:lnTo>
                  <a:pt x="16480" y="10335"/>
                </a:lnTo>
                <a:lnTo>
                  <a:pt x="16528" y="10050"/>
                </a:lnTo>
                <a:lnTo>
                  <a:pt x="16409" y="9621"/>
                </a:lnTo>
                <a:lnTo>
                  <a:pt x="16171" y="9383"/>
                </a:lnTo>
                <a:lnTo>
                  <a:pt x="15909" y="9311"/>
                </a:lnTo>
                <a:lnTo>
                  <a:pt x="15813" y="9335"/>
                </a:lnTo>
                <a:lnTo>
                  <a:pt x="15599" y="9454"/>
                </a:lnTo>
                <a:lnTo>
                  <a:pt x="15313" y="9835"/>
                </a:lnTo>
                <a:lnTo>
                  <a:pt x="15170" y="10312"/>
                </a:lnTo>
                <a:lnTo>
                  <a:pt x="15218" y="10788"/>
                </a:lnTo>
                <a:lnTo>
                  <a:pt x="15289" y="10978"/>
                </a:lnTo>
                <a:lnTo>
                  <a:pt x="15623" y="11645"/>
                </a:lnTo>
                <a:lnTo>
                  <a:pt x="15837" y="12241"/>
                </a:lnTo>
                <a:lnTo>
                  <a:pt x="15861" y="12407"/>
                </a:lnTo>
                <a:lnTo>
                  <a:pt x="15766" y="12765"/>
                </a:lnTo>
                <a:lnTo>
                  <a:pt x="15480" y="13241"/>
                </a:lnTo>
                <a:lnTo>
                  <a:pt x="15337" y="13408"/>
                </a:lnTo>
                <a:lnTo>
                  <a:pt x="15170" y="13360"/>
                </a:lnTo>
                <a:lnTo>
                  <a:pt x="14670" y="12812"/>
                </a:lnTo>
                <a:lnTo>
                  <a:pt x="14242" y="12550"/>
                </a:lnTo>
                <a:lnTo>
                  <a:pt x="14027" y="12550"/>
                </a:lnTo>
                <a:lnTo>
                  <a:pt x="13884" y="12598"/>
                </a:lnTo>
                <a:lnTo>
                  <a:pt x="13742" y="12717"/>
                </a:lnTo>
                <a:lnTo>
                  <a:pt x="13765" y="13026"/>
                </a:lnTo>
                <a:lnTo>
                  <a:pt x="13980" y="13265"/>
                </a:lnTo>
                <a:lnTo>
                  <a:pt x="14289" y="13503"/>
                </a:lnTo>
                <a:lnTo>
                  <a:pt x="14789" y="13931"/>
                </a:lnTo>
                <a:lnTo>
                  <a:pt x="14980" y="14312"/>
                </a:lnTo>
                <a:lnTo>
                  <a:pt x="14980" y="14551"/>
                </a:lnTo>
                <a:lnTo>
                  <a:pt x="14837" y="15813"/>
                </a:lnTo>
                <a:lnTo>
                  <a:pt x="14623" y="16980"/>
                </a:lnTo>
                <a:lnTo>
                  <a:pt x="14599" y="17527"/>
                </a:lnTo>
                <a:lnTo>
                  <a:pt x="14670" y="18670"/>
                </a:lnTo>
                <a:lnTo>
                  <a:pt x="14599" y="19361"/>
                </a:lnTo>
                <a:lnTo>
                  <a:pt x="14456" y="19599"/>
                </a:lnTo>
                <a:lnTo>
                  <a:pt x="13527" y="20790"/>
                </a:lnTo>
                <a:lnTo>
                  <a:pt x="12598" y="21909"/>
                </a:lnTo>
                <a:lnTo>
                  <a:pt x="12503" y="21981"/>
                </a:lnTo>
                <a:lnTo>
                  <a:pt x="12289" y="22004"/>
                </a:lnTo>
                <a:lnTo>
                  <a:pt x="11932" y="21766"/>
                </a:lnTo>
                <a:lnTo>
                  <a:pt x="11503" y="21076"/>
                </a:lnTo>
                <a:lnTo>
                  <a:pt x="11289" y="20290"/>
                </a:lnTo>
                <a:lnTo>
                  <a:pt x="11336" y="19933"/>
                </a:lnTo>
                <a:lnTo>
                  <a:pt x="11455" y="19647"/>
                </a:lnTo>
                <a:lnTo>
                  <a:pt x="11860" y="19218"/>
                </a:lnTo>
                <a:lnTo>
                  <a:pt x="12622" y="18813"/>
                </a:lnTo>
                <a:lnTo>
                  <a:pt x="13051" y="18551"/>
                </a:lnTo>
                <a:lnTo>
                  <a:pt x="13218" y="18409"/>
                </a:lnTo>
                <a:lnTo>
                  <a:pt x="13456" y="18004"/>
                </a:lnTo>
                <a:lnTo>
                  <a:pt x="13527" y="17623"/>
                </a:lnTo>
                <a:lnTo>
                  <a:pt x="13289" y="17337"/>
                </a:lnTo>
                <a:lnTo>
                  <a:pt x="13027" y="17265"/>
                </a:lnTo>
                <a:lnTo>
                  <a:pt x="12741" y="17265"/>
                </a:lnTo>
                <a:lnTo>
                  <a:pt x="12336" y="17527"/>
                </a:lnTo>
                <a:lnTo>
                  <a:pt x="12122" y="17646"/>
                </a:lnTo>
                <a:lnTo>
                  <a:pt x="12027" y="17646"/>
                </a:lnTo>
                <a:lnTo>
                  <a:pt x="11789" y="17480"/>
                </a:lnTo>
                <a:lnTo>
                  <a:pt x="11694" y="17123"/>
                </a:lnTo>
                <a:lnTo>
                  <a:pt x="11860" y="16622"/>
                </a:lnTo>
                <a:lnTo>
                  <a:pt x="12098" y="16360"/>
                </a:lnTo>
                <a:lnTo>
                  <a:pt x="12432" y="15932"/>
                </a:lnTo>
                <a:lnTo>
                  <a:pt x="13051" y="14860"/>
                </a:lnTo>
                <a:lnTo>
                  <a:pt x="13384" y="14479"/>
                </a:lnTo>
                <a:lnTo>
                  <a:pt x="13527" y="14336"/>
                </a:lnTo>
                <a:lnTo>
                  <a:pt x="13694" y="14074"/>
                </a:lnTo>
                <a:lnTo>
                  <a:pt x="13718" y="13693"/>
                </a:lnTo>
                <a:lnTo>
                  <a:pt x="13480" y="13288"/>
                </a:lnTo>
                <a:lnTo>
                  <a:pt x="13099" y="13122"/>
                </a:lnTo>
                <a:lnTo>
                  <a:pt x="12932" y="13217"/>
                </a:lnTo>
                <a:lnTo>
                  <a:pt x="12813" y="13360"/>
                </a:lnTo>
                <a:lnTo>
                  <a:pt x="12718" y="13669"/>
                </a:lnTo>
                <a:lnTo>
                  <a:pt x="12694" y="13955"/>
                </a:lnTo>
                <a:lnTo>
                  <a:pt x="12575" y="14146"/>
                </a:lnTo>
                <a:lnTo>
                  <a:pt x="12432" y="14193"/>
                </a:lnTo>
                <a:lnTo>
                  <a:pt x="12360" y="14170"/>
                </a:lnTo>
                <a:lnTo>
                  <a:pt x="12241" y="14074"/>
                </a:lnTo>
                <a:lnTo>
                  <a:pt x="12170" y="13765"/>
                </a:lnTo>
                <a:lnTo>
                  <a:pt x="12122" y="13217"/>
                </a:lnTo>
                <a:lnTo>
                  <a:pt x="12051" y="12693"/>
                </a:lnTo>
                <a:lnTo>
                  <a:pt x="11932" y="12550"/>
                </a:lnTo>
                <a:lnTo>
                  <a:pt x="11789" y="12455"/>
                </a:lnTo>
                <a:lnTo>
                  <a:pt x="11551" y="12360"/>
                </a:lnTo>
                <a:lnTo>
                  <a:pt x="11241" y="12503"/>
                </a:lnTo>
                <a:lnTo>
                  <a:pt x="11098" y="12765"/>
                </a:lnTo>
                <a:lnTo>
                  <a:pt x="11051" y="12955"/>
                </a:lnTo>
                <a:lnTo>
                  <a:pt x="11146" y="13336"/>
                </a:lnTo>
                <a:lnTo>
                  <a:pt x="11503" y="13908"/>
                </a:lnTo>
                <a:lnTo>
                  <a:pt x="11574" y="14289"/>
                </a:lnTo>
                <a:lnTo>
                  <a:pt x="11551" y="14955"/>
                </a:lnTo>
                <a:lnTo>
                  <a:pt x="11432" y="15622"/>
                </a:lnTo>
                <a:lnTo>
                  <a:pt x="11360" y="15813"/>
                </a:lnTo>
                <a:lnTo>
                  <a:pt x="11074" y="16122"/>
                </a:lnTo>
                <a:lnTo>
                  <a:pt x="10693" y="16337"/>
                </a:lnTo>
                <a:lnTo>
                  <a:pt x="10360" y="16408"/>
                </a:lnTo>
                <a:lnTo>
                  <a:pt x="10265" y="16384"/>
                </a:lnTo>
                <a:lnTo>
                  <a:pt x="10169" y="16313"/>
                </a:lnTo>
                <a:lnTo>
                  <a:pt x="9931" y="15884"/>
                </a:lnTo>
                <a:lnTo>
                  <a:pt x="9717" y="15241"/>
                </a:lnTo>
                <a:lnTo>
                  <a:pt x="9598" y="14455"/>
                </a:lnTo>
                <a:lnTo>
                  <a:pt x="9598" y="14027"/>
                </a:lnTo>
                <a:lnTo>
                  <a:pt x="9598" y="13217"/>
                </a:lnTo>
                <a:lnTo>
                  <a:pt x="9526" y="12288"/>
                </a:lnTo>
                <a:lnTo>
                  <a:pt x="9693" y="11812"/>
                </a:lnTo>
                <a:lnTo>
                  <a:pt x="9884" y="11645"/>
                </a:lnTo>
                <a:lnTo>
                  <a:pt x="10455" y="11264"/>
                </a:lnTo>
                <a:lnTo>
                  <a:pt x="11455" y="10597"/>
                </a:lnTo>
                <a:lnTo>
                  <a:pt x="11979" y="10169"/>
                </a:lnTo>
                <a:lnTo>
                  <a:pt x="12146" y="9931"/>
                </a:lnTo>
                <a:lnTo>
                  <a:pt x="12384" y="9550"/>
                </a:lnTo>
                <a:lnTo>
                  <a:pt x="12479" y="9049"/>
                </a:lnTo>
                <a:lnTo>
                  <a:pt x="12408" y="8811"/>
                </a:lnTo>
                <a:lnTo>
                  <a:pt x="12313" y="8716"/>
                </a:lnTo>
                <a:lnTo>
                  <a:pt x="12146" y="8668"/>
                </a:lnTo>
                <a:lnTo>
                  <a:pt x="11908" y="8716"/>
                </a:lnTo>
                <a:lnTo>
                  <a:pt x="11598" y="9026"/>
                </a:lnTo>
                <a:lnTo>
                  <a:pt x="11455" y="9240"/>
                </a:lnTo>
                <a:lnTo>
                  <a:pt x="11217" y="9526"/>
                </a:lnTo>
                <a:lnTo>
                  <a:pt x="10717" y="10073"/>
                </a:lnTo>
                <a:lnTo>
                  <a:pt x="10479" y="10026"/>
                </a:lnTo>
                <a:lnTo>
                  <a:pt x="10479" y="9764"/>
                </a:lnTo>
                <a:lnTo>
                  <a:pt x="10503" y="9383"/>
                </a:lnTo>
                <a:lnTo>
                  <a:pt x="10741" y="8454"/>
                </a:lnTo>
                <a:lnTo>
                  <a:pt x="11170" y="7525"/>
                </a:lnTo>
                <a:lnTo>
                  <a:pt x="11694" y="6763"/>
                </a:lnTo>
                <a:lnTo>
                  <a:pt x="11979" y="6573"/>
                </a:lnTo>
                <a:lnTo>
                  <a:pt x="12265" y="6406"/>
                </a:lnTo>
                <a:lnTo>
                  <a:pt x="12646" y="5977"/>
                </a:lnTo>
                <a:lnTo>
                  <a:pt x="12813" y="5501"/>
                </a:lnTo>
                <a:lnTo>
                  <a:pt x="12813" y="5049"/>
                </a:lnTo>
                <a:lnTo>
                  <a:pt x="12741" y="4882"/>
                </a:lnTo>
                <a:lnTo>
                  <a:pt x="12646" y="4715"/>
                </a:lnTo>
                <a:lnTo>
                  <a:pt x="12384" y="4549"/>
                </a:lnTo>
                <a:lnTo>
                  <a:pt x="12098" y="4501"/>
                </a:lnTo>
                <a:lnTo>
                  <a:pt x="11836" y="4596"/>
                </a:lnTo>
                <a:lnTo>
                  <a:pt x="11765" y="4715"/>
                </a:lnTo>
                <a:lnTo>
                  <a:pt x="11574" y="5168"/>
                </a:lnTo>
                <a:lnTo>
                  <a:pt x="11408" y="5811"/>
                </a:lnTo>
                <a:lnTo>
                  <a:pt x="11241" y="6049"/>
                </a:lnTo>
                <a:lnTo>
                  <a:pt x="11146" y="6049"/>
                </a:lnTo>
                <a:lnTo>
                  <a:pt x="11027" y="6001"/>
                </a:lnTo>
                <a:lnTo>
                  <a:pt x="10836" y="5573"/>
                </a:lnTo>
                <a:lnTo>
                  <a:pt x="10598" y="4596"/>
                </a:lnTo>
                <a:lnTo>
                  <a:pt x="10527" y="4096"/>
                </a:lnTo>
                <a:lnTo>
                  <a:pt x="10479" y="3906"/>
                </a:lnTo>
                <a:lnTo>
                  <a:pt x="10360" y="3596"/>
                </a:lnTo>
                <a:lnTo>
                  <a:pt x="10146" y="3382"/>
                </a:lnTo>
                <a:lnTo>
                  <a:pt x="9836" y="3358"/>
                </a:lnTo>
                <a:lnTo>
                  <a:pt x="9645" y="3405"/>
                </a:lnTo>
                <a:lnTo>
                  <a:pt x="9431" y="3525"/>
                </a:lnTo>
                <a:lnTo>
                  <a:pt x="9122" y="3858"/>
                </a:lnTo>
                <a:lnTo>
                  <a:pt x="8979" y="4263"/>
                </a:lnTo>
                <a:lnTo>
                  <a:pt x="9098" y="4620"/>
                </a:lnTo>
                <a:lnTo>
                  <a:pt x="9264" y="4763"/>
                </a:lnTo>
                <a:lnTo>
                  <a:pt x="9479" y="4882"/>
                </a:lnTo>
                <a:lnTo>
                  <a:pt x="9836" y="5287"/>
                </a:lnTo>
                <a:lnTo>
                  <a:pt x="10217" y="6001"/>
                </a:lnTo>
                <a:lnTo>
                  <a:pt x="10312" y="6406"/>
                </a:lnTo>
                <a:lnTo>
                  <a:pt x="10336" y="6644"/>
                </a:lnTo>
                <a:lnTo>
                  <a:pt x="10265" y="7121"/>
                </a:lnTo>
                <a:lnTo>
                  <a:pt x="10003" y="7787"/>
                </a:lnTo>
                <a:lnTo>
                  <a:pt x="9884" y="8216"/>
                </a:lnTo>
                <a:lnTo>
                  <a:pt x="9836" y="8383"/>
                </a:lnTo>
                <a:lnTo>
                  <a:pt x="9645" y="8335"/>
                </a:lnTo>
                <a:lnTo>
                  <a:pt x="9360" y="8049"/>
                </a:lnTo>
                <a:lnTo>
                  <a:pt x="8979" y="7811"/>
                </a:lnTo>
                <a:lnTo>
                  <a:pt x="8741" y="7811"/>
                </a:lnTo>
                <a:lnTo>
                  <a:pt x="8526" y="7835"/>
                </a:lnTo>
                <a:lnTo>
                  <a:pt x="8288" y="8025"/>
                </a:lnTo>
                <a:lnTo>
                  <a:pt x="8240" y="8311"/>
                </a:lnTo>
                <a:lnTo>
                  <a:pt x="8336" y="8621"/>
                </a:lnTo>
                <a:lnTo>
                  <a:pt x="8431" y="8764"/>
                </a:lnTo>
                <a:lnTo>
                  <a:pt x="8693" y="8978"/>
                </a:lnTo>
                <a:lnTo>
                  <a:pt x="9122" y="9216"/>
                </a:lnTo>
                <a:lnTo>
                  <a:pt x="9264" y="9502"/>
                </a:lnTo>
                <a:lnTo>
                  <a:pt x="9217" y="9740"/>
                </a:lnTo>
                <a:lnTo>
                  <a:pt x="9074" y="10169"/>
                </a:lnTo>
                <a:lnTo>
                  <a:pt x="8764" y="10859"/>
                </a:lnTo>
                <a:lnTo>
                  <a:pt x="8645" y="11359"/>
                </a:lnTo>
                <a:lnTo>
                  <a:pt x="8574" y="11907"/>
                </a:lnTo>
                <a:lnTo>
                  <a:pt x="8574" y="12788"/>
                </a:lnTo>
                <a:lnTo>
                  <a:pt x="8526" y="13169"/>
                </a:lnTo>
                <a:lnTo>
                  <a:pt x="8502" y="13598"/>
                </a:lnTo>
                <a:lnTo>
                  <a:pt x="8407" y="14170"/>
                </a:lnTo>
                <a:lnTo>
                  <a:pt x="8169" y="14289"/>
                </a:lnTo>
                <a:lnTo>
                  <a:pt x="7907" y="14170"/>
                </a:lnTo>
                <a:lnTo>
                  <a:pt x="7645" y="14003"/>
                </a:lnTo>
                <a:lnTo>
                  <a:pt x="7216" y="13527"/>
                </a:lnTo>
                <a:lnTo>
                  <a:pt x="6716" y="12550"/>
                </a:lnTo>
                <a:lnTo>
                  <a:pt x="6478" y="11860"/>
                </a:lnTo>
                <a:lnTo>
                  <a:pt x="6169" y="11074"/>
                </a:lnTo>
                <a:lnTo>
                  <a:pt x="5668" y="9764"/>
                </a:lnTo>
                <a:lnTo>
                  <a:pt x="5597" y="9216"/>
                </a:lnTo>
                <a:lnTo>
                  <a:pt x="5668" y="8930"/>
                </a:lnTo>
                <a:lnTo>
                  <a:pt x="5740" y="8811"/>
                </a:lnTo>
                <a:lnTo>
                  <a:pt x="6121" y="8359"/>
                </a:lnTo>
                <a:lnTo>
                  <a:pt x="6573" y="7668"/>
                </a:lnTo>
                <a:lnTo>
                  <a:pt x="6573" y="7382"/>
                </a:lnTo>
                <a:lnTo>
                  <a:pt x="6478" y="7216"/>
                </a:lnTo>
                <a:lnTo>
                  <a:pt x="6383" y="7168"/>
                </a:lnTo>
                <a:lnTo>
                  <a:pt x="6121" y="7097"/>
                </a:lnTo>
                <a:lnTo>
                  <a:pt x="5668" y="7192"/>
                </a:lnTo>
                <a:lnTo>
                  <a:pt x="5311" y="7525"/>
                </a:lnTo>
                <a:lnTo>
                  <a:pt x="5097" y="7906"/>
                </a:lnTo>
                <a:lnTo>
                  <a:pt x="5049" y="8073"/>
                </a:lnTo>
                <a:lnTo>
                  <a:pt x="5025" y="8145"/>
                </a:lnTo>
                <a:lnTo>
                  <a:pt x="4954" y="8192"/>
                </a:lnTo>
                <a:lnTo>
                  <a:pt x="4787" y="8049"/>
                </a:lnTo>
                <a:lnTo>
                  <a:pt x="4573" y="7621"/>
                </a:lnTo>
                <a:lnTo>
                  <a:pt x="4502" y="7025"/>
                </a:lnTo>
                <a:lnTo>
                  <a:pt x="4573" y="6716"/>
                </a:lnTo>
                <a:lnTo>
                  <a:pt x="4692" y="6144"/>
                </a:lnTo>
                <a:lnTo>
                  <a:pt x="4763" y="5525"/>
                </a:lnTo>
                <a:lnTo>
                  <a:pt x="4930" y="5239"/>
                </a:lnTo>
                <a:lnTo>
                  <a:pt x="5121" y="5120"/>
                </a:lnTo>
                <a:lnTo>
                  <a:pt x="5692" y="4834"/>
                </a:lnTo>
                <a:lnTo>
                  <a:pt x="6264" y="4406"/>
                </a:lnTo>
                <a:lnTo>
                  <a:pt x="6550" y="4048"/>
                </a:lnTo>
                <a:lnTo>
                  <a:pt x="6669" y="3834"/>
                </a:lnTo>
                <a:lnTo>
                  <a:pt x="6764" y="3596"/>
                </a:lnTo>
                <a:lnTo>
                  <a:pt x="6812" y="3167"/>
                </a:lnTo>
                <a:lnTo>
                  <a:pt x="6692" y="2858"/>
                </a:lnTo>
                <a:lnTo>
                  <a:pt x="6431" y="2739"/>
                </a:lnTo>
                <a:lnTo>
                  <a:pt x="6240" y="2762"/>
                </a:lnTo>
                <a:lnTo>
                  <a:pt x="6097" y="2810"/>
                </a:lnTo>
                <a:lnTo>
                  <a:pt x="5954" y="2953"/>
                </a:lnTo>
                <a:lnTo>
                  <a:pt x="5835" y="3286"/>
                </a:lnTo>
                <a:lnTo>
                  <a:pt x="5502" y="3596"/>
                </a:lnTo>
                <a:lnTo>
                  <a:pt x="5216" y="3787"/>
                </a:lnTo>
                <a:lnTo>
                  <a:pt x="4906" y="3739"/>
                </a:lnTo>
                <a:lnTo>
                  <a:pt x="4740" y="3501"/>
                </a:lnTo>
                <a:lnTo>
                  <a:pt x="4644" y="3286"/>
                </a:lnTo>
                <a:lnTo>
                  <a:pt x="4454" y="2810"/>
                </a:lnTo>
                <a:lnTo>
                  <a:pt x="3930" y="2072"/>
                </a:lnTo>
                <a:lnTo>
                  <a:pt x="3716" y="1834"/>
                </a:lnTo>
                <a:lnTo>
                  <a:pt x="3549" y="1643"/>
                </a:lnTo>
                <a:lnTo>
                  <a:pt x="3168" y="1429"/>
                </a:lnTo>
                <a:lnTo>
                  <a:pt x="2811" y="1357"/>
                </a:lnTo>
                <a:lnTo>
                  <a:pt x="2549" y="1429"/>
                </a:lnTo>
                <a:lnTo>
                  <a:pt x="2477" y="1524"/>
                </a:lnTo>
                <a:lnTo>
                  <a:pt x="2334" y="1786"/>
                </a:lnTo>
                <a:lnTo>
                  <a:pt x="2334" y="2524"/>
                </a:lnTo>
                <a:lnTo>
                  <a:pt x="2573" y="2977"/>
                </a:lnTo>
                <a:lnTo>
                  <a:pt x="2787" y="3144"/>
                </a:lnTo>
                <a:lnTo>
                  <a:pt x="3311" y="3429"/>
                </a:lnTo>
                <a:lnTo>
                  <a:pt x="3930" y="3763"/>
                </a:lnTo>
                <a:lnTo>
                  <a:pt x="4049" y="4096"/>
                </a:lnTo>
                <a:lnTo>
                  <a:pt x="3930" y="4287"/>
                </a:lnTo>
                <a:lnTo>
                  <a:pt x="3668" y="4691"/>
                </a:lnTo>
                <a:lnTo>
                  <a:pt x="3239" y="5263"/>
                </a:lnTo>
                <a:lnTo>
                  <a:pt x="3073" y="5334"/>
                </a:lnTo>
                <a:lnTo>
                  <a:pt x="2858" y="5358"/>
                </a:lnTo>
                <a:lnTo>
                  <a:pt x="2382" y="5144"/>
                </a:lnTo>
                <a:lnTo>
                  <a:pt x="1953" y="4691"/>
                </a:lnTo>
                <a:lnTo>
                  <a:pt x="1691" y="4120"/>
                </a:lnTo>
                <a:lnTo>
                  <a:pt x="1668" y="3787"/>
                </a:lnTo>
                <a:lnTo>
                  <a:pt x="1644" y="3501"/>
                </a:lnTo>
                <a:lnTo>
                  <a:pt x="1453" y="3096"/>
                </a:lnTo>
                <a:lnTo>
                  <a:pt x="1168" y="2953"/>
                </a:lnTo>
                <a:lnTo>
                  <a:pt x="882" y="3096"/>
                </a:lnTo>
                <a:lnTo>
                  <a:pt x="786" y="3263"/>
                </a:lnTo>
                <a:lnTo>
                  <a:pt x="715" y="3501"/>
                </a:lnTo>
                <a:lnTo>
                  <a:pt x="667" y="3953"/>
                </a:lnTo>
                <a:lnTo>
                  <a:pt x="763" y="4406"/>
                </a:lnTo>
                <a:lnTo>
                  <a:pt x="953" y="4811"/>
                </a:lnTo>
                <a:lnTo>
                  <a:pt x="1120" y="4977"/>
                </a:lnTo>
                <a:lnTo>
                  <a:pt x="1287" y="5144"/>
                </a:lnTo>
                <a:lnTo>
                  <a:pt x="1572" y="5573"/>
                </a:lnTo>
                <a:lnTo>
                  <a:pt x="1715" y="6025"/>
                </a:lnTo>
                <a:lnTo>
                  <a:pt x="1596" y="6382"/>
                </a:lnTo>
                <a:lnTo>
                  <a:pt x="1382" y="6454"/>
                </a:lnTo>
                <a:lnTo>
                  <a:pt x="953" y="6573"/>
                </a:lnTo>
                <a:lnTo>
                  <a:pt x="477" y="6739"/>
                </a:lnTo>
                <a:lnTo>
                  <a:pt x="215" y="6954"/>
                </a:lnTo>
                <a:lnTo>
                  <a:pt x="96" y="7121"/>
                </a:lnTo>
                <a:lnTo>
                  <a:pt x="1" y="7335"/>
                </a:lnTo>
                <a:lnTo>
                  <a:pt x="96" y="7740"/>
                </a:lnTo>
                <a:lnTo>
                  <a:pt x="334" y="7883"/>
                </a:lnTo>
                <a:lnTo>
                  <a:pt x="548" y="7859"/>
                </a:lnTo>
                <a:lnTo>
                  <a:pt x="953" y="7716"/>
                </a:lnTo>
                <a:lnTo>
                  <a:pt x="1620" y="7263"/>
                </a:lnTo>
                <a:lnTo>
                  <a:pt x="2001" y="7097"/>
                </a:lnTo>
                <a:lnTo>
                  <a:pt x="2120" y="7073"/>
                </a:lnTo>
                <a:lnTo>
                  <a:pt x="2430" y="7144"/>
                </a:lnTo>
                <a:lnTo>
                  <a:pt x="3001" y="7454"/>
                </a:lnTo>
                <a:lnTo>
                  <a:pt x="3739" y="8121"/>
                </a:lnTo>
                <a:lnTo>
                  <a:pt x="4097" y="8645"/>
                </a:lnTo>
                <a:lnTo>
                  <a:pt x="4168" y="8954"/>
                </a:lnTo>
                <a:lnTo>
                  <a:pt x="4120" y="9049"/>
                </a:lnTo>
                <a:lnTo>
                  <a:pt x="4001" y="9288"/>
                </a:lnTo>
                <a:lnTo>
                  <a:pt x="3620" y="9526"/>
                </a:lnTo>
                <a:lnTo>
                  <a:pt x="3216" y="9550"/>
                </a:lnTo>
                <a:lnTo>
                  <a:pt x="2930" y="9311"/>
                </a:lnTo>
                <a:lnTo>
                  <a:pt x="2858" y="9073"/>
                </a:lnTo>
                <a:lnTo>
                  <a:pt x="2811" y="8835"/>
                </a:lnTo>
                <a:lnTo>
                  <a:pt x="2620" y="8597"/>
                </a:lnTo>
                <a:lnTo>
                  <a:pt x="2239" y="8549"/>
                </a:lnTo>
                <a:lnTo>
                  <a:pt x="2001" y="8668"/>
                </a:lnTo>
                <a:lnTo>
                  <a:pt x="1834" y="8764"/>
                </a:lnTo>
                <a:lnTo>
                  <a:pt x="1691" y="9026"/>
                </a:lnTo>
                <a:lnTo>
                  <a:pt x="1763" y="9431"/>
                </a:lnTo>
                <a:lnTo>
                  <a:pt x="1953" y="9645"/>
                </a:lnTo>
                <a:lnTo>
                  <a:pt x="2263" y="9812"/>
                </a:lnTo>
                <a:lnTo>
                  <a:pt x="2930" y="9931"/>
                </a:lnTo>
                <a:lnTo>
                  <a:pt x="3216" y="10216"/>
                </a:lnTo>
                <a:lnTo>
                  <a:pt x="3216" y="10502"/>
                </a:lnTo>
                <a:lnTo>
                  <a:pt x="3192" y="10764"/>
                </a:lnTo>
                <a:lnTo>
                  <a:pt x="2930" y="10955"/>
                </a:lnTo>
                <a:lnTo>
                  <a:pt x="2334" y="10859"/>
                </a:lnTo>
                <a:lnTo>
                  <a:pt x="1858" y="10883"/>
                </a:lnTo>
                <a:lnTo>
                  <a:pt x="1549" y="11002"/>
                </a:lnTo>
                <a:lnTo>
                  <a:pt x="1239" y="11359"/>
                </a:lnTo>
                <a:lnTo>
                  <a:pt x="1239" y="11740"/>
                </a:lnTo>
                <a:lnTo>
                  <a:pt x="1453" y="11979"/>
                </a:lnTo>
                <a:lnTo>
                  <a:pt x="1620" y="11979"/>
                </a:lnTo>
                <a:lnTo>
                  <a:pt x="2025" y="11812"/>
                </a:lnTo>
                <a:lnTo>
                  <a:pt x="2835" y="11455"/>
                </a:lnTo>
                <a:lnTo>
                  <a:pt x="3382" y="11288"/>
                </a:lnTo>
                <a:lnTo>
                  <a:pt x="3644" y="11312"/>
                </a:lnTo>
                <a:lnTo>
                  <a:pt x="4144" y="11359"/>
                </a:lnTo>
                <a:lnTo>
                  <a:pt x="4811" y="11526"/>
                </a:lnTo>
                <a:lnTo>
                  <a:pt x="5168" y="11740"/>
                </a:lnTo>
                <a:lnTo>
                  <a:pt x="5287" y="11907"/>
                </a:lnTo>
                <a:lnTo>
                  <a:pt x="5621" y="12312"/>
                </a:lnTo>
                <a:lnTo>
                  <a:pt x="6169" y="12693"/>
                </a:lnTo>
                <a:lnTo>
                  <a:pt x="6407" y="12979"/>
                </a:lnTo>
                <a:lnTo>
                  <a:pt x="6431" y="13169"/>
                </a:lnTo>
                <a:lnTo>
                  <a:pt x="6431" y="13384"/>
                </a:lnTo>
                <a:lnTo>
                  <a:pt x="6240" y="13646"/>
                </a:lnTo>
                <a:lnTo>
                  <a:pt x="5788" y="13789"/>
                </a:lnTo>
                <a:lnTo>
                  <a:pt x="5478" y="13765"/>
                </a:lnTo>
                <a:lnTo>
                  <a:pt x="5359" y="13789"/>
                </a:lnTo>
                <a:lnTo>
                  <a:pt x="5121" y="14027"/>
                </a:lnTo>
                <a:lnTo>
                  <a:pt x="5049" y="14408"/>
                </a:lnTo>
                <a:lnTo>
                  <a:pt x="5240" y="14646"/>
                </a:lnTo>
                <a:lnTo>
                  <a:pt x="5478" y="14670"/>
                </a:lnTo>
                <a:lnTo>
                  <a:pt x="5954" y="14622"/>
                </a:lnTo>
                <a:lnTo>
                  <a:pt x="6645" y="14693"/>
                </a:lnTo>
                <a:lnTo>
                  <a:pt x="6978" y="14741"/>
                </a:lnTo>
                <a:lnTo>
                  <a:pt x="7145" y="14789"/>
                </a:lnTo>
                <a:lnTo>
                  <a:pt x="7526" y="14979"/>
                </a:lnTo>
                <a:lnTo>
                  <a:pt x="7859" y="15313"/>
                </a:lnTo>
                <a:lnTo>
                  <a:pt x="8193" y="15765"/>
                </a:lnTo>
                <a:lnTo>
                  <a:pt x="8312" y="16051"/>
                </a:lnTo>
                <a:lnTo>
                  <a:pt x="8479" y="16337"/>
                </a:lnTo>
                <a:lnTo>
                  <a:pt x="8907" y="16837"/>
                </a:lnTo>
                <a:lnTo>
                  <a:pt x="9360" y="17265"/>
                </a:lnTo>
                <a:lnTo>
                  <a:pt x="9741" y="17718"/>
                </a:lnTo>
                <a:lnTo>
                  <a:pt x="9860" y="17956"/>
                </a:lnTo>
                <a:lnTo>
                  <a:pt x="10026" y="18504"/>
                </a:lnTo>
                <a:lnTo>
                  <a:pt x="10098" y="19480"/>
                </a:lnTo>
                <a:lnTo>
                  <a:pt x="9979" y="19909"/>
                </a:lnTo>
                <a:lnTo>
                  <a:pt x="9836" y="19980"/>
                </a:lnTo>
                <a:lnTo>
                  <a:pt x="9645" y="19980"/>
                </a:lnTo>
                <a:lnTo>
                  <a:pt x="9098" y="19718"/>
                </a:lnTo>
                <a:lnTo>
                  <a:pt x="8550" y="19218"/>
                </a:lnTo>
                <a:lnTo>
                  <a:pt x="8121" y="18599"/>
                </a:lnTo>
                <a:lnTo>
                  <a:pt x="8026" y="18289"/>
                </a:lnTo>
                <a:lnTo>
                  <a:pt x="7955" y="17575"/>
                </a:lnTo>
                <a:lnTo>
                  <a:pt x="7883" y="16503"/>
                </a:lnTo>
                <a:lnTo>
                  <a:pt x="7693" y="16146"/>
                </a:lnTo>
                <a:lnTo>
                  <a:pt x="7478" y="16027"/>
                </a:lnTo>
                <a:lnTo>
                  <a:pt x="7335" y="16003"/>
                </a:lnTo>
                <a:lnTo>
                  <a:pt x="7121" y="16003"/>
                </a:lnTo>
                <a:lnTo>
                  <a:pt x="6859" y="16146"/>
                </a:lnTo>
                <a:lnTo>
                  <a:pt x="6788" y="16622"/>
                </a:lnTo>
                <a:lnTo>
                  <a:pt x="6931" y="17051"/>
                </a:lnTo>
                <a:lnTo>
                  <a:pt x="7216" y="17861"/>
                </a:lnTo>
                <a:lnTo>
                  <a:pt x="7359" y="18266"/>
                </a:lnTo>
                <a:lnTo>
                  <a:pt x="7312" y="18289"/>
                </a:lnTo>
                <a:lnTo>
                  <a:pt x="6883" y="18051"/>
                </a:lnTo>
                <a:lnTo>
                  <a:pt x="6502" y="18075"/>
                </a:lnTo>
                <a:lnTo>
                  <a:pt x="6311" y="18242"/>
                </a:lnTo>
                <a:lnTo>
                  <a:pt x="6192" y="18385"/>
                </a:lnTo>
                <a:lnTo>
                  <a:pt x="6145" y="18647"/>
                </a:lnTo>
                <a:lnTo>
                  <a:pt x="6311" y="18861"/>
                </a:lnTo>
                <a:lnTo>
                  <a:pt x="6692" y="19028"/>
                </a:lnTo>
                <a:lnTo>
                  <a:pt x="6954" y="19075"/>
                </a:lnTo>
                <a:lnTo>
                  <a:pt x="7216" y="19194"/>
                </a:lnTo>
                <a:lnTo>
                  <a:pt x="7788" y="19766"/>
                </a:lnTo>
                <a:lnTo>
                  <a:pt x="8359" y="20480"/>
                </a:lnTo>
                <a:lnTo>
                  <a:pt x="8955" y="21076"/>
                </a:lnTo>
                <a:lnTo>
                  <a:pt x="9264" y="21195"/>
                </a:lnTo>
                <a:lnTo>
                  <a:pt x="9622" y="21338"/>
                </a:lnTo>
                <a:lnTo>
                  <a:pt x="10050" y="21814"/>
                </a:lnTo>
                <a:lnTo>
                  <a:pt x="10193" y="22171"/>
                </a:lnTo>
                <a:lnTo>
                  <a:pt x="10360" y="22600"/>
                </a:lnTo>
                <a:lnTo>
                  <a:pt x="10455" y="23410"/>
                </a:lnTo>
                <a:lnTo>
                  <a:pt x="10312" y="23910"/>
                </a:lnTo>
                <a:lnTo>
                  <a:pt x="10122" y="24124"/>
                </a:lnTo>
                <a:lnTo>
                  <a:pt x="9884" y="24291"/>
                </a:lnTo>
                <a:lnTo>
                  <a:pt x="9241" y="24410"/>
                </a:lnTo>
                <a:lnTo>
                  <a:pt x="8550" y="24267"/>
                </a:lnTo>
                <a:lnTo>
                  <a:pt x="8169" y="23957"/>
                </a:lnTo>
                <a:lnTo>
                  <a:pt x="7978" y="23671"/>
                </a:lnTo>
                <a:lnTo>
                  <a:pt x="7955" y="23481"/>
                </a:lnTo>
                <a:lnTo>
                  <a:pt x="7788" y="22862"/>
                </a:lnTo>
                <a:lnTo>
                  <a:pt x="7502" y="22243"/>
                </a:lnTo>
                <a:lnTo>
                  <a:pt x="7431" y="21838"/>
                </a:lnTo>
                <a:lnTo>
                  <a:pt x="7455" y="21600"/>
                </a:lnTo>
                <a:lnTo>
                  <a:pt x="7502" y="21338"/>
                </a:lnTo>
                <a:lnTo>
                  <a:pt x="7478" y="20933"/>
                </a:lnTo>
                <a:lnTo>
                  <a:pt x="7335" y="20671"/>
                </a:lnTo>
                <a:lnTo>
                  <a:pt x="7097" y="20671"/>
                </a:lnTo>
                <a:lnTo>
                  <a:pt x="6954" y="20790"/>
                </a:lnTo>
                <a:lnTo>
                  <a:pt x="6835" y="20933"/>
                </a:lnTo>
                <a:lnTo>
                  <a:pt x="6835" y="21314"/>
                </a:lnTo>
                <a:lnTo>
                  <a:pt x="7002" y="21719"/>
                </a:lnTo>
                <a:lnTo>
                  <a:pt x="7121" y="22171"/>
                </a:lnTo>
                <a:lnTo>
                  <a:pt x="7121" y="22433"/>
                </a:lnTo>
                <a:lnTo>
                  <a:pt x="7050" y="22647"/>
                </a:lnTo>
                <a:lnTo>
                  <a:pt x="6692" y="22838"/>
                </a:lnTo>
                <a:lnTo>
                  <a:pt x="6216" y="22719"/>
                </a:lnTo>
                <a:lnTo>
                  <a:pt x="5835" y="22314"/>
                </a:lnTo>
                <a:lnTo>
                  <a:pt x="5740" y="22004"/>
                </a:lnTo>
                <a:lnTo>
                  <a:pt x="5740" y="21362"/>
                </a:lnTo>
                <a:lnTo>
                  <a:pt x="5883" y="20457"/>
                </a:lnTo>
                <a:lnTo>
                  <a:pt x="5835" y="19933"/>
                </a:lnTo>
                <a:lnTo>
                  <a:pt x="5716" y="19718"/>
                </a:lnTo>
                <a:lnTo>
                  <a:pt x="5335" y="19266"/>
                </a:lnTo>
                <a:lnTo>
                  <a:pt x="4883" y="18528"/>
                </a:lnTo>
                <a:lnTo>
                  <a:pt x="4859" y="18004"/>
                </a:lnTo>
                <a:lnTo>
                  <a:pt x="4978" y="17742"/>
                </a:lnTo>
                <a:lnTo>
                  <a:pt x="5383" y="17289"/>
                </a:lnTo>
                <a:lnTo>
                  <a:pt x="5835" y="16694"/>
                </a:lnTo>
                <a:lnTo>
                  <a:pt x="5811" y="16289"/>
                </a:lnTo>
                <a:lnTo>
                  <a:pt x="5645" y="16027"/>
                </a:lnTo>
                <a:lnTo>
                  <a:pt x="5478" y="15884"/>
                </a:lnTo>
                <a:lnTo>
                  <a:pt x="5168" y="15813"/>
                </a:lnTo>
                <a:lnTo>
                  <a:pt x="4883" y="15932"/>
                </a:lnTo>
                <a:lnTo>
                  <a:pt x="4740" y="16241"/>
                </a:lnTo>
                <a:lnTo>
                  <a:pt x="4740" y="16432"/>
                </a:lnTo>
                <a:lnTo>
                  <a:pt x="4740" y="16622"/>
                </a:lnTo>
                <a:lnTo>
                  <a:pt x="4573" y="16956"/>
                </a:lnTo>
                <a:lnTo>
                  <a:pt x="4311" y="17194"/>
                </a:lnTo>
                <a:lnTo>
                  <a:pt x="4049" y="17170"/>
                </a:lnTo>
                <a:lnTo>
                  <a:pt x="3954" y="17003"/>
                </a:lnTo>
                <a:lnTo>
                  <a:pt x="3811" y="16575"/>
                </a:lnTo>
                <a:lnTo>
                  <a:pt x="3763" y="15527"/>
                </a:lnTo>
                <a:lnTo>
                  <a:pt x="3835" y="15003"/>
                </a:lnTo>
                <a:lnTo>
                  <a:pt x="3882" y="14765"/>
                </a:lnTo>
                <a:lnTo>
                  <a:pt x="3835" y="14170"/>
                </a:lnTo>
                <a:lnTo>
                  <a:pt x="3644" y="13693"/>
                </a:lnTo>
                <a:lnTo>
                  <a:pt x="3430" y="13550"/>
                </a:lnTo>
                <a:lnTo>
                  <a:pt x="3239" y="13574"/>
                </a:lnTo>
                <a:lnTo>
                  <a:pt x="3120" y="13646"/>
                </a:lnTo>
                <a:lnTo>
                  <a:pt x="2930" y="13836"/>
                </a:lnTo>
                <a:lnTo>
                  <a:pt x="2692" y="14312"/>
                </a:lnTo>
                <a:lnTo>
                  <a:pt x="2620" y="15075"/>
                </a:lnTo>
                <a:lnTo>
                  <a:pt x="2644" y="15432"/>
                </a:lnTo>
                <a:lnTo>
                  <a:pt x="2811" y="16170"/>
                </a:lnTo>
                <a:lnTo>
                  <a:pt x="3073" y="16884"/>
                </a:lnTo>
                <a:lnTo>
                  <a:pt x="3358" y="17527"/>
                </a:lnTo>
                <a:lnTo>
                  <a:pt x="3573" y="18313"/>
                </a:lnTo>
                <a:lnTo>
                  <a:pt x="3573" y="18528"/>
                </a:lnTo>
                <a:lnTo>
                  <a:pt x="3382" y="18766"/>
                </a:lnTo>
                <a:lnTo>
                  <a:pt x="3049" y="18837"/>
                </a:lnTo>
                <a:lnTo>
                  <a:pt x="2620" y="18766"/>
                </a:lnTo>
                <a:lnTo>
                  <a:pt x="2382" y="18647"/>
                </a:lnTo>
                <a:lnTo>
                  <a:pt x="2025" y="18385"/>
                </a:lnTo>
                <a:lnTo>
                  <a:pt x="1620" y="18004"/>
                </a:lnTo>
                <a:lnTo>
                  <a:pt x="1310" y="17932"/>
                </a:lnTo>
                <a:lnTo>
                  <a:pt x="1144" y="18027"/>
                </a:lnTo>
                <a:lnTo>
                  <a:pt x="953" y="18147"/>
                </a:lnTo>
                <a:lnTo>
                  <a:pt x="763" y="18456"/>
                </a:lnTo>
                <a:lnTo>
                  <a:pt x="715" y="18813"/>
                </a:lnTo>
                <a:lnTo>
                  <a:pt x="858" y="19147"/>
                </a:lnTo>
                <a:lnTo>
                  <a:pt x="1001" y="19313"/>
                </a:lnTo>
                <a:lnTo>
                  <a:pt x="1144" y="19433"/>
                </a:lnTo>
                <a:lnTo>
                  <a:pt x="1596" y="19647"/>
                </a:lnTo>
                <a:lnTo>
                  <a:pt x="2430" y="19814"/>
                </a:lnTo>
                <a:lnTo>
                  <a:pt x="2906" y="19814"/>
                </a:lnTo>
                <a:lnTo>
                  <a:pt x="3263" y="19766"/>
                </a:lnTo>
                <a:lnTo>
                  <a:pt x="3692" y="19694"/>
                </a:lnTo>
                <a:lnTo>
                  <a:pt x="3906" y="19837"/>
                </a:lnTo>
                <a:lnTo>
                  <a:pt x="3978" y="20004"/>
                </a:lnTo>
                <a:lnTo>
                  <a:pt x="4144" y="20361"/>
                </a:lnTo>
                <a:lnTo>
                  <a:pt x="4597" y="20790"/>
                </a:lnTo>
                <a:lnTo>
                  <a:pt x="4763" y="21123"/>
                </a:lnTo>
                <a:lnTo>
                  <a:pt x="4859" y="21528"/>
                </a:lnTo>
                <a:lnTo>
                  <a:pt x="4835" y="22314"/>
                </a:lnTo>
                <a:lnTo>
                  <a:pt x="4883" y="22576"/>
                </a:lnTo>
                <a:lnTo>
                  <a:pt x="4883" y="22695"/>
                </a:lnTo>
                <a:lnTo>
                  <a:pt x="4763" y="22862"/>
                </a:lnTo>
                <a:lnTo>
                  <a:pt x="4216" y="22957"/>
                </a:lnTo>
                <a:lnTo>
                  <a:pt x="3573" y="22886"/>
                </a:lnTo>
                <a:lnTo>
                  <a:pt x="3239" y="22862"/>
                </a:lnTo>
                <a:lnTo>
                  <a:pt x="2763" y="23005"/>
                </a:lnTo>
                <a:lnTo>
                  <a:pt x="2501" y="23314"/>
                </a:lnTo>
                <a:lnTo>
                  <a:pt x="2406" y="23671"/>
                </a:lnTo>
                <a:lnTo>
                  <a:pt x="2453" y="23814"/>
                </a:lnTo>
                <a:lnTo>
                  <a:pt x="2549" y="23933"/>
                </a:lnTo>
                <a:lnTo>
                  <a:pt x="2858" y="24172"/>
                </a:lnTo>
                <a:lnTo>
                  <a:pt x="3311" y="24291"/>
                </a:lnTo>
                <a:lnTo>
                  <a:pt x="3835" y="24291"/>
                </a:lnTo>
                <a:lnTo>
                  <a:pt x="4097" y="24195"/>
                </a:lnTo>
                <a:lnTo>
                  <a:pt x="4454" y="24076"/>
                </a:lnTo>
                <a:lnTo>
                  <a:pt x="5097" y="23981"/>
                </a:lnTo>
                <a:lnTo>
                  <a:pt x="5907" y="24053"/>
                </a:lnTo>
                <a:lnTo>
                  <a:pt x="7050" y="24648"/>
                </a:lnTo>
                <a:lnTo>
                  <a:pt x="7502" y="24934"/>
                </a:lnTo>
                <a:lnTo>
                  <a:pt x="7716" y="25053"/>
                </a:lnTo>
                <a:lnTo>
                  <a:pt x="8145" y="25624"/>
                </a:lnTo>
                <a:lnTo>
                  <a:pt x="8526" y="26363"/>
                </a:lnTo>
                <a:lnTo>
                  <a:pt x="8764" y="27029"/>
                </a:lnTo>
                <a:lnTo>
                  <a:pt x="8764" y="27220"/>
                </a:lnTo>
                <a:lnTo>
                  <a:pt x="8788" y="27267"/>
                </a:lnTo>
                <a:lnTo>
                  <a:pt x="9050" y="27267"/>
                </a:lnTo>
                <a:lnTo>
                  <a:pt x="9836" y="27101"/>
                </a:lnTo>
                <a:lnTo>
                  <a:pt x="11813" y="26458"/>
                </a:lnTo>
                <a:lnTo>
                  <a:pt x="12265" y="26291"/>
                </a:lnTo>
                <a:lnTo>
                  <a:pt x="12194" y="26124"/>
                </a:lnTo>
                <a:lnTo>
                  <a:pt x="12098" y="25315"/>
                </a:lnTo>
                <a:lnTo>
                  <a:pt x="12313" y="24696"/>
                </a:lnTo>
                <a:lnTo>
                  <a:pt x="12551" y="24434"/>
                </a:lnTo>
                <a:lnTo>
                  <a:pt x="13265" y="23767"/>
                </a:lnTo>
                <a:lnTo>
                  <a:pt x="15051" y="21766"/>
                </a:lnTo>
                <a:lnTo>
                  <a:pt x="15599" y="21100"/>
                </a:lnTo>
                <a:lnTo>
                  <a:pt x="15861" y="20838"/>
                </a:lnTo>
                <a:lnTo>
                  <a:pt x="16718" y="20361"/>
                </a:lnTo>
                <a:lnTo>
                  <a:pt x="17695" y="19885"/>
                </a:lnTo>
                <a:lnTo>
                  <a:pt x="18504" y="19385"/>
                </a:lnTo>
                <a:lnTo>
                  <a:pt x="18743" y="19099"/>
                </a:lnTo>
                <a:lnTo>
                  <a:pt x="18909" y="18813"/>
                </a:lnTo>
                <a:lnTo>
                  <a:pt x="19005" y="18337"/>
                </a:lnTo>
                <a:lnTo>
                  <a:pt x="18885" y="17956"/>
                </a:lnTo>
                <a:lnTo>
                  <a:pt x="18647" y="17742"/>
                </a:lnTo>
                <a:lnTo>
                  <a:pt x="18481" y="17694"/>
                </a:lnTo>
                <a:lnTo>
                  <a:pt x="18266" y="17718"/>
                </a:lnTo>
                <a:lnTo>
                  <a:pt x="17766" y="18099"/>
                </a:lnTo>
                <a:lnTo>
                  <a:pt x="17004" y="18980"/>
                </a:lnTo>
                <a:lnTo>
                  <a:pt x="16504" y="19385"/>
                </a:lnTo>
                <a:lnTo>
                  <a:pt x="16409" y="19433"/>
                </a:lnTo>
                <a:lnTo>
                  <a:pt x="16242" y="19409"/>
                </a:lnTo>
                <a:lnTo>
                  <a:pt x="16123" y="19099"/>
                </a:lnTo>
                <a:lnTo>
                  <a:pt x="16194" y="17980"/>
                </a:lnTo>
                <a:lnTo>
                  <a:pt x="16314" y="17242"/>
                </a:lnTo>
                <a:lnTo>
                  <a:pt x="16385" y="17075"/>
                </a:lnTo>
                <a:lnTo>
                  <a:pt x="16790" y="16765"/>
                </a:lnTo>
                <a:lnTo>
                  <a:pt x="17838" y="16337"/>
                </a:lnTo>
                <a:lnTo>
                  <a:pt x="20576" y="15622"/>
                </a:lnTo>
                <a:lnTo>
                  <a:pt x="21553" y="15360"/>
                </a:lnTo>
                <a:lnTo>
                  <a:pt x="21791" y="15241"/>
                </a:lnTo>
                <a:lnTo>
                  <a:pt x="22148" y="14860"/>
                </a:lnTo>
                <a:lnTo>
                  <a:pt x="22267" y="14479"/>
                </a:lnTo>
                <a:lnTo>
                  <a:pt x="22124" y="14217"/>
                </a:lnTo>
                <a:lnTo>
                  <a:pt x="21910" y="14217"/>
                </a:lnTo>
                <a:lnTo>
                  <a:pt x="21457" y="14336"/>
                </a:lnTo>
                <a:lnTo>
                  <a:pt x="21005" y="14646"/>
                </a:lnTo>
                <a:lnTo>
                  <a:pt x="20695" y="14670"/>
                </a:lnTo>
                <a:lnTo>
                  <a:pt x="20529" y="14527"/>
                </a:lnTo>
                <a:lnTo>
                  <a:pt x="20457" y="14432"/>
                </a:lnTo>
                <a:lnTo>
                  <a:pt x="20505" y="14193"/>
                </a:lnTo>
                <a:lnTo>
                  <a:pt x="20862" y="13812"/>
                </a:lnTo>
                <a:lnTo>
                  <a:pt x="21529" y="13146"/>
                </a:lnTo>
                <a:lnTo>
                  <a:pt x="21886" y="12550"/>
                </a:lnTo>
                <a:lnTo>
                  <a:pt x="21934" y="12145"/>
                </a:lnTo>
                <a:lnTo>
                  <a:pt x="21862" y="11931"/>
                </a:lnTo>
                <a:lnTo>
                  <a:pt x="21696" y="11550"/>
                </a:lnTo>
                <a:lnTo>
                  <a:pt x="21243" y="11121"/>
                </a:lnTo>
                <a:lnTo>
                  <a:pt x="20838" y="10978"/>
                </a:lnTo>
                <a:lnTo>
                  <a:pt x="20672" y="11193"/>
                </a:lnTo>
                <a:lnTo>
                  <a:pt x="20719" y="11431"/>
                </a:lnTo>
                <a:lnTo>
                  <a:pt x="20814" y="11669"/>
                </a:lnTo>
                <a:lnTo>
                  <a:pt x="20814" y="12098"/>
                </a:lnTo>
                <a:lnTo>
                  <a:pt x="20648" y="12455"/>
                </a:lnTo>
                <a:lnTo>
                  <a:pt x="20410" y="12717"/>
                </a:lnTo>
                <a:lnTo>
                  <a:pt x="20243" y="12812"/>
                </a:lnTo>
                <a:lnTo>
                  <a:pt x="20171" y="12836"/>
                </a:lnTo>
                <a:lnTo>
                  <a:pt x="20076" y="12788"/>
                </a:lnTo>
                <a:lnTo>
                  <a:pt x="19981" y="12550"/>
                </a:lnTo>
                <a:lnTo>
                  <a:pt x="19910" y="12098"/>
                </a:lnTo>
                <a:lnTo>
                  <a:pt x="19790" y="11883"/>
                </a:lnTo>
                <a:lnTo>
                  <a:pt x="19600" y="11883"/>
                </a:lnTo>
                <a:lnTo>
                  <a:pt x="19481" y="11931"/>
                </a:lnTo>
                <a:lnTo>
                  <a:pt x="19290" y="12050"/>
                </a:lnTo>
                <a:lnTo>
                  <a:pt x="19267" y="12336"/>
                </a:lnTo>
                <a:lnTo>
                  <a:pt x="19457" y="12693"/>
                </a:lnTo>
                <a:lnTo>
                  <a:pt x="19624" y="13146"/>
                </a:lnTo>
                <a:lnTo>
                  <a:pt x="19600" y="13408"/>
                </a:lnTo>
                <a:lnTo>
                  <a:pt x="19528" y="13693"/>
                </a:lnTo>
                <a:lnTo>
                  <a:pt x="19290" y="14146"/>
                </a:lnTo>
                <a:lnTo>
                  <a:pt x="18719" y="14670"/>
                </a:lnTo>
                <a:lnTo>
                  <a:pt x="18219" y="14955"/>
                </a:lnTo>
                <a:lnTo>
                  <a:pt x="17576" y="15360"/>
                </a:lnTo>
                <a:lnTo>
                  <a:pt x="16433" y="16099"/>
                </a:lnTo>
                <a:lnTo>
                  <a:pt x="16052" y="16170"/>
                </a:lnTo>
                <a:lnTo>
                  <a:pt x="15932" y="16051"/>
                </a:lnTo>
                <a:lnTo>
                  <a:pt x="15909" y="15908"/>
                </a:lnTo>
                <a:lnTo>
                  <a:pt x="15956" y="15598"/>
                </a:lnTo>
                <a:lnTo>
                  <a:pt x="16099" y="15075"/>
                </a:lnTo>
                <a:lnTo>
                  <a:pt x="16552" y="14360"/>
                </a:lnTo>
                <a:lnTo>
                  <a:pt x="17052" y="13765"/>
                </a:lnTo>
                <a:lnTo>
                  <a:pt x="18481" y="12098"/>
                </a:lnTo>
                <a:lnTo>
                  <a:pt x="19719" y="10621"/>
                </a:lnTo>
                <a:lnTo>
                  <a:pt x="20148" y="9954"/>
                </a:lnTo>
                <a:lnTo>
                  <a:pt x="20886" y="8716"/>
                </a:lnTo>
                <a:lnTo>
                  <a:pt x="21338" y="8287"/>
                </a:lnTo>
                <a:lnTo>
                  <a:pt x="21672" y="8121"/>
                </a:lnTo>
                <a:lnTo>
                  <a:pt x="21862" y="8097"/>
                </a:lnTo>
                <a:lnTo>
                  <a:pt x="22220" y="8097"/>
                </a:lnTo>
                <a:lnTo>
                  <a:pt x="22720" y="8216"/>
                </a:lnTo>
                <a:lnTo>
                  <a:pt x="23077" y="8335"/>
                </a:lnTo>
                <a:lnTo>
                  <a:pt x="23363" y="8311"/>
                </a:lnTo>
                <a:lnTo>
                  <a:pt x="23505" y="8168"/>
                </a:lnTo>
                <a:lnTo>
                  <a:pt x="23625" y="7954"/>
                </a:lnTo>
                <a:lnTo>
                  <a:pt x="23648" y="7454"/>
                </a:lnTo>
                <a:lnTo>
                  <a:pt x="23458" y="7001"/>
                </a:lnTo>
                <a:lnTo>
                  <a:pt x="23291" y="6859"/>
                </a:lnTo>
                <a:lnTo>
                  <a:pt x="23148" y="6906"/>
                </a:lnTo>
                <a:lnTo>
                  <a:pt x="23077" y="6978"/>
                </a:lnTo>
                <a:lnTo>
                  <a:pt x="22839" y="7335"/>
                </a:lnTo>
                <a:lnTo>
                  <a:pt x="22505" y="7525"/>
                </a:lnTo>
                <a:lnTo>
                  <a:pt x="22291" y="7406"/>
                </a:lnTo>
                <a:lnTo>
                  <a:pt x="22196" y="7240"/>
                </a:lnTo>
                <a:lnTo>
                  <a:pt x="22124" y="7073"/>
                </a:lnTo>
                <a:lnTo>
                  <a:pt x="22148" y="6668"/>
                </a:lnTo>
                <a:lnTo>
                  <a:pt x="22362" y="5954"/>
                </a:lnTo>
                <a:lnTo>
                  <a:pt x="22982" y="4953"/>
                </a:lnTo>
                <a:lnTo>
                  <a:pt x="23791" y="4072"/>
                </a:lnTo>
                <a:lnTo>
                  <a:pt x="24172" y="3787"/>
                </a:lnTo>
                <a:lnTo>
                  <a:pt x="24863" y="3334"/>
                </a:lnTo>
                <a:lnTo>
                  <a:pt x="25387" y="2810"/>
                </a:lnTo>
                <a:lnTo>
                  <a:pt x="25434" y="2524"/>
                </a:lnTo>
                <a:lnTo>
                  <a:pt x="25315" y="2405"/>
                </a:lnTo>
                <a:lnTo>
                  <a:pt x="25173" y="2310"/>
                </a:lnTo>
                <a:lnTo>
                  <a:pt x="24815" y="2310"/>
                </a:lnTo>
                <a:lnTo>
                  <a:pt x="24244" y="2620"/>
                </a:lnTo>
                <a:lnTo>
                  <a:pt x="23863" y="2929"/>
                </a:lnTo>
                <a:lnTo>
                  <a:pt x="23791" y="3001"/>
                </a:lnTo>
                <a:lnTo>
                  <a:pt x="23625" y="2977"/>
                </a:lnTo>
                <a:lnTo>
                  <a:pt x="23410" y="2739"/>
                </a:lnTo>
                <a:lnTo>
                  <a:pt x="23124" y="1786"/>
                </a:lnTo>
                <a:lnTo>
                  <a:pt x="22934" y="1167"/>
                </a:lnTo>
                <a:lnTo>
                  <a:pt x="22720" y="667"/>
                </a:lnTo>
                <a:lnTo>
                  <a:pt x="22243" y="95"/>
                </a:lnTo>
                <a:lnTo>
                  <a:pt x="2191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2"/>
          <p:cNvSpPr/>
          <p:nvPr/>
        </p:nvSpPr>
        <p:spPr>
          <a:xfrm rot="-771064">
            <a:off x="7291705" y="3898989"/>
            <a:ext cx="2632784" cy="2822452"/>
          </a:xfrm>
          <a:custGeom>
            <a:avLst/>
            <a:gdLst/>
            <a:ahLst/>
            <a:cxnLst/>
            <a:rect l="l" t="t" r="r" b="b"/>
            <a:pathLst>
              <a:path w="25435" h="27268" extrusionOk="0">
                <a:moveTo>
                  <a:pt x="21910" y="0"/>
                </a:moveTo>
                <a:lnTo>
                  <a:pt x="21791" y="95"/>
                </a:lnTo>
                <a:lnTo>
                  <a:pt x="21672" y="238"/>
                </a:lnTo>
                <a:lnTo>
                  <a:pt x="21696" y="619"/>
                </a:lnTo>
                <a:lnTo>
                  <a:pt x="21981" y="1262"/>
                </a:lnTo>
                <a:lnTo>
                  <a:pt x="22220" y="1738"/>
                </a:lnTo>
                <a:lnTo>
                  <a:pt x="22458" y="2239"/>
                </a:lnTo>
                <a:lnTo>
                  <a:pt x="22672" y="3001"/>
                </a:lnTo>
                <a:lnTo>
                  <a:pt x="22529" y="3310"/>
                </a:lnTo>
                <a:lnTo>
                  <a:pt x="22339" y="3310"/>
                </a:lnTo>
                <a:lnTo>
                  <a:pt x="21791" y="3167"/>
                </a:lnTo>
                <a:lnTo>
                  <a:pt x="20910" y="2762"/>
                </a:lnTo>
                <a:lnTo>
                  <a:pt x="20600" y="2762"/>
                </a:lnTo>
                <a:lnTo>
                  <a:pt x="20481" y="2929"/>
                </a:lnTo>
                <a:lnTo>
                  <a:pt x="20457" y="3072"/>
                </a:lnTo>
                <a:lnTo>
                  <a:pt x="20457" y="3286"/>
                </a:lnTo>
                <a:lnTo>
                  <a:pt x="20576" y="3620"/>
                </a:lnTo>
                <a:lnTo>
                  <a:pt x="20934" y="4001"/>
                </a:lnTo>
                <a:lnTo>
                  <a:pt x="21291" y="4287"/>
                </a:lnTo>
                <a:lnTo>
                  <a:pt x="21481" y="4453"/>
                </a:lnTo>
                <a:lnTo>
                  <a:pt x="21719" y="4953"/>
                </a:lnTo>
                <a:lnTo>
                  <a:pt x="21791" y="5525"/>
                </a:lnTo>
                <a:lnTo>
                  <a:pt x="21672" y="6049"/>
                </a:lnTo>
                <a:lnTo>
                  <a:pt x="21505" y="6239"/>
                </a:lnTo>
                <a:lnTo>
                  <a:pt x="20600" y="7263"/>
                </a:lnTo>
                <a:lnTo>
                  <a:pt x="19910" y="8097"/>
                </a:lnTo>
                <a:lnTo>
                  <a:pt x="19814" y="8168"/>
                </a:lnTo>
                <a:lnTo>
                  <a:pt x="19600" y="8049"/>
                </a:lnTo>
                <a:lnTo>
                  <a:pt x="19290" y="7382"/>
                </a:lnTo>
                <a:lnTo>
                  <a:pt x="19028" y="6692"/>
                </a:lnTo>
                <a:lnTo>
                  <a:pt x="18933" y="6358"/>
                </a:lnTo>
                <a:lnTo>
                  <a:pt x="18933" y="5811"/>
                </a:lnTo>
                <a:lnTo>
                  <a:pt x="18981" y="5334"/>
                </a:lnTo>
                <a:lnTo>
                  <a:pt x="18981" y="4977"/>
                </a:lnTo>
                <a:lnTo>
                  <a:pt x="18885" y="4811"/>
                </a:lnTo>
                <a:lnTo>
                  <a:pt x="18743" y="4691"/>
                </a:lnTo>
                <a:lnTo>
                  <a:pt x="18290" y="4644"/>
                </a:lnTo>
                <a:lnTo>
                  <a:pt x="17838" y="4787"/>
                </a:lnTo>
                <a:lnTo>
                  <a:pt x="17695" y="5025"/>
                </a:lnTo>
                <a:lnTo>
                  <a:pt x="17742" y="5192"/>
                </a:lnTo>
                <a:lnTo>
                  <a:pt x="17814" y="5311"/>
                </a:lnTo>
                <a:lnTo>
                  <a:pt x="18004" y="5501"/>
                </a:lnTo>
                <a:lnTo>
                  <a:pt x="18171" y="5811"/>
                </a:lnTo>
                <a:lnTo>
                  <a:pt x="18171" y="6073"/>
                </a:lnTo>
                <a:lnTo>
                  <a:pt x="18052" y="6239"/>
                </a:lnTo>
                <a:lnTo>
                  <a:pt x="17957" y="6287"/>
                </a:lnTo>
                <a:lnTo>
                  <a:pt x="17861" y="6287"/>
                </a:lnTo>
                <a:lnTo>
                  <a:pt x="17671" y="6144"/>
                </a:lnTo>
                <a:lnTo>
                  <a:pt x="17457" y="5930"/>
                </a:lnTo>
                <a:lnTo>
                  <a:pt x="17171" y="5787"/>
                </a:lnTo>
                <a:lnTo>
                  <a:pt x="16980" y="5811"/>
                </a:lnTo>
                <a:lnTo>
                  <a:pt x="16766" y="5882"/>
                </a:lnTo>
                <a:lnTo>
                  <a:pt x="16504" y="6144"/>
                </a:lnTo>
                <a:lnTo>
                  <a:pt x="16480" y="6454"/>
                </a:lnTo>
                <a:lnTo>
                  <a:pt x="16647" y="6716"/>
                </a:lnTo>
                <a:lnTo>
                  <a:pt x="16837" y="6763"/>
                </a:lnTo>
                <a:lnTo>
                  <a:pt x="17218" y="6882"/>
                </a:lnTo>
                <a:lnTo>
                  <a:pt x="17790" y="7240"/>
                </a:lnTo>
                <a:lnTo>
                  <a:pt x="18100" y="7502"/>
                </a:lnTo>
                <a:lnTo>
                  <a:pt x="18362" y="7787"/>
                </a:lnTo>
                <a:lnTo>
                  <a:pt x="18719" y="8454"/>
                </a:lnTo>
                <a:lnTo>
                  <a:pt x="18838" y="8788"/>
                </a:lnTo>
                <a:lnTo>
                  <a:pt x="18862" y="8978"/>
                </a:lnTo>
                <a:lnTo>
                  <a:pt x="18743" y="9597"/>
                </a:lnTo>
                <a:lnTo>
                  <a:pt x="18457" y="10359"/>
                </a:lnTo>
                <a:lnTo>
                  <a:pt x="17981" y="11002"/>
                </a:lnTo>
                <a:lnTo>
                  <a:pt x="17695" y="11193"/>
                </a:lnTo>
                <a:lnTo>
                  <a:pt x="17409" y="11312"/>
                </a:lnTo>
                <a:lnTo>
                  <a:pt x="16933" y="11336"/>
                </a:lnTo>
                <a:lnTo>
                  <a:pt x="16575" y="11098"/>
                </a:lnTo>
                <a:lnTo>
                  <a:pt x="16433" y="10645"/>
                </a:lnTo>
                <a:lnTo>
                  <a:pt x="16480" y="10335"/>
                </a:lnTo>
                <a:lnTo>
                  <a:pt x="16528" y="10050"/>
                </a:lnTo>
                <a:lnTo>
                  <a:pt x="16409" y="9621"/>
                </a:lnTo>
                <a:lnTo>
                  <a:pt x="16171" y="9383"/>
                </a:lnTo>
                <a:lnTo>
                  <a:pt x="15909" y="9311"/>
                </a:lnTo>
                <a:lnTo>
                  <a:pt x="15813" y="9335"/>
                </a:lnTo>
                <a:lnTo>
                  <a:pt x="15599" y="9454"/>
                </a:lnTo>
                <a:lnTo>
                  <a:pt x="15313" y="9835"/>
                </a:lnTo>
                <a:lnTo>
                  <a:pt x="15170" y="10312"/>
                </a:lnTo>
                <a:lnTo>
                  <a:pt x="15218" y="10788"/>
                </a:lnTo>
                <a:lnTo>
                  <a:pt x="15289" y="10978"/>
                </a:lnTo>
                <a:lnTo>
                  <a:pt x="15623" y="11645"/>
                </a:lnTo>
                <a:lnTo>
                  <a:pt x="15837" y="12241"/>
                </a:lnTo>
                <a:lnTo>
                  <a:pt x="15861" y="12407"/>
                </a:lnTo>
                <a:lnTo>
                  <a:pt x="15766" y="12765"/>
                </a:lnTo>
                <a:lnTo>
                  <a:pt x="15480" y="13241"/>
                </a:lnTo>
                <a:lnTo>
                  <a:pt x="15337" y="13408"/>
                </a:lnTo>
                <a:lnTo>
                  <a:pt x="15170" y="13360"/>
                </a:lnTo>
                <a:lnTo>
                  <a:pt x="14670" y="12812"/>
                </a:lnTo>
                <a:lnTo>
                  <a:pt x="14242" y="12550"/>
                </a:lnTo>
                <a:lnTo>
                  <a:pt x="14027" y="12550"/>
                </a:lnTo>
                <a:lnTo>
                  <a:pt x="13884" y="12598"/>
                </a:lnTo>
                <a:lnTo>
                  <a:pt x="13742" y="12717"/>
                </a:lnTo>
                <a:lnTo>
                  <a:pt x="13765" y="13026"/>
                </a:lnTo>
                <a:lnTo>
                  <a:pt x="13980" y="13265"/>
                </a:lnTo>
                <a:lnTo>
                  <a:pt x="14289" y="13503"/>
                </a:lnTo>
                <a:lnTo>
                  <a:pt x="14789" y="13931"/>
                </a:lnTo>
                <a:lnTo>
                  <a:pt x="14980" y="14312"/>
                </a:lnTo>
                <a:lnTo>
                  <a:pt x="14980" y="14551"/>
                </a:lnTo>
                <a:lnTo>
                  <a:pt x="14837" y="15813"/>
                </a:lnTo>
                <a:lnTo>
                  <a:pt x="14623" y="16980"/>
                </a:lnTo>
                <a:lnTo>
                  <a:pt x="14599" y="17527"/>
                </a:lnTo>
                <a:lnTo>
                  <a:pt x="14670" y="18670"/>
                </a:lnTo>
                <a:lnTo>
                  <a:pt x="14599" y="19361"/>
                </a:lnTo>
                <a:lnTo>
                  <a:pt x="14456" y="19599"/>
                </a:lnTo>
                <a:lnTo>
                  <a:pt x="13527" y="20790"/>
                </a:lnTo>
                <a:lnTo>
                  <a:pt x="12598" y="21909"/>
                </a:lnTo>
                <a:lnTo>
                  <a:pt x="12503" y="21981"/>
                </a:lnTo>
                <a:lnTo>
                  <a:pt x="12289" y="22004"/>
                </a:lnTo>
                <a:lnTo>
                  <a:pt x="11932" y="21766"/>
                </a:lnTo>
                <a:lnTo>
                  <a:pt x="11503" y="21076"/>
                </a:lnTo>
                <a:lnTo>
                  <a:pt x="11289" y="20290"/>
                </a:lnTo>
                <a:lnTo>
                  <a:pt x="11336" y="19933"/>
                </a:lnTo>
                <a:lnTo>
                  <a:pt x="11455" y="19647"/>
                </a:lnTo>
                <a:lnTo>
                  <a:pt x="11860" y="19218"/>
                </a:lnTo>
                <a:lnTo>
                  <a:pt x="12622" y="18813"/>
                </a:lnTo>
                <a:lnTo>
                  <a:pt x="13051" y="18551"/>
                </a:lnTo>
                <a:lnTo>
                  <a:pt x="13218" y="18409"/>
                </a:lnTo>
                <a:lnTo>
                  <a:pt x="13456" y="18004"/>
                </a:lnTo>
                <a:lnTo>
                  <a:pt x="13527" y="17623"/>
                </a:lnTo>
                <a:lnTo>
                  <a:pt x="13289" y="17337"/>
                </a:lnTo>
                <a:lnTo>
                  <a:pt x="13027" y="17265"/>
                </a:lnTo>
                <a:lnTo>
                  <a:pt x="12741" y="17265"/>
                </a:lnTo>
                <a:lnTo>
                  <a:pt x="12336" y="17527"/>
                </a:lnTo>
                <a:lnTo>
                  <a:pt x="12122" y="17646"/>
                </a:lnTo>
                <a:lnTo>
                  <a:pt x="12027" y="17646"/>
                </a:lnTo>
                <a:lnTo>
                  <a:pt x="11789" y="17480"/>
                </a:lnTo>
                <a:lnTo>
                  <a:pt x="11694" y="17123"/>
                </a:lnTo>
                <a:lnTo>
                  <a:pt x="11860" y="16622"/>
                </a:lnTo>
                <a:lnTo>
                  <a:pt x="12098" y="16360"/>
                </a:lnTo>
                <a:lnTo>
                  <a:pt x="12432" y="15932"/>
                </a:lnTo>
                <a:lnTo>
                  <a:pt x="13051" y="14860"/>
                </a:lnTo>
                <a:lnTo>
                  <a:pt x="13384" y="14479"/>
                </a:lnTo>
                <a:lnTo>
                  <a:pt x="13527" y="14336"/>
                </a:lnTo>
                <a:lnTo>
                  <a:pt x="13694" y="14074"/>
                </a:lnTo>
                <a:lnTo>
                  <a:pt x="13718" y="13693"/>
                </a:lnTo>
                <a:lnTo>
                  <a:pt x="13480" y="13288"/>
                </a:lnTo>
                <a:lnTo>
                  <a:pt x="13099" y="13122"/>
                </a:lnTo>
                <a:lnTo>
                  <a:pt x="12932" y="13217"/>
                </a:lnTo>
                <a:lnTo>
                  <a:pt x="12813" y="13360"/>
                </a:lnTo>
                <a:lnTo>
                  <a:pt x="12718" y="13669"/>
                </a:lnTo>
                <a:lnTo>
                  <a:pt x="12694" y="13955"/>
                </a:lnTo>
                <a:lnTo>
                  <a:pt x="12575" y="14146"/>
                </a:lnTo>
                <a:lnTo>
                  <a:pt x="12432" y="14193"/>
                </a:lnTo>
                <a:lnTo>
                  <a:pt x="12360" y="14170"/>
                </a:lnTo>
                <a:lnTo>
                  <a:pt x="12241" y="14074"/>
                </a:lnTo>
                <a:lnTo>
                  <a:pt x="12170" y="13765"/>
                </a:lnTo>
                <a:lnTo>
                  <a:pt x="12122" y="13217"/>
                </a:lnTo>
                <a:lnTo>
                  <a:pt x="12051" y="12693"/>
                </a:lnTo>
                <a:lnTo>
                  <a:pt x="11932" y="12550"/>
                </a:lnTo>
                <a:lnTo>
                  <a:pt x="11789" y="12455"/>
                </a:lnTo>
                <a:lnTo>
                  <a:pt x="11551" y="12360"/>
                </a:lnTo>
                <a:lnTo>
                  <a:pt x="11241" y="12503"/>
                </a:lnTo>
                <a:lnTo>
                  <a:pt x="11098" y="12765"/>
                </a:lnTo>
                <a:lnTo>
                  <a:pt x="11051" y="12955"/>
                </a:lnTo>
                <a:lnTo>
                  <a:pt x="11146" y="13336"/>
                </a:lnTo>
                <a:lnTo>
                  <a:pt x="11503" y="13908"/>
                </a:lnTo>
                <a:lnTo>
                  <a:pt x="11574" y="14289"/>
                </a:lnTo>
                <a:lnTo>
                  <a:pt x="11551" y="14955"/>
                </a:lnTo>
                <a:lnTo>
                  <a:pt x="11432" y="15622"/>
                </a:lnTo>
                <a:lnTo>
                  <a:pt x="11360" y="15813"/>
                </a:lnTo>
                <a:lnTo>
                  <a:pt x="11074" y="16122"/>
                </a:lnTo>
                <a:lnTo>
                  <a:pt x="10693" y="16337"/>
                </a:lnTo>
                <a:lnTo>
                  <a:pt x="10360" y="16408"/>
                </a:lnTo>
                <a:lnTo>
                  <a:pt x="10265" y="16384"/>
                </a:lnTo>
                <a:lnTo>
                  <a:pt x="10169" y="16313"/>
                </a:lnTo>
                <a:lnTo>
                  <a:pt x="9931" y="15884"/>
                </a:lnTo>
                <a:lnTo>
                  <a:pt x="9717" y="15241"/>
                </a:lnTo>
                <a:lnTo>
                  <a:pt x="9598" y="14455"/>
                </a:lnTo>
                <a:lnTo>
                  <a:pt x="9598" y="14027"/>
                </a:lnTo>
                <a:lnTo>
                  <a:pt x="9598" y="13217"/>
                </a:lnTo>
                <a:lnTo>
                  <a:pt x="9526" y="12288"/>
                </a:lnTo>
                <a:lnTo>
                  <a:pt x="9693" y="11812"/>
                </a:lnTo>
                <a:lnTo>
                  <a:pt x="9884" y="11645"/>
                </a:lnTo>
                <a:lnTo>
                  <a:pt x="10455" y="11264"/>
                </a:lnTo>
                <a:lnTo>
                  <a:pt x="11455" y="10597"/>
                </a:lnTo>
                <a:lnTo>
                  <a:pt x="11979" y="10169"/>
                </a:lnTo>
                <a:lnTo>
                  <a:pt x="12146" y="9931"/>
                </a:lnTo>
                <a:lnTo>
                  <a:pt x="12384" y="9550"/>
                </a:lnTo>
                <a:lnTo>
                  <a:pt x="12479" y="9049"/>
                </a:lnTo>
                <a:lnTo>
                  <a:pt x="12408" y="8811"/>
                </a:lnTo>
                <a:lnTo>
                  <a:pt x="12313" y="8716"/>
                </a:lnTo>
                <a:lnTo>
                  <a:pt x="12146" y="8668"/>
                </a:lnTo>
                <a:lnTo>
                  <a:pt x="11908" y="8716"/>
                </a:lnTo>
                <a:lnTo>
                  <a:pt x="11598" y="9026"/>
                </a:lnTo>
                <a:lnTo>
                  <a:pt x="11455" y="9240"/>
                </a:lnTo>
                <a:lnTo>
                  <a:pt x="11217" y="9526"/>
                </a:lnTo>
                <a:lnTo>
                  <a:pt x="10717" y="10073"/>
                </a:lnTo>
                <a:lnTo>
                  <a:pt x="10479" y="10026"/>
                </a:lnTo>
                <a:lnTo>
                  <a:pt x="10479" y="9764"/>
                </a:lnTo>
                <a:lnTo>
                  <a:pt x="10503" y="9383"/>
                </a:lnTo>
                <a:lnTo>
                  <a:pt x="10741" y="8454"/>
                </a:lnTo>
                <a:lnTo>
                  <a:pt x="11170" y="7525"/>
                </a:lnTo>
                <a:lnTo>
                  <a:pt x="11694" y="6763"/>
                </a:lnTo>
                <a:lnTo>
                  <a:pt x="11979" y="6573"/>
                </a:lnTo>
                <a:lnTo>
                  <a:pt x="12265" y="6406"/>
                </a:lnTo>
                <a:lnTo>
                  <a:pt x="12646" y="5977"/>
                </a:lnTo>
                <a:lnTo>
                  <a:pt x="12813" y="5501"/>
                </a:lnTo>
                <a:lnTo>
                  <a:pt x="12813" y="5049"/>
                </a:lnTo>
                <a:lnTo>
                  <a:pt x="12741" y="4882"/>
                </a:lnTo>
                <a:lnTo>
                  <a:pt x="12646" y="4715"/>
                </a:lnTo>
                <a:lnTo>
                  <a:pt x="12384" y="4549"/>
                </a:lnTo>
                <a:lnTo>
                  <a:pt x="12098" y="4501"/>
                </a:lnTo>
                <a:lnTo>
                  <a:pt x="11836" y="4596"/>
                </a:lnTo>
                <a:lnTo>
                  <a:pt x="11765" y="4715"/>
                </a:lnTo>
                <a:lnTo>
                  <a:pt x="11574" y="5168"/>
                </a:lnTo>
                <a:lnTo>
                  <a:pt x="11408" y="5811"/>
                </a:lnTo>
                <a:lnTo>
                  <a:pt x="11241" y="6049"/>
                </a:lnTo>
                <a:lnTo>
                  <a:pt x="11146" y="6049"/>
                </a:lnTo>
                <a:lnTo>
                  <a:pt x="11027" y="6001"/>
                </a:lnTo>
                <a:lnTo>
                  <a:pt x="10836" y="5573"/>
                </a:lnTo>
                <a:lnTo>
                  <a:pt x="10598" y="4596"/>
                </a:lnTo>
                <a:lnTo>
                  <a:pt x="10527" y="4096"/>
                </a:lnTo>
                <a:lnTo>
                  <a:pt x="10479" y="3906"/>
                </a:lnTo>
                <a:lnTo>
                  <a:pt x="10360" y="3596"/>
                </a:lnTo>
                <a:lnTo>
                  <a:pt x="10146" y="3382"/>
                </a:lnTo>
                <a:lnTo>
                  <a:pt x="9836" y="3358"/>
                </a:lnTo>
                <a:lnTo>
                  <a:pt x="9645" y="3405"/>
                </a:lnTo>
                <a:lnTo>
                  <a:pt x="9431" y="3525"/>
                </a:lnTo>
                <a:lnTo>
                  <a:pt x="9122" y="3858"/>
                </a:lnTo>
                <a:lnTo>
                  <a:pt x="8979" y="4263"/>
                </a:lnTo>
                <a:lnTo>
                  <a:pt x="9098" y="4620"/>
                </a:lnTo>
                <a:lnTo>
                  <a:pt x="9264" y="4763"/>
                </a:lnTo>
                <a:lnTo>
                  <a:pt x="9479" y="4882"/>
                </a:lnTo>
                <a:lnTo>
                  <a:pt x="9836" y="5287"/>
                </a:lnTo>
                <a:lnTo>
                  <a:pt x="10217" y="6001"/>
                </a:lnTo>
                <a:lnTo>
                  <a:pt x="10312" y="6406"/>
                </a:lnTo>
                <a:lnTo>
                  <a:pt x="10336" y="6644"/>
                </a:lnTo>
                <a:lnTo>
                  <a:pt x="10265" y="7121"/>
                </a:lnTo>
                <a:lnTo>
                  <a:pt x="10003" y="7787"/>
                </a:lnTo>
                <a:lnTo>
                  <a:pt x="9884" y="8216"/>
                </a:lnTo>
                <a:lnTo>
                  <a:pt x="9836" y="8383"/>
                </a:lnTo>
                <a:lnTo>
                  <a:pt x="9645" y="8335"/>
                </a:lnTo>
                <a:lnTo>
                  <a:pt x="9360" y="8049"/>
                </a:lnTo>
                <a:lnTo>
                  <a:pt x="8979" y="7811"/>
                </a:lnTo>
                <a:lnTo>
                  <a:pt x="8741" y="7811"/>
                </a:lnTo>
                <a:lnTo>
                  <a:pt x="8526" y="7835"/>
                </a:lnTo>
                <a:lnTo>
                  <a:pt x="8288" y="8025"/>
                </a:lnTo>
                <a:lnTo>
                  <a:pt x="8240" y="8311"/>
                </a:lnTo>
                <a:lnTo>
                  <a:pt x="8336" y="8621"/>
                </a:lnTo>
                <a:lnTo>
                  <a:pt x="8431" y="8764"/>
                </a:lnTo>
                <a:lnTo>
                  <a:pt x="8693" y="8978"/>
                </a:lnTo>
                <a:lnTo>
                  <a:pt x="9122" y="9216"/>
                </a:lnTo>
                <a:lnTo>
                  <a:pt x="9264" y="9502"/>
                </a:lnTo>
                <a:lnTo>
                  <a:pt x="9217" y="9740"/>
                </a:lnTo>
                <a:lnTo>
                  <a:pt x="9074" y="10169"/>
                </a:lnTo>
                <a:lnTo>
                  <a:pt x="8764" y="10859"/>
                </a:lnTo>
                <a:lnTo>
                  <a:pt x="8645" y="11359"/>
                </a:lnTo>
                <a:lnTo>
                  <a:pt x="8574" y="11907"/>
                </a:lnTo>
                <a:lnTo>
                  <a:pt x="8574" y="12788"/>
                </a:lnTo>
                <a:lnTo>
                  <a:pt x="8526" y="13169"/>
                </a:lnTo>
                <a:lnTo>
                  <a:pt x="8502" y="13598"/>
                </a:lnTo>
                <a:lnTo>
                  <a:pt x="8407" y="14170"/>
                </a:lnTo>
                <a:lnTo>
                  <a:pt x="8169" y="14289"/>
                </a:lnTo>
                <a:lnTo>
                  <a:pt x="7907" y="14170"/>
                </a:lnTo>
                <a:lnTo>
                  <a:pt x="7645" y="14003"/>
                </a:lnTo>
                <a:lnTo>
                  <a:pt x="7216" y="13527"/>
                </a:lnTo>
                <a:lnTo>
                  <a:pt x="6716" y="12550"/>
                </a:lnTo>
                <a:lnTo>
                  <a:pt x="6478" y="11860"/>
                </a:lnTo>
                <a:lnTo>
                  <a:pt x="6169" y="11074"/>
                </a:lnTo>
                <a:lnTo>
                  <a:pt x="5668" y="9764"/>
                </a:lnTo>
                <a:lnTo>
                  <a:pt x="5597" y="9216"/>
                </a:lnTo>
                <a:lnTo>
                  <a:pt x="5668" y="8930"/>
                </a:lnTo>
                <a:lnTo>
                  <a:pt x="5740" y="8811"/>
                </a:lnTo>
                <a:lnTo>
                  <a:pt x="6121" y="8359"/>
                </a:lnTo>
                <a:lnTo>
                  <a:pt x="6573" y="7668"/>
                </a:lnTo>
                <a:lnTo>
                  <a:pt x="6573" y="7382"/>
                </a:lnTo>
                <a:lnTo>
                  <a:pt x="6478" y="7216"/>
                </a:lnTo>
                <a:lnTo>
                  <a:pt x="6383" y="7168"/>
                </a:lnTo>
                <a:lnTo>
                  <a:pt x="6121" y="7097"/>
                </a:lnTo>
                <a:lnTo>
                  <a:pt x="5668" y="7192"/>
                </a:lnTo>
                <a:lnTo>
                  <a:pt x="5311" y="7525"/>
                </a:lnTo>
                <a:lnTo>
                  <a:pt x="5097" y="7906"/>
                </a:lnTo>
                <a:lnTo>
                  <a:pt x="5049" y="8073"/>
                </a:lnTo>
                <a:lnTo>
                  <a:pt x="5025" y="8145"/>
                </a:lnTo>
                <a:lnTo>
                  <a:pt x="4954" y="8192"/>
                </a:lnTo>
                <a:lnTo>
                  <a:pt x="4787" y="8049"/>
                </a:lnTo>
                <a:lnTo>
                  <a:pt x="4573" y="7621"/>
                </a:lnTo>
                <a:lnTo>
                  <a:pt x="4502" y="7025"/>
                </a:lnTo>
                <a:lnTo>
                  <a:pt x="4573" y="6716"/>
                </a:lnTo>
                <a:lnTo>
                  <a:pt x="4692" y="6144"/>
                </a:lnTo>
                <a:lnTo>
                  <a:pt x="4763" y="5525"/>
                </a:lnTo>
                <a:lnTo>
                  <a:pt x="4930" y="5239"/>
                </a:lnTo>
                <a:lnTo>
                  <a:pt x="5121" y="5120"/>
                </a:lnTo>
                <a:lnTo>
                  <a:pt x="5692" y="4834"/>
                </a:lnTo>
                <a:lnTo>
                  <a:pt x="6264" y="4406"/>
                </a:lnTo>
                <a:lnTo>
                  <a:pt x="6550" y="4048"/>
                </a:lnTo>
                <a:lnTo>
                  <a:pt x="6669" y="3834"/>
                </a:lnTo>
                <a:lnTo>
                  <a:pt x="6764" y="3596"/>
                </a:lnTo>
                <a:lnTo>
                  <a:pt x="6812" y="3167"/>
                </a:lnTo>
                <a:lnTo>
                  <a:pt x="6692" y="2858"/>
                </a:lnTo>
                <a:lnTo>
                  <a:pt x="6431" y="2739"/>
                </a:lnTo>
                <a:lnTo>
                  <a:pt x="6240" y="2762"/>
                </a:lnTo>
                <a:lnTo>
                  <a:pt x="6097" y="2810"/>
                </a:lnTo>
                <a:lnTo>
                  <a:pt x="5954" y="2953"/>
                </a:lnTo>
                <a:lnTo>
                  <a:pt x="5835" y="3286"/>
                </a:lnTo>
                <a:lnTo>
                  <a:pt x="5502" y="3596"/>
                </a:lnTo>
                <a:lnTo>
                  <a:pt x="5216" y="3787"/>
                </a:lnTo>
                <a:lnTo>
                  <a:pt x="4906" y="3739"/>
                </a:lnTo>
                <a:lnTo>
                  <a:pt x="4740" y="3501"/>
                </a:lnTo>
                <a:lnTo>
                  <a:pt x="4644" y="3286"/>
                </a:lnTo>
                <a:lnTo>
                  <a:pt x="4454" y="2810"/>
                </a:lnTo>
                <a:lnTo>
                  <a:pt x="3930" y="2072"/>
                </a:lnTo>
                <a:lnTo>
                  <a:pt x="3716" y="1834"/>
                </a:lnTo>
                <a:lnTo>
                  <a:pt x="3549" y="1643"/>
                </a:lnTo>
                <a:lnTo>
                  <a:pt x="3168" y="1429"/>
                </a:lnTo>
                <a:lnTo>
                  <a:pt x="2811" y="1357"/>
                </a:lnTo>
                <a:lnTo>
                  <a:pt x="2549" y="1429"/>
                </a:lnTo>
                <a:lnTo>
                  <a:pt x="2477" y="1524"/>
                </a:lnTo>
                <a:lnTo>
                  <a:pt x="2334" y="1786"/>
                </a:lnTo>
                <a:lnTo>
                  <a:pt x="2334" y="2524"/>
                </a:lnTo>
                <a:lnTo>
                  <a:pt x="2573" y="2977"/>
                </a:lnTo>
                <a:lnTo>
                  <a:pt x="2787" y="3144"/>
                </a:lnTo>
                <a:lnTo>
                  <a:pt x="3311" y="3429"/>
                </a:lnTo>
                <a:lnTo>
                  <a:pt x="3930" y="3763"/>
                </a:lnTo>
                <a:lnTo>
                  <a:pt x="4049" y="4096"/>
                </a:lnTo>
                <a:lnTo>
                  <a:pt x="3930" y="4287"/>
                </a:lnTo>
                <a:lnTo>
                  <a:pt x="3668" y="4691"/>
                </a:lnTo>
                <a:lnTo>
                  <a:pt x="3239" y="5263"/>
                </a:lnTo>
                <a:lnTo>
                  <a:pt x="3073" y="5334"/>
                </a:lnTo>
                <a:lnTo>
                  <a:pt x="2858" y="5358"/>
                </a:lnTo>
                <a:lnTo>
                  <a:pt x="2382" y="5144"/>
                </a:lnTo>
                <a:lnTo>
                  <a:pt x="1953" y="4691"/>
                </a:lnTo>
                <a:lnTo>
                  <a:pt x="1691" y="4120"/>
                </a:lnTo>
                <a:lnTo>
                  <a:pt x="1668" y="3787"/>
                </a:lnTo>
                <a:lnTo>
                  <a:pt x="1644" y="3501"/>
                </a:lnTo>
                <a:lnTo>
                  <a:pt x="1453" y="3096"/>
                </a:lnTo>
                <a:lnTo>
                  <a:pt x="1168" y="2953"/>
                </a:lnTo>
                <a:lnTo>
                  <a:pt x="882" y="3096"/>
                </a:lnTo>
                <a:lnTo>
                  <a:pt x="786" y="3263"/>
                </a:lnTo>
                <a:lnTo>
                  <a:pt x="715" y="3501"/>
                </a:lnTo>
                <a:lnTo>
                  <a:pt x="667" y="3953"/>
                </a:lnTo>
                <a:lnTo>
                  <a:pt x="763" y="4406"/>
                </a:lnTo>
                <a:lnTo>
                  <a:pt x="953" y="4811"/>
                </a:lnTo>
                <a:lnTo>
                  <a:pt x="1120" y="4977"/>
                </a:lnTo>
                <a:lnTo>
                  <a:pt x="1287" y="5144"/>
                </a:lnTo>
                <a:lnTo>
                  <a:pt x="1572" y="5573"/>
                </a:lnTo>
                <a:lnTo>
                  <a:pt x="1715" y="6025"/>
                </a:lnTo>
                <a:lnTo>
                  <a:pt x="1596" y="6382"/>
                </a:lnTo>
                <a:lnTo>
                  <a:pt x="1382" y="6454"/>
                </a:lnTo>
                <a:lnTo>
                  <a:pt x="953" y="6573"/>
                </a:lnTo>
                <a:lnTo>
                  <a:pt x="477" y="6739"/>
                </a:lnTo>
                <a:lnTo>
                  <a:pt x="215" y="6954"/>
                </a:lnTo>
                <a:lnTo>
                  <a:pt x="96" y="7121"/>
                </a:lnTo>
                <a:lnTo>
                  <a:pt x="1" y="7335"/>
                </a:lnTo>
                <a:lnTo>
                  <a:pt x="96" y="7740"/>
                </a:lnTo>
                <a:lnTo>
                  <a:pt x="334" y="7883"/>
                </a:lnTo>
                <a:lnTo>
                  <a:pt x="548" y="7859"/>
                </a:lnTo>
                <a:lnTo>
                  <a:pt x="953" y="7716"/>
                </a:lnTo>
                <a:lnTo>
                  <a:pt x="1620" y="7263"/>
                </a:lnTo>
                <a:lnTo>
                  <a:pt x="2001" y="7097"/>
                </a:lnTo>
                <a:lnTo>
                  <a:pt x="2120" y="7073"/>
                </a:lnTo>
                <a:lnTo>
                  <a:pt x="2430" y="7144"/>
                </a:lnTo>
                <a:lnTo>
                  <a:pt x="3001" y="7454"/>
                </a:lnTo>
                <a:lnTo>
                  <a:pt x="3739" y="8121"/>
                </a:lnTo>
                <a:lnTo>
                  <a:pt x="4097" y="8645"/>
                </a:lnTo>
                <a:lnTo>
                  <a:pt x="4168" y="8954"/>
                </a:lnTo>
                <a:lnTo>
                  <a:pt x="4120" y="9049"/>
                </a:lnTo>
                <a:lnTo>
                  <a:pt x="4001" y="9288"/>
                </a:lnTo>
                <a:lnTo>
                  <a:pt x="3620" y="9526"/>
                </a:lnTo>
                <a:lnTo>
                  <a:pt x="3216" y="9550"/>
                </a:lnTo>
                <a:lnTo>
                  <a:pt x="2930" y="9311"/>
                </a:lnTo>
                <a:lnTo>
                  <a:pt x="2858" y="9073"/>
                </a:lnTo>
                <a:lnTo>
                  <a:pt x="2811" y="8835"/>
                </a:lnTo>
                <a:lnTo>
                  <a:pt x="2620" y="8597"/>
                </a:lnTo>
                <a:lnTo>
                  <a:pt x="2239" y="8549"/>
                </a:lnTo>
                <a:lnTo>
                  <a:pt x="2001" y="8668"/>
                </a:lnTo>
                <a:lnTo>
                  <a:pt x="1834" y="8764"/>
                </a:lnTo>
                <a:lnTo>
                  <a:pt x="1691" y="9026"/>
                </a:lnTo>
                <a:lnTo>
                  <a:pt x="1763" y="9431"/>
                </a:lnTo>
                <a:lnTo>
                  <a:pt x="1953" y="9645"/>
                </a:lnTo>
                <a:lnTo>
                  <a:pt x="2263" y="9812"/>
                </a:lnTo>
                <a:lnTo>
                  <a:pt x="2930" y="9931"/>
                </a:lnTo>
                <a:lnTo>
                  <a:pt x="3216" y="10216"/>
                </a:lnTo>
                <a:lnTo>
                  <a:pt x="3216" y="10502"/>
                </a:lnTo>
                <a:lnTo>
                  <a:pt x="3192" y="10764"/>
                </a:lnTo>
                <a:lnTo>
                  <a:pt x="2930" y="10955"/>
                </a:lnTo>
                <a:lnTo>
                  <a:pt x="2334" y="10859"/>
                </a:lnTo>
                <a:lnTo>
                  <a:pt x="1858" y="10883"/>
                </a:lnTo>
                <a:lnTo>
                  <a:pt x="1549" y="11002"/>
                </a:lnTo>
                <a:lnTo>
                  <a:pt x="1239" y="11359"/>
                </a:lnTo>
                <a:lnTo>
                  <a:pt x="1239" y="11740"/>
                </a:lnTo>
                <a:lnTo>
                  <a:pt x="1453" y="11979"/>
                </a:lnTo>
                <a:lnTo>
                  <a:pt x="1620" y="11979"/>
                </a:lnTo>
                <a:lnTo>
                  <a:pt x="2025" y="11812"/>
                </a:lnTo>
                <a:lnTo>
                  <a:pt x="2835" y="11455"/>
                </a:lnTo>
                <a:lnTo>
                  <a:pt x="3382" y="11288"/>
                </a:lnTo>
                <a:lnTo>
                  <a:pt x="3644" y="11312"/>
                </a:lnTo>
                <a:lnTo>
                  <a:pt x="4144" y="11359"/>
                </a:lnTo>
                <a:lnTo>
                  <a:pt x="4811" y="11526"/>
                </a:lnTo>
                <a:lnTo>
                  <a:pt x="5168" y="11740"/>
                </a:lnTo>
                <a:lnTo>
                  <a:pt x="5287" y="11907"/>
                </a:lnTo>
                <a:lnTo>
                  <a:pt x="5621" y="12312"/>
                </a:lnTo>
                <a:lnTo>
                  <a:pt x="6169" y="12693"/>
                </a:lnTo>
                <a:lnTo>
                  <a:pt x="6407" y="12979"/>
                </a:lnTo>
                <a:lnTo>
                  <a:pt x="6431" y="13169"/>
                </a:lnTo>
                <a:lnTo>
                  <a:pt x="6431" y="13384"/>
                </a:lnTo>
                <a:lnTo>
                  <a:pt x="6240" y="13646"/>
                </a:lnTo>
                <a:lnTo>
                  <a:pt x="5788" y="13789"/>
                </a:lnTo>
                <a:lnTo>
                  <a:pt x="5478" y="13765"/>
                </a:lnTo>
                <a:lnTo>
                  <a:pt x="5359" y="13789"/>
                </a:lnTo>
                <a:lnTo>
                  <a:pt x="5121" y="14027"/>
                </a:lnTo>
                <a:lnTo>
                  <a:pt x="5049" y="14408"/>
                </a:lnTo>
                <a:lnTo>
                  <a:pt x="5240" y="14646"/>
                </a:lnTo>
                <a:lnTo>
                  <a:pt x="5478" y="14670"/>
                </a:lnTo>
                <a:lnTo>
                  <a:pt x="5954" y="14622"/>
                </a:lnTo>
                <a:lnTo>
                  <a:pt x="6645" y="14693"/>
                </a:lnTo>
                <a:lnTo>
                  <a:pt x="6978" y="14741"/>
                </a:lnTo>
                <a:lnTo>
                  <a:pt x="7145" y="14789"/>
                </a:lnTo>
                <a:lnTo>
                  <a:pt x="7526" y="14979"/>
                </a:lnTo>
                <a:lnTo>
                  <a:pt x="7859" y="15313"/>
                </a:lnTo>
                <a:lnTo>
                  <a:pt x="8193" y="15765"/>
                </a:lnTo>
                <a:lnTo>
                  <a:pt x="8312" y="16051"/>
                </a:lnTo>
                <a:lnTo>
                  <a:pt x="8479" y="16337"/>
                </a:lnTo>
                <a:lnTo>
                  <a:pt x="8907" y="16837"/>
                </a:lnTo>
                <a:lnTo>
                  <a:pt x="9360" y="17265"/>
                </a:lnTo>
                <a:lnTo>
                  <a:pt x="9741" y="17718"/>
                </a:lnTo>
                <a:lnTo>
                  <a:pt x="9860" y="17956"/>
                </a:lnTo>
                <a:lnTo>
                  <a:pt x="10026" y="18504"/>
                </a:lnTo>
                <a:lnTo>
                  <a:pt x="10098" y="19480"/>
                </a:lnTo>
                <a:lnTo>
                  <a:pt x="9979" y="19909"/>
                </a:lnTo>
                <a:lnTo>
                  <a:pt x="9836" y="19980"/>
                </a:lnTo>
                <a:lnTo>
                  <a:pt x="9645" y="19980"/>
                </a:lnTo>
                <a:lnTo>
                  <a:pt x="9098" y="19718"/>
                </a:lnTo>
                <a:lnTo>
                  <a:pt x="8550" y="19218"/>
                </a:lnTo>
                <a:lnTo>
                  <a:pt x="8121" y="18599"/>
                </a:lnTo>
                <a:lnTo>
                  <a:pt x="8026" y="18289"/>
                </a:lnTo>
                <a:lnTo>
                  <a:pt x="7955" y="17575"/>
                </a:lnTo>
                <a:lnTo>
                  <a:pt x="7883" y="16503"/>
                </a:lnTo>
                <a:lnTo>
                  <a:pt x="7693" y="16146"/>
                </a:lnTo>
                <a:lnTo>
                  <a:pt x="7478" y="16027"/>
                </a:lnTo>
                <a:lnTo>
                  <a:pt x="7335" y="16003"/>
                </a:lnTo>
                <a:lnTo>
                  <a:pt x="7121" y="16003"/>
                </a:lnTo>
                <a:lnTo>
                  <a:pt x="6859" y="16146"/>
                </a:lnTo>
                <a:lnTo>
                  <a:pt x="6788" y="16622"/>
                </a:lnTo>
                <a:lnTo>
                  <a:pt x="6931" y="17051"/>
                </a:lnTo>
                <a:lnTo>
                  <a:pt x="7216" y="17861"/>
                </a:lnTo>
                <a:lnTo>
                  <a:pt x="7359" y="18266"/>
                </a:lnTo>
                <a:lnTo>
                  <a:pt x="7312" y="18289"/>
                </a:lnTo>
                <a:lnTo>
                  <a:pt x="6883" y="18051"/>
                </a:lnTo>
                <a:lnTo>
                  <a:pt x="6502" y="18075"/>
                </a:lnTo>
                <a:lnTo>
                  <a:pt x="6311" y="18242"/>
                </a:lnTo>
                <a:lnTo>
                  <a:pt x="6192" y="18385"/>
                </a:lnTo>
                <a:lnTo>
                  <a:pt x="6145" y="18647"/>
                </a:lnTo>
                <a:lnTo>
                  <a:pt x="6311" y="18861"/>
                </a:lnTo>
                <a:lnTo>
                  <a:pt x="6692" y="19028"/>
                </a:lnTo>
                <a:lnTo>
                  <a:pt x="6954" y="19075"/>
                </a:lnTo>
                <a:lnTo>
                  <a:pt x="7216" y="19194"/>
                </a:lnTo>
                <a:lnTo>
                  <a:pt x="7788" y="19766"/>
                </a:lnTo>
                <a:lnTo>
                  <a:pt x="8359" y="20480"/>
                </a:lnTo>
                <a:lnTo>
                  <a:pt x="8955" y="21076"/>
                </a:lnTo>
                <a:lnTo>
                  <a:pt x="9264" y="21195"/>
                </a:lnTo>
                <a:lnTo>
                  <a:pt x="9622" y="21338"/>
                </a:lnTo>
                <a:lnTo>
                  <a:pt x="10050" y="21814"/>
                </a:lnTo>
                <a:lnTo>
                  <a:pt x="10193" y="22171"/>
                </a:lnTo>
                <a:lnTo>
                  <a:pt x="10360" y="22600"/>
                </a:lnTo>
                <a:lnTo>
                  <a:pt x="10455" y="23410"/>
                </a:lnTo>
                <a:lnTo>
                  <a:pt x="10312" y="23910"/>
                </a:lnTo>
                <a:lnTo>
                  <a:pt x="10122" y="24124"/>
                </a:lnTo>
                <a:lnTo>
                  <a:pt x="9884" y="24291"/>
                </a:lnTo>
                <a:lnTo>
                  <a:pt x="9241" y="24410"/>
                </a:lnTo>
                <a:lnTo>
                  <a:pt x="8550" y="24267"/>
                </a:lnTo>
                <a:lnTo>
                  <a:pt x="8169" y="23957"/>
                </a:lnTo>
                <a:lnTo>
                  <a:pt x="7978" y="23671"/>
                </a:lnTo>
                <a:lnTo>
                  <a:pt x="7955" y="23481"/>
                </a:lnTo>
                <a:lnTo>
                  <a:pt x="7788" y="22862"/>
                </a:lnTo>
                <a:lnTo>
                  <a:pt x="7502" y="22243"/>
                </a:lnTo>
                <a:lnTo>
                  <a:pt x="7431" y="21838"/>
                </a:lnTo>
                <a:lnTo>
                  <a:pt x="7455" y="21600"/>
                </a:lnTo>
                <a:lnTo>
                  <a:pt x="7502" y="21338"/>
                </a:lnTo>
                <a:lnTo>
                  <a:pt x="7478" y="20933"/>
                </a:lnTo>
                <a:lnTo>
                  <a:pt x="7335" y="20671"/>
                </a:lnTo>
                <a:lnTo>
                  <a:pt x="7097" y="20671"/>
                </a:lnTo>
                <a:lnTo>
                  <a:pt x="6954" y="20790"/>
                </a:lnTo>
                <a:lnTo>
                  <a:pt x="6835" y="20933"/>
                </a:lnTo>
                <a:lnTo>
                  <a:pt x="6835" y="21314"/>
                </a:lnTo>
                <a:lnTo>
                  <a:pt x="7002" y="21719"/>
                </a:lnTo>
                <a:lnTo>
                  <a:pt x="7121" y="22171"/>
                </a:lnTo>
                <a:lnTo>
                  <a:pt x="7121" y="22433"/>
                </a:lnTo>
                <a:lnTo>
                  <a:pt x="7050" y="22647"/>
                </a:lnTo>
                <a:lnTo>
                  <a:pt x="6692" y="22838"/>
                </a:lnTo>
                <a:lnTo>
                  <a:pt x="6216" y="22719"/>
                </a:lnTo>
                <a:lnTo>
                  <a:pt x="5835" y="22314"/>
                </a:lnTo>
                <a:lnTo>
                  <a:pt x="5740" y="22004"/>
                </a:lnTo>
                <a:lnTo>
                  <a:pt x="5740" y="21362"/>
                </a:lnTo>
                <a:lnTo>
                  <a:pt x="5883" y="20457"/>
                </a:lnTo>
                <a:lnTo>
                  <a:pt x="5835" y="19933"/>
                </a:lnTo>
                <a:lnTo>
                  <a:pt x="5716" y="19718"/>
                </a:lnTo>
                <a:lnTo>
                  <a:pt x="5335" y="19266"/>
                </a:lnTo>
                <a:lnTo>
                  <a:pt x="4883" y="18528"/>
                </a:lnTo>
                <a:lnTo>
                  <a:pt x="4859" y="18004"/>
                </a:lnTo>
                <a:lnTo>
                  <a:pt x="4978" y="17742"/>
                </a:lnTo>
                <a:lnTo>
                  <a:pt x="5383" y="17289"/>
                </a:lnTo>
                <a:lnTo>
                  <a:pt x="5835" y="16694"/>
                </a:lnTo>
                <a:lnTo>
                  <a:pt x="5811" y="16289"/>
                </a:lnTo>
                <a:lnTo>
                  <a:pt x="5645" y="16027"/>
                </a:lnTo>
                <a:lnTo>
                  <a:pt x="5478" y="15884"/>
                </a:lnTo>
                <a:lnTo>
                  <a:pt x="5168" y="15813"/>
                </a:lnTo>
                <a:lnTo>
                  <a:pt x="4883" y="15932"/>
                </a:lnTo>
                <a:lnTo>
                  <a:pt x="4740" y="16241"/>
                </a:lnTo>
                <a:lnTo>
                  <a:pt x="4740" y="16432"/>
                </a:lnTo>
                <a:lnTo>
                  <a:pt x="4740" y="16622"/>
                </a:lnTo>
                <a:lnTo>
                  <a:pt x="4573" y="16956"/>
                </a:lnTo>
                <a:lnTo>
                  <a:pt x="4311" y="17194"/>
                </a:lnTo>
                <a:lnTo>
                  <a:pt x="4049" y="17170"/>
                </a:lnTo>
                <a:lnTo>
                  <a:pt x="3954" y="17003"/>
                </a:lnTo>
                <a:lnTo>
                  <a:pt x="3811" y="16575"/>
                </a:lnTo>
                <a:lnTo>
                  <a:pt x="3763" y="15527"/>
                </a:lnTo>
                <a:lnTo>
                  <a:pt x="3835" y="15003"/>
                </a:lnTo>
                <a:lnTo>
                  <a:pt x="3882" y="14765"/>
                </a:lnTo>
                <a:lnTo>
                  <a:pt x="3835" y="14170"/>
                </a:lnTo>
                <a:lnTo>
                  <a:pt x="3644" y="13693"/>
                </a:lnTo>
                <a:lnTo>
                  <a:pt x="3430" y="13550"/>
                </a:lnTo>
                <a:lnTo>
                  <a:pt x="3239" y="13574"/>
                </a:lnTo>
                <a:lnTo>
                  <a:pt x="3120" y="13646"/>
                </a:lnTo>
                <a:lnTo>
                  <a:pt x="2930" y="13836"/>
                </a:lnTo>
                <a:lnTo>
                  <a:pt x="2692" y="14312"/>
                </a:lnTo>
                <a:lnTo>
                  <a:pt x="2620" y="15075"/>
                </a:lnTo>
                <a:lnTo>
                  <a:pt x="2644" y="15432"/>
                </a:lnTo>
                <a:lnTo>
                  <a:pt x="2811" y="16170"/>
                </a:lnTo>
                <a:lnTo>
                  <a:pt x="3073" y="16884"/>
                </a:lnTo>
                <a:lnTo>
                  <a:pt x="3358" y="17527"/>
                </a:lnTo>
                <a:lnTo>
                  <a:pt x="3573" y="18313"/>
                </a:lnTo>
                <a:lnTo>
                  <a:pt x="3573" y="18528"/>
                </a:lnTo>
                <a:lnTo>
                  <a:pt x="3382" y="18766"/>
                </a:lnTo>
                <a:lnTo>
                  <a:pt x="3049" y="18837"/>
                </a:lnTo>
                <a:lnTo>
                  <a:pt x="2620" y="18766"/>
                </a:lnTo>
                <a:lnTo>
                  <a:pt x="2382" y="18647"/>
                </a:lnTo>
                <a:lnTo>
                  <a:pt x="2025" y="18385"/>
                </a:lnTo>
                <a:lnTo>
                  <a:pt x="1620" y="18004"/>
                </a:lnTo>
                <a:lnTo>
                  <a:pt x="1310" y="17932"/>
                </a:lnTo>
                <a:lnTo>
                  <a:pt x="1144" y="18027"/>
                </a:lnTo>
                <a:lnTo>
                  <a:pt x="953" y="18147"/>
                </a:lnTo>
                <a:lnTo>
                  <a:pt x="763" y="18456"/>
                </a:lnTo>
                <a:lnTo>
                  <a:pt x="715" y="18813"/>
                </a:lnTo>
                <a:lnTo>
                  <a:pt x="858" y="19147"/>
                </a:lnTo>
                <a:lnTo>
                  <a:pt x="1001" y="19313"/>
                </a:lnTo>
                <a:lnTo>
                  <a:pt x="1144" y="19433"/>
                </a:lnTo>
                <a:lnTo>
                  <a:pt x="1596" y="19647"/>
                </a:lnTo>
                <a:lnTo>
                  <a:pt x="2430" y="19814"/>
                </a:lnTo>
                <a:lnTo>
                  <a:pt x="2906" y="19814"/>
                </a:lnTo>
                <a:lnTo>
                  <a:pt x="3263" y="19766"/>
                </a:lnTo>
                <a:lnTo>
                  <a:pt x="3692" y="19694"/>
                </a:lnTo>
                <a:lnTo>
                  <a:pt x="3906" y="19837"/>
                </a:lnTo>
                <a:lnTo>
                  <a:pt x="3978" y="20004"/>
                </a:lnTo>
                <a:lnTo>
                  <a:pt x="4144" y="20361"/>
                </a:lnTo>
                <a:lnTo>
                  <a:pt x="4597" y="20790"/>
                </a:lnTo>
                <a:lnTo>
                  <a:pt x="4763" y="21123"/>
                </a:lnTo>
                <a:lnTo>
                  <a:pt x="4859" y="21528"/>
                </a:lnTo>
                <a:lnTo>
                  <a:pt x="4835" y="22314"/>
                </a:lnTo>
                <a:lnTo>
                  <a:pt x="4883" y="22576"/>
                </a:lnTo>
                <a:lnTo>
                  <a:pt x="4883" y="22695"/>
                </a:lnTo>
                <a:lnTo>
                  <a:pt x="4763" y="22862"/>
                </a:lnTo>
                <a:lnTo>
                  <a:pt x="4216" y="22957"/>
                </a:lnTo>
                <a:lnTo>
                  <a:pt x="3573" y="22886"/>
                </a:lnTo>
                <a:lnTo>
                  <a:pt x="3239" y="22862"/>
                </a:lnTo>
                <a:lnTo>
                  <a:pt x="2763" y="23005"/>
                </a:lnTo>
                <a:lnTo>
                  <a:pt x="2501" y="23314"/>
                </a:lnTo>
                <a:lnTo>
                  <a:pt x="2406" y="23671"/>
                </a:lnTo>
                <a:lnTo>
                  <a:pt x="2453" y="23814"/>
                </a:lnTo>
                <a:lnTo>
                  <a:pt x="2549" y="23933"/>
                </a:lnTo>
                <a:lnTo>
                  <a:pt x="2858" y="24172"/>
                </a:lnTo>
                <a:lnTo>
                  <a:pt x="3311" y="24291"/>
                </a:lnTo>
                <a:lnTo>
                  <a:pt x="3835" y="24291"/>
                </a:lnTo>
                <a:lnTo>
                  <a:pt x="4097" y="24195"/>
                </a:lnTo>
                <a:lnTo>
                  <a:pt x="4454" y="24076"/>
                </a:lnTo>
                <a:lnTo>
                  <a:pt x="5097" y="23981"/>
                </a:lnTo>
                <a:lnTo>
                  <a:pt x="5907" y="24053"/>
                </a:lnTo>
                <a:lnTo>
                  <a:pt x="7050" y="24648"/>
                </a:lnTo>
                <a:lnTo>
                  <a:pt x="7502" y="24934"/>
                </a:lnTo>
                <a:lnTo>
                  <a:pt x="7716" y="25053"/>
                </a:lnTo>
                <a:lnTo>
                  <a:pt x="8145" y="25624"/>
                </a:lnTo>
                <a:lnTo>
                  <a:pt x="8526" y="26363"/>
                </a:lnTo>
                <a:lnTo>
                  <a:pt x="8764" y="27029"/>
                </a:lnTo>
                <a:lnTo>
                  <a:pt x="8764" y="27220"/>
                </a:lnTo>
                <a:lnTo>
                  <a:pt x="8788" y="27267"/>
                </a:lnTo>
                <a:lnTo>
                  <a:pt x="9050" y="27267"/>
                </a:lnTo>
                <a:lnTo>
                  <a:pt x="9836" y="27101"/>
                </a:lnTo>
                <a:lnTo>
                  <a:pt x="11813" y="26458"/>
                </a:lnTo>
                <a:lnTo>
                  <a:pt x="12265" y="26291"/>
                </a:lnTo>
                <a:lnTo>
                  <a:pt x="12194" y="26124"/>
                </a:lnTo>
                <a:lnTo>
                  <a:pt x="12098" y="25315"/>
                </a:lnTo>
                <a:lnTo>
                  <a:pt x="12313" y="24696"/>
                </a:lnTo>
                <a:lnTo>
                  <a:pt x="12551" y="24434"/>
                </a:lnTo>
                <a:lnTo>
                  <a:pt x="13265" y="23767"/>
                </a:lnTo>
                <a:lnTo>
                  <a:pt x="15051" y="21766"/>
                </a:lnTo>
                <a:lnTo>
                  <a:pt x="15599" y="21100"/>
                </a:lnTo>
                <a:lnTo>
                  <a:pt x="15861" y="20838"/>
                </a:lnTo>
                <a:lnTo>
                  <a:pt x="16718" y="20361"/>
                </a:lnTo>
                <a:lnTo>
                  <a:pt x="17695" y="19885"/>
                </a:lnTo>
                <a:lnTo>
                  <a:pt x="18504" y="19385"/>
                </a:lnTo>
                <a:lnTo>
                  <a:pt x="18743" y="19099"/>
                </a:lnTo>
                <a:lnTo>
                  <a:pt x="18909" y="18813"/>
                </a:lnTo>
                <a:lnTo>
                  <a:pt x="19005" y="18337"/>
                </a:lnTo>
                <a:lnTo>
                  <a:pt x="18885" y="17956"/>
                </a:lnTo>
                <a:lnTo>
                  <a:pt x="18647" y="17742"/>
                </a:lnTo>
                <a:lnTo>
                  <a:pt x="18481" y="17694"/>
                </a:lnTo>
                <a:lnTo>
                  <a:pt x="18266" y="17718"/>
                </a:lnTo>
                <a:lnTo>
                  <a:pt x="17766" y="18099"/>
                </a:lnTo>
                <a:lnTo>
                  <a:pt x="17004" y="18980"/>
                </a:lnTo>
                <a:lnTo>
                  <a:pt x="16504" y="19385"/>
                </a:lnTo>
                <a:lnTo>
                  <a:pt x="16409" y="19433"/>
                </a:lnTo>
                <a:lnTo>
                  <a:pt x="16242" y="19409"/>
                </a:lnTo>
                <a:lnTo>
                  <a:pt x="16123" y="19099"/>
                </a:lnTo>
                <a:lnTo>
                  <a:pt x="16194" y="17980"/>
                </a:lnTo>
                <a:lnTo>
                  <a:pt x="16314" y="17242"/>
                </a:lnTo>
                <a:lnTo>
                  <a:pt x="16385" y="17075"/>
                </a:lnTo>
                <a:lnTo>
                  <a:pt x="16790" y="16765"/>
                </a:lnTo>
                <a:lnTo>
                  <a:pt x="17838" y="16337"/>
                </a:lnTo>
                <a:lnTo>
                  <a:pt x="20576" y="15622"/>
                </a:lnTo>
                <a:lnTo>
                  <a:pt x="21553" y="15360"/>
                </a:lnTo>
                <a:lnTo>
                  <a:pt x="21791" y="15241"/>
                </a:lnTo>
                <a:lnTo>
                  <a:pt x="22148" y="14860"/>
                </a:lnTo>
                <a:lnTo>
                  <a:pt x="22267" y="14479"/>
                </a:lnTo>
                <a:lnTo>
                  <a:pt x="22124" y="14217"/>
                </a:lnTo>
                <a:lnTo>
                  <a:pt x="21910" y="14217"/>
                </a:lnTo>
                <a:lnTo>
                  <a:pt x="21457" y="14336"/>
                </a:lnTo>
                <a:lnTo>
                  <a:pt x="21005" y="14646"/>
                </a:lnTo>
                <a:lnTo>
                  <a:pt x="20695" y="14670"/>
                </a:lnTo>
                <a:lnTo>
                  <a:pt x="20529" y="14527"/>
                </a:lnTo>
                <a:lnTo>
                  <a:pt x="20457" y="14432"/>
                </a:lnTo>
                <a:lnTo>
                  <a:pt x="20505" y="14193"/>
                </a:lnTo>
                <a:lnTo>
                  <a:pt x="20862" y="13812"/>
                </a:lnTo>
                <a:lnTo>
                  <a:pt x="21529" y="13146"/>
                </a:lnTo>
                <a:lnTo>
                  <a:pt x="21886" y="12550"/>
                </a:lnTo>
                <a:lnTo>
                  <a:pt x="21934" y="12145"/>
                </a:lnTo>
                <a:lnTo>
                  <a:pt x="21862" y="11931"/>
                </a:lnTo>
                <a:lnTo>
                  <a:pt x="21696" y="11550"/>
                </a:lnTo>
                <a:lnTo>
                  <a:pt x="21243" y="11121"/>
                </a:lnTo>
                <a:lnTo>
                  <a:pt x="20838" y="10978"/>
                </a:lnTo>
                <a:lnTo>
                  <a:pt x="20672" y="11193"/>
                </a:lnTo>
                <a:lnTo>
                  <a:pt x="20719" y="11431"/>
                </a:lnTo>
                <a:lnTo>
                  <a:pt x="20814" y="11669"/>
                </a:lnTo>
                <a:lnTo>
                  <a:pt x="20814" y="12098"/>
                </a:lnTo>
                <a:lnTo>
                  <a:pt x="20648" y="12455"/>
                </a:lnTo>
                <a:lnTo>
                  <a:pt x="20410" y="12717"/>
                </a:lnTo>
                <a:lnTo>
                  <a:pt x="20243" y="12812"/>
                </a:lnTo>
                <a:lnTo>
                  <a:pt x="20171" y="12836"/>
                </a:lnTo>
                <a:lnTo>
                  <a:pt x="20076" y="12788"/>
                </a:lnTo>
                <a:lnTo>
                  <a:pt x="19981" y="12550"/>
                </a:lnTo>
                <a:lnTo>
                  <a:pt x="19910" y="12098"/>
                </a:lnTo>
                <a:lnTo>
                  <a:pt x="19790" y="11883"/>
                </a:lnTo>
                <a:lnTo>
                  <a:pt x="19600" y="11883"/>
                </a:lnTo>
                <a:lnTo>
                  <a:pt x="19481" y="11931"/>
                </a:lnTo>
                <a:lnTo>
                  <a:pt x="19290" y="12050"/>
                </a:lnTo>
                <a:lnTo>
                  <a:pt x="19267" y="12336"/>
                </a:lnTo>
                <a:lnTo>
                  <a:pt x="19457" y="12693"/>
                </a:lnTo>
                <a:lnTo>
                  <a:pt x="19624" y="13146"/>
                </a:lnTo>
                <a:lnTo>
                  <a:pt x="19600" y="13408"/>
                </a:lnTo>
                <a:lnTo>
                  <a:pt x="19528" y="13693"/>
                </a:lnTo>
                <a:lnTo>
                  <a:pt x="19290" y="14146"/>
                </a:lnTo>
                <a:lnTo>
                  <a:pt x="18719" y="14670"/>
                </a:lnTo>
                <a:lnTo>
                  <a:pt x="18219" y="14955"/>
                </a:lnTo>
                <a:lnTo>
                  <a:pt x="17576" y="15360"/>
                </a:lnTo>
                <a:lnTo>
                  <a:pt x="16433" y="16099"/>
                </a:lnTo>
                <a:lnTo>
                  <a:pt x="16052" y="16170"/>
                </a:lnTo>
                <a:lnTo>
                  <a:pt x="15932" y="16051"/>
                </a:lnTo>
                <a:lnTo>
                  <a:pt x="15909" y="15908"/>
                </a:lnTo>
                <a:lnTo>
                  <a:pt x="15956" y="15598"/>
                </a:lnTo>
                <a:lnTo>
                  <a:pt x="16099" y="15075"/>
                </a:lnTo>
                <a:lnTo>
                  <a:pt x="16552" y="14360"/>
                </a:lnTo>
                <a:lnTo>
                  <a:pt x="17052" y="13765"/>
                </a:lnTo>
                <a:lnTo>
                  <a:pt x="18481" y="12098"/>
                </a:lnTo>
                <a:lnTo>
                  <a:pt x="19719" y="10621"/>
                </a:lnTo>
                <a:lnTo>
                  <a:pt x="20148" y="9954"/>
                </a:lnTo>
                <a:lnTo>
                  <a:pt x="20886" y="8716"/>
                </a:lnTo>
                <a:lnTo>
                  <a:pt x="21338" y="8287"/>
                </a:lnTo>
                <a:lnTo>
                  <a:pt x="21672" y="8121"/>
                </a:lnTo>
                <a:lnTo>
                  <a:pt x="21862" y="8097"/>
                </a:lnTo>
                <a:lnTo>
                  <a:pt x="22220" y="8097"/>
                </a:lnTo>
                <a:lnTo>
                  <a:pt x="22720" y="8216"/>
                </a:lnTo>
                <a:lnTo>
                  <a:pt x="23077" y="8335"/>
                </a:lnTo>
                <a:lnTo>
                  <a:pt x="23363" y="8311"/>
                </a:lnTo>
                <a:lnTo>
                  <a:pt x="23505" y="8168"/>
                </a:lnTo>
                <a:lnTo>
                  <a:pt x="23625" y="7954"/>
                </a:lnTo>
                <a:lnTo>
                  <a:pt x="23648" y="7454"/>
                </a:lnTo>
                <a:lnTo>
                  <a:pt x="23458" y="7001"/>
                </a:lnTo>
                <a:lnTo>
                  <a:pt x="23291" y="6859"/>
                </a:lnTo>
                <a:lnTo>
                  <a:pt x="23148" y="6906"/>
                </a:lnTo>
                <a:lnTo>
                  <a:pt x="23077" y="6978"/>
                </a:lnTo>
                <a:lnTo>
                  <a:pt x="22839" y="7335"/>
                </a:lnTo>
                <a:lnTo>
                  <a:pt x="22505" y="7525"/>
                </a:lnTo>
                <a:lnTo>
                  <a:pt x="22291" y="7406"/>
                </a:lnTo>
                <a:lnTo>
                  <a:pt x="22196" y="7240"/>
                </a:lnTo>
                <a:lnTo>
                  <a:pt x="22124" y="7073"/>
                </a:lnTo>
                <a:lnTo>
                  <a:pt x="22148" y="6668"/>
                </a:lnTo>
                <a:lnTo>
                  <a:pt x="22362" y="5954"/>
                </a:lnTo>
                <a:lnTo>
                  <a:pt x="22982" y="4953"/>
                </a:lnTo>
                <a:lnTo>
                  <a:pt x="23791" y="4072"/>
                </a:lnTo>
                <a:lnTo>
                  <a:pt x="24172" y="3787"/>
                </a:lnTo>
                <a:lnTo>
                  <a:pt x="24863" y="3334"/>
                </a:lnTo>
                <a:lnTo>
                  <a:pt x="25387" y="2810"/>
                </a:lnTo>
                <a:lnTo>
                  <a:pt x="25434" y="2524"/>
                </a:lnTo>
                <a:lnTo>
                  <a:pt x="25315" y="2405"/>
                </a:lnTo>
                <a:lnTo>
                  <a:pt x="25173" y="2310"/>
                </a:lnTo>
                <a:lnTo>
                  <a:pt x="24815" y="2310"/>
                </a:lnTo>
                <a:lnTo>
                  <a:pt x="24244" y="2620"/>
                </a:lnTo>
                <a:lnTo>
                  <a:pt x="23863" y="2929"/>
                </a:lnTo>
                <a:lnTo>
                  <a:pt x="23791" y="3001"/>
                </a:lnTo>
                <a:lnTo>
                  <a:pt x="23625" y="2977"/>
                </a:lnTo>
                <a:lnTo>
                  <a:pt x="23410" y="2739"/>
                </a:lnTo>
                <a:lnTo>
                  <a:pt x="23124" y="1786"/>
                </a:lnTo>
                <a:lnTo>
                  <a:pt x="22934" y="1167"/>
                </a:lnTo>
                <a:lnTo>
                  <a:pt x="22720" y="667"/>
                </a:lnTo>
                <a:lnTo>
                  <a:pt x="22243" y="95"/>
                </a:lnTo>
                <a:lnTo>
                  <a:pt x="2191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711;p52"/>
          <p:cNvGrpSpPr/>
          <p:nvPr/>
        </p:nvGrpSpPr>
        <p:grpSpPr>
          <a:xfrm flipH="1">
            <a:off x="2031753" y="1865067"/>
            <a:ext cx="840556" cy="502119"/>
            <a:chOff x="1533506" y="1025000"/>
            <a:chExt cx="1051789" cy="628302"/>
          </a:xfrm>
        </p:grpSpPr>
        <p:sp>
          <p:nvSpPr>
            <p:cNvPr id="12" name="Google Shape;712;p52"/>
            <p:cNvSpPr/>
            <p:nvPr/>
          </p:nvSpPr>
          <p:spPr>
            <a:xfrm>
              <a:off x="2471125" y="1153563"/>
              <a:ext cx="114170" cy="205489"/>
            </a:xfrm>
            <a:custGeom>
              <a:avLst/>
              <a:gdLst/>
              <a:ahLst/>
              <a:cxnLst/>
              <a:rect l="l" t="t" r="r" b="b"/>
              <a:pathLst>
                <a:path w="4787" h="8615" fill="none" extrusionOk="0">
                  <a:moveTo>
                    <a:pt x="122" y="3910"/>
                  </a:moveTo>
                  <a:lnTo>
                    <a:pt x="326" y="3523"/>
                  </a:lnTo>
                  <a:lnTo>
                    <a:pt x="1568" y="1935"/>
                  </a:lnTo>
                  <a:lnTo>
                    <a:pt x="2261" y="1283"/>
                  </a:lnTo>
                  <a:lnTo>
                    <a:pt x="3055" y="672"/>
                  </a:lnTo>
                  <a:lnTo>
                    <a:pt x="3971" y="183"/>
                  </a:lnTo>
                  <a:lnTo>
                    <a:pt x="4460" y="0"/>
                  </a:lnTo>
                  <a:lnTo>
                    <a:pt x="4399" y="1100"/>
                  </a:lnTo>
                  <a:lnTo>
                    <a:pt x="4033" y="2851"/>
                  </a:lnTo>
                  <a:lnTo>
                    <a:pt x="3340" y="4460"/>
                  </a:lnTo>
                  <a:lnTo>
                    <a:pt x="3198" y="4664"/>
                  </a:lnTo>
                  <a:lnTo>
                    <a:pt x="3259" y="4704"/>
                  </a:lnTo>
                  <a:lnTo>
                    <a:pt x="3808" y="5193"/>
                  </a:lnTo>
                  <a:lnTo>
                    <a:pt x="4297" y="5906"/>
                  </a:lnTo>
                  <a:lnTo>
                    <a:pt x="4582" y="6517"/>
                  </a:lnTo>
                  <a:lnTo>
                    <a:pt x="4766" y="7250"/>
                  </a:lnTo>
                  <a:lnTo>
                    <a:pt x="4786" y="8126"/>
                  </a:lnTo>
                  <a:lnTo>
                    <a:pt x="4705" y="8615"/>
                  </a:lnTo>
                  <a:lnTo>
                    <a:pt x="4155" y="8615"/>
                  </a:lnTo>
                  <a:lnTo>
                    <a:pt x="3177" y="8431"/>
                  </a:lnTo>
                  <a:lnTo>
                    <a:pt x="2301" y="8044"/>
                  </a:lnTo>
                  <a:lnTo>
                    <a:pt x="1548" y="7556"/>
                  </a:lnTo>
                  <a:lnTo>
                    <a:pt x="672" y="6761"/>
                  </a:lnTo>
                  <a:lnTo>
                    <a:pt x="41" y="5947"/>
                  </a:lnTo>
                  <a:lnTo>
                    <a:pt x="0" y="5845"/>
                  </a:lnTo>
                </a:path>
              </a:pathLst>
            </a:custGeom>
            <a:noFill/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13;p52"/>
            <p:cNvSpPr/>
            <p:nvPr/>
          </p:nvSpPr>
          <p:spPr>
            <a:xfrm>
              <a:off x="1799594" y="1025002"/>
              <a:ext cx="529855" cy="268879"/>
            </a:xfrm>
            <a:custGeom>
              <a:avLst/>
              <a:gdLst/>
              <a:ahLst/>
              <a:cxnLst/>
              <a:rect l="l" t="t" r="r" b="b"/>
              <a:pathLst>
                <a:path w="6905" h="3504" fill="none" extrusionOk="0">
                  <a:moveTo>
                    <a:pt x="2058" y="3279"/>
                  </a:moveTo>
                  <a:lnTo>
                    <a:pt x="1956" y="3055"/>
                  </a:lnTo>
                  <a:lnTo>
                    <a:pt x="1182" y="1915"/>
                  </a:lnTo>
                  <a:lnTo>
                    <a:pt x="428" y="1120"/>
                  </a:lnTo>
                  <a:lnTo>
                    <a:pt x="1" y="815"/>
                  </a:lnTo>
                  <a:lnTo>
                    <a:pt x="551" y="469"/>
                  </a:lnTo>
                  <a:lnTo>
                    <a:pt x="1691" y="102"/>
                  </a:lnTo>
                  <a:lnTo>
                    <a:pt x="2872" y="0"/>
                  </a:lnTo>
                  <a:lnTo>
                    <a:pt x="3992" y="102"/>
                  </a:lnTo>
                  <a:lnTo>
                    <a:pt x="5499" y="469"/>
                  </a:lnTo>
                  <a:lnTo>
                    <a:pt x="6782" y="978"/>
                  </a:lnTo>
                  <a:lnTo>
                    <a:pt x="6905" y="1059"/>
                  </a:lnTo>
                  <a:lnTo>
                    <a:pt x="5255" y="3503"/>
                  </a:lnTo>
                </a:path>
              </a:pathLst>
            </a:custGeom>
            <a:noFill/>
            <a:ln w="1143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14;p52"/>
            <p:cNvSpPr/>
            <p:nvPr/>
          </p:nvSpPr>
          <p:spPr>
            <a:xfrm>
              <a:off x="1955467" y="1437523"/>
              <a:ext cx="370477" cy="215779"/>
            </a:xfrm>
            <a:custGeom>
              <a:avLst/>
              <a:gdLst/>
              <a:ahLst/>
              <a:cxnLst/>
              <a:rect l="l" t="t" r="r" b="b"/>
              <a:pathLst>
                <a:path w="4828" h="2812" extrusionOk="0">
                  <a:moveTo>
                    <a:pt x="3381" y="1"/>
                  </a:moveTo>
                  <a:lnTo>
                    <a:pt x="0" y="1162"/>
                  </a:lnTo>
                  <a:lnTo>
                    <a:pt x="815" y="2811"/>
                  </a:lnTo>
                  <a:lnTo>
                    <a:pt x="1121" y="2791"/>
                  </a:lnTo>
                  <a:lnTo>
                    <a:pt x="2872" y="2322"/>
                  </a:lnTo>
                  <a:lnTo>
                    <a:pt x="3890" y="1874"/>
                  </a:lnTo>
                  <a:lnTo>
                    <a:pt x="4542" y="1487"/>
                  </a:lnTo>
                  <a:lnTo>
                    <a:pt x="4827" y="1263"/>
                  </a:lnTo>
                  <a:lnTo>
                    <a:pt x="3626" y="164"/>
                  </a:lnTo>
                  <a:lnTo>
                    <a:pt x="338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15;p52"/>
            <p:cNvSpPr/>
            <p:nvPr/>
          </p:nvSpPr>
          <p:spPr>
            <a:xfrm>
              <a:off x="1533506" y="1025000"/>
              <a:ext cx="1015895" cy="556405"/>
            </a:xfrm>
            <a:custGeom>
              <a:avLst/>
              <a:gdLst/>
              <a:ahLst/>
              <a:cxnLst/>
              <a:rect l="l" t="t" r="r" b="b"/>
              <a:pathLst>
                <a:path w="13239" h="7251" extrusionOk="0">
                  <a:moveTo>
                    <a:pt x="5825" y="0"/>
                  </a:moveTo>
                  <a:lnTo>
                    <a:pt x="4542" y="224"/>
                  </a:lnTo>
                  <a:lnTo>
                    <a:pt x="3361" y="672"/>
                  </a:lnTo>
                  <a:lnTo>
                    <a:pt x="2302" y="1263"/>
                  </a:lnTo>
                  <a:lnTo>
                    <a:pt x="1406" y="1955"/>
                  </a:lnTo>
                  <a:lnTo>
                    <a:pt x="693" y="2648"/>
                  </a:lnTo>
                  <a:lnTo>
                    <a:pt x="225" y="3299"/>
                  </a:lnTo>
                  <a:lnTo>
                    <a:pt x="1" y="3809"/>
                  </a:lnTo>
                  <a:lnTo>
                    <a:pt x="21" y="3992"/>
                  </a:lnTo>
                  <a:lnTo>
                    <a:pt x="62" y="4175"/>
                  </a:lnTo>
                  <a:lnTo>
                    <a:pt x="327" y="4603"/>
                  </a:lnTo>
                  <a:lnTo>
                    <a:pt x="795" y="5092"/>
                  </a:lnTo>
                  <a:lnTo>
                    <a:pt x="1406" y="5601"/>
                  </a:lnTo>
                  <a:lnTo>
                    <a:pt x="2200" y="6090"/>
                  </a:lnTo>
                  <a:lnTo>
                    <a:pt x="3117" y="6558"/>
                  </a:lnTo>
                  <a:lnTo>
                    <a:pt x="4176" y="6925"/>
                  </a:lnTo>
                  <a:lnTo>
                    <a:pt x="5357" y="7169"/>
                  </a:lnTo>
                  <a:lnTo>
                    <a:pt x="5988" y="7230"/>
                  </a:lnTo>
                  <a:lnTo>
                    <a:pt x="6620" y="7250"/>
                  </a:lnTo>
                  <a:lnTo>
                    <a:pt x="7903" y="6986"/>
                  </a:lnTo>
                  <a:lnTo>
                    <a:pt x="9165" y="6476"/>
                  </a:lnTo>
                  <a:lnTo>
                    <a:pt x="10347" y="5825"/>
                  </a:lnTo>
                  <a:lnTo>
                    <a:pt x="11874" y="4745"/>
                  </a:lnTo>
                  <a:lnTo>
                    <a:pt x="13116" y="3646"/>
                  </a:lnTo>
                  <a:lnTo>
                    <a:pt x="13238" y="3523"/>
                  </a:lnTo>
                  <a:lnTo>
                    <a:pt x="13177" y="3422"/>
                  </a:lnTo>
                  <a:lnTo>
                    <a:pt x="12403" y="2505"/>
                  </a:lnTo>
                  <a:lnTo>
                    <a:pt x="11222" y="1548"/>
                  </a:lnTo>
                  <a:lnTo>
                    <a:pt x="10184" y="937"/>
                  </a:lnTo>
                  <a:lnTo>
                    <a:pt x="8901" y="428"/>
                  </a:lnTo>
                  <a:lnTo>
                    <a:pt x="7373" y="82"/>
                  </a:lnTo>
                  <a:lnTo>
                    <a:pt x="649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16;p52"/>
            <p:cNvSpPr/>
            <p:nvPr/>
          </p:nvSpPr>
          <p:spPr>
            <a:xfrm>
              <a:off x="1733552" y="1200031"/>
              <a:ext cx="114182" cy="112570"/>
            </a:xfrm>
            <a:custGeom>
              <a:avLst/>
              <a:gdLst/>
              <a:ahLst/>
              <a:cxnLst/>
              <a:rect l="l" t="t" r="r" b="b"/>
              <a:pathLst>
                <a:path w="1488" h="1467" extrusionOk="0">
                  <a:moveTo>
                    <a:pt x="652" y="0"/>
                  </a:moveTo>
                  <a:lnTo>
                    <a:pt x="367" y="82"/>
                  </a:lnTo>
                  <a:lnTo>
                    <a:pt x="164" y="265"/>
                  </a:lnTo>
                  <a:lnTo>
                    <a:pt x="21" y="530"/>
                  </a:lnTo>
                  <a:lnTo>
                    <a:pt x="1" y="672"/>
                  </a:lnTo>
                  <a:lnTo>
                    <a:pt x="1" y="835"/>
                  </a:lnTo>
                  <a:lnTo>
                    <a:pt x="102" y="1100"/>
                  </a:lnTo>
                  <a:lnTo>
                    <a:pt x="286" y="1324"/>
                  </a:lnTo>
                  <a:lnTo>
                    <a:pt x="550" y="1446"/>
                  </a:lnTo>
                  <a:lnTo>
                    <a:pt x="693" y="1467"/>
                  </a:lnTo>
                  <a:lnTo>
                    <a:pt x="836" y="1467"/>
                  </a:lnTo>
                  <a:lnTo>
                    <a:pt x="1121" y="1385"/>
                  </a:lnTo>
                  <a:lnTo>
                    <a:pt x="1324" y="1202"/>
                  </a:lnTo>
                  <a:lnTo>
                    <a:pt x="1467" y="937"/>
                  </a:lnTo>
                  <a:lnTo>
                    <a:pt x="1487" y="794"/>
                  </a:lnTo>
                  <a:lnTo>
                    <a:pt x="1487" y="632"/>
                  </a:lnTo>
                  <a:lnTo>
                    <a:pt x="1385" y="367"/>
                  </a:lnTo>
                  <a:lnTo>
                    <a:pt x="1202" y="143"/>
                  </a:lnTo>
                  <a:lnTo>
                    <a:pt x="958" y="21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17;p52"/>
            <p:cNvSpPr/>
            <p:nvPr/>
          </p:nvSpPr>
          <p:spPr>
            <a:xfrm>
              <a:off x="2058598" y="1248450"/>
              <a:ext cx="201660" cy="179790"/>
            </a:xfrm>
            <a:custGeom>
              <a:avLst/>
              <a:gdLst/>
              <a:ahLst/>
              <a:cxnLst/>
              <a:rect l="l" t="t" r="r" b="b"/>
              <a:pathLst>
                <a:path w="2628" h="2343" extrusionOk="0">
                  <a:moveTo>
                    <a:pt x="326" y="1"/>
                  </a:moveTo>
                  <a:lnTo>
                    <a:pt x="1" y="1121"/>
                  </a:lnTo>
                  <a:lnTo>
                    <a:pt x="1935" y="2343"/>
                  </a:lnTo>
                  <a:lnTo>
                    <a:pt x="2058" y="2200"/>
                  </a:lnTo>
                  <a:lnTo>
                    <a:pt x="2526" y="1345"/>
                  </a:lnTo>
                  <a:lnTo>
                    <a:pt x="2628" y="774"/>
                  </a:lnTo>
                  <a:lnTo>
                    <a:pt x="2587" y="367"/>
                  </a:lnTo>
                  <a:lnTo>
                    <a:pt x="2506" y="163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18;p52"/>
            <p:cNvSpPr/>
            <p:nvPr/>
          </p:nvSpPr>
          <p:spPr>
            <a:xfrm>
              <a:off x="1913264" y="1112477"/>
              <a:ext cx="96993" cy="362650"/>
            </a:xfrm>
            <a:custGeom>
              <a:avLst/>
              <a:gdLst/>
              <a:ahLst/>
              <a:cxnLst/>
              <a:rect l="l" t="t" r="r" b="b"/>
              <a:pathLst>
                <a:path w="1264" h="4726" extrusionOk="0">
                  <a:moveTo>
                    <a:pt x="326" y="1"/>
                  </a:moveTo>
                  <a:lnTo>
                    <a:pt x="469" y="306"/>
                  </a:lnTo>
                  <a:lnTo>
                    <a:pt x="693" y="1854"/>
                  </a:lnTo>
                  <a:lnTo>
                    <a:pt x="673" y="2628"/>
                  </a:lnTo>
                  <a:lnTo>
                    <a:pt x="530" y="3442"/>
                  </a:lnTo>
                  <a:lnTo>
                    <a:pt x="225" y="4298"/>
                  </a:lnTo>
                  <a:lnTo>
                    <a:pt x="1" y="4726"/>
                  </a:lnTo>
                  <a:lnTo>
                    <a:pt x="225" y="4603"/>
                  </a:lnTo>
                  <a:lnTo>
                    <a:pt x="632" y="4155"/>
                  </a:lnTo>
                  <a:lnTo>
                    <a:pt x="958" y="3585"/>
                  </a:lnTo>
                  <a:lnTo>
                    <a:pt x="1161" y="2913"/>
                  </a:lnTo>
                  <a:lnTo>
                    <a:pt x="1263" y="2200"/>
                  </a:lnTo>
                  <a:lnTo>
                    <a:pt x="1202" y="1487"/>
                  </a:lnTo>
                  <a:lnTo>
                    <a:pt x="999" y="815"/>
                  </a:lnTo>
                  <a:lnTo>
                    <a:pt x="612" y="245"/>
                  </a:lnTo>
                  <a:lnTo>
                    <a:pt x="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065542" y="1861038"/>
            <a:ext cx="3621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SBT.</a:t>
            </a:r>
          </a:p>
        </p:txBody>
      </p:sp>
      <p:grpSp>
        <p:nvGrpSpPr>
          <p:cNvPr id="20" name="Google Shape;585;p45"/>
          <p:cNvGrpSpPr/>
          <p:nvPr/>
        </p:nvGrpSpPr>
        <p:grpSpPr>
          <a:xfrm>
            <a:off x="1929611" y="2848819"/>
            <a:ext cx="884962" cy="629868"/>
            <a:chOff x="7326938" y="170125"/>
            <a:chExt cx="1474115" cy="1049195"/>
          </a:xfrm>
        </p:grpSpPr>
        <p:sp>
          <p:nvSpPr>
            <p:cNvPr id="21" name="Google Shape;586;p45"/>
            <p:cNvSpPr/>
            <p:nvPr/>
          </p:nvSpPr>
          <p:spPr>
            <a:xfrm>
              <a:off x="7550399" y="170125"/>
              <a:ext cx="1243212" cy="886617"/>
            </a:xfrm>
            <a:custGeom>
              <a:avLst/>
              <a:gdLst/>
              <a:ahLst/>
              <a:cxnLst/>
              <a:rect l="l" t="t" r="r" b="b"/>
              <a:pathLst>
                <a:path w="16028" h="11431" extrusionOk="0">
                  <a:moveTo>
                    <a:pt x="16028" y="7478"/>
                  </a:moveTo>
                  <a:lnTo>
                    <a:pt x="16004" y="7811"/>
                  </a:lnTo>
                  <a:lnTo>
                    <a:pt x="15694" y="8287"/>
                  </a:lnTo>
                  <a:lnTo>
                    <a:pt x="15504" y="8502"/>
                  </a:lnTo>
                  <a:lnTo>
                    <a:pt x="14956" y="9097"/>
                  </a:lnTo>
                  <a:lnTo>
                    <a:pt x="13670" y="10002"/>
                  </a:lnTo>
                  <a:lnTo>
                    <a:pt x="12932" y="10335"/>
                  </a:lnTo>
                  <a:lnTo>
                    <a:pt x="12075" y="10693"/>
                  </a:lnTo>
                  <a:lnTo>
                    <a:pt x="10312" y="11145"/>
                  </a:lnTo>
                  <a:lnTo>
                    <a:pt x="8502" y="11383"/>
                  </a:lnTo>
                  <a:lnTo>
                    <a:pt x="6693" y="11431"/>
                  </a:lnTo>
                  <a:lnTo>
                    <a:pt x="5788" y="11407"/>
                  </a:lnTo>
                  <a:lnTo>
                    <a:pt x="4811" y="11407"/>
                  </a:lnTo>
                  <a:lnTo>
                    <a:pt x="3835" y="11288"/>
                  </a:lnTo>
                  <a:lnTo>
                    <a:pt x="3644" y="11074"/>
                  </a:lnTo>
                  <a:lnTo>
                    <a:pt x="2978" y="10597"/>
                  </a:lnTo>
                  <a:lnTo>
                    <a:pt x="2430" y="10383"/>
                  </a:lnTo>
                  <a:lnTo>
                    <a:pt x="2192" y="10335"/>
                  </a:lnTo>
                  <a:lnTo>
                    <a:pt x="1787" y="10359"/>
                  </a:lnTo>
                  <a:lnTo>
                    <a:pt x="1215" y="10574"/>
                  </a:lnTo>
                  <a:lnTo>
                    <a:pt x="834" y="10740"/>
                  </a:lnTo>
                  <a:lnTo>
                    <a:pt x="429" y="10955"/>
                  </a:lnTo>
                  <a:lnTo>
                    <a:pt x="25" y="11217"/>
                  </a:lnTo>
                  <a:lnTo>
                    <a:pt x="1" y="11050"/>
                  </a:lnTo>
                  <a:lnTo>
                    <a:pt x="144" y="10812"/>
                  </a:lnTo>
                  <a:lnTo>
                    <a:pt x="263" y="10693"/>
                  </a:lnTo>
                  <a:lnTo>
                    <a:pt x="763" y="10145"/>
                  </a:lnTo>
                  <a:lnTo>
                    <a:pt x="1215" y="9573"/>
                  </a:lnTo>
                  <a:lnTo>
                    <a:pt x="1406" y="9311"/>
                  </a:lnTo>
                  <a:lnTo>
                    <a:pt x="1406" y="8811"/>
                  </a:lnTo>
                  <a:lnTo>
                    <a:pt x="1215" y="8573"/>
                  </a:lnTo>
                  <a:lnTo>
                    <a:pt x="858" y="8145"/>
                  </a:lnTo>
                  <a:lnTo>
                    <a:pt x="525" y="7740"/>
                  </a:lnTo>
                  <a:lnTo>
                    <a:pt x="429" y="7644"/>
                  </a:lnTo>
                  <a:lnTo>
                    <a:pt x="310" y="7454"/>
                  </a:lnTo>
                  <a:lnTo>
                    <a:pt x="334" y="7311"/>
                  </a:lnTo>
                  <a:lnTo>
                    <a:pt x="501" y="7406"/>
                  </a:lnTo>
                  <a:lnTo>
                    <a:pt x="691" y="7502"/>
                  </a:lnTo>
                  <a:lnTo>
                    <a:pt x="810" y="7621"/>
                  </a:lnTo>
                  <a:lnTo>
                    <a:pt x="1120" y="7716"/>
                  </a:lnTo>
                  <a:lnTo>
                    <a:pt x="1287" y="7716"/>
                  </a:lnTo>
                  <a:lnTo>
                    <a:pt x="1406" y="7716"/>
                  </a:lnTo>
                  <a:lnTo>
                    <a:pt x="1525" y="7716"/>
                  </a:lnTo>
                  <a:lnTo>
                    <a:pt x="1620" y="7644"/>
                  </a:lnTo>
                  <a:lnTo>
                    <a:pt x="1763" y="7502"/>
                  </a:lnTo>
                  <a:lnTo>
                    <a:pt x="1787" y="7383"/>
                  </a:lnTo>
                  <a:lnTo>
                    <a:pt x="2001" y="6406"/>
                  </a:lnTo>
                  <a:lnTo>
                    <a:pt x="2311" y="5477"/>
                  </a:lnTo>
                  <a:lnTo>
                    <a:pt x="2549" y="5073"/>
                  </a:lnTo>
                  <a:lnTo>
                    <a:pt x="3216" y="4501"/>
                  </a:lnTo>
                  <a:lnTo>
                    <a:pt x="3621" y="4287"/>
                  </a:lnTo>
                  <a:lnTo>
                    <a:pt x="4049" y="4072"/>
                  </a:lnTo>
                  <a:lnTo>
                    <a:pt x="4954" y="3787"/>
                  </a:lnTo>
                  <a:lnTo>
                    <a:pt x="5883" y="3644"/>
                  </a:lnTo>
                  <a:lnTo>
                    <a:pt x="6835" y="3644"/>
                  </a:lnTo>
                  <a:lnTo>
                    <a:pt x="7312" y="3739"/>
                  </a:lnTo>
                  <a:lnTo>
                    <a:pt x="7979" y="3858"/>
                  </a:lnTo>
                  <a:lnTo>
                    <a:pt x="9288" y="4120"/>
                  </a:lnTo>
                  <a:lnTo>
                    <a:pt x="9884" y="4334"/>
                  </a:lnTo>
                  <a:lnTo>
                    <a:pt x="8645" y="3596"/>
                  </a:lnTo>
                  <a:lnTo>
                    <a:pt x="7312" y="2882"/>
                  </a:lnTo>
                  <a:lnTo>
                    <a:pt x="6502" y="2453"/>
                  </a:lnTo>
                  <a:lnTo>
                    <a:pt x="4787" y="1881"/>
                  </a:lnTo>
                  <a:lnTo>
                    <a:pt x="3882" y="1715"/>
                  </a:lnTo>
                  <a:lnTo>
                    <a:pt x="3430" y="1691"/>
                  </a:lnTo>
                  <a:lnTo>
                    <a:pt x="2978" y="1810"/>
                  </a:lnTo>
                  <a:lnTo>
                    <a:pt x="2906" y="1334"/>
                  </a:lnTo>
                  <a:lnTo>
                    <a:pt x="2620" y="667"/>
                  </a:lnTo>
                  <a:lnTo>
                    <a:pt x="2287" y="262"/>
                  </a:lnTo>
                  <a:lnTo>
                    <a:pt x="2049" y="95"/>
                  </a:lnTo>
                  <a:lnTo>
                    <a:pt x="2501" y="24"/>
                  </a:lnTo>
                  <a:lnTo>
                    <a:pt x="3382" y="0"/>
                  </a:lnTo>
                  <a:lnTo>
                    <a:pt x="4621" y="143"/>
                  </a:lnTo>
                  <a:lnTo>
                    <a:pt x="5454" y="333"/>
                  </a:lnTo>
                  <a:lnTo>
                    <a:pt x="6883" y="857"/>
                  </a:lnTo>
                  <a:lnTo>
                    <a:pt x="9288" y="1953"/>
                  </a:lnTo>
                  <a:lnTo>
                    <a:pt x="11146" y="3048"/>
                  </a:lnTo>
                  <a:lnTo>
                    <a:pt x="12432" y="4001"/>
                  </a:lnTo>
                  <a:lnTo>
                    <a:pt x="12861" y="4358"/>
                  </a:lnTo>
                  <a:lnTo>
                    <a:pt x="13242" y="4668"/>
                  </a:lnTo>
                  <a:lnTo>
                    <a:pt x="15290" y="6644"/>
                  </a:lnTo>
                  <a:lnTo>
                    <a:pt x="16028" y="74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87;p45"/>
            <p:cNvSpPr/>
            <p:nvPr/>
          </p:nvSpPr>
          <p:spPr>
            <a:xfrm>
              <a:off x="7823811" y="750066"/>
              <a:ext cx="977241" cy="469253"/>
            </a:xfrm>
            <a:custGeom>
              <a:avLst/>
              <a:gdLst/>
              <a:ahLst/>
              <a:cxnLst/>
              <a:rect l="l" t="t" r="r" b="b"/>
              <a:pathLst>
                <a:path w="12599" h="6050" extrusionOk="0">
                  <a:moveTo>
                    <a:pt x="310" y="3811"/>
                  </a:moveTo>
                  <a:lnTo>
                    <a:pt x="1000" y="3740"/>
                  </a:lnTo>
                  <a:lnTo>
                    <a:pt x="2382" y="3811"/>
                  </a:lnTo>
                  <a:lnTo>
                    <a:pt x="3072" y="3835"/>
                  </a:lnTo>
                  <a:lnTo>
                    <a:pt x="3977" y="3811"/>
                  </a:lnTo>
                  <a:lnTo>
                    <a:pt x="5787" y="3692"/>
                  </a:lnTo>
                  <a:lnTo>
                    <a:pt x="7549" y="3359"/>
                  </a:lnTo>
                  <a:lnTo>
                    <a:pt x="9264" y="2811"/>
                  </a:lnTo>
                  <a:lnTo>
                    <a:pt x="10098" y="2382"/>
                  </a:lnTo>
                  <a:lnTo>
                    <a:pt x="10479" y="2168"/>
                  </a:lnTo>
                  <a:lnTo>
                    <a:pt x="11169" y="1692"/>
                  </a:lnTo>
                  <a:lnTo>
                    <a:pt x="11788" y="1096"/>
                  </a:lnTo>
                  <a:lnTo>
                    <a:pt x="12289" y="406"/>
                  </a:lnTo>
                  <a:lnTo>
                    <a:pt x="12503" y="1"/>
                  </a:lnTo>
                  <a:lnTo>
                    <a:pt x="12598" y="334"/>
                  </a:lnTo>
                  <a:lnTo>
                    <a:pt x="12408" y="930"/>
                  </a:lnTo>
                  <a:lnTo>
                    <a:pt x="12241" y="1191"/>
                  </a:lnTo>
                  <a:lnTo>
                    <a:pt x="11622" y="1977"/>
                  </a:lnTo>
                  <a:lnTo>
                    <a:pt x="10169" y="3335"/>
                  </a:lnTo>
                  <a:lnTo>
                    <a:pt x="9359" y="3930"/>
                  </a:lnTo>
                  <a:lnTo>
                    <a:pt x="8907" y="4264"/>
                  </a:lnTo>
                  <a:lnTo>
                    <a:pt x="8335" y="4645"/>
                  </a:lnTo>
                  <a:lnTo>
                    <a:pt x="7669" y="5049"/>
                  </a:lnTo>
                  <a:lnTo>
                    <a:pt x="6287" y="5669"/>
                  </a:lnTo>
                  <a:lnTo>
                    <a:pt x="5525" y="5883"/>
                  </a:lnTo>
                  <a:lnTo>
                    <a:pt x="4716" y="6026"/>
                  </a:lnTo>
                  <a:lnTo>
                    <a:pt x="4025" y="6050"/>
                  </a:lnTo>
                  <a:lnTo>
                    <a:pt x="2620" y="6002"/>
                  </a:lnTo>
                  <a:lnTo>
                    <a:pt x="1715" y="5931"/>
                  </a:lnTo>
                  <a:lnTo>
                    <a:pt x="834" y="5835"/>
                  </a:lnTo>
                  <a:lnTo>
                    <a:pt x="143" y="5645"/>
                  </a:lnTo>
                  <a:lnTo>
                    <a:pt x="48" y="5573"/>
                  </a:lnTo>
                  <a:lnTo>
                    <a:pt x="0" y="5454"/>
                  </a:lnTo>
                  <a:lnTo>
                    <a:pt x="119" y="5311"/>
                  </a:lnTo>
                  <a:lnTo>
                    <a:pt x="215" y="5240"/>
                  </a:lnTo>
                  <a:lnTo>
                    <a:pt x="334" y="5121"/>
                  </a:lnTo>
                  <a:lnTo>
                    <a:pt x="477" y="4835"/>
                  </a:lnTo>
                  <a:lnTo>
                    <a:pt x="500" y="4668"/>
                  </a:lnTo>
                  <a:lnTo>
                    <a:pt x="500" y="4430"/>
                  </a:lnTo>
                  <a:lnTo>
                    <a:pt x="357" y="4025"/>
                  </a:lnTo>
                  <a:lnTo>
                    <a:pt x="310" y="38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88;p45"/>
            <p:cNvSpPr/>
            <p:nvPr/>
          </p:nvSpPr>
          <p:spPr>
            <a:xfrm>
              <a:off x="7729571" y="291977"/>
              <a:ext cx="624476" cy="303037"/>
            </a:xfrm>
            <a:custGeom>
              <a:avLst/>
              <a:gdLst/>
              <a:ahLst/>
              <a:cxnLst/>
              <a:rect l="l" t="t" r="r" b="b"/>
              <a:pathLst>
                <a:path w="8051" h="3907" extrusionOk="0">
                  <a:moveTo>
                    <a:pt x="668" y="239"/>
                  </a:moveTo>
                  <a:lnTo>
                    <a:pt x="739" y="72"/>
                  </a:lnTo>
                  <a:lnTo>
                    <a:pt x="1001" y="1"/>
                  </a:lnTo>
                  <a:lnTo>
                    <a:pt x="1168" y="1"/>
                  </a:lnTo>
                  <a:lnTo>
                    <a:pt x="1834" y="1"/>
                  </a:lnTo>
                  <a:lnTo>
                    <a:pt x="3097" y="334"/>
                  </a:lnTo>
                  <a:lnTo>
                    <a:pt x="3692" y="549"/>
                  </a:lnTo>
                  <a:lnTo>
                    <a:pt x="4740" y="977"/>
                  </a:lnTo>
                  <a:lnTo>
                    <a:pt x="6693" y="2073"/>
                  </a:lnTo>
                  <a:lnTo>
                    <a:pt x="7645" y="2668"/>
                  </a:lnTo>
                  <a:lnTo>
                    <a:pt x="7812" y="2787"/>
                  </a:lnTo>
                  <a:lnTo>
                    <a:pt x="8050" y="3025"/>
                  </a:lnTo>
                  <a:lnTo>
                    <a:pt x="6955" y="2716"/>
                  </a:lnTo>
                  <a:lnTo>
                    <a:pt x="5383" y="2358"/>
                  </a:lnTo>
                  <a:lnTo>
                    <a:pt x="4335" y="2239"/>
                  </a:lnTo>
                  <a:lnTo>
                    <a:pt x="3335" y="2239"/>
                  </a:lnTo>
                  <a:lnTo>
                    <a:pt x="2335" y="2430"/>
                  </a:lnTo>
                  <a:lnTo>
                    <a:pt x="1382" y="2835"/>
                  </a:lnTo>
                  <a:lnTo>
                    <a:pt x="453" y="3478"/>
                  </a:lnTo>
                  <a:lnTo>
                    <a:pt x="1" y="3906"/>
                  </a:lnTo>
                  <a:lnTo>
                    <a:pt x="191" y="2978"/>
                  </a:lnTo>
                  <a:lnTo>
                    <a:pt x="406" y="2025"/>
                  </a:lnTo>
                  <a:lnTo>
                    <a:pt x="382" y="1930"/>
                  </a:lnTo>
                  <a:lnTo>
                    <a:pt x="406" y="1811"/>
                  </a:lnTo>
                  <a:lnTo>
                    <a:pt x="548" y="1025"/>
                  </a:lnTo>
                  <a:lnTo>
                    <a:pt x="668" y="2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89;p45"/>
            <p:cNvSpPr/>
            <p:nvPr/>
          </p:nvSpPr>
          <p:spPr>
            <a:xfrm>
              <a:off x="7326938" y="526606"/>
              <a:ext cx="347336" cy="592965"/>
            </a:xfrm>
            <a:custGeom>
              <a:avLst/>
              <a:gdLst/>
              <a:ahLst/>
              <a:cxnLst/>
              <a:rect l="l" t="t" r="r" b="b"/>
              <a:pathLst>
                <a:path w="4478" h="7645" extrusionOk="0">
                  <a:moveTo>
                    <a:pt x="3215" y="2715"/>
                  </a:moveTo>
                  <a:lnTo>
                    <a:pt x="3763" y="3382"/>
                  </a:lnTo>
                  <a:lnTo>
                    <a:pt x="4311" y="4049"/>
                  </a:lnTo>
                  <a:lnTo>
                    <a:pt x="4477" y="4263"/>
                  </a:lnTo>
                  <a:lnTo>
                    <a:pt x="4453" y="4668"/>
                  </a:lnTo>
                  <a:lnTo>
                    <a:pt x="4311" y="4906"/>
                  </a:lnTo>
                  <a:lnTo>
                    <a:pt x="3620" y="5763"/>
                  </a:lnTo>
                  <a:lnTo>
                    <a:pt x="2906" y="6621"/>
                  </a:lnTo>
                  <a:lnTo>
                    <a:pt x="2334" y="7097"/>
                  </a:lnTo>
                  <a:lnTo>
                    <a:pt x="1762" y="7549"/>
                  </a:lnTo>
                  <a:lnTo>
                    <a:pt x="1691" y="7621"/>
                  </a:lnTo>
                  <a:lnTo>
                    <a:pt x="1524" y="7645"/>
                  </a:lnTo>
                  <a:lnTo>
                    <a:pt x="1453" y="7549"/>
                  </a:lnTo>
                  <a:lnTo>
                    <a:pt x="1453" y="7311"/>
                  </a:lnTo>
                  <a:lnTo>
                    <a:pt x="1643" y="6930"/>
                  </a:lnTo>
                  <a:lnTo>
                    <a:pt x="2072" y="6454"/>
                  </a:lnTo>
                  <a:lnTo>
                    <a:pt x="2334" y="6144"/>
                  </a:lnTo>
                  <a:lnTo>
                    <a:pt x="2620" y="5739"/>
                  </a:lnTo>
                  <a:lnTo>
                    <a:pt x="2906" y="5382"/>
                  </a:lnTo>
                  <a:lnTo>
                    <a:pt x="3120" y="5073"/>
                  </a:lnTo>
                  <a:lnTo>
                    <a:pt x="3215" y="4692"/>
                  </a:lnTo>
                  <a:lnTo>
                    <a:pt x="3215" y="4477"/>
                  </a:lnTo>
                  <a:lnTo>
                    <a:pt x="3096" y="4096"/>
                  </a:lnTo>
                  <a:lnTo>
                    <a:pt x="2786" y="3572"/>
                  </a:lnTo>
                  <a:lnTo>
                    <a:pt x="2548" y="3263"/>
                  </a:lnTo>
                  <a:lnTo>
                    <a:pt x="1453" y="1905"/>
                  </a:lnTo>
                  <a:lnTo>
                    <a:pt x="310" y="572"/>
                  </a:lnTo>
                  <a:lnTo>
                    <a:pt x="48" y="262"/>
                  </a:lnTo>
                  <a:lnTo>
                    <a:pt x="0" y="48"/>
                  </a:lnTo>
                  <a:lnTo>
                    <a:pt x="95" y="0"/>
                  </a:lnTo>
                  <a:lnTo>
                    <a:pt x="310" y="72"/>
                  </a:lnTo>
                  <a:lnTo>
                    <a:pt x="715" y="381"/>
                  </a:lnTo>
                  <a:lnTo>
                    <a:pt x="929" y="596"/>
                  </a:lnTo>
                  <a:lnTo>
                    <a:pt x="2072" y="1643"/>
                  </a:lnTo>
                  <a:lnTo>
                    <a:pt x="3215" y="27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90;p45"/>
            <p:cNvSpPr/>
            <p:nvPr/>
          </p:nvSpPr>
          <p:spPr>
            <a:xfrm>
              <a:off x="8588513" y="726099"/>
              <a:ext cx="66551" cy="66549"/>
            </a:xfrm>
            <a:custGeom>
              <a:avLst/>
              <a:gdLst/>
              <a:ahLst/>
              <a:cxnLst/>
              <a:rect l="l" t="t" r="r" b="b"/>
              <a:pathLst>
                <a:path w="858" h="858" extrusionOk="0">
                  <a:moveTo>
                    <a:pt x="810" y="596"/>
                  </a:moveTo>
                  <a:lnTo>
                    <a:pt x="715" y="738"/>
                  </a:lnTo>
                  <a:lnTo>
                    <a:pt x="477" y="858"/>
                  </a:lnTo>
                  <a:lnTo>
                    <a:pt x="262" y="786"/>
                  </a:lnTo>
                  <a:lnTo>
                    <a:pt x="120" y="691"/>
                  </a:lnTo>
                  <a:lnTo>
                    <a:pt x="0" y="405"/>
                  </a:lnTo>
                  <a:lnTo>
                    <a:pt x="72" y="238"/>
                  </a:lnTo>
                  <a:lnTo>
                    <a:pt x="167" y="95"/>
                  </a:lnTo>
                  <a:lnTo>
                    <a:pt x="453" y="0"/>
                  </a:lnTo>
                  <a:lnTo>
                    <a:pt x="643" y="72"/>
                  </a:lnTo>
                  <a:lnTo>
                    <a:pt x="786" y="167"/>
                  </a:lnTo>
                  <a:lnTo>
                    <a:pt x="858" y="429"/>
                  </a:lnTo>
                  <a:lnTo>
                    <a:pt x="810" y="59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3065542" y="2732983"/>
            <a:ext cx="42546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Đọc và xem trước các bài tập </a:t>
            </a:r>
            <a:r>
              <a:rPr lang="vi-VN" sz="2000" b="1" i="1" dirty="0"/>
              <a:t>Tiết 2</a:t>
            </a:r>
            <a:r>
              <a:rPr lang="vi-VN" sz="2000" i="1" dirty="0"/>
              <a:t> – Ôn tập đo lường</a:t>
            </a:r>
            <a:endParaRPr lang="en-US" sz="2000" i="1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58"/>
          <p:cNvSpPr/>
          <p:nvPr/>
        </p:nvSpPr>
        <p:spPr>
          <a:xfrm rot="5400000">
            <a:off x="2909500" y="3885450"/>
            <a:ext cx="1215992" cy="1178858"/>
          </a:xfrm>
          <a:custGeom>
            <a:avLst/>
            <a:gdLst/>
            <a:ahLst/>
            <a:cxnLst/>
            <a:rect l="l" t="t" r="r" b="b"/>
            <a:pathLst>
              <a:path w="17933" h="17386" extrusionOk="0">
                <a:moveTo>
                  <a:pt x="15099" y="1"/>
                </a:moveTo>
                <a:lnTo>
                  <a:pt x="14599" y="72"/>
                </a:lnTo>
                <a:lnTo>
                  <a:pt x="12884" y="1216"/>
                </a:lnTo>
                <a:lnTo>
                  <a:pt x="10407" y="3097"/>
                </a:lnTo>
                <a:lnTo>
                  <a:pt x="10264" y="3192"/>
                </a:lnTo>
                <a:lnTo>
                  <a:pt x="9883" y="3240"/>
                </a:lnTo>
                <a:lnTo>
                  <a:pt x="9169" y="3049"/>
                </a:lnTo>
                <a:lnTo>
                  <a:pt x="7954" y="2382"/>
                </a:lnTo>
                <a:lnTo>
                  <a:pt x="6597" y="1382"/>
                </a:lnTo>
                <a:lnTo>
                  <a:pt x="5883" y="811"/>
                </a:lnTo>
                <a:lnTo>
                  <a:pt x="5549" y="525"/>
                </a:lnTo>
                <a:lnTo>
                  <a:pt x="4906" y="215"/>
                </a:lnTo>
                <a:lnTo>
                  <a:pt x="4335" y="120"/>
                </a:lnTo>
                <a:lnTo>
                  <a:pt x="3858" y="239"/>
                </a:lnTo>
                <a:lnTo>
                  <a:pt x="3525" y="501"/>
                </a:lnTo>
                <a:lnTo>
                  <a:pt x="3334" y="930"/>
                </a:lnTo>
                <a:lnTo>
                  <a:pt x="3287" y="1430"/>
                </a:lnTo>
                <a:lnTo>
                  <a:pt x="3453" y="2025"/>
                </a:lnTo>
                <a:lnTo>
                  <a:pt x="3644" y="2335"/>
                </a:lnTo>
                <a:lnTo>
                  <a:pt x="4311" y="3335"/>
                </a:lnTo>
                <a:lnTo>
                  <a:pt x="5621" y="4883"/>
                </a:lnTo>
                <a:lnTo>
                  <a:pt x="5883" y="5312"/>
                </a:lnTo>
                <a:lnTo>
                  <a:pt x="5954" y="5574"/>
                </a:lnTo>
                <a:lnTo>
                  <a:pt x="6002" y="6026"/>
                </a:lnTo>
                <a:lnTo>
                  <a:pt x="5740" y="6478"/>
                </a:lnTo>
                <a:lnTo>
                  <a:pt x="4978" y="6883"/>
                </a:lnTo>
                <a:lnTo>
                  <a:pt x="4335" y="7074"/>
                </a:lnTo>
                <a:lnTo>
                  <a:pt x="3430" y="7312"/>
                </a:lnTo>
                <a:lnTo>
                  <a:pt x="1858" y="7788"/>
                </a:lnTo>
                <a:lnTo>
                  <a:pt x="929" y="8217"/>
                </a:lnTo>
                <a:lnTo>
                  <a:pt x="453" y="8527"/>
                </a:lnTo>
                <a:lnTo>
                  <a:pt x="143" y="8931"/>
                </a:lnTo>
                <a:lnTo>
                  <a:pt x="0" y="9384"/>
                </a:lnTo>
                <a:lnTo>
                  <a:pt x="0" y="9670"/>
                </a:lnTo>
                <a:lnTo>
                  <a:pt x="24" y="9860"/>
                </a:lnTo>
                <a:lnTo>
                  <a:pt x="167" y="10194"/>
                </a:lnTo>
                <a:lnTo>
                  <a:pt x="429" y="10432"/>
                </a:lnTo>
                <a:lnTo>
                  <a:pt x="834" y="10622"/>
                </a:lnTo>
                <a:lnTo>
                  <a:pt x="1667" y="10765"/>
                </a:lnTo>
                <a:lnTo>
                  <a:pt x="3334" y="10622"/>
                </a:lnTo>
                <a:lnTo>
                  <a:pt x="4430" y="10408"/>
                </a:lnTo>
                <a:lnTo>
                  <a:pt x="5311" y="10241"/>
                </a:lnTo>
                <a:lnTo>
                  <a:pt x="6454" y="10170"/>
                </a:lnTo>
                <a:lnTo>
                  <a:pt x="7216" y="10336"/>
                </a:lnTo>
                <a:lnTo>
                  <a:pt x="7264" y="10408"/>
                </a:lnTo>
                <a:lnTo>
                  <a:pt x="7335" y="10432"/>
                </a:lnTo>
                <a:lnTo>
                  <a:pt x="7669" y="11146"/>
                </a:lnTo>
                <a:lnTo>
                  <a:pt x="7835" y="12289"/>
                </a:lnTo>
                <a:lnTo>
                  <a:pt x="7835" y="13170"/>
                </a:lnTo>
                <a:lnTo>
                  <a:pt x="7859" y="14313"/>
                </a:lnTo>
                <a:lnTo>
                  <a:pt x="8074" y="15957"/>
                </a:lnTo>
                <a:lnTo>
                  <a:pt x="8359" y="16742"/>
                </a:lnTo>
                <a:lnTo>
                  <a:pt x="8621" y="17100"/>
                </a:lnTo>
                <a:lnTo>
                  <a:pt x="8931" y="17314"/>
                </a:lnTo>
                <a:lnTo>
                  <a:pt x="9288" y="17385"/>
                </a:lnTo>
                <a:lnTo>
                  <a:pt x="9479" y="17362"/>
                </a:lnTo>
                <a:lnTo>
                  <a:pt x="9741" y="17314"/>
                </a:lnTo>
                <a:lnTo>
                  <a:pt x="10169" y="17076"/>
                </a:lnTo>
                <a:lnTo>
                  <a:pt x="10479" y="16671"/>
                </a:lnTo>
                <a:lnTo>
                  <a:pt x="10717" y="16147"/>
                </a:lnTo>
                <a:lnTo>
                  <a:pt x="10931" y="15171"/>
                </a:lnTo>
                <a:lnTo>
                  <a:pt x="11074" y="13528"/>
                </a:lnTo>
                <a:lnTo>
                  <a:pt x="11122" y="12599"/>
                </a:lnTo>
                <a:lnTo>
                  <a:pt x="11169" y="11932"/>
                </a:lnTo>
                <a:lnTo>
                  <a:pt x="11431" y="11098"/>
                </a:lnTo>
                <a:lnTo>
                  <a:pt x="11789" y="10741"/>
                </a:lnTo>
                <a:lnTo>
                  <a:pt x="12265" y="10694"/>
                </a:lnTo>
                <a:lnTo>
                  <a:pt x="12527" y="10717"/>
                </a:lnTo>
                <a:lnTo>
                  <a:pt x="13003" y="10884"/>
                </a:lnTo>
                <a:lnTo>
                  <a:pt x="14789" y="11837"/>
                </a:lnTo>
                <a:lnTo>
                  <a:pt x="15908" y="12313"/>
                </a:lnTo>
                <a:lnTo>
                  <a:pt x="16242" y="12408"/>
                </a:lnTo>
                <a:lnTo>
                  <a:pt x="16861" y="12456"/>
                </a:lnTo>
                <a:lnTo>
                  <a:pt x="17337" y="12337"/>
                </a:lnTo>
                <a:lnTo>
                  <a:pt x="17718" y="12051"/>
                </a:lnTo>
                <a:lnTo>
                  <a:pt x="17909" y="11670"/>
                </a:lnTo>
                <a:lnTo>
                  <a:pt x="17933" y="11170"/>
                </a:lnTo>
                <a:lnTo>
                  <a:pt x="17718" y="10646"/>
                </a:lnTo>
                <a:lnTo>
                  <a:pt x="17290" y="10074"/>
                </a:lnTo>
                <a:lnTo>
                  <a:pt x="16932" y="9789"/>
                </a:lnTo>
                <a:lnTo>
                  <a:pt x="16242" y="9217"/>
                </a:lnTo>
                <a:lnTo>
                  <a:pt x="14980" y="8074"/>
                </a:lnTo>
                <a:lnTo>
                  <a:pt x="14075" y="7026"/>
                </a:lnTo>
                <a:lnTo>
                  <a:pt x="13741" y="6359"/>
                </a:lnTo>
                <a:lnTo>
                  <a:pt x="13718" y="6002"/>
                </a:lnTo>
                <a:lnTo>
                  <a:pt x="13765" y="5835"/>
                </a:lnTo>
                <a:lnTo>
                  <a:pt x="15123" y="3025"/>
                </a:lnTo>
                <a:lnTo>
                  <a:pt x="15885" y="1096"/>
                </a:lnTo>
                <a:lnTo>
                  <a:pt x="15861" y="596"/>
                </a:lnTo>
                <a:lnTo>
                  <a:pt x="15670" y="334"/>
                </a:lnTo>
                <a:lnTo>
                  <a:pt x="15551" y="215"/>
                </a:lnTo>
                <a:lnTo>
                  <a:pt x="15408" y="120"/>
                </a:lnTo>
                <a:lnTo>
                  <a:pt x="150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58"/>
          <p:cNvSpPr/>
          <p:nvPr/>
        </p:nvSpPr>
        <p:spPr>
          <a:xfrm>
            <a:off x="-645009" y="3171379"/>
            <a:ext cx="3573076" cy="2607000"/>
          </a:xfrm>
          <a:custGeom>
            <a:avLst/>
            <a:gdLst/>
            <a:ahLst/>
            <a:cxnLst/>
            <a:rect l="l" t="t" r="r" b="b"/>
            <a:pathLst>
              <a:path w="29507" h="21529" extrusionOk="0">
                <a:moveTo>
                  <a:pt x="16814" y="0"/>
                </a:moveTo>
                <a:lnTo>
                  <a:pt x="16552" y="48"/>
                </a:lnTo>
                <a:lnTo>
                  <a:pt x="16361" y="167"/>
                </a:lnTo>
                <a:lnTo>
                  <a:pt x="16195" y="334"/>
                </a:lnTo>
                <a:lnTo>
                  <a:pt x="16075" y="667"/>
                </a:lnTo>
                <a:lnTo>
                  <a:pt x="16171" y="953"/>
                </a:lnTo>
                <a:lnTo>
                  <a:pt x="16385" y="1143"/>
                </a:lnTo>
                <a:lnTo>
                  <a:pt x="16528" y="1167"/>
                </a:lnTo>
                <a:lnTo>
                  <a:pt x="16671" y="1191"/>
                </a:lnTo>
                <a:lnTo>
                  <a:pt x="16814" y="1381"/>
                </a:lnTo>
                <a:lnTo>
                  <a:pt x="16814" y="1667"/>
                </a:lnTo>
                <a:lnTo>
                  <a:pt x="16718" y="1905"/>
                </a:lnTo>
                <a:lnTo>
                  <a:pt x="16623" y="1953"/>
                </a:lnTo>
                <a:lnTo>
                  <a:pt x="16409" y="1977"/>
                </a:lnTo>
                <a:lnTo>
                  <a:pt x="15933" y="1905"/>
                </a:lnTo>
                <a:lnTo>
                  <a:pt x="15647" y="1739"/>
                </a:lnTo>
                <a:lnTo>
                  <a:pt x="15575" y="1596"/>
                </a:lnTo>
                <a:lnTo>
                  <a:pt x="15504" y="1453"/>
                </a:lnTo>
                <a:lnTo>
                  <a:pt x="15337" y="1358"/>
                </a:lnTo>
                <a:lnTo>
                  <a:pt x="15147" y="1453"/>
                </a:lnTo>
                <a:lnTo>
                  <a:pt x="15123" y="1715"/>
                </a:lnTo>
                <a:lnTo>
                  <a:pt x="15171" y="1977"/>
                </a:lnTo>
                <a:lnTo>
                  <a:pt x="15575" y="2310"/>
                </a:lnTo>
                <a:lnTo>
                  <a:pt x="15766" y="2405"/>
                </a:lnTo>
                <a:lnTo>
                  <a:pt x="15933" y="2572"/>
                </a:lnTo>
                <a:lnTo>
                  <a:pt x="16052" y="3001"/>
                </a:lnTo>
                <a:lnTo>
                  <a:pt x="16004" y="3215"/>
                </a:lnTo>
                <a:lnTo>
                  <a:pt x="15909" y="3239"/>
                </a:lnTo>
                <a:lnTo>
                  <a:pt x="15742" y="3239"/>
                </a:lnTo>
                <a:lnTo>
                  <a:pt x="15480" y="2953"/>
                </a:lnTo>
                <a:lnTo>
                  <a:pt x="15099" y="2834"/>
                </a:lnTo>
                <a:lnTo>
                  <a:pt x="14885" y="2834"/>
                </a:lnTo>
                <a:lnTo>
                  <a:pt x="14623" y="3025"/>
                </a:lnTo>
                <a:lnTo>
                  <a:pt x="14528" y="3334"/>
                </a:lnTo>
                <a:lnTo>
                  <a:pt x="14623" y="3668"/>
                </a:lnTo>
                <a:lnTo>
                  <a:pt x="14742" y="3763"/>
                </a:lnTo>
                <a:lnTo>
                  <a:pt x="14861" y="3882"/>
                </a:lnTo>
                <a:lnTo>
                  <a:pt x="15028" y="4334"/>
                </a:lnTo>
                <a:lnTo>
                  <a:pt x="15099" y="4906"/>
                </a:lnTo>
                <a:lnTo>
                  <a:pt x="15028" y="5430"/>
                </a:lnTo>
                <a:lnTo>
                  <a:pt x="14909" y="5620"/>
                </a:lnTo>
                <a:lnTo>
                  <a:pt x="14647" y="5978"/>
                </a:lnTo>
                <a:lnTo>
                  <a:pt x="14170" y="6430"/>
                </a:lnTo>
                <a:lnTo>
                  <a:pt x="13861" y="6621"/>
                </a:lnTo>
                <a:lnTo>
                  <a:pt x="13694" y="6644"/>
                </a:lnTo>
                <a:lnTo>
                  <a:pt x="13551" y="6597"/>
                </a:lnTo>
                <a:lnTo>
                  <a:pt x="13313" y="6168"/>
                </a:lnTo>
                <a:lnTo>
                  <a:pt x="13218" y="5549"/>
                </a:lnTo>
                <a:lnTo>
                  <a:pt x="13289" y="4954"/>
                </a:lnTo>
                <a:lnTo>
                  <a:pt x="13432" y="4763"/>
                </a:lnTo>
                <a:lnTo>
                  <a:pt x="13670" y="4453"/>
                </a:lnTo>
                <a:lnTo>
                  <a:pt x="13813" y="3929"/>
                </a:lnTo>
                <a:lnTo>
                  <a:pt x="13789" y="3691"/>
                </a:lnTo>
                <a:lnTo>
                  <a:pt x="13765" y="3596"/>
                </a:lnTo>
                <a:lnTo>
                  <a:pt x="13670" y="3477"/>
                </a:lnTo>
                <a:lnTo>
                  <a:pt x="13384" y="3406"/>
                </a:lnTo>
                <a:lnTo>
                  <a:pt x="13170" y="3429"/>
                </a:lnTo>
                <a:lnTo>
                  <a:pt x="13075" y="3406"/>
                </a:lnTo>
                <a:lnTo>
                  <a:pt x="12908" y="3263"/>
                </a:lnTo>
                <a:lnTo>
                  <a:pt x="12861" y="3001"/>
                </a:lnTo>
                <a:lnTo>
                  <a:pt x="12932" y="2763"/>
                </a:lnTo>
                <a:lnTo>
                  <a:pt x="13051" y="2667"/>
                </a:lnTo>
                <a:lnTo>
                  <a:pt x="13575" y="2334"/>
                </a:lnTo>
                <a:lnTo>
                  <a:pt x="14051" y="2024"/>
                </a:lnTo>
                <a:lnTo>
                  <a:pt x="14170" y="1929"/>
                </a:lnTo>
                <a:lnTo>
                  <a:pt x="14242" y="1715"/>
                </a:lnTo>
                <a:lnTo>
                  <a:pt x="14194" y="1500"/>
                </a:lnTo>
                <a:lnTo>
                  <a:pt x="14004" y="1358"/>
                </a:lnTo>
                <a:lnTo>
                  <a:pt x="13885" y="1358"/>
                </a:lnTo>
                <a:lnTo>
                  <a:pt x="13599" y="1477"/>
                </a:lnTo>
                <a:lnTo>
                  <a:pt x="13146" y="1786"/>
                </a:lnTo>
                <a:lnTo>
                  <a:pt x="12861" y="1929"/>
                </a:lnTo>
                <a:lnTo>
                  <a:pt x="12765" y="1905"/>
                </a:lnTo>
                <a:lnTo>
                  <a:pt x="12694" y="1834"/>
                </a:lnTo>
                <a:lnTo>
                  <a:pt x="12718" y="1572"/>
                </a:lnTo>
                <a:lnTo>
                  <a:pt x="12765" y="1262"/>
                </a:lnTo>
                <a:lnTo>
                  <a:pt x="12646" y="977"/>
                </a:lnTo>
                <a:lnTo>
                  <a:pt x="12432" y="881"/>
                </a:lnTo>
                <a:lnTo>
                  <a:pt x="12003" y="810"/>
                </a:lnTo>
                <a:lnTo>
                  <a:pt x="11622" y="881"/>
                </a:lnTo>
                <a:lnTo>
                  <a:pt x="11527" y="1072"/>
                </a:lnTo>
                <a:lnTo>
                  <a:pt x="11551" y="1191"/>
                </a:lnTo>
                <a:lnTo>
                  <a:pt x="11646" y="1500"/>
                </a:lnTo>
                <a:lnTo>
                  <a:pt x="11765" y="2024"/>
                </a:lnTo>
                <a:lnTo>
                  <a:pt x="11694" y="2143"/>
                </a:lnTo>
                <a:lnTo>
                  <a:pt x="11289" y="2262"/>
                </a:lnTo>
                <a:lnTo>
                  <a:pt x="10717" y="2429"/>
                </a:lnTo>
                <a:lnTo>
                  <a:pt x="10598" y="2501"/>
                </a:lnTo>
                <a:lnTo>
                  <a:pt x="10551" y="2715"/>
                </a:lnTo>
                <a:lnTo>
                  <a:pt x="10646" y="2929"/>
                </a:lnTo>
                <a:lnTo>
                  <a:pt x="10836" y="3072"/>
                </a:lnTo>
                <a:lnTo>
                  <a:pt x="10955" y="3072"/>
                </a:lnTo>
                <a:lnTo>
                  <a:pt x="11241" y="3048"/>
                </a:lnTo>
                <a:lnTo>
                  <a:pt x="11694" y="3120"/>
                </a:lnTo>
                <a:lnTo>
                  <a:pt x="11908" y="3263"/>
                </a:lnTo>
                <a:lnTo>
                  <a:pt x="11956" y="3358"/>
                </a:lnTo>
                <a:lnTo>
                  <a:pt x="12003" y="3620"/>
                </a:lnTo>
                <a:lnTo>
                  <a:pt x="11979" y="3882"/>
                </a:lnTo>
                <a:lnTo>
                  <a:pt x="11837" y="3929"/>
                </a:lnTo>
                <a:lnTo>
                  <a:pt x="11694" y="3906"/>
                </a:lnTo>
                <a:lnTo>
                  <a:pt x="11360" y="3787"/>
                </a:lnTo>
                <a:lnTo>
                  <a:pt x="10955" y="3763"/>
                </a:lnTo>
                <a:lnTo>
                  <a:pt x="10836" y="3882"/>
                </a:lnTo>
                <a:lnTo>
                  <a:pt x="10860" y="3977"/>
                </a:lnTo>
                <a:lnTo>
                  <a:pt x="10932" y="4215"/>
                </a:lnTo>
                <a:lnTo>
                  <a:pt x="11098" y="4501"/>
                </a:lnTo>
                <a:lnTo>
                  <a:pt x="11622" y="4501"/>
                </a:lnTo>
                <a:lnTo>
                  <a:pt x="12122" y="4572"/>
                </a:lnTo>
                <a:lnTo>
                  <a:pt x="12360" y="4739"/>
                </a:lnTo>
                <a:lnTo>
                  <a:pt x="12408" y="4858"/>
                </a:lnTo>
                <a:lnTo>
                  <a:pt x="12527" y="5192"/>
                </a:lnTo>
                <a:lnTo>
                  <a:pt x="12741" y="5811"/>
                </a:lnTo>
                <a:lnTo>
                  <a:pt x="12789" y="6120"/>
                </a:lnTo>
                <a:lnTo>
                  <a:pt x="12741" y="6216"/>
                </a:lnTo>
                <a:lnTo>
                  <a:pt x="12551" y="6382"/>
                </a:lnTo>
                <a:lnTo>
                  <a:pt x="12098" y="6430"/>
                </a:lnTo>
                <a:lnTo>
                  <a:pt x="11908" y="6263"/>
                </a:lnTo>
                <a:lnTo>
                  <a:pt x="11908" y="6073"/>
                </a:lnTo>
                <a:lnTo>
                  <a:pt x="11908" y="5668"/>
                </a:lnTo>
                <a:lnTo>
                  <a:pt x="11741" y="5430"/>
                </a:lnTo>
                <a:lnTo>
                  <a:pt x="11575" y="5430"/>
                </a:lnTo>
                <a:lnTo>
                  <a:pt x="11503" y="5477"/>
                </a:lnTo>
                <a:lnTo>
                  <a:pt x="11336" y="5668"/>
                </a:lnTo>
                <a:lnTo>
                  <a:pt x="11027" y="6001"/>
                </a:lnTo>
                <a:lnTo>
                  <a:pt x="10836" y="6097"/>
                </a:lnTo>
                <a:lnTo>
                  <a:pt x="10717" y="6025"/>
                </a:lnTo>
                <a:lnTo>
                  <a:pt x="10646" y="5954"/>
                </a:lnTo>
                <a:lnTo>
                  <a:pt x="10574" y="5763"/>
                </a:lnTo>
                <a:lnTo>
                  <a:pt x="10646" y="5454"/>
                </a:lnTo>
                <a:lnTo>
                  <a:pt x="10741" y="5263"/>
                </a:lnTo>
                <a:lnTo>
                  <a:pt x="10836" y="5073"/>
                </a:lnTo>
                <a:lnTo>
                  <a:pt x="10884" y="4787"/>
                </a:lnTo>
                <a:lnTo>
                  <a:pt x="10765" y="4668"/>
                </a:lnTo>
                <a:lnTo>
                  <a:pt x="10646" y="4668"/>
                </a:lnTo>
                <a:lnTo>
                  <a:pt x="10503" y="4715"/>
                </a:lnTo>
                <a:lnTo>
                  <a:pt x="10360" y="4954"/>
                </a:lnTo>
                <a:lnTo>
                  <a:pt x="10241" y="5239"/>
                </a:lnTo>
                <a:lnTo>
                  <a:pt x="10050" y="5406"/>
                </a:lnTo>
                <a:lnTo>
                  <a:pt x="9908" y="5382"/>
                </a:lnTo>
                <a:lnTo>
                  <a:pt x="9550" y="5287"/>
                </a:lnTo>
                <a:lnTo>
                  <a:pt x="9169" y="5144"/>
                </a:lnTo>
                <a:lnTo>
                  <a:pt x="9098" y="4954"/>
                </a:lnTo>
                <a:lnTo>
                  <a:pt x="9169" y="4811"/>
                </a:lnTo>
                <a:lnTo>
                  <a:pt x="9527" y="4144"/>
                </a:lnTo>
                <a:lnTo>
                  <a:pt x="9788" y="3620"/>
                </a:lnTo>
                <a:lnTo>
                  <a:pt x="9836" y="3525"/>
                </a:lnTo>
                <a:lnTo>
                  <a:pt x="9788" y="3310"/>
                </a:lnTo>
                <a:lnTo>
                  <a:pt x="9669" y="3144"/>
                </a:lnTo>
                <a:lnTo>
                  <a:pt x="9479" y="3072"/>
                </a:lnTo>
                <a:lnTo>
                  <a:pt x="9360" y="3096"/>
                </a:lnTo>
                <a:lnTo>
                  <a:pt x="9145" y="3191"/>
                </a:lnTo>
                <a:lnTo>
                  <a:pt x="8884" y="3548"/>
                </a:lnTo>
                <a:lnTo>
                  <a:pt x="8764" y="3763"/>
                </a:lnTo>
                <a:lnTo>
                  <a:pt x="8645" y="4001"/>
                </a:lnTo>
                <a:lnTo>
                  <a:pt x="8360" y="4215"/>
                </a:lnTo>
                <a:lnTo>
                  <a:pt x="8145" y="4239"/>
                </a:lnTo>
                <a:lnTo>
                  <a:pt x="8026" y="4191"/>
                </a:lnTo>
                <a:lnTo>
                  <a:pt x="7788" y="4072"/>
                </a:lnTo>
                <a:lnTo>
                  <a:pt x="7431" y="3977"/>
                </a:lnTo>
                <a:lnTo>
                  <a:pt x="7240" y="4049"/>
                </a:lnTo>
                <a:lnTo>
                  <a:pt x="7097" y="4144"/>
                </a:lnTo>
                <a:lnTo>
                  <a:pt x="7002" y="4406"/>
                </a:lnTo>
                <a:lnTo>
                  <a:pt x="7050" y="4668"/>
                </a:lnTo>
                <a:lnTo>
                  <a:pt x="7240" y="4811"/>
                </a:lnTo>
                <a:lnTo>
                  <a:pt x="7669" y="4811"/>
                </a:lnTo>
                <a:lnTo>
                  <a:pt x="7955" y="4954"/>
                </a:lnTo>
                <a:lnTo>
                  <a:pt x="8026" y="5049"/>
                </a:lnTo>
                <a:lnTo>
                  <a:pt x="8050" y="5192"/>
                </a:lnTo>
                <a:lnTo>
                  <a:pt x="7693" y="5573"/>
                </a:lnTo>
                <a:lnTo>
                  <a:pt x="7431" y="5644"/>
                </a:lnTo>
                <a:lnTo>
                  <a:pt x="7169" y="5692"/>
                </a:lnTo>
                <a:lnTo>
                  <a:pt x="6955" y="5858"/>
                </a:lnTo>
                <a:lnTo>
                  <a:pt x="6978" y="6001"/>
                </a:lnTo>
                <a:lnTo>
                  <a:pt x="7097" y="6049"/>
                </a:lnTo>
                <a:lnTo>
                  <a:pt x="7336" y="6168"/>
                </a:lnTo>
                <a:lnTo>
                  <a:pt x="7764" y="6216"/>
                </a:lnTo>
                <a:lnTo>
                  <a:pt x="8312" y="6216"/>
                </a:lnTo>
                <a:lnTo>
                  <a:pt x="8360" y="6430"/>
                </a:lnTo>
                <a:lnTo>
                  <a:pt x="8241" y="6644"/>
                </a:lnTo>
                <a:lnTo>
                  <a:pt x="8121" y="6906"/>
                </a:lnTo>
                <a:lnTo>
                  <a:pt x="8050" y="7168"/>
                </a:lnTo>
                <a:lnTo>
                  <a:pt x="8145" y="7264"/>
                </a:lnTo>
                <a:lnTo>
                  <a:pt x="8264" y="7264"/>
                </a:lnTo>
                <a:lnTo>
                  <a:pt x="8502" y="7240"/>
                </a:lnTo>
                <a:lnTo>
                  <a:pt x="8788" y="6930"/>
                </a:lnTo>
                <a:lnTo>
                  <a:pt x="8955" y="6644"/>
                </a:lnTo>
                <a:lnTo>
                  <a:pt x="9050" y="6501"/>
                </a:lnTo>
                <a:lnTo>
                  <a:pt x="9312" y="6382"/>
                </a:lnTo>
                <a:lnTo>
                  <a:pt x="9741" y="6430"/>
                </a:lnTo>
                <a:lnTo>
                  <a:pt x="9955" y="6549"/>
                </a:lnTo>
                <a:lnTo>
                  <a:pt x="10027" y="6621"/>
                </a:lnTo>
                <a:lnTo>
                  <a:pt x="10098" y="6859"/>
                </a:lnTo>
                <a:lnTo>
                  <a:pt x="10050" y="7121"/>
                </a:lnTo>
                <a:lnTo>
                  <a:pt x="9931" y="7335"/>
                </a:lnTo>
                <a:lnTo>
                  <a:pt x="9836" y="7406"/>
                </a:lnTo>
                <a:lnTo>
                  <a:pt x="9431" y="7597"/>
                </a:lnTo>
                <a:lnTo>
                  <a:pt x="9122" y="7811"/>
                </a:lnTo>
                <a:lnTo>
                  <a:pt x="9050" y="7883"/>
                </a:lnTo>
                <a:lnTo>
                  <a:pt x="9003" y="8097"/>
                </a:lnTo>
                <a:lnTo>
                  <a:pt x="9122" y="8311"/>
                </a:lnTo>
                <a:lnTo>
                  <a:pt x="9384" y="8383"/>
                </a:lnTo>
                <a:lnTo>
                  <a:pt x="9598" y="8311"/>
                </a:lnTo>
                <a:lnTo>
                  <a:pt x="10027" y="8097"/>
                </a:lnTo>
                <a:lnTo>
                  <a:pt x="10431" y="7906"/>
                </a:lnTo>
                <a:lnTo>
                  <a:pt x="10670" y="7930"/>
                </a:lnTo>
                <a:lnTo>
                  <a:pt x="10789" y="8002"/>
                </a:lnTo>
                <a:lnTo>
                  <a:pt x="10908" y="8097"/>
                </a:lnTo>
                <a:lnTo>
                  <a:pt x="11170" y="8121"/>
                </a:lnTo>
                <a:lnTo>
                  <a:pt x="11575" y="8026"/>
                </a:lnTo>
                <a:lnTo>
                  <a:pt x="11765" y="8073"/>
                </a:lnTo>
                <a:lnTo>
                  <a:pt x="11932" y="8240"/>
                </a:lnTo>
                <a:lnTo>
                  <a:pt x="12170" y="8549"/>
                </a:lnTo>
                <a:lnTo>
                  <a:pt x="12122" y="8669"/>
                </a:lnTo>
                <a:lnTo>
                  <a:pt x="11956" y="8645"/>
                </a:lnTo>
                <a:lnTo>
                  <a:pt x="11575" y="8549"/>
                </a:lnTo>
                <a:lnTo>
                  <a:pt x="10979" y="8430"/>
                </a:lnTo>
                <a:lnTo>
                  <a:pt x="10693" y="8478"/>
                </a:lnTo>
                <a:lnTo>
                  <a:pt x="10598" y="8621"/>
                </a:lnTo>
                <a:lnTo>
                  <a:pt x="10551" y="8764"/>
                </a:lnTo>
                <a:lnTo>
                  <a:pt x="10551" y="9026"/>
                </a:lnTo>
                <a:lnTo>
                  <a:pt x="10670" y="9240"/>
                </a:lnTo>
                <a:lnTo>
                  <a:pt x="10884" y="9335"/>
                </a:lnTo>
                <a:lnTo>
                  <a:pt x="11003" y="9288"/>
                </a:lnTo>
                <a:lnTo>
                  <a:pt x="11265" y="9216"/>
                </a:lnTo>
                <a:lnTo>
                  <a:pt x="11670" y="9240"/>
                </a:lnTo>
                <a:lnTo>
                  <a:pt x="11908" y="9383"/>
                </a:lnTo>
                <a:lnTo>
                  <a:pt x="12003" y="9502"/>
                </a:lnTo>
                <a:lnTo>
                  <a:pt x="12122" y="9788"/>
                </a:lnTo>
                <a:lnTo>
                  <a:pt x="12170" y="10455"/>
                </a:lnTo>
                <a:lnTo>
                  <a:pt x="12122" y="10693"/>
                </a:lnTo>
                <a:lnTo>
                  <a:pt x="12075" y="10955"/>
                </a:lnTo>
                <a:lnTo>
                  <a:pt x="11979" y="11502"/>
                </a:lnTo>
                <a:lnTo>
                  <a:pt x="11813" y="11669"/>
                </a:lnTo>
                <a:lnTo>
                  <a:pt x="11694" y="11622"/>
                </a:lnTo>
                <a:lnTo>
                  <a:pt x="11455" y="11455"/>
                </a:lnTo>
                <a:lnTo>
                  <a:pt x="11241" y="11169"/>
                </a:lnTo>
                <a:lnTo>
                  <a:pt x="11241" y="10979"/>
                </a:lnTo>
                <a:lnTo>
                  <a:pt x="11313" y="10859"/>
                </a:lnTo>
                <a:lnTo>
                  <a:pt x="11455" y="10598"/>
                </a:lnTo>
                <a:lnTo>
                  <a:pt x="11408" y="10312"/>
                </a:lnTo>
                <a:lnTo>
                  <a:pt x="11241" y="10264"/>
                </a:lnTo>
                <a:lnTo>
                  <a:pt x="11074" y="10288"/>
                </a:lnTo>
                <a:lnTo>
                  <a:pt x="10955" y="10383"/>
                </a:lnTo>
                <a:lnTo>
                  <a:pt x="10884" y="10598"/>
                </a:lnTo>
                <a:lnTo>
                  <a:pt x="10884" y="10883"/>
                </a:lnTo>
                <a:lnTo>
                  <a:pt x="10812" y="11098"/>
                </a:lnTo>
                <a:lnTo>
                  <a:pt x="10670" y="11145"/>
                </a:lnTo>
                <a:lnTo>
                  <a:pt x="10384" y="11217"/>
                </a:lnTo>
                <a:lnTo>
                  <a:pt x="10146" y="11002"/>
                </a:lnTo>
                <a:lnTo>
                  <a:pt x="10193" y="10788"/>
                </a:lnTo>
                <a:lnTo>
                  <a:pt x="10289" y="10502"/>
                </a:lnTo>
                <a:lnTo>
                  <a:pt x="10431" y="10074"/>
                </a:lnTo>
                <a:lnTo>
                  <a:pt x="10384" y="9812"/>
                </a:lnTo>
                <a:lnTo>
                  <a:pt x="10312" y="9716"/>
                </a:lnTo>
                <a:lnTo>
                  <a:pt x="10074" y="9573"/>
                </a:lnTo>
                <a:lnTo>
                  <a:pt x="9717" y="9502"/>
                </a:lnTo>
                <a:lnTo>
                  <a:pt x="9598" y="9621"/>
                </a:lnTo>
                <a:lnTo>
                  <a:pt x="9598" y="9764"/>
                </a:lnTo>
                <a:lnTo>
                  <a:pt x="9646" y="10145"/>
                </a:lnTo>
                <a:lnTo>
                  <a:pt x="9669" y="10693"/>
                </a:lnTo>
                <a:lnTo>
                  <a:pt x="9550" y="10859"/>
                </a:lnTo>
                <a:lnTo>
                  <a:pt x="9431" y="10812"/>
                </a:lnTo>
                <a:lnTo>
                  <a:pt x="9169" y="10693"/>
                </a:lnTo>
                <a:lnTo>
                  <a:pt x="8860" y="10359"/>
                </a:lnTo>
                <a:lnTo>
                  <a:pt x="8717" y="10097"/>
                </a:lnTo>
                <a:lnTo>
                  <a:pt x="8622" y="10002"/>
                </a:lnTo>
                <a:lnTo>
                  <a:pt x="8407" y="9907"/>
                </a:lnTo>
                <a:lnTo>
                  <a:pt x="8121" y="9978"/>
                </a:lnTo>
                <a:lnTo>
                  <a:pt x="7979" y="10074"/>
                </a:lnTo>
                <a:lnTo>
                  <a:pt x="7907" y="10193"/>
                </a:lnTo>
                <a:lnTo>
                  <a:pt x="7955" y="10502"/>
                </a:lnTo>
                <a:lnTo>
                  <a:pt x="8098" y="10669"/>
                </a:lnTo>
                <a:lnTo>
                  <a:pt x="8193" y="10717"/>
                </a:lnTo>
                <a:lnTo>
                  <a:pt x="8407" y="10788"/>
                </a:lnTo>
                <a:lnTo>
                  <a:pt x="8502" y="11026"/>
                </a:lnTo>
                <a:lnTo>
                  <a:pt x="8407" y="11145"/>
                </a:lnTo>
                <a:lnTo>
                  <a:pt x="8288" y="11145"/>
                </a:lnTo>
                <a:lnTo>
                  <a:pt x="7979" y="11193"/>
                </a:lnTo>
                <a:lnTo>
                  <a:pt x="7645" y="11383"/>
                </a:lnTo>
                <a:lnTo>
                  <a:pt x="7574" y="11574"/>
                </a:lnTo>
                <a:lnTo>
                  <a:pt x="7598" y="11693"/>
                </a:lnTo>
                <a:lnTo>
                  <a:pt x="7693" y="11907"/>
                </a:lnTo>
                <a:lnTo>
                  <a:pt x="7907" y="12074"/>
                </a:lnTo>
                <a:lnTo>
                  <a:pt x="8121" y="11979"/>
                </a:lnTo>
                <a:lnTo>
                  <a:pt x="8336" y="11788"/>
                </a:lnTo>
                <a:lnTo>
                  <a:pt x="8598" y="11502"/>
                </a:lnTo>
                <a:lnTo>
                  <a:pt x="8764" y="11455"/>
                </a:lnTo>
                <a:lnTo>
                  <a:pt x="8860" y="11526"/>
                </a:lnTo>
                <a:lnTo>
                  <a:pt x="9026" y="11741"/>
                </a:lnTo>
                <a:lnTo>
                  <a:pt x="9169" y="12122"/>
                </a:lnTo>
                <a:lnTo>
                  <a:pt x="9122" y="12312"/>
                </a:lnTo>
                <a:lnTo>
                  <a:pt x="9026" y="12360"/>
                </a:lnTo>
                <a:lnTo>
                  <a:pt x="8812" y="12503"/>
                </a:lnTo>
                <a:lnTo>
                  <a:pt x="8669" y="12955"/>
                </a:lnTo>
                <a:lnTo>
                  <a:pt x="8764" y="13098"/>
                </a:lnTo>
                <a:lnTo>
                  <a:pt x="8907" y="13146"/>
                </a:lnTo>
                <a:lnTo>
                  <a:pt x="9360" y="12955"/>
                </a:lnTo>
                <a:lnTo>
                  <a:pt x="9622" y="12741"/>
                </a:lnTo>
                <a:lnTo>
                  <a:pt x="9836" y="12574"/>
                </a:lnTo>
                <a:lnTo>
                  <a:pt x="10146" y="12574"/>
                </a:lnTo>
                <a:lnTo>
                  <a:pt x="10336" y="12669"/>
                </a:lnTo>
                <a:lnTo>
                  <a:pt x="10717" y="13050"/>
                </a:lnTo>
                <a:lnTo>
                  <a:pt x="10908" y="13408"/>
                </a:lnTo>
                <a:lnTo>
                  <a:pt x="11241" y="13503"/>
                </a:lnTo>
                <a:lnTo>
                  <a:pt x="11741" y="13479"/>
                </a:lnTo>
                <a:lnTo>
                  <a:pt x="11956" y="13527"/>
                </a:lnTo>
                <a:lnTo>
                  <a:pt x="12337" y="13836"/>
                </a:lnTo>
                <a:lnTo>
                  <a:pt x="12480" y="14098"/>
                </a:lnTo>
                <a:lnTo>
                  <a:pt x="12503" y="14217"/>
                </a:lnTo>
                <a:lnTo>
                  <a:pt x="12432" y="14717"/>
                </a:lnTo>
                <a:lnTo>
                  <a:pt x="12289" y="14979"/>
                </a:lnTo>
                <a:lnTo>
                  <a:pt x="12170" y="15027"/>
                </a:lnTo>
                <a:lnTo>
                  <a:pt x="11813" y="14932"/>
                </a:lnTo>
                <a:lnTo>
                  <a:pt x="11622" y="14932"/>
                </a:lnTo>
                <a:lnTo>
                  <a:pt x="11575" y="15027"/>
                </a:lnTo>
                <a:lnTo>
                  <a:pt x="11527" y="15241"/>
                </a:lnTo>
                <a:lnTo>
                  <a:pt x="11717" y="15456"/>
                </a:lnTo>
                <a:lnTo>
                  <a:pt x="11956" y="15575"/>
                </a:lnTo>
                <a:lnTo>
                  <a:pt x="12241" y="15741"/>
                </a:lnTo>
                <a:lnTo>
                  <a:pt x="12789" y="16146"/>
                </a:lnTo>
                <a:lnTo>
                  <a:pt x="13027" y="16432"/>
                </a:lnTo>
                <a:lnTo>
                  <a:pt x="13027" y="16551"/>
                </a:lnTo>
                <a:lnTo>
                  <a:pt x="13051" y="16885"/>
                </a:lnTo>
                <a:lnTo>
                  <a:pt x="13075" y="17527"/>
                </a:lnTo>
                <a:lnTo>
                  <a:pt x="13003" y="17813"/>
                </a:lnTo>
                <a:lnTo>
                  <a:pt x="12884" y="17837"/>
                </a:lnTo>
                <a:lnTo>
                  <a:pt x="12694" y="17766"/>
                </a:lnTo>
                <a:lnTo>
                  <a:pt x="12408" y="17313"/>
                </a:lnTo>
                <a:lnTo>
                  <a:pt x="12146" y="17170"/>
                </a:lnTo>
                <a:lnTo>
                  <a:pt x="11860" y="17099"/>
                </a:lnTo>
                <a:lnTo>
                  <a:pt x="11575" y="17218"/>
                </a:lnTo>
                <a:lnTo>
                  <a:pt x="11479" y="17385"/>
                </a:lnTo>
                <a:lnTo>
                  <a:pt x="11503" y="17504"/>
                </a:lnTo>
                <a:lnTo>
                  <a:pt x="11527" y="17718"/>
                </a:lnTo>
                <a:lnTo>
                  <a:pt x="11789" y="18123"/>
                </a:lnTo>
                <a:lnTo>
                  <a:pt x="12051" y="18266"/>
                </a:lnTo>
                <a:lnTo>
                  <a:pt x="12313" y="18456"/>
                </a:lnTo>
                <a:lnTo>
                  <a:pt x="12551" y="18861"/>
                </a:lnTo>
                <a:lnTo>
                  <a:pt x="12527" y="19147"/>
                </a:lnTo>
                <a:lnTo>
                  <a:pt x="12456" y="19266"/>
                </a:lnTo>
                <a:lnTo>
                  <a:pt x="12194" y="19528"/>
                </a:lnTo>
                <a:lnTo>
                  <a:pt x="11646" y="19814"/>
                </a:lnTo>
                <a:lnTo>
                  <a:pt x="11336" y="19790"/>
                </a:lnTo>
                <a:lnTo>
                  <a:pt x="11241" y="19647"/>
                </a:lnTo>
                <a:lnTo>
                  <a:pt x="11051" y="19266"/>
                </a:lnTo>
                <a:lnTo>
                  <a:pt x="10860" y="18385"/>
                </a:lnTo>
                <a:lnTo>
                  <a:pt x="10932" y="18051"/>
                </a:lnTo>
                <a:lnTo>
                  <a:pt x="11074" y="17742"/>
                </a:lnTo>
                <a:lnTo>
                  <a:pt x="11289" y="16956"/>
                </a:lnTo>
                <a:lnTo>
                  <a:pt x="11289" y="16670"/>
                </a:lnTo>
                <a:lnTo>
                  <a:pt x="11241" y="16503"/>
                </a:lnTo>
                <a:lnTo>
                  <a:pt x="10955" y="16384"/>
                </a:lnTo>
                <a:lnTo>
                  <a:pt x="10836" y="16408"/>
                </a:lnTo>
                <a:lnTo>
                  <a:pt x="10741" y="16551"/>
                </a:lnTo>
                <a:lnTo>
                  <a:pt x="10670" y="17146"/>
                </a:lnTo>
                <a:lnTo>
                  <a:pt x="10551" y="17408"/>
                </a:lnTo>
                <a:lnTo>
                  <a:pt x="10431" y="17385"/>
                </a:lnTo>
                <a:lnTo>
                  <a:pt x="10146" y="17242"/>
                </a:lnTo>
                <a:lnTo>
                  <a:pt x="9812" y="16885"/>
                </a:lnTo>
                <a:lnTo>
                  <a:pt x="9741" y="16623"/>
                </a:lnTo>
                <a:lnTo>
                  <a:pt x="9812" y="16480"/>
                </a:lnTo>
                <a:lnTo>
                  <a:pt x="10098" y="15980"/>
                </a:lnTo>
                <a:lnTo>
                  <a:pt x="10336" y="15479"/>
                </a:lnTo>
                <a:lnTo>
                  <a:pt x="10479" y="15217"/>
                </a:lnTo>
                <a:lnTo>
                  <a:pt x="10622" y="14836"/>
                </a:lnTo>
                <a:lnTo>
                  <a:pt x="10574" y="14670"/>
                </a:lnTo>
                <a:lnTo>
                  <a:pt x="10479" y="14646"/>
                </a:lnTo>
                <a:lnTo>
                  <a:pt x="10193" y="14622"/>
                </a:lnTo>
                <a:lnTo>
                  <a:pt x="9788" y="14670"/>
                </a:lnTo>
                <a:lnTo>
                  <a:pt x="9598" y="14836"/>
                </a:lnTo>
                <a:lnTo>
                  <a:pt x="9550" y="14979"/>
                </a:lnTo>
                <a:lnTo>
                  <a:pt x="9431" y="15313"/>
                </a:lnTo>
                <a:lnTo>
                  <a:pt x="9217" y="15622"/>
                </a:lnTo>
                <a:lnTo>
                  <a:pt x="9098" y="15575"/>
                </a:lnTo>
                <a:lnTo>
                  <a:pt x="9050" y="15432"/>
                </a:lnTo>
                <a:lnTo>
                  <a:pt x="9003" y="15098"/>
                </a:lnTo>
                <a:lnTo>
                  <a:pt x="9193" y="14527"/>
                </a:lnTo>
                <a:lnTo>
                  <a:pt x="9312" y="14265"/>
                </a:lnTo>
                <a:lnTo>
                  <a:pt x="9455" y="14003"/>
                </a:lnTo>
                <a:lnTo>
                  <a:pt x="9622" y="13693"/>
                </a:lnTo>
                <a:lnTo>
                  <a:pt x="9574" y="13527"/>
                </a:lnTo>
                <a:lnTo>
                  <a:pt x="9455" y="13479"/>
                </a:lnTo>
                <a:lnTo>
                  <a:pt x="9336" y="13455"/>
                </a:lnTo>
                <a:lnTo>
                  <a:pt x="9050" y="13503"/>
                </a:lnTo>
                <a:lnTo>
                  <a:pt x="8645" y="13717"/>
                </a:lnTo>
                <a:lnTo>
                  <a:pt x="8526" y="13955"/>
                </a:lnTo>
                <a:lnTo>
                  <a:pt x="8455" y="14217"/>
                </a:lnTo>
                <a:lnTo>
                  <a:pt x="8383" y="14551"/>
                </a:lnTo>
                <a:lnTo>
                  <a:pt x="8312" y="14646"/>
                </a:lnTo>
                <a:lnTo>
                  <a:pt x="8241" y="14622"/>
                </a:lnTo>
                <a:lnTo>
                  <a:pt x="8098" y="14455"/>
                </a:lnTo>
                <a:lnTo>
                  <a:pt x="7931" y="14003"/>
                </a:lnTo>
                <a:lnTo>
                  <a:pt x="7955" y="13717"/>
                </a:lnTo>
                <a:lnTo>
                  <a:pt x="8026" y="13646"/>
                </a:lnTo>
                <a:lnTo>
                  <a:pt x="8193" y="13503"/>
                </a:lnTo>
                <a:lnTo>
                  <a:pt x="8312" y="13146"/>
                </a:lnTo>
                <a:lnTo>
                  <a:pt x="8241" y="12979"/>
                </a:lnTo>
                <a:lnTo>
                  <a:pt x="8074" y="12836"/>
                </a:lnTo>
                <a:lnTo>
                  <a:pt x="7788" y="12788"/>
                </a:lnTo>
                <a:lnTo>
                  <a:pt x="7621" y="12931"/>
                </a:lnTo>
                <a:lnTo>
                  <a:pt x="7574" y="13098"/>
                </a:lnTo>
                <a:lnTo>
                  <a:pt x="7455" y="13455"/>
                </a:lnTo>
                <a:lnTo>
                  <a:pt x="7193" y="13717"/>
                </a:lnTo>
                <a:lnTo>
                  <a:pt x="7050" y="13693"/>
                </a:lnTo>
                <a:lnTo>
                  <a:pt x="7002" y="13622"/>
                </a:lnTo>
                <a:lnTo>
                  <a:pt x="6955" y="13360"/>
                </a:lnTo>
                <a:lnTo>
                  <a:pt x="7050" y="12836"/>
                </a:lnTo>
                <a:lnTo>
                  <a:pt x="7264" y="12622"/>
                </a:lnTo>
                <a:lnTo>
                  <a:pt x="7383" y="12526"/>
                </a:lnTo>
                <a:lnTo>
                  <a:pt x="7502" y="12241"/>
                </a:lnTo>
                <a:lnTo>
                  <a:pt x="7502" y="11955"/>
                </a:lnTo>
                <a:lnTo>
                  <a:pt x="7383" y="11812"/>
                </a:lnTo>
                <a:lnTo>
                  <a:pt x="7240" y="11836"/>
                </a:lnTo>
                <a:lnTo>
                  <a:pt x="7002" y="12050"/>
                </a:lnTo>
                <a:lnTo>
                  <a:pt x="6812" y="12503"/>
                </a:lnTo>
                <a:lnTo>
                  <a:pt x="6645" y="12646"/>
                </a:lnTo>
                <a:lnTo>
                  <a:pt x="6550" y="12598"/>
                </a:lnTo>
                <a:lnTo>
                  <a:pt x="6454" y="12503"/>
                </a:lnTo>
                <a:lnTo>
                  <a:pt x="6312" y="12074"/>
                </a:lnTo>
                <a:lnTo>
                  <a:pt x="6264" y="11574"/>
                </a:lnTo>
                <a:lnTo>
                  <a:pt x="6359" y="11241"/>
                </a:lnTo>
                <a:lnTo>
                  <a:pt x="6478" y="11217"/>
                </a:lnTo>
                <a:lnTo>
                  <a:pt x="6716" y="11241"/>
                </a:lnTo>
                <a:lnTo>
                  <a:pt x="6931" y="11074"/>
                </a:lnTo>
                <a:lnTo>
                  <a:pt x="7002" y="10955"/>
                </a:lnTo>
                <a:lnTo>
                  <a:pt x="7050" y="10812"/>
                </a:lnTo>
                <a:lnTo>
                  <a:pt x="6835" y="10621"/>
                </a:lnTo>
                <a:lnTo>
                  <a:pt x="6597" y="10502"/>
                </a:lnTo>
                <a:lnTo>
                  <a:pt x="6478" y="10431"/>
                </a:lnTo>
                <a:lnTo>
                  <a:pt x="6431" y="10193"/>
                </a:lnTo>
                <a:lnTo>
                  <a:pt x="6574" y="9978"/>
                </a:lnTo>
                <a:lnTo>
                  <a:pt x="6835" y="9835"/>
                </a:lnTo>
                <a:lnTo>
                  <a:pt x="7312" y="9835"/>
                </a:lnTo>
                <a:lnTo>
                  <a:pt x="7717" y="9764"/>
                </a:lnTo>
                <a:lnTo>
                  <a:pt x="7836" y="9573"/>
                </a:lnTo>
                <a:lnTo>
                  <a:pt x="7955" y="9312"/>
                </a:lnTo>
                <a:lnTo>
                  <a:pt x="7931" y="8907"/>
                </a:lnTo>
                <a:lnTo>
                  <a:pt x="7812" y="8811"/>
                </a:lnTo>
                <a:lnTo>
                  <a:pt x="7740" y="8835"/>
                </a:lnTo>
                <a:lnTo>
                  <a:pt x="7550" y="9026"/>
                </a:lnTo>
                <a:lnTo>
                  <a:pt x="7359" y="9335"/>
                </a:lnTo>
                <a:lnTo>
                  <a:pt x="7169" y="9359"/>
                </a:lnTo>
                <a:lnTo>
                  <a:pt x="7050" y="9264"/>
                </a:lnTo>
                <a:lnTo>
                  <a:pt x="6955" y="9121"/>
                </a:lnTo>
                <a:lnTo>
                  <a:pt x="6978" y="8859"/>
                </a:lnTo>
                <a:lnTo>
                  <a:pt x="7288" y="8502"/>
                </a:lnTo>
                <a:lnTo>
                  <a:pt x="7550" y="8335"/>
                </a:lnTo>
                <a:lnTo>
                  <a:pt x="7669" y="8240"/>
                </a:lnTo>
                <a:lnTo>
                  <a:pt x="7764" y="8049"/>
                </a:lnTo>
                <a:lnTo>
                  <a:pt x="7764" y="7835"/>
                </a:lnTo>
                <a:lnTo>
                  <a:pt x="7669" y="7668"/>
                </a:lnTo>
                <a:lnTo>
                  <a:pt x="7574" y="7597"/>
                </a:lnTo>
                <a:lnTo>
                  <a:pt x="7383" y="7549"/>
                </a:lnTo>
                <a:lnTo>
                  <a:pt x="7145" y="7764"/>
                </a:lnTo>
                <a:lnTo>
                  <a:pt x="7050" y="7954"/>
                </a:lnTo>
                <a:lnTo>
                  <a:pt x="6907" y="8192"/>
                </a:lnTo>
                <a:lnTo>
                  <a:pt x="6550" y="8597"/>
                </a:lnTo>
                <a:lnTo>
                  <a:pt x="6383" y="8669"/>
                </a:lnTo>
                <a:lnTo>
                  <a:pt x="6335" y="8573"/>
                </a:lnTo>
                <a:lnTo>
                  <a:pt x="6312" y="8288"/>
                </a:lnTo>
                <a:lnTo>
                  <a:pt x="6335" y="7621"/>
                </a:lnTo>
                <a:lnTo>
                  <a:pt x="6216" y="7406"/>
                </a:lnTo>
                <a:lnTo>
                  <a:pt x="6145" y="7335"/>
                </a:lnTo>
                <a:lnTo>
                  <a:pt x="5907" y="7264"/>
                </a:lnTo>
                <a:lnTo>
                  <a:pt x="5645" y="7287"/>
                </a:lnTo>
                <a:lnTo>
                  <a:pt x="5454" y="7430"/>
                </a:lnTo>
                <a:lnTo>
                  <a:pt x="5454" y="7549"/>
                </a:lnTo>
                <a:lnTo>
                  <a:pt x="5478" y="7811"/>
                </a:lnTo>
                <a:lnTo>
                  <a:pt x="5692" y="8311"/>
                </a:lnTo>
                <a:lnTo>
                  <a:pt x="5835" y="8502"/>
                </a:lnTo>
                <a:lnTo>
                  <a:pt x="5954" y="8692"/>
                </a:lnTo>
                <a:lnTo>
                  <a:pt x="6097" y="9050"/>
                </a:lnTo>
                <a:lnTo>
                  <a:pt x="6073" y="9264"/>
                </a:lnTo>
                <a:lnTo>
                  <a:pt x="6002" y="9335"/>
                </a:lnTo>
                <a:lnTo>
                  <a:pt x="5764" y="9478"/>
                </a:lnTo>
                <a:lnTo>
                  <a:pt x="5335" y="9526"/>
                </a:lnTo>
                <a:lnTo>
                  <a:pt x="5097" y="9335"/>
                </a:lnTo>
                <a:lnTo>
                  <a:pt x="5026" y="9169"/>
                </a:lnTo>
                <a:lnTo>
                  <a:pt x="4930" y="8716"/>
                </a:lnTo>
                <a:lnTo>
                  <a:pt x="4859" y="7716"/>
                </a:lnTo>
                <a:lnTo>
                  <a:pt x="4930" y="7478"/>
                </a:lnTo>
                <a:lnTo>
                  <a:pt x="5049" y="7240"/>
                </a:lnTo>
                <a:lnTo>
                  <a:pt x="5240" y="6692"/>
                </a:lnTo>
                <a:lnTo>
                  <a:pt x="5264" y="6406"/>
                </a:lnTo>
                <a:lnTo>
                  <a:pt x="5216" y="6335"/>
                </a:lnTo>
                <a:lnTo>
                  <a:pt x="5026" y="6311"/>
                </a:lnTo>
                <a:lnTo>
                  <a:pt x="4621" y="6525"/>
                </a:lnTo>
                <a:lnTo>
                  <a:pt x="4454" y="6787"/>
                </a:lnTo>
                <a:lnTo>
                  <a:pt x="4430" y="6954"/>
                </a:lnTo>
                <a:lnTo>
                  <a:pt x="4406" y="7121"/>
                </a:lnTo>
                <a:lnTo>
                  <a:pt x="4311" y="7240"/>
                </a:lnTo>
                <a:lnTo>
                  <a:pt x="4073" y="7168"/>
                </a:lnTo>
                <a:lnTo>
                  <a:pt x="3882" y="6954"/>
                </a:lnTo>
                <a:lnTo>
                  <a:pt x="3621" y="6716"/>
                </a:lnTo>
                <a:lnTo>
                  <a:pt x="3073" y="6549"/>
                </a:lnTo>
                <a:lnTo>
                  <a:pt x="2787" y="6668"/>
                </a:lnTo>
                <a:lnTo>
                  <a:pt x="2692" y="6835"/>
                </a:lnTo>
                <a:lnTo>
                  <a:pt x="2644" y="7025"/>
                </a:lnTo>
                <a:lnTo>
                  <a:pt x="2668" y="7359"/>
                </a:lnTo>
                <a:lnTo>
                  <a:pt x="2930" y="7764"/>
                </a:lnTo>
                <a:lnTo>
                  <a:pt x="3168" y="7930"/>
                </a:lnTo>
                <a:lnTo>
                  <a:pt x="3287" y="8002"/>
                </a:lnTo>
                <a:lnTo>
                  <a:pt x="3382" y="8192"/>
                </a:lnTo>
                <a:lnTo>
                  <a:pt x="3406" y="8407"/>
                </a:lnTo>
                <a:lnTo>
                  <a:pt x="3311" y="8549"/>
                </a:lnTo>
                <a:lnTo>
                  <a:pt x="3239" y="8573"/>
                </a:lnTo>
                <a:lnTo>
                  <a:pt x="3073" y="8597"/>
                </a:lnTo>
                <a:lnTo>
                  <a:pt x="2787" y="8740"/>
                </a:lnTo>
                <a:lnTo>
                  <a:pt x="2739" y="8931"/>
                </a:lnTo>
                <a:lnTo>
                  <a:pt x="2739" y="9050"/>
                </a:lnTo>
                <a:lnTo>
                  <a:pt x="2858" y="9216"/>
                </a:lnTo>
                <a:lnTo>
                  <a:pt x="3192" y="9335"/>
                </a:lnTo>
                <a:lnTo>
                  <a:pt x="3525" y="9335"/>
                </a:lnTo>
                <a:lnTo>
                  <a:pt x="3859" y="9312"/>
                </a:lnTo>
                <a:lnTo>
                  <a:pt x="4335" y="9407"/>
                </a:lnTo>
                <a:lnTo>
                  <a:pt x="4454" y="9597"/>
                </a:lnTo>
                <a:lnTo>
                  <a:pt x="4406" y="9740"/>
                </a:lnTo>
                <a:lnTo>
                  <a:pt x="4240" y="10002"/>
                </a:lnTo>
                <a:lnTo>
                  <a:pt x="3668" y="10288"/>
                </a:lnTo>
                <a:lnTo>
                  <a:pt x="3359" y="10359"/>
                </a:lnTo>
                <a:lnTo>
                  <a:pt x="3239" y="10407"/>
                </a:lnTo>
                <a:lnTo>
                  <a:pt x="3097" y="10645"/>
                </a:lnTo>
                <a:lnTo>
                  <a:pt x="3120" y="10931"/>
                </a:lnTo>
                <a:lnTo>
                  <a:pt x="3287" y="11121"/>
                </a:lnTo>
                <a:lnTo>
                  <a:pt x="3430" y="11121"/>
                </a:lnTo>
                <a:lnTo>
                  <a:pt x="3716" y="11050"/>
                </a:lnTo>
                <a:lnTo>
                  <a:pt x="4264" y="10836"/>
                </a:lnTo>
                <a:lnTo>
                  <a:pt x="4573" y="10788"/>
                </a:lnTo>
                <a:lnTo>
                  <a:pt x="4692" y="10836"/>
                </a:lnTo>
                <a:lnTo>
                  <a:pt x="4907" y="10955"/>
                </a:lnTo>
                <a:lnTo>
                  <a:pt x="5168" y="11098"/>
                </a:lnTo>
                <a:lnTo>
                  <a:pt x="5216" y="11241"/>
                </a:lnTo>
                <a:lnTo>
                  <a:pt x="5168" y="11360"/>
                </a:lnTo>
                <a:lnTo>
                  <a:pt x="5026" y="11574"/>
                </a:lnTo>
                <a:lnTo>
                  <a:pt x="4645" y="11788"/>
                </a:lnTo>
                <a:lnTo>
                  <a:pt x="4525" y="12003"/>
                </a:lnTo>
                <a:lnTo>
                  <a:pt x="4502" y="12217"/>
                </a:lnTo>
                <a:lnTo>
                  <a:pt x="4668" y="12384"/>
                </a:lnTo>
                <a:lnTo>
                  <a:pt x="4907" y="12360"/>
                </a:lnTo>
                <a:lnTo>
                  <a:pt x="5049" y="12288"/>
                </a:lnTo>
                <a:lnTo>
                  <a:pt x="5359" y="12145"/>
                </a:lnTo>
                <a:lnTo>
                  <a:pt x="5740" y="12241"/>
                </a:lnTo>
                <a:lnTo>
                  <a:pt x="5931" y="12455"/>
                </a:lnTo>
                <a:lnTo>
                  <a:pt x="6121" y="12741"/>
                </a:lnTo>
                <a:lnTo>
                  <a:pt x="6288" y="13289"/>
                </a:lnTo>
                <a:lnTo>
                  <a:pt x="6288" y="13574"/>
                </a:lnTo>
                <a:lnTo>
                  <a:pt x="6240" y="13646"/>
                </a:lnTo>
                <a:lnTo>
                  <a:pt x="6121" y="13812"/>
                </a:lnTo>
                <a:lnTo>
                  <a:pt x="5883" y="14003"/>
                </a:lnTo>
                <a:lnTo>
                  <a:pt x="5692" y="13979"/>
                </a:lnTo>
                <a:lnTo>
                  <a:pt x="5597" y="13836"/>
                </a:lnTo>
                <a:lnTo>
                  <a:pt x="5359" y="13503"/>
                </a:lnTo>
                <a:lnTo>
                  <a:pt x="5049" y="13074"/>
                </a:lnTo>
                <a:lnTo>
                  <a:pt x="4835" y="13027"/>
                </a:lnTo>
                <a:lnTo>
                  <a:pt x="4740" y="13122"/>
                </a:lnTo>
                <a:lnTo>
                  <a:pt x="4621" y="13241"/>
                </a:lnTo>
                <a:lnTo>
                  <a:pt x="4383" y="13312"/>
                </a:lnTo>
                <a:lnTo>
                  <a:pt x="4025" y="13241"/>
                </a:lnTo>
                <a:lnTo>
                  <a:pt x="3811" y="13146"/>
                </a:lnTo>
                <a:lnTo>
                  <a:pt x="3716" y="13074"/>
                </a:lnTo>
                <a:lnTo>
                  <a:pt x="3621" y="12836"/>
                </a:lnTo>
                <a:lnTo>
                  <a:pt x="3573" y="12384"/>
                </a:lnTo>
                <a:lnTo>
                  <a:pt x="3454" y="12074"/>
                </a:lnTo>
                <a:lnTo>
                  <a:pt x="3239" y="11764"/>
                </a:lnTo>
                <a:lnTo>
                  <a:pt x="2811" y="11360"/>
                </a:lnTo>
                <a:lnTo>
                  <a:pt x="2477" y="11217"/>
                </a:lnTo>
                <a:lnTo>
                  <a:pt x="2287" y="11193"/>
                </a:lnTo>
                <a:lnTo>
                  <a:pt x="1930" y="11169"/>
                </a:lnTo>
                <a:lnTo>
                  <a:pt x="1501" y="11193"/>
                </a:lnTo>
                <a:lnTo>
                  <a:pt x="1382" y="11312"/>
                </a:lnTo>
                <a:lnTo>
                  <a:pt x="1406" y="11407"/>
                </a:lnTo>
                <a:lnTo>
                  <a:pt x="1501" y="11645"/>
                </a:lnTo>
                <a:lnTo>
                  <a:pt x="1882" y="11931"/>
                </a:lnTo>
                <a:lnTo>
                  <a:pt x="2096" y="12026"/>
                </a:lnTo>
                <a:lnTo>
                  <a:pt x="2192" y="12098"/>
                </a:lnTo>
                <a:lnTo>
                  <a:pt x="2287" y="12336"/>
                </a:lnTo>
                <a:lnTo>
                  <a:pt x="2263" y="12574"/>
                </a:lnTo>
                <a:lnTo>
                  <a:pt x="2144" y="12741"/>
                </a:lnTo>
                <a:lnTo>
                  <a:pt x="2025" y="12741"/>
                </a:lnTo>
                <a:lnTo>
                  <a:pt x="1715" y="12765"/>
                </a:lnTo>
                <a:lnTo>
                  <a:pt x="1001" y="13027"/>
                </a:lnTo>
                <a:lnTo>
                  <a:pt x="668" y="13312"/>
                </a:lnTo>
                <a:lnTo>
                  <a:pt x="596" y="13479"/>
                </a:lnTo>
                <a:lnTo>
                  <a:pt x="453" y="13860"/>
                </a:lnTo>
                <a:lnTo>
                  <a:pt x="191" y="14432"/>
                </a:lnTo>
                <a:lnTo>
                  <a:pt x="191" y="14741"/>
                </a:lnTo>
                <a:lnTo>
                  <a:pt x="334" y="14836"/>
                </a:lnTo>
                <a:lnTo>
                  <a:pt x="406" y="14860"/>
                </a:lnTo>
                <a:lnTo>
                  <a:pt x="477" y="14717"/>
                </a:lnTo>
                <a:lnTo>
                  <a:pt x="572" y="14479"/>
                </a:lnTo>
                <a:lnTo>
                  <a:pt x="787" y="14217"/>
                </a:lnTo>
                <a:lnTo>
                  <a:pt x="953" y="14122"/>
                </a:lnTo>
                <a:lnTo>
                  <a:pt x="1144" y="14074"/>
                </a:lnTo>
                <a:lnTo>
                  <a:pt x="1453" y="14146"/>
                </a:lnTo>
                <a:lnTo>
                  <a:pt x="1668" y="14360"/>
                </a:lnTo>
                <a:lnTo>
                  <a:pt x="1715" y="14598"/>
                </a:lnTo>
                <a:lnTo>
                  <a:pt x="1692" y="14694"/>
                </a:lnTo>
                <a:lnTo>
                  <a:pt x="1501" y="14908"/>
                </a:lnTo>
                <a:lnTo>
                  <a:pt x="1168" y="15265"/>
                </a:lnTo>
                <a:lnTo>
                  <a:pt x="1120" y="15479"/>
                </a:lnTo>
                <a:lnTo>
                  <a:pt x="1215" y="15575"/>
                </a:lnTo>
                <a:lnTo>
                  <a:pt x="1525" y="15765"/>
                </a:lnTo>
                <a:lnTo>
                  <a:pt x="1977" y="15837"/>
                </a:lnTo>
                <a:lnTo>
                  <a:pt x="2120" y="15670"/>
                </a:lnTo>
                <a:lnTo>
                  <a:pt x="2120" y="15503"/>
                </a:lnTo>
                <a:lnTo>
                  <a:pt x="2025" y="15122"/>
                </a:lnTo>
                <a:lnTo>
                  <a:pt x="1977" y="14622"/>
                </a:lnTo>
                <a:lnTo>
                  <a:pt x="2120" y="14432"/>
                </a:lnTo>
                <a:lnTo>
                  <a:pt x="2311" y="14432"/>
                </a:lnTo>
                <a:lnTo>
                  <a:pt x="2525" y="14455"/>
                </a:lnTo>
                <a:lnTo>
                  <a:pt x="2763" y="14575"/>
                </a:lnTo>
                <a:lnTo>
                  <a:pt x="2906" y="14860"/>
                </a:lnTo>
                <a:lnTo>
                  <a:pt x="2930" y="15098"/>
                </a:lnTo>
                <a:lnTo>
                  <a:pt x="2882" y="15313"/>
                </a:lnTo>
                <a:lnTo>
                  <a:pt x="2644" y="15741"/>
                </a:lnTo>
                <a:lnTo>
                  <a:pt x="2644" y="15980"/>
                </a:lnTo>
                <a:lnTo>
                  <a:pt x="2668" y="16122"/>
                </a:lnTo>
                <a:lnTo>
                  <a:pt x="2811" y="16289"/>
                </a:lnTo>
                <a:lnTo>
                  <a:pt x="3001" y="16384"/>
                </a:lnTo>
                <a:lnTo>
                  <a:pt x="3192" y="16289"/>
                </a:lnTo>
                <a:lnTo>
                  <a:pt x="3263" y="16194"/>
                </a:lnTo>
                <a:lnTo>
                  <a:pt x="3382" y="15813"/>
                </a:lnTo>
                <a:lnTo>
                  <a:pt x="3478" y="14908"/>
                </a:lnTo>
                <a:lnTo>
                  <a:pt x="3573" y="14503"/>
                </a:lnTo>
                <a:lnTo>
                  <a:pt x="3668" y="14455"/>
                </a:lnTo>
                <a:lnTo>
                  <a:pt x="3763" y="14455"/>
                </a:lnTo>
                <a:lnTo>
                  <a:pt x="3930" y="14575"/>
                </a:lnTo>
                <a:lnTo>
                  <a:pt x="4049" y="14908"/>
                </a:lnTo>
                <a:lnTo>
                  <a:pt x="3978" y="15289"/>
                </a:lnTo>
                <a:lnTo>
                  <a:pt x="3930" y="15479"/>
                </a:lnTo>
                <a:lnTo>
                  <a:pt x="3978" y="15789"/>
                </a:lnTo>
                <a:lnTo>
                  <a:pt x="4097" y="16003"/>
                </a:lnTo>
                <a:lnTo>
                  <a:pt x="4287" y="16099"/>
                </a:lnTo>
                <a:lnTo>
                  <a:pt x="4383" y="16099"/>
                </a:lnTo>
                <a:lnTo>
                  <a:pt x="4478" y="16027"/>
                </a:lnTo>
                <a:lnTo>
                  <a:pt x="4597" y="15741"/>
                </a:lnTo>
                <a:lnTo>
                  <a:pt x="4740" y="15122"/>
                </a:lnTo>
                <a:lnTo>
                  <a:pt x="4883" y="14836"/>
                </a:lnTo>
                <a:lnTo>
                  <a:pt x="5073" y="14622"/>
                </a:lnTo>
                <a:lnTo>
                  <a:pt x="5383" y="14503"/>
                </a:lnTo>
                <a:lnTo>
                  <a:pt x="5502" y="14622"/>
                </a:lnTo>
                <a:lnTo>
                  <a:pt x="5526" y="14765"/>
                </a:lnTo>
                <a:lnTo>
                  <a:pt x="5454" y="15051"/>
                </a:lnTo>
                <a:lnTo>
                  <a:pt x="5216" y="15384"/>
                </a:lnTo>
                <a:lnTo>
                  <a:pt x="5192" y="15575"/>
                </a:lnTo>
                <a:lnTo>
                  <a:pt x="5264" y="15694"/>
                </a:lnTo>
                <a:lnTo>
                  <a:pt x="5383" y="15765"/>
                </a:lnTo>
                <a:lnTo>
                  <a:pt x="5573" y="15646"/>
                </a:lnTo>
                <a:lnTo>
                  <a:pt x="5788" y="15384"/>
                </a:lnTo>
                <a:lnTo>
                  <a:pt x="6097" y="15146"/>
                </a:lnTo>
                <a:lnTo>
                  <a:pt x="6288" y="15122"/>
                </a:lnTo>
                <a:lnTo>
                  <a:pt x="6502" y="15146"/>
                </a:lnTo>
                <a:lnTo>
                  <a:pt x="6812" y="15241"/>
                </a:lnTo>
                <a:lnTo>
                  <a:pt x="7121" y="15503"/>
                </a:lnTo>
                <a:lnTo>
                  <a:pt x="7240" y="15694"/>
                </a:lnTo>
                <a:lnTo>
                  <a:pt x="7288" y="15789"/>
                </a:lnTo>
                <a:lnTo>
                  <a:pt x="7264" y="16027"/>
                </a:lnTo>
                <a:lnTo>
                  <a:pt x="7121" y="16242"/>
                </a:lnTo>
                <a:lnTo>
                  <a:pt x="6883" y="16337"/>
                </a:lnTo>
                <a:lnTo>
                  <a:pt x="6740" y="16337"/>
                </a:lnTo>
                <a:lnTo>
                  <a:pt x="6597" y="16313"/>
                </a:lnTo>
                <a:lnTo>
                  <a:pt x="6359" y="16408"/>
                </a:lnTo>
                <a:lnTo>
                  <a:pt x="6192" y="16623"/>
                </a:lnTo>
                <a:lnTo>
                  <a:pt x="6145" y="16861"/>
                </a:lnTo>
                <a:lnTo>
                  <a:pt x="6169" y="16980"/>
                </a:lnTo>
                <a:lnTo>
                  <a:pt x="6216" y="17075"/>
                </a:lnTo>
                <a:lnTo>
                  <a:pt x="6431" y="17218"/>
                </a:lnTo>
                <a:lnTo>
                  <a:pt x="6788" y="17242"/>
                </a:lnTo>
                <a:lnTo>
                  <a:pt x="7002" y="17123"/>
                </a:lnTo>
                <a:lnTo>
                  <a:pt x="7193" y="16956"/>
                </a:lnTo>
                <a:lnTo>
                  <a:pt x="7717" y="16765"/>
                </a:lnTo>
                <a:lnTo>
                  <a:pt x="7979" y="16861"/>
                </a:lnTo>
                <a:lnTo>
                  <a:pt x="8241" y="17027"/>
                </a:lnTo>
                <a:lnTo>
                  <a:pt x="8526" y="17432"/>
                </a:lnTo>
                <a:lnTo>
                  <a:pt x="8479" y="17623"/>
                </a:lnTo>
                <a:lnTo>
                  <a:pt x="8360" y="17670"/>
                </a:lnTo>
                <a:lnTo>
                  <a:pt x="7979" y="17718"/>
                </a:lnTo>
                <a:lnTo>
                  <a:pt x="7050" y="17766"/>
                </a:lnTo>
                <a:lnTo>
                  <a:pt x="6764" y="17885"/>
                </a:lnTo>
                <a:lnTo>
                  <a:pt x="6669" y="17980"/>
                </a:lnTo>
                <a:lnTo>
                  <a:pt x="6502" y="18242"/>
                </a:lnTo>
                <a:lnTo>
                  <a:pt x="6454" y="18528"/>
                </a:lnTo>
                <a:lnTo>
                  <a:pt x="6645" y="18694"/>
                </a:lnTo>
                <a:lnTo>
                  <a:pt x="6859" y="18694"/>
                </a:lnTo>
                <a:lnTo>
                  <a:pt x="7336" y="18575"/>
                </a:lnTo>
                <a:lnTo>
                  <a:pt x="7931" y="18361"/>
                </a:lnTo>
                <a:lnTo>
                  <a:pt x="8264" y="18313"/>
                </a:lnTo>
                <a:lnTo>
                  <a:pt x="8383" y="18361"/>
                </a:lnTo>
                <a:lnTo>
                  <a:pt x="8669" y="18528"/>
                </a:lnTo>
                <a:lnTo>
                  <a:pt x="9050" y="18885"/>
                </a:lnTo>
                <a:lnTo>
                  <a:pt x="9169" y="19099"/>
                </a:lnTo>
                <a:lnTo>
                  <a:pt x="9145" y="19194"/>
                </a:lnTo>
                <a:lnTo>
                  <a:pt x="9074" y="19361"/>
                </a:lnTo>
                <a:lnTo>
                  <a:pt x="8979" y="19790"/>
                </a:lnTo>
                <a:lnTo>
                  <a:pt x="9074" y="20028"/>
                </a:lnTo>
                <a:lnTo>
                  <a:pt x="9193" y="20290"/>
                </a:lnTo>
                <a:lnTo>
                  <a:pt x="9169" y="20671"/>
                </a:lnTo>
                <a:lnTo>
                  <a:pt x="9003" y="20695"/>
                </a:lnTo>
                <a:lnTo>
                  <a:pt x="8884" y="20576"/>
                </a:lnTo>
                <a:lnTo>
                  <a:pt x="8598" y="20290"/>
                </a:lnTo>
                <a:lnTo>
                  <a:pt x="8145" y="19980"/>
                </a:lnTo>
                <a:lnTo>
                  <a:pt x="7931" y="19861"/>
                </a:lnTo>
                <a:lnTo>
                  <a:pt x="7621" y="19790"/>
                </a:lnTo>
                <a:lnTo>
                  <a:pt x="6955" y="19695"/>
                </a:lnTo>
                <a:lnTo>
                  <a:pt x="6645" y="19576"/>
                </a:lnTo>
                <a:lnTo>
                  <a:pt x="6574" y="19456"/>
                </a:lnTo>
                <a:lnTo>
                  <a:pt x="6454" y="19218"/>
                </a:lnTo>
                <a:lnTo>
                  <a:pt x="6026" y="18623"/>
                </a:lnTo>
                <a:lnTo>
                  <a:pt x="5907" y="18266"/>
                </a:lnTo>
                <a:lnTo>
                  <a:pt x="5835" y="17885"/>
                </a:lnTo>
                <a:lnTo>
                  <a:pt x="5597" y="17599"/>
                </a:lnTo>
                <a:lnTo>
                  <a:pt x="5454" y="17623"/>
                </a:lnTo>
                <a:lnTo>
                  <a:pt x="5407" y="17742"/>
                </a:lnTo>
                <a:lnTo>
                  <a:pt x="5311" y="18004"/>
                </a:lnTo>
                <a:lnTo>
                  <a:pt x="5288" y="18575"/>
                </a:lnTo>
                <a:lnTo>
                  <a:pt x="5288" y="18861"/>
                </a:lnTo>
                <a:lnTo>
                  <a:pt x="5288" y="19171"/>
                </a:lnTo>
                <a:lnTo>
                  <a:pt x="5073" y="19433"/>
                </a:lnTo>
                <a:lnTo>
                  <a:pt x="4907" y="19409"/>
                </a:lnTo>
                <a:lnTo>
                  <a:pt x="4811" y="19290"/>
                </a:lnTo>
                <a:lnTo>
                  <a:pt x="4645" y="18933"/>
                </a:lnTo>
                <a:lnTo>
                  <a:pt x="4454" y="18099"/>
                </a:lnTo>
                <a:lnTo>
                  <a:pt x="4525" y="17837"/>
                </a:lnTo>
                <a:lnTo>
                  <a:pt x="4668" y="17647"/>
                </a:lnTo>
                <a:lnTo>
                  <a:pt x="4835" y="17266"/>
                </a:lnTo>
                <a:lnTo>
                  <a:pt x="4764" y="17027"/>
                </a:lnTo>
                <a:lnTo>
                  <a:pt x="4645" y="16908"/>
                </a:lnTo>
                <a:lnTo>
                  <a:pt x="4478" y="16813"/>
                </a:lnTo>
                <a:lnTo>
                  <a:pt x="4192" y="16813"/>
                </a:lnTo>
                <a:lnTo>
                  <a:pt x="3954" y="16908"/>
                </a:lnTo>
                <a:lnTo>
                  <a:pt x="3811" y="17051"/>
                </a:lnTo>
                <a:lnTo>
                  <a:pt x="3811" y="17146"/>
                </a:lnTo>
                <a:lnTo>
                  <a:pt x="3859" y="17361"/>
                </a:lnTo>
                <a:lnTo>
                  <a:pt x="3906" y="17742"/>
                </a:lnTo>
                <a:lnTo>
                  <a:pt x="3859" y="17932"/>
                </a:lnTo>
                <a:lnTo>
                  <a:pt x="3763" y="17980"/>
                </a:lnTo>
                <a:lnTo>
                  <a:pt x="3525" y="18028"/>
                </a:lnTo>
                <a:lnTo>
                  <a:pt x="3216" y="17885"/>
                </a:lnTo>
                <a:lnTo>
                  <a:pt x="3097" y="17670"/>
                </a:lnTo>
                <a:lnTo>
                  <a:pt x="3097" y="17504"/>
                </a:lnTo>
                <a:lnTo>
                  <a:pt x="3073" y="17337"/>
                </a:lnTo>
                <a:lnTo>
                  <a:pt x="2882" y="16956"/>
                </a:lnTo>
                <a:lnTo>
                  <a:pt x="2620" y="16646"/>
                </a:lnTo>
                <a:lnTo>
                  <a:pt x="2287" y="16503"/>
                </a:lnTo>
                <a:lnTo>
                  <a:pt x="2120" y="16551"/>
                </a:lnTo>
                <a:lnTo>
                  <a:pt x="2049" y="16623"/>
                </a:lnTo>
                <a:lnTo>
                  <a:pt x="2025" y="16813"/>
                </a:lnTo>
                <a:lnTo>
                  <a:pt x="2168" y="17242"/>
                </a:lnTo>
                <a:lnTo>
                  <a:pt x="2263" y="17551"/>
                </a:lnTo>
                <a:lnTo>
                  <a:pt x="2263" y="17694"/>
                </a:lnTo>
                <a:lnTo>
                  <a:pt x="2073" y="17909"/>
                </a:lnTo>
                <a:lnTo>
                  <a:pt x="1763" y="17980"/>
                </a:lnTo>
                <a:lnTo>
                  <a:pt x="1453" y="17885"/>
                </a:lnTo>
                <a:lnTo>
                  <a:pt x="1334" y="17742"/>
                </a:lnTo>
                <a:lnTo>
                  <a:pt x="1215" y="17575"/>
                </a:lnTo>
                <a:lnTo>
                  <a:pt x="858" y="17289"/>
                </a:lnTo>
                <a:lnTo>
                  <a:pt x="453" y="17123"/>
                </a:lnTo>
                <a:lnTo>
                  <a:pt x="144" y="17123"/>
                </a:lnTo>
                <a:lnTo>
                  <a:pt x="72" y="17242"/>
                </a:lnTo>
                <a:lnTo>
                  <a:pt x="1" y="17361"/>
                </a:lnTo>
                <a:lnTo>
                  <a:pt x="25" y="17718"/>
                </a:lnTo>
                <a:lnTo>
                  <a:pt x="167" y="18051"/>
                </a:lnTo>
                <a:lnTo>
                  <a:pt x="453" y="18266"/>
                </a:lnTo>
                <a:lnTo>
                  <a:pt x="668" y="18290"/>
                </a:lnTo>
                <a:lnTo>
                  <a:pt x="1072" y="18290"/>
                </a:lnTo>
                <a:lnTo>
                  <a:pt x="1453" y="18385"/>
                </a:lnTo>
                <a:lnTo>
                  <a:pt x="1525" y="18504"/>
                </a:lnTo>
                <a:lnTo>
                  <a:pt x="1453" y="18599"/>
                </a:lnTo>
                <a:lnTo>
                  <a:pt x="1263" y="18742"/>
                </a:lnTo>
                <a:lnTo>
                  <a:pt x="691" y="18980"/>
                </a:lnTo>
                <a:lnTo>
                  <a:pt x="572" y="19099"/>
                </a:lnTo>
                <a:lnTo>
                  <a:pt x="548" y="19242"/>
                </a:lnTo>
                <a:lnTo>
                  <a:pt x="644" y="19528"/>
                </a:lnTo>
                <a:lnTo>
                  <a:pt x="834" y="19718"/>
                </a:lnTo>
                <a:lnTo>
                  <a:pt x="1072" y="19718"/>
                </a:lnTo>
                <a:lnTo>
                  <a:pt x="1215" y="19576"/>
                </a:lnTo>
                <a:lnTo>
                  <a:pt x="1430" y="19242"/>
                </a:lnTo>
                <a:lnTo>
                  <a:pt x="1668" y="18813"/>
                </a:lnTo>
                <a:lnTo>
                  <a:pt x="1906" y="18742"/>
                </a:lnTo>
                <a:lnTo>
                  <a:pt x="2096" y="18837"/>
                </a:lnTo>
                <a:lnTo>
                  <a:pt x="2477" y="19004"/>
                </a:lnTo>
                <a:lnTo>
                  <a:pt x="2811" y="19171"/>
                </a:lnTo>
                <a:lnTo>
                  <a:pt x="2906" y="19361"/>
                </a:lnTo>
                <a:lnTo>
                  <a:pt x="2906" y="19528"/>
                </a:lnTo>
                <a:lnTo>
                  <a:pt x="2906" y="19718"/>
                </a:lnTo>
                <a:lnTo>
                  <a:pt x="3073" y="20052"/>
                </a:lnTo>
                <a:lnTo>
                  <a:pt x="3382" y="20266"/>
                </a:lnTo>
                <a:lnTo>
                  <a:pt x="3692" y="20314"/>
                </a:lnTo>
                <a:lnTo>
                  <a:pt x="3835" y="20242"/>
                </a:lnTo>
                <a:lnTo>
                  <a:pt x="4073" y="20004"/>
                </a:lnTo>
                <a:lnTo>
                  <a:pt x="4335" y="19766"/>
                </a:lnTo>
                <a:lnTo>
                  <a:pt x="4525" y="19790"/>
                </a:lnTo>
                <a:lnTo>
                  <a:pt x="4645" y="19933"/>
                </a:lnTo>
                <a:lnTo>
                  <a:pt x="4859" y="20171"/>
                </a:lnTo>
                <a:lnTo>
                  <a:pt x="5335" y="20314"/>
                </a:lnTo>
                <a:lnTo>
                  <a:pt x="5621" y="20290"/>
                </a:lnTo>
                <a:lnTo>
                  <a:pt x="5907" y="20314"/>
                </a:lnTo>
                <a:lnTo>
                  <a:pt x="6121" y="20504"/>
                </a:lnTo>
                <a:lnTo>
                  <a:pt x="6121" y="20695"/>
                </a:lnTo>
                <a:lnTo>
                  <a:pt x="6073" y="20790"/>
                </a:lnTo>
                <a:lnTo>
                  <a:pt x="5788" y="21290"/>
                </a:lnTo>
                <a:lnTo>
                  <a:pt x="5645" y="21528"/>
                </a:lnTo>
                <a:lnTo>
                  <a:pt x="26078" y="20480"/>
                </a:lnTo>
                <a:lnTo>
                  <a:pt x="26316" y="20338"/>
                </a:lnTo>
                <a:lnTo>
                  <a:pt x="26911" y="19933"/>
                </a:lnTo>
                <a:lnTo>
                  <a:pt x="27173" y="19695"/>
                </a:lnTo>
                <a:lnTo>
                  <a:pt x="27506" y="19361"/>
                </a:lnTo>
                <a:lnTo>
                  <a:pt x="27768" y="19242"/>
                </a:lnTo>
                <a:lnTo>
                  <a:pt x="28245" y="19242"/>
                </a:lnTo>
                <a:lnTo>
                  <a:pt x="28602" y="19361"/>
                </a:lnTo>
                <a:lnTo>
                  <a:pt x="28864" y="19480"/>
                </a:lnTo>
                <a:lnTo>
                  <a:pt x="29031" y="19552"/>
                </a:lnTo>
                <a:lnTo>
                  <a:pt x="29316" y="19385"/>
                </a:lnTo>
                <a:lnTo>
                  <a:pt x="29483" y="19052"/>
                </a:lnTo>
                <a:lnTo>
                  <a:pt x="29507" y="18766"/>
                </a:lnTo>
                <a:lnTo>
                  <a:pt x="29412" y="18694"/>
                </a:lnTo>
                <a:lnTo>
                  <a:pt x="28959" y="18599"/>
                </a:lnTo>
                <a:lnTo>
                  <a:pt x="28673" y="18623"/>
                </a:lnTo>
                <a:lnTo>
                  <a:pt x="28578" y="18599"/>
                </a:lnTo>
                <a:lnTo>
                  <a:pt x="28530" y="18361"/>
                </a:lnTo>
                <a:lnTo>
                  <a:pt x="28507" y="18170"/>
                </a:lnTo>
                <a:lnTo>
                  <a:pt x="28626" y="17718"/>
                </a:lnTo>
                <a:lnTo>
                  <a:pt x="28840" y="17289"/>
                </a:lnTo>
                <a:lnTo>
                  <a:pt x="28912" y="17123"/>
                </a:lnTo>
                <a:lnTo>
                  <a:pt x="29007" y="16765"/>
                </a:lnTo>
                <a:lnTo>
                  <a:pt x="28959" y="16551"/>
                </a:lnTo>
                <a:lnTo>
                  <a:pt x="28912" y="16503"/>
                </a:lnTo>
                <a:lnTo>
                  <a:pt x="28745" y="16384"/>
                </a:lnTo>
                <a:lnTo>
                  <a:pt x="28530" y="16313"/>
                </a:lnTo>
                <a:lnTo>
                  <a:pt x="28459" y="16408"/>
                </a:lnTo>
                <a:lnTo>
                  <a:pt x="28435" y="16527"/>
                </a:lnTo>
                <a:lnTo>
                  <a:pt x="28292" y="17194"/>
                </a:lnTo>
                <a:lnTo>
                  <a:pt x="28149" y="17670"/>
                </a:lnTo>
                <a:lnTo>
                  <a:pt x="28102" y="17885"/>
                </a:lnTo>
                <a:lnTo>
                  <a:pt x="27768" y="18290"/>
                </a:lnTo>
                <a:lnTo>
                  <a:pt x="27697" y="18480"/>
                </a:lnTo>
                <a:lnTo>
                  <a:pt x="27697" y="18575"/>
                </a:lnTo>
                <a:lnTo>
                  <a:pt x="27530" y="18766"/>
                </a:lnTo>
                <a:lnTo>
                  <a:pt x="27316" y="18885"/>
                </a:lnTo>
                <a:lnTo>
                  <a:pt x="27125" y="18813"/>
                </a:lnTo>
                <a:lnTo>
                  <a:pt x="27054" y="18671"/>
                </a:lnTo>
                <a:lnTo>
                  <a:pt x="27006" y="18337"/>
                </a:lnTo>
                <a:lnTo>
                  <a:pt x="27102" y="17647"/>
                </a:lnTo>
                <a:lnTo>
                  <a:pt x="27149" y="17337"/>
                </a:lnTo>
                <a:lnTo>
                  <a:pt x="27149" y="17194"/>
                </a:lnTo>
                <a:lnTo>
                  <a:pt x="27078" y="17051"/>
                </a:lnTo>
                <a:lnTo>
                  <a:pt x="26887" y="16956"/>
                </a:lnTo>
                <a:lnTo>
                  <a:pt x="26768" y="16956"/>
                </a:lnTo>
                <a:lnTo>
                  <a:pt x="26625" y="17004"/>
                </a:lnTo>
                <a:lnTo>
                  <a:pt x="26387" y="17194"/>
                </a:lnTo>
                <a:lnTo>
                  <a:pt x="26316" y="17408"/>
                </a:lnTo>
                <a:lnTo>
                  <a:pt x="26363" y="17527"/>
                </a:lnTo>
                <a:lnTo>
                  <a:pt x="26530" y="18170"/>
                </a:lnTo>
                <a:lnTo>
                  <a:pt x="26554" y="18599"/>
                </a:lnTo>
                <a:lnTo>
                  <a:pt x="26482" y="18909"/>
                </a:lnTo>
                <a:lnTo>
                  <a:pt x="26316" y="19218"/>
                </a:lnTo>
                <a:lnTo>
                  <a:pt x="26173" y="19337"/>
                </a:lnTo>
                <a:lnTo>
                  <a:pt x="25554" y="19480"/>
                </a:lnTo>
                <a:lnTo>
                  <a:pt x="25316" y="19456"/>
                </a:lnTo>
                <a:lnTo>
                  <a:pt x="25149" y="19433"/>
                </a:lnTo>
                <a:lnTo>
                  <a:pt x="24958" y="19385"/>
                </a:lnTo>
                <a:lnTo>
                  <a:pt x="24934" y="19290"/>
                </a:lnTo>
                <a:lnTo>
                  <a:pt x="24958" y="19218"/>
                </a:lnTo>
                <a:lnTo>
                  <a:pt x="25149" y="18790"/>
                </a:lnTo>
                <a:lnTo>
                  <a:pt x="25363" y="18361"/>
                </a:lnTo>
                <a:lnTo>
                  <a:pt x="25482" y="18147"/>
                </a:lnTo>
                <a:lnTo>
                  <a:pt x="25673" y="17575"/>
                </a:lnTo>
                <a:lnTo>
                  <a:pt x="25673" y="17337"/>
                </a:lnTo>
                <a:lnTo>
                  <a:pt x="25649" y="17075"/>
                </a:lnTo>
                <a:lnTo>
                  <a:pt x="25649" y="16623"/>
                </a:lnTo>
                <a:lnTo>
                  <a:pt x="25554" y="16480"/>
                </a:lnTo>
                <a:lnTo>
                  <a:pt x="25411" y="16384"/>
                </a:lnTo>
                <a:lnTo>
                  <a:pt x="25173" y="16456"/>
                </a:lnTo>
                <a:lnTo>
                  <a:pt x="25101" y="16503"/>
                </a:lnTo>
                <a:lnTo>
                  <a:pt x="25101" y="16599"/>
                </a:lnTo>
                <a:lnTo>
                  <a:pt x="25196" y="17004"/>
                </a:lnTo>
                <a:lnTo>
                  <a:pt x="25173" y="17337"/>
                </a:lnTo>
                <a:lnTo>
                  <a:pt x="25101" y="17504"/>
                </a:lnTo>
                <a:lnTo>
                  <a:pt x="24815" y="17837"/>
                </a:lnTo>
                <a:lnTo>
                  <a:pt x="24315" y="18361"/>
                </a:lnTo>
                <a:lnTo>
                  <a:pt x="24125" y="18671"/>
                </a:lnTo>
                <a:lnTo>
                  <a:pt x="24125" y="18813"/>
                </a:lnTo>
                <a:lnTo>
                  <a:pt x="24125" y="19099"/>
                </a:lnTo>
                <a:lnTo>
                  <a:pt x="24006" y="19504"/>
                </a:lnTo>
                <a:lnTo>
                  <a:pt x="23934" y="19647"/>
                </a:lnTo>
                <a:lnTo>
                  <a:pt x="23791" y="19790"/>
                </a:lnTo>
                <a:lnTo>
                  <a:pt x="23220" y="19980"/>
                </a:lnTo>
                <a:lnTo>
                  <a:pt x="22958" y="20004"/>
                </a:lnTo>
                <a:lnTo>
                  <a:pt x="22863" y="20004"/>
                </a:lnTo>
                <a:lnTo>
                  <a:pt x="22744" y="19885"/>
                </a:lnTo>
                <a:lnTo>
                  <a:pt x="22672" y="19576"/>
                </a:lnTo>
                <a:lnTo>
                  <a:pt x="22672" y="19361"/>
                </a:lnTo>
                <a:lnTo>
                  <a:pt x="22696" y="19147"/>
                </a:lnTo>
                <a:lnTo>
                  <a:pt x="22982" y="18790"/>
                </a:lnTo>
                <a:lnTo>
                  <a:pt x="23172" y="18575"/>
                </a:lnTo>
                <a:lnTo>
                  <a:pt x="23458" y="18170"/>
                </a:lnTo>
                <a:lnTo>
                  <a:pt x="23601" y="17909"/>
                </a:lnTo>
                <a:lnTo>
                  <a:pt x="23672" y="17742"/>
                </a:lnTo>
                <a:lnTo>
                  <a:pt x="23672" y="17432"/>
                </a:lnTo>
                <a:lnTo>
                  <a:pt x="23577" y="17337"/>
                </a:lnTo>
                <a:lnTo>
                  <a:pt x="23458" y="17361"/>
                </a:lnTo>
                <a:lnTo>
                  <a:pt x="23244" y="17408"/>
                </a:lnTo>
                <a:lnTo>
                  <a:pt x="23006" y="17623"/>
                </a:lnTo>
                <a:lnTo>
                  <a:pt x="22934" y="17789"/>
                </a:lnTo>
                <a:lnTo>
                  <a:pt x="22815" y="18075"/>
                </a:lnTo>
                <a:lnTo>
                  <a:pt x="22696" y="18528"/>
                </a:lnTo>
                <a:lnTo>
                  <a:pt x="22577" y="18671"/>
                </a:lnTo>
                <a:lnTo>
                  <a:pt x="22505" y="18599"/>
                </a:lnTo>
                <a:lnTo>
                  <a:pt x="22363" y="18409"/>
                </a:lnTo>
                <a:lnTo>
                  <a:pt x="22196" y="18075"/>
                </a:lnTo>
                <a:lnTo>
                  <a:pt x="22220" y="17837"/>
                </a:lnTo>
                <a:lnTo>
                  <a:pt x="22291" y="17718"/>
                </a:lnTo>
                <a:lnTo>
                  <a:pt x="22577" y="17361"/>
                </a:lnTo>
                <a:lnTo>
                  <a:pt x="22744" y="17027"/>
                </a:lnTo>
                <a:lnTo>
                  <a:pt x="22839" y="16837"/>
                </a:lnTo>
                <a:lnTo>
                  <a:pt x="22720" y="16551"/>
                </a:lnTo>
                <a:lnTo>
                  <a:pt x="22482" y="16551"/>
                </a:lnTo>
                <a:lnTo>
                  <a:pt x="22267" y="16599"/>
                </a:lnTo>
                <a:lnTo>
                  <a:pt x="22005" y="16861"/>
                </a:lnTo>
                <a:lnTo>
                  <a:pt x="21958" y="16980"/>
                </a:lnTo>
                <a:lnTo>
                  <a:pt x="21934" y="17099"/>
                </a:lnTo>
                <a:lnTo>
                  <a:pt x="21958" y="17456"/>
                </a:lnTo>
                <a:lnTo>
                  <a:pt x="21910" y="17599"/>
                </a:lnTo>
                <a:lnTo>
                  <a:pt x="21815" y="17980"/>
                </a:lnTo>
                <a:lnTo>
                  <a:pt x="21815" y="18147"/>
                </a:lnTo>
                <a:lnTo>
                  <a:pt x="21577" y="18170"/>
                </a:lnTo>
                <a:lnTo>
                  <a:pt x="21148" y="18194"/>
                </a:lnTo>
                <a:lnTo>
                  <a:pt x="21053" y="18242"/>
                </a:lnTo>
                <a:lnTo>
                  <a:pt x="21053" y="18528"/>
                </a:lnTo>
                <a:lnTo>
                  <a:pt x="21172" y="18671"/>
                </a:lnTo>
                <a:lnTo>
                  <a:pt x="21315" y="18694"/>
                </a:lnTo>
                <a:lnTo>
                  <a:pt x="21481" y="18552"/>
                </a:lnTo>
                <a:lnTo>
                  <a:pt x="21624" y="18552"/>
                </a:lnTo>
                <a:lnTo>
                  <a:pt x="21720" y="18647"/>
                </a:lnTo>
                <a:lnTo>
                  <a:pt x="22053" y="19028"/>
                </a:lnTo>
                <a:lnTo>
                  <a:pt x="22220" y="19290"/>
                </a:lnTo>
                <a:lnTo>
                  <a:pt x="22243" y="19480"/>
                </a:lnTo>
                <a:lnTo>
                  <a:pt x="21934" y="20076"/>
                </a:lnTo>
                <a:lnTo>
                  <a:pt x="21767" y="20219"/>
                </a:lnTo>
                <a:lnTo>
                  <a:pt x="21529" y="20266"/>
                </a:lnTo>
                <a:lnTo>
                  <a:pt x="20791" y="20266"/>
                </a:lnTo>
                <a:lnTo>
                  <a:pt x="20553" y="20147"/>
                </a:lnTo>
                <a:lnTo>
                  <a:pt x="20410" y="19980"/>
                </a:lnTo>
                <a:lnTo>
                  <a:pt x="20267" y="19528"/>
                </a:lnTo>
                <a:lnTo>
                  <a:pt x="20267" y="19147"/>
                </a:lnTo>
                <a:lnTo>
                  <a:pt x="20314" y="18956"/>
                </a:lnTo>
                <a:lnTo>
                  <a:pt x="20576" y="18313"/>
                </a:lnTo>
                <a:lnTo>
                  <a:pt x="20743" y="17956"/>
                </a:lnTo>
                <a:lnTo>
                  <a:pt x="21053" y="17575"/>
                </a:lnTo>
                <a:lnTo>
                  <a:pt x="21410" y="17194"/>
                </a:lnTo>
                <a:lnTo>
                  <a:pt x="21624" y="16861"/>
                </a:lnTo>
                <a:lnTo>
                  <a:pt x="21767" y="16575"/>
                </a:lnTo>
                <a:lnTo>
                  <a:pt x="22148" y="16361"/>
                </a:lnTo>
                <a:lnTo>
                  <a:pt x="22863" y="16146"/>
                </a:lnTo>
                <a:lnTo>
                  <a:pt x="23006" y="16075"/>
                </a:lnTo>
                <a:lnTo>
                  <a:pt x="23220" y="15860"/>
                </a:lnTo>
                <a:lnTo>
                  <a:pt x="23315" y="15599"/>
                </a:lnTo>
                <a:lnTo>
                  <a:pt x="23291" y="15384"/>
                </a:lnTo>
                <a:lnTo>
                  <a:pt x="23244" y="15313"/>
                </a:lnTo>
                <a:lnTo>
                  <a:pt x="23053" y="15146"/>
                </a:lnTo>
                <a:lnTo>
                  <a:pt x="22672" y="14956"/>
                </a:lnTo>
                <a:lnTo>
                  <a:pt x="22482" y="15027"/>
                </a:lnTo>
                <a:lnTo>
                  <a:pt x="22410" y="15170"/>
                </a:lnTo>
                <a:lnTo>
                  <a:pt x="22339" y="15337"/>
                </a:lnTo>
                <a:lnTo>
                  <a:pt x="22077" y="15670"/>
                </a:lnTo>
                <a:lnTo>
                  <a:pt x="21529" y="16027"/>
                </a:lnTo>
                <a:lnTo>
                  <a:pt x="21315" y="16051"/>
                </a:lnTo>
                <a:lnTo>
                  <a:pt x="21219" y="15956"/>
                </a:lnTo>
                <a:lnTo>
                  <a:pt x="21100" y="15694"/>
                </a:lnTo>
                <a:lnTo>
                  <a:pt x="20862" y="15575"/>
                </a:lnTo>
                <a:lnTo>
                  <a:pt x="20648" y="15503"/>
                </a:lnTo>
                <a:lnTo>
                  <a:pt x="20505" y="15670"/>
                </a:lnTo>
                <a:lnTo>
                  <a:pt x="20529" y="15837"/>
                </a:lnTo>
                <a:lnTo>
                  <a:pt x="20600" y="16003"/>
                </a:lnTo>
                <a:lnTo>
                  <a:pt x="20862" y="16265"/>
                </a:lnTo>
                <a:lnTo>
                  <a:pt x="20910" y="16456"/>
                </a:lnTo>
                <a:lnTo>
                  <a:pt x="20838" y="16575"/>
                </a:lnTo>
                <a:lnTo>
                  <a:pt x="20362" y="17004"/>
                </a:lnTo>
                <a:lnTo>
                  <a:pt x="20124" y="17146"/>
                </a:lnTo>
                <a:lnTo>
                  <a:pt x="20100" y="17099"/>
                </a:lnTo>
                <a:lnTo>
                  <a:pt x="19886" y="16718"/>
                </a:lnTo>
                <a:lnTo>
                  <a:pt x="19671" y="16599"/>
                </a:lnTo>
                <a:lnTo>
                  <a:pt x="19576" y="16599"/>
                </a:lnTo>
                <a:lnTo>
                  <a:pt x="19410" y="16646"/>
                </a:lnTo>
                <a:lnTo>
                  <a:pt x="19338" y="16813"/>
                </a:lnTo>
                <a:lnTo>
                  <a:pt x="19362" y="16980"/>
                </a:lnTo>
                <a:lnTo>
                  <a:pt x="19433" y="17075"/>
                </a:lnTo>
                <a:lnTo>
                  <a:pt x="19576" y="17266"/>
                </a:lnTo>
                <a:lnTo>
                  <a:pt x="19671" y="17789"/>
                </a:lnTo>
                <a:lnTo>
                  <a:pt x="19695" y="17956"/>
                </a:lnTo>
                <a:lnTo>
                  <a:pt x="19552" y="18432"/>
                </a:lnTo>
                <a:lnTo>
                  <a:pt x="19267" y="19028"/>
                </a:lnTo>
                <a:lnTo>
                  <a:pt x="19124" y="19314"/>
                </a:lnTo>
                <a:lnTo>
                  <a:pt x="18790" y="20099"/>
                </a:lnTo>
                <a:lnTo>
                  <a:pt x="18576" y="20266"/>
                </a:lnTo>
                <a:lnTo>
                  <a:pt x="18147" y="20361"/>
                </a:lnTo>
                <a:lnTo>
                  <a:pt x="17766" y="20385"/>
                </a:lnTo>
                <a:lnTo>
                  <a:pt x="17528" y="20409"/>
                </a:lnTo>
                <a:lnTo>
                  <a:pt x="17195" y="20314"/>
                </a:lnTo>
                <a:lnTo>
                  <a:pt x="17123" y="20123"/>
                </a:lnTo>
                <a:lnTo>
                  <a:pt x="17195" y="19957"/>
                </a:lnTo>
                <a:lnTo>
                  <a:pt x="17385" y="19528"/>
                </a:lnTo>
                <a:lnTo>
                  <a:pt x="17647" y="18790"/>
                </a:lnTo>
                <a:lnTo>
                  <a:pt x="17885" y="18432"/>
                </a:lnTo>
                <a:lnTo>
                  <a:pt x="18004" y="18337"/>
                </a:lnTo>
                <a:lnTo>
                  <a:pt x="18243" y="18194"/>
                </a:lnTo>
                <a:lnTo>
                  <a:pt x="18481" y="17909"/>
                </a:lnTo>
                <a:lnTo>
                  <a:pt x="18576" y="17742"/>
                </a:lnTo>
                <a:lnTo>
                  <a:pt x="18600" y="17599"/>
                </a:lnTo>
                <a:lnTo>
                  <a:pt x="18409" y="17408"/>
                </a:lnTo>
                <a:lnTo>
                  <a:pt x="18266" y="17337"/>
                </a:lnTo>
                <a:lnTo>
                  <a:pt x="18100" y="17361"/>
                </a:lnTo>
                <a:lnTo>
                  <a:pt x="17790" y="17766"/>
                </a:lnTo>
                <a:lnTo>
                  <a:pt x="17600" y="17909"/>
                </a:lnTo>
                <a:lnTo>
                  <a:pt x="17552" y="17885"/>
                </a:lnTo>
                <a:lnTo>
                  <a:pt x="17457" y="17718"/>
                </a:lnTo>
                <a:lnTo>
                  <a:pt x="17576" y="17194"/>
                </a:lnTo>
                <a:lnTo>
                  <a:pt x="17766" y="16885"/>
                </a:lnTo>
                <a:lnTo>
                  <a:pt x="17885" y="16765"/>
                </a:lnTo>
                <a:lnTo>
                  <a:pt x="18171" y="16527"/>
                </a:lnTo>
                <a:lnTo>
                  <a:pt x="18600" y="15837"/>
                </a:lnTo>
                <a:lnTo>
                  <a:pt x="18743" y="15599"/>
                </a:lnTo>
                <a:lnTo>
                  <a:pt x="18862" y="15432"/>
                </a:lnTo>
                <a:lnTo>
                  <a:pt x="19338" y="15241"/>
                </a:lnTo>
                <a:lnTo>
                  <a:pt x="19552" y="15265"/>
                </a:lnTo>
                <a:lnTo>
                  <a:pt x="19814" y="15289"/>
                </a:lnTo>
                <a:lnTo>
                  <a:pt x="20314" y="15265"/>
                </a:lnTo>
                <a:lnTo>
                  <a:pt x="20529" y="15170"/>
                </a:lnTo>
                <a:lnTo>
                  <a:pt x="20576" y="15075"/>
                </a:lnTo>
                <a:lnTo>
                  <a:pt x="20553" y="14884"/>
                </a:lnTo>
                <a:lnTo>
                  <a:pt x="20338" y="14670"/>
                </a:lnTo>
                <a:lnTo>
                  <a:pt x="20172" y="14598"/>
                </a:lnTo>
                <a:lnTo>
                  <a:pt x="20100" y="14551"/>
                </a:lnTo>
                <a:lnTo>
                  <a:pt x="20076" y="14432"/>
                </a:lnTo>
                <a:lnTo>
                  <a:pt x="20243" y="14265"/>
                </a:lnTo>
                <a:lnTo>
                  <a:pt x="20434" y="14146"/>
                </a:lnTo>
                <a:lnTo>
                  <a:pt x="20648" y="14027"/>
                </a:lnTo>
                <a:lnTo>
                  <a:pt x="21005" y="13884"/>
                </a:lnTo>
                <a:lnTo>
                  <a:pt x="21243" y="13884"/>
                </a:lnTo>
                <a:lnTo>
                  <a:pt x="21315" y="13955"/>
                </a:lnTo>
                <a:lnTo>
                  <a:pt x="21529" y="14098"/>
                </a:lnTo>
                <a:lnTo>
                  <a:pt x="22101" y="14289"/>
                </a:lnTo>
                <a:lnTo>
                  <a:pt x="22339" y="14336"/>
                </a:lnTo>
                <a:lnTo>
                  <a:pt x="22601" y="14360"/>
                </a:lnTo>
                <a:lnTo>
                  <a:pt x="23267" y="14384"/>
                </a:lnTo>
                <a:lnTo>
                  <a:pt x="23482" y="14289"/>
                </a:lnTo>
                <a:lnTo>
                  <a:pt x="23672" y="14146"/>
                </a:lnTo>
                <a:lnTo>
                  <a:pt x="23768" y="13884"/>
                </a:lnTo>
                <a:lnTo>
                  <a:pt x="23649" y="13765"/>
                </a:lnTo>
                <a:lnTo>
                  <a:pt x="23482" y="13741"/>
                </a:lnTo>
                <a:lnTo>
                  <a:pt x="23125" y="13765"/>
                </a:lnTo>
                <a:lnTo>
                  <a:pt x="22863" y="13717"/>
                </a:lnTo>
                <a:lnTo>
                  <a:pt x="22815" y="13646"/>
                </a:lnTo>
                <a:lnTo>
                  <a:pt x="22839" y="13574"/>
                </a:lnTo>
                <a:lnTo>
                  <a:pt x="22910" y="13360"/>
                </a:lnTo>
                <a:lnTo>
                  <a:pt x="23077" y="13027"/>
                </a:lnTo>
                <a:lnTo>
                  <a:pt x="23267" y="12955"/>
                </a:lnTo>
                <a:lnTo>
                  <a:pt x="23410" y="13027"/>
                </a:lnTo>
                <a:lnTo>
                  <a:pt x="23744" y="13217"/>
                </a:lnTo>
                <a:lnTo>
                  <a:pt x="24411" y="13503"/>
                </a:lnTo>
                <a:lnTo>
                  <a:pt x="24649" y="13765"/>
                </a:lnTo>
                <a:lnTo>
                  <a:pt x="24649" y="13932"/>
                </a:lnTo>
                <a:lnTo>
                  <a:pt x="24577" y="14289"/>
                </a:lnTo>
                <a:lnTo>
                  <a:pt x="24720" y="14765"/>
                </a:lnTo>
                <a:lnTo>
                  <a:pt x="24815" y="14908"/>
                </a:lnTo>
                <a:lnTo>
                  <a:pt x="24934" y="15051"/>
                </a:lnTo>
                <a:lnTo>
                  <a:pt x="25173" y="15051"/>
                </a:lnTo>
                <a:lnTo>
                  <a:pt x="25316" y="14908"/>
                </a:lnTo>
                <a:lnTo>
                  <a:pt x="25363" y="14765"/>
                </a:lnTo>
                <a:lnTo>
                  <a:pt x="25458" y="14503"/>
                </a:lnTo>
                <a:lnTo>
                  <a:pt x="25554" y="14146"/>
                </a:lnTo>
                <a:lnTo>
                  <a:pt x="25506" y="13932"/>
                </a:lnTo>
                <a:lnTo>
                  <a:pt x="25435" y="13836"/>
                </a:lnTo>
                <a:lnTo>
                  <a:pt x="25220" y="13622"/>
                </a:lnTo>
                <a:lnTo>
                  <a:pt x="25030" y="13289"/>
                </a:lnTo>
                <a:lnTo>
                  <a:pt x="25125" y="13098"/>
                </a:lnTo>
                <a:lnTo>
                  <a:pt x="25268" y="12908"/>
                </a:lnTo>
                <a:lnTo>
                  <a:pt x="25554" y="12836"/>
                </a:lnTo>
                <a:lnTo>
                  <a:pt x="25744" y="12955"/>
                </a:lnTo>
                <a:lnTo>
                  <a:pt x="25816" y="13122"/>
                </a:lnTo>
                <a:lnTo>
                  <a:pt x="25887" y="13455"/>
                </a:lnTo>
                <a:lnTo>
                  <a:pt x="25959" y="13908"/>
                </a:lnTo>
                <a:lnTo>
                  <a:pt x="26125" y="14051"/>
                </a:lnTo>
                <a:lnTo>
                  <a:pt x="26292" y="14027"/>
                </a:lnTo>
                <a:lnTo>
                  <a:pt x="26625" y="13979"/>
                </a:lnTo>
                <a:lnTo>
                  <a:pt x="26935" y="13789"/>
                </a:lnTo>
                <a:lnTo>
                  <a:pt x="27006" y="13622"/>
                </a:lnTo>
                <a:lnTo>
                  <a:pt x="27006" y="13527"/>
                </a:lnTo>
                <a:lnTo>
                  <a:pt x="26887" y="13265"/>
                </a:lnTo>
                <a:lnTo>
                  <a:pt x="26506" y="12979"/>
                </a:lnTo>
                <a:lnTo>
                  <a:pt x="26363" y="12788"/>
                </a:lnTo>
                <a:lnTo>
                  <a:pt x="26220" y="12598"/>
                </a:lnTo>
                <a:lnTo>
                  <a:pt x="25863" y="12360"/>
                </a:lnTo>
                <a:lnTo>
                  <a:pt x="25649" y="12241"/>
                </a:lnTo>
                <a:lnTo>
                  <a:pt x="25411" y="12122"/>
                </a:lnTo>
                <a:lnTo>
                  <a:pt x="25149" y="11907"/>
                </a:lnTo>
                <a:lnTo>
                  <a:pt x="25196" y="11741"/>
                </a:lnTo>
                <a:lnTo>
                  <a:pt x="25316" y="11645"/>
                </a:lnTo>
                <a:lnTo>
                  <a:pt x="25649" y="11407"/>
                </a:lnTo>
                <a:lnTo>
                  <a:pt x="26054" y="10955"/>
                </a:lnTo>
                <a:lnTo>
                  <a:pt x="26173" y="10621"/>
                </a:lnTo>
                <a:lnTo>
                  <a:pt x="26149" y="10478"/>
                </a:lnTo>
                <a:lnTo>
                  <a:pt x="26101" y="10169"/>
                </a:lnTo>
                <a:lnTo>
                  <a:pt x="26054" y="9645"/>
                </a:lnTo>
                <a:lnTo>
                  <a:pt x="25935" y="9383"/>
                </a:lnTo>
                <a:lnTo>
                  <a:pt x="25816" y="9312"/>
                </a:lnTo>
                <a:lnTo>
                  <a:pt x="25554" y="9264"/>
                </a:lnTo>
                <a:lnTo>
                  <a:pt x="25268" y="9407"/>
                </a:lnTo>
                <a:lnTo>
                  <a:pt x="25196" y="9573"/>
                </a:lnTo>
                <a:lnTo>
                  <a:pt x="25220" y="9645"/>
                </a:lnTo>
                <a:lnTo>
                  <a:pt x="25196" y="10121"/>
                </a:lnTo>
                <a:lnTo>
                  <a:pt x="25054" y="10383"/>
                </a:lnTo>
                <a:lnTo>
                  <a:pt x="24958" y="10431"/>
                </a:lnTo>
                <a:lnTo>
                  <a:pt x="24577" y="10431"/>
                </a:lnTo>
                <a:lnTo>
                  <a:pt x="24411" y="10240"/>
                </a:lnTo>
                <a:lnTo>
                  <a:pt x="24411" y="10050"/>
                </a:lnTo>
                <a:lnTo>
                  <a:pt x="24411" y="9859"/>
                </a:lnTo>
                <a:lnTo>
                  <a:pt x="24315" y="9693"/>
                </a:lnTo>
                <a:lnTo>
                  <a:pt x="24053" y="9716"/>
                </a:lnTo>
                <a:lnTo>
                  <a:pt x="23910" y="9835"/>
                </a:lnTo>
                <a:lnTo>
                  <a:pt x="23815" y="9931"/>
                </a:lnTo>
                <a:lnTo>
                  <a:pt x="23720" y="10216"/>
                </a:lnTo>
                <a:lnTo>
                  <a:pt x="23720" y="10550"/>
                </a:lnTo>
                <a:lnTo>
                  <a:pt x="23839" y="10812"/>
                </a:lnTo>
                <a:lnTo>
                  <a:pt x="23910" y="10859"/>
                </a:lnTo>
                <a:lnTo>
                  <a:pt x="24077" y="10979"/>
                </a:lnTo>
                <a:lnTo>
                  <a:pt x="24172" y="11383"/>
                </a:lnTo>
                <a:lnTo>
                  <a:pt x="24196" y="11479"/>
                </a:lnTo>
                <a:lnTo>
                  <a:pt x="24149" y="11574"/>
                </a:lnTo>
                <a:lnTo>
                  <a:pt x="23744" y="11812"/>
                </a:lnTo>
                <a:lnTo>
                  <a:pt x="23577" y="11764"/>
                </a:lnTo>
                <a:lnTo>
                  <a:pt x="23482" y="11717"/>
                </a:lnTo>
                <a:lnTo>
                  <a:pt x="23267" y="11764"/>
                </a:lnTo>
                <a:lnTo>
                  <a:pt x="23006" y="11955"/>
                </a:lnTo>
                <a:lnTo>
                  <a:pt x="22934" y="12145"/>
                </a:lnTo>
                <a:lnTo>
                  <a:pt x="22910" y="12384"/>
                </a:lnTo>
                <a:lnTo>
                  <a:pt x="22601" y="12765"/>
                </a:lnTo>
                <a:lnTo>
                  <a:pt x="22315" y="12908"/>
                </a:lnTo>
                <a:lnTo>
                  <a:pt x="22148" y="12908"/>
                </a:lnTo>
                <a:lnTo>
                  <a:pt x="21458" y="12717"/>
                </a:lnTo>
                <a:lnTo>
                  <a:pt x="21053" y="12526"/>
                </a:lnTo>
                <a:lnTo>
                  <a:pt x="20934" y="12431"/>
                </a:lnTo>
                <a:lnTo>
                  <a:pt x="20815" y="12026"/>
                </a:lnTo>
                <a:lnTo>
                  <a:pt x="20910" y="11693"/>
                </a:lnTo>
                <a:lnTo>
                  <a:pt x="21053" y="11312"/>
                </a:lnTo>
                <a:lnTo>
                  <a:pt x="21291" y="10859"/>
                </a:lnTo>
                <a:lnTo>
                  <a:pt x="21529" y="10669"/>
                </a:lnTo>
                <a:lnTo>
                  <a:pt x="21672" y="10621"/>
                </a:lnTo>
                <a:lnTo>
                  <a:pt x="21934" y="10574"/>
                </a:lnTo>
                <a:lnTo>
                  <a:pt x="22363" y="10383"/>
                </a:lnTo>
                <a:lnTo>
                  <a:pt x="22601" y="10216"/>
                </a:lnTo>
                <a:lnTo>
                  <a:pt x="22839" y="10026"/>
                </a:lnTo>
                <a:lnTo>
                  <a:pt x="22886" y="9669"/>
                </a:lnTo>
                <a:lnTo>
                  <a:pt x="22744" y="9573"/>
                </a:lnTo>
                <a:lnTo>
                  <a:pt x="22601" y="9573"/>
                </a:lnTo>
                <a:lnTo>
                  <a:pt x="22101" y="9764"/>
                </a:lnTo>
                <a:lnTo>
                  <a:pt x="21886" y="9764"/>
                </a:lnTo>
                <a:lnTo>
                  <a:pt x="21767" y="9693"/>
                </a:lnTo>
                <a:lnTo>
                  <a:pt x="21672" y="9335"/>
                </a:lnTo>
                <a:lnTo>
                  <a:pt x="21648" y="9073"/>
                </a:lnTo>
                <a:lnTo>
                  <a:pt x="21672" y="8859"/>
                </a:lnTo>
                <a:lnTo>
                  <a:pt x="21910" y="8597"/>
                </a:lnTo>
                <a:lnTo>
                  <a:pt x="22077" y="8549"/>
                </a:lnTo>
                <a:lnTo>
                  <a:pt x="22291" y="8526"/>
                </a:lnTo>
                <a:lnTo>
                  <a:pt x="22815" y="8573"/>
                </a:lnTo>
                <a:lnTo>
                  <a:pt x="23101" y="8526"/>
                </a:lnTo>
                <a:lnTo>
                  <a:pt x="23220" y="8430"/>
                </a:lnTo>
                <a:lnTo>
                  <a:pt x="23434" y="8168"/>
                </a:lnTo>
                <a:lnTo>
                  <a:pt x="23815" y="7716"/>
                </a:lnTo>
                <a:lnTo>
                  <a:pt x="23910" y="7454"/>
                </a:lnTo>
                <a:lnTo>
                  <a:pt x="23863" y="7383"/>
                </a:lnTo>
                <a:lnTo>
                  <a:pt x="23791" y="7311"/>
                </a:lnTo>
                <a:lnTo>
                  <a:pt x="23577" y="7311"/>
                </a:lnTo>
                <a:lnTo>
                  <a:pt x="23172" y="7502"/>
                </a:lnTo>
                <a:lnTo>
                  <a:pt x="22934" y="7645"/>
                </a:lnTo>
                <a:lnTo>
                  <a:pt x="22720" y="7787"/>
                </a:lnTo>
                <a:lnTo>
                  <a:pt x="22363" y="7835"/>
                </a:lnTo>
                <a:lnTo>
                  <a:pt x="22243" y="7740"/>
                </a:lnTo>
                <a:lnTo>
                  <a:pt x="22267" y="7621"/>
                </a:lnTo>
                <a:lnTo>
                  <a:pt x="22267" y="7359"/>
                </a:lnTo>
                <a:lnTo>
                  <a:pt x="22315" y="7025"/>
                </a:lnTo>
                <a:lnTo>
                  <a:pt x="22434" y="6859"/>
                </a:lnTo>
                <a:lnTo>
                  <a:pt x="22553" y="6787"/>
                </a:lnTo>
                <a:lnTo>
                  <a:pt x="22815" y="6668"/>
                </a:lnTo>
                <a:lnTo>
                  <a:pt x="23339" y="6430"/>
                </a:lnTo>
                <a:lnTo>
                  <a:pt x="23625" y="6478"/>
                </a:lnTo>
                <a:lnTo>
                  <a:pt x="23910" y="6573"/>
                </a:lnTo>
                <a:lnTo>
                  <a:pt x="24363" y="6549"/>
                </a:lnTo>
                <a:lnTo>
                  <a:pt x="24553" y="6382"/>
                </a:lnTo>
                <a:lnTo>
                  <a:pt x="24720" y="6168"/>
                </a:lnTo>
                <a:lnTo>
                  <a:pt x="24768" y="5954"/>
                </a:lnTo>
                <a:lnTo>
                  <a:pt x="24696" y="5835"/>
                </a:lnTo>
                <a:lnTo>
                  <a:pt x="24577" y="5787"/>
                </a:lnTo>
                <a:lnTo>
                  <a:pt x="24339" y="5739"/>
                </a:lnTo>
                <a:lnTo>
                  <a:pt x="23768" y="5811"/>
                </a:lnTo>
                <a:lnTo>
                  <a:pt x="23387" y="5858"/>
                </a:lnTo>
                <a:lnTo>
                  <a:pt x="23006" y="5930"/>
                </a:lnTo>
                <a:lnTo>
                  <a:pt x="22434" y="6287"/>
                </a:lnTo>
                <a:lnTo>
                  <a:pt x="22243" y="6287"/>
                </a:lnTo>
                <a:lnTo>
                  <a:pt x="22148" y="6239"/>
                </a:lnTo>
                <a:lnTo>
                  <a:pt x="22148" y="6073"/>
                </a:lnTo>
                <a:lnTo>
                  <a:pt x="22363" y="5739"/>
                </a:lnTo>
                <a:lnTo>
                  <a:pt x="22601" y="5501"/>
                </a:lnTo>
                <a:lnTo>
                  <a:pt x="22839" y="5215"/>
                </a:lnTo>
                <a:lnTo>
                  <a:pt x="23148" y="4501"/>
                </a:lnTo>
                <a:lnTo>
                  <a:pt x="23172" y="4191"/>
                </a:lnTo>
                <a:lnTo>
                  <a:pt x="23172" y="3882"/>
                </a:lnTo>
                <a:lnTo>
                  <a:pt x="23125" y="3477"/>
                </a:lnTo>
                <a:lnTo>
                  <a:pt x="22934" y="3310"/>
                </a:lnTo>
                <a:lnTo>
                  <a:pt x="22577" y="3310"/>
                </a:lnTo>
                <a:lnTo>
                  <a:pt x="22267" y="3429"/>
                </a:lnTo>
                <a:lnTo>
                  <a:pt x="22077" y="3596"/>
                </a:lnTo>
                <a:lnTo>
                  <a:pt x="22005" y="3834"/>
                </a:lnTo>
                <a:lnTo>
                  <a:pt x="22053" y="3953"/>
                </a:lnTo>
                <a:lnTo>
                  <a:pt x="22101" y="4096"/>
                </a:lnTo>
                <a:lnTo>
                  <a:pt x="22029" y="4453"/>
                </a:lnTo>
                <a:lnTo>
                  <a:pt x="21815" y="5049"/>
                </a:lnTo>
                <a:lnTo>
                  <a:pt x="21720" y="5311"/>
                </a:lnTo>
                <a:lnTo>
                  <a:pt x="21624" y="5573"/>
                </a:lnTo>
                <a:lnTo>
                  <a:pt x="21338" y="6073"/>
                </a:lnTo>
                <a:lnTo>
                  <a:pt x="21148" y="6263"/>
                </a:lnTo>
                <a:lnTo>
                  <a:pt x="21053" y="6239"/>
                </a:lnTo>
                <a:lnTo>
                  <a:pt x="20696" y="5906"/>
                </a:lnTo>
                <a:lnTo>
                  <a:pt x="20291" y="5287"/>
                </a:lnTo>
                <a:lnTo>
                  <a:pt x="20100" y="5025"/>
                </a:lnTo>
                <a:lnTo>
                  <a:pt x="19695" y="4882"/>
                </a:lnTo>
                <a:lnTo>
                  <a:pt x="19481" y="4882"/>
                </a:lnTo>
                <a:lnTo>
                  <a:pt x="19362" y="4906"/>
                </a:lnTo>
                <a:lnTo>
                  <a:pt x="19195" y="5073"/>
                </a:lnTo>
                <a:lnTo>
                  <a:pt x="19124" y="5287"/>
                </a:lnTo>
                <a:lnTo>
                  <a:pt x="19148" y="5501"/>
                </a:lnTo>
                <a:lnTo>
                  <a:pt x="19243" y="5549"/>
                </a:lnTo>
                <a:lnTo>
                  <a:pt x="19457" y="5668"/>
                </a:lnTo>
                <a:lnTo>
                  <a:pt x="19862" y="5930"/>
                </a:lnTo>
                <a:lnTo>
                  <a:pt x="20029" y="6144"/>
                </a:lnTo>
                <a:lnTo>
                  <a:pt x="20053" y="6263"/>
                </a:lnTo>
                <a:lnTo>
                  <a:pt x="20100" y="6549"/>
                </a:lnTo>
                <a:lnTo>
                  <a:pt x="20243" y="6954"/>
                </a:lnTo>
                <a:lnTo>
                  <a:pt x="20195" y="7144"/>
                </a:lnTo>
                <a:lnTo>
                  <a:pt x="20100" y="7168"/>
                </a:lnTo>
                <a:lnTo>
                  <a:pt x="19862" y="7168"/>
                </a:lnTo>
                <a:lnTo>
                  <a:pt x="19410" y="6906"/>
                </a:lnTo>
                <a:lnTo>
                  <a:pt x="19195" y="6692"/>
                </a:lnTo>
                <a:lnTo>
                  <a:pt x="18981" y="6478"/>
                </a:lnTo>
                <a:lnTo>
                  <a:pt x="18576" y="6287"/>
                </a:lnTo>
                <a:lnTo>
                  <a:pt x="18362" y="6335"/>
                </a:lnTo>
                <a:lnTo>
                  <a:pt x="18290" y="6454"/>
                </a:lnTo>
                <a:lnTo>
                  <a:pt x="18219" y="6573"/>
                </a:lnTo>
                <a:lnTo>
                  <a:pt x="18195" y="6859"/>
                </a:lnTo>
                <a:lnTo>
                  <a:pt x="18290" y="7121"/>
                </a:lnTo>
                <a:lnTo>
                  <a:pt x="18505" y="7311"/>
                </a:lnTo>
                <a:lnTo>
                  <a:pt x="18671" y="7383"/>
                </a:lnTo>
                <a:lnTo>
                  <a:pt x="19362" y="7621"/>
                </a:lnTo>
                <a:lnTo>
                  <a:pt x="19838" y="7859"/>
                </a:lnTo>
                <a:lnTo>
                  <a:pt x="19981" y="7978"/>
                </a:lnTo>
                <a:lnTo>
                  <a:pt x="20148" y="8454"/>
                </a:lnTo>
                <a:lnTo>
                  <a:pt x="20076" y="8597"/>
                </a:lnTo>
                <a:lnTo>
                  <a:pt x="19957" y="8692"/>
                </a:lnTo>
                <a:lnTo>
                  <a:pt x="19600" y="8788"/>
                </a:lnTo>
                <a:lnTo>
                  <a:pt x="19314" y="8740"/>
                </a:lnTo>
                <a:lnTo>
                  <a:pt x="19171" y="8645"/>
                </a:lnTo>
                <a:lnTo>
                  <a:pt x="18886" y="8430"/>
                </a:lnTo>
                <a:lnTo>
                  <a:pt x="18505" y="8359"/>
                </a:lnTo>
                <a:lnTo>
                  <a:pt x="18362" y="8478"/>
                </a:lnTo>
                <a:lnTo>
                  <a:pt x="18386" y="8597"/>
                </a:lnTo>
                <a:lnTo>
                  <a:pt x="18505" y="8859"/>
                </a:lnTo>
                <a:lnTo>
                  <a:pt x="19005" y="9240"/>
                </a:lnTo>
                <a:lnTo>
                  <a:pt x="19290" y="9359"/>
                </a:lnTo>
                <a:lnTo>
                  <a:pt x="19505" y="9502"/>
                </a:lnTo>
                <a:lnTo>
                  <a:pt x="19600" y="9931"/>
                </a:lnTo>
                <a:lnTo>
                  <a:pt x="19505" y="10240"/>
                </a:lnTo>
                <a:lnTo>
                  <a:pt x="19457" y="10621"/>
                </a:lnTo>
                <a:lnTo>
                  <a:pt x="19552" y="11193"/>
                </a:lnTo>
                <a:lnTo>
                  <a:pt x="19505" y="11431"/>
                </a:lnTo>
                <a:lnTo>
                  <a:pt x="19386" y="11431"/>
                </a:lnTo>
                <a:lnTo>
                  <a:pt x="19243" y="11407"/>
                </a:lnTo>
                <a:lnTo>
                  <a:pt x="19028" y="11193"/>
                </a:lnTo>
                <a:lnTo>
                  <a:pt x="18838" y="10907"/>
                </a:lnTo>
                <a:lnTo>
                  <a:pt x="18624" y="10669"/>
                </a:lnTo>
                <a:lnTo>
                  <a:pt x="18505" y="10621"/>
                </a:lnTo>
                <a:lnTo>
                  <a:pt x="18219" y="10574"/>
                </a:lnTo>
                <a:lnTo>
                  <a:pt x="17790" y="10550"/>
                </a:lnTo>
                <a:lnTo>
                  <a:pt x="17576" y="10645"/>
                </a:lnTo>
                <a:lnTo>
                  <a:pt x="17504" y="10740"/>
                </a:lnTo>
                <a:lnTo>
                  <a:pt x="17457" y="10859"/>
                </a:lnTo>
                <a:lnTo>
                  <a:pt x="17504" y="11050"/>
                </a:lnTo>
                <a:lnTo>
                  <a:pt x="17719" y="11241"/>
                </a:lnTo>
                <a:lnTo>
                  <a:pt x="17933" y="11360"/>
                </a:lnTo>
                <a:lnTo>
                  <a:pt x="18243" y="11502"/>
                </a:lnTo>
                <a:lnTo>
                  <a:pt x="18838" y="11788"/>
                </a:lnTo>
                <a:lnTo>
                  <a:pt x="19124" y="12026"/>
                </a:lnTo>
                <a:lnTo>
                  <a:pt x="19171" y="12145"/>
                </a:lnTo>
                <a:lnTo>
                  <a:pt x="19219" y="12479"/>
                </a:lnTo>
                <a:lnTo>
                  <a:pt x="19100" y="13122"/>
                </a:lnTo>
                <a:lnTo>
                  <a:pt x="18909" y="13431"/>
                </a:lnTo>
                <a:lnTo>
                  <a:pt x="18767" y="13503"/>
                </a:lnTo>
                <a:lnTo>
                  <a:pt x="18600" y="13550"/>
                </a:lnTo>
                <a:lnTo>
                  <a:pt x="18386" y="13550"/>
                </a:lnTo>
                <a:lnTo>
                  <a:pt x="18124" y="13360"/>
                </a:lnTo>
                <a:lnTo>
                  <a:pt x="17933" y="13050"/>
                </a:lnTo>
                <a:lnTo>
                  <a:pt x="17743" y="12741"/>
                </a:lnTo>
                <a:lnTo>
                  <a:pt x="17528" y="12384"/>
                </a:lnTo>
                <a:lnTo>
                  <a:pt x="17361" y="12265"/>
                </a:lnTo>
                <a:lnTo>
                  <a:pt x="17147" y="12265"/>
                </a:lnTo>
                <a:lnTo>
                  <a:pt x="16980" y="12384"/>
                </a:lnTo>
                <a:lnTo>
                  <a:pt x="16909" y="12693"/>
                </a:lnTo>
                <a:lnTo>
                  <a:pt x="16980" y="12884"/>
                </a:lnTo>
                <a:lnTo>
                  <a:pt x="17504" y="13408"/>
                </a:lnTo>
                <a:lnTo>
                  <a:pt x="18028" y="13955"/>
                </a:lnTo>
                <a:lnTo>
                  <a:pt x="18124" y="14193"/>
                </a:lnTo>
                <a:lnTo>
                  <a:pt x="18052" y="14646"/>
                </a:lnTo>
                <a:lnTo>
                  <a:pt x="17933" y="14836"/>
                </a:lnTo>
                <a:lnTo>
                  <a:pt x="17862" y="14860"/>
                </a:lnTo>
                <a:lnTo>
                  <a:pt x="17433" y="14765"/>
                </a:lnTo>
                <a:lnTo>
                  <a:pt x="16957" y="14503"/>
                </a:lnTo>
                <a:lnTo>
                  <a:pt x="16742" y="14408"/>
                </a:lnTo>
                <a:lnTo>
                  <a:pt x="16385" y="14289"/>
                </a:lnTo>
                <a:lnTo>
                  <a:pt x="16218" y="14336"/>
                </a:lnTo>
                <a:lnTo>
                  <a:pt x="16147" y="14432"/>
                </a:lnTo>
                <a:lnTo>
                  <a:pt x="16099" y="14694"/>
                </a:lnTo>
                <a:lnTo>
                  <a:pt x="16242" y="15194"/>
                </a:lnTo>
                <a:lnTo>
                  <a:pt x="16457" y="15479"/>
                </a:lnTo>
                <a:lnTo>
                  <a:pt x="16599" y="15551"/>
                </a:lnTo>
                <a:lnTo>
                  <a:pt x="16742" y="15646"/>
                </a:lnTo>
                <a:lnTo>
                  <a:pt x="16957" y="15884"/>
                </a:lnTo>
                <a:lnTo>
                  <a:pt x="17076" y="16289"/>
                </a:lnTo>
                <a:lnTo>
                  <a:pt x="17076" y="16503"/>
                </a:lnTo>
                <a:lnTo>
                  <a:pt x="16814" y="17146"/>
                </a:lnTo>
                <a:lnTo>
                  <a:pt x="16552" y="17551"/>
                </a:lnTo>
                <a:lnTo>
                  <a:pt x="16504" y="17527"/>
                </a:lnTo>
                <a:lnTo>
                  <a:pt x="16171" y="17170"/>
                </a:lnTo>
                <a:lnTo>
                  <a:pt x="16075" y="16789"/>
                </a:lnTo>
                <a:lnTo>
                  <a:pt x="16028" y="16599"/>
                </a:lnTo>
                <a:lnTo>
                  <a:pt x="15814" y="16408"/>
                </a:lnTo>
                <a:lnTo>
                  <a:pt x="15575" y="16408"/>
                </a:lnTo>
                <a:lnTo>
                  <a:pt x="15385" y="16551"/>
                </a:lnTo>
                <a:lnTo>
                  <a:pt x="15337" y="16646"/>
                </a:lnTo>
                <a:lnTo>
                  <a:pt x="15266" y="16908"/>
                </a:lnTo>
                <a:lnTo>
                  <a:pt x="15171" y="17408"/>
                </a:lnTo>
                <a:lnTo>
                  <a:pt x="15266" y="17623"/>
                </a:lnTo>
                <a:lnTo>
                  <a:pt x="15385" y="17670"/>
                </a:lnTo>
                <a:lnTo>
                  <a:pt x="15528" y="17718"/>
                </a:lnTo>
                <a:lnTo>
                  <a:pt x="15766" y="17885"/>
                </a:lnTo>
                <a:lnTo>
                  <a:pt x="16028" y="18266"/>
                </a:lnTo>
                <a:lnTo>
                  <a:pt x="16099" y="18504"/>
                </a:lnTo>
                <a:lnTo>
                  <a:pt x="16099" y="19004"/>
                </a:lnTo>
                <a:lnTo>
                  <a:pt x="16004" y="19480"/>
                </a:lnTo>
                <a:lnTo>
                  <a:pt x="15933" y="19671"/>
                </a:lnTo>
                <a:lnTo>
                  <a:pt x="15671" y="20123"/>
                </a:lnTo>
                <a:lnTo>
                  <a:pt x="15456" y="20338"/>
                </a:lnTo>
                <a:lnTo>
                  <a:pt x="15337" y="20385"/>
                </a:lnTo>
                <a:lnTo>
                  <a:pt x="15028" y="20457"/>
                </a:lnTo>
                <a:lnTo>
                  <a:pt x="14289" y="20576"/>
                </a:lnTo>
                <a:lnTo>
                  <a:pt x="14051" y="20528"/>
                </a:lnTo>
                <a:lnTo>
                  <a:pt x="13908" y="20385"/>
                </a:lnTo>
                <a:lnTo>
                  <a:pt x="13718" y="19814"/>
                </a:lnTo>
                <a:lnTo>
                  <a:pt x="13789" y="19528"/>
                </a:lnTo>
                <a:lnTo>
                  <a:pt x="13932" y="19266"/>
                </a:lnTo>
                <a:lnTo>
                  <a:pt x="14289" y="18647"/>
                </a:lnTo>
                <a:lnTo>
                  <a:pt x="14528" y="18504"/>
                </a:lnTo>
                <a:lnTo>
                  <a:pt x="14766" y="18385"/>
                </a:lnTo>
                <a:lnTo>
                  <a:pt x="14980" y="18099"/>
                </a:lnTo>
                <a:lnTo>
                  <a:pt x="14956" y="17932"/>
                </a:lnTo>
                <a:lnTo>
                  <a:pt x="14837" y="17885"/>
                </a:lnTo>
                <a:lnTo>
                  <a:pt x="14551" y="17861"/>
                </a:lnTo>
                <a:lnTo>
                  <a:pt x="14218" y="17956"/>
                </a:lnTo>
                <a:lnTo>
                  <a:pt x="14051" y="17909"/>
                </a:lnTo>
                <a:lnTo>
                  <a:pt x="13980" y="17813"/>
                </a:lnTo>
                <a:lnTo>
                  <a:pt x="13908" y="17504"/>
                </a:lnTo>
                <a:lnTo>
                  <a:pt x="14123" y="16885"/>
                </a:lnTo>
                <a:lnTo>
                  <a:pt x="14218" y="16670"/>
                </a:lnTo>
                <a:lnTo>
                  <a:pt x="14313" y="16503"/>
                </a:lnTo>
                <a:lnTo>
                  <a:pt x="14694" y="16122"/>
                </a:lnTo>
                <a:lnTo>
                  <a:pt x="14932" y="16075"/>
                </a:lnTo>
                <a:lnTo>
                  <a:pt x="15218" y="16003"/>
                </a:lnTo>
                <a:lnTo>
                  <a:pt x="15575" y="15741"/>
                </a:lnTo>
                <a:lnTo>
                  <a:pt x="15647" y="15527"/>
                </a:lnTo>
                <a:lnTo>
                  <a:pt x="15623" y="15456"/>
                </a:lnTo>
                <a:lnTo>
                  <a:pt x="15552" y="15384"/>
                </a:lnTo>
                <a:lnTo>
                  <a:pt x="15361" y="15313"/>
                </a:lnTo>
                <a:lnTo>
                  <a:pt x="14932" y="15360"/>
                </a:lnTo>
                <a:lnTo>
                  <a:pt x="14623" y="15456"/>
                </a:lnTo>
                <a:lnTo>
                  <a:pt x="14266" y="15527"/>
                </a:lnTo>
                <a:lnTo>
                  <a:pt x="13861" y="15479"/>
                </a:lnTo>
                <a:lnTo>
                  <a:pt x="13813" y="15289"/>
                </a:lnTo>
                <a:lnTo>
                  <a:pt x="13861" y="15098"/>
                </a:lnTo>
                <a:lnTo>
                  <a:pt x="14051" y="14741"/>
                </a:lnTo>
                <a:lnTo>
                  <a:pt x="14408" y="14313"/>
                </a:lnTo>
                <a:lnTo>
                  <a:pt x="14694" y="14146"/>
                </a:lnTo>
                <a:lnTo>
                  <a:pt x="14861" y="14122"/>
                </a:lnTo>
                <a:lnTo>
                  <a:pt x="15266" y="14122"/>
                </a:lnTo>
                <a:lnTo>
                  <a:pt x="15909" y="14074"/>
                </a:lnTo>
                <a:lnTo>
                  <a:pt x="16218" y="13932"/>
                </a:lnTo>
                <a:lnTo>
                  <a:pt x="16266" y="13789"/>
                </a:lnTo>
                <a:lnTo>
                  <a:pt x="16314" y="13646"/>
                </a:lnTo>
                <a:lnTo>
                  <a:pt x="16242" y="13336"/>
                </a:lnTo>
                <a:lnTo>
                  <a:pt x="16052" y="13098"/>
                </a:lnTo>
                <a:lnTo>
                  <a:pt x="15814" y="13003"/>
                </a:lnTo>
                <a:lnTo>
                  <a:pt x="15694" y="13050"/>
                </a:lnTo>
                <a:lnTo>
                  <a:pt x="15409" y="13146"/>
                </a:lnTo>
                <a:lnTo>
                  <a:pt x="15099" y="13193"/>
                </a:lnTo>
                <a:lnTo>
                  <a:pt x="14980" y="13098"/>
                </a:lnTo>
                <a:lnTo>
                  <a:pt x="14980" y="13003"/>
                </a:lnTo>
                <a:lnTo>
                  <a:pt x="15004" y="12717"/>
                </a:lnTo>
                <a:lnTo>
                  <a:pt x="15123" y="12169"/>
                </a:lnTo>
                <a:lnTo>
                  <a:pt x="15313" y="11883"/>
                </a:lnTo>
                <a:lnTo>
                  <a:pt x="15480" y="11812"/>
                </a:lnTo>
                <a:lnTo>
                  <a:pt x="16171" y="11622"/>
                </a:lnTo>
                <a:lnTo>
                  <a:pt x="16695" y="11598"/>
                </a:lnTo>
                <a:lnTo>
                  <a:pt x="16933" y="11550"/>
                </a:lnTo>
                <a:lnTo>
                  <a:pt x="17147" y="11312"/>
                </a:lnTo>
                <a:lnTo>
                  <a:pt x="17100" y="11121"/>
                </a:lnTo>
                <a:lnTo>
                  <a:pt x="16957" y="11050"/>
                </a:lnTo>
                <a:lnTo>
                  <a:pt x="16599" y="10955"/>
                </a:lnTo>
                <a:lnTo>
                  <a:pt x="16052" y="11026"/>
                </a:lnTo>
                <a:lnTo>
                  <a:pt x="15742" y="10979"/>
                </a:lnTo>
                <a:lnTo>
                  <a:pt x="15647" y="10907"/>
                </a:lnTo>
                <a:lnTo>
                  <a:pt x="15575" y="10788"/>
                </a:lnTo>
                <a:lnTo>
                  <a:pt x="15647" y="10550"/>
                </a:lnTo>
                <a:lnTo>
                  <a:pt x="16028" y="10193"/>
                </a:lnTo>
                <a:lnTo>
                  <a:pt x="16290" y="10026"/>
                </a:lnTo>
                <a:lnTo>
                  <a:pt x="16552" y="9883"/>
                </a:lnTo>
                <a:lnTo>
                  <a:pt x="17195" y="9788"/>
                </a:lnTo>
                <a:lnTo>
                  <a:pt x="17528" y="9764"/>
                </a:lnTo>
                <a:lnTo>
                  <a:pt x="17671" y="9740"/>
                </a:lnTo>
                <a:lnTo>
                  <a:pt x="17957" y="9621"/>
                </a:lnTo>
                <a:lnTo>
                  <a:pt x="18124" y="9431"/>
                </a:lnTo>
                <a:lnTo>
                  <a:pt x="18052" y="9240"/>
                </a:lnTo>
                <a:lnTo>
                  <a:pt x="17909" y="9145"/>
                </a:lnTo>
                <a:lnTo>
                  <a:pt x="17743" y="9073"/>
                </a:lnTo>
                <a:lnTo>
                  <a:pt x="17600" y="8883"/>
                </a:lnTo>
                <a:lnTo>
                  <a:pt x="17647" y="8549"/>
                </a:lnTo>
                <a:lnTo>
                  <a:pt x="17766" y="8311"/>
                </a:lnTo>
                <a:lnTo>
                  <a:pt x="17909" y="8049"/>
                </a:lnTo>
                <a:lnTo>
                  <a:pt x="18052" y="7597"/>
                </a:lnTo>
                <a:lnTo>
                  <a:pt x="18004" y="7383"/>
                </a:lnTo>
                <a:lnTo>
                  <a:pt x="17766" y="7383"/>
                </a:lnTo>
                <a:lnTo>
                  <a:pt x="17623" y="7478"/>
                </a:lnTo>
                <a:lnTo>
                  <a:pt x="17481" y="7716"/>
                </a:lnTo>
                <a:lnTo>
                  <a:pt x="17266" y="7835"/>
                </a:lnTo>
                <a:lnTo>
                  <a:pt x="17028" y="7906"/>
                </a:lnTo>
                <a:lnTo>
                  <a:pt x="16695" y="7859"/>
                </a:lnTo>
                <a:lnTo>
                  <a:pt x="16504" y="7764"/>
                </a:lnTo>
                <a:lnTo>
                  <a:pt x="16409" y="7716"/>
                </a:lnTo>
                <a:lnTo>
                  <a:pt x="16195" y="7764"/>
                </a:lnTo>
                <a:lnTo>
                  <a:pt x="16075" y="7906"/>
                </a:lnTo>
                <a:lnTo>
                  <a:pt x="16052" y="8097"/>
                </a:lnTo>
                <a:lnTo>
                  <a:pt x="16099" y="8192"/>
                </a:lnTo>
                <a:lnTo>
                  <a:pt x="16290" y="8597"/>
                </a:lnTo>
                <a:lnTo>
                  <a:pt x="16290" y="8883"/>
                </a:lnTo>
                <a:lnTo>
                  <a:pt x="16242" y="8954"/>
                </a:lnTo>
                <a:lnTo>
                  <a:pt x="15933" y="8978"/>
                </a:lnTo>
                <a:lnTo>
                  <a:pt x="15718" y="8883"/>
                </a:lnTo>
                <a:lnTo>
                  <a:pt x="15647" y="8788"/>
                </a:lnTo>
                <a:lnTo>
                  <a:pt x="15552" y="8549"/>
                </a:lnTo>
                <a:lnTo>
                  <a:pt x="15433" y="8216"/>
                </a:lnTo>
                <a:lnTo>
                  <a:pt x="15313" y="8097"/>
                </a:lnTo>
                <a:lnTo>
                  <a:pt x="15218" y="8073"/>
                </a:lnTo>
                <a:lnTo>
                  <a:pt x="14956" y="8097"/>
                </a:lnTo>
                <a:lnTo>
                  <a:pt x="14575" y="8359"/>
                </a:lnTo>
                <a:lnTo>
                  <a:pt x="14551" y="8621"/>
                </a:lnTo>
                <a:lnTo>
                  <a:pt x="14694" y="8740"/>
                </a:lnTo>
                <a:lnTo>
                  <a:pt x="15028" y="8978"/>
                </a:lnTo>
                <a:lnTo>
                  <a:pt x="15385" y="9240"/>
                </a:lnTo>
                <a:lnTo>
                  <a:pt x="15480" y="9454"/>
                </a:lnTo>
                <a:lnTo>
                  <a:pt x="15456" y="9597"/>
                </a:lnTo>
                <a:lnTo>
                  <a:pt x="15385" y="9907"/>
                </a:lnTo>
                <a:lnTo>
                  <a:pt x="15313" y="10264"/>
                </a:lnTo>
                <a:lnTo>
                  <a:pt x="15218" y="10383"/>
                </a:lnTo>
                <a:lnTo>
                  <a:pt x="15123" y="10359"/>
                </a:lnTo>
                <a:lnTo>
                  <a:pt x="14980" y="10240"/>
                </a:lnTo>
                <a:lnTo>
                  <a:pt x="14790" y="9693"/>
                </a:lnTo>
                <a:lnTo>
                  <a:pt x="14575" y="9478"/>
                </a:lnTo>
                <a:lnTo>
                  <a:pt x="14432" y="9431"/>
                </a:lnTo>
                <a:lnTo>
                  <a:pt x="14194" y="9502"/>
                </a:lnTo>
                <a:lnTo>
                  <a:pt x="14051" y="9716"/>
                </a:lnTo>
                <a:lnTo>
                  <a:pt x="14027" y="9978"/>
                </a:lnTo>
                <a:lnTo>
                  <a:pt x="14123" y="10074"/>
                </a:lnTo>
                <a:lnTo>
                  <a:pt x="14361" y="10264"/>
                </a:lnTo>
                <a:lnTo>
                  <a:pt x="14718" y="10598"/>
                </a:lnTo>
                <a:lnTo>
                  <a:pt x="14837" y="10812"/>
                </a:lnTo>
                <a:lnTo>
                  <a:pt x="14790" y="10907"/>
                </a:lnTo>
                <a:lnTo>
                  <a:pt x="14766" y="11121"/>
                </a:lnTo>
                <a:lnTo>
                  <a:pt x="14837" y="11526"/>
                </a:lnTo>
                <a:lnTo>
                  <a:pt x="14790" y="11764"/>
                </a:lnTo>
                <a:lnTo>
                  <a:pt x="14694" y="11860"/>
                </a:lnTo>
                <a:lnTo>
                  <a:pt x="14528" y="11955"/>
                </a:lnTo>
                <a:lnTo>
                  <a:pt x="14266" y="12050"/>
                </a:lnTo>
                <a:lnTo>
                  <a:pt x="14075" y="12026"/>
                </a:lnTo>
                <a:lnTo>
                  <a:pt x="13932" y="11836"/>
                </a:lnTo>
                <a:lnTo>
                  <a:pt x="13885" y="11693"/>
                </a:lnTo>
                <a:lnTo>
                  <a:pt x="13837" y="11622"/>
                </a:lnTo>
                <a:lnTo>
                  <a:pt x="13623" y="11717"/>
                </a:lnTo>
                <a:lnTo>
                  <a:pt x="13456" y="12003"/>
                </a:lnTo>
                <a:lnTo>
                  <a:pt x="13456" y="12312"/>
                </a:lnTo>
                <a:lnTo>
                  <a:pt x="13575" y="12455"/>
                </a:lnTo>
                <a:lnTo>
                  <a:pt x="13885" y="12646"/>
                </a:lnTo>
                <a:lnTo>
                  <a:pt x="14123" y="13122"/>
                </a:lnTo>
                <a:lnTo>
                  <a:pt x="14051" y="13431"/>
                </a:lnTo>
                <a:lnTo>
                  <a:pt x="14004" y="13574"/>
                </a:lnTo>
                <a:lnTo>
                  <a:pt x="13765" y="13741"/>
                </a:lnTo>
                <a:lnTo>
                  <a:pt x="13551" y="13765"/>
                </a:lnTo>
                <a:lnTo>
                  <a:pt x="13408" y="13622"/>
                </a:lnTo>
                <a:lnTo>
                  <a:pt x="13408" y="13527"/>
                </a:lnTo>
                <a:lnTo>
                  <a:pt x="13432" y="13217"/>
                </a:lnTo>
                <a:lnTo>
                  <a:pt x="13289" y="12145"/>
                </a:lnTo>
                <a:lnTo>
                  <a:pt x="13313" y="11622"/>
                </a:lnTo>
                <a:lnTo>
                  <a:pt x="13337" y="11193"/>
                </a:lnTo>
                <a:lnTo>
                  <a:pt x="13456" y="10764"/>
                </a:lnTo>
                <a:lnTo>
                  <a:pt x="13575" y="10550"/>
                </a:lnTo>
                <a:lnTo>
                  <a:pt x="13623" y="10431"/>
                </a:lnTo>
                <a:lnTo>
                  <a:pt x="13599" y="10216"/>
                </a:lnTo>
                <a:lnTo>
                  <a:pt x="13480" y="10026"/>
                </a:lnTo>
                <a:lnTo>
                  <a:pt x="13289" y="9955"/>
                </a:lnTo>
                <a:lnTo>
                  <a:pt x="13194" y="9955"/>
                </a:lnTo>
                <a:lnTo>
                  <a:pt x="13099" y="9978"/>
                </a:lnTo>
                <a:lnTo>
                  <a:pt x="13027" y="9835"/>
                </a:lnTo>
                <a:lnTo>
                  <a:pt x="13075" y="9431"/>
                </a:lnTo>
                <a:lnTo>
                  <a:pt x="13146" y="9216"/>
                </a:lnTo>
                <a:lnTo>
                  <a:pt x="13218" y="9073"/>
                </a:lnTo>
                <a:lnTo>
                  <a:pt x="13504" y="8811"/>
                </a:lnTo>
                <a:lnTo>
                  <a:pt x="13718" y="8692"/>
                </a:lnTo>
                <a:lnTo>
                  <a:pt x="13885" y="8526"/>
                </a:lnTo>
                <a:lnTo>
                  <a:pt x="13861" y="8240"/>
                </a:lnTo>
                <a:lnTo>
                  <a:pt x="13742" y="8073"/>
                </a:lnTo>
                <a:lnTo>
                  <a:pt x="13694" y="8002"/>
                </a:lnTo>
                <a:lnTo>
                  <a:pt x="13504" y="8002"/>
                </a:lnTo>
                <a:lnTo>
                  <a:pt x="13218" y="8121"/>
                </a:lnTo>
                <a:lnTo>
                  <a:pt x="13123" y="8192"/>
                </a:lnTo>
                <a:lnTo>
                  <a:pt x="13099" y="8097"/>
                </a:lnTo>
                <a:lnTo>
                  <a:pt x="13313" y="7525"/>
                </a:lnTo>
                <a:lnTo>
                  <a:pt x="13646" y="7264"/>
                </a:lnTo>
                <a:lnTo>
                  <a:pt x="13861" y="7240"/>
                </a:lnTo>
                <a:lnTo>
                  <a:pt x="14313" y="7240"/>
                </a:lnTo>
                <a:lnTo>
                  <a:pt x="15123" y="7049"/>
                </a:lnTo>
                <a:lnTo>
                  <a:pt x="15504" y="7049"/>
                </a:lnTo>
                <a:lnTo>
                  <a:pt x="15647" y="7073"/>
                </a:lnTo>
                <a:lnTo>
                  <a:pt x="15718" y="7192"/>
                </a:lnTo>
                <a:lnTo>
                  <a:pt x="15647" y="7359"/>
                </a:lnTo>
                <a:lnTo>
                  <a:pt x="15647" y="7525"/>
                </a:lnTo>
                <a:lnTo>
                  <a:pt x="15718" y="7621"/>
                </a:lnTo>
                <a:lnTo>
                  <a:pt x="15837" y="7692"/>
                </a:lnTo>
                <a:lnTo>
                  <a:pt x="16075" y="7716"/>
                </a:lnTo>
                <a:lnTo>
                  <a:pt x="16290" y="7573"/>
                </a:lnTo>
                <a:lnTo>
                  <a:pt x="16385" y="7311"/>
                </a:lnTo>
                <a:lnTo>
                  <a:pt x="16385" y="7144"/>
                </a:lnTo>
                <a:lnTo>
                  <a:pt x="16385" y="6787"/>
                </a:lnTo>
                <a:lnTo>
                  <a:pt x="16504" y="6359"/>
                </a:lnTo>
                <a:lnTo>
                  <a:pt x="16718" y="6287"/>
                </a:lnTo>
                <a:lnTo>
                  <a:pt x="16885" y="6359"/>
                </a:lnTo>
                <a:lnTo>
                  <a:pt x="17219" y="6525"/>
                </a:lnTo>
                <a:lnTo>
                  <a:pt x="17623" y="6478"/>
                </a:lnTo>
                <a:lnTo>
                  <a:pt x="17743" y="6406"/>
                </a:lnTo>
                <a:lnTo>
                  <a:pt x="17862" y="6287"/>
                </a:lnTo>
                <a:lnTo>
                  <a:pt x="18028" y="5930"/>
                </a:lnTo>
                <a:lnTo>
                  <a:pt x="17957" y="5763"/>
                </a:lnTo>
                <a:lnTo>
                  <a:pt x="17838" y="5716"/>
                </a:lnTo>
                <a:lnTo>
                  <a:pt x="17457" y="5644"/>
                </a:lnTo>
                <a:lnTo>
                  <a:pt x="17219" y="5668"/>
                </a:lnTo>
                <a:lnTo>
                  <a:pt x="17028" y="5692"/>
                </a:lnTo>
                <a:lnTo>
                  <a:pt x="16671" y="5787"/>
                </a:lnTo>
                <a:lnTo>
                  <a:pt x="16457" y="5692"/>
                </a:lnTo>
                <a:lnTo>
                  <a:pt x="16290" y="5573"/>
                </a:lnTo>
                <a:lnTo>
                  <a:pt x="16266" y="5358"/>
                </a:lnTo>
                <a:lnTo>
                  <a:pt x="16361" y="5192"/>
                </a:lnTo>
                <a:lnTo>
                  <a:pt x="16480" y="5001"/>
                </a:lnTo>
                <a:lnTo>
                  <a:pt x="16814" y="4787"/>
                </a:lnTo>
                <a:lnTo>
                  <a:pt x="17052" y="4739"/>
                </a:lnTo>
                <a:lnTo>
                  <a:pt x="17171" y="4787"/>
                </a:lnTo>
                <a:lnTo>
                  <a:pt x="17528" y="4906"/>
                </a:lnTo>
                <a:lnTo>
                  <a:pt x="17909" y="4882"/>
                </a:lnTo>
                <a:lnTo>
                  <a:pt x="18004" y="4882"/>
                </a:lnTo>
                <a:lnTo>
                  <a:pt x="18171" y="4739"/>
                </a:lnTo>
                <a:lnTo>
                  <a:pt x="18243" y="4525"/>
                </a:lnTo>
                <a:lnTo>
                  <a:pt x="18219" y="4334"/>
                </a:lnTo>
                <a:lnTo>
                  <a:pt x="18171" y="4239"/>
                </a:lnTo>
                <a:lnTo>
                  <a:pt x="17981" y="4120"/>
                </a:lnTo>
                <a:lnTo>
                  <a:pt x="17481" y="4072"/>
                </a:lnTo>
                <a:lnTo>
                  <a:pt x="17219" y="4072"/>
                </a:lnTo>
                <a:lnTo>
                  <a:pt x="17147" y="3929"/>
                </a:lnTo>
                <a:lnTo>
                  <a:pt x="17147" y="3739"/>
                </a:lnTo>
                <a:lnTo>
                  <a:pt x="17242" y="3596"/>
                </a:lnTo>
                <a:lnTo>
                  <a:pt x="17338" y="3572"/>
                </a:lnTo>
                <a:lnTo>
                  <a:pt x="17528" y="3596"/>
                </a:lnTo>
                <a:lnTo>
                  <a:pt x="17981" y="3668"/>
                </a:lnTo>
                <a:lnTo>
                  <a:pt x="18195" y="3525"/>
                </a:lnTo>
                <a:lnTo>
                  <a:pt x="18409" y="3287"/>
                </a:lnTo>
                <a:lnTo>
                  <a:pt x="18624" y="2786"/>
                </a:lnTo>
                <a:lnTo>
                  <a:pt x="18576" y="2596"/>
                </a:lnTo>
                <a:lnTo>
                  <a:pt x="18433" y="2572"/>
                </a:lnTo>
                <a:lnTo>
                  <a:pt x="18124" y="2667"/>
                </a:lnTo>
                <a:lnTo>
                  <a:pt x="17719" y="2953"/>
                </a:lnTo>
                <a:lnTo>
                  <a:pt x="17481" y="3048"/>
                </a:lnTo>
                <a:lnTo>
                  <a:pt x="17409" y="3001"/>
                </a:lnTo>
                <a:lnTo>
                  <a:pt x="17361" y="2882"/>
                </a:lnTo>
                <a:lnTo>
                  <a:pt x="17600" y="2453"/>
                </a:lnTo>
                <a:lnTo>
                  <a:pt x="18052" y="2001"/>
                </a:lnTo>
                <a:lnTo>
                  <a:pt x="18552" y="1739"/>
                </a:lnTo>
                <a:lnTo>
                  <a:pt x="18790" y="1762"/>
                </a:lnTo>
                <a:lnTo>
                  <a:pt x="18981" y="1810"/>
                </a:lnTo>
                <a:lnTo>
                  <a:pt x="19290" y="1596"/>
                </a:lnTo>
                <a:lnTo>
                  <a:pt x="19338" y="1215"/>
                </a:lnTo>
                <a:lnTo>
                  <a:pt x="19052" y="977"/>
                </a:lnTo>
                <a:lnTo>
                  <a:pt x="18695" y="977"/>
                </a:lnTo>
                <a:lnTo>
                  <a:pt x="18362" y="1048"/>
                </a:lnTo>
                <a:lnTo>
                  <a:pt x="18100" y="1238"/>
                </a:lnTo>
                <a:lnTo>
                  <a:pt x="18052" y="1405"/>
                </a:lnTo>
                <a:lnTo>
                  <a:pt x="17957" y="1453"/>
                </a:lnTo>
                <a:lnTo>
                  <a:pt x="17814" y="1405"/>
                </a:lnTo>
                <a:lnTo>
                  <a:pt x="17647" y="1310"/>
                </a:lnTo>
                <a:lnTo>
                  <a:pt x="17457" y="1143"/>
                </a:lnTo>
                <a:lnTo>
                  <a:pt x="17385" y="834"/>
                </a:lnTo>
                <a:lnTo>
                  <a:pt x="17242" y="548"/>
                </a:lnTo>
                <a:lnTo>
                  <a:pt x="17076" y="262"/>
                </a:lnTo>
                <a:lnTo>
                  <a:pt x="1681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1289039" y="1242928"/>
            <a:ext cx="6719299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C00000"/>
                </a:solidFill>
              </a:rPr>
              <a:t>ĐÃ THEO DÕI BÀI GIẢNG!</a:t>
            </a:r>
          </a:p>
        </p:txBody>
      </p:sp>
      <p:grpSp>
        <p:nvGrpSpPr>
          <p:cNvPr id="19" name="Google Shape;968;p63"/>
          <p:cNvGrpSpPr/>
          <p:nvPr/>
        </p:nvGrpSpPr>
        <p:grpSpPr>
          <a:xfrm>
            <a:off x="6908282" y="318189"/>
            <a:ext cx="1819987" cy="1410850"/>
            <a:chOff x="2652975" y="1490450"/>
            <a:chExt cx="1273175" cy="986913"/>
          </a:xfrm>
        </p:grpSpPr>
        <p:sp>
          <p:nvSpPr>
            <p:cNvPr id="20" name="Google Shape;969;p63"/>
            <p:cNvSpPr/>
            <p:nvPr/>
          </p:nvSpPr>
          <p:spPr>
            <a:xfrm>
              <a:off x="3233900" y="1490450"/>
              <a:ext cx="640525" cy="464350"/>
            </a:xfrm>
            <a:custGeom>
              <a:avLst/>
              <a:gdLst/>
              <a:ahLst/>
              <a:cxnLst/>
              <a:rect l="l" t="t" r="r" b="b"/>
              <a:pathLst>
                <a:path w="25621" h="18574" extrusionOk="0">
                  <a:moveTo>
                    <a:pt x="9939" y="1"/>
                  </a:moveTo>
                  <a:lnTo>
                    <a:pt x="8371" y="102"/>
                  </a:lnTo>
                  <a:lnTo>
                    <a:pt x="6843" y="347"/>
                  </a:lnTo>
                  <a:lnTo>
                    <a:pt x="5356" y="774"/>
                  </a:lnTo>
                  <a:lnTo>
                    <a:pt x="3931" y="1365"/>
                  </a:lnTo>
                  <a:lnTo>
                    <a:pt x="2587" y="2139"/>
                  </a:lnTo>
                  <a:lnTo>
                    <a:pt x="1955" y="2607"/>
                  </a:lnTo>
                  <a:lnTo>
                    <a:pt x="1487" y="2994"/>
                  </a:lnTo>
                  <a:lnTo>
                    <a:pt x="774" y="3789"/>
                  </a:lnTo>
                  <a:lnTo>
                    <a:pt x="285" y="4644"/>
                  </a:lnTo>
                  <a:lnTo>
                    <a:pt x="41" y="5520"/>
                  </a:lnTo>
                  <a:lnTo>
                    <a:pt x="0" y="6436"/>
                  </a:lnTo>
                  <a:lnTo>
                    <a:pt x="163" y="7353"/>
                  </a:lnTo>
                  <a:lnTo>
                    <a:pt x="509" y="8289"/>
                  </a:lnTo>
                  <a:lnTo>
                    <a:pt x="1019" y="9226"/>
                  </a:lnTo>
                  <a:lnTo>
                    <a:pt x="1344" y="9695"/>
                  </a:lnTo>
                  <a:lnTo>
                    <a:pt x="2159" y="10794"/>
                  </a:lnTo>
                  <a:lnTo>
                    <a:pt x="3829" y="12933"/>
                  </a:lnTo>
                  <a:lnTo>
                    <a:pt x="5214" y="14419"/>
                  </a:lnTo>
                  <a:lnTo>
                    <a:pt x="6191" y="15336"/>
                  </a:lnTo>
                  <a:lnTo>
                    <a:pt x="7230" y="16171"/>
                  </a:lnTo>
                  <a:lnTo>
                    <a:pt x="8371" y="16884"/>
                  </a:lnTo>
                  <a:lnTo>
                    <a:pt x="8961" y="17189"/>
                  </a:lnTo>
                  <a:lnTo>
                    <a:pt x="9776" y="17556"/>
                  </a:lnTo>
                  <a:lnTo>
                    <a:pt x="11507" y="18085"/>
                  </a:lnTo>
                  <a:lnTo>
                    <a:pt x="13279" y="18391"/>
                  </a:lnTo>
                  <a:lnTo>
                    <a:pt x="15091" y="18554"/>
                  </a:lnTo>
                  <a:lnTo>
                    <a:pt x="15987" y="18574"/>
                  </a:lnTo>
                  <a:lnTo>
                    <a:pt x="17331" y="18574"/>
                  </a:lnTo>
                  <a:lnTo>
                    <a:pt x="19307" y="18370"/>
                  </a:lnTo>
                  <a:lnTo>
                    <a:pt x="20590" y="18085"/>
                  </a:lnTo>
                  <a:lnTo>
                    <a:pt x="21221" y="17861"/>
                  </a:lnTo>
                  <a:lnTo>
                    <a:pt x="21832" y="17617"/>
                  </a:lnTo>
                  <a:lnTo>
                    <a:pt x="22993" y="16965"/>
                  </a:lnTo>
                  <a:lnTo>
                    <a:pt x="24011" y="16110"/>
                  </a:lnTo>
                  <a:lnTo>
                    <a:pt x="24826" y="15071"/>
                  </a:lnTo>
                  <a:lnTo>
                    <a:pt x="25131" y="14480"/>
                  </a:lnTo>
                  <a:lnTo>
                    <a:pt x="25315" y="14032"/>
                  </a:lnTo>
                  <a:lnTo>
                    <a:pt x="25539" y="13136"/>
                  </a:lnTo>
                  <a:lnTo>
                    <a:pt x="25620" y="12200"/>
                  </a:lnTo>
                  <a:lnTo>
                    <a:pt x="25559" y="11263"/>
                  </a:lnTo>
                  <a:lnTo>
                    <a:pt x="25396" y="10326"/>
                  </a:lnTo>
                  <a:lnTo>
                    <a:pt x="25111" y="9389"/>
                  </a:lnTo>
                  <a:lnTo>
                    <a:pt x="24541" y="8045"/>
                  </a:lnTo>
                  <a:lnTo>
                    <a:pt x="24052" y="7210"/>
                  </a:lnTo>
                  <a:lnTo>
                    <a:pt x="23624" y="6579"/>
                  </a:lnTo>
                  <a:lnTo>
                    <a:pt x="22667" y="5397"/>
                  </a:lnTo>
                  <a:lnTo>
                    <a:pt x="21588" y="4318"/>
                  </a:lnTo>
                  <a:lnTo>
                    <a:pt x="20366" y="3341"/>
                  </a:lnTo>
                  <a:lnTo>
                    <a:pt x="19042" y="2465"/>
                  </a:lnTo>
                  <a:lnTo>
                    <a:pt x="17657" y="1732"/>
                  </a:lnTo>
                  <a:lnTo>
                    <a:pt x="16191" y="1100"/>
                  </a:lnTo>
                  <a:lnTo>
                    <a:pt x="14664" y="612"/>
                  </a:lnTo>
                  <a:lnTo>
                    <a:pt x="13095" y="265"/>
                  </a:lnTo>
                  <a:lnTo>
                    <a:pt x="11527" y="62"/>
                  </a:lnTo>
                  <a:lnTo>
                    <a:pt x="99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70;p63"/>
            <p:cNvSpPr/>
            <p:nvPr/>
          </p:nvSpPr>
          <p:spPr>
            <a:xfrm>
              <a:off x="2966600" y="1735350"/>
              <a:ext cx="358450" cy="480650"/>
            </a:xfrm>
            <a:custGeom>
              <a:avLst/>
              <a:gdLst/>
              <a:ahLst/>
              <a:cxnLst/>
              <a:rect l="l" t="t" r="r" b="b"/>
              <a:pathLst>
                <a:path w="14338" h="19226" extrusionOk="0">
                  <a:moveTo>
                    <a:pt x="13075" y="0"/>
                  </a:moveTo>
                  <a:lnTo>
                    <a:pt x="11935" y="265"/>
                  </a:lnTo>
                  <a:lnTo>
                    <a:pt x="9633" y="632"/>
                  </a:lnTo>
                  <a:lnTo>
                    <a:pt x="7332" y="958"/>
                  </a:lnTo>
                  <a:lnTo>
                    <a:pt x="5051" y="1426"/>
                  </a:lnTo>
                  <a:lnTo>
                    <a:pt x="3951" y="1813"/>
                  </a:lnTo>
                  <a:lnTo>
                    <a:pt x="3279" y="2078"/>
                  </a:lnTo>
                  <a:lnTo>
                    <a:pt x="2037" y="2811"/>
                  </a:lnTo>
                  <a:lnTo>
                    <a:pt x="1487" y="3300"/>
                  </a:lnTo>
                  <a:lnTo>
                    <a:pt x="1263" y="3564"/>
                  </a:lnTo>
                  <a:lnTo>
                    <a:pt x="835" y="4135"/>
                  </a:lnTo>
                  <a:lnTo>
                    <a:pt x="367" y="5071"/>
                  </a:lnTo>
                  <a:lnTo>
                    <a:pt x="21" y="6456"/>
                  </a:lnTo>
                  <a:lnTo>
                    <a:pt x="0" y="7882"/>
                  </a:lnTo>
                  <a:lnTo>
                    <a:pt x="123" y="8595"/>
                  </a:lnTo>
                  <a:lnTo>
                    <a:pt x="224" y="9022"/>
                  </a:lnTo>
                  <a:lnTo>
                    <a:pt x="489" y="9857"/>
                  </a:lnTo>
                  <a:lnTo>
                    <a:pt x="672" y="10265"/>
                  </a:lnTo>
                  <a:lnTo>
                    <a:pt x="1080" y="11120"/>
                  </a:lnTo>
                  <a:lnTo>
                    <a:pt x="2179" y="12668"/>
                  </a:lnTo>
                  <a:lnTo>
                    <a:pt x="2811" y="13381"/>
                  </a:lnTo>
                  <a:lnTo>
                    <a:pt x="2852" y="13421"/>
                  </a:lnTo>
                  <a:lnTo>
                    <a:pt x="2892" y="13462"/>
                  </a:lnTo>
                  <a:lnTo>
                    <a:pt x="3911" y="14460"/>
                  </a:lnTo>
                  <a:lnTo>
                    <a:pt x="6130" y="16232"/>
                  </a:lnTo>
                  <a:lnTo>
                    <a:pt x="7271" y="17087"/>
                  </a:lnTo>
                  <a:lnTo>
                    <a:pt x="8126" y="17739"/>
                  </a:lnTo>
                  <a:lnTo>
                    <a:pt x="9470" y="18594"/>
                  </a:lnTo>
                  <a:lnTo>
                    <a:pt x="10428" y="19022"/>
                  </a:lnTo>
                  <a:lnTo>
                    <a:pt x="10937" y="19164"/>
                  </a:lnTo>
                  <a:lnTo>
                    <a:pt x="11181" y="19225"/>
                  </a:lnTo>
                  <a:lnTo>
                    <a:pt x="11629" y="19185"/>
                  </a:lnTo>
                  <a:lnTo>
                    <a:pt x="11812" y="19063"/>
                  </a:lnTo>
                  <a:lnTo>
                    <a:pt x="11955" y="18879"/>
                  </a:lnTo>
                  <a:lnTo>
                    <a:pt x="12036" y="18655"/>
                  </a:lnTo>
                  <a:lnTo>
                    <a:pt x="12138" y="18248"/>
                  </a:lnTo>
                  <a:lnTo>
                    <a:pt x="12199" y="17413"/>
                  </a:lnTo>
                  <a:lnTo>
                    <a:pt x="12057" y="16578"/>
                  </a:lnTo>
                  <a:lnTo>
                    <a:pt x="11751" y="15804"/>
                  </a:lnTo>
                  <a:lnTo>
                    <a:pt x="11507" y="15437"/>
                  </a:lnTo>
                  <a:lnTo>
                    <a:pt x="11242" y="15091"/>
                  </a:lnTo>
                  <a:lnTo>
                    <a:pt x="10590" y="14501"/>
                  </a:lnTo>
                  <a:lnTo>
                    <a:pt x="9470" y="13747"/>
                  </a:lnTo>
                  <a:lnTo>
                    <a:pt x="8696" y="13279"/>
                  </a:lnTo>
                  <a:lnTo>
                    <a:pt x="7882" y="12749"/>
                  </a:lnTo>
                  <a:lnTo>
                    <a:pt x="6375" y="11527"/>
                  </a:lnTo>
                  <a:lnTo>
                    <a:pt x="5682" y="10835"/>
                  </a:lnTo>
                  <a:lnTo>
                    <a:pt x="5132" y="10244"/>
                  </a:lnTo>
                  <a:lnTo>
                    <a:pt x="4114" y="8961"/>
                  </a:lnTo>
                  <a:lnTo>
                    <a:pt x="3646" y="8289"/>
                  </a:lnTo>
                  <a:lnTo>
                    <a:pt x="3646" y="8269"/>
                  </a:lnTo>
                  <a:lnTo>
                    <a:pt x="3422" y="7923"/>
                  </a:lnTo>
                  <a:lnTo>
                    <a:pt x="3096" y="7189"/>
                  </a:lnTo>
                  <a:lnTo>
                    <a:pt x="3014" y="6802"/>
                  </a:lnTo>
                  <a:lnTo>
                    <a:pt x="2974" y="6497"/>
                  </a:lnTo>
                  <a:lnTo>
                    <a:pt x="3055" y="5906"/>
                  </a:lnTo>
                  <a:lnTo>
                    <a:pt x="3401" y="5051"/>
                  </a:lnTo>
                  <a:lnTo>
                    <a:pt x="3748" y="4542"/>
                  </a:lnTo>
                  <a:lnTo>
                    <a:pt x="3992" y="4216"/>
                  </a:lnTo>
                  <a:lnTo>
                    <a:pt x="4562" y="3646"/>
                  </a:lnTo>
                  <a:lnTo>
                    <a:pt x="5540" y="2892"/>
                  </a:lnTo>
                  <a:lnTo>
                    <a:pt x="7026" y="2200"/>
                  </a:lnTo>
                  <a:lnTo>
                    <a:pt x="8635" y="1813"/>
                  </a:lnTo>
                  <a:lnTo>
                    <a:pt x="9450" y="1752"/>
                  </a:lnTo>
                  <a:lnTo>
                    <a:pt x="10692" y="1752"/>
                  </a:lnTo>
                  <a:lnTo>
                    <a:pt x="12546" y="1813"/>
                  </a:lnTo>
                  <a:lnTo>
                    <a:pt x="13747" y="1670"/>
                  </a:lnTo>
                  <a:lnTo>
                    <a:pt x="14338" y="1507"/>
                  </a:lnTo>
                  <a:lnTo>
                    <a:pt x="130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71;p63"/>
            <p:cNvSpPr/>
            <p:nvPr/>
          </p:nvSpPr>
          <p:spPr>
            <a:xfrm>
              <a:off x="3467600" y="1902850"/>
              <a:ext cx="310075" cy="530550"/>
            </a:xfrm>
            <a:custGeom>
              <a:avLst/>
              <a:gdLst/>
              <a:ahLst/>
              <a:cxnLst/>
              <a:rect l="l" t="t" r="r" b="b"/>
              <a:pathLst>
                <a:path w="12403" h="21222" extrusionOk="0">
                  <a:moveTo>
                    <a:pt x="11059" y="1"/>
                  </a:moveTo>
                  <a:lnTo>
                    <a:pt x="9348" y="1019"/>
                  </a:lnTo>
                  <a:lnTo>
                    <a:pt x="9531" y="1691"/>
                  </a:lnTo>
                  <a:lnTo>
                    <a:pt x="9694" y="3096"/>
                  </a:lnTo>
                  <a:lnTo>
                    <a:pt x="9572" y="4501"/>
                  </a:lnTo>
                  <a:lnTo>
                    <a:pt x="9205" y="5846"/>
                  </a:lnTo>
                  <a:lnTo>
                    <a:pt x="8900" y="6477"/>
                  </a:lnTo>
                  <a:lnTo>
                    <a:pt x="8635" y="6986"/>
                  </a:lnTo>
                  <a:lnTo>
                    <a:pt x="7983" y="7923"/>
                  </a:lnTo>
                  <a:lnTo>
                    <a:pt x="6843" y="9185"/>
                  </a:lnTo>
                  <a:lnTo>
                    <a:pt x="5988" y="9939"/>
                  </a:lnTo>
                  <a:lnTo>
                    <a:pt x="5499" y="10387"/>
                  </a:lnTo>
                  <a:lnTo>
                    <a:pt x="4969" y="10815"/>
                  </a:lnTo>
                  <a:lnTo>
                    <a:pt x="4318" y="11344"/>
                  </a:lnTo>
                  <a:lnTo>
                    <a:pt x="3666" y="11914"/>
                  </a:lnTo>
                  <a:lnTo>
                    <a:pt x="2872" y="12607"/>
                  </a:lnTo>
                  <a:lnTo>
                    <a:pt x="1792" y="13747"/>
                  </a:lnTo>
                  <a:lnTo>
                    <a:pt x="1161" y="14582"/>
                  </a:lnTo>
                  <a:lnTo>
                    <a:pt x="896" y="15010"/>
                  </a:lnTo>
                  <a:lnTo>
                    <a:pt x="550" y="15662"/>
                  </a:lnTo>
                  <a:lnTo>
                    <a:pt x="102" y="17087"/>
                  </a:lnTo>
                  <a:lnTo>
                    <a:pt x="0" y="18207"/>
                  </a:lnTo>
                  <a:lnTo>
                    <a:pt x="61" y="18920"/>
                  </a:lnTo>
                  <a:lnTo>
                    <a:pt x="224" y="19633"/>
                  </a:lnTo>
                  <a:lnTo>
                    <a:pt x="509" y="20285"/>
                  </a:lnTo>
                  <a:lnTo>
                    <a:pt x="713" y="20590"/>
                  </a:lnTo>
                  <a:lnTo>
                    <a:pt x="835" y="20794"/>
                  </a:lnTo>
                  <a:lnTo>
                    <a:pt x="1181" y="21099"/>
                  </a:lnTo>
                  <a:lnTo>
                    <a:pt x="1405" y="21181"/>
                  </a:lnTo>
                  <a:lnTo>
                    <a:pt x="1609" y="21222"/>
                  </a:lnTo>
                  <a:lnTo>
                    <a:pt x="2016" y="21120"/>
                  </a:lnTo>
                  <a:lnTo>
                    <a:pt x="2363" y="20835"/>
                  </a:lnTo>
                  <a:lnTo>
                    <a:pt x="2627" y="20448"/>
                  </a:lnTo>
                  <a:lnTo>
                    <a:pt x="2688" y="20244"/>
                  </a:lnTo>
                  <a:lnTo>
                    <a:pt x="2770" y="19796"/>
                  </a:lnTo>
                  <a:lnTo>
                    <a:pt x="2729" y="18900"/>
                  </a:lnTo>
                  <a:lnTo>
                    <a:pt x="2709" y="18452"/>
                  </a:lnTo>
                  <a:lnTo>
                    <a:pt x="2709" y="18106"/>
                  </a:lnTo>
                  <a:lnTo>
                    <a:pt x="2811" y="17413"/>
                  </a:lnTo>
                  <a:lnTo>
                    <a:pt x="3136" y="16415"/>
                  </a:lnTo>
                  <a:lnTo>
                    <a:pt x="3849" y="15173"/>
                  </a:lnTo>
                  <a:lnTo>
                    <a:pt x="4786" y="14053"/>
                  </a:lnTo>
                  <a:lnTo>
                    <a:pt x="5316" y="13564"/>
                  </a:lnTo>
                  <a:lnTo>
                    <a:pt x="5682" y="13218"/>
                  </a:lnTo>
                  <a:lnTo>
                    <a:pt x="6069" y="12912"/>
                  </a:lnTo>
                  <a:lnTo>
                    <a:pt x="6884" y="12281"/>
                  </a:lnTo>
                  <a:lnTo>
                    <a:pt x="7719" y="11670"/>
                  </a:lnTo>
                  <a:lnTo>
                    <a:pt x="8656" y="10957"/>
                  </a:lnTo>
                  <a:lnTo>
                    <a:pt x="9979" y="9837"/>
                  </a:lnTo>
                  <a:lnTo>
                    <a:pt x="10774" y="8982"/>
                  </a:lnTo>
                  <a:lnTo>
                    <a:pt x="11120" y="8513"/>
                  </a:lnTo>
                  <a:lnTo>
                    <a:pt x="11364" y="8126"/>
                  </a:lnTo>
                  <a:lnTo>
                    <a:pt x="11792" y="7149"/>
                  </a:lnTo>
                  <a:lnTo>
                    <a:pt x="12118" y="6029"/>
                  </a:lnTo>
                  <a:lnTo>
                    <a:pt x="12342" y="4949"/>
                  </a:lnTo>
                  <a:lnTo>
                    <a:pt x="12382" y="4501"/>
                  </a:lnTo>
                  <a:lnTo>
                    <a:pt x="12403" y="3809"/>
                  </a:lnTo>
                  <a:lnTo>
                    <a:pt x="12260" y="2587"/>
                  </a:lnTo>
                  <a:lnTo>
                    <a:pt x="11873" y="1528"/>
                  </a:lnTo>
                  <a:lnTo>
                    <a:pt x="11364" y="510"/>
                  </a:lnTo>
                  <a:lnTo>
                    <a:pt x="110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72;p63"/>
            <p:cNvSpPr/>
            <p:nvPr/>
          </p:nvSpPr>
          <p:spPr>
            <a:xfrm>
              <a:off x="3523075" y="1501650"/>
              <a:ext cx="44325" cy="22950"/>
            </a:xfrm>
            <a:custGeom>
              <a:avLst/>
              <a:gdLst/>
              <a:ahLst/>
              <a:cxnLst/>
              <a:rect l="l" t="t" r="r" b="b"/>
              <a:pathLst>
                <a:path w="1773" h="918" extrusionOk="0">
                  <a:moveTo>
                    <a:pt x="347" y="1"/>
                  </a:moveTo>
                  <a:lnTo>
                    <a:pt x="42" y="164"/>
                  </a:lnTo>
                  <a:lnTo>
                    <a:pt x="1" y="347"/>
                  </a:lnTo>
                  <a:lnTo>
                    <a:pt x="103" y="469"/>
                  </a:lnTo>
                  <a:lnTo>
                    <a:pt x="205" y="550"/>
                  </a:lnTo>
                  <a:lnTo>
                    <a:pt x="347" y="612"/>
                  </a:lnTo>
                  <a:lnTo>
                    <a:pt x="653" y="734"/>
                  </a:lnTo>
                  <a:lnTo>
                    <a:pt x="958" y="836"/>
                  </a:lnTo>
                  <a:lnTo>
                    <a:pt x="1162" y="897"/>
                  </a:lnTo>
                  <a:lnTo>
                    <a:pt x="1365" y="917"/>
                  </a:lnTo>
                  <a:lnTo>
                    <a:pt x="1488" y="917"/>
                  </a:lnTo>
                  <a:lnTo>
                    <a:pt x="1712" y="836"/>
                  </a:lnTo>
                  <a:lnTo>
                    <a:pt x="1773" y="734"/>
                  </a:lnTo>
                  <a:lnTo>
                    <a:pt x="1773" y="612"/>
                  </a:lnTo>
                  <a:lnTo>
                    <a:pt x="1651" y="408"/>
                  </a:lnTo>
                  <a:lnTo>
                    <a:pt x="1549" y="326"/>
                  </a:lnTo>
                  <a:lnTo>
                    <a:pt x="1325" y="184"/>
                  </a:lnTo>
                  <a:lnTo>
                    <a:pt x="836" y="41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73;p63"/>
            <p:cNvSpPr/>
            <p:nvPr/>
          </p:nvSpPr>
          <p:spPr>
            <a:xfrm>
              <a:off x="3766450" y="1665600"/>
              <a:ext cx="43825" cy="36675"/>
            </a:xfrm>
            <a:custGeom>
              <a:avLst/>
              <a:gdLst/>
              <a:ahLst/>
              <a:cxnLst/>
              <a:rect l="l" t="t" r="r" b="b"/>
              <a:pathLst>
                <a:path w="1753" h="1467" extrusionOk="0">
                  <a:moveTo>
                    <a:pt x="408" y="0"/>
                  </a:moveTo>
                  <a:lnTo>
                    <a:pt x="245" y="41"/>
                  </a:lnTo>
                  <a:lnTo>
                    <a:pt x="103" y="82"/>
                  </a:lnTo>
                  <a:lnTo>
                    <a:pt x="1" y="265"/>
                  </a:lnTo>
                  <a:lnTo>
                    <a:pt x="62" y="591"/>
                  </a:lnTo>
                  <a:lnTo>
                    <a:pt x="225" y="795"/>
                  </a:lnTo>
                  <a:lnTo>
                    <a:pt x="551" y="1120"/>
                  </a:lnTo>
                  <a:lnTo>
                    <a:pt x="958" y="1365"/>
                  </a:lnTo>
                  <a:lnTo>
                    <a:pt x="1121" y="1446"/>
                  </a:lnTo>
                  <a:lnTo>
                    <a:pt x="1325" y="1467"/>
                  </a:lnTo>
                  <a:lnTo>
                    <a:pt x="1508" y="1467"/>
                  </a:lnTo>
                  <a:lnTo>
                    <a:pt x="1671" y="1344"/>
                  </a:lnTo>
                  <a:lnTo>
                    <a:pt x="1752" y="1182"/>
                  </a:lnTo>
                  <a:lnTo>
                    <a:pt x="1671" y="795"/>
                  </a:lnTo>
                  <a:lnTo>
                    <a:pt x="1223" y="265"/>
                  </a:lnTo>
                  <a:lnTo>
                    <a:pt x="917" y="82"/>
                  </a:lnTo>
                  <a:lnTo>
                    <a:pt x="754" y="21"/>
                  </a:lnTo>
                  <a:lnTo>
                    <a:pt x="4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74;p63"/>
            <p:cNvSpPr/>
            <p:nvPr/>
          </p:nvSpPr>
          <p:spPr>
            <a:xfrm>
              <a:off x="2875550" y="1611650"/>
              <a:ext cx="585449" cy="465793"/>
            </a:xfrm>
            <a:custGeom>
              <a:avLst/>
              <a:gdLst/>
              <a:ahLst/>
              <a:cxnLst/>
              <a:rect l="l" t="t" r="r" b="b"/>
              <a:pathLst>
                <a:path w="64071" h="50976" extrusionOk="0">
                  <a:moveTo>
                    <a:pt x="61790" y="0"/>
                  </a:moveTo>
                  <a:lnTo>
                    <a:pt x="61464" y="0"/>
                  </a:lnTo>
                  <a:lnTo>
                    <a:pt x="60975" y="306"/>
                  </a:lnTo>
                  <a:lnTo>
                    <a:pt x="59916" y="672"/>
                  </a:lnTo>
                  <a:lnTo>
                    <a:pt x="59366" y="835"/>
                  </a:lnTo>
                  <a:lnTo>
                    <a:pt x="59183" y="917"/>
                  </a:lnTo>
                  <a:lnTo>
                    <a:pt x="58877" y="1100"/>
                  </a:lnTo>
                  <a:lnTo>
                    <a:pt x="58694" y="1365"/>
                  </a:lnTo>
                  <a:lnTo>
                    <a:pt x="58592" y="1691"/>
                  </a:lnTo>
                  <a:lnTo>
                    <a:pt x="58572" y="1874"/>
                  </a:lnTo>
                  <a:lnTo>
                    <a:pt x="58450" y="3035"/>
                  </a:lnTo>
                  <a:lnTo>
                    <a:pt x="58103" y="5336"/>
                  </a:lnTo>
                  <a:lnTo>
                    <a:pt x="57879" y="6456"/>
                  </a:lnTo>
                  <a:lnTo>
                    <a:pt x="57574" y="7922"/>
                  </a:lnTo>
                  <a:lnTo>
                    <a:pt x="56841" y="10774"/>
                  </a:lnTo>
                  <a:lnTo>
                    <a:pt x="55924" y="13564"/>
                  </a:lnTo>
                  <a:lnTo>
                    <a:pt x="54784" y="16272"/>
                  </a:lnTo>
                  <a:lnTo>
                    <a:pt x="54112" y="17596"/>
                  </a:lnTo>
                  <a:lnTo>
                    <a:pt x="53501" y="18716"/>
                  </a:lnTo>
                  <a:lnTo>
                    <a:pt x="52157" y="20814"/>
                  </a:lnTo>
                  <a:lnTo>
                    <a:pt x="50650" y="22728"/>
                  </a:lnTo>
                  <a:lnTo>
                    <a:pt x="48980" y="24439"/>
                  </a:lnTo>
                  <a:lnTo>
                    <a:pt x="47167" y="25966"/>
                  </a:lnTo>
                  <a:lnTo>
                    <a:pt x="45192" y="27290"/>
                  </a:lnTo>
                  <a:lnTo>
                    <a:pt x="43053" y="28451"/>
                  </a:lnTo>
                  <a:lnTo>
                    <a:pt x="40752" y="29388"/>
                  </a:lnTo>
                  <a:lnTo>
                    <a:pt x="39530" y="29795"/>
                  </a:lnTo>
                  <a:lnTo>
                    <a:pt x="38165" y="30182"/>
                  </a:lnTo>
                  <a:lnTo>
                    <a:pt x="35436" y="30813"/>
                  </a:lnTo>
                  <a:lnTo>
                    <a:pt x="32687" y="31282"/>
                  </a:lnTo>
                  <a:lnTo>
                    <a:pt x="29897" y="31607"/>
                  </a:lnTo>
                  <a:lnTo>
                    <a:pt x="28492" y="31730"/>
                  </a:lnTo>
                  <a:lnTo>
                    <a:pt x="23584" y="32076"/>
                  </a:lnTo>
                  <a:lnTo>
                    <a:pt x="18676" y="32402"/>
                  </a:lnTo>
                  <a:lnTo>
                    <a:pt x="16456" y="32585"/>
                  </a:lnTo>
                  <a:lnTo>
                    <a:pt x="13156" y="33033"/>
                  </a:lnTo>
                  <a:lnTo>
                    <a:pt x="10998" y="33461"/>
                  </a:lnTo>
                  <a:lnTo>
                    <a:pt x="9918" y="33725"/>
                  </a:lnTo>
                  <a:lnTo>
                    <a:pt x="8269" y="34174"/>
                  </a:lnTo>
                  <a:lnTo>
                    <a:pt x="5845" y="35009"/>
                  </a:lnTo>
                  <a:lnTo>
                    <a:pt x="4297" y="35742"/>
                  </a:lnTo>
                  <a:lnTo>
                    <a:pt x="3564" y="36169"/>
                  </a:lnTo>
                  <a:lnTo>
                    <a:pt x="2933" y="36577"/>
                  </a:lnTo>
                  <a:lnTo>
                    <a:pt x="1894" y="37534"/>
                  </a:lnTo>
                  <a:lnTo>
                    <a:pt x="1100" y="38674"/>
                  </a:lnTo>
                  <a:lnTo>
                    <a:pt x="530" y="39978"/>
                  </a:lnTo>
                  <a:lnTo>
                    <a:pt x="346" y="40691"/>
                  </a:lnTo>
                  <a:lnTo>
                    <a:pt x="224" y="41301"/>
                  </a:lnTo>
                  <a:lnTo>
                    <a:pt x="61" y="42523"/>
                  </a:lnTo>
                  <a:lnTo>
                    <a:pt x="0" y="44397"/>
                  </a:lnTo>
                  <a:lnTo>
                    <a:pt x="0" y="45619"/>
                  </a:lnTo>
                  <a:lnTo>
                    <a:pt x="21" y="46148"/>
                  </a:lnTo>
                  <a:lnTo>
                    <a:pt x="122" y="47146"/>
                  </a:lnTo>
                  <a:lnTo>
                    <a:pt x="224" y="47656"/>
                  </a:lnTo>
                  <a:lnTo>
                    <a:pt x="408" y="48328"/>
                  </a:lnTo>
                  <a:lnTo>
                    <a:pt x="957" y="49448"/>
                  </a:lnTo>
                  <a:lnTo>
                    <a:pt x="1772" y="50262"/>
                  </a:lnTo>
                  <a:lnTo>
                    <a:pt x="2811" y="50792"/>
                  </a:lnTo>
                  <a:lnTo>
                    <a:pt x="3422" y="50934"/>
                  </a:lnTo>
                  <a:lnTo>
                    <a:pt x="3809" y="50975"/>
                  </a:lnTo>
                  <a:lnTo>
                    <a:pt x="4583" y="50975"/>
                  </a:lnTo>
                  <a:lnTo>
                    <a:pt x="5703" y="50771"/>
                  </a:lnTo>
                  <a:lnTo>
                    <a:pt x="6436" y="50486"/>
                  </a:lnTo>
                  <a:lnTo>
                    <a:pt x="7149" y="50140"/>
                  </a:lnTo>
                  <a:lnTo>
                    <a:pt x="8493" y="49285"/>
                  </a:lnTo>
                  <a:lnTo>
                    <a:pt x="9124" y="48816"/>
                  </a:lnTo>
                  <a:lnTo>
                    <a:pt x="10876" y="47513"/>
                  </a:lnTo>
                  <a:lnTo>
                    <a:pt x="14399" y="44947"/>
                  </a:lnTo>
                  <a:lnTo>
                    <a:pt x="16191" y="43705"/>
                  </a:lnTo>
                  <a:lnTo>
                    <a:pt x="17128" y="43073"/>
                  </a:lnTo>
                  <a:lnTo>
                    <a:pt x="19062" y="41912"/>
                  </a:lnTo>
                  <a:lnTo>
                    <a:pt x="21038" y="40874"/>
                  </a:lnTo>
                  <a:lnTo>
                    <a:pt x="23075" y="39978"/>
                  </a:lnTo>
                  <a:lnTo>
                    <a:pt x="25131" y="39183"/>
                  </a:lnTo>
                  <a:lnTo>
                    <a:pt x="27270" y="38532"/>
                  </a:lnTo>
                  <a:lnTo>
                    <a:pt x="29429" y="38002"/>
                  </a:lnTo>
                  <a:lnTo>
                    <a:pt x="31648" y="37615"/>
                  </a:lnTo>
                  <a:lnTo>
                    <a:pt x="32789" y="37473"/>
                  </a:lnTo>
                  <a:lnTo>
                    <a:pt x="34846" y="37249"/>
                  </a:lnTo>
                  <a:lnTo>
                    <a:pt x="38960" y="36678"/>
                  </a:lnTo>
                  <a:lnTo>
                    <a:pt x="40996" y="36353"/>
                  </a:lnTo>
                  <a:lnTo>
                    <a:pt x="42361" y="36088"/>
                  </a:lnTo>
                  <a:lnTo>
                    <a:pt x="44947" y="35375"/>
                  </a:lnTo>
                  <a:lnTo>
                    <a:pt x="47411" y="34459"/>
                  </a:lnTo>
                  <a:lnTo>
                    <a:pt x="49753" y="33318"/>
                  </a:lnTo>
                  <a:lnTo>
                    <a:pt x="51953" y="31974"/>
                  </a:lnTo>
                  <a:lnTo>
                    <a:pt x="54010" y="30406"/>
                  </a:lnTo>
                  <a:lnTo>
                    <a:pt x="55945" y="28614"/>
                  </a:lnTo>
                  <a:lnTo>
                    <a:pt x="57737" y="26618"/>
                  </a:lnTo>
                  <a:lnTo>
                    <a:pt x="58572" y="25518"/>
                  </a:lnTo>
                  <a:lnTo>
                    <a:pt x="59142" y="24744"/>
                  </a:lnTo>
                  <a:lnTo>
                    <a:pt x="60181" y="23156"/>
                  </a:lnTo>
                  <a:lnTo>
                    <a:pt x="61097" y="21506"/>
                  </a:lnTo>
                  <a:lnTo>
                    <a:pt x="61891" y="19795"/>
                  </a:lnTo>
                  <a:lnTo>
                    <a:pt x="62563" y="18044"/>
                  </a:lnTo>
                  <a:lnTo>
                    <a:pt x="63093" y="16252"/>
                  </a:lnTo>
                  <a:lnTo>
                    <a:pt x="63521" y="14419"/>
                  </a:lnTo>
                  <a:lnTo>
                    <a:pt x="63826" y="12525"/>
                  </a:lnTo>
                  <a:lnTo>
                    <a:pt x="63928" y="11568"/>
                  </a:lnTo>
                  <a:lnTo>
                    <a:pt x="63989" y="11568"/>
                  </a:lnTo>
                  <a:lnTo>
                    <a:pt x="64070" y="11568"/>
                  </a:lnTo>
                  <a:lnTo>
                    <a:pt x="64070" y="10590"/>
                  </a:lnTo>
                  <a:lnTo>
                    <a:pt x="64070" y="6191"/>
                  </a:lnTo>
                  <a:lnTo>
                    <a:pt x="64070" y="5377"/>
                  </a:lnTo>
                  <a:lnTo>
                    <a:pt x="64070" y="0"/>
                  </a:lnTo>
                  <a:lnTo>
                    <a:pt x="617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  <a:endParaRPr/>
            </a:p>
          </p:txBody>
        </p:sp>
        <p:sp>
          <p:nvSpPr>
            <p:cNvPr id="26" name="Google Shape;975;p63"/>
            <p:cNvSpPr/>
            <p:nvPr/>
          </p:nvSpPr>
          <p:spPr>
            <a:xfrm>
              <a:off x="2652975" y="1600298"/>
              <a:ext cx="616561" cy="318733"/>
            </a:xfrm>
            <a:custGeom>
              <a:avLst/>
              <a:gdLst/>
              <a:ahLst/>
              <a:cxnLst/>
              <a:rect l="l" t="t" r="r" b="b"/>
              <a:pathLst>
                <a:path w="60079" h="31058" extrusionOk="0">
                  <a:moveTo>
                    <a:pt x="32504" y="5092"/>
                  </a:moveTo>
                  <a:lnTo>
                    <a:pt x="34052" y="5194"/>
                  </a:lnTo>
                  <a:lnTo>
                    <a:pt x="37127" y="5479"/>
                  </a:lnTo>
                  <a:lnTo>
                    <a:pt x="41709" y="6090"/>
                  </a:lnTo>
                  <a:lnTo>
                    <a:pt x="44764" y="6558"/>
                  </a:lnTo>
                  <a:lnTo>
                    <a:pt x="47676" y="7027"/>
                  </a:lnTo>
                  <a:lnTo>
                    <a:pt x="53521" y="7902"/>
                  </a:lnTo>
                  <a:lnTo>
                    <a:pt x="56454" y="8228"/>
                  </a:lnTo>
                  <a:lnTo>
                    <a:pt x="56861" y="8269"/>
                  </a:lnTo>
                  <a:lnTo>
                    <a:pt x="57676" y="8248"/>
                  </a:lnTo>
                  <a:lnTo>
                    <a:pt x="58470" y="8147"/>
                  </a:lnTo>
                  <a:lnTo>
                    <a:pt x="59244" y="7902"/>
                  </a:lnTo>
                  <a:lnTo>
                    <a:pt x="59610" y="7719"/>
                  </a:lnTo>
                  <a:lnTo>
                    <a:pt x="59875" y="7576"/>
                  </a:lnTo>
                  <a:lnTo>
                    <a:pt x="60079" y="7271"/>
                  </a:lnTo>
                  <a:lnTo>
                    <a:pt x="60079" y="7006"/>
                  </a:lnTo>
                  <a:lnTo>
                    <a:pt x="60058" y="6823"/>
                  </a:lnTo>
                  <a:lnTo>
                    <a:pt x="59509" y="4562"/>
                  </a:lnTo>
                  <a:lnTo>
                    <a:pt x="59020" y="2302"/>
                  </a:lnTo>
                  <a:lnTo>
                    <a:pt x="58938" y="1915"/>
                  </a:lnTo>
                  <a:lnTo>
                    <a:pt x="58755" y="1100"/>
                  </a:lnTo>
                  <a:lnTo>
                    <a:pt x="58572" y="673"/>
                  </a:lnTo>
                  <a:lnTo>
                    <a:pt x="58287" y="1141"/>
                  </a:lnTo>
                  <a:lnTo>
                    <a:pt x="57615" y="1915"/>
                  </a:lnTo>
                  <a:lnTo>
                    <a:pt x="56820" y="2485"/>
                  </a:lnTo>
                  <a:lnTo>
                    <a:pt x="55924" y="2892"/>
                  </a:lnTo>
                  <a:lnTo>
                    <a:pt x="55435" y="3035"/>
                  </a:lnTo>
                  <a:lnTo>
                    <a:pt x="54621" y="3218"/>
                  </a:lnTo>
                  <a:lnTo>
                    <a:pt x="52951" y="3381"/>
                  </a:lnTo>
                  <a:lnTo>
                    <a:pt x="52116" y="3340"/>
                  </a:lnTo>
                  <a:lnTo>
                    <a:pt x="51118" y="3279"/>
                  </a:lnTo>
                  <a:lnTo>
                    <a:pt x="49142" y="3055"/>
                  </a:lnTo>
                  <a:lnTo>
                    <a:pt x="48165" y="2892"/>
                  </a:lnTo>
                  <a:lnTo>
                    <a:pt x="41322" y="1650"/>
                  </a:lnTo>
                  <a:lnTo>
                    <a:pt x="34479" y="387"/>
                  </a:lnTo>
                  <a:lnTo>
                    <a:pt x="33563" y="224"/>
                  </a:lnTo>
                  <a:lnTo>
                    <a:pt x="31709" y="41"/>
                  </a:lnTo>
                  <a:lnTo>
                    <a:pt x="29877" y="0"/>
                  </a:lnTo>
                  <a:lnTo>
                    <a:pt x="28023" y="102"/>
                  </a:lnTo>
                  <a:lnTo>
                    <a:pt x="27107" y="224"/>
                  </a:lnTo>
                  <a:lnTo>
                    <a:pt x="25681" y="448"/>
                  </a:lnTo>
                  <a:lnTo>
                    <a:pt x="22891" y="1100"/>
                  </a:lnTo>
                  <a:lnTo>
                    <a:pt x="20183" y="2017"/>
                  </a:lnTo>
                  <a:lnTo>
                    <a:pt x="17555" y="3137"/>
                  </a:lnTo>
                  <a:lnTo>
                    <a:pt x="16252" y="3768"/>
                  </a:lnTo>
                  <a:lnTo>
                    <a:pt x="14643" y="4623"/>
                  </a:lnTo>
                  <a:lnTo>
                    <a:pt x="12362" y="6069"/>
                  </a:lnTo>
                  <a:lnTo>
                    <a:pt x="10916" y="7108"/>
                  </a:lnTo>
                  <a:lnTo>
                    <a:pt x="9531" y="8248"/>
                  </a:lnTo>
                  <a:lnTo>
                    <a:pt x="8228" y="9470"/>
                  </a:lnTo>
                  <a:lnTo>
                    <a:pt x="6986" y="10774"/>
                  </a:lnTo>
                  <a:lnTo>
                    <a:pt x="5825" y="12159"/>
                  </a:lnTo>
                  <a:lnTo>
                    <a:pt x="5275" y="12892"/>
                  </a:lnTo>
                  <a:lnTo>
                    <a:pt x="4399" y="14134"/>
                  </a:lnTo>
                  <a:lnTo>
                    <a:pt x="2872" y="16721"/>
                  </a:lnTo>
                  <a:lnTo>
                    <a:pt x="1629" y="19450"/>
                  </a:lnTo>
                  <a:lnTo>
                    <a:pt x="652" y="22301"/>
                  </a:lnTo>
                  <a:lnTo>
                    <a:pt x="306" y="23767"/>
                  </a:lnTo>
                  <a:lnTo>
                    <a:pt x="0" y="24093"/>
                  </a:lnTo>
                  <a:lnTo>
                    <a:pt x="0" y="24745"/>
                  </a:lnTo>
                  <a:lnTo>
                    <a:pt x="0" y="26700"/>
                  </a:lnTo>
                  <a:lnTo>
                    <a:pt x="0" y="27188"/>
                  </a:lnTo>
                  <a:lnTo>
                    <a:pt x="143" y="27351"/>
                  </a:lnTo>
                  <a:lnTo>
                    <a:pt x="306" y="27535"/>
                  </a:lnTo>
                  <a:lnTo>
                    <a:pt x="448" y="27983"/>
                  </a:lnTo>
                  <a:lnTo>
                    <a:pt x="632" y="28451"/>
                  </a:lnTo>
                  <a:lnTo>
                    <a:pt x="856" y="28899"/>
                  </a:lnTo>
                  <a:lnTo>
                    <a:pt x="1405" y="29693"/>
                  </a:lnTo>
                  <a:lnTo>
                    <a:pt x="2057" y="30304"/>
                  </a:lnTo>
                  <a:lnTo>
                    <a:pt x="2770" y="30732"/>
                  </a:lnTo>
                  <a:lnTo>
                    <a:pt x="3564" y="30997"/>
                  </a:lnTo>
                  <a:lnTo>
                    <a:pt x="4420" y="31058"/>
                  </a:lnTo>
                  <a:lnTo>
                    <a:pt x="5295" y="30956"/>
                  </a:lnTo>
                  <a:lnTo>
                    <a:pt x="6191" y="30630"/>
                  </a:lnTo>
                  <a:lnTo>
                    <a:pt x="6639" y="30386"/>
                  </a:lnTo>
                  <a:lnTo>
                    <a:pt x="7189" y="30040"/>
                  </a:lnTo>
                  <a:lnTo>
                    <a:pt x="8146" y="29205"/>
                  </a:lnTo>
                  <a:lnTo>
                    <a:pt x="8900" y="28227"/>
                  </a:lnTo>
                  <a:lnTo>
                    <a:pt x="9511" y="27127"/>
                  </a:lnTo>
                  <a:lnTo>
                    <a:pt x="9755" y="26537"/>
                  </a:lnTo>
                  <a:lnTo>
                    <a:pt x="10061" y="25661"/>
                  </a:lnTo>
                  <a:lnTo>
                    <a:pt x="10550" y="23910"/>
                  </a:lnTo>
                  <a:lnTo>
                    <a:pt x="10753" y="23013"/>
                  </a:lnTo>
                  <a:lnTo>
                    <a:pt x="11099" y="21568"/>
                  </a:lnTo>
                  <a:lnTo>
                    <a:pt x="11812" y="19470"/>
                  </a:lnTo>
                  <a:lnTo>
                    <a:pt x="12444" y="18126"/>
                  </a:lnTo>
                  <a:lnTo>
                    <a:pt x="12831" y="17474"/>
                  </a:lnTo>
                  <a:lnTo>
                    <a:pt x="13625" y="16272"/>
                  </a:lnTo>
                  <a:lnTo>
                    <a:pt x="15336" y="13930"/>
                  </a:lnTo>
                  <a:lnTo>
                    <a:pt x="17189" y="11731"/>
                  </a:lnTo>
                  <a:lnTo>
                    <a:pt x="19205" y="9654"/>
                  </a:lnTo>
                  <a:lnTo>
                    <a:pt x="20264" y="8676"/>
                  </a:lnTo>
                  <a:lnTo>
                    <a:pt x="20977" y="8065"/>
                  </a:lnTo>
                  <a:lnTo>
                    <a:pt x="22504" y="7006"/>
                  </a:lnTo>
                  <a:lnTo>
                    <a:pt x="24154" y="6192"/>
                  </a:lnTo>
                  <a:lnTo>
                    <a:pt x="25905" y="5601"/>
                  </a:lnTo>
                  <a:lnTo>
                    <a:pt x="26822" y="5397"/>
                  </a:lnTo>
                  <a:lnTo>
                    <a:pt x="27535" y="5275"/>
                  </a:lnTo>
                  <a:lnTo>
                    <a:pt x="28940" y="5112"/>
                  </a:lnTo>
                  <a:lnTo>
                    <a:pt x="31078" y="5031"/>
                  </a:lnTo>
                  <a:lnTo>
                    <a:pt x="32504" y="50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76;p63"/>
            <p:cNvSpPr/>
            <p:nvPr/>
          </p:nvSpPr>
          <p:spPr>
            <a:xfrm>
              <a:off x="3251300" y="1919025"/>
              <a:ext cx="279108" cy="558337"/>
            </a:xfrm>
            <a:custGeom>
              <a:avLst/>
              <a:gdLst/>
              <a:ahLst/>
              <a:cxnLst/>
              <a:rect l="l" t="t" r="r" b="b"/>
              <a:pathLst>
                <a:path w="26232" h="52463" extrusionOk="0">
                  <a:moveTo>
                    <a:pt x="24113" y="3992"/>
                  </a:moveTo>
                  <a:lnTo>
                    <a:pt x="24582" y="3463"/>
                  </a:lnTo>
                  <a:lnTo>
                    <a:pt x="25641" y="2485"/>
                  </a:lnTo>
                  <a:lnTo>
                    <a:pt x="26231" y="1997"/>
                  </a:lnTo>
                  <a:lnTo>
                    <a:pt x="24785" y="1080"/>
                  </a:lnTo>
                  <a:lnTo>
                    <a:pt x="23482" y="204"/>
                  </a:lnTo>
                  <a:lnTo>
                    <a:pt x="23319" y="103"/>
                  </a:lnTo>
                  <a:lnTo>
                    <a:pt x="23054" y="1"/>
                  </a:lnTo>
                  <a:lnTo>
                    <a:pt x="22667" y="62"/>
                  </a:lnTo>
                  <a:lnTo>
                    <a:pt x="22382" y="245"/>
                  </a:lnTo>
                  <a:lnTo>
                    <a:pt x="21629" y="795"/>
                  </a:lnTo>
                  <a:lnTo>
                    <a:pt x="20264" y="1976"/>
                  </a:lnTo>
                  <a:lnTo>
                    <a:pt x="19063" y="3259"/>
                  </a:lnTo>
                  <a:lnTo>
                    <a:pt x="18044" y="4644"/>
                  </a:lnTo>
                  <a:lnTo>
                    <a:pt x="17189" y="6131"/>
                  </a:lnTo>
                  <a:lnTo>
                    <a:pt x="16517" y="7699"/>
                  </a:lnTo>
                  <a:lnTo>
                    <a:pt x="16028" y="9389"/>
                  </a:lnTo>
                  <a:lnTo>
                    <a:pt x="15702" y="11181"/>
                  </a:lnTo>
                  <a:lnTo>
                    <a:pt x="15621" y="12098"/>
                  </a:lnTo>
                  <a:lnTo>
                    <a:pt x="15560" y="13075"/>
                  </a:lnTo>
                  <a:lnTo>
                    <a:pt x="15580" y="15030"/>
                  </a:lnTo>
                  <a:lnTo>
                    <a:pt x="15763" y="17963"/>
                  </a:lnTo>
                  <a:lnTo>
                    <a:pt x="15865" y="19918"/>
                  </a:lnTo>
                  <a:lnTo>
                    <a:pt x="15886" y="20651"/>
                  </a:lnTo>
                  <a:lnTo>
                    <a:pt x="15845" y="22138"/>
                  </a:lnTo>
                  <a:lnTo>
                    <a:pt x="15682" y="23604"/>
                  </a:lnTo>
                  <a:lnTo>
                    <a:pt x="15397" y="25050"/>
                  </a:lnTo>
                  <a:lnTo>
                    <a:pt x="15193" y="25783"/>
                  </a:lnTo>
                  <a:lnTo>
                    <a:pt x="14949" y="26578"/>
                  </a:lnTo>
                  <a:lnTo>
                    <a:pt x="14338" y="28105"/>
                  </a:lnTo>
                  <a:lnTo>
                    <a:pt x="13625" y="29571"/>
                  </a:lnTo>
                  <a:lnTo>
                    <a:pt x="12810" y="30956"/>
                  </a:lnTo>
                  <a:lnTo>
                    <a:pt x="11894" y="32260"/>
                  </a:lnTo>
                  <a:lnTo>
                    <a:pt x="10876" y="33522"/>
                  </a:lnTo>
                  <a:lnTo>
                    <a:pt x="9226" y="35294"/>
                  </a:lnTo>
                  <a:lnTo>
                    <a:pt x="8004" y="36414"/>
                  </a:lnTo>
                  <a:lnTo>
                    <a:pt x="6904" y="37351"/>
                  </a:lnTo>
                  <a:lnTo>
                    <a:pt x="4664" y="39184"/>
                  </a:lnTo>
                  <a:lnTo>
                    <a:pt x="3605" y="40162"/>
                  </a:lnTo>
                  <a:lnTo>
                    <a:pt x="3035" y="40732"/>
                  </a:lnTo>
                  <a:lnTo>
                    <a:pt x="2017" y="41913"/>
                  </a:lnTo>
                  <a:lnTo>
                    <a:pt x="1161" y="43196"/>
                  </a:lnTo>
                  <a:lnTo>
                    <a:pt x="489" y="44601"/>
                  </a:lnTo>
                  <a:lnTo>
                    <a:pt x="265" y="45375"/>
                  </a:lnTo>
                  <a:lnTo>
                    <a:pt x="102" y="45986"/>
                  </a:lnTo>
                  <a:lnTo>
                    <a:pt x="0" y="47167"/>
                  </a:lnTo>
                  <a:lnTo>
                    <a:pt x="102" y="48328"/>
                  </a:lnTo>
                  <a:lnTo>
                    <a:pt x="469" y="49469"/>
                  </a:lnTo>
                  <a:lnTo>
                    <a:pt x="774" y="50018"/>
                  </a:lnTo>
                  <a:lnTo>
                    <a:pt x="1039" y="50466"/>
                  </a:lnTo>
                  <a:lnTo>
                    <a:pt x="1691" y="51240"/>
                  </a:lnTo>
                  <a:lnTo>
                    <a:pt x="2424" y="51831"/>
                  </a:lnTo>
                  <a:lnTo>
                    <a:pt x="3238" y="52218"/>
                  </a:lnTo>
                  <a:lnTo>
                    <a:pt x="4094" y="52442"/>
                  </a:lnTo>
                  <a:lnTo>
                    <a:pt x="4990" y="52462"/>
                  </a:lnTo>
                  <a:lnTo>
                    <a:pt x="5927" y="52279"/>
                  </a:lnTo>
                  <a:lnTo>
                    <a:pt x="6843" y="51912"/>
                  </a:lnTo>
                  <a:lnTo>
                    <a:pt x="7312" y="51627"/>
                  </a:lnTo>
                  <a:lnTo>
                    <a:pt x="7902" y="51220"/>
                  </a:lnTo>
                  <a:lnTo>
                    <a:pt x="9002" y="50242"/>
                  </a:lnTo>
                  <a:lnTo>
                    <a:pt x="9491" y="49693"/>
                  </a:lnTo>
                  <a:lnTo>
                    <a:pt x="10428" y="48634"/>
                  </a:lnTo>
                  <a:lnTo>
                    <a:pt x="12240" y="46475"/>
                  </a:lnTo>
                  <a:lnTo>
                    <a:pt x="13971" y="44235"/>
                  </a:lnTo>
                  <a:lnTo>
                    <a:pt x="15580" y="41913"/>
                  </a:lnTo>
                  <a:lnTo>
                    <a:pt x="16334" y="40711"/>
                  </a:lnTo>
                  <a:lnTo>
                    <a:pt x="16843" y="39856"/>
                  </a:lnTo>
                  <a:lnTo>
                    <a:pt x="17759" y="38105"/>
                  </a:lnTo>
                  <a:lnTo>
                    <a:pt x="18553" y="36333"/>
                  </a:lnTo>
                  <a:lnTo>
                    <a:pt x="19205" y="34520"/>
                  </a:lnTo>
                  <a:lnTo>
                    <a:pt x="19735" y="32667"/>
                  </a:lnTo>
                  <a:lnTo>
                    <a:pt x="20142" y="30773"/>
                  </a:lnTo>
                  <a:lnTo>
                    <a:pt x="20386" y="28838"/>
                  </a:lnTo>
                  <a:lnTo>
                    <a:pt x="20509" y="26883"/>
                  </a:lnTo>
                  <a:lnTo>
                    <a:pt x="20509" y="25885"/>
                  </a:lnTo>
                  <a:lnTo>
                    <a:pt x="20427" y="22627"/>
                  </a:lnTo>
                  <a:lnTo>
                    <a:pt x="20325" y="19368"/>
                  </a:lnTo>
                  <a:lnTo>
                    <a:pt x="20305" y="17332"/>
                  </a:lnTo>
                  <a:lnTo>
                    <a:pt x="20407" y="14297"/>
                  </a:lnTo>
                  <a:lnTo>
                    <a:pt x="20651" y="12281"/>
                  </a:lnTo>
                  <a:lnTo>
                    <a:pt x="20834" y="11263"/>
                  </a:lnTo>
                  <a:lnTo>
                    <a:pt x="21058" y="10285"/>
                  </a:lnTo>
                  <a:lnTo>
                    <a:pt x="21649" y="8351"/>
                  </a:lnTo>
                  <a:lnTo>
                    <a:pt x="22443" y="6518"/>
                  </a:lnTo>
                  <a:lnTo>
                    <a:pt x="23482" y="4807"/>
                  </a:lnTo>
                  <a:lnTo>
                    <a:pt x="24113" y="39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77;p63"/>
            <p:cNvSpPr/>
            <p:nvPr/>
          </p:nvSpPr>
          <p:spPr>
            <a:xfrm rot="3376859" flipH="1">
              <a:off x="3367103" y="1832913"/>
              <a:ext cx="527461" cy="358015"/>
            </a:xfrm>
            <a:custGeom>
              <a:avLst/>
              <a:gdLst/>
              <a:ahLst/>
              <a:cxnLst/>
              <a:rect l="l" t="t" r="r" b="b"/>
              <a:pathLst>
                <a:path w="64071" h="50976" extrusionOk="0">
                  <a:moveTo>
                    <a:pt x="61790" y="0"/>
                  </a:moveTo>
                  <a:lnTo>
                    <a:pt x="61464" y="0"/>
                  </a:lnTo>
                  <a:lnTo>
                    <a:pt x="60975" y="306"/>
                  </a:lnTo>
                  <a:lnTo>
                    <a:pt x="59916" y="672"/>
                  </a:lnTo>
                  <a:lnTo>
                    <a:pt x="59366" y="835"/>
                  </a:lnTo>
                  <a:lnTo>
                    <a:pt x="59183" y="917"/>
                  </a:lnTo>
                  <a:lnTo>
                    <a:pt x="58877" y="1100"/>
                  </a:lnTo>
                  <a:lnTo>
                    <a:pt x="58694" y="1365"/>
                  </a:lnTo>
                  <a:lnTo>
                    <a:pt x="58592" y="1691"/>
                  </a:lnTo>
                  <a:lnTo>
                    <a:pt x="58572" y="1874"/>
                  </a:lnTo>
                  <a:lnTo>
                    <a:pt x="58450" y="3035"/>
                  </a:lnTo>
                  <a:lnTo>
                    <a:pt x="58103" y="5336"/>
                  </a:lnTo>
                  <a:lnTo>
                    <a:pt x="57879" y="6456"/>
                  </a:lnTo>
                  <a:lnTo>
                    <a:pt x="57574" y="7922"/>
                  </a:lnTo>
                  <a:lnTo>
                    <a:pt x="56841" y="10774"/>
                  </a:lnTo>
                  <a:lnTo>
                    <a:pt x="55924" y="13564"/>
                  </a:lnTo>
                  <a:lnTo>
                    <a:pt x="54784" y="16272"/>
                  </a:lnTo>
                  <a:lnTo>
                    <a:pt x="54112" y="17596"/>
                  </a:lnTo>
                  <a:lnTo>
                    <a:pt x="53501" y="18716"/>
                  </a:lnTo>
                  <a:lnTo>
                    <a:pt x="52157" y="20814"/>
                  </a:lnTo>
                  <a:lnTo>
                    <a:pt x="50650" y="22728"/>
                  </a:lnTo>
                  <a:lnTo>
                    <a:pt x="48980" y="24439"/>
                  </a:lnTo>
                  <a:lnTo>
                    <a:pt x="47167" y="25966"/>
                  </a:lnTo>
                  <a:lnTo>
                    <a:pt x="45192" y="27290"/>
                  </a:lnTo>
                  <a:lnTo>
                    <a:pt x="43053" y="28451"/>
                  </a:lnTo>
                  <a:lnTo>
                    <a:pt x="40752" y="29388"/>
                  </a:lnTo>
                  <a:lnTo>
                    <a:pt x="39530" y="29795"/>
                  </a:lnTo>
                  <a:lnTo>
                    <a:pt x="38165" y="30182"/>
                  </a:lnTo>
                  <a:lnTo>
                    <a:pt x="35436" y="30813"/>
                  </a:lnTo>
                  <a:lnTo>
                    <a:pt x="32687" y="31282"/>
                  </a:lnTo>
                  <a:lnTo>
                    <a:pt x="29897" y="31607"/>
                  </a:lnTo>
                  <a:lnTo>
                    <a:pt x="28492" y="31730"/>
                  </a:lnTo>
                  <a:lnTo>
                    <a:pt x="23584" y="32076"/>
                  </a:lnTo>
                  <a:lnTo>
                    <a:pt x="18676" y="32402"/>
                  </a:lnTo>
                  <a:lnTo>
                    <a:pt x="16456" y="32585"/>
                  </a:lnTo>
                  <a:lnTo>
                    <a:pt x="13156" y="33033"/>
                  </a:lnTo>
                  <a:lnTo>
                    <a:pt x="10998" y="33461"/>
                  </a:lnTo>
                  <a:lnTo>
                    <a:pt x="9918" y="33725"/>
                  </a:lnTo>
                  <a:lnTo>
                    <a:pt x="8269" y="34174"/>
                  </a:lnTo>
                  <a:lnTo>
                    <a:pt x="5845" y="35009"/>
                  </a:lnTo>
                  <a:lnTo>
                    <a:pt x="4297" y="35742"/>
                  </a:lnTo>
                  <a:lnTo>
                    <a:pt x="3564" y="36169"/>
                  </a:lnTo>
                  <a:lnTo>
                    <a:pt x="2933" y="36577"/>
                  </a:lnTo>
                  <a:lnTo>
                    <a:pt x="1894" y="37534"/>
                  </a:lnTo>
                  <a:lnTo>
                    <a:pt x="1100" y="38674"/>
                  </a:lnTo>
                  <a:lnTo>
                    <a:pt x="530" y="39978"/>
                  </a:lnTo>
                  <a:lnTo>
                    <a:pt x="346" y="40691"/>
                  </a:lnTo>
                  <a:lnTo>
                    <a:pt x="224" y="41301"/>
                  </a:lnTo>
                  <a:lnTo>
                    <a:pt x="61" y="42523"/>
                  </a:lnTo>
                  <a:lnTo>
                    <a:pt x="0" y="44397"/>
                  </a:lnTo>
                  <a:lnTo>
                    <a:pt x="0" y="45619"/>
                  </a:lnTo>
                  <a:lnTo>
                    <a:pt x="21" y="46148"/>
                  </a:lnTo>
                  <a:lnTo>
                    <a:pt x="122" y="47146"/>
                  </a:lnTo>
                  <a:lnTo>
                    <a:pt x="224" y="47656"/>
                  </a:lnTo>
                  <a:lnTo>
                    <a:pt x="408" y="48328"/>
                  </a:lnTo>
                  <a:lnTo>
                    <a:pt x="957" y="49448"/>
                  </a:lnTo>
                  <a:lnTo>
                    <a:pt x="1772" y="50262"/>
                  </a:lnTo>
                  <a:lnTo>
                    <a:pt x="2811" y="50792"/>
                  </a:lnTo>
                  <a:lnTo>
                    <a:pt x="3422" y="50934"/>
                  </a:lnTo>
                  <a:lnTo>
                    <a:pt x="3809" y="50975"/>
                  </a:lnTo>
                  <a:lnTo>
                    <a:pt x="4583" y="50975"/>
                  </a:lnTo>
                  <a:lnTo>
                    <a:pt x="5703" y="50771"/>
                  </a:lnTo>
                  <a:lnTo>
                    <a:pt x="6436" y="50486"/>
                  </a:lnTo>
                  <a:lnTo>
                    <a:pt x="7149" y="50140"/>
                  </a:lnTo>
                  <a:lnTo>
                    <a:pt x="8493" y="49285"/>
                  </a:lnTo>
                  <a:lnTo>
                    <a:pt x="9124" y="48816"/>
                  </a:lnTo>
                  <a:lnTo>
                    <a:pt x="10876" y="47513"/>
                  </a:lnTo>
                  <a:lnTo>
                    <a:pt x="14399" y="44947"/>
                  </a:lnTo>
                  <a:lnTo>
                    <a:pt x="16191" y="43705"/>
                  </a:lnTo>
                  <a:lnTo>
                    <a:pt x="17128" y="43073"/>
                  </a:lnTo>
                  <a:lnTo>
                    <a:pt x="19062" y="41912"/>
                  </a:lnTo>
                  <a:lnTo>
                    <a:pt x="21038" y="40874"/>
                  </a:lnTo>
                  <a:lnTo>
                    <a:pt x="23075" y="39978"/>
                  </a:lnTo>
                  <a:lnTo>
                    <a:pt x="25131" y="39183"/>
                  </a:lnTo>
                  <a:lnTo>
                    <a:pt x="27270" y="38532"/>
                  </a:lnTo>
                  <a:lnTo>
                    <a:pt x="29429" y="38002"/>
                  </a:lnTo>
                  <a:lnTo>
                    <a:pt x="31648" y="37615"/>
                  </a:lnTo>
                  <a:lnTo>
                    <a:pt x="32789" y="37473"/>
                  </a:lnTo>
                  <a:lnTo>
                    <a:pt x="34846" y="37249"/>
                  </a:lnTo>
                  <a:lnTo>
                    <a:pt x="38960" y="36678"/>
                  </a:lnTo>
                  <a:lnTo>
                    <a:pt x="40996" y="36353"/>
                  </a:lnTo>
                  <a:lnTo>
                    <a:pt x="42361" y="36088"/>
                  </a:lnTo>
                  <a:lnTo>
                    <a:pt x="44947" y="35375"/>
                  </a:lnTo>
                  <a:lnTo>
                    <a:pt x="47411" y="34459"/>
                  </a:lnTo>
                  <a:lnTo>
                    <a:pt x="49753" y="33318"/>
                  </a:lnTo>
                  <a:lnTo>
                    <a:pt x="51953" y="31974"/>
                  </a:lnTo>
                  <a:lnTo>
                    <a:pt x="54010" y="30406"/>
                  </a:lnTo>
                  <a:lnTo>
                    <a:pt x="55945" y="28614"/>
                  </a:lnTo>
                  <a:lnTo>
                    <a:pt x="57737" y="26618"/>
                  </a:lnTo>
                  <a:lnTo>
                    <a:pt x="58572" y="25518"/>
                  </a:lnTo>
                  <a:lnTo>
                    <a:pt x="59142" y="24744"/>
                  </a:lnTo>
                  <a:lnTo>
                    <a:pt x="60181" y="23156"/>
                  </a:lnTo>
                  <a:lnTo>
                    <a:pt x="61097" y="21506"/>
                  </a:lnTo>
                  <a:lnTo>
                    <a:pt x="61891" y="19795"/>
                  </a:lnTo>
                  <a:lnTo>
                    <a:pt x="62563" y="18044"/>
                  </a:lnTo>
                  <a:lnTo>
                    <a:pt x="63093" y="16252"/>
                  </a:lnTo>
                  <a:lnTo>
                    <a:pt x="63521" y="14419"/>
                  </a:lnTo>
                  <a:lnTo>
                    <a:pt x="63826" y="12525"/>
                  </a:lnTo>
                  <a:lnTo>
                    <a:pt x="63928" y="11568"/>
                  </a:lnTo>
                  <a:lnTo>
                    <a:pt x="63989" y="11568"/>
                  </a:lnTo>
                  <a:lnTo>
                    <a:pt x="64070" y="11568"/>
                  </a:lnTo>
                  <a:lnTo>
                    <a:pt x="64070" y="10590"/>
                  </a:lnTo>
                  <a:lnTo>
                    <a:pt x="64070" y="6191"/>
                  </a:lnTo>
                  <a:lnTo>
                    <a:pt x="64070" y="5377"/>
                  </a:lnTo>
                  <a:lnTo>
                    <a:pt x="64070" y="0"/>
                  </a:lnTo>
                  <a:lnTo>
                    <a:pt x="617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 </a:t>
              </a:r>
              <a:endParaRPr/>
            </a:p>
          </p:txBody>
        </p:sp>
        <p:sp>
          <p:nvSpPr>
            <p:cNvPr id="29" name="Google Shape;978;p63"/>
            <p:cNvSpPr/>
            <p:nvPr/>
          </p:nvSpPr>
          <p:spPr>
            <a:xfrm>
              <a:off x="3275125" y="1611125"/>
              <a:ext cx="494400" cy="303975"/>
            </a:xfrm>
            <a:custGeom>
              <a:avLst/>
              <a:gdLst/>
              <a:ahLst/>
              <a:cxnLst/>
              <a:rect l="l" t="t" r="r" b="b"/>
              <a:pathLst>
                <a:path w="19776" h="12159" extrusionOk="0">
                  <a:moveTo>
                    <a:pt x="2180" y="0"/>
                  </a:moveTo>
                  <a:lnTo>
                    <a:pt x="1406" y="183"/>
                  </a:lnTo>
                  <a:lnTo>
                    <a:pt x="775" y="530"/>
                  </a:lnTo>
                  <a:lnTo>
                    <a:pt x="286" y="1059"/>
                  </a:lnTo>
                  <a:lnTo>
                    <a:pt x="1" y="1752"/>
                  </a:lnTo>
                  <a:lnTo>
                    <a:pt x="1" y="2607"/>
                  </a:lnTo>
                  <a:lnTo>
                    <a:pt x="123" y="3096"/>
                  </a:lnTo>
                  <a:lnTo>
                    <a:pt x="245" y="3462"/>
                  </a:lnTo>
                  <a:lnTo>
                    <a:pt x="632" y="4134"/>
                  </a:lnTo>
                  <a:lnTo>
                    <a:pt x="1386" y="5030"/>
                  </a:lnTo>
                  <a:lnTo>
                    <a:pt x="1936" y="5580"/>
                  </a:lnTo>
                  <a:lnTo>
                    <a:pt x="3728" y="7311"/>
                  </a:lnTo>
                  <a:lnTo>
                    <a:pt x="5500" y="9063"/>
                  </a:lnTo>
                  <a:lnTo>
                    <a:pt x="6009" y="9531"/>
                  </a:lnTo>
                  <a:lnTo>
                    <a:pt x="7047" y="10468"/>
                  </a:lnTo>
                  <a:lnTo>
                    <a:pt x="7618" y="10855"/>
                  </a:lnTo>
                  <a:lnTo>
                    <a:pt x="8208" y="11222"/>
                  </a:lnTo>
                  <a:lnTo>
                    <a:pt x="9451" y="11731"/>
                  </a:lnTo>
                  <a:lnTo>
                    <a:pt x="10754" y="12036"/>
                  </a:lnTo>
                  <a:lnTo>
                    <a:pt x="12118" y="12158"/>
                  </a:lnTo>
                  <a:lnTo>
                    <a:pt x="13503" y="12118"/>
                  </a:lnTo>
                  <a:lnTo>
                    <a:pt x="14909" y="11975"/>
                  </a:lnTo>
                  <a:lnTo>
                    <a:pt x="17006" y="11568"/>
                  </a:lnTo>
                  <a:lnTo>
                    <a:pt x="18371" y="11222"/>
                  </a:lnTo>
                  <a:lnTo>
                    <a:pt x="18676" y="11140"/>
                  </a:lnTo>
                  <a:lnTo>
                    <a:pt x="19287" y="10875"/>
                  </a:lnTo>
                  <a:lnTo>
                    <a:pt x="19511" y="10651"/>
                  </a:lnTo>
                  <a:lnTo>
                    <a:pt x="19633" y="10509"/>
                  </a:lnTo>
                  <a:lnTo>
                    <a:pt x="19756" y="10183"/>
                  </a:lnTo>
                  <a:lnTo>
                    <a:pt x="19776" y="9674"/>
                  </a:lnTo>
                  <a:lnTo>
                    <a:pt x="19532" y="8961"/>
                  </a:lnTo>
                  <a:lnTo>
                    <a:pt x="19084" y="8289"/>
                  </a:lnTo>
                  <a:lnTo>
                    <a:pt x="18839" y="8004"/>
                  </a:lnTo>
                  <a:lnTo>
                    <a:pt x="18126" y="7291"/>
                  </a:lnTo>
                  <a:lnTo>
                    <a:pt x="16538" y="6028"/>
                  </a:lnTo>
                  <a:lnTo>
                    <a:pt x="14807" y="4990"/>
                  </a:lnTo>
                  <a:lnTo>
                    <a:pt x="12953" y="4155"/>
                  </a:lnTo>
                  <a:lnTo>
                    <a:pt x="11996" y="3849"/>
                  </a:lnTo>
                  <a:lnTo>
                    <a:pt x="10611" y="3483"/>
                  </a:lnTo>
                  <a:lnTo>
                    <a:pt x="8554" y="2953"/>
                  </a:lnTo>
                  <a:lnTo>
                    <a:pt x="7251" y="2464"/>
                  </a:lnTo>
                  <a:lnTo>
                    <a:pt x="6620" y="2118"/>
                  </a:lnTo>
                  <a:lnTo>
                    <a:pt x="6009" y="1711"/>
                  </a:lnTo>
                  <a:lnTo>
                    <a:pt x="4787" y="815"/>
                  </a:lnTo>
                  <a:lnTo>
                    <a:pt x="4156" y="408"/>
                  </a:lnTo>
                  <a:lnTo>
                    <a:pt x="3769" y="224"/>
                  </a:lnTo>
                  <a:lnTo>
                    <a:pt x="2974" y="21"/>
                  </a:lnTo>
                  <a:lnTo>
                    <a:pt x="21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79;p63"/>
            <p:cNvSpPr/>
            <p:nvPr/>
          </p:nvSpPr>
          <p:spPr>
            <a:xfrm>
              <a:off x="3412100" y="1505225"/>
              <a:ext cx="116100" cy="50925"/>
            </a:xfrm>
            <a:custGeom>
              <a:avLst/>
              <a:gdLst/>
              <a:ahLst/>
              <a:cxnLst/>
              <a:rect l="l" t="t" r="r" b="b"/>
              <a:pathLst>
                <a:path w="4644" h="2037" extrusionOk="0">
                  <a:moveTo>
                    <a:pt x="2098" y="0"/>
                  </a:moveTo>
                  <a:lnTo>
                    <a:pt x="1161" y="82"/>
                  </a:lnTo>
                  <a:lnTo>
                    <a:pt x="693" y="224"/>
                  </a:lnTo>
                  <a:lnTo>
                    <a:pt x="428" y="306"/>
                  </a:lnTo>
                  <a:lnTo>
                    <a:pt x="204" y="469"/>
                  </a:lnTo>
                  <a:lnTo>
                    <a:pt x="122" y="550"/>
                  </a:lnTo>
                  <a:lnTo>
                    <a:pt x="0" y="815"/>
                  </a:lnTo>
                  <a:lnTo>
                    <a:pt x="0" y="937"/>
                  </a:lnTo>
                  <a:lnTo>
                    <a:pt x="41" y="1059"/>
                  </a:lnTo>
                  <a:lnTo>
                    <a:pt x="184" y="1242"/>
                  </a:lnTo>
                  <a:lnTo>
                    <a:pt x="489" y="1426"/>
                  </a:lnTo>
                  <a:lnTo>
                    <a:pt x="733" y="1487"/>
                  </a:lnTo>
                  <a:lnTo>
                    <a:pt x="1365" y="1650"/>
                  </a:lnTo>
                  <a:lnTo>
                    <a:pt x="2648" y="1935"/>
                  </a:lnTo>
                  <a:lnTo>
                    <a:pt x="3279" y="2016"/>
                  </a:lnTo>
                  <a:lnTo>
                    <a:pt x="3544" y="2037"/>
                  </a:lnTo>
                  <a:lnTo>
                    <a:pt x="4033" y="1976"/>
                  </a:lnTo>
                  <a:lnTo>
                    <a:pt x="4257" y="1874"/>
                  </a:lnTo>
                  <a:lnTo>
                    <a:pt x="4481" y="1731"/>
                  </a:lnTo>
                  <a:lnTo>
                    <a:pt x="4644" y="1385"/>
                  </a:lnTo>
                  <a:lnTo>
                    <a:pt x="4644" y="1141"/>
                  </a:lnTo>
                  <a:lnTo>
                    <a:pt x="4603" y="1039"/>
                  </a:lnTo>
                  <a:lnTo>
                    <a:pt x="4481" y="856"/>
                  </a:lnTo>
                  <a:lnTo>
                    <a:pt x="4297" y="713"/>
                  </a:lnTo>
                  <a:lnTo>
                    <a:pt x="3890" y="469"/>
                  </a:lnTo>
                  <a:lnTo>
                    <a:pt x="3014" y="122"/>
                  </a:lnTo>
                  <a:lnTo>
                    <a:pt x="20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80;p63"/>
            <p:cNvSpPr/>
            <p:nvPr/>
          </p:nvSpPr>
          <p:spPr>
            <a:xfrm>
              <a:off x="3535300" y="1537800"/>
              <a:ext cx="48900" cy="30575"/>
            </a:xfrm>
            <a:custGeom>
              <a:avLst/>
              <a:gdLst/>
              <a:ahLst/>
              <a:cxnLst/>
              <a:rect l="l" t="t" r="r" b="b"/>
              <a:pathLst>
                <a:path w="1956" h="1223" extrusionOk="0">
                  <a:moveTo>
                    <a:pt x="754" y="1"/>
                  </a:moveTo>
                  <a:lnTo>
                    <a:pt x="388" y="21"/>
                  </a:lnTo>
                  <a:lnTo>
                    <a:pt x="225" y="102"/>
                  </a:lnTo>
                  <a:lnTo>
                    <a:pt x="103" y="225"/>
                  </a:lnTo>
                  <a:lnTo>
                    <a:pt x="1" y="510"/>
                  </a:lnTo>
                  <a:lnTo>
                    <a:pt x="62" y="673"/>
                  </a:lnTo>
                  <a:lnTo>
                    <a:pt x="164" y="795"/>
                  </a:lnTo>
                  <a:lnTo>
                    <a:pt x="306" y="897"/>
                  </a:lnTo>
                  <a:lnTo>
                    <a:pt x="652" y="1060"/>
                  </a:lnTo>
                  <a:lnTo>
                    <a:pt x="1039" y="1161"/>
                  </a:lnTo>
                  <a:lnTo>
                    <a:pt x="1325" y="1222"/>
                  </a:lnTo>
                  <a:lnTo>
                    <a:pt x="1589" y="1182"/>
                  </a:lnTo>
                  <a:lnTo>
                    <a:pt x="1691" y="1141"/>
                  </a:lnTo>
                  <a:lnTo>
                    <a:pt x="1874" y="1019"/>
                  </a:lnTo>
                  <a:lnTo>
                    <a:pt x="1915" y="917"/>
                  </a:lnTo>
                  <a:lnTo>
                    <a:pt x="1956" y="754"/>
                  </a:lnTo>
                  <a:lnTo>
                    <a:pt x="1874" y="591"/>
                  </a:lnTo>
                  <a:lnTo>
                    <a:pt x="1773" y="449"/>
                  </a:lnTo>
                  <a:lnTo>
                    <a:pt x="1630" y="347"/>
                  </a:lnTo>
                  <a:lnTo>
                    <a:pt x="1325" y="163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81;p63"/>
            <p:cNvSpPr/>
            <p:nvPr/>
          </p:nvSpPr>
          <p:spPr>
            <a:xfrm>
              <a:off x="3481850" y="1562750"/>
              <a:ext cx="66200" cy="37200"/>
            </a:xfrm>
            <a:custGeom>
              <a:avLst/>
              <a:gdLst/>
              <a:ahLst/>
              <a:cxnLst/>
              <a:rect l="l" t="t" r="r" b="b"/>
              <a:pathLst>
                <a:path w="2648" h="1488" extrusionOk="0">
                  <a:moveTo>
                    <a:pt x="530" y="0"/>
                  </a:moveTo>
                  <a:lnTo>
                    <a:pt x="245" y="102"/>
                  </a:lnTo>
                  <a:lnTo>
                    <a:pt x="143" y="204"/>
                  </a:lnTo>
                  <a:lnTo>
                    <a:pt x="0" y="449"/>
                  </a:lnTo>
                  <a:lnTo>
                    <a:pt x="0" y="611"/>
                  </a:lnTo>
                  <a:lnTo>
                    <a:pt x="61" y="815"/>
                  </a:lnTo>
                  <a:lnTo>
                    <a:pt x="408" y="1100"/>
                  </a:lnTo>
                  <a:lnTo>
                    <a:pt x="632" y="1202"/>
                  </a:lnTo>
                  <a:lnTo>
                    <a:pt x="998" y="1324"/>
                  </a:lnTo>
                  <a:lnTo>
                    <a:pt x="1385" y="1426"/>
                  </a:lnTo>
                  <a:lnTo>
                    <a:pt x="1650" y="1487"/>
                  </a:lnTo>
                  <a:lnTo>
                    <a:pt x="2220" y="1446"/>
                  </a:lnTo>
                  <a:lnTo>
                    <a:pt x="2465" y="1324"/>
                  </a:lnTo>
                  <a:lnTo>
                    <a:pt x="2587" y="1243"/>
                  </a:lnTo>
                  <a:lnTo>
                    <a:pt x="2648" y="1121"/>
                  </a:lnTo>
                  <a:lnTo>
                    <a:pt x="2648" y="917"/>
                  </a:lnTo>
                  <a:lnTo>
                    <a:pt x="2546" y="754"/>
                  </a:lnTo>
                  <a:lnTo>
                    <a:pt x="2342" y="489"/>
                  </a:lnTo>
                  <a:lnTo>
                    <a:pt x="1813" y="163"/>
                  </a:lnTo>
                  <a:lnTo>
                    <a:pt x="1507" y="82"/>
                  </a:lnTo>
                  <a:lnTo>
                    <a:pt x="1202" y="21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82;p63"/>
            <p:cNvSpPr/>
            <p:nvPr/>
          </p:nvSpPr>
          <p:spPr>
            <a:xfrm>
              <a:off x="3641725" y="1647275"/>
              <a:ext cx="47375" cy="39725"/>
            </a:xfrm>
            <a:custGeom>
              <a:avLst/>
              <a:gdLst/>
              <a:ahLst/>
              <a:cxnLst/>
              <a:rect l="l" t="t" r="r" b="b"/>
              <a:pathLst>
                <a:path w="1895" h="1589" extrusionOk="0">
                  <a:moveTo>
                    <a:pt x="672" y="0"/>
                  </a:moveTo>
                  <a:lnTo>
                    <a:pt x="509" y="21"/>
                  </a:lnTo>
                  <a:lnTo>
                    <a:pt x="265" y="102"/>
                  </a:lnTo>
                  <a:lnTo>
                    <a:pt x="0" y="407"/>
                  </a:lnTo>
                  <a:lnTo>
                    <a:pt x="0" y="794"/>
                  </a:lnTo>
                  <a:lnTo>
                    <a:pt x="204" y="1181"/>
                  </a:lnTo>
                  <a:lnTo>
                    <a:pt x="367" y="1324"/>
                  </a:lnTo>
                  <a:lnTo>
                    <a:pt x="550" y="1446"/>
                  </a:lnTo>
                  <a:lnTo>
                    <a:pt x="937" y="1568"/>
                  </a:lnTo>
                  <a:lnTo>
                    <a:pt x="1141" y="1589"/>
                  </a:lnTo>
                  <a:lnTo>
                    <a:pt x="1405" y="1589"/>
                  </a:lnTo>
                  <a:lnTo>
                    <a:pt x="1629" y="1487"/>
                  </a:lnTo>
                  <a:lnTo>
                    <a:pt x="1752" y="1365"/>
                  </a:lnTo>
                  <a:lnTo>
                    <a:pt x="1833" y="1202"/>
                  </a:lnTo>
                  <a:lnTo>
                    <a:pt x="1894" y="937"/>
                  </a:lnTo>
                  <a:lnTo>
                    <a:pt x="1853" y="693"/>
                  </a:lnTo>
                  <a:lnTo>
                    <a:pt x="1772" y="550"/>
                  </a:lnTo>
                  <a:lnTo>
                    <a:pt x="1466" y="285"/>
                  </a:lnTo>
                  <a:lnTo>
                    <a:pt x="1080" y="82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83;p63"/>
            <p:cNvSpPr/>
            <p:nvPr/>
          </p:nvSpPr>
          <p:spPr>
            <a:xfrm>
              <a:off x="3713500" y="1594825"/>
              <a:ext cx="62150" cy="56025"/>
            </a:xfrm>
            <a:custGeom>
              <a:avLst/>
              <a:gdLst/>
              <a:ahLst/>
              <a:cxnLst/>
              <a:rect l="l" t="t" r="r" b="b"/>
              <a:pathLst>
                <a:path w="2486" h="2241" extrusionOk="0">
                  <a:moveTo>
                    <a:pt x="999" y="1"/>
                  </a:moveTo>
                  <a:lnTo>
                    <a:pt x="652" y="21"/>
                  </a:lnTo>
                  <a:lnTo>
                    <a:pt x="306" y="143"/>
                  </a:lnTo>
                  <a:lnTo>
                    <a:pt x="62" y="387"/>
                  </a:lnTo>
                  <a:lnTo>
                    <a:pt x="21" y="550"/>
                  </a:lnTo>
                  <a:lnTo>
                    <a:pt x="1" y="754"/>
                  </a:lnTo>
                  <a:lnTo>
                    <a:pt x="62" y="937"/>
                  </a:lnTo>
                  <a:lnTo>
                    <a:pt x="164" y="1182"/>
                  </a:lnTo>
                  <a:lnTo>
                    <a:pt x="489" y="1630"/>
                  </a:lnTo>
                  <a:lnTo>
                    <a:pt x="917" y="1956"/>
                  </a:lnTo>
                  <a:lnTo>
                    <a:pt x="1406" y="2180"/>
                  </a:lnTo>
                  <a:lnTo>
                    <a:pt x="1671" y="2220"/>
                  </a:lnTo>
                  <a:lnTo>
                    <a:pt x="1874" y="2241"/>
                  </a:lnTo>
                  <a:lnTo>
                    <a:pt x="2058" y="2200"/>
                  </a:lnTo>
                  <a:lnTo>
                    <a:pt x="2221" y="2119"/>
                  </a:lnTo>
                  <a:lnTo>
                    <a:pt x="2445" y="1793"/>
                  </a:lnTo>
                  <a:lnTo>
                    <a:pt x="2485" y="1609"/>
                  </a:lnTo>
                  <a:lnTo>
                    <a:pt x="2485" y="1426"/>
                  </a:lnTo>
                  <a:lnTo>
                    <a:pt x="2384" y="1060"/>
                  </a:lnTo>
                  <a:lnTo>
                    <a:pt x="2282" y="897"/>
                  </a:lnTo>
                  <a:lnTo>
                    <a:pt x="2078" y="611"/>
                  </a:lnTo>
                  <a:lnTo>
                    <a:pt x="1487" y="163"/>
                  </a:lnTo>
                  <a:lnTo>
                    <a:pt x="1162" y="41"/>
                  </a:lnTo>
                  <a:lnTo>
                    <a:pt x="9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3"/>
          <p:cNvSpPr/>
          <p:nvPr/>
        </p:nvSpPr>
        <p:spPr>
          <a:xfrm>
            <a:off x="7804298" y="2942810"/>
            <a:ext cx="1190494" cy="2060490"/>
          </a:xfrm>
          <a:custGeom>
            <a:avLst/>
            <a:gdLst/>
            <a:ahLst/>
            <a:cxnLst/>
            <a:rect l="l" t="t" r="r" b="b"/>
            <a:pathLst>
              <a:path w="25125" h="43486" extrusionOk="0">
                <a:moveTo>
                  <a:pt x="12789" y="0"/>
                </a:moveTo>
                <a:lnTo>
                  <a:pt x="12861" y="167"/>
                </a:lnTo>
                <a:lnTo>
                  <a:pt x="13051" y="667"/>
                </a:lnTo>
                <a:lnTo>
                  <a:pt x="13242" y="2215"/>
                </a:lnTo>
                <a:lnTo>
                  <a:pt x="13242" y="4644"/>
                </a:lnTo>
                <a:lnTo>
                  <a:pt x="13218" y="5120"/>
                </a:lnTo>
                <a:lnTo>
                  <a:pt x="13003" y="6049"/>
                </a:lnTo>
                <a:lnTo>
                  <a:pt x="12194" y="11693"/>
                </a:lnTo>
                <a:lnTo>
                  <a:pt x="12051" y="15241"/>
                </a:lnTo>
                <a:lnTo>
                  <a:pt x="12170" y="17694"/>
                </a:lnTo>
                <a:lnTo>
                  <a:pt x="12313" y="18909"/>
                </a:lnTo>
                <a:lnTo>
                  <a:pt x="12480" y="20409"/>
                </a:lnTo>
                <a:lnTo>
                  <a:pt x="12551" y="23338"/>
                </a:lnTo>
                <a:lnTo>
                  <a:pt x="12337" y="26196"/>
                </a:lnTo>
                <a:lnTo>
                  <a:pt x="11956" y="28816"/>
                </a:lnTo>
                <a:lnTo>
                  <a:pt x="11217" y="32173"/>
                </a:lnTo>
                <a:lnTo>
                  <a:pt x="10408" y="34888"/>
                </a:lnTo>
                <a:lnTo>
                  <a:pt x="10289" y="35150"/>
                </a:lnTo>
                <a:lnTo>
                  <a:pt x="10384" y="32673"/>
                </a:lnTo>
                <a:lnTo>
                  <a:pt x="10384" y="32150"/>
                </a:lnTo>
                <a:lnTo>
                  <a:pt x="10146" y="30673"/>
                </a:lnTo>
                <a:lnTo>
                  <a:pt x="9431" y="27815"/>
                </a:lnTo>
                <a:lnTo>
                  <a:pt x="8074" y="23529"/>
                </a:lnTo>
                <a:lnTo>
                  <a:pt x="6740" y="19980"/>
                </a:lnTo>
                <a:lnTo>
                  <a:pt x="6288" y="19004"/>
                </a:lnTo>
                <a:lnTo>
                  <a:pt x="6097" y="18599"/>
                </a:lnTo>
                <a:lnTo>
                  <a:pt x="5907" y="17504"/>
                </a:lnTo>
                <a:lnTo>
                  <a:pt x="5883" y="15503"/>
                </a:lnTo>
                <a:lnTo>
                  <a:pt x="6407" y="11550"/>
                </a:lnTo>
                <a:lnTo>
                  <a:pt x="6597" y="10788"/>
                </a:lnTo>
                <a:lnTo>
                  <a:pt x="6478" y="10955"/>
                </a:lnTo>
                <a:lnTo>
                  <a:pt x="5526" y="12717"/>
                </a:lnTo>
                <a:lnTo>
                  <a:pt x="4573" y="14932"/>
                </a:lnTo>
                <a:lnTo>
                  <a:pt x="3954" y="16718"/>
                </a:lnTo>
                <a:lnTo>
                  <a:pt x="3430" y="18671"/>
                </a:lnTo>
                <a:lnTo>
                  <a:pt x="3097" y="20766"/>
                </a:lnTo>
                <a:lnTo>
                  <a:pt x="3025" y="21838"/>
                </a:lnTo>
                <a:lnTo>
                  <a:pt x="3025" y="22933"/>
                </a:lnTo>
                <a:lnTo>
                  <a:pt x="3239" y="25220"/>
                </a:lnTo>
                <a:lnTo>
                  <a:pt x="3692" y="27553"/>
                </a:lnTo>
                <a:lnTo>
                  <a:pt x="4264" y="29792"/>
                </a:lnTo>
                <a:lnTo>
                  <a:pt x="5859" y="34555"/>
                </a:lnTo>
                <a:lnTo>
                  <a:pt x="6288" y="35555"/>
                </a:lnTo>
                <a:lnTo>
                  <a:pt x="6073" y="35698"/>
                </a:lnTo>
                <a:lnTo>
                  <a:pt x="5716" y="35745"/>
                </a:lnTo>
                <a:lnTo>
                  <a:pt x="5383" y="35507"/>
                </a:lnTo>
                <a:lnTo>
                  <a:pt x="5073" y="35031"/>
                </a:lnTo>
                <a:lnTo>
                  <a:pt x="4240" y="33150"/>
                </a:lnTo>
                <a:lnTo>
                  <a:pt x="3311" y="31173"/>
                </a:lnTo>
                <a:lnTo>
                  <a:pt x="3049" y="30697"/>
                </a:lnTo>
                <a:lnTo>
                  <a:pt x="2477" y="29887"/>
                </a:lnTo>
                <a:lnTo>
                  <a:pt x="1644" y="29006"/>
                </a:lnTo>
                <a:lnTo>
                  <a:pt x="239" y="28149"/>
                </a:lnTo>
                <a:lnTo>
                  <a:pt x="1" y="28077"/>
                </a:lnTo>
                <a:lnTo>
                  <a:pt x="1" y="28077"/>
                </a:lnTo>
                <a:lnTo>
                  <a:pt x="72" y="28292"/>
                </a:lnTo>
                <a:lnTo>
                  <a:pt x="763" y="31602"/>
                </a:lnTo>
                <a:lnTo>
                  <a:pt x="1287" y="35126"/>
                </a:lnTo>
                <a:lnTo>
                  <a:pt x="1453" y="36079"/>
                </a:lnTo>
                <a:lnTo>
                  <a:pt x="2025" y="37746"/>
                </a:lnTo>
                <a:lnTo>
                  <a:pt x="2787" y="39080"/>
                </a:lnTo>
                <a:lnTo>
                  <a:pt x="3644" y="40127"/>
                </a:lnTo>
                <a:lnTo>
                  <a:pt x="4930" y="41247"/>
                </a:lnTo>
                <a:lnTo>
                  <a:pt x="6169" y="41937"/>
                </a:lnTo>
                <a:lnTo>
                  <a:pt x="6312" y="41985"/>
                </a:lnTo>
                <a:lnTo>
                  <a:pt x="6955" y="42199"/>
                </a:lnTo>
                <a:lnTo>
                  <a:pt x="7598" y="42390"/>
                </a:lnTo>
                <a:lnTo>
                  <a:pt x="7740" y="42461"/>
                </a:lnTo>
                <a:lnTo>
                  <a:pt x="9360" y="42985"/>
                </a:lnTo>
                <a:lnTo>
                  <a:pt x="11598" y="43366"/>
                </a:lnTo>
                <a:lnTo>
                  <a:pt x="13504" y="43485"/>
                </a:lnTo>
                <a:lnTo>
                  <a:pt x="15718" y="43414"/>
                </a:lnTo>
                <a:lnTo>
                  <a:pt x="18219" y="43033"/>
                </a:lnTo>
                <a:lnTo>
                  <a:pt x="19600" y="42723"/>
                </a:lnTo>
                <a:lnTo>
                  <a:pt x="19695" y="42699"/>
                </a:lnTo>
                <a:lnTo>
                  <a:pt x="20672" y="42247"/>
                </a:lnTo>
                <a:lnTo>
                  <a:pt x="21720" y="41485"/>
                </a:lnTo>
                <a:lnTo>
                  <a:pt x="22410" y="40747"/>
                </a:lnTo>
                <a:lnTo>
                  <a:pt x="23053" y="39770"/>
                </a:lnTo>
                <a:lnTo>
                  <a:pt x="23577" y="38579"/>
                </a:lnTo>
                <a:lnTo>
                  <a:pt x="23768" y="37865"/>
                </a:lnTo>
                <a:lnTo>
                  <a:pt x="24363" y="35245"/>
                </a:lnTo>
                <a:lnTo>
                  <a:pt x="25054" y="32816"/>
                </a:lnTo>
                <a:lnTo>
                  <a:pt x="25125" y="32650"/>
                </a:lnTo>
                <a:lnTo>
                  <a:pt x="25125" y="32650"/>
                </a:lnTo>
                <a:lnTo>
                  <a:pt x="24934" y="32673"/>
                </a:lnTo>
                <a:lnTo>
                  <a:pt x="23839" y="33245"/>
                </a:lnTo>
                <a:lnTo>
                  <a:pt x="22934" y="34102"/>
                </a:lnTo>
                <a:lnTo>
                  <a:pt x="22482" y="34769"/>
                </a:lnTo>
                <a:lnTo>
                  <a:pt x="21839" y="35888"/>
                </a:lnTo>
                <a:lnTo>
                  <a:pt x="21100" y="37293"/>
                </a:lnTo>
                <a:lnTo>
                  <a:pt x="20672" y="37913"/>
                </a:lnTo>
                <a:lnTo>
                  <a:pt x="20481" y="38032"/>
                </a:lnTo>
                <a:lnTo>
                  <a:pt x="20481" y="38032"/>
                </a:lnTo>
                <a:lnTo>
                  <a:pt x="20719" y="37389"/>
                </a:lnTo>
                <a:lnTo>
                  <a:pt x="21100" y="35984"/>
                </a:lnTo>
                <a:lnTo>
                  <a:pt x="21219" y="35222"/>
                </a:lnTo>
                <a:lnTo>
                  <a:pt x="21886" y="33578"/>
                </a:lnTo>
                <a:lnTo>
                  <a:pt x="22767" y="30673"/>
                </a:lnTo>
                <a:lnTo>
                  <a:pt x="23148" y="28720"/>
                </a:lnTo>
                <a:lnTo>
                  <a:pt x="23196" y="27791"/>
                </a:lnTo>
                <a:lnTo>
                  <a:pt x="23220" y="26982"/>
                </a:lnTo>
                <a:lnTo>
                  <a:pt x="23077" y="25386"/>
                </a:lnTo>
                <a:lnTo>
                  <a:pt x="22648" y="23172"/>
                </a:lnTo>
                <a:lnTo>
                  <a:pt x="21434" y="19814"/>
                </a:lnTo>
                <a:lnTo>
                  <a:pt x="21148" y="19290"/>
                </a:lnTo>
                <a:lnTo>
                  <a:pt x="21148" y="19290"/>
                </a:lnTo>
                <a:lnTo>
                  <a:pt x="21243" y="19885"/>
                </a:lnTo>
                <a:lnTo>
                  <a:pt x="21410" y="22886"/>
                </a:lnTo>
                <a:lnTo>
                  <a:pt x="21291" y="24362"/>
                </a:lnTo>
                <a:lnTo>
                  <a:pt x="21077" y="25172"/>
                </a:lnTo>
                <a:lnTo>
                  <a:pt x="20934" y="25482"/>
                </a:lnTo>
                <a:lnTo>
                  <a:pt x="20553" y="26101"/>
                </a:lnTo>
                <a:lnTo>
                  <a:pt x="19505" y="28363"/>
                </a:lnTo>
                <a:lnTo>
                  <a:pt x="18362" y="31149"/>
                </a:lnTo>
                <a:lnTo>
                  <a:pt x="17409" y="33817"/>
                </a:lnTo>
                <a:lnTo>
                  <a:pt x="17171" y="34841"/>
                </a:lnTo>
                <a:lnTo>
                  <a:pt x="17385" y="32030"/>
                </a:lnTo>
                <a:lnTo>
                  <a:pt x="17933" y="26863"/>
                </a:lnTo>
                <a:lnTo>
                  <a:pt x="18433" y="23600"/>
                </a:lnTo>
                <a:lnTo>
                  <a:pt x="18719" y="22195"/>
                </a:lnTo>
                <a:lnTo>
                  <a:pt x="18957" y="21123"/>
                </a:lnTo>
                <a:lnTo>
                  <a:pt x="19195" y="19123"/>
                </a:lnTo>
                <a:lnTo>
                  <a:pt x="19195" y="17266"/>
                </a:lnTo>
                <a:lnTo>
                  <a:pt x="19052" y="15527"/>
                </a:lnTo>
                <a:lnTo>
                  <a:pt x="18600" y="13122"/>
                </a:lnTo>
                <a:lnTo>
                  <a:pt x="17790" y="10217"/>
                </a:lnTo>
                <a:lnTo>
                  <a:pt x="17433" y="8835"/>
                </a:lnTo>
                <a:lnTo>
                  <a:pt x="17266" y="8145"/>
                </a:lnTo>
                <a:lnTo>
                  <a:pt x="16671" y="6597"/>
                </a:lnTo>
                <a:lnTo>
                  <a:pt x="15456" y="4191"/>
                </a:lnTo>
                <a:lnTo>
                  <a:pt x="13789" y="1405"/>
                </a:lnTo>
                <a:lnTo>
                  <a:pt x="12980" y="214"/>
                </a:lnTo>
                <a:lnTo>
                  <a:pt x="1278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66" y="459091"/>
            <a:ext cx="787897" cy="871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6363" y="525542"/>
            <a:ext cx="3434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Ai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nhanh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trí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</a:rPr>
              <a:t>hơn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6715" y="1330657"/>
            <a:ext cx="67375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Chia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tổ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thi</a:t>
            </a:r>
            <a:r>
              <a:rPr lang="en-US" sz="2000" dirty="0"/>
              <a:t> </a:t>
            </a:r>
            <a:r>
              <a:rPr lang="en-US" sz="2000" dirty="0" err="1"/>
              <a:t>đua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, </a:t>
            </a:r>
            <a:r>
              <a:rPr lang="en-US" sz="2000" dirty="0" err="1"/>
              <a:t>kể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vi-VN" sz="2000" dirty="0"/>
              <a:t>đồ vật có dạng hình hộp chữ nhật, hình lập phương, hình trụ, hình cầu.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93797">
            <a:off x="706667" y="3167511"/>
            <a:ext cx="1937925" cy="1937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13" y="3269649"/>
            <a:ext cx="1733651" cy="1733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364" y="3354303"/>
            <a:ext cx="1501868" cy="15018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532" y="3382543"/>
            <a:ext cx="1473628" cy="147362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2"/>
          <p:cNvSpPr/>
          <p:nvPr/>
        </p:nvSpPr>
        <p:spPr>
          <a:xfrm rot="-8100000">
            <a:off x="7750956" y="-673963"/>
            <a:ext cx="2264704" cy="2427912"/>
          </a:xfrm>
          <a:custGeom>
            <a:avLst/>
            <a:gdLst/>
            <a:ahLst/>
            <a:cxnLst/>
            <a:rect l="l" t="t" r="r" b="b"/>
            <a:pathLst>
              <a:path w="25435" h="27268" extrusionOk="0">
                <a:moveTo>
                  <a:pt x="21910" y="0"/>
                </a:moveTo>
                <a:lnTo>
                  <a:pt x="21791" y="95"/>
                </a:lnTo>
                <a:lnTo>
                  <a:pt x="21672" y="238"/>
                </a:lnTo>
                <a:lnTo>
                  <a:pt x="21696" y="619"/>
                </a:lnTo>
                <a:lnTo>
                  <a:pt x="21981" y="1262"/>
                </a:lnTo>
                <a:lnTo>
                  <a:pt x="22220" y="1738"/>
                </a:lnTo>
                <a:lnTo>
                  <a:pt x="22458" y="2239"/>
                </a:lnTo>
                <a:lnTo>
                  <a:pt x="22672" y="3001"/>
                </a:lnTo>
                <a:lnTo>
                  <a:pt x="22529" y="3310"/>
                </a:lnTo>
                <a:lnTo>
                  <a:pt x="22339" y="3310"/>
                </a:lnTo>
                <a:lnTo>
                  <a:pt x="21791" y="3167"/>
                </a:lnTo>
                <a:lnTo>
                  <a:pt x="20910" y="2762"/>
                </a:lnTo>
                <a:lnTo>
                  <a:pt x="20600" y="2762"/>
                </a:lnTo>
                <a:lnTo>
                  <a:pt x="20481" y="2929"/>
                </a:lnTo>
                <a:lnTo>
                  <a:pt x="20457" y="3072"/>
                </a:lnTo>
                <a:lnTo>
                  <a:pt x="20457" y="3286"/>
                </a:lnTo>
                <a:lnTo>
                  <a:pt x="20576" y="3620"/>
                </a:lnTo>
                <a:lnTo>
                  <a:pt x="20934" y="4001"/>
                </a:lnTo>
                <a:lnTo>
                  <a:pt x="21291" y="4287"/>
                </a:lnTo>
                <a:lnTo>
                  <a:pt x="21481" y="4453"/>
                </a:lnTo>
                <a:lnTo>
                  <a:pt x="21719" y="4953"/>
                </a:lnTo>
                <a:lnTo>
                  <a:pt x="21791" y="5525"/>
                </a:lnTo>
                <a:lnTo>
                  <a:pt x="21672" y="6049"/>
                </a:lnTo>
                <a:lnTo>
                  <a:pt x="21505" y="6239"/>
                </a:lnTo>
                <a:lnTo>
                  <a:pt x="20600" y="7263"/>
                </a:lnTo>
                <a:lnTo>
                  <a:pt x="19910" y="8097"/>
                </a:lnTo>
                <a:lnTo>
                  <a:pt x="19814" y="8168"/>
                </a:lnTo>
                <a:lnTo>
                  <a:pt x="19600" y="8049"/>
                </a:lnTo>
                <a:lnTo>
                  <a:pt x="19290" y="7382"/>
                </a:lnTo>
                <a:lnTo>
                  <a:pt x="19028" y="6692"/>
                </a:lnTo>
                <a:lnTo>
                  <a:pt x="18933" y="6358"/>
                </a:lnTo>
                <a:lnTo>
                  <a:pt x="18933" y="5811"/>
                </a:lnTo>
                <a:lnTo>
                  <a:pt x="18981" y="5334"/>
                </a:lnTo>
                <a:lnTo>
                  <a:pt x="18981" y="4977"/>
                </a:lnTo>
                <a:lnTo>
                  <a:pt x="18885" y="4811"/>
                </a:lnTo>
                <a:lnTo>
                  <a:pt x="18743" y="4691"/>
                </a:lnTo>
                <a:lnTo>
                  <a:pt x="18290" y="4644"/>
                </a:lnTo>
                <a:lnTo>
                  <a:pt x="17838" y="4787"/>
                </a:lnTo>
                <a:lnTo>
                  <a:pt x="17695" y="5025"/>
                </a:lnTo>
                <a:lnTo>
                  <a:pt x="17742" y="5192"/>
                </a:lnTo>
                <a:lnTo>
                  <a:pt x="17814" y="5311"/>
                </a:lnTo>
                <a:lnTo>
                  <a:pt x="18004" y="5501"/>
                </a:lnTo>
                <a:lnTo>
                  <a:pt x="18171" y="5811"/>
                </a:lnTo>
                <a:lnTo>
                  <a:pt x="18171" y="6073"/>
                </a:lnTo>
                <a:lnTo>
                  <a:pt x="18052" y="6239"/>
                </a:lnTo>
                <a:lnTo>
                  <a:pt x="17957" y="6287"/>
                </a:lnTo>
                <a:lnTo>
                  <a:pt x="17861" y="6287"/>
                </a:lnTo>
                <a:lnTo>
                  <a:pt x="17671" y="6144"/>
                </a:lnTo>
                <a:lnTo>
                  <a:pt x="17457" y="5930"/>
                </a:lnTo>
                <a:lnTo>
                  <a:pt x="17171" y="5787"/>
                </a:lnTo>
                <a:lnTo>
                  <a:pt x="16980" y="5811"/>
                </a:lnTo>
                <a:lnTo>
                  <a:pt x="16766" y="5882"/>
                </a:lnTo>
                <a:lnTo>
                  <a:pt x="16504" y="6144"/>
                </a:lnTo>
                <a:lnTo>
                  <a:pt x="16480" y="6454"/>
                </a:lnTo>
                <a:lnTo>
                  <a:pt x="16647" y="6716"/>
                </a:lnTo>
                <a:lnTo>
                  <a:pt x="16837" y="6763"/>
                </a:lnTo>
                <a:lnTo>
                  <a:pt x="17218" y="6882"/>
                </a:lnTo>
                <a:lnTo>
                  <a:pt x="17790" y="7240"/>
                </a:lnTo>
                <a:lnTo>
                  <a:pt x="18100" y="7502"/>
                </a:lnTo>
                <a:lnTo>
                  <a:pt x="18362" y="7787"/>
                </a:lnTo>
                <a:lnTo>
                  <a:pt x="18719" y="8454"/>
                </a:lnTo>
                <a:lnTo>
                  <a:pt x="18838" y="8788"/>
                </a:lnTo>
                <a:lnTo>
                  <a:pt x="18862" y="8978"/>
                </a:lnTo>
                <a:lnTo>
                  <a:pt x="18743" y="9597"/>
                </a:lnTo>
                <a:lnTo>
                  <a:pt x="18457" y="10359"/>
                </a:lnTo>
                <a:lnTo>
                  <a:pt x="17981" y="11002"/>
                </a:lnTo>
                <a:lnTo>
                  <a:pt x="17695" y="11193"/>
                </a:lnTo>
                <a:lnTo>
                  <a:pt x="17409" y="11312"/>
                </a:lnTo>
                <a:lnTo>
                  <a:pt x="16933" y="11336"/>
                </a:lnTo>
                <a:lnTo>
                  <a:pt x="16575" y="11098"/>
                </a:lnTo>
                <a:lnTo>
                  <a:pt x="16433" y="10645"/>
                </a:lnTo>
                <a:lnTo>
                  <a:pt x="16480" y="10335"/>
                </a:lnTo>
                <a:lnTo>
                  <a:pt x="16528" y="10050"/>
                </a:lnTo>
                <a:lnTo>
                  <a:pt x="16409" y="9621"/>
                </a:lnTo>
                <a:lnTo>
                  <a:pt x="16171" y="9383"/>
                </a:lnTo>
                <a:lnTo>
                  <a:pt x="15909" y="9311"/>
                </a:lnTo>
                <a:lnTo>
                  <a:pt x="15813" y="9335"/>
                </a:lnTo>
                <a:lnTo>
                  <a:pt x="15599" y="9454"/>
                </a:lnTo>
                <a:lnTo>
                  <a:pt x="15313" y="9835"/>
                </a:lnTo>
                <a:lnTo>
                  <a:pt x="15170" y="10312"/>
                </a:lnTo>
                <a:lnTo>
                  <a:pt x="15218" y="10788"/>
                </a:lnTo>
                <a:lnTo>
                  <a:pt x="15289" y="10978"/>
                </a:lnTo>
                <a:lnTo>
                  <a:pt x="15623" y="11645"/>
                </a:lnTo>
                <a:lnTo>
                  <a:pt x="15837" y="12241"/>
                </a:lnTo>
                <a:lnTo>
                  <a:pt x="15861" y="12407"/>
                </a:lnTo>
                <a:lnTo>
                  <a:pt x="15766" y="12765"/>
                </a:lnTo>
                <a:lnTo>
                  <a:pt x="15480" y="13241"/>
                </a:lnTo>
                <a:lnTo>
                  <a:pt x="15337" y="13408"/>
                </a:lnTo>
                <a:lnTo>
                  <a:pt x="15170" y="13360"/>
                </a:lnTo>
                <a:lnTo>
                  <a:pt x="14670" y="12812"/>
                </a:lnTo>
                <a:lnTo>
                  <a:pt x="14242" y="12550"/>
                </a:lnTo>
                <a:lnTo>
                  <a:pt x="14027" y="12550"/>
                </a:lnTo>
                <a:lnTo>
                  <a:pt x="13884" y="12598"/>
                </a:lnTo>
                <a:lnTo>
                  <a:pt x="13742" y="12717"/>
                </a:lnTo>
                <a:lnTo>
                  <a:pt x="13765" y="13026"/>
                </a:lnTo>
                <a:lnTo>
                  <a:pt x="13980" y="13265"/>
                </a:lnTo>
                <a:lnTo>
                  <a:pt x="14289" y="13503"/>
                </a:lnTo>
                <a:lnTo>
                  <a:pt x="14789" y="13931"/>
                </a:lnTo>
                <a:lnTo>
                  <a:pt x="14980" y="14312"/>
                </a:lnTo>
                <a:lnTo>
                  <a:pt x="14980" y="14551"/>
                </a:lnTo>
                <a:lnTo>
                  <a:pt x="14837" y="15813"/>
                </a:lnTo>
                <a:lnTo>
                  <a:pt x="14623" y="16980"/>
                </a:lnTo>
                <a:lnTo>
                  <a:pt x="14599" y="17527"/>
                </a:lnTo>
                <a:lnTo>
                  <a:pt x="14670" y="18670"/>
                </a:lnTo>
                <a:lnTo>
                  <a:pt x="14599" y="19361"/>
                </a:lnTo>
                <a:lnTo>
                  <a:pt x="14456" y="19599"/>
                </a:lnTo>
                <a:lnTo>
                  <a:pt x="13527" y="20790"/>
                </a:lnTo>
                <a:lnTo>
                  <a:pt x="12598" y="21909"/>
                </a:lnTo>
                <a:lnTo>
                  <a:pt x="12503" y="21981"/>
                </a:lnTo>
                <a:lnTo>
                  <a:pt x="12289" y="22004"/>
                </a:lnTo>
                <a:lnTo>
                  <a:pt x="11932" y="21766"/>
                </a:lnTo>
                <a:lnTo>
                  <a:pt x="11503" y="21076"/>
                </a:lnTo>
                <a:lnTo>
                  <a:pt x="11289" y="20290"/>
                </a:lnTo>
                <a:lnTo>
                  <a:pt x="11336" y="19933"/>
                </a:lnTo>
                <a:lnTo>
                  <a:pt x="11455" y="19647"/>
                </a:lnTo>
                <a:lnTo>
                  <a:pt x="11860" y="19218"/>
                </a:lnTo>
                <a:lnTo>
                  <a:pt x="12622" y="18813"/>
                </a:lnTo>
                <a:lnTo>
                  <a:pt x="13051" y="18551"/>
                </a:lnTo>
                <a:lnTo>
                  <a:pt x="13218" y="18409"/>
                </a:lnTo>
                <a:lnTo>
                  <a:pt x="13456" y="18004"/>
                </a:lnTo>
                <a:lnTo>
                  <a:pt x="13527" y="17623"/>
                </a:lnTo>
                <a:lnTo>
                  <a:pt x="13289" y="17337"/>
                </a:lnTo>
                <a:lnTo>
                  <a:pt x="13027" y="17265"/>
                </a:lnTo>
                <a:lnTo>
                  <a:pt x="12741" y="17265"/>
                </a:lnTo>
                <a:lnTo>
                  <a:pt x="12336" y="17527"/>
                </a:lnTo>
                <a:lnTo>
                  <a:pt x="12122" y="17646"/>
                </a:lnTo>
                <a:lnTo>
                  <a:pt x="12027" y="17646"/>
                </a:lnTo>
                <a:lnTo>
                  <a:pt x="11789" y="17480"/>
                </a:lnTo>
                <a:lnTo>
                  <a:pt x="11694" y="17123"/>
                </a:lnTo>
                <a:lnTo>
                  <a:pt x="11860" y="16622"/>
                </a:lnTo>
                <a:lnTo>
                  <a:pt x="12098" y="16360"/>
                </a:lnTo>
                <a:lnTo>
                  <a:pt x="12432" y="15932"/>
                </a:lnTo>
                <a:lnTo>
                  <a:pt x="13051" y="14860"/>
                </a:lnTo>
                <a:lnTo>
                  <a:pt x="13384" y="14479"/>
                </a:lnTo>
                <a:lnTo>
                  <a:pt x="13527" y="14336"/>
                </a:lnTo>
                <a:lnTo>
                  <a:pt x="13694" y="14074"/>
                </a:lnTo>
                <a:lnTo>
                  <a:pt x="13718" y="13693"/>
                </a:lnTo>
                <a:lnTo>
                  <a:pt x="13480" y="13288"/>
                </a:lnTo>
                <a:lnTo>
                  <a:pt x="13099" y="13122"/>
                </a:lnTo>
                <a:lnTo>
                  <a:pt x="12932" y="13217"/>
                </a:lnTo>
                <a:lnTo>
                  <a:pt x="12813" y="13360"/>
                </a:lnTo>
                <a:lnTo>
                  <a:pt x="12718" y="13669"/>
                </a:lnTo>
                <a:lnTo>
                  <a:pt x="12694" y="13955"/>
                </a:lnTo>
                <a:lnTo>
                  <a:pt x="12575" y="14146"/>
                </a:lnTo>
                <a:lnTo>
                  <a:pt x="12432" y="14193"/>
                </a:lnTo>
                <a:lnTo>
                  <a:pt x="12360" y="14170"/>
                </a:lnTo>
                <a:lnTo>
                  <a:pt x="12241" y="14074"/>
                </a:lnTo>
                <a:lnTo>
                  <a:pt x="12170" y="13765"/>
                </a:lnTo>
                <a:lnTo>
                  <a:pt x="12122" y="13217"/>
                </a:lnTo>
                <a:lnTo>
                  <a:pt x="12051" y="12693"/>
                </a:lnTo>
                <a:lnTo>
                  <a:pt x="11932" y="12550"/>
                </a:lnTo>
                <a:lnTo>
                  <a:pt x="11789" y="12455"/>
                </a:lnTo>
                <a:lnTo>
                  <a:pt x="11551" y="12360"/>
                </a:lnTo>
                <a:lnTo>
                  <a:pt x="11241" y="12503"/>
                </a:lnTo>
                <a:lnTo>
                  <a:pt x="11098" y="12765"/>
                </a:lnTo>
                <a:lnTo>
                  <a:pt x="11051" y="12955"/>
                </a:lnTo>
                <a:lnTo>
                  <a:pt x="11146" y="13336"/>
                </a:lnTo>
                <a:lnTo>
                  <a:pt x="11503" y="13908"/>
                </a:lnTo>
                <a:lnTo>
                  <a:pt x="11574" y="14289"/>
                </a:lnTo>
                <a:lnTo>
                  <a:pt x="11551" y="14955"/>
                </a:lnTo>
                <a:lnTo>
                  <a:pt x="11432" y="15622"/>
                </a:lnTo>
                <a:lnTo>
                  <a:pt x="11360" y="15813"/>
                </a:lnTo>
                <a:lnTo>
                  <a:pt x="11074" y="16122"/>
                </a:lnTo>
                <a:lnTo>
                  <a:pt x="10693" y="16337"/>
                </a:lnTo>
                <a:lnTo>
                  <a:pt x="10360" y="16408"/>
                </a:lnTo>
                <a:lnTo>
                  <a:pt x="10265" y="16384"/>
                </a:lnTo>
                <a:lnTo>
                  <a:pt x="10169" y="16313"/>
                </a:lnTo>
                <a:lnTo>
                  <a:pt x="9931" y="15884"/>
                </a:lnTo>
                <a:lnTo>
                  <a:pt x="9717" y="15241"/>
                </a:lnTo>
                <a:lnTo>
                  <a:pt x="9598" y="14455"/>
                </a:lnTo>
                <a:lnTo>
                  <a:pt x="9598" y="14027"/>
                </a:lnTo>
                <a:lnTo>
                  <a:pt x="9598" y="13217"/>
                </a:lnTo>
                <a:lnTo>
                  <a:pt x="9526" y="12288"/>
                </a:lnTo>
                <a:lnTo>
                  <a:pt x="9693" y="11812"/>
                </a:lnTo>
                <a:lnTo>
                  <a:pt x="9884" y="11645"/>
                </a:lnTo>
                <a:lnTo>
                  <a:pt x="10455" y="11264"/>
                </a:lnTo>
                <a:lnTo>
                  <a:pt x="11455" y="10597"/>
                </a:lnTo>
                <a:lnTo>
                  <a:pt x="11979" y="10169"/>
                </a:lnTo>
                <a:lnTo>
                  <a:pt x="12146" y="9931"/>
                </a:lnTo>
                <a:lnTo>
                  <a:pt x="12384" y="9550"/>
                </a:lnTo>
                <a:lnTo>
                  <a:pt x="12479" y="9049"/>
                </a:lnTo>
                <a:lnTo>
                  <a:pt x="12408" y="8811"/>
                </a:lnTo>
                <a:lnTo>
                  <a:pt x="12313" y="8716"/>
                </a:lnTo>
                <a:lnTo>
                  <a:pt x="12146" y="8668"/>
                </a:lnTo>
                <a:lnTo>
                  <a:pt x="11908" y="8716"/>
                </a:lnTo>
                <a:lnTo>
                  <a:pt x="11598" y="9026"/>
                </a:lnTo>
                <a:lnTo>
                  <a:pt x="11455" y="9240"/>
                </a:lnTo>
                <a:lnTo>
                  <a:pt x="11217" y="9526"/>
                </a:lnTo>
                <a:lnTo>
                  <a:pt x="10717" y="10073"/>
                </a:lnTo>
                <a:lnTo>
                  <a:pt x="10479" y="10026"/>
                </a:lnTo>
                <a:lnTo>
                  <a:pt x="10479" y="9764"/>
                </a:lnTo>
                <a:lnTo>
                  <a:pt x="10503" y="9383"/>
                </a:lnTo>
                <a:lnTo>
                  <a:pt x="10741" y="8454"/>
                </a:lnTo>
                <a:lnTo>
                  <a:pt x="11170" y="7525"/>
                </a:lnTo>
                <a:lnTo>
                  <a:pt x="11694" y="6763"/>
                </a:lnTo>
                <a:lnTo>
                  <a:pt x="11979" y="6573"/>
                </a:lnTo>
                <a:lnTo>
                  <a:pt x="12265" y="6406"/>
                </a:lnTo>
                <a:lnTo>
                  <a:pt x="12646" y="5977"/>
                </a:lnTo>
                <a:lnTo>
                  <a:pt x="12813" y="5501"/>
                </a:lnTo>
                <a:lnTo>
                  <a:pt x="12813" y="5049"/>
                </a:lnTo>
                <a:lnTo>
                  <a:pt x="12741" y="4882"/>
                </a:lnTo>
                <a:lnTo>
                  <a:pt x="12646" y="4715"/>
                </a:lnTo>
                <a:lnTo>
                  <a:pt x="12384" y="4549"/>
                </a:lnTo>
                <a:lnTo>
                  <a:pt x="12098" y="4501"/>
                </a:lnTo>
                <a:lnTo>
                  <a:pt x="11836" y="4596"/>
                </a:lnTo>
                <a:lnTo>
                  <a:pt x="11765" y="4715"/>
                </a:lnTo>
                <a:lnTo>
                  <a:pt x="11574" y="5168"/>
                </a:lnTo>
                <a:lnTo>
                  <a:pt x="11408" y="5811"/>
                </a:lnTo>
                <a:lnTo>
                  <a:pt x="11241" y="6049"/>
                </a:lnTo>
                <a:lnTo>
                  <a:pt x="11146" y="6049"/>
                </a:lnTo>
                <a:lnTo>
                  <a:pt x="11027" y="6001"/>
                </a:lnTo>
                <a:lnTo>
                  <a:pt x="10836" y="5573"/>
                </a:lnTo>
                <a:lnTo>
                  <a:pt x="10598" y="4596"/>
                </a:lnTo>
                <a:lnTo>
                  <a:pt x="10527" y="4096"/>
                </a:lnTo>
                <a:lnTo>
                  <a:pt x="10479" y="3906"/>
                </a:lnTo>
                <a:lnTo>
                  <a:pt x="10360" y="3596"/>
                </a:lnTo>
                <a:lnTo>
                  <a:pt x="10146" y="3382"/>
                </a:lnTo>
                <a:lnTo>
                  <a:pt x="9836" y="3358"/>
                </a:lnTo>
                <a:lnTo>
                  <a:pt x="9645" y="3405"/>
                </a:lnTo>
                <a:lnTo>
                  <a:pt x="9431" y="3525"/>
                </a:lnTo>
                <a:lnTo>
                  <a:pt x="9122" y="3858"/>
                </a:lnTo>
                <a:lnTo>
                  <a:pt x="8979" y="4263"/>
                </a:lnTo>
                <a:lnTo>
                  <a:pt x="9098" y="4620"/>
                </a:lnTo>
                <a:lnTo>
                  <a:pt x="9264" y="4763"/>
                </a:lnTo>
                <a:lnTo>
                  <a:pt x="9479" y="4882"/>
                </a:lnTo>
                <a:lnTo>
                  <a:pt x="9836" y="5287"/>
                </a:lnTo>
                <a:lnTo>
                  <a:pt x="10217" y="6001"/>
                </a:lnTo>
                <a:lnTo>
                  <a:pt x="10312" y="6406"/>
                </a:lnTo>
                <a:lnTo>
                  <a:pt x="10336" y="6644"/>
                </a:lnTo>
                <a:lnTo>
                  <a:pt x="10265" y="7121"/>
                </a:lnTo>
                <a:lnTo>
                  <a:pt x="10003" y="7787"/>
                </a:lnTo>
                <a:lnTo>
                  <a:pt x="9884" y="8216"/>
                </a:lnTo>
                <a:lnTo>
                  <a:pt x="9836" y="8383"/>
                </a:lnTo>
                <a:lnTo>
                  <a:pt x="9645" y="8335"/>
                </a:lnTo>
                <a:lnTo>
                  <a:pt x="9360" y="8049"/>
                </a:lnTo>
                <a:lnTo>
                  <a:pt x="8979" y="7811"/>
                </a:lnTo>
                <a:lnTo>
                  <a:pt x="8741" y="7811"/>
                </a:lnTo>
                <a:lnTo>
                  <a:pt x="8526" y="7835"/>
                </a:lnTo>
                <a:lnTo>
                  <a:pt x="8288" y="8025"/>
                </a:lnTo>
                <a:lnTo>
                  <a:pt x="8240" y="8311"/>
                </a:lnTo>
                <a:lnTo>
                  <a:pt x="8336" y="8621"/>
                </a:lnTo>
                <a:lnTo>
                  <a:pt x="8431" y="8764"/>
                </a:lnTo>
                <a:lnTo>
                  <a:pt x="8693" y="8978"/>
                </a:lnTo>
                <a:lnTo>
                  <a:pt x="9122" y="9216"/>
                </a:lnTo>
                <a:lnTo>
                  <a:pt x="9264" y="9502"/>
                </a:lnTo>
                <a:lnTo>
                  <a:pt x="9217" y="9740"/>
                </a:lnTo>
                <a:lnTo>
                  <a:pt x="9074" y="10169"/>
                </a:lnTo>
                <a:lnTo>
                  <a:pt x="8764" y="10859"/>
                </a:lnTo>
                <a:lnTo>
                  <a:pt x="8645" y="11359"/>
                </a:lnTo>
                <a:lnTo>
                  <a:pt x="8574" y="11907"/>
                </a:lnTo>
                <a:lnTo>
                  <a:pt x="8574" y="12788"/>
                </a:lnTo>
                <a:lnTo>
                  <a:pt x="8526" y="13169"/>
                </a:lnTo>
                <a:lnTo>
                  <a:pt x="8502" y="13598"/>
                </a:lnTo>
                <a:lnTo>
                  <a:pt x="8407" y="14170"/>
                </a:lnTo>
                <a:lnTo>
                  <a:pt x="8169" y="14289"/>
                </a:lnTo>
                <a:lnTo>
                  <a:pt x="7907" y="14170"/>
                </a:lnTo>
                <a:lnTo>
                  <a:pt x="7645" y="14003"/>
                </a:lnTo>
                <a:lnTo>
                  <a:pt x="7216" y="13527"/>
                </a:lnTo>
                <a:lnTo>
                  <a:pt x="6716" y="12550"/>
                </a:lnTo>
                <a:lnTo>
                  <a:pt x="6478" y="11860"/>
                </a:lnTo>
                <a:lnTo>
                  <a:pt x="6169" y="11074"/>
                </a:lnTo>
                <a:lnTo>
                  <a:pt x="5668" y="9764"/>
                </a:lnTo>
                <a:lnTo>
                  <a:pt x="5597" y="9216"/>
                </a:lnTo>
                <a:lnTo>
                  <a:pt x="5668" y="8930"/>
                </a:lnTo>
                <a:lnTo>
                  <a:pt x="5740" y="8811"/>
                </a:lnTo>
                <a:lnTo>
                  <a:pt x="6121" y="8359"/>
                </a:lnTo>
                <a:lnTo>
                  <a:pt x="6573" y="7668"/>
                </a:lnTo>
                <a:lnTo>
                  <a:pt x="6573" y="7382"/>
                </a:lnTo>
                <a:lnTo>
                  <a:pt x="6478" y="7216"/>
                </a:lnTo>
                <a:lnTo>
                  <a:pt x="6383" y="7168"/>
                </a:lnTo>
                <a:lnTo>
                  <a:pt x="6121" y="7097"/>
                </a:lnTo>
                <a:lnTo>
                  <a:pt x="5668" y="7192"/>
                </a:lnTo>
                <a:lnTo>
                  <a:pt x="5311" y="7525"/>
                </a:lnTo>
                <a:lnTo>
                  <a:pt x="5097" y="7906"/>
                </a:lnTo>
                <a:lnTo>
                  <a:pt x="5049" y="8073"/>
                </a:lnTo>
                <a:lnTo>
                  <a:pt x="5025" y="8145"/>
                </a:lnTo>
                <a:lnTo>
                  <a:pt x="4954" y="8192"/>
                </a:lnTo>
                <a:lnTo>
                  <a:pt x="4787" y="8049"/>
                </a:lnTo>
                <a:lnTo>
                  <a:pt x="4573" y="7621"/>
                </a:lnTo>
                <a:lnTo>
                  <a:pt x="4502" y="7025"/>
                </a:lnTo>
                <a:lnTo>
                  <a:pt x="4573" y="6716"/>
                </a:lnTo>
                <a:lnTo>
                  <a:pt x="4692" y="6144"/>
                </a:lnTo>
                <a:lnTo>
                  <a:pt x="4763" y="5525"/>
                </a:lnTo>
                <a:lnTo>
                  <a:pt x="4930" y="5239"/>
                </a:lnTo>
                <a:lnTo>
                  <a:pt x="5121" y="5120"/>
                </a:lnTo>
                <a:lnTo>
                  <a:pt x="5692" y="4834"/>
                </a:lnTo>
                <a:lnTo>
                  <a:pt x="6264" y="4406"/>
                </a:lnTo>
                <a:lnTo>
                  <a:pt x="6550" y="4048"/>
                </a:lnTo>
                <a:lnTo>
                  <a:pt x="6669" y="3834"/>
                </a:lnTo>
                <a:lnTo>
                  <a:pt x="6764" y="3596"/>
                </a:lnTo>
                <a:lnTo>
                  <a:pt x="6812" y="3167"/>
                </a:lnTo>
                <a:lnTo>
                  <a:pt x="6692" y="2858"/>
                </a:lnTo>
                <a:lnTo>
                  <a:pt x="6431" y="2739"/>
                </a:lnTo>
                <a:lnTo>
                  <a:pt x="6240" y="2762"/>
                </a:lnTo>
                <a:lnTo>
                  <a:pt x="6097" y="2810"/>
                </a:lnTo>
                <a:lnTo>
                  <a:pt x="5954" y="2953"/>
                </a:lnTo>
                <a:lnTo>
                  <a:pt x="5835" y="3286"/>
                </a:lnTo>
                <a:lnTo>
                  <a:pt x="5502" y="3596"/>
                </a:lnTo>
                <a:lnTo>
                  <a:pt x="5216" y="3787"/>
                </a:lnTo>
                <a:lnTo>
                  <a:pt x="4906" y="3739"/>
                </a:lnTo>
                <a:lnTo>
                  <a:pt x="4740" y="3501"/>
                </a:lnTo>
                <a:lnTo>
                  <a:pt x="4644" y="3286"/>
                </a:lnTo>
                <a:lnTo>
                  <a:pt x="4454" y="2810"/>
                </a:lnTo>
                <a:lnTo>
                  <a:pt x="3930" y="2072"/>
                </a:lnTo>
                <a:lnTo>
                  <a:pt x="3716" y="1834"/>
                </a:lnTo>
                <a:lnTo>
                  <a:pt x="3549" y="1643"/>
                </a:lnTo>
                <a:lnTo>
                  <a:pt x="3168" y="1429"/>
                </a:lnTo>
                <a:lnTo>
                  <a:pt x="2811" y="1357"/>
                </a:lnTo>
                <a:lnTo>
                  <a:pt x="2549" y="1429"/>
                </a:lnTo>
                <a:lnTo>
                  <a:pt x="2477" y="1524"/>
                </a:lnTo>
                <a:lnTo>
                  <a:pt x="2334" y="1786"/>
                </a:lnTo>
                <a:lnTo>
                  <a:pt x="2334" y="2524"/>
                </a:lnTo>
                <a:lnTo>
                  <a:pt x="2573" y="2977"/>
                </a:lnTo>
                <a:lnTo>
                  <a:pt x="2787" y="3144"/>
                </a:lnTo>
                <a:lnTo>
                  <a:pt x="3311" y="3429"/>
                </a:lnTo>
                <a:lnTo>
                  <a:pt x="3930" y="3763"/>
                </a:lnTo>
                <a:lnTo>
                  <a:pt x="4049" y="4096"/>
                </a:lnTo>
                <a:lnTo>
                  <a:pt x="3930" y="4287"/>
                </a:lnTo>
                <a:lnTo>
                  <a:pt x="3668" y="4691"/>
                </a:lnTo>
                <a:lnTo>
                  <a:pt x="3239" y="5263"/>
                </a:lnTo>
                <a:lnTo>
                  <a:pt x="3073" y="5334"/>
                </a:lnTo>
                <a:lnTo>
                  <a:pt x="2858" y="5358"/>
                </a:lnTo>
                <a:lnTo>
                  <a:pt x="2382" y="5144"/>
                </a:lnTo>
                <a:lnTo>
                  <a:pt x="1953" y="4691"/>
                </a:lnTo>
                <a:lnTo>
                  <a:pt x="1691" y="4120"/>
                </a:lnTo>
                <a:lnTo>
                  <a:pt x="1668" y="3787"/>
                </a:lnTo>
                <a:lnTo>
                  <a:pt x="1644" y="3501"/>
                </a:lnTo>
                <a:lnTo>
                  <a:pt x="1453" y="3096"/>
                </a:lnTo>
                <a:lnTo>
                  <a:pt x="1168" y="2953"/>
                </a:lnTo>
                <a:lnTo>
                  <a:pt x="882" y="3096"/>
                </a:lnTo>
                <a:lnTo>
                  <a:pt x="786" y="3263"/>
                </a:lnTo>
                <a:lnTo>
                  <a:pt x="715" y="3501"/>
                </a:lnTo>
                <a:lnTo>
                  <a:pt x="667" y="3953"/>
                </a:lnTo>
                <a:lnTo>
                  <a:pt x="763" y="4406"/>
                </a:lnTo>
                <a:lnTo>
                  <a:pt x="953" y="4811"/>
                </a:lnTo>
                <a:lnTo>
                  <a:pt x="1120" y="4977"/>
                </a:lnTo>
                <a:lnTo>
                  <a:pt x="1287" y="5144"/>
                </a:lnTo>
                <a:lnTo>
                  <a:pt x="1572" y="5573"/>
                </a:lnTo>
                <a:lnTo>
                  <a:pt x="1715" y="6025"/>
                </a:lnTo>
                <a:lnTo>
                  <a:pt x="1596" y="6382"/>
                </a:lnTo>
                <a:lnTo>
                  <a:pt x="1382" y="6454"/>
                </a:lnTo>
                <a:lnTo>
                  <a:pt x="953" y="6573"/>
                </a:lnTo>
                <a:lnTo>
                  <a:pt x="477" y="6739"/>
                </a:lnTo>
                <a:lnTo>
                  <a:pt x="215" y="6954"/>
                </a:lnTo>
                <a:lnTo>
                  <a:pt x="96" y="7121"/>
                </a:lnTo>
                <a:lnTo>
                  <a:pt x="1" y="7335"/>
                </a:lnTo>
                <a:lnTo>
                  <a:pt x="96" y="7740"/>
                </a:lnTo>
                <a:lnTo>
                  <a:pt x="334" y="7883"/>
                </a:lnTo>
                <a:lnTo>
                  <a:pt x="548" y="7859"/>
                </a:lnTo>
                <a:lnTo>
                  <a:pt x="953" y="7716"/>
                </a:lnTo>
                <a:lnTo>
                  <a:pt x="1620" y="7263"/>
                </a:lnTo>
                <a:lnTo>
                  <a:pt x="2001" y="7097"/>
                </a:lnTo>
                <a:lnTo>
                  <a:pt x="2120" y="7073"/>
                </a:lnTo>
                <a:lnTo>
                  <a:pt x="2430" y="7144"/>
                </a:lnTo>
                <a:lnTo>
                  <a:pt x="3001" y="7454"/>
                </a:lnTo>
                <a:lnTo>
                  <a:pt x="3739" y="8121"/>
                </a:lnTo>
                <a:lnTo>
                  <a:pt x="4097" y="8645"/>
                </a:lnTo>
                <a:lnTo>
                  <a:pt x="4168" y="8954"/>
                </a:lnTo>
                <a:lnTo>
                  <a:pt x="4120" y="9049"/>
                </a:lnTo>
                <a:lnTo>
                  <a:pt x="4001" y="9288"/>
                </a:lnTo>
                <a:lnTo>
                  <a:pt x="3620" y="9526"/>
                </a:lnTo>
                <a:lnTo>
                  <a:pt x="3216" y="9550"/>
                </a:lnTo>
                <a:lnTo>
                  <a:pt x="2930" y="9311"/>
                </a:lnTo>
                <a:lnTo>
                  <a:pt x="2858" y="9073"/>
                </a:lnTo>
                <a:lnTo>
                  <a:pt x="2811" y="8835"/>
                </a:lnTo>
                <a:lnTo>
                  <a:pt x="2620" y="8597"/>
                </a:lnTo>
                <a:lnTo>
                  <a:pt x="2239" y="8549"/>
                </a:lnTo>
                <a:lnTo>
                  <a:pt x="2001" y="8668"/>
                </a:lnTo>
                <a:lnTo>
                  <a:pt x="1834" y="8764"/>
                </a:lnTo>
                <a:lnTo>
                  <a:pt x="1691" y="9026"/>
                </a:lnTo>
                <a:lnTo>
                  <a:pt x="1763" y="9431"/>
                </a:lnTo>
                <a:lnTo>
                  <a:pt x="1953" y="9645"/>
                </a:lnTo>
                <a:lnTo>
                  <a:pt x="2263" y="9812"/>
                </a:lnTo>
                <a:lnTo>
                  <a:pt x="2930" y="9931"/>
                </a:lnTo>
                <a:lnTo>
                  <a:pt x="3216" y="10216"/>
                </a:lnTo>
                <a:lnTo>
                  <a:pt x="3216" y="10502"/>
                </a:lnTo>
                <a:lnTo>
                  <a:pt x="3192" y="10764"/>
                </a:lnTo>
                <a:lnTo>
                  <a:pt x="2930" y="10955"/>
                </a:lnTo>
                <a:lnTo>
                  <a:pt x="2334" y="10859"/>
                </a:lnTo>
                <a:lnTo>
                  <a:pt x="1858" y="10883"/>
                </a:lnTo>
                <a:lnTo>
                  <a:pt x="1549" y="11002"/>
                </a:lnTo>
                <a:lnTo>
                  <a:pt x="1239" y="11359"/>
                </a:lnTo>
                <a:lnTo>
                  <a:pt x="1239" y="11740"/>
                </a:lnTo>
                <a:lnTo>
                  <a:pt x="1453" y="11979"/>
                </a:lnTo>
                <a:lnTo>
                  <a:pt x="1620" y="11979"/>
                </a:lnTo>
                <a:lnTo>
                  <a:pt x="2025" y="11812"/>
                </a:lnTo>
                <a:lnTo>
                  <a:pt x="2835" y="11455"/>
                </a:lnTo>
                <a:lnTo>
                  <a:pt x="3382" y="11288"/>
                </a:lnTo>
                <a:lnTo>
                  <a:pt x="3644" y="11312"/>
                </a:lnTo>
                <a:lnTo>
                  <a:pt x="4144" y="11359"/>
                </a:lnTo>
                <a:lnTo>
                  <a:pt x="4811" y="11526"/>
                </a:lnTo>
                <a:lnTo>
                  <a:pt x="5168" y="11740"/>
                </a:lnTo>
                <a:lnTo>
                  <a:pt x="5287" y="11907"/>
                </a:lnTo>
                <a:lnTo>
                  <a:pt x="5621" y="12312"/>
                </a:lnTo>
                <a:lnTo>
                  <a:pt x="6169" y="12693"/>
                </a:lnTo>
                <a:lnTo>
                  <a:pt x="6407" y="12979"/>
                </a:lnTo>
                <a:lnTo>
                  <a:pt x="6431" y="13169"/>
                </a:lnTo>
                <a:lnTo>
                  <a:pt x="6431" y="13384"/>
                </a:lnTo>
                <a:lnTo>
                  <a:pt x="6240" y="13646"/>
                </a:lnTo>
                <a:lnTo>
                  <a:pt x="5788" y="13789"/>
                </a:lnTo>
                <a:lnTo>
                  <a:pt x="5478" y="13765"/>
                </a:lnTo>
                <a:lnTo>
                  <a:pt x="5359" y="13789"/>
                </a:lnTo>
                <a:lnTo>
                  <a:pt x="5121" y="14027"/>
                </a:lnTo>
                <a:lnTo>
                  <a:pt x="5049" y="14408"/>
                </a:lnTo>
                <a:lnTo>
                  <a:pt x="5240" y="14646"/>
                </a:lnTo>
                <a:lnTo>
                  <a:pt x="5478" y="14670"/>
                </a:lnTo>
                <a:lnTo>
                  <a:pt x="5954" y="14622"/>
                </a:lnTo>
                <a:lnTo>
                  <a:pt x="6645" y="14693"/>
                </a:lnTo>
                <a:lnTo>
                  <a:pt x="6978" y="14741"/>
                </a:lnTo>
                <a:lnTo>
                  <a:pt x="7145" y="14789"/>
                </a:lnTo>
                <a:lnTo>
                  <a:pt x="7526" y="14979"/>
                </a:lnTo>
                <a:lnTo>
                  <a:pt x="7859" y="15313"/>
                </a:lnTo>
                <a:lnTo>
                  <a:pt x="8193" y="15765"/>
                </a:lnTo>
                <a:lnTo>
                  <a:pt x="8312" y="16051"/>
                </a:lnTo>
                <a:lnTo>
                  <a:pt x="8479" y="16337"/>
                </a:lnTo>
                <a:lnTo>
                  <a:pt x="8907" y="16837"/>
                </a:lnTo>
                <a:lnTo>
                  <a:pt x="9360" y="17265"/>
                </a:lnTo>
                <a:lnTo>
                  <a:pt x="9741" y="17718"/>
                </a:lnTo>
                <a:lnTo>
                  <a:pt x="9860" y="17956"/>
                </a:lnTo>
                <a:lnTo>
                  <a:pt x="10026" y="18504"/>
                </a:lnTo>
                <a:lnTo>
                  <a:pt x="10098" y="19480"/>
                </a:lnTo>
                <a:lnTo>
                  <a:pt x="9979" y="19909"/>
                </a:lnTo>
                <a:lnTo>
                  <a:pt x="9836" y="19980"/>
                </a:lnTo>
                <a:lnTo>
                  <a:pt x="9645" y="19980"/>
                </a:lnTo>
                <a:lnTo>
                  <a:pt x="9098" y="19718"/>
                </a:lnTo>
                <a:lnTo>
                  <a:pt x="8550" y="19218"/>
                </a:lnTo>
                <a:lnTo>
                  <a:pt x="8121" y="18599"/>
                </a:lnTo>
                <a:lnTo>
                  <a:pt x="8026" y="18289"/>
                </a:lnTo>
                <a:lnTo>
                  <a:pt x="7955" y="17575"/>
                </a:lnTo>
                <a:lnTo>
                  <a:pt x="7883" y="16503"/>
                </a:lnTo>
                <a:lnTo>
                  <a:pt x="7693" y="16146"/>
                </a:lnTo>
                <a:lnTo>
                  <a:pt x="7478" y="16027"/>
                </a:lnTo>
                <a:lnTo>
                  <a:pt x="7335" y="16003"/>
                </a:lnTo>
                <a:lnTo>
                  <a:pt x="7121" y="16003"/>
                </a:lnTo>
                <a:lnTo>
                  <a:pt x="6859" y="16146"/>
                </a:lnTo>
                <a:lnTo>
                  <a:pt x="6788" y="16622"/>
                </a:lnTo>
                <a:lnTo>
                  <a:pt x="6931" y="17051"/>
                </a:lnTo>
                <a:lnTo>
                  <a:pt x="7216" y="17861"/>
                </a:lnTo>
                <a:lnTo>
                  <a:pt x="7359" y="18266"/>
                </a:lnTo>
                <a:lnTo>
                  <a:pt x="7312" y="18289"/>
                </a:lnTo>
                <a:lnTo>
                  <a:pt x="6883" y="18051"/>
                </a:lnTo>
                <a:lnTo>
                  <a:pt x="6502" y="18075"/>
                </a:lnTo>
                <a:lnTo>
                  <a:pt x="6311" y="18242"/>
                </a:lnTo>
                <a:lnTo>
                  <a:pt x="6192" y="18385"/>
                </a:lnTo>
                <a:lnTo>
                  <a:pt x="6145" y="18647"/>
                </a:lnTo>
                <a:lnTo>
                  <a:pt x="6311" y="18861"/>
                </a:lnTo>
                <a:lnTo>
                  <a:pt x="6692" y="19028"/>
                </a:lnTo>
                <a:lnTo>
                  <a:pt x="6954" y="19075"/>
                </a:lnTo>
                <a:lnTo>
                  <a:pt x="7216" y="19194"/>
                </a:lnTo>
                <a:lnTo>
                  <a:pt x="7788" y="19766"/>
                </a:lnTo>
                <a:lnTo>
                  <a:pt x="8359" y="20480"/>
                </a:lnTo>
                <a:lnTo>
                  <a:pt x="8955" y="21076"/>
                </a:lnTo>
                <a:lnTo>
                  <a:pt x="9264" y="21195"/>
                </a:lnTo>
                <a:lnTo>
                  <a:pt x="9622" y="21338"/>
                </a:lnTo>
                <a:lnTo>
                  <a:pt x="10050" y="21814"/>
                </a:lnTo>
                <a:lnTo>
                  <a:pt x="10193" y="22171"/>
                </a:lnTo>
                <a:lnTo>
                  <a:pt x="10360" y="22600"/>
                </a:lnTo>
                <a:lnTo>
                  <a:pt x="10455" y="23410"/>
                </a:lnTo>
                <a:lnTo>
                  <a:pt x="10312" y="23910"/>
                </a:lnTo>
                <a:lnTo>
                  <a:pt x="10122" y="24124"/>
                </a:lnTo>
                <a:lnTo>
                  <a:pt x="9884" y="24291"/>
                </a:lnTo>
                <a:lnTo>
                  <a:pt x="9241" y="24410"/>
                </a:lnTo>
                <a:lnTo>
                  <a:pt x="8550" y="24267"/>
                </a:lnTo>
                <a:lnTo>
                  <a:pt x="8169" y="23957"/>
                </a:lnTo>
                <a:lnTo>
                  <a:pt x="7978" y="23671"/>
                </a:lnTo>
                <a:lnTo>
                  <a:pt x="7955" y="23481"/>
                </a:lnTo>
                <a:lnTo>
                  <a:pt x="7788" y="22862"/>
                </a:lnTo>
                <a:lnTo>
                  <a:pt x="7502" y="22243"/>
                </a:lnTo>
                <a:lnTo>
                  <a:pt x="7431" y="21838"/>
                </a:lnTo>
                <a:lnTo>
                  <a:pt x="7455" y="21600"/>
                </a:lnTo>
                <a:lnTo>
                  <a:pt x="7502" y="21338"/>
                </a:lnTo>
                <a:lnTo>
                  <a:pt x="7478" y="20933"/>
                </a:lnTo>
                <a:lnTo>
                  <a:pt x="7335" y="20671"/>
                </a:lnTo>
                <a:lnTo>
                  <a:pt x="7097" y="20671"/>
                </a:lnTo>
                <a:lnTo>
                  <a:pt x="6954" y="20790"/>
                </a:lnTo>
                <a:lnTo>
                  <a:pt x="6835" y="20933"/>
                </a:lnTo>
                <a:lnTo>
                  <a:pt x="6835" y="21314"/>
                </a:lnTo>
                <a:lnTo>
                  <a:pt x="7002" y="21719"/>
                </a:lnTo>
                <a:lnTo>
                  <a:pt x="7121" y="22171"/>
                </a:lnTo>
                <a:lnTo>
                  <a:pt x="7121" y="22433"/>
                </a:lnTo>
                <a:lnTo>
                  <a:pt x="7050" y="22647"/>
                </a:lnTo>
                <a:lnTo>
                  <a:pt x="6692" y="22838"/>
                </a:lnTo>
                <a:lnTo>
                  <a:pt x="6216" y="22719"/>
                </a:lnTo>
                <a:lnTo>
                  <a:pt x="5835" y="22314"/>
                </a:lnTo>
                <a:lnTo>
                  <a:pt x="5740" y="22004"/>
                </a:lnTo>
                <a:lnTo>
                  <a:pt x="5740" y="21362"/>
                </a:lnTo>
                <a:lnTo>
                  <a:pt x="5883" y="20457"/>
                </a:lnTo>
                <a:lnTo>
                  <a:pt x="5835" y="19933"/>
                </a:lnTo>
                <a:lnTo>
                  <a:pt x="5716" y="19718"/>
                </a:lnTo>
                <a:lnTo>
                  <a:pt x="5335" y="19266"/>
                </a:lnTo>
                <a:lnTo>
                  <a:pt x="4883" y="18528"/>
                </a:lnTo>
                <a:lnTo>
                  <a:pt x="4859" y="18004"/>
                </a:lnTo>
                <a:lnTo>
                  <a:pt x="4978" y="17742"/>
                </a:lnTo>
                <a:lnTo>
                  <a:pt x="5383" y="17289"/>
                </a:lnTo>
                <a:lnTo>
                  <a:pt x="5835" y="16694"/>
                </a:lnTo>
                <a:lnTo>
                  <a:pt x="5811" y="16289"/>
                </a:lnTo>
                <a:lnTo>
                  <a:pt x="5645" y="16027"/>
                </a:lnTo>
                <a:lnTo>
                  <a:pt x="5478" y="15884"/>
                </a:lnTo>
                <a:lnTo>
                  <a:pt x="5168" y="15813"/>
                </a:lnTo>
                <a:lnTo>
                  <a:pt x="4883" y="15932"/>
                </a:lnTo>
                <a:lnTo>
                  <a:pt x="4740" y="16241"/>
                </a:lnTo>
                <a:lnTo>
                  <a:pt x="4740" y="16432"/>
                </a:lnTo>
                <a:lnTo>
                  <a:pt x="4740" y="16622"/>
                </a:lnTo>
                <a:lnTo>
                  <a:pt x="4573" y="16956"/>
                </a:lnTo>
                <a:lnTo>
                  <a:pt x="4311" y="17194"/>
                </a:lnTo>
                <a:lnTo>
                  <a:pt x="4049" y="17170"/>
                </a:lnTo>
                <a:lnTo>
                  <a:pt x="3954" y="17003"/>
                </a:lnTo>
                <a:lnTo>
                  <a:pt x="3811" y="16575"/>
                </a:lnTo>
                <a:lnTo>
                  <a:pt x="3763" y="15527"/>
                </a:lnTo>
                <a:lnTo>
                  <a:pt x="3835" y="15003"/>
                </a:lnTo>
                <a:lnTo>
                  <a:pt x="3882" y="14765"/>
                </a:lnTo>
                <a:lnTo>
                  <a:pt x="3835" y="14170"/>
                </a:lnTo>
                <a:lnTo>
                  <a:pt x="3644" y="13693"/>
                </a:lnTo>
                <a:lnTo>
                  <a:pt x="3430" y="13550"/>
                </a:lnTo>
                <a:lnTo>
                  <a:pt x="3239" y="13574"/>
                </a:lnTo>
                <a:lnTo>
                  <a:pt x="3120" y="13646"/>
                </a:lnTo>
                <a:lnTo>
                  <a:pt x="2930" y="13836"/>
                </a:lnTo>
                <a:lnTo>
                  <a:pt x="2692" y="14312"/>
                </a:lnTo>
                <a:lnTo>
                  <a:pt x="2620" y="15075"/>
                </a:lnTo>
                <a:lnTo>
                  <a:pt x="2644" y="15432"/>
                </a:lnTo>
                <a:lnTo>
                  <a:pt x="2811" y="16170"/>
                </a:lnTo>
                <a:lnTo>
                  <a:pt x="3073" y="16884"/>
                </a:lnTo>
                <a:lnTo>
                  <a:pt x="3358" y="17527"/>
                </a:lnTo>
                <a:lnTo>
                  <a:pt x="3573" y="18313"/>
                </a:lnTo>
                <a:lnTo>
                  <a:pt x="3573" y="18528"/>
                </a:lnTo>
                <a:lnTo>
                  <a:pt x="3382" y="18766"/>
                </a:lnTo>
                <a:lnTo>
                  <a:pt x="3049" y="18837"/>
                </a:lnTo>
                <a:lnTo>
                  <a:pt x="2620" y="18766"/>
                </a:lnTo>
                <a:lnTo>
                  <a:pt x="2382" y="18647"/>
                </a:lnTo>
                <a:lnTo>
                  <a:pt x="2025" y="18385"/>
                </a:lnTo>
                <a:lnTo>
                  <a:pt x="1620" y="18004"/>
                </a:lnTo>
                <a:lnTo>
                  <a:pt x="1310" y="17932"/>
                </a:lnTo>
                <a:lnTo>
                  <a:pt x="1144" y="18027"/>
                </a:lnTo>
                <a:lnTo>
                  <a:pt x="953" y="18147"/>
                </a:lnTo>
                <a:lnTo>
                  <a:pt x="763" y="18456"/>
                </a:lnTo>
                <a:lnTo>
                  <a:pt x="715" y="18813"/>
                </a:lnTo>
                <a:lnTo>
                  <a:pt x="858" y="19147"/>
                </a:lnTo>
                <a:lnTo>
                  <a:pt x="1001" y="19313"/>
                </a:lnTo>
                <a:lnTo>
                  <a:pt x="1144" y="19433"/>
                </a:lnTo>
                <a:lnTo>
                  <a:pt x="1596" y="19647"/>
                </a:lnTo>
                <a:lnTo>
                  <a:pt x="2430" y="19814"/>
                </a:lnTo>
                <a:lnTo>
                  <a:pt x="2906" y="19814"/>
                </a:lnTo>
                <a:lnTo>
                  <a:pt x="3263" y="19766"/>
                </a:lnTo>
                <a:lnTo>
                  <a:pt x="3692" y="19694"/>
                </a:lnTo>
                <a:lnTo>
                  <a:pt x="3906" y="19837"/>
                </a:lnTo>
                <a:lnTo>
                  <a:pt x="3978" y="20004"/>
                </a:lnTo>
                <a:lnTo>
                  <a:pt x="4144" y="20361"/>
                </a:lnTo>
                <a:lnTo>
                  <a:pt x="4597" y="20790"/>
                </a:lnTo>
                <a:lnTo>
                  <a:pt x="4763" y="21123"/>
                </a:lnTo>
                <a:lnTo>
                  <a:pt x="4859" y="21528"/>
                </a:lnTo>
                <a:lnTo>
                  <a:pt x="4835" y="22314"/>
                </a:lnTo>
                <a:lnTo>
                  <a:pt x="4883" y="22576"/>
                </a:lnTo>
                <a:lnTo>
                  <a:pt x="4883" y="22695"/>
                </a:lnTo>
                <a:lnTo>
                  <a:pt x="4763" y="22862"/>
                </a:lnTo>
                <a:lnTo>
                  <a:pt x="4216" y="22957"/>
                </a:lnTo>
                <a:lnTo>
                  <a:pt x="3573" y="22886"/>
                </a:lnTo>
                <a:lnTo>
                  <a:pt x="3239" y="22862"/>
                </a:lnTo>
                <a:lnTo>
                  <a:pt x="2763" y="23005"/>
                </a:lnTo>
                <a:lnTo>
                  <a:pt x="2501" y="23314"/>
                </a:lnTo>
                <a:lnTo>
                  <a:pt x="2406" y="23671"/>
                </a:lnTo>
                <a:lnTo>
                  <a:pt x="2453" y="23814"/>
                </a:lnTo>
                <a:lnTo>
                  <a:pt x="2549" y="23933"/>
                </a:lnTo>
                <a:lnTo>
                  <a:pt x="2858" y="24172"/>
                </a:lnTo>
                <a:lnTo>
                  <a:pt x="3311" y="24291"/>
                </a:lnTo>
                <a:lnTo>
                  <a:pt x="3835" y="24291"/>
                </a:lnTo>
                <a:lnTo>
                  <a:pt x="4097" y="24195"/>
                </a:lnTo>
                <a:lnTo>
                  <a:pt x="4454" y="24076"/>
                </a:lnTo>
                <a:lnTo>
                  <a:pt x="5097" y="23981"/>
                </a:lnTo>
                <a:lnTo>
                  <a:pt x="5907" y="24053"/>
                </a:lnTo>
                <a:lnTo>
                  <a:pt x="7050" y="24648"/>
                </a:lnTo>
                <a:lnTo>
                  <a:pt x="7502" y="24934"/>
                </a:lnTo>
                <a:lnTo>
                  <a:pt x="7716" y="25053"/>
                </a:lnTo>
                <a:lnTo>
                  <a:pt x="8145" y="25624"/>
                </a:lnTo>
                <a:lnTo>
                  <a:pt x="8526" y="26363"/>
                </a:lnTo>
                <a:lnTo>
                  <a:pt x="8764" y="27029"/>
                </a:lnTo>
                <a:lnTo>
                  <a:pt x="8764" y="27220"/>
                </a:lnTo>
                <a:lnTo>
                  <a:pt x="8788" y="27267"/>
                </a:lnTo>
                <a:lnTo>
                  <a:pt x="9050" y="27267"/>
                </a:lnTo>
                <a:lnTo>
                  <a:pt x="9836" y="27101"/>
                </a:lnTo>
                <a:lnTo>
                  <a:pt x="11813" y="26458"/>
                </a:lnTo>
                <a:lnTo>
                  <a:pt x="12265" y="26291"/>
                </a:lnTo>
                <a:lnTo>
                  <a:pt x="12194" y="26124"/>
                </a:lnTo>
                <a:lnTo>
                  <a:pt x="12098" y="25315"/>
                </a:lnTo>
                <a:lnTo>
                  <a:pt x="12313" y="24696"/>
                </a:lnTo>
                <a:lnTo>
                  <a:pt x="12551" y="24434"/>
                </a:lnTo>
                <a:lnTo>
                  <a:pt x="13265" y="23767"/>
                </a:lnTo>
                <a:lnTo>
                  <a:pt x="15051" y="21766"/>
                </a:lnTo>
                <a:lnTo>
                  <a:pt x="15599" y="21100"/>
                </a:lnTo>
                <a:lnTo>
                  <a:pt x="15861" y="20838"/>
                </a:lnTo>
                <a:lnTo>
                  <a:pt x="16718" y="20361"/>
                </a:lnTo>
                <a:lnTo>
                  <a:pt x="17695" y="19885"/>
                </a:lnTo>
                <a:lnTo>
                  <a:pt x="18504" y="19385"/>
                </a:lnTo>
                <a:lnTo>
                  <a:pt x="18743" y="19099"/>
                </a:lnTo>
                <a:lnTo>
                  <a:pt x="18909" y="18813"/>
                </a:lnTo>
                <a:lnTo>
                  <a:pt x="19005" y="18337"/>
                </a:lnTo>
                <a:lnTo>
                  <a:pt x="18885" y="17956"/>
                </a:lnTo>
                <a:lnTo>
                  <a:pt x="18647" y="17742"/>
                </a:lnTo>
                <a:lnTo>
                  <a:pt x="18481" y="17694"/>
                </a:lnTo>
                <a:lnTo>
                  <a:pt x="18266" y="17718"/>
                </a:lnTo>
                <a:lnTo>
                  <a:pt x="17766" y="18099"/>
                </a:lnTo>
                <a:lnTo>
                  <a:pt x="17004" y="18980"/>
                </a:lnTo>
                <a:lnTo>
                  <a:pt x="16504" y="19385"/>
                </a:lnTo>
                <a:lnTo>
                  <a:pt x="16409" y="19433"/>
                </a:lnTo>
                <a:lnTo>
                  <a:pt x="16242" y="19409"/>
                </a:lnTo>
                <a:lnTo>
                  <a:pt x="16123" y="19099"/>
                </a:lnTo>
                <a:lnTo>
                  <a:pt x="16194" y="17980"/>
                </a:lnTo>
                <a:lnTo>
                  <a:pt x="16314" y="17242"/>
                </a:lnTo>
                <a:lnTo>
                  <a:pt x="16385" y="17075"/>
                </a:lnTo>
                <a:lnTo>
                  <a:pt x="16790" y="16765"/>
                </a:lnTo>
                <a:lnTo>
                  <a:pt x="17838" y="16337"/>
                </a:lnTo>
                <a:lnTo>
                  <a:pt x="20576" y="15622"/>
                </a:lnTo>
                <a:lnTo>
                  <a:pt x="21553" y="15360"/>
                </a:lnTo>
                <a:lnTo>
                  <a:pt x="21791" y="15241"/>
                </a:lnTo>
                <a:lnTo>
                  <a:pt x="22148" y="14860"/>
                </a:lnTo>
                <a:lnTo>
                  <a:pt x="22267" y="14479"/>
                </a:lnTo>
                <a:lnTo>
                  <a:pt x="22124" y="14217"/>
                </a:lnTo>
                <a:lnTo>
                  <a:pt x="21910" y="14217"/>
                </a:lnTo>
                <a:lnTo>
                  <a:pt x="21457" y="14336"/>
                </a:lnTo>
                <a:lnTo>
                  <a:pt x="21005" y="14646"/>
                </a:lnTo>
                <a:lnTo>
                  <a:pt x="20695" y="14670"/>
                </a:lnTo>
                <a:lnTo>
                  <a:pt x="20529" y="14527"/>
                </a:lnTo>
                <a:lnTo>
                  <a:pt x="20457" y="14432"/>
                </a:lnTo>
                <a:lnTo>
                  <a:pt x="20505" y="14193"/>
                </a:lnTo>
                <a:lnTo>
                  <a:pt x="20862" y="13812"/>
                </a:lnTo>
                <a:lnTo>
                  <a:pt x="21529" y="13146"/>
                </a:lnTo>
                <a:lnTo>
                  <a:pt x="21886" y="12550"/>
                </a:lnTo>
                <a:lnTo>
                  <a:pt x="21934" y="12145"/>
                </a:lnTo>
                <a:lnTo>
                  <a:pt x="21862" y="11931"/>
                </a:lnTo>
                <a:lnTo>
                  <a:pt x="21696" y="11550"/>
                </a:lnTo>
                <a:lnTo>
                  <a:pt x="21243" y="11121"/>
                </a:lnTo>
                <a:lnTo>
                  <a:pt x="20838" y="10978"/>
                </a:lnTo>
                <a:lnTo>
                  <a:pt x="20672" y="11193"/>
                </a:lnTo>
                <a:lnTo>
                  <a:pt x="20719" y="11431"/>
                </a:lnTo>
                <a:lnTo>
                  <a:pt x="20814" y="11669"/>
                </a:lnTo>
                <a:lnTo>
                  <a:pt x="20814" y="12098"/>
                </a:lnTo>
                <a:lnTo>
                  <a:pt x="20648" y="12455"/>
                </a:lnTo>
                <a:lnTo>
                  <a:pt x="20410" y="12717"/>
                </a:lnTo>
                <a:lnTo>
                  <a:pt x="20243" y="12812"/>
                </a:lnTo>
                <a:lnTo>
                  <a:pt x="20171" y="12836"/>
                </a:lnTo>
                <a:lnTo>
                  <a:pt x="20076" y="12788"/>
                </a:lnTo>
                <a:lnTo>
                  <a:pt x="19981" y="12550"/>
                </a:lnTo>
                <a:lnTo>
                  <a:pt x="19910" y="12098"/>
                </a:lnTo>
                <a:lnTo>
                  <a:pt x="19790" y="11883"/>
                </a:lnTo>
                <a:lnTo>
                  <a:pt x="19600" y="11883"/>
                </a:lnTo>
                <a:lnTo>
                  <a:pt x="19481" y="11931"/>
                </a:lnTo>
                <a:lnTo>
                  <a:pt x="19290" y="12050"/>
                </a:lnTo>
                <a:lnTo>
                  <a:pt x="19267" y="12336"/>
                </a:lnTo>
                <a:lnTo>
                  <a:pt x="19457" y="12693"/>
                </a:lnTo>
                <a:lnTo>
                  <a:pt x="19624" y="13146"/>
                </a:lnTo>
                <a:lnTo>
                  <a:pt x="19600" y="13408"/>
                </a:lnTo>
                <a:lnTo>
                  <a:pt x="19528" y="13693"/>
                </a:lnTo>
                <a:lnTo>
                  <a:pt x="19290" y="14146"/>
                </a:lnTo>
                <a:lnTo>
                  <a:pt x="18719" y="14670"/>
                </a:lnTo>
                <a:lnTo>
                  <a:pt x="18219" y="14955"/>
                </a:lnTo>
                <a:lnTo>
                  <a:pt x="17576" y="15360"/>
                </a:lnTo>
                <a:lnTo>
                  <a:pt x="16433" y="16099"/>
                </a:lnTo>
                <a:lnTo>
                  <a:pt x="16052" y="16170"/>
                </a:lnTo>
                <a:lnTo>
                  <a:pt x="15932" y="16051"/>
                </a:lnTo>
                <a:lnTo>
                  <a:pt x="15909" y="15908"/>
                </a:lnTo>
                <a:lnTo>
                  <a:pt x="15956" y="15598"/>
                </a:lnTo>
                <a:lnTo>
                  <a:pt x="16099" y="15075"/>
                </a:lnTo>
                <a:lnTo>
                  <a:pt x="16552" y="14360"/>
                </a:lnTo>
                <a:lnTo>
                  <a:pt x="17052" y="13765"/>
                </a:lnTo>
                <a:lnTo>
                  <a:pt x="18481" y="12098"/>
                </a:lnTo>
                <a:lnTo>
                  <a:pt x="19719" y="10621"/>
                </a:lnTo>
                <a:lnTo>
                  <a:pt x="20148" y="9954"/>
                </a:lnTo>
                <a:lnTo>
                  <a:pt x="20886" y="8716"/>
                </a:lnTo>
                <a:lnTo>
                  <a:pt x="21338" y="8287"/>
                </a:lnTo>
                <a:lnTo>
                  <a:pt x="21672" y="8121"/>
                </a:lnTo>
                <a:lnTo>
                  <a:pt x="21862" y="8097"/>
                </a:lnTo>
                <a:lnTo>
                  <a:pt x="22220" y="8097"/>
                </a:lnTo>
                <a:lnTo>
                  <a:pt x="22720" y="8216"/>
                </a:lnTo>
                <a:lnTo>
                  <a:pt x="23077" y="8335"/>
                </a:lnTo>
                <a:lnTo>
                  <a:pt x="23363" y="8311"/>
                </a:lnTo>
                <a:lnTo>
                  <a:pt x="23505" y="8168"/>
                </a:lnTo>
                <a:lnTo>
                  <a:pt x="23625" y="7954"/>
                </a:lnTo>
                <a:lnTo>
                  <a:pt x="23648" y="7454"/>
                </a:lnTo>
                <a:lnTo>
                  <a:pt x="23458" y="7001"/>
                </a:lnTo>
                <a:lnTo>
                  <a:pt x="23291" y="6859"/>
                </a:lnTo>
                <a:lnTo>
                  <a:pt x="23148" y="6906"/>
                </a:lnTo>
                <a:lnTo>
                  <a:pt x="23077" y="6978"/>
                </a:lnTo>
                <a:lnTo>
                  <a:pt x="22839" y="7335"/>
                </a:lnTo>
                <a:lnTo>
                  <a:pt x="22505" y="7525"/>
                </a:lnTo>
                <a:lnTo>
                  <a:pt x="22291" y="7406"/>
                </a:lnTo>
                <a:lnTo>
                  <a:pt x="22196" y="7240"/>
                </a:lnTo>
                <a:lnTo>
                  <a:pt x="22124" y="7073"/>
                </a:lnTo>
                <a:lnTo>
                  <a:pt x="22148" y="6668"/>
                </a:lnTo>
                <a:lnTo>
                  <a:pt x="22362" y="5954"/>
                </a:lnTo>
                <a:lnTo>
                  <a:pt x="22982" y="4953"/>
                </a:lnTo>
                <a:lnTo>
                  <a:pt x="23791" y="4072"/>
                </a:lnTo>
                <a:lnTo>
                  <a:pt x="24172" y="3787"/>
                </a:lnTo>
                <a:lnTo>
                  <a:pt x="24863" y="3334"/>
                </a:lnTo>
                <a:lnTo>
                  <a:pt x="25387" y="2810"/>
                </a:lnTo>
                <a:lnTo>
                  <a:pt x="25434" y="2524"/>
                </a:lnTo>
                <a:lnTo>
                  <a:pt x="25315" y="2405"/>
                </a:lnTo>
                <a:lnTo>
                  <a:pt x="25173" y="2310"/>
                </a:lnTo>
                <a:lnTo>
                  <a:pt x="24815" y="2310"/>
                </a:lnTo>
                <a:lnTo>
                  <a:pt x="24244" y="2620"/>
                </a:lnTo>
                <a:lnTo>
                  <a:pt x="23863" y="2929"/>
                </a:lnTo>
                <a:lnTo>
                  <a:pt x="23791" y="3001"/>
                </a:lnTo>
                <a:lnTo>
                  <a:pt x="23625" y="2977"/>
                </a:lnTo>
                <a:lnTo>
                  <a:pt x="23410" y="2739"/>
                </a:lnTo>
                <a:lnTo>
                  <a:pt x="23124" y="1786"/>
                </a:lnTo>
                <a:lnTo>
                  <a:pt x="22934" y="1167"/>
                </a:lnTo>
                <a:lnTo>
                  <a:pt x="22720" y="667"/>
                </a:lnTo>
                <a:lnTo>
                  <a:pt x="22243" y="95"/>
                </a:lnTo>
                <a:lnTo>
                  <a:pt x="2191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32"/>
          <p:cNvSpPr/>
          <p:nvPr/>
        </p:nvSpPr>
        <p:spPr>
          <a:xfrm>
            <a:off x="6269358" y="567087"/>
            <a:ext cx="300691" cy="211723"/>
          </a:xfrm>
          <a:custGeom>
            <a:avLst/>
            <a:gdLst/>
            <a:ahLst/>
            <a:cxnLst/>
            <a:rect l="l" t="t" r="r" b="b"/>
            <a:pathLst>
              <a:path w="50771" h="35749" extrusionOk="0">
                <a:moveTo>
                  <a:pt x="28509" y="1"/>
                </a:moveTo>
                <a:cubicBezTo>
                  <a:pt x="17450" y="1"/>
                  <a:pt x="9254" y="8103"/>
                  <a:pt x="7139" y="18127"/>
                </a:cubicBezTo>
                <a:cubicBezTo>
                  <a:pt x="1" y="19628"/>
                  <a:pt x="935" y="22397"/>
                  <a:pt x="935" y="22397"/>
                </a:cubicBezTo>
                <a:cubicBezTo>
                  <a:pt x="935" y="22397"/>
                  <a:pt x="3937" y="24498"/>
                  <a:pt x="8206" y="26333"/>
                </a:cubicBezTo>
                <a:cubicBezTo>
                  <a:pt x="10738" y="33798"/>
                  <a:pt x="23216" y="35748"/>
                  <a:pt x="30091" y="35748"/>
                </a:cubicBezTo>
                <a:cubicBezTo>
                  <a:pt x="32002" y="35748"/>
                  <a:pt x="33481" y="35598"/>
                  <a:pt x="34192" y="35373"/>
                </a:cubicBezTo>
                <a:cubicBezTo>
                  <a:pt x="37427" y="34339"/>
                  <a:pt x="36727" y="22364"/>
                  <a:pt x="36727" y="22363"/>
                </a:cubicBezTo>
                <a:lnTo>
                  <a:pt x="36727" y="22363"/>
                </a:lnTo>
                <a:lnTo>
                  <a:pt x="50770" y="28968"/>
                </a:lnTo>
                <a:lnTo>
                  <a:pt x="49169" y="8353"/>
                </a:lnTo>
                <a:lnTo>
                  <a:pt x="36760" y="14391"/>
                </a:lnTo>
                <a:cubicBezTo>
                  <a:pt x="36760" y="14391"/>
                  <a:pt x="40863" y="2716"/>
                  <a:pt x="35993" y="1181"/>
                </a:cubicBezTo>
                <a:cubicBezTo>
                  <a:pt x="33388" y="374"/>
                  <a:pt x="30883" y="1"/>
                  <a:pt x="285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32">
            <a:hlinkClick r:id="" action="ppaction://hlinkshowjump?jump=nextslide"/>
          </p:cNvPr>
          <p:cNvSpPr/>
          <p:nvPr/>
        </p:nvSpPr>
        <p:spPr>
          <a:xfrm flipH="1">
            <a:off x="6511169" y="758400"/>
            <a:ext cx="300691" cy="211723"/>
          </a:xfrm>
          <a:custGeom>
            <a:avLst/>
            <a:gdLst/>
            <a:ahLst/>
            <a:cxnLst/>
            <a:rect l="l" t="t" r="r" b="b"/>
            <a:pathLst>
              <a:path w="50771" h="35749" extrusionOk="0">
                <a:moveTo>
                  <a:pt x="28509" y="1"/>
                </a:moveTo>
                <a:cubicBezTo>
                  <a:pt x="17450" y="1"/>
                  <a:pt x="9254" y="8103"/>
                  <a:pt x="7139" y="18127"/>
                </a:cubicBezTo>
                <a:cubicBezTo>
                  <a:pt x="1" y="19628"/>
                  <a:pt x="935" y="22397"/>
                  <a:pt x="935" y="22397"/>
                </a:cubicBezTo>
                <a:cubicBezTo>
                  <a:pt x="935" y="22397"/>
                  <a:pt x="3937" y="24498"/>
                  <a:pt x="8206" y="26333"/>
                </a:cubicBezTo>
                <a:cubicBezTo>
                  <a:pt x="10738" y="33798"/>
                  <a:pt x="23216" y="35748"/>
                  <a:pt x="30091" y="35748"/>
                </a:cubicBezTo>
                <a:cubicBezTo>
                  <a:pt x="32002" y="35748"/>
                  <a:pt x="33481" y="35598"/>
                  <a:pt x="34192" y="35373"/>
                </a:cubicBezTo>
                <a:cubicBezTo>
                  <a:pt x="37427" y="34339"/>
                  <a:pt x="36727" y="22364"/>
                  <a:pt x="36727" y="22363"/>
                </a:cubicBezTo>
                <a:lnTo>
                  <a:pt x="36727" y="22363"/>
                </a:lnTo>
                <a:lnTo>
                  <a:pt x="50770" y="28968"/>
                </a:lnTo>
                <a:lnTo>
                  <a:pt x="49169" y="8353"/>
                </a:lnTo>
                <a:lnTo>
                  <a:pt x="36760" y="14391"/>
                </a:lnTo>
                <a:cubicBezTo>
                  <a:pt x="36760" y="14391"/>
                  <a:pt x="40863" y="2716"/>
                  <a:pt x="35993" y="1181"/>
                </a:cubicBezTo>
                <a:cubicBezTo>
                  <a:pt x="33388" y="374"/>
                  <a:pt x="30883" y="1"/>
                  <a:pt x="285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44278" y="970123"/>
            <a:ext cx="723014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</a:rPr>
              <a:t>BÀI 7: ÔN TẬP HÌNH HỌC VÀ ĐO LƯỜNG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1357" y="3178599"/>
            <a:ext cx="6655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>
                    <a:lumMod val="25000"/>
                  </a:schemeClr>
                </a:solidFill>
              </a:rPr>
              <a:t>Tiết</a:t>
            </a:r>
            <a:r>
              <a:rPr lang="en-US" sz="3600" b="1" dirty="0">
                <a:solidFill>
                  <a:schemeClr val="bg1">
                    <a:lumMod val="25000"/>
                  </a:schemeClr>
                </a:solidFill>
              </a:rPr>
              <a:t> 1: ÔN TẬP HÌNH HỌC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5"/>
          <p:cNvSpPr/>
          <p:nvPr/>
        </p:nvSpPr>
        <p:spPr>
          <a:xfrm>
            <a:off x="-463636" y="0"/>
            <a:ext cx="1867134" cy="1810181"/>
          </a:xfrm>
          <a:custGeom>
            <a:avLst/>
            <a:gdLst/>
            <a:ahLst/>
            <a:cxnLst/>
            <a:rect l="l" t="t" r="r" b="b"/>
            <a:pathLst>
              <a:path w="17933" h="17386" extrusionOk="0">
                <a:moveTo>
                  <a:pt x="15099" y="1"/>
                </a:moveTo>
                <a:lnTo>
                  <a:pt x="14599" y="72"/>
                </a:lnTo>
                <a:lnTo>
                  <a:pt x="12884" y="1216"/>
                </a:lnTo>
                <a:lnTo>
                  <a:pt x="10407" y="3097"/>
                </a:lnTo>
                <a:lnTo>
                  <a:pt x="10264" y="3192"/>
                </a:lnTo>
                <a:lnTo>
                  <a:pt x="9883" y="3240"/>
                </a:lnTo>
                <a:lnTo>
                  <a:pt x="9169" y="3049"/>
                </a:lnTo>
                <a:lnTo>
                  <a:pt x="7954" y="2382"/>
                </a:lnTo>
                <a:lnTo>
                  <a:pt x="6597" y="1382"/>
                </a:lnTo>
                <a:lnTo>
                  <a:pt x="5883" y="811"/>
                </a:lnTo>
                <a:lnTo>
                  <a:pt x="5549" y="525"/>
                </a:lnTo>
                <a:lnTo>
                  <a:pt x="4906" y="215"/>
                </a:lnTo>
                <a:lnTo>
                  <a:pt x="4335" y="120"/>
                </a:lnTo>
                <a:lnTo>
                  <a:pt x="3858" y="239"/>
                </a:lnTo>
                <a:lnTo>
                  <a:pt x="3525" y="501"/>
                </a:lnTo>
                <a:lnTo>
                  <a:pt x="3334" y="930"/>
                </a:lnTo>
                <a:lnTo>
                  <a:pt x="3287" y="1430"/>
                </a:lnTo>
                <a:lnTo>
                  <a:pt x="3453" y="2025"/>
                </a:lnTo>
                <a:lnTo>
                  <a:pt x="3644" y="2335"/>
                </a:lnTo>
                <a:lnTo>
                  <a:pt x="4311" y="3335"/>
                </a:lnTo>
                <a:lnTo>
                  <a:pt x="5621" y="4883"/>
                </a:lnTo>
                <a:lnTo>
                  <a:pt x="5883" y="5312"/>
                </a:lnTo>
                <a:lnTo>
                  <a:pt x="5954" y="5574"/>
                </a:lnTo>
                <a:lnTo>
                  <a:pt x="6002" y="6026"/>
                </a:lnTo>
                <a:lnTo>
                  <a:pt x="5740" y="6478"/>
                </a:lnTo>
                <a:lnTo>
                  <a:pt x="4978" y="6883"/>
                </a:lnTo>
                <a:lnTo>
                  <a:pt x="4335" y="7074"/>
                </a:lnTo>
                <a:lnTo>
                  <a:pt x="3430" y="7312"/>
                </a:lnTo>
                <a:lnTo>
                  <a:pt x="1858" y="7788"/>
                </a:lnTo>
                <a:lnTo>
                  <a:pt x="929" y="8217"/>
                </a:lnTo>
                <a:lnTo>
                  <a:pt x="453" y="8527"/>
                </a:lnTo>
                <a:lnTo>
                  <a:pt x="143" y="8931"/>
                </a:lnTo>
                <a:lnTo>
                  <a:pt x="0" y="9384"/>
                </a:lnTo>
                <a:lnTo>
                  <a:pt x="0" y="9670"/>
                </a:lnTo>
                <a:lnTo>
                  <a:pt x="24" y="9860"/>
                </a:lnTo>
                <a:lnTo>
                  <a:pt x="167" y="10194"/>
                </a:lnTo>
                <a:lnTo>
                  <a:pt x="429" y="10432"/>
                </a:lnTo>
                <a:lnTo>
                  <a:pt x="834" y="10622"/>
                </a:lnTo>
                <a:lnTo>
                  <a:pt x="1667" y="10765"/>
                </a:lnTo>
                <a:lnTo>
                  <a:pt x="3334" y="10622"/>
                </a:lnTo>
                <a:lnTo>
                  <a:pt x="4430" y="10408"/>
                </a:lnTo>
                <a:lnTo>
                  <a:pt x="5311" y="10241"/>
                </a:lnTo>
                <a:lnTo>
                  <a:pt x="6454" y="10170"/>
                </a:lnTo>
                <a:lnTo>
                  <a:pt x="7216" y="10336"/>
                </a:lnTo>
                <a:lnTo>
                  <a:pt x="7264" y="10408"/>
                </a:lnTo>
                <a:lnTo>
                  <a:pt x="7335" y="10432"/>
                </a:lnTo>
                <a:lnTo>
                  <a:pt x="7669" y="11146"/>
                </a:lnTo>
                <a:lnTo>
                  <a:pt x="7835" y="12289"/>
                </a:lnTo>
                <a:lnTo>
                  <a:pt x="7835" y="13170"/>
                </a:lnTo>
                <a:lnTo>
                  <a:pt x="7859" y="14313"/>
                </a:lnTo>
                <a:lnTo>
                  <a:pt x="8074" y="15957"/>
                </a:lnTo>
                <a:lnTo>
                  <a:pt x="8359" y="16742"/>
                </a:lnTo>
                <a:lnTo>
                  <a:pt x="8621" y="17100"/>
                </a:lnTo>
                <a:lnTo>
                  <a:pt x="8931" y="17314"/>
                </a:lnTo>
                <a:lnTo>
                  <a:pt x="9288" y="17385"/>
                </a:lnTo>
                <a:lnTo>
                  <a:pt x="9479" y="17362"/>
                </a:lnTo>
                <a:lnTo>
                  <a:pt x="9741" y="17314"/>
                </a:lnTo>
                <a:lnTo>
                  <a:pt x="10169" y="17076"/>
                </a:lnTo>
                <a:lnTo>
                  <a:pt x="10479" y="16671"/>
                </a:lnTo>
                <a:lnTo>
                  <a:pt x="10717" y="16147"/>
                </a:lnTo>
                <a:lnTo>
                  <a:pt x="10931" y="15171"/>
                </a:lnTo>
                <a:lnTo>
                  <a:pt x="11074" y="13528"/>
                </a:lnTo>
                <a:lnTo>
                  <a:pt x="11122" y="12599"/>
                </a:lnTo>
                <a:lnTo>
                  <a:pt x="11169" y="11932"/>
                </a:lnTo>
                <a:lnTo>
                  <a:pt x="11431" y="11098"/>
                </a:lnTo>
                <a:lnTo>
                  <a:pt x="11789" y="10741"/>
                </a:lnTo>
                <a:lnTo>
                  <a:pt x="12265" y="10694"/>
                </a:lnTo>
                <a:lnTo>
                  <a:pt x="12527" y="10717"/>
                </a:lnTo>
                <a:lnTo>
                  <a:pt x="13003" y="10884"/>
                </a:lnTo>
                <a:lnTo>
                  <a:pt x="14789" y="11837"/>
                </a:lnTo>
                <a:lnTo>
                  <a:pt x="15908" y="12313"/>
                </a:lnTo>
                <a:lnTo>
                  <a:pt x="16242" y="12408"/>
                </a:lnTo>
                <a:lnTo>
                  <a:pt x="16861" y="12456"/>
                </a:lnTo>
                <a:lnTo>
                  <a:pt x="17337" y="12337"/>
                </a:lnTo>
                <a:lnTo>
                  <a:pt x="17718" y="12051"/>
                </a:lnTo>
                <a:lnTo>
                  <a:pt x="17909" y="11670"/>
                </a:lnTo>
                <a:lnTo>
                  <a:pt x="17933" y="11170"/>
                </a:lnTo>
                <a:lnTo>
                  <a:pt x="17718" y="10646"/>
                </a:lnTo>
                <a:lnTo>
                  <a:pt x="17290" y="10074"/>
                </a:lnTo>
                <a:lnTo>
                  <a:pt x="16932" y="9789"/>
                </a:lnTo>
                <a:lnTo>
                  <a:pt x="16242" y="9217"/>
                </a:lnTo>
                <a:lnTo>
                  <a:pt x="14980" y="8074"/>
                </a:lnTo>
                <a:lnTo>
                  <a:pt x="14075" y="7026"/>
                </a:lnTo>
                <a:lnTo>
                  <a:pt x="13741" y="6359"/>
                </a:lnTo>
                <a:lnTo>
                  <a:pt x="13718" y="6002"/>
                </a:lnTo>
                <a:lnTo>
                  <a:pt x="13765" y="5835"/>
                </a:lnTo>
                <a:lnTo>
                  <a:pt x="15123" y="3025"/>
                </a:lnTo>
                <a:lnTo>
                  <a:pt x="15885" y="1096"/>
                </a:lnTo>
                <a:lnTo>
                  <a:pt x="15861" y="596"/>
                </a:lnTo>
                <a:lnTo>
                  <a:pt x="15670" y="334"/>
                </a:lnTo>
                <a:lnTo>
                  <a:pt x="15551" y="215"/>
                </a:lnTo>
                <a:lnTo>
                  <a:pt x="15408" y="120"/>
                </a:lnTo>
                <a:lnTo>
                  <a:pt x="1509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2413591" y="509271"/>
            <a:ext cx="4093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LUYỆN TẬP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33376" y="1179982"/>
            <a:ext cx="839972" cy="563525"/>
          </a:xfrm>
          <a:prstGeom prst="roundRect">
            <a:avLst/>
          </a:prstGeom>
          <a:solidFill>
            <a:schemeClr val="tx2">
              <a:lumMod val="25000"/>
            </a:schemeClr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BT1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22204" y="1261690"/>
            <a:ext cx="5369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a)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vật</a:t>
            </a:r>
            <a:r>
              <a:rPr lang="en-US" sz="2000" dirty="0"/>
              <a:t> </a:t>
            </a:r>
            <a:r>
              <a:rPr lang="en-US" sz="2000" dirty="0" err="1"/>
              <a:t>dưới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819" y="1552991"/>
            <a:ext cx="1589709" cy="158970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45957" y="2879315"/>
            <a:ext cx="1839432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Rô</a:t>
            </a:r>
            <a:r>
              <a:rPr lang="en-US" sz="1800" dirty="0"/>
              <a:t> - </a:t>
            </a:r>
            <a:r>
              <a:rPr lang="en-US" sz="1800" dirty="0" err="1"/>
              <a:t>bốt</a:t>
            </a:r>
            <a:r>
              <a:rPr lang="en-US" sz="1800" dirty="0"/>
              <a:t> </a:t>
            </a:r>
            <a:r>
              <a:rPr lang="en-US" sz="1800" dirty="0" err="1"/>
              <a:t>hút</a:t>
            </a:r>
            <a:r>
              <a:rPr lang="en-US" sz="1800" dirty="0"/>
              <a:t> </a:t>
            </a:r>
            <a:r>
              <a:rPr lang="en-US" sz="1800" dirty="0" err="1"/>
              <a:t>bụi</a:t>
            </a:r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24" y="3317219"/>
            <a:ext cx="1263948" cy="126394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2044" y="4581167"/>
            <a:ext cx="1496609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Khối</a:t>
            </a:r>
            <a:r>
              <a:rPr lang="en-US" sz="1800" dirty="0"/>
              <a:t> </a:t>
            </a:r>
            <a:r>
              <a:rPr lang="en-US" sz="1800" dirty="0" err="1"/>
              <a:t>ru-bích</a:t>
            </a:r>
            <a:endParaRPr lang="en-US" sz="1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284" y="1743507"/>
            <a:ext cx="2057791" cy="205779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023" y="2240439"/>
            <a:ext cx="2418628" cy="241862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69519" y="3772943"/>
            <a:ext cx="1496609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Quả</a:t>
            </a:r>
            <a:r>
              <a:rPr lang="en-US" sz="1800" dirty="0"/>
              <a:t> </a:t>
            </a:r>
            <a:r>
              <a:rPr lang="en-US" sz="1800" dirty="0" err="1"/>
              <a:t>địa</a:t>
            </a:r>
            <a:r>
              <a:rPr lang="en-US" sz="1800" dirty="0"/>
              <a:t> </a:t>
            </a:r>
            <a:r>
              <a:rPr lang="en-US" sz="1800" dirty="0" err="1"/>
              <a:t>cầu</a:t>
            </a:r>
            <a:endParaRPr lang="en-US" sz="1800" dirty="0"/>
          </a:p>
        </p:txBody>
      </p:sp>
      <p:sp>
        <p:nvSpPr>
          <p:cNvPr id="31" name="TextBox 30"/>
          <p:cNvSpPr txBox="1"/>
          <p:nvPr/>
        </p:nvSpPr>
        <p:spPr>
          <a:xfrm>
            <a:off x="6968343" y="4410184"/>
            <a:ext cx="964982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/>
              <a:t>Bể</a:t>
            </a:r>
            <a:r>
              <a:rPr lang="en-US" sz="1800" dirty="0"/>
              <a:t> </a:t>
            </a:r>
            <a:r>
              <a:rPr lang="en-US" sz="1800" dirty="0" err="1"/>
              <a:t>cá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277698" y="2347845"/>
            <a:ext cx="1193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Hình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trụ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20" name="Curved Connector 19"/>
          <p:cNvCxnSpPr>
            <a:stCxn id="14" idx="1"/>
            <a:endCxn id="18" idx="2"/>
          </p:cNvCxnSpPr>
          <p:nvPr/>
        </p:nvCxnSpPr>
        <p:spPr>
          <a:xfrm rot="10800000">
            <a:off x="874477" y="2747955"/>
            <a:ext cx="771480" cy="316026"/>
          </a:xfrm>
          <a:prstGeom prst="curved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937799" y="4054536"/>
            <a:ext cx="223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Hình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lập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phương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23" name="Curved Connector 22"/>
          <p:cNvCxnSpPr>
            <a:stCxn id="27" idx="3"/>
            <a:endCxn id="35" idx="2"/>
          </p:cNvCxnSpPr>
          <p:nvPr/>
        </p:nvCxnSpPr>
        <p:spPr>
          <a:xfrm flipV="1">
            <a:off x="2018653" y="4454646"/>
            <a:ext cx="1035006" cy="311187"/>
          </a:xfrm>
          <a:prstGeom prst="curved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285850" y="4410184"/>
            <a:ext cx="1263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Hình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cầu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25" name="Straight Arrow Connector 24"/>
          <p:cNvCxnSpPr>
            <a:stCxn id="30" idx="2"/>
            <a:endCxn id="38" idx="0"/>
          </p:cNvCxnSpPr>
          <p:nvPr/>
        </p:nvCxnSpPr>
        <p:spPr>
          <a:xfrm>
            <a:off x="4917824" y="4142275"/>
            <a:ext cx="0" cy="2679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346618" y="1853608"/>
            <a:ext cx="2413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C00000"/>
                </a:solidFill>
              </a:rPr>
              <a:t>Hình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hộp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chữ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nhật</a:t>
            </a:r>
            <a:endParaRPr lang="en-US" sz="2000" dirty="0">
              <a:solidFill>
                <a:srgbClr val="C00000"/>
              </a:solidFill>
            </a:endParaRPr>
          </a:p>
        </p:txBody>
      </p:sp>
      <p:cxnSp>
        <p:nvCxnSpPr>
          <p:cNvPr id="33" name="Straight Arrow Connector 32"/>
          <p:cNvCxnSpPr>
            <a:endCxn id="44" idx="2"/>
          </p:cNvCxnSpPr>
          <p:nvPr/>
        </p:nvCxnSpPr>
        <p:spPr>
          <a:xfrm flipV="1">
            <a:off x="7550337" y="2253718"/>
            <a:ext cx="2798" cy="49423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27" grpId="0" animBg="1"/>
      <p:bldP spid="30" grpId="0" animBg="1"/>
      <p:bldP spid="31" grpId="0" animBg="1"/>
      <p:bldP spid="18" grpId="0"/>
      <p:bldP spid="35" grpId="0"/>
      <p:bldP spid="38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34"/>
          <p:cNvGrpSpPr/>
          <p:nvPr/>
        </p:nvGrpSpPr>
        <p:grpSpPr>
          <a:xfrm>
            <a:off x="416683" y="3859619"/>
            <a:ext cx="1444015" cy="1398408"/>
            <a:chOff x="81218" y="2881622"/>
            <a:chExt cx="2388324" cy="2312893"/>
          </a:xfrm>
        </p:grpSpPr>
        <p:sp>
          <p:nvSpPr>
            <p:cNvPr id="415" name="Google Shape;415;p34"/>
            <p:cNvSpPr/>
            <p:nvPr/>
          </p:nvSpPr>
          <p:spPr>
            <a:xfrm>
              <a:off x="81218" y="2881622"/>
              <a:ext cx="2388324" cy="2312893"/>
            </a:xfrm>
            <a:custGeom>
              <a:avLst/>
              <a:gdLst/>
              <a:ahLst/>
              <a:cxnLst/>
              <a:rect l="l" t="t" r="r" b="b"/>
              <a:pathLst>
                <a:path w="27198" h="26339" extrusionOk="0">
                  <a:moveTo>
                    <a:pt x="1073" y="9026"/>
                  </a:moveTo>
                  <a:lnTo>
                    <a:pt x="1549" y="8835"/>
                  </a:lnTo>
                  <a:lnTo>
                    <a:pt x="2501" y="8621"/>
                  </a:lnTo>
                  <a:lnTo>
                    <a:pt x="3859" y="8550"/>
                  </a:lnTo>
                  <a:lnTo>
                    <a:pt x="4573" y="8645"/>
                  </a:lnTo>
                  <a:lnTo>
                    <a:pt x="4883" y="8669"/>
                  </a:lnTo>
                  <a:lnTo>
                    <a:pt x="5407" y="8859"/>
                  </a:lnTo>
                  <a:lnTo>
                    <a:pt x="6074" y="9335"/>
                  </a:lnTo>
                  <a:lnTo>
                    <a:pt x="6455" y="9764"/>
                  </a:lnTo>
                  <a:lnTo>
                    <a:pt x="6764" y="10193"/>
                  </a:lnTo>
                  <a:lnTo>
                    <a:pt x="7241" y="11098"/>
                  </a:lnTo>
                  <a:lnTo>
                    <a:pt x="7717" y="12574"/>
                  </a:lnTo>
                  <a:lnTo>
                    <a:pt x="7955" y="13574"/>
                  </a:lnTo>
                  <a:lnTo>
                    <a:pt x="8312" y="15551"/>
                  </a:lnTo>
                  <a:lnTo>
                    <a:pt x="8646" y="17528"/>
                  </a:lnTo>
                  <a:lnTo>
                    <a:pt x="8836" y="18480"/>
                  </a:lnTo>
                  <a:lnTo>
                    <a:pt x="9312" y="19909"/>
                  </a:lnTo>
                  <a:lnTo>
                    <a:pt x="9789" y="20814"/>
                  </a:lnTo>
                  <a:lnTo>
                    <a:pt x="10098" y="21266"/>
                  </a:lnTo>
                  <a:lnTo>
                    <a:pt x="9884" y="20242"/>
                  </a:lnTo>
                  <a:lnTo>
                    <a:pt x="9598" y="18194"/>
                  </a:lnTo>
                  <a:lnTo>
                    <a:pt x="9336" y="15170"/>
                  </a:lnTo>
                  <a:lnTo>
                    <a:pt x="9193" y="13170"/>
                  </a:lnTo>
                  <a:lnTo>
                    <a:pt x="8979" y="12003"/>
                  </a:lnTo>
                  <a:lnTo>
                    <a:pt x="8074" y="8835"/>
                  </a:lnTo>
                  <a:lnTo>
                    <a:pt x="7479" y="7049"/>
                  </a:lnTo>
                  <a:lnTo>
                    <a:pt x="7241" y="6549"/>
                  </a:lnTo>
                  <a:lnTo>
                    <a:pt x="7122" y="6216"/>
                  </a:lnTo>
                  <a:lnTo>
                    <a:pt x="6979" y="5477"/>
                  </a:lnTo>
                  <a:lnTo>
                    <a:pt x="6907" y="4358"/>
                  </a:lnTo>
                  <a:lnTo>
                    <a:pt x="7169" y="2929"/>
                  </a:lnTo>
                  <a:lnTo>
                    <a:pt x="7550" y="2048"/>
                  </a:lnTo>
                  <a:lnTo>
                    <a:pt x="7860" y="1572"/>
                  </a:lnTo>
                  <a:lnTo>
                    <a:pt x="8050" y="1405"/>
                  </a:lnTo>
                  <a:lnTo>
                    <a:pt x="8455" y="1072"/>
                  </a:lnTo>
                  <a:lnTo>
                    <a:pt x="9217" y="596"/>
                  </a:lnTo>
                  <a:lnTo>
                    <a:pt x="10336" y="191"/>
                  </a:lnTo>
                  <a:lnTo>
                    <a:pt x="11003" y="72"/>
                  </a:lnTo>
                  <a:lnTo>
                    <a:pt x="11313" y="0"/>
                  </a:lnTo>
                  <a:lnTo>
                    <a:pt x="12551" y="0"/>
                  </a:lnTo>
                  <a:lnTo>
                    <a:pt x="12861" y="72"/>
                  </a:lnTo>
                  <a:lnTo>
                    <a:pt x="13456" y="262"/>
                  </a:lnTo>
                  <a:lnTo>
                    <a:pt x="14575" y="738"/>
                  </a:lnTo>
                  <a:lnTo>
                    <a:pt x="15504" y="1429"/>
                  </a:lnTo>
                  <a:lnTo>
                    <a:pt x="16219" y="2382"/>
                  </a:lnTo>
                  <a:lnTo>
                    <a:pt x="16481" y="3001"/>
                  </a:lnTo>
                  <a:lnTo>
                    <a:pt x="16695" y="3691"/>
                  </a:lnTo>
                  <a:lnTo>
                    <a:pt x="16933" y="5120"/>
                  </a:lnTo>
                  <a:lnTo>
                    <a:pt x="17005" y="5858"/>
                  </a:lnTo>
                  <a:lnTo>
                    <a:pt x="17028" y="6430"/>
                  </a:lnTo>
                  <a:lnTo>
                    <a:pt x="16981" y="8002"/>
                  </a:lnTo>
                  <a:lnTo>
                    <a:pt x="16909" y="8383"/>
                  </a:lnTo>
                  <a:lnTo>
                    <a:pt x="16695" y="10026"/>
                  </a:lnTo>
                  <a:lnTo>
                    <a:pt x="15980" y="13265"/>
                  </a:lnTo>
                  <a:lnTo>
                    <a:pt x="15623" y="14884"/>
                  </a:lnTo>
                  <a:lnTo>
                    <a:pt x="15385" y="16146"/>
                  </a:lnTo>
                  <a:lnTo>
                    <a:pt x="15195" y="18051"/>
                  </a:lnTo>
                  <a:lnTo>
                    <a:pt x="15266" y="19314"/>
                  </a:lnTo>
                  <a:lnTo>
                    <a:pt x="15385" y="19957"/>
                  </a:lnTo>
                  <a:lnTo>
                    <a:pt x="15480" y="20314"/>
                  </a:lnTo>
                  <a:lnTo>
                    <a:pt x="15742" y="20885"/>
                  </a:lnTo>
                  <a:lnTo>
                    <a:pt x="16076" y="21314"/>
                  </a:lnTo>
                  <a:lnTo>
                    <a:pt x="16481" y="21600"/>
                  </a:lnTo>
                  <a:lnTo>
                    <a:pt x="16957" y="21719"/>
                  </a:lnTo>
                  <a:lnTo>
                    <a:pt x="17457" y="21719"/>
                  </a:lnTo>
                  <a:lnTo>
                    <a:pt x="17981" y="21552"/>
                  </a:lnTo>
                  <a:lnTo>
                    <a:pt x="18505" y="21219"/>
                  </a:lnTo>
                  <a:lnTo>
                    <a:pt x="18791" y="20981"/>
                  </a:lnTo>
                  <a:lnTo>
                    <a:pt x="19219" y="20528"/>
                  </a:lnTo>
                  <a:lnTo>
                    <a:pt x="19838" y="19480"/>
                  </a:lnTo>
                  <a:lnTo>
                    <a:pt x="20077" y="18909"/>
                  </a:lnTo>
                  <a:lnTo>
                    <a:pt x="20601" y="17718"/>
                  </a:lnTo>
                  <a:lnTo>
                    <a:pt x="21386" y="15980"/>
                  </a:lnTo>
                  <a:lnTo>
                    <a:pt x="22029" y="14860"/>
                  </a:lnTo>
                  <a:lnTo>
                    <a:pt x="22434" y="14360"/>
                  </a:lnTo>
                  <a:lnTo>
                    <a:pt x="22815" y="13955"/>
                  </a:lnTo>
                  <a:lnTo>
                    <a:pt x="23649" y="13408"/>
                  </a:lnTo>
                  <a:lnTo>
                    <a:pt x="24601" y="13217"/>
                  </a:lnTo>
                  <a:lnTo>
                    <a:pt x="25578" y="13360"/>
                  </a:lnTo>
                  <a:lnTo>
                    <a:pt x="26078" y="13598"/>
                  </a:lnTo>
                  <a:lnTo>
                    <a:pt x="26411" y="13812"/>
                  </a:lnTo>
                  <a:lnTo>
                    <a:pt x="26888" y="14384"/>
                  </a:lnTo>
                  <a:lnTo>
                    <a:pt x="27149" y="15146"/>
                  </a:lnTo>
                  <a:lnTo>
                    <a:pt x="27197" y="16051"/>
                  </a:lnTo>
                  <a:lnTo>
                    <a:pt x="27126" y="16527"/>
                  </a:lnTo>
                  <a:lnTo>
                    <a:pt x="26983" y="17170"/>
                  </a:lnTo>
                  <a:lnTo>
                    <a:pt x="26554" y="18385"/>
                  </a:lnTo>
                  <a:lnTo>
                    <a:pt x="25959" y="19528"/>
                  </a:lnTo>
                  <a:lnTo>
                    <a:pt x="25268" y="20600"/>
                  </a:lnTo>
                  <a:lnTo>
                    <a:pt x="24887" y="21100"/>
                  </a:lnTo>
                  <a:lnTo>
                    <a:pt x="24530" y="21552"/>
                  </a:lnTo>
                  <a:lnTo>
                    <a:pt x="23601" y="22481"/>
                  </a:lnTo>
                  <a:lnTo>
                    <a:pt x="22458" y="23386"/>
                  </a:lnTo>
                  <a:lnTo>
                    <a:pt x="21101" y="24267"/>
                  </a:lnTo>
                  <a:lnTo>
                    <a:pt x="19529" y="25029"/>
                  </a:lnTo>
                  <a:lnTo>
                    <a:pt x="17767" y="25672"/>
                  </a:lnTo>
                  <a:lnTo>
                    <a:pt x="15838" y="26125"/>
                  </a:lnTo>
                  <a:lnTo>
                    <a:pt x="13718" y="26339"/>
                  </a:lnTo>
                  <a:lnTo>
                    <a:pt x="12599" y="26339"/>
                  </a:lnTo>
                  <a:lnTo>
                    <a:pt x="11575" y="26196"/>
                  </a:lnTo>
                  <a:lnTo>
                    <a:pt x="9551" y="25743"/>
                  </a:lnTo>
                  <a:lnTo>
                    <a:pt x="7645" y="25005"/>
                  </a:lnTo>
                  <a:lnTo>
                    <a:pt x="6336" y="24219"/>
                  </a:lnTo>
                  <a:lnTo>
                    <a:pt x="5526" y="23576"/>
                  </a:lnTo>
                  <a:lnTo>
                    <a:pt x="5145" y="23219"/>
                  </a:lnTo>
                  <a:lnTo>
                    <a:pt x="4478" y="22529"/>
                  </a:lnTo>
                  <a:lnTo>
                    <a:pt x="3216" y="20766"/>
                  </a:lnTo>
                  <a:lnTo>
                    <a:pt x="2049" y="18671"/>
                  </a:lnTo>
                  <a:lnTo>
                    <a:pt x="1073" y="16408"/>
                  </a:lnTo>
                  <a:lnTo>
                    <a:pt x="358" y="14170"/>
                  </a:lnTo>
                  <a:lnTo>
                    <a:pt x="1" y="12122"/>
                  </a:lnTo>
                  <a:lnTo>
                    <a:pt x="1" y="10836"/>
                  </a:lnTo>
                  <a:lnTo>
                    <a:pt x="144" y="10121"/>
                  </a:lnTo>
                  <a:lnTo>
                    <a:pt x="406" y="9550"/>
                  </a:lnTo>
                  <a:lnTo>
                    <a:pt x="811" y="9145"/>
                  </a:lnTo>
                  <a:lnTo>
                    <a:pt x="1073" y="90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896925" y="2984098"/>
              <a:ext cx="566830" cy="342996"/>
            </a:xfrm>
            <a:custGeom>
              <a:avLst/>
              <a:gdLst/>
              <a:ahLst/>
              <a:cxnLst/>
              <a:rect l="l" t="t" r="r" b="b"/>
              <a:pathLst>
                <a:path w="6455" h="3906" extrusionOk="0">
                  <a:moveTo>
                    <a:pt x="2882" y="3882"/>
                  </a:moveTo>
                  <a:lnTo>
                    <a:pt x="2501" y="3906"/>
                  </a:lnTo>
                  <a:lnTo>
                    <a:pt x="1739" y="3787"/>
                  </a:lnTo>
                  <a:lnTo>
                    <a:pt x="1358" y="3667"/>
                  </a:lnTo>
                  <a:lnTo>
                    <a:pt x="858" y="3501"/>
                  </a:lnTo>
                  <a:lnTo>
                    <a:pt x="262" y="3072"/>
                  </a:lnTo>
                  <a:lnTo>
                    <a:pt x="48" y="2643"/>
                  </a:lnTo>
                  <a:lnTo>
                    <a:pt x="0" y="2381"/>
                  </a:lnTo>
                  <a:lnTo>
                    <a:pt x="0" y="2096"/>
                  </a:lnTo>
                  <a:lnTo>
                    <a:pt x="96" y="1596"/>
                  </a:lnTo>
                  <a:lnTo>
                    <a:pt x="334" y="1167"/>
                  </a:lnTo>
                  <a:lnTo>
                    <a:pt x="667" y="762"/>
                  </a:lnTo>
                  <a:lnTo>
                    <a:pt x="882" y="619"/>
                  </a:lnTo>
                  <a:lnTo>
                    <a:pt x="1144" y="453"/>
                  </a:lnTo>
                  <a:lnTo>
                    <a:pt x="1691" y="191"/>
                  </a:lnTo>
                  <a:lnTo>
                    <a:pt x="2668" y="0"/>
                  </a:lnTo>
                  <a:lnTo>
                    <a:pt x="4049" y="72"/>
                  </a:lnTo>
                  <a:lnTo>
                    <a:pt x="5001" y="357"/>
                  </a:lnTo>
                  <a:lnTo>
                    <a:pt x="5549" y="667"/>
                  </a:lnTo>
                  <a:lnTo>
                    <a:pt x="5764" y="857"/>
                  </a:lnTo>
                  <a:lnTo>
                    <a:pt x="6121" y="1191"/>
                  </a:lnTo>
                  <a:lnTo>
                    <a:pt x="6454" y="1929"/>
                  </a:lnTo>
                  <a:lnTo>
                    <a:pt x="6311" y="2643"/>
                  </a:lnTo>
                  <a:lnTo>
                    <a:pt x="5764" y="3239"/>
                  </a:lnTo>
                  <a:lnTo>
                    <a:pt x="5311" y="3429"/>
                  </a:lnTo>
                  <a:lnTo>
                    <a:pt x="4739" y="3644"/>
                  </a:lnTo>
                  <a:lnTo>
                    <a:pt x="3525" y="3882"/>
                  </a:lnTo>
                  <a:lnTo>
                    <a:pt x="2882" y="38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198467" y="3705557"/>
              <a:ext cx="416231" cy="286532"/>
            </a:xfrm>
            <a:custGeom>
              <a:avLst/>
              <a:gdLst/>
              <a:ahLst/>
              <a:cxnLst/>
              <a:rect l="l" t="t" r="r" b="b"/>
              <a:pathLst>
                <a:path w="4740" h="3263" extrusionOk="0">
                  <a:moveTo>
                    <a:pt x="3168" y="48"/>
                  </a:moveTo>
                  <a:lnTo>
                    <a:pt x="3430" y="71"/>
                  </a:lnTo>
                  <a:lnTo>
                    <a:pt x="3906" y="238"/>
                  </a:lnTo>
                  <a:lnTo>
                    <a:pt x="4287" y="500"/>
                  </a:lnTo>
                  <a:lnTo>
                    <a:pt x="4573" y="905"/>
                  </a:lnTo>
                  <a:lnTo>
                    <a:pt x="4668" y="1167"/>
                  </a:lnTo>
                  <a:lnTo>
                    <a:pt x="4739" y="1500"/>
                  </a:lnTo>
                  <a:lnTo>
                    <a:pt x="4573" y="2119"/>
                  </a:lnTo>
                  <a:lnTo>
                    <a:pt x="4358" y="2381"/>
                  </a:lnTo>
                  <a:lnTo>
                    <a:pt x="4049" y="2667"/>
                  </a:lnTo>
                  <a:lnTo>
                    <a:pt x="3215" y="3072"/>
                  </a:lnTo>
                  <a:lnTo>
                    <a:pt x="2263" y="3263"/>
                  </a:lnTo>
                  <a:lnTo>
                    <a:pt x="1334" y="3215"/>
                  </a:lnTo>
                  <a:lnTo>
                    <a:pt x="953" y="3072"/>
                  </a:lnTo>
                  <a:lnTo>
                    <a:pt x="715" y="2977"/>
                  </a:lnTo>
                  <a:lnTo>
                    <a:pt x="358" y="2667"/>
                  </a:lnTo>
                  <a:lnTo>
                    <a:pt x="96" y="2286"/>
                  </a:lnTo>
                  <a:lnTo>
                    <a:pt x="0" y="1810"/>
                  </a:lnTo>
                  <a:lnTo>
                    <a:pt x="0" y="1548"/>
                  </a:lnTo>
                  <a:lnTo>
                    <a:pt x="24" y="1334"/>
                  </a:lnTo>
                  <a:lnTo>
                    <a:pt x="167" y="953"/>
                  </a:lnTo>
                  <a:lnTo>
                    <a:pt x="548" y="500"/>
                  </a:lnTo>
                  <a:lnTo>
                    <a:pt x="929" y="286"/>
                  </a:lnTo>
                  <a:lnTo>
                    <a:pt x="1382" y="119"/>
                  </a:lnTo>
                  <a:lnTo>
                    <a:pt x="2596" y="0"/>
                  </a:lnTo>
                  <a:lnTo>
                    <a:pt x="3168" y="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2136526" y="4151822"/>
              <a:ext cx="276083" cy="200915"/>
            </a:xfrm>
            <a:custGeom>
              <a:avLst/>
              <a:gdLst/>
              <a:ahLst/>
              <a:cxnLst/>
              <a:rect l="l" t="t" r="r" b="b"/>
              <a:pathLst>
                <a:path w="3144" h="2288" extrusionOk="0">
                  <a:moveTo>
                    <a:pt x="1167" y="1"/>
                  </a:moveTo>
                  <a:lnTo>
                    <a:pt x="1667" y="96"/>
                  </a:lnTo>
                  <a:lnTo>
                    <a:pt x="2429" y="406"/>
                  </a:lnTo>
                  <a:lnTo>
                    <a:pt x="2858" y="811"/>
                  </a:lnTo>
                  <a:lnTo>
                    <a:pt x="3025" y="1096"/>
                  </a:lnTo>
                  <a:lnTo>
                    <a:pt x="3120" y="1311"/>
                  </a:lnTo>
                  <a:lnTo>
                    <a:pt x="3144" y="1692"/>
                  </a:lnTo>
                  <a:lnTo>
                    <a:pt x="2977" y="2001"/>
                  </a:lnTo>
                  <a:lnTo>
                    <a:pt x="2668" y="2216"/>
                  </a:lnTo>
                  <a:lnTo>
                    <a:pt x="2429" y="2263"/>
                  </a:lnTo>
                  <a:lnTo>
                    <a:pt x="2144" y="2287"/>
                  </a:lnTo>
                  <a:lnTo>
                    <a:pt x="1453" y="2097"/>
                  </a:lnTo>
                  <a:lnTo>
                    <a:pt x="786" y="1739"/>
                  </a:lnTo>
                  <a:lnTo>
                    <a:pt x="239" y="1239"/>
                  </a:lnTo>
                  <a:lnTo>
                    <a:pt x="96" y="977"/>
                  </a:lnTo>
                  <a:lnTo>
                    <a:pt x="0" y="739"/>
                  </a:lnTo>
                  <a:lnTo>
                    <a:pt x="24" y="382"/>
                  </a:lnTo>
                  <a:lnTo>
                    <a:pt x="286" y="120"/>
                  </a:lnTo>
                  <a:lnTo>
                    <a:pt x="810" y="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01964" y="797499"/>
            <a:ext cx="4679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b)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“?”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3485646" y="3611937"/>
            <a:ext cx="47952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sát</a:t>
            </a:r>
            <a:r>
              <a:rPr lang="en-US" sz="2000" dirty="0"/>
              <a:t> </a:t>
            </a:r>
            <a:r>
              <a:rPr lang="en-US" sz="2000" dirty="0" err="1"/>
              <a:t>dãy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quy</a:t>
            </a:r>
            <a:r>
              <a:rPr lang="en-US" sz="2000" dirty="0"/>
              <a:t> </a:t>
            </a:r>
            <a:r>
              <a:rPr lang="en-US" sz="2000" dirty="0" err="1"/>
              <a:t>luật</a:t>
            </a:r>
            <a:r>
              <a:rPr lang="en-US" sz="2000" dirty="0"/>
              <a:t> </a:t>
            </a:r>
            <a:r>
              <a:rPr lang="en-US" sz="2000" dirty="0" err="1"/>
              <a:t>sắp</a:t>
            </a:r>
            <a:r>
              <a:rPr lang="en-US" sz="2000" dirty="0"/>
              <a:t> </a:t>
            </a:r>
            <a:r>
              <a:rPr lang="en-US" sz="2000" dirty="0" err="1"/>
              <a:t>xếp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.</a:t>
            </a:r>
          </a:p>
        </p:txBody>
      </p:sp>
      <p:sp>
        <p:nvSpPr>
          <p:cNvPr id="16" name="Google Shape;413;p34"/>
          <p:cNvSpPr/>
          <p:nvPr/>
        </p:nvSpPr>
        <p:spPr>
          <a:xfrm rot="-3754672">
            <a:off x="7565705" y="31420"/>
            <a:ext cx="1389894" cy="1358250"/>
          </a:xfrm>
          <a:custGeom>
            <a:avLst/>
            <a:gdLst/>
            <a:ahLst/>
            <a:cxnLst/>
            <a:rect l="l" t="t" r="r" b="b"/>
            <a:pathLst>
              <a:path w="13623" h="13313" extrusionOk="0">
                <a:moveTo>
                  <a:pt x="5001" y="0"/>
                </a:moveTo>
                <a:lnTo>
                  <a:pt x="4715" y="48"/>
                </a:lnTo>
                <a:lnTo>
                  <a:pt x="4501" y="95"/>
                </a:lnTo>
                <a:lnTo>
                  <a:pt x="4192" y="286"/>
                </a:lnTo>
                <a:lnTo>
                  <a:pt x="3858" y="715"/>
                </a:lnTo>
                <a:lnTo>
                  <a:pt x="3644" y="1096"/>
                </a:lnTo>
                <a:lnTo>
                  <a:pt x="3287" y="2644"/>
                </a:lnTo>
                <a:lnTo>
                  <a:pt x="2334" y="7287"/>
                </a:lnTo>
                <a:lnTo>
                  <a:pt x="2048" y="9193"/>
                </a:lnTo>
                <a:lnTo>
                  <a:pt x="1977" y="9169"/>
                </a:lnTo>
                <a:lnTo>
                  <a:pt x="1882" y="9145"/>
                </a:lnTo>
                <a:lnTo>
                  <a:pt x="2167" y="7240"/>
                </a:lnTo>
                <a:lnTo>
                  <a:pt x="3120" y="2572"/>
                </a:lnTo>
                <a:lnTo>
                  <a:pt x="3477" y="1024"/>
                </a:lnTo>
                <a:lnTo>
                  <a:pt x="3358" y="810"/>
                </a:lnTo>
                <a:lnTo>
                  <a:pt x="3048" y="453"/>
                </a:lnTo>
                <a:lnTo>
                  <a:pt x="2858" y="381"/>
                </a:lnTo>
                <a:lnTo>
                  <a:pt x="2501" y="310"/>
                </a:lnTo>
                <a:lnTo>
                  <a:pt x="1953" y="429"/>
                </a:lnTo>
                <a:lnTo>
                  <a:pt x="1572" y="810"/>
                </a:lnTo>
                <a:lnTo>
                  <a:pt x="1310" y="1358"/>
                </a:lnTo>
                <a:lnTo>
                  <a:pt x="1215" y="1667"/>
                </a:lnTo>
                <a:lnTo>
                  <a:pt x="1096" y="2167"/>
                </a:lnTo>
                <a:lnTo>
                  <a:pt x="953" y="4025"/>
                </a:lnTo>
                <a:lnTo>
                  <a:pt x="905" y="6311"/>
                </a:lnTo>
                <a:lnTo>
                  <a:pt x="1000" y="8407"/>
                </a:lnTo>
                <a:lnTo>
                  <a:pt x="1143" y="9097"/>
                </a:lnTo>
                <a:lnTo>
                  <a:pt x="1119" y="9097"/>
                </a:lnTo>
                <a:lnTo>
                  <a:pt x="715" y="9193"/>
                </a:lnTo>
                <a:lnTo>
                  <a:pt x="310" y="9335"/>
                </a:lnTo>
                <a:lnTo>
                  <a:pt x="119" y="9455"/>
                </a:lnTo>
                <a:lnTo>
                  <a:pt x="0" y="9836"/>
                </a:lnTo>
                <a:lnTo>
                  <a:pt x="119" y="10026"/>
                </a:lnTo>
                <a:lnTo>
                  <a:pt x="2929" y="13170"/>
                </a:lnTo>
                <a:lnTo>
                  <a:pt x="3096" y="13312"/>
                </a:lnTo>
                <a:lnTo>
                  <a:pt x="3501" y="13265"/>
                </a:lnTo>
                <a:lnTo>
                  <a:pt x="3620" y="13098"/>
                </a:lnTo>
                <a:lnTo>
                  <a:pt x="3858" y="12669"/>
                </a:lnTo>
                <a:lnTo>
                  <a:pt x="4025" y="12193"/>
                </a:lnTo>
                <a:lnTo>
                  <a:pt x="4763" y="12407"/>
                </a:lnTo>
                <a:lnTo>
                  <a:pt x="6787" y="12717"/>
                </a:lnTo>
                <a:lnTo>
                  <a:pt x="9002" y="12908"/>
                </a:lnTo>
                <a:lnTo>
                  <a:pt x="10812" y="12955"/>
                </a:lnTo>
                <a:lnTo>
                  <a:pt x="11288" y="12908"/>
                </a:lnTo>
                <a:lnTo>
                  <a:pt x="11717" y="12812"/>
                </a:lnTo>
                <a:lnTo>
                  <a:pt x="12336" y="12550"/>
                </a:lnTo>
                <a:lnTo>
                  <a:pt x="12693" y="12122"/>
                </a:lnTo>
                <a:lnTo>
                  <a:pt x="12765" y="11550"/>
                </a:lnTo>
                <a:lnTo>
                  <a:pt x="12693" y="11169"/>
                </a:lnTo>
                <a:lnTo>
                  <a:pt x="12622" y="10931"/>
                </a:lnTo>
                <a:lnTo>
                  <a:pt x="12455" y="10764"/>
                </a:lnTo>
                <a:lnTo>
                  <a:pt x="10883" y="10979"/>
                </a:lnTo>
                <a:lnTo>
                  <a:pt x="6001" y="11550"/>
                </a:lnTo>
                <a:lnTo>
                  <a:pt x="4096" y="11693"/>
                </a:lnTo>
                <a:lnTo>
                  <a:pt x="4096" y="11598"/>
                </a:lnTo>
                <a:lnTo>
                  <a:pt x="4096" y="11526"/>
                </a:lnTo>
                <a:lnTo>
                  <a:pt x="6001" y="11383"/>
                </a:lnTo>
                <a:lnTo>
                  <a:pt x="10955" y="10788"/>
                </a:lnTo>
                <a:lnTo>
                  <a:pt x="12503" y="10574"/>
                </a:lnTo>
                <a:lnTo>
                  <a:pt x="12789" y="10407"/>
                </a:lnTo>
                <a:lnTo>
                  <a:pt x="13241" y="10050"/>
                </a:lnTo>
                <a:lnTo>
                  <a:pt x="13527" y="9621"/>
                </a:lnTo>
                <a:lnTo>
                  <a:pt x="13622" y="9145"/>
                </a:lnTo>
                <a:lnTo>
                  <a:pt x="13574" y="8883"/>
                </a:lnTo>
                <a:lnTo>
                  <a:pt x="13479" y="8621"/>
                </a:lnTo>
                <a:lnTo>
                  <a:pt x="13193" y="8264"/>
                </a:lnTo>
                <a:lnTo>
                  <a:pt x="12670" y="8002"/>
                </a:lnTo>
                <a:lnTo>
                  <a:pt x="12408" y="7978"/>
                </a:lnTo>
                <a:lnTo>
                  <a:pt x="10836" y="8597"/>
                </a:lnTo>
                <a:lnTo>
                  <a:pt x="5930" y="10455"/>
                </a:lnTo>
                <a:lnTo>
                  <a:pt x="3977" y="11098"/>
                </a:lnTo>
                <a:lnTo>
                  <a:pt x="3953" y="11026"/>
                </a:lnTo>
                <a:lnTo>
                  <a:pt x="3906" y="10955"/>
                </a:lnTo>
                <a:lnTo>
                  <a:pt x="5906" y="10288"/>
                </a:lnTo>
                <a:lnTo>
                  <a:pt x="10931" y="8383"/>
                </a:lnTo>
                <a:lnTo>
                  <a:pt x="12455" y="7764"/>
                </a:lnTo>
                <a:lnTo>
                  <a:pt x="12765" y="7406"/>
                </a:lnTo>
                <a:lnTo>
                  <a:pt x="13170" y="6597"/>
                </a:lnTo>
                <a:lnTo>
                  <a:pt x="13217" y="6025"/>
                </a:lnTo>
                <a:lnTo>
                  <a:pt x="13098" y="5739"/>
                </a:lnTo>
                <a:lnTo>
                  <a:pt x="12908" y="5501"/>
                </a:lnTo>
                <a:lnTo>
                  <a:pt x="12431" y="5263"/>
                </a:lnTo>
                <a:lnTo>
                  <a:pt x="11598" y="5239"/>
                </a:lnTo>
                <a:lnTo>
                  <a:pt x="11145" y="5335"/>
                </a:lnTo>
                <a:lnTo>
                  <a:pt x="9597" y="6382"/>
                </a:lnTo>
                <a:lnTo>
                  <a:pt x="5168" y="9216"/>
                </a:lnTo>
                <a:lnTo>
                  <a:pt x="3453" y="10240"/>
                </a:lnTo>
                <a:lnTo>
                  <a:pt x="3406" y="10169"/>
                </a:lnTo>
                <a:lnTo>
                  <a:pt x="3358" y="10121"/>
                </a:lnTo>
                <a:lnTo>
                  <a:pt x="5120" y="9073"/>
                </a:lnTo>
                <a:lnTo>
                  <a:pt x="9693" y="6121"/>
                </a:lnTo>
                <a:lnTo>
                  <a:pt x="11217" y="5096"/>
                </a:lnTo>
                <a:lnTo>
                  <a:pt x="11526" y="4692"/>
                </a:lnTo>
                <a:lnTo>
                  <a:pt x="11860" y="3858"/>
                </a:lnTo>
                <a:lnTo>
                  <a:pt x="11788" y="3263"/>
                </a:lnTo>
                <a:lnTo>
                  <a:pt x="11622" y="2953"/>
                </a:lnTo>
                <a:lnTo>
                  <a:pt x="11479" y="2810"/>
                </a:lnTo>
                <a:lnTo>
                  <a:pt x="11217" y="2620"/>
                </a:lnTo>
                <a:lnTo>
                  <a:pt x="10764" y="2548"/>
                </a:lnTo>
                <a:lnTo>
                  <a:pt x="10121" y="2739"/>
                </a:lnTo>
                <a:lnTo>
                  <a:pt x="9574" y="3072"/>
                </a:lnTo>
                <a:lnTo>
                  <a:pt x="9359" y="3239"/>
                </a:lnTo>
                <a:lnTo>
                  <a:pt x="6311" y="6311"/>
                </a:lnTo>
                <a:lnTo>
                  <a:pt x="2882" y="9645"/>
                </a:lnTo>
                <a:lnTo>
                  <a:pt x="2810" y="9597"/>
                </a:lnTo>
                <a:lnTo>
                  <a:pt x="2739" y="9550"/>
                </a:lnTo>
                <a:lnTo>
                  <a:pt x="6097" y="6263"/>
                </a:lnTo>
                <a:lnTo>
                  <a:pt x="9193" y="3168"/>
                </a:lnTo>
                <a:lnTo>
                  <a:pt x="9312" y="2667"/>
                </a:lnTo>
                <a:lnTo>
                  <a:pt x="9288" y="1739"/>
                </a:lnTo>
                <a:lnTo>
                  <a:pt x="8954" y="1215"/>
                </a:lnTo>
                <a:lnTo>
                  <a:pt x="8669" y="1048"/>
                </a:lnTo>
                <a:lnTo>
                  <a:pt x="8311" y="929"/>
                </a:lnTo>
                <a:lnTo>
                  <a:pt x="7716" y="905"/>
                </a:lnTo>
                <a:lnTo>
                  <a:pt x="6954" y="1215"/>
                </a:lnTo>
                <a:lnTo>
                  <a:pt x="6621" y="1501"/>
                </a:lnTo>
                <a:lnTo>
                  <a:pt x="4811" y="4858"/>
                </a:lnTo>
                <a:lnTo>
                  <a:pt x="2525" y="9407"/>
                </a:lnTo>
                <a:lnTo>
                  <a:pt x="2453" y="9383"/>
                </a:lnTo>
                <a:lnTo>
                  <a:pt x="2382" y="9335"/>
                </a:lnTo>
                <a:lnTo>
                  <a:pt x="4430" y="5216"/>
                </a:lnTo>
                <a:lnTo>
                  <a:pt x="6311" y="1739"/>
                </a:lnTo>
                <a:lnTo>
                  <a:pt x="6311" y="1524"/>
                </a:lnTo>
                <a:lnTo>
                  <a:pt x="6240" y="905"/>
                </a:lnTo>
                <a:lnTo>
                  <a:pt x="6025" y="453"/>
                </a:lnTo>
                <a:lnTo>
                  <a:pt x="5787" y="215"/>
                </a:lnTo>
                <a:lnTo>
                  <a:pt x="5454" y="48"/>
                </a:lnTo>
                <a:lnTo>
                  <a:pt x="500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189" y="3482935"/>
            <a:ext cx="1584251" cy="11207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98828" y="3767591"/>
            <a:ext cx="12109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</a:rPr>
              <a:t>Gợi</a:t>
            </a:r>
            <a:r>
              <a:rPr lang="en-US" sz="2000" b="1" dirty="0">
                <a:solidFill>
                  <a:srgbClr val="C00000"/>
                </a:solidFill>
              </a:rPr>
              <a:t> ý</a:t>
            </a:r>
          </a:p>
        </p:txBody>
      </p:sp>
      <p:sp>
        <p:nvSpPr>
          <p:cNvPr id="9" name="Cube 8"/>
          <p:cNvSpPr/>
          <p:nvPr/>
        </p:nvSpPr>
        <p:spPr>
          <a:xfrm>
            <a:off x="982644" y="1548252"/>
            <a:ext cx="539882" cy="741729"/>
          </a:xfrm>
          <a:prstGeom prst="cub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1630685" y="1686058"/>
            <a:ext cx="485732" cy="603923"/>
          </a:xfrm>
          <a:prstGeom prst="ca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2224576" y="1686058"/>
            <a:ext cx="585004" cy="585004"/>
          </a:xfrm>
          <a:prstGeom prst="cub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00642" y="1686058"/>
            <a:ext cx="585004" cy="58500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3663619" y="1548252"/>
            <a:ext cx="539882" cy="741729"/>
          </a:xfrm>
          <a:prstGeom prst="cub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n 23"/>
          <p:cNvSpPr/>
          <p:nvPr/>
        </p:nvSpPr>
        <p:spPr>
          <a:xfrm>
            <a:off x="4311660" y="1686058"/>
            <a:ext cx="485732" cy="603923"/>
          </a:xfrm>
          <a:prstGeom prst="ca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4905551" y="1686058"/>
            <a:ext cx="585004" cy="585004"/>
          </a:xfrm>
          <a:prstGeom prst="cub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581617" y="1686058"/>
            <a:ext cx="585004" cy="58500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6264615" y="1531399"/>
            <a:ext cx="539882" cy="741729"/>
          </a:xfrm>
          <a:prstGeom prst="cub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n 27"/>
          <p:cNvSpPr/>
          <p:nvPr/>
        </p:nvSpPr>
        <p:spPr>
          <a:xfrm>
            <a:off x="6912656" y="1669205"/>
            <a:ext cx="485732" cy="603923"/>
          </a:xfrm>
          <a:prstGeom prst="ca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182613" y="1669205"/>
            <a:ext cx="585004" cy="58500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06547" y="1739806"/>
            <a:ext cx="584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4155" y="2950558"/>
            <a:ext cx="584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A.</a:t>
            </a:r>
          </a:p>
        </p:txBody>
      </p:sp>
      <p:sp>
        <p:nvSpPr>
          <p:cNvPr id="33" name="Cube 32"/>
          <p:cNvSpPr/>
          <p:nvPr/>
        </p:nvSpPr>
        <p:spPr>
          <a:xfrm>
            <a:off x="1389411" y="2608939"/>
            <a:ext cx="539882" cy="741729"/>
          </a:xfrm>
          <a:prstGeom prst="cub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900642" y="2950558"/>
            <a:ext cx="584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B.</a:t>
            </a:r>
          </a:p>
        </p:txBody>
      </p:sp>
      <p:sp>
        <p:nvSpPr>
          <p:cNvPr id="35" name="Can 34"/>
          <p:cNvSpPr/>
          <p:nvPr/>
        </p:nvSpPr>
        <p:spPr>
          <a:xfrm>
            <a:off x="3485433" y="2741549"/>
            <a:ext cx="485732" cy="603923"/>
          </a:xfrm>
          <a:prstGeom prst="ca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942514" y="2979803"/>
            <a:ext cx="584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C.</a:t>
            </a:r>
          </a:p>
        </p:txBody>
      </p:sp>
      <p:sp>
        <p:nvSpPr>
          <p:cNvPr id="38" name="Cube 37"/>
          <p:cNvSpPr/>
          <p:nvPr/>
        </p:nvSpPr>
        <p:spPr>
          <a:xfrm>
            <a:off x="5549304" y="2737163"/>
            <a:ext cx="585004" cy="585004"/>
          </a:xfrm>
          <a:prstGeom prst="cub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762482" y="2705399"/>
            <a:ext cx="585004" cy="58500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214045" y="2921788"/>
            <a:ext cx="584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8" grpId="0"/>
      <p:bldP spid="9" grpId="0" animBg="1"/>
      <p:bldP spid="10" grpId="0" animBg="1"/>
      <p:bldP spid="11" grpId="0" animBg="1"/>
      <p:bldP spid="1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14" grpId="0"/>
      <p:bldP spid="32" grpId="0"/>
      <p:bldP spid="33" grpId="0" animBg="1"/>
      <p:bldP spid="34" grpId="0"/>
      <p:bldP spid="35" grpId="0" animBg="1"/>
      <p:bldP spid="37" grpId="0"/>
      <p:bldP spid="38" grpId="0" animBg="1"/>
      <p:bldP spid="39" grpId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34"/>
          <p:cNvGrpSpPr/>
          <p:nvPr/>
        </p:nvGrpSpPr>
        <p:grpSpPr>
          <a:xfrm>
            <a:off x="416683" y="3859619"/>
            <a:ext cx="1444015" cy="1398408"/>
            <a:chOff x="81218" y="2881622"/>
            <a:chExt cx="2388324" cy="2312893"/>
          </a:xfrm>
        </p:grpSpPr>
        <p:sp>
          <p:nvSpPr>
            <p:cNvPr id="415" name="Google Shape;415;p34"/>
            <p:cNvSpPr/>
            <p:nvPr/>
          </p:nvSpPr>
          <p:spPr>
            <a:xfrm>
              <a:off x="81218" y="2881622"/>
              <a:ext cx="2388324" cy="2312893"/>
            </a:xfrm>
            <a:custGeom>
              <a:avLst/>
              <a:gdLst/>
              <a:ahLst/>
              <a:cxnLst/>
              <a:rect l="l" t="t" r="r" b="b"/>
              <a:pathLst>
                <a:path w="27198" h="26339" extrusionOk="0">
                  <a:moveTo>
                    <a:pt x="1073" y="9026"/>
                  </a:moveTo>
                  <a:lnTo>
                    <a:pt x="1549" y="8835"/>
                  </a:lnTo>
                  <a:lnTo>
                    <a:pt x="2501" y="8621"/>
                  </a:lnTo>
                  <a:lnTo>
                    <a:pt x="3859" y="8550"/>
                  </a:lnTo>
                  <a:lnTo>
                    <a:pt x="4573" y="8645"/>
                  </a:lnTo>
                  <a:lnTo>
                    <a:pt x="4883" y="8669"/>
                  </a:lnTo>
                  <a:lnTo>
                    <a:pt x="5407" y="8859"/>
                  </a:lnTo>
                  <a:lnTo>
                    <a:pt x="6074" y="9335"/>
                  </a:lnTo>
                  <a:lnTo>
                    <a:pt x="6455" y="9764"/>
                  </a:lnTo>
                  <a:lnTo>
                    <a:pt x="6764" y="10193"/>
                  </a:lnTo>
                  <a:lnTo>
                    <a:pt x="7241" y="11098"/>
                  </a:lnTo>
                  <a:lnTo>
                    <a:pt x="7717" y="12574"/>
                  </a:lnTo>
                  <a:lnTo>
                    <a:pt x="7955" y="13574"/>
                  </a:lnTo>
                  <a:lnTo>
                    <a:pt x="8312" y="15551"/>
                  </a:lnTo>
                  <a:lnTo>
                    <a:pt x="8646" y="17528"/>
                  </a:lnTo>
                  <a:lnTo>
                    <a:pt x="8836" y="18480"/>
                  </a:lnTo>
                  <a:lnTo>
                    <a:pt x="9312" y="19909"/>
                  </a:lnTo>
                  <a:lnTo>
                    <a:pt x="9789" y="20814"/>
                  </a:lnTo>
                  <a:lnTo>
                    <a:pt x="10098" y="21266"/>
                  </a:lnTo>
                  <a:lnTo>
                    <a:pt x="9884" y="20242"/>
                  </a:lnTo>
                  <a:lnTo>
                    <a:pt x="9598" y="18194"/>
                  </a:lnTo>
                  <a:lnTo>
                    <a:pt x="9336" y="15170"/>
                  </a:lnTo>
                  <a:lnTo>
                    <a:pt x="9193" y="13170"/>
                  </a:lnTo>
                  <a:lnTo>
                    <a:pt x="8979" y="12003"/>
                  </a:lnTo>
                  <a:lnTo>
                    <a:pt x="8074" y="8835"/>
                  </a:lnTo>
                  <a:lnTo>
                    <a:pt x="7479" y="7049"/>
                  </a:lnTo>
                  <a:lnTo>
                    <a:pt x="7241" y="6549"/>
                  </a:lnTo>
                  <a:lnTo>
                    <a:pt x="7122" y="6216"/>
                  </a:lnTo>
                  <a:lnTo>
                    <a:pt x="6979" y="5477"/>
                  </a:lnTo>
                  <a:lnTo>
                    <a:pt x="6907" y="4358"/>
                  </a:lnTo>
                  <a:lnTo>
                    <a:pt x="7169" y="2929"/>
                  </a:lnTo>
                  <a:lnTo>
                    <a:pt x="7550" y="2048"/>
                  </a:lnTo>
                  <a:lnTo>
                    <a:pt x="7860" y="1572"/>
                  </a:lnTo>
                  <a:lnTo>
                    <a:pt x="8050" y="1405"/>
                  </a:lnTo>
                  <a:lnTo>
                    <a:pt x="8455" y="1072"/>
                  </a:lnTo>
                  <a:lnTo>
                    <a:pt x="9217" y="596"/>
                  </a:lnTo>
                  <a:lnTo>
                    <a:pt x="10336" y="191"/>
                  </a:lnTo>
                  <a:lnTo>
                    <a:pt x="11003" y="72"/>
                  </a:lnTo>
                  <a:lnTo>
                    <a:pt x="11313" y="0"/>
                  </a:lnTo>
                  <a:lnTo>
                    <a:pt x="12551" y="0"/>
                  </a:lnTo>
                  <a:lnTo>
                    <a:pt x="12861" y="72"/>
                  </a:lnTo>
                  <a:lnTo>
                    <a:pt x="13456" y="262"/>
                  </a:lnTo>
                  <a:lnTo>
                    <a:pt x="14575" y="738"/>
                  </a:lnTo>
                  <a:lnTo>
                    <a:pt x="15504" y="1429"/>
                  </a:lnTo>
                  <a:lnTo>
                    <a:pt x="16219" y="2382"/>
                  </a:lnTo>
                  <a:lnTo>
                    <a:pt x="16481" y="3001"/>
                  </a:lnTo>
                  <a:lnTo>
                    <a:pt x="16695" y="3691"/>
                  </a:lnTo>
                  <a:lnTo>
                    <a:pt x="16933" y="5120"/>
                  </a:lnTo>
                  <a:lnTo>
                    <a:pt x="17005" y="5858"/>
                  </a:lnTo>
                  <a:lnTo>
                    <a:pt x="17028" y="6430"/>
                  </a:lnTo>
                  <a:lnTo>
                    <a:pt x="16981" y="8002"/>
                  </a:lnTo>
                  <a:lnTo>
                    <a:pt x="16909" y="8383"/>
                  </a:lnTo>
                  <a:lnTo>
                    <a:pt x="16695" y="10026"/>
                  </a:lnTo>
                  <a:lnTo>
                    <a:pt x="15980" y="13265"/>
                  </a:lnTo>
                  <a:lnTo>
                    <a:pt x="15623" y="14884"/>
                  </a:lnTo>
                  <a:lnTo>
                    <a:pt x="15385" y="16146"/>
                  </a:lnTo>
                  <a:lnTo>
                    <a:pt x="15195" y="18051"/>
                  </a:lnTo>
                  <a:lnTo>
                    <a:pt x="15266" y="19314"/>
                  </a:lnTo>
                  <a:lnTo>
                    <a:pt x="15385" y="19957"/>
                  </a:lnTo>
                  <a:lnTo>
                    <a:pt x="15480" y="20314"/>
                  </a:lnTo>
                  <a:lnTo>
                    <a:pt x="15742" y="20885"/>
                  </a:lnTo>
                  <a:lnTo>
                    <a:pt x="16076" y="21314"/>
                  </a:lnTo>
                  <a:lnTo>
                    <a:pt x="16481" y="21600"/>
                  </a:lnTo>
                  <a:lnTo>
                    <a:pt x="16957" y="21719"/>
                  </a:lnTo>
                  <a:lnTo>
                    <a:pt x="17457" y="21719"/>
                  </a:lnTo>
                  <a:lnTo>
                    <a:pt x="17981" y="21552"/>
                  </a:lnTo>
                  <a:lnTo>
                    <a:pt x="18505" y="21219"/>
                  </a:lnTo>
                  <a:lnTo>
                    <a:pt x="18791" y="20981"/>
                  </a:lnTo>
                  <a:lnTo>
                    <a:pt x="19219" y="20528"/>
                  </a:lnTo>
                  <a:lnTo>
                    <a:pt x="19838" y="19480"/>
                  </a:lnTo>
                  <a:lnTo>
                    <a:pt x="20077" y="18909"/>
                  </a:lnTo>
                  <a:lnTo>
                    <a:pt x="20601" y="17718"/>
                  </a:lnTo>
                  <a:lnTo>
                    <a:pt x="21386" y="15980"/>
                  </a:lnTo>
                  <a:lnTo>
                    <a:pt x="22029" y="14860"/>
                  </a:lnTo>
                  <a:lnTo>
                    <a:pt x="22434" y="14360"/>
                  </a:lnTo>
                  <a:lnTo>
                    <a:pt x="22815" y="13955"/>
                  </a:lnTo>
                  <a:lnTo>
                    <a:pt x="23649" y="13408"/>
                  </a:lnTo>
                  <a:lnTo>
                    <a:pt x="24601" y="13217"/>
                  </a:lnTo>
                  <a:lnTo>
                    <a:pt x="25578" y="13360"/>
                  </a:lnTo>
                  <a:lnTo>
                    <a:pt x="26078" y="13598"/>
                  </a:lnTo>
                  <a:lnTo>
                    <a:pt x="26411" y="13812"/>
                  </a:lnTo>
                  <a:lnTo>
                    <a:pt x="26888" y="14384"/>
                  </a:lnTo>
                  <a:lnTo>
                    <a:pt x="27149" y="15146"/>
                  </a:lnTo>
                  <a:lnTo>
                    <a:pt x="27197" y="16051"/>
                  </a:lnTo>
                  <a:lnTo>
                    <a:pt x="27126" y="16527"/>
                  </a:lnTo>
                  <a:lnTo>
                    <a:pt x="26983" y="17170"/>
                  </a:lnTo>
                  <a:lnTo>
                    <a:pt x="26554" y="18385"/>
                  </a:lnTo>
                  <a:lnTo>
                    <a:pt x="25959" y="19528"/>
                  </a:lnTo>
                  <a:lnTo>
                    <a:pt x="25268" y="20600"/>
                  </a:lnTo>
                  <a:lnTo>
                    <a:pt x="24887" y="21100"/>
                  </a:lnTo>
                  <a:lnTo>
                    <a:pt x="24530" y="21552"/>
                  </a:lnTo>
                  <a:lnTo>
                    <a:pt x="23601" y="22481"/>
                  </a:lnTo>
                  <a:lnTo>
                    <a:pt x="22458" y="23386"/>
                  </a:lnTo>
                  <a:lnTo>
                    <a:pt x="21101" y="24267"/>
                  </a:lnTo>
                  <a:lnTo>
                    <a:pt x="19529" y="25029"/>
                  </a:lnTo>
                  <a:lnTo>
                    <a:pt x="17767" y="25672"/>
                  </a:lnTo>
                  <a:lnTo>
                    <a:pt x="15838" y="26125"/>
                  </a:lnTo>
                  <a:lnTo>
                    <a:pt x="13718" y="26339"/>
                  </a:lnTo>
                  <a:lnTo>
                    <a:pt x="12599" y="26339"/>
                  </a:lnTo>
                  <a:lnTo>
                    <a:pt x="11575" y="26196"/>
                  </a:lnTo>
                  <a:lnTo>
                    <a:pt x="9551" y="25743"/>
                  </a:lnTo>
                  <a:lnTo>
                    <a:pt x="7645" y="25005"/>
                  </a:lnTo>
                  <a:lnTo>
                    <a:pt x="6336" y="24219"/>
                  </a:lnTo>
                  <a:lnTo>
                    <a:pt x="5526" y="23576"/>
                  </a:lnTo>
                  <a:lnTo>
                    <a:pt x="5145" y="23219"/>
                  </a:lnTo>
                  <a:lnTo>
                    <a:pt x="4478" y="22529"/>
                  </a:lnTo>
                  <a:lnTo>
                    <a:pt x="3216" y="20766"/>
                  </a:lnTo>
                  <a:lnTo>
                    <a:pt x="2049" y="18671"/>
                  </a:lnTo>
                  <a:lnTo>
                    <a:pt x="1073" y="16408"/>
                  </a:lnTo>
                  <a:lnTo>
                    <a:pt x="358" y="14170"/>
                  </a:lnTo>
                  <a:lnTo>
                    <a:pt x="1" y="12122"/>
                  </a:lnTo>
                  <a:lnTo>
                    <a:pt x="1" y="10836"/>
                  </a:lnTo>
                  <a:lnTo>
                    <a:pt x="144" y="10121"/>
                  </a:lnTo>
                  <a:lnTo>
                    <a:pt x="406" y="9550"/>
                  </a:lnTo>
                  <a:lnTo>
                    <a:pt x="811" y="9145"/>
                  </a:lnTo>
                  <a:lnTo>
                    <a:pt x="1073" y="90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4"/>
            <p:cNvSpPr/>
            <p:nvPr/>
          </p:nvSpPr>
          <p:spPr>
            <a:xfrm>
              <a:off x="896925" y="2984098"/>
              <a:ext cx="566830" cy="342996"/>
            </a:xfrm>
            <a:custGeom>
              <a:avLst/>
              <a:gdLst/>
              <a:ahLst/>
              <a:cxnLst/>
              <a:rect l="l" t="t" r="r" b="b"/>
              <a:pathLst>
                <a:path w="6455" h="3906" extrusionOk="0">
                  <a:moveTo>
                    <a:pt x="2882" y="3882"/>
                  </a:moveTo>
                  <a:lnTo>
                    <a:pt x="2501" y="3906"/>
                  </a:lnTo>
                  <a:lnTo>
                    <a:pt x="1739" y="3787"/>
                  </a:lnTo>
                  <a:lnTo>
                    <a:pt x="1358" y="3667"/>
                  </a:lnTo>
                  <a:lnTo>
                    <a:pt x="858" y="3501"/>
                  </a:lnTo>
                  <a:lnTo>
                    <a:pt x="262" y="3072"/>
                  </a:lnTo>
                  <a:lnTo>
                    <a:pt x="48" y="2643"/>
                  </a:lnTo>
                  <a:lnTo>
                    <a:pt x="0" y="2381"/>
                  </a:lnTo>
                  <a:lnTo>
                    <a:pt x="0" y="2096"/>
                  </a:lnTo>
                  <a:lnTo>
                    <a:pt x="96" y="1596"/>
                  </a:lnTo>
                  <a:lnTo>
                    <a:pt x="334" y="1167"/>
                  </a:lnTo>
                  <a:lnTo>
                    <a:pt x="667" y="762"/>
                  </a:lnTo>
                  <a:lnTo>
                    <a:pt x="882" y="619"/>
                  </a:lnTo>
                  <a:lnTo>
                    <a:pt x="1144" y="453"/>
                  </a:lnTo>
                  <a:lnTo>
                    <a:pt x="1691" y="191"/>
                  </a:lnTo>
                  <a:lnTo>
                    <a:pt x="2668" y="0"/>
                  </a:lnTo>
                  <a:lnTo>
                    <a:pt x="4049" y="72"/>
                  </a:lnTo>
                  <a:lnTo>
                    <a:pt x="5001" y="357"/>
                  </a:lnTo>
                  <a:lnTo>
                    <a:pt x="5549" y="667"/>
                  </a:lnTo>
                  <a:lnTo>
                    <a:pt x="5764" y="857"/>
                  </a:lnTo>
                  <a:lnTo>
                    <a:pt x="6121" y="1191"/>
                  </a:lnTo>
                  <a:lnTo>
                    <a:pt x="6454" y="1929"/>
                  </a:lnTo>
                  <a:lnTo>
                    <a:pt x="6311" y="2643"/>
                  </a:lnTo>
                  <a:lnTo>
                    <a:pt x="5764" y="3239"/>
                  </a:lnTo>
                  <a:lnTo>
                    <a:pt x="5311" y="3429"/>
                  </a:lnTo>
                  <a:lnTo>
                    <a:pt x="4739" y="3644"/>
                  </a:lnTo>
                  <a:lnTo>
                    <a:pt x="3525" y="3882"/>
                  </a:lnTo>
                  <a:lnTo>
                    <a:pt x="2882" y="38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4"/>
            <p:cNvSpPr/>
            <p:nvPr/>
          </p:nvSpPr>
          <p:spPr>
            <a:xfrm>
              <a:off x="198467" y="3705557"/>
              <a:ext cx="416231" cy="286532"/>
            </a:xfrm>
            <a:custGeom>
              <a:avLst/>
              <a:gdLst/>
              <a:ahLst/>
              <a:cxnLst/>
              <a:rect l="l" t="t" r="r" b="b"/>
              <a:pathLst>
                <a:path w="4740" h="3263" extrusionOk="0">
                  <a:moveTo>
                    <a:pt x="3168" y="48"/>
                  </a:moveTo>
                  <a:lnTo>
                    <a:pt x="3430" y="71"/>
                  </a:lnTo>
                  <a:lnTo>
                    <a:pt x="3906" y="238"/>
                  </a:lnTo>
                  <a:lnTo>
                    <a:pt x="4287" y="500"/>
                  </a:lnTo>
                  <a:lnTo>
                    <a:pt x="4573" y="905"/>
                  </a:lnTo>
                  <a:lnTo>
                    <a:pt x="4668" y="1167"/>
                  </a:lnTo>
                  <a:lnTo>
                    <a:pt x="4739" y="1500"/>
                  </a:lnTo>
                  <a:lnTo>
                    <a:pt x="4573" y="2119"/>
                  </a:lnTo>
                  <a:lnTo>
                    <a:pt x="4358" y="2381"/>
                  </a:lnTo>
                  <a:lnTo>
                    <a:pt x="4049" y="2667"/>
                  </a:lnTo>
                  <a:lnTo>
                    <a:pt x="3215" y="3072"/>
                  </a:lnTo>
                  <a:lnTo>
                    <a:pt x="2263" y="3263"/>
                  </a:lnTo>
                  <a:lnTo>
                    <a:pt x="1334" y="3215"/>
                  </a:lnTo>
                  <a:lnTo>
                    <a:pt x="953" y="3072"/>
                  </a:lnTo>
                  <a:lnTo>
                    <a:pt x="715" y="2977"/>
                  </a:lnTo>
                  <a:lnTo>
                    <a:pt x="358" y="2667"/>
                  </a:lnTo>
                  <a:lnTo>
                    <a:pt x="96" y="2286"/>
                  </a:lnTo>
                  <a:lnTo>
                    <a:pt x="0" y="1810"/>
                  </a:lnTo>
                  <a:lnTo>
                    <a:pt x="0" y="1548"/>
                  </a:lnTo>
                  <a:lnTo>
                    <a:pt x="24" y="1334"/>
                  </a:lnTo>
                  <a:lnTo>
                    <a:pt x="167" y="953"/>
                  </a:lnTo>
                  <a:lnTo>
                    <a:pt x="548" y="500"/>
                  </a:lnTo>
                  <a:lnTo>
                    <a:pt x="929" y="286"/>
                  </a:lnTo>
                  <a:lnTo>
                    <a:pt x="1382" y="119"/>
                  </a:lnTo>
                  <a:lnTo>
                    <a:pt x="2596" y="0"/>
                  </a:lnTo>
                  <a:lnTo>
                    <a:pt x="3168" y="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4"/>
            <p:cNvSpPr/>
            <p:nvPr/>
          </p:nvSpPr>
          <p:spPr>
            <a:xfrm>
              <a:off x="2136526" y="4151822"/>
              <a:ext cx="276083" cy="200915"/>
            </a:xfrm>
            <a:custGeom>
              <a:avLst/>
              <a:gdLst/>
              <a:ahLst/>
              <a:cxnLst/>
              <a:rect l="l" t="t" r="r" b="b"/>
              <a:pathLst>
                <a:path w="3144" h="2288" extrusionOk="0">
                  <a:moveTo>
                    <a:pt x="1167" y="1"/>
                  </a:moveTo>
                  <a:lnTo>
                    <a:pt x="1667" y="96"/>
                  </a:lnTo>
                  <a:lnTo>
                    <a:pt x="2429" y="406"/>
                  </a:lnTo>
                  <a:lnTo>
                    <a:pt x="2858" y="811"/>
                  </a:lnTo>
                  <a:lnTo>
                    <a:pt x="3025" y="1096"/>
                  </a:lnTo>
                  <a:lnTo>
                    <a:pt x="3120" y="1311"/>
                  </a:lnTo>
                  <a:lnTo>
                    <a:pt x="3144" y="1692"/>
                  </a:lnTo>
                  <a:lnTo>
                    <a:pt x="2977" y="2001"/>
                  </a:lnTo>
                  <a:lnTo>
                    <a:pt x="2668" y="2216"/>
                  </a:lnTo>
                  <a:lnTo>
                    <a:pt x="2429" y="2263"/>
                  </a:lnTo>
                  <a:lnTo>
                    <a:pt x="2144" y="2287"/>
                  </a:lnTo>
                  <a:lnTo>
                    <a:pt x="1453" y="2097"/>
                  </a:lnTo>
                  <a:lnTo>
                    <a:pt x="786" y="1739"/>
                  </a:lnTo>
                  <a:lnTo>
                    <a:pt x="239" y="1239"/>
                  </a:lnTo>
                  <a:lnTo>
                    <a:pt x="96" y="977"/>
                  </a:lnTo>
                  <a:lnTo>
                    <a:pt x="0" y="739"/>
                  </a:lnTo>
                  <a:lnTo>
                    <a:pt x="24" y="382"/>
                  </a:lnTo>
                  <a:lnTo>
                    <a:pt x="286" y="120"/>
                  </a:lnTo>
                  <a:lnTo>
                    <a:pt x="810" y="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01964" y="797499"/>
            <a:ext cx="4679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b)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dấu</a:t>
            </a:r>
            <a:r>
              <a:rPr lang="en-US" sz="2000" dirty="0"/>
              <a:t> “?”</a:t>
            </a:r>
          </a:p>
        </p:txBody>
      </p:sp>
      <p:sp>
        <p:nvSpPr>
          <p:cNvPr id="16" name="Google Shape;413;p34"/>
          <p:cNvSpPr/>
          <p:nvPr/>
        </p:nvSpPr>
        <p:spPr>
          <a:xfrm rot="-3754672">
            <a:off x="7565705" y="31420"/>
            <a:ext cx="1389894" cy="1358250"/>
          </a:xfrm>
          <a:custGeom>
            <a:avLst/>
            <a:gdLst/>
            <a:ahLst/>
            <a:cxnLst/>
            <a:rect l="l" t="t" r="r" b="b"/>
            <a:pathLst>
              <a:path w="13623" h="13313" extrusionOk="0">
                <a:moveTo>
                  <a:pt x="5001" y="0"/>
                </a:moveTo>
                <a:lnTo>
                  <a:pt x="4715" y="48"/>
                </a:lnTo>
                <a:lnTo>
                  <a:pt x="4501" y="95"/>
                </a:lnTo>
                <a:lnTo>
                  <a:pt x="4192" y="286"/>
                </a:lnTo>
                <a:lnTo>
                  <a:pt x="3858" y="715"/>
                </a:lnTo>
                <a:lnTo>
                  <a:pt x="3644" y="1096"/>
                </a:lnTo>
                <a:lnTo>
                  <a:pt x="3287" y="2644"/>
                </a:lnTo>
                <a:lnTo>
                  <a:pt x="2334" y="7287"/>
                </a:lnTo>
                <a:lnTo>
                  <a:pt x="2048" y="9193"/>
                </a:lnTo>
                <a:lnTo>
                  <a:pt x="1977" y="9169"/>
                </a:lnTo>
                <a:lnTo>
                  <a:pt x="1882" y="9145"/>
                </a:lnTo>
                <a:lnTo>
                  <a:pt x="2167" y="7240"/>
                </a:lnTo>
                <a:lnTo>
                  <a:pt x="3120" y="2572"/>
                </a:lnTo>
                <a:lnTo>
                  <a:pt x="3477" y="1024"/>
                </a:lnTo>
                <a:lnTo>
                  <a:pt x="3358" y="810"/>
                </a:lnTo>
                <a:lnTo>
                  <a:pt x="3048" y="453"/>
                </a:lnTo>
                <a:lnTo>
                  <a:pt x="2858" y="381"/>
                </a:lnTo>
                <a:lnTo>
                  <a:pt x="2501" y="310"/>
                </a:lnTo>
                <a:lnTo>
                  <a:pt x="1953" y="429"/>
                </a:lnTo>
                <a:lnTo>
                  <a:pt x="1572" y="810"/>
                </a:lnTo>
                <a:lnTo>
                  <a:pt x="1310" y="1358"/>
                </a:lnTo>
                <a:lnTo>
                  <a:pt x="1215" y="1667"/>
                </a:lnTo>
                <a:lnTo>
                  <a:pt x="1096" y="2167"/>
                </a:lnTo>
                <a:lnTo>
                  <a:pt x="953" y="4025"/>
                </a:lnTo>
                <a:lnTo>
                  <a:pt x="905" y="6311"/>
                </a:lnTo>
                <a:lnTo>
                  <a:pt x="1000" y="8407"/>
                </a:lnTo>
                <a:lnTo>
                  <a:pt x="1143" y="9097"/>
                </a:lnTo>
                <a:lnTo>
                  <a:pt x="1119" y="9097"/>
                </a:lnTo>
                <a:lnTo>
                  <a:pt x="715" y="9193"/>
                </a:lnTo>
                <a:lnTo>
                  <a:pt x="310" y="9335"/>
                </a:lnTo>
                <a:lnTo>
                  <a:pt x="119" y="9455"/>
                </a:lnTo>
                <a:lnTo>
                  <a:pt x="0" y="9836"/>
                </a:lnTo>
                <a:lnTo>
                  <a:pt x="119" y="10026"/>
                </a:lnTo>
                <a:lnTo>
                  <a:pt x="2929" y="13170"/>
                </a:lnTo>
                <a:lnTo>
                  <a:pt x="3096" y="13312"/>
                </a:lnTo>
                <a:lnTo>
                  <a:pt x="3501" y="13265"/>
                </a:lnTo>
                <a:lnTo>
                  <a:pt x="3620" y="13098"/>
                </a:lnTo>
                <a:lnTo>
                  <a:pt x="3858" y="12669"/>
                </a:lnTo>
                <a:lnTo>
                  <a:pt x="4025" y="12193"/>
                </a:lnTo>
                <a:lnTo>
                  <a:pt x="4763" y="12407"/>
                </a:lnTo>
                <a:lnTo>
                  <a:pt x="6787" y="12717"/>
                </a:lnTo>
                <a:lnTo>
                  <a:pt x="9002" y="12908"/>
                </a:lnTo>
                <a:lnTo>
                  <a:pt x="10812" y="12955"/>
                </a:lnTo>
                <a:lnTo>
                  <a:pt x="11288" y="12908"/>
                </a:lnTo>
                <a:lnTo>
                  <a:pt x="11717" y="12812"/>
                </a:lnTo>
                <a:lnTo>
                  <a:pt x="12336" y="12550"/>
                </a:lnTo>
                <a:lnTo>
                  <a:pt x="12693" y="12122"/>
                </a:lnTo>
                <a:lnTo>
                  <a:pt x="12765" y="11550"/>
                </a:lnTo>
                <a:lnTo>
                  <a:pt x="12693" y="11169"/>
                </a:lnTo>
                <a:lnTo>
                  <a:pt x="12622" y="10931"/>
                </a:lnTo>
                <a:lnTo>
                  <a:pt x="12455" y="10764"/>
                </a:lnTo>
                <a:lnTo>
                  <a:pt x="10883" y="10979"/>
                </a:lnTo>
                <a:lnTo>
                  <a:pt x="6001" y="11550"/>
                </a:lnTo>
                <a:lnTo>
                  <a:pt x="4096" y="11693"/>
                </a:lnTo>
                <a:lnTo>
                  <a:pt x="4096" y="11598"/>
                </a:lnTo>
                <a:lnTo>
                  <a:pt x="4096" y="11526"/>
                </a:lnTo>
                <a:lnTo>
                  <a:pt x="6001" y="11383"/>
                </a:lnTo>
                <a:lnTo>
                  <a:pt x="10955" y="10788"/>
                </a:lnTo>
                <a:lnTo>
                  <a:pt x="12503" y="10574"/>
                </a:lnTo>
                <a:lnTo>
                  <a:pt x="12789" y="10407"/>
                </a:lnTo>
                <a:lnTo>
                  <a:pt x="13241" y="10050"/>
                </a:lnTo>
                <a:lnTo>
                  <a:pt x="13527" y="9621"/>
                </a:lnTo>
                <a:lnTo>
                  <a:pt x="13622" y="9145"/>
                </a:lnTo>
                <a:lnTo>
                  <a:pt x="13574" y="8883"/>
                </a:lnTo>
                <a:lnTo>
                  <a:pt x="13479" y="8621"/>
                </a:lnTo>
                <a:lnTo>
                  <a:pt x="13193" y="8264"/>
                </a:lnTo>
                <a:lnTo>
                  <a:pt x="12670" y="8002"/>
                </a:lnTo>
                <a:lnTo>
                  <a:pt x="12408" y="7978"/>
                </a:lnTo>
                <a:lnTo>
                  <a:pt x="10836" y="8597"/>
                </a:lnTo>
                <a:lnTo>
                  <a:pt x="5930" y="10455"/>
                </a:lnTo>
                <a:lnTo>
                  <a:pt x="3977" y="11098"/>
                </a:lnTo>
                <a:lnTo>
                  <a:pt x="3953" y="11026"/>
                </a:lnTo>
                <a:lnTo>
                  <a:pt x="3906" y="10955"/>
                </a:lnTo>
                <a:lnTo>
                  <a:pt x="5906" y="10288"/>
                </a:lnTo>
                <a:lnTo>
                  <a:pt x="10931" y="8383"/>
                </a:lnTo>
                <a:lnTo>
                  <a:pt x="12455" y="7764"/>
                </a:lnTo>
                <a:lnTo>
                  <a:pt x="12765" y="7406"/>
                </a:lnTo>
                <a:lnTo>
                  <a:pt x="13170" y="6597"/>
                </a:lnTo>
                <a:lnTo>
                  <a:pt x="13217" y="6025"/>
                </a:lnTo>
                <a:lnTo>
                  <a:pt x="13098" y="5739"/>
                </a:lnTo>
                <a:lnTo>
                  <a:pt x="12908" y="5501"/>
                </a:lnTo>
                <a:lnTo>
                  <a:pt x="12431" y="5263"/>
                </a:lnTo>
                <a:lnTo>
                  <a:pt x="11598" y="5239"/>
                </a:lnTo>
                <a:lnTo>
                  <a:pt x="11145" y="5335"/>
                </a:lnTo>
                <a:lnTo>
                  <a:pt x="9597" y="6382"/>
                </a:lnTo>
                <a:lnTo>
                  <a:pt x="5168" y="9216"/>
                </a:lnTo>
                <a:lnTo>
                  <a:pt x="3453" y="10240"/>
                </a:lnTo>
                <a:lnTo>
                  <a:pt x="3406" y="10169"/>
                </a:lnTo>
                <a:lnTo>
                  <a:pt x="3358" y="10121"/>
                </a:lnTo>
                <a:lnTo>
                  <a:pt x="5120" y="9073"/>
                </a:lnTo>
                <a:lnTo>
                  <a:pt x="9693" y="6121"/>
                </a:lnTo>
                <a:lnTo>
                  <a:pt x="11217" y="5096"/>
                </a:lnTo>
                <a:lnTo>
                  <a:pt x="11526" y="4692"/>
                </a:lnTo>
                <a:lnTo>
                  <a:pt x="11860" y="3858"/>
                </a:lnTo>
                <a:lnTo>
                  <a:pt x="11788" y="3263"/>
                </a:lnTo>
                <a:lnTo>
                  <a:pt x="11622" y="2953"/>
                </a:lnTo>
                <a:lnTo>
                  <a:pt x="11479" y="2810"/>
                </a:lnTo>
                <a:lnTo>
                  <a:pt x="11217" y="2620"/>
                </a:lnTo>
                <a:lnTo>
                  <a:pt x="10764" y="2548"/>
                </a:lnTo>
                <a:lnTo>
                  <a:pt x="10121" y="2739"/>
                </a:lnTo>
                <a:lnTo>
                  <a:pt x="9574" y="3072"/>
                </a:lnTo>
                <a:lnTo>
                  <a:pt x="9359" y="3239"/>
                </a:lnTo>
                <a:lnTo>
                  <a:pt x="6311" y="6311"/>
                </a:lnTo>
                <a:lnTo>
                  <a:pt x="2882" y="9645"/>
                </a:lnTo>
                <a:lnTo>
                  <a:pt x="2810" y="9597"/>
                </a:lnTo>
                <a:lnTo>
                  <a:pt x="2739" y="9550"/>
                </a:lnTo>
                <a:lnTo>
                  <a:pt x="6097" y="6263"/>
                </a:lnTo>
                <a:lnTo>
                  <a:pt x="9193" y="3168"/>
                </a:lnTo>
                <a:lnTo>
                  <a:pt x="9312" y="2667"/>
                </a:lnTo>
                <a:lnTo>
                  <a:pt x="9288" y="1739"/>
                </a:lnTo>
                <a:lnTo>
                  <a:pt x="8954" y="1215"/>
                </a:lnTo>
                <a:lnTo>
                  <a:pt x="8669" y="1048"/>
                </a:lnTo>
                <a:lnTo>
                  <a:pt x="8311" y="929"/>
                </a:lnTo>
                <a:lnTo>
                  <a:pt x="7716" y="905"/>
                </a:lnTo>
                <a:lnTo>
                  <a:pt x="6954" y="1215"/>
                </a:lnTo>
                <a:lnTo>
                  <a:pt x="6621" y="1501"/>
                </a:lnTo>
                <a:lnTo>
                  <a:pt x="4811" y="4858"/>
                </a:lnTo>
                <a:lnTo>
                  <a:pt x="2525" y="9407"/>
                </a:lnTo>
                <a:lnTo>
                  <a:pt x="2453" y="9383"/>
                </a:lnTo>
                <a:lnTo>
                  <a:pt x="2382" y="9335"/>
                </a:lnTo>
                <a:lnTo>
                  <a:pt x="4430" y="5216"/>
                </a:lnTo>
                <a:lnTo>
                  <a:pt x="6311" y="1739"/>
                </a:lnTo>
                <a:lnTo>
                  <a:pt x="6311" y="1524"/>
                </a:lnTo>
                <a:lnTo>
                  <a:pt x="6240" y="905"/>
                </a:lnTo>
                <a:lnTo>
                  <a:pt x="6025" y="453"/>
                </a:lnTo>
                <a:lnTo>
                  <a:pt x="5787" y="215"/>
                </a:lnTo>
                <a:lnTo>
                  <a:pt x="5454" y="48"/>
                </a:lnTo>
                <a:lnTo>
                  <a:pt x="500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Cube 8"/>
          <p:cNvSpPr/>
          <p:nvPr/>
        </p:nvSpPr>
        <p:spPr>
          <a:xfrm>
            <a:off x="982644" y="1548252"/>
            <a:ext cx="539882" cy="741729"/>
          </a:xfrm>
          <a:prstGeom prst="cub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>
            <a:off x="1630685" y="1686058"/>
            <a:ext cx="485732" cy="603923"/>
          </a:xfrm>
          <a:prstGeom prst="ca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2224576" y="1686058"/>
            <a:ext cx="585004" cy="585004"/>
          </a:xfrm>
          <a:prstGeom prst="cub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00642" y="1686058"/>
            <a:ext cx="585004" cy="58500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3663619" y="1548252"/>
            <a:ext cx="539882" cy="741729"/>
          </a:xfrm>
          <a:prstGeom prst="cub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an 23"/>
          <p:cNvSpPr/>
          <p:nvPr/>
        </p:nvSpPr>
        <p:spPr>
          <a:xfrm>
            <a:off x="4311660" y="1686058"/>
            <a:ext cx="485732" cy="603923"/>
          </a:xfrm>
          <a:prstGeom prst="ca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4905551" y="1686058"/>
            <a:ext cx="585004" cy="585004"/>
          </a:xfrm>
          <a:prstGeom prst="cub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581617" y="1686058"/>
            <a:ext cx="585004" cy="58500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6264615" y="1531399"/>
            <a:ext cx="539882" cy="741729"/>
          </a:xfrm>
          <a:prstGeom prst="cub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an 27"/>
          <p:cNvSpPr/>
          <p:nvPr/>
        </p:nvSpPr>
        <p:spPr>
          <a:xfrm>
            <a:off x="6912656" y="1669205"/>
            <a:ext cx="485732" cy="603923"/>
          </a:xfrm>
          <a:prstGeom prst="ca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182613" y="1669205"/>
            <a:ext cx="585004" cy="58500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506547" y="1739806"/>
            <a:ext cx="584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4155" y="2950558"/>
            <a:ext cx="584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A.</a:t>
            </a:r>
          </a:p>
        </p:txBody>
      </p:sp>
      <p:sp>
        <p:nvSpPr>
          <p:cNvPr id="33" name="Cube 32"/>
          <p:cNvSpPr/>
          <p:nvPr/>
        </p:nvSpPr>
        <p:spPr>
          <a:xfrm>
            <a:off x="1389411" y="2608939"/>
            <a:ext cx="539882" cy="741729"/>
          </a:xfrm>
          <a:prstGeom prst="cub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900642" y="2950558"/>
            <a:ext cx="584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B.</a:t>
            </a:r>
          </a:p>
        </p:txBody>
      </p:sp>
      <p:sp>
        <p:nvSpPr>
          <p:cNvPr id="35" name="Can 34"/>
          <p:cNvSpPr/>
          <p:nvPr/>
        </p:nvSpPr>
        <p:spPr>
          <a:xfrm>
            <a:off x="3485433" y="2741549"/>
            <a:ext cx="485732" cy="603923"/>
          </a:xfrm>
          <a:prstGeom prst="ca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942514" y="2979803"/>
            <a:ext cx="584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C.</a:t>
            </a:r>
          </a:p>
        </p:txBody>
      </p:sp>
      <p:sp>
        <p:nvSpPr>
          <p:cNvPr id="38" name="Cube 37"/>
          <p:cNvSpPr/>
          <p:nvPr/>
        </p:nvSpPr>
        <p:spPr>
          <a:xfrm>
            <a:off x="5549304" y="2737163"/>
            <a:ext cx="585004" cy="585004"/>
          </a:xfrm>
          <a:prstGeom prst="cub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762482" y="2705399"/>
            <a:ext cx="585004" cy="585004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214045" y="2921788"/>
            <a:ext cx="584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D.</a:t>
            </a:r>
          </a:p>
        </p:txBody>
      </p:sp>
      <p:sp>
        <p:nvSpPr>
          <p:cNvPr id="2" name="Rectangle 1"/>
          <p:cNvSpPr/>
          <p:nvPr/>
        </p:nvSpPr>
        <p:spPr>
          <a:xfrm>
            <a:off x="2809580" y="3538287"/>
            <a:ext cx="57779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Q</a:t>
            </a:r>
            <a:r>
              <a:rPr lang="vi-VN" sz="2000" dirty="0"/>
              <a:t>uy luật sắp xếp các hình theo thứ tự là: khối hộp chữ nhật, khối trụ, khối lập phương, khối cầu và lặp lại ba lần. </a:t>
            </a:r>
            <a:endParaRPr lang="en-US" sz="2000" dirty="0"/>
          </a:p>
        </p:txBody>
      </p:sp>
      <p:sp>
        <p:nvSpPr>
          <p:cNvPr id="4" name="Right Arrow 3"/>
          <p:cNvSpPr/>
          <p:nvPr/>
        </p:nvSpPr>
        <p:spPr>
          <a:xfrm>
            <a:off x="2032111" y="3705716"/>
            <a:ext cx="606056" cy="43172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05551" y="2899282"/>
            <a:ext cx="587729" cy="5877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3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oogle Shape;440;p36"/>
          <p:cNvGrpSpPr/>
          <p:nvPr/>
        </p:nvGrpSpPr>
        <p:grpSpPr>
          <a:xfrm>
            <a:off x="7023155" y="2030818"/>
            <a:ext cx="2487665" cy="2896424"/>
            <a:chOff x="4848134" y="181150"/>
            <a:chExt cx="4524464" cy="5267898"/>
          </a:xfrm>
        </p:grpSpPr>
        <p:sp>
          <p:nvSpPr>
            <p:cNvPr id="441" name="Google Shape;441;p36"/>
            <p:cNvSpPr/>
            <p:nvPr/>
          </p:nvSpPr>
          <p:spPr>
            <a:xfrm rot="395801">
              <a:off x="5121321" y="300420"/>
              <a:ext cx="2358351" cy="4891972"/>
            </a:xfrm>
            <a:custGeom>
              <a:avLst/>
              <a:gdLst/>
              <a:ahLst/>
              <a:cxnLst/>
              <a:rect l="l" t="t" r="r" b="b"/>
              <a:pathLst>
                <a:path w="26911" h="55822" extrusionOk="0">
                  <a:moveTo>
                    <a:pt x="3287" y="0"/>
                  </a:moveTo>
                  <a:lnTo>
                    <a:pt x="2167" y="95"/>
                  </a:lnTo>
                  <a:lnTo>
                    <a:pt x="1143" y="500"/>
                  </a:lnTo>
                  <a:lnTo>
                    <a:pt x="715" y="881"/>
                  </a:lnTo>
                  <a:lnTo>
                    <a:pt x="524" y="1072"/>
                  </a:lnTo>
                  <a:lnTo>
                    <a:pt x="239" y="1548"/>
                  </a:lnTo>
                  <a:lnTo>
                    <a:pt x="0" y="2358"/>
                  </a:lnTo>
                  <a:lnTo>
                    <a:pt x="24" y="3191"/>
                  </a:lnTo>
                  <a:lnTo>
                    <a:pt x="167" y="3715"/>
                  </a:lnTo>
                  <a:lnTo>
                    <a:pt x="429" y="4191"/>
                  </a:lnTo>
                  <a:lnTo>
                    <a:pt x="810" y="4573"/>
                  </a:lnTo>
                  <a:lnTo>
                    <a:pt x="1024" y="4739"/>
                  </a:lnTo>
                  <a:lnTo>
                    <a:pt x="1453" y="4930"/>
                  </a:lnTo>
                  <a:lnTo>
                    <a:pt x="2406" y="5168"/>
                  </a:lnTo>
                  <a:lnTo>
                    <a:pt x="3358" y="5358"/>
                  </a:lnTo>
                  <a:lnTo>
                    <a:pt x="3930" y="5668"/>
                  </a:lnTo>
                  <a:lnTo>
                    <a:pt x="4239" y="5954"/>
                  </a:lnTo>
                  <a:lnTo>
                    <a:pt x="4358" y="6144"/>
                  </a:lnTo>
                  <a:lnTo>
                    <a:pt x="4477" y="6430"/>
                  </a:lnTo>
                  <a:lnTo>
                    <a:pt x="4525" y="6978"/>
                  </a:lnTo>
                  <a:lnTo>
                    <a:pt x="4239" y="7787"/>
                  </a:lnTo>
                  <a:lnTo>
                    <a:pt x="3573" y="8931"/>
                  </a:lnTo>
                  <a:lnTo>
                    <a:pt x="3168" y="9812"/>
                  </a:lnTo>
                  <a:lnTo>
                    <a:pt x="3049" y="10407"/>
                  </a:lnTo>
                  <a:lnTo>
                    <a:pt x="3072" y="10717"/>
                  </a:lnTo>
                  <a:lnTo>
                    <a:pt x="3144" y="10979"/>
                  </a:lnTo>
                  <a:lnTo>
                    <a:pt x="3358" y="11431"/>
                  </a:lnTo>
                  <a:lnTo>
                    <a:pt x="3930" y="11955"/>
                  </a:lnTo>
                  <a:lnTo>
                    <a:pt x="5001" y="12384"/>
                  </a:lnTo>
                  <a:lnTo>
                    <a:pt x="6192" y="12574"/>
                  </a:lnTo>
                  <a:lnTo>
                    <a:pt x="6764" y="12622"/>
                  </a:lnTo>
                  <a:lnTo>
                    <a:pt x="7359" y="12693"/>
                  </a:lnTo>
                  <a:lnTo>
                    <a:pt x="8502" y="13074"/>
                  </a:lnTo>
                  <a:lnTo>
                    <a:pt x="9240" y="13527"/>
                  </a:lnTo>
                  <a:lnTo>
                    <a:pt x="9598" y="13908"/>
                  </a:lnTo>
                  <a:lnTo>
                    <a:pt x="9812" y="14336"/>
                  </a:lnTo>
                  <a:lnTo>
                    <a:pt x="9860" y="14837"/>
                  </a:lnTo>
                  <a:lnTo>
                    <a:pt x="9812" y="15098"/>
                  </a:lnTo>
                  <a:lnTo>
                    <a:pt x="9693" y="15456"/>
                  </a:lnTo>
                  <a:lnTo>
                    <a:pt x="9217" y="15980"/>
                  </a:lnTo>
                  <a:lnTo>
                    <a:pt x="8312" y="16646"/>
                  </a:lnTo>
                  <a:lnTo>
                    <a:pt x="7764" y="17146"/>
                  </a:lnTo>
                  <a:lnTo>
                    <a:pt x="7573" y="17385"/>
                  </a:lnTo>
                  <a:lnTo>
                    <a:pt x="7359" y="17932"/>
                  </a:lnTo>
                  <a:lnTo>
                    <a:pt x="7288" y="18528"/>
                  </a:lnTo>
                  <a:lnTo>
                    <a:pt x="7383" y="19099"/>
                  </a:lnTo>
                  <a:lnTo>
                    <a:pt x="7597" y="19671"/>
                  </a:lnTo>
                  <a:lnTo>
                    <a:pt x="7931" y="20171"/>
                  </a:lnTo>
                  <a:lnTo>
                    <a:pt x="8383" y="20552"/>
                  </a:lnTo>
                  <a:lnTo>
                    <a:pt x="8907" y="20790"/>
                  </a:lnTo>
                  <a:lnTo>
                    <a:pt x="9193" y="20838"/>
                  </a:lnTo>
                  <a:lnTo>
                    <a:pt x="9883" y="20862"/>
                  </a:lnTo>
                  <a:lnTo>
                    <a:pt x="10931" y="20838"/>
                  </a:lnTo>
                  <a:lnTo>
                    <a:pt x="11527" y="21028"/>
                  </a:lnTo>
                  <a:lnTo>
                    <a:pt x="11765" y="21243"/>
                  </a:lnTo>
                  <a:lnTo>
                    <a:pt x="11955" y="21528"/>
                  </a:lnTo>
                  <a:lnTo>
                    <a:pt x="12027" y="22148"/>
                  </a:lnTo>
                  <a:lnTo>
                    <a:pt x="11789" y="22814"/>
                  </a:lnTo>
                  <a:lnTo>
                    <a:pt x="11360" y="23433"/>
                  </a:lnTo>
                  <a:lnTo>
                    <a:pt x="11098" y="23672"/>
                  </a:lnTo>
                  <a:lnTo>
                    <a:pt x="10550" y="24148"/>
                  </a:lnTo>
                  <a:lnTo>
                    <a:pt x="9836" y="24934"/>
                  </a:lnTo>
                  <a:lnTo>
                    <a:pt x="9550" y="25529"/>
                  </a:lnTo>
                  <a:lnTo>
                    <a:pt x="9526" y="25886"/>
                  </a:lnTo>
                  <a:lnTo>
                    <a:pt x="9526" y="26101"/>
                  </a:lnTo>
                  <a:lnTo>
                    <a:pt x="9669" y="26529"/>
                  </a:lnTo>
                  <a:lnTo>
                    <a:pt x="10050" y="27029"/>
                  </a:lnTo>
                  <a:lnTo>
                    <a:pt x="10860" y="27553"/>
                  </a:lnTo>
                  <a:lnTo>
                    <a:pt x="11812" y="27887"/>
                  </a:lnTo>
                  <a:lnTo>
                    <a:pt x="12289" y="28030"/>
                  </a:lnTo>
                  <a:lnTo>
                    <a:pt x="12765" y="28149"/>
                  </a:lnTo>
                  <a:lnTo>
                    <a:pt x="13694" y="28554"/>
                  </a:lnTo>
                  <a:lnTo>
                    <a:pt x="14432" y="29149"/>
                  </a:lnTo>
                  <a:lnTo>
                    <a:pt x="14742" y="29720"/>
                  </a:lnTo>
                  <a:lnTo>
                    <a:pt x="14789" y="30149"/>
                  </a:lnTo>
                  <a:lnTo>
                    <a:pt x="14742" y="30363"/>
                  </a:lnTo>
                  <a:lnTo>
                    <a:pt x="14646" y="30721"/>
                  </a:lnTo>
                  <a:lnTo>
                    <a:pt x="14218" y="31245"/>
                  </a:lnTo>
                  <a:lnTo>
                    <a:pt x="13313" y="31888"/>
                  </a:lnTo>
                  <a:lnTo>
                    <a:pt x="12717" y="32316"/>
                  </a:lnTo>
                  <a:lnTo>
                    <a:pt x="12455" y="32578"/>
                  </a:lnTo>
                  <a:lnTo>
                    <a:pt x="12074" y="33174"/>
                  </a:lnTo>
                  <a:lnTo>
                    <a:pt x="11860" y="33864"/>
                  </a:lnTo>
                  <a:lnTo>
                    <a:pt x="11812" y="34579"/>
                  </a:lnTo>
                  <a:lnTo>
                    <a:pt x="11908" y="35293"/>
                  </a:lnTo>
                  <a:lnTo>
                    <a:pt x="12170" y="35960"/>
                  </a:lnTo>
                  <a:lnTo>
                    <a:pt x="12574" y="36555"/>
                  </a:lnTo>
                  <a:lnTo>
                    <a:pt x="13098" y="37031"/>
                  </a:lnTo>
                  <a:lnTo>
                    <a:pt x="13432" y="37198"/>
                  </a:lnTo>
                  <a:lnTo>
                    <a:pt x="14241" y="37484"/>
                  </a:lnTo>
                  <a:lnTo>
                    <a:pt x="15504" y="37865"/>
                  </a:lnTo>
                  <a:lnTo>
                    <a:pt x="16123" y="38341"/>
                  </a:lnTo>
                  <a:lnTo>
                    <a:pt x="16337" y="38698"/>
                  </a:lnTo>
                  <a:lnTo>
                    <a:pt x="16409" y="38913"/>
                  </a:lnTo>
                  <a:lnTo>
                    <a:pt x="16432" y="39341"/>
                  </a:lnTo>
                  <a:lnTo>
                    <a:pt x="16266" y="39937"/>
                  </a:lnTo>
                  <a:lnTo>
                    <a:pt x="15456" y="41151"/>
                  </a:lnTo>
                  <a:lnTo>
                    <a:pt x="14861" y="41913"/>
                  </a:lnTo>
                  <a:lnTo>
                    <a:pt x="14575" y="42414"/>
                  </a:lnTo>
                  <a:lnTo>
                    <a:pt x="14313" y="43580"/>
                  </a:lnTo>
                  <a:lnTo>
                    <a:pt x="14408" y="44438"/>
                  </a:lnTo>
                  <a:lnTo>
                    <a:pt x="14599" y="44985"/>
                  </a:lnTo>
                  <a:lnTo>
                    <a:pt x="14908" y="45462"/>
                  </a:lnTo>
                  <a:lnTo>
                    <a:pt x="15313" y="45843"/>
                  </a:lnTo>
                  <a:lnTo>
                    <a:pt x="15551" y="45986"/>
                  </a:lnTo>
                  <a:lnTo>
                    <a:pt x="16075" y="46200"/>
                  </a:lnTo>
                  <a:lnTo>
                    <a:pt x="17313" y="46414"/>
                  </a:lnTo>
                  <a:lnTo>
                    <a:pt x="18480" y="46652"/>
                  </a:lnTo>
                  <a:lnTo>
                    <a:pt x="19123" y="47010"/>
                  </a:lnTo>
                  <a:lnTo>
                    <a:pt x="19433" y="47391"/>
                  </a:lnTo>
                  <a:lnTo>
                    <a:pt x="19504" y="47653"/>
                  </a:lnTo>
                  <a:lnTo>
                    <a:pt x="19552" y="48058"/>
                  </a:lnTo>
                  <a:lnTo>
                    <a:pt x="19314" y="48867"/>
                  </a:lnTo>
                  <a:lnTo>
                    <a:pt x="19171" y="49272"/>
                  </a:lnTo>
                  <a:lnTo>
                    <a:pt x="18957" y="49939"/>
                  </a:lnTo>
                  <a:lnTo>
                    <a:pt x="18790" y="51368"/>
                  </a:lnTo>
                  <a:lnTo>
                    <a:pt x="18981" y="52773"/>
                  </a:lnTo>
                  <a:lnTo>
                    <a:pt x="19385" y="53749"/>
                  </a:lnTo>
                  <a:lnTo>
                    <a:pt x="19766" y="54321"/>
                  </a:lnTo>
                  <a:lnTo>
                    <a:pt x="20005" y="54583"/>
                  </a:lnTo>
                  <a:lnTo>
                    <a:pt x="20386" y="54940"/>
                  </a:lnTo>
                  <a:lnTo>
                    <a:pt x="21076" y="55464"/>
                  </a:lnTo>
                  <a:lnTo>
                    <a:pt x="21743" y="55750"/>
                  </a:lnTo>
                  <a:lnTo>
                    <a:pt x="22386" y="55821"/>
                  </a:lnTo>
                  <a:lnTo>
                    <a:pt x="22958" y="55726"/>
                  </a:lnTo>
                  <a:lnTo>
                    <a:pt x="23505" y="55464"/>
                  </a:lnTo>
                  <a:lnTo>
                    <a:pt x="24267" y="54821"/>
                  </a:lnTo>
                  <a:lnTo>
                    <a:pt x="25125" y="53606"/>
                  </a:lnTo>
                  <a:lnTo>
                    <a:pt x="25815" y="52154"/>
                  </a:lnTo>
                  <a:lnTo>
                    <a:pt x="26554" y="49939"/>
                  </a:lnTo>
                  <a:lnTo>
                    <a:pt x="26792" y="48748"/>
                  </a:lnTo>
                  <a:lnTo>
                    <a:pt x="26911" y="47962"/>
                  </a:lnTo>
                  <a:lnTo>
                    <a:pt x="26887" y="46343"/>
                  </a:lnTo>
                  <a:lnTo>
                    <a:pt x="26530" y="44795"/>
                  </a:lnTo>
                  <a:lnTo>
                    <a:pt x="26006" y="43747"/>
                  </a:lnTo>
                  <a:lnTo>
                    <a:pt x="25553" y="43104"/>
                  </a:lnTo>
                  <a:lnTo>
                    <a:pt x="25268" y="42818"/>
                  </a:lnTo>
                  <a:lnTo>
                    <a:pt x="24863" y="42461"/>
                  </a:lnTo>
                  <a:lnTo>
                    <a:pt x="24029" y="41747"/>
                  </a:lnTo>
                  <a:lnTo>
                    <a:pt x="23696" y="41318"/>
                  </a:lnTo>
                  <a:lnTo>
                    <a:pt x="23410" y="40818"/>
                  </a:lnTo>
                  <a:lnTo>
                    <a:pt x="23124" y="39746"/>
                  </a:lnTo>
                  <a:lnTo>
                    <a:pt x="23219" y="37960"/>
                  </a:lnTo>
                  <a:lnTo>
                    <a:pt x="23553" y="36127"/>
                  </a:lnTo>
                  <a:lnTo>
                    <a:pt x="23696" y="34936"/>
                  </a:lnTo>
                  <a:lnTo>
                    <a:pt x="23648" y="33817"/>
                  </a:lnTo>
                  <a:lnTo>
                    <a:pt x="23410" y="33054"/>
                  </a:lnTo>
                  <a:lnTo>
                    <a:pt x="23124" y="32578"/>
                  </a:lnTo>
                  <a:lnTo>
                    <a:pt x="22934" y="32364"/>
                  </a:lnTo>
                  <a:lnTo>
                    <a:pt x="22362" y="31840"/>
                  </a:lnTo>
                  <a:lnTo>
                    <a:pt x="21338" y="31173"/>
                  </a:lnTo>
                  <a:lnTo>
                    <a:pt x="20790" y="30625"/>
                  </a:lnTo>
                  <a:lnTo>
                    <a:pt x="20600" y="30292"/>
                  </a:lnTo>
                  <a:lnTo>
                    <a:pt x="20481" y="29982"/>
                  </a:lnTo>
                  <a:lnTo>
                    <a:pt x="20433" y="29339"/>
                  </a:lnTo>
                  <a:lnTo>
                    <a:pt x="20671" y="28339"/>
                  </a:lnTo>
                  <a:lnTo>
                    <a:pt x="21267" y="27006"/>
                  </a:lnTo>
                  <a:lnTo>
                    <a:pt x="21576" y="26005"/>
                  </a:lnTo>
                  <a:lnTo>
                    <a:pt x="21600" y="25339"/>
                  </a:lnTo>
                  <a:lnTo>
                    <a:pt x="21552" y="25005"/>
                  </a:lnTo>
                  <a:lnTo>
                    <a:pt x="21457" y="24719"/>
                  </a:lnTo>
                  <a:lnTo>
                    <a:pt x="21124" y="24219"/>
                  </a:lnTo>
                  <a:lnTo>
                    <a:pt x="20481" y="23576"/>
                  </a:lnTo>
                  <a:lnTo>
                    <a:pt x="19457" y="22790"/>
                  </a:lnTo>
                  <a:lnTo>
                    <a:pt x="18790" y="22171"/>
                  </a:lnTo>
                  <a:lnTo>
                    <a:pt x="18457" y="21671"/>
                  </a:lnTo>
                  <a:lnTo>
                    <a:pt x="18338" y="21385"/>
                  </a:lnTo>
                  <a:lnTo>
                    <a:pt x="18242" y="20957"/>
                  </a:lnTo>
                  <a:lnTo>
                    <a:pt x="18314" y="20076"/>
                  </a:lnTo>
                  <a:lnTo>
                    <a:pt x="18790" y="18790"/>
                  </a:lnTo>
                  <a:lnTo>
                    <a:pt x="19219" y="17980"/>
                  </a:lnTo>
                  <a:lnTo>
                    <a:pt x="19409" y="17551"/>
                  </a:lnTo>
                  <a:lnTo>
                    <a:pt x="19647" y="16623"/>
                  </a:lnTo>
                  <a:lnTo>
                    <a:pt x="19623" y="15718"/>
                  </a:lnTo>
                  <a:lnTo>
                    <a:pt x="19409" y="15146"/>
                  </a:lnTo>
                  <a:lnTo>
                    <a:pt x="19123" y="14813"/>
                  </a:lnTo>
                  <a:lnTo>
                    <a:pt x="18957" y="14694"/>
                  </a:lnTo>
                  <a:lnTo>
                    <a:pt x="18576" y="14479"/>
                  </a:lnTo>
                  <a:lnTo>
                    <a:pt x="17718" y="14336"/>
                  </a:lnTo>
                  <a:lnTo>
                    <a:pt x="16813" y="14289"/>
                  </a:lnTo>
                  <a:lnTo>
                    <a:pt x="16194" y="14122"/>
                  </a:lnTo>
                  <a:lnTo>
                    <a:pt x="15861" y="13932"/>
                  </a:lnTo>
                  <a:lnTo>
                    <a:pt x="15718" y="13789"/>
                  </a:lnTo>
                  <a:lnTo>
                    <a:pt x="15575" y="13622"/>
                  </a:lnTo>
                  <a:lnTo>
                    <a:pt x="15432" y="13241"/>
                  </a:lnTo>
                  <a:lnTo>
                    <a:pt x="15408" y="12646"/>
                  </a:lnTo>
                  <a:lnTo>
                    <a:pt x="15789" y="11360"/>
                  </a:lnTo>
                  <a:lnTo>
                    <a:pt x="16075" y="10502"/>
                  </a:lnTo>
                  <a:lnTo>
                    <a:pt x="16147" y="10169"/>
                  </a:lnTo>
                  <a:lnTo>
                    <a:pt x="16170" y="9502"/>
                  </a:lnTo>
                  <a:lnTo>
                    <a:pt x="16051" y="8859"/>
                  </a:lnTo>
                  <a:lnTo>
                    <a:pt x="15789" y="8240"/>
                  </a:lnTo>
                  <a:lnTo>
                    <a:pt x="15432" y="7668"/>
                  </a:lnTo>
                  <a:lnTo>
                    <a:pt x="14980" y="7168"/>
                  </a:lnTo>
                  <a:lnTo>
                    <a:pt x="14432" y="6787"/>
                  </a:lnTo>
                  <a:lnTo>
                    <a:pt x="13813" y="6525"/>
                  </a:lnTo>
                  <a:lnTo>
                    <a:pt x="13503" y="6454"/>
                  </a:lnTo>
                  <a:lnTo>
                    <a:pt x="12908" y="6359"/>
                  </a:lnTo>
                  <a:lnTo>
                    <a:pt x="11717" y="6430"/>
                  </a:lnTo>
                  <a:lnTo>
                    <a:pt x="10526" y="6478"/>
                  </a:lnTo>
                  <a:lnTo>
                    <a:pt x="9717" y="6359"/>
                  </a:lnTo>
                  <a:lnTo>
                    <a:pt x="9193" y="6144"/>
                  </a:lnTo>
                  <a:lnTo>
                    <a:pt x="8955" y="5978"/>
                  </a:lnTo>
                  <a:lnTo>
                    <a:pt x="8716" y="5787"/>
                  </a:lnTo>
                  <a:lnTo>
                    <a:pt x="8359" y="5287"/>
                  </a:lnTo>
                  <a:lnTo>
                    <a:pt x="7931" y="4453"/>
                  </a:lnTo>
                  <a:lnTo>
                    <a:pt x="7716" y="3882"/>
                  </a:lnTo>
                  <a:lnTo>
                    <a:pt x="7478" y="3358"/>
                  </a:lnTo>
                  <a:lnTo>
                    <a:pt x="6907" y="2382"/>
                  </a:lnTo>
                  <a:lnTo>
                    <a:pt x="6216" y="1500"/>
                  </a:lnTo>
                  <a:lnTo>
                    <a:pt x="5382" y="762"/>
                  </a:lnTo>
                  <a:lnTo>
                    <a:pt x="4906" y="476"/>
                  </a:lnTo>
                  <a:lnTo>
                    <a:pt x="4382" y="238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7400285" y="2266320"/>
              <a:ext cx="1972313" cy="3182728"/>
            </a:xfrm>
            <a:custGeom>
              <a:avLst/>
              <a:gdLst/>
              <a:ahLst/>
              <a:cxnLst/>
              <a:rect l="l" t="t" r="r" b="b"/>
              <a:pathLst>
                <a:path w="22506" h="36318" extrusionOk="0">
                  <a:moveTo>
                    <a:pt x="19743" y="0"/>
                  </a:moveTo>
                  <a:lnTo>
                    <a:pt x="18957" y="96"/>
                  </a:lnTo>
                  <a:lnTo>
                    <a:pt x="18195" y="357"/>
                  </a:lnTo>
                  <a:lnTo>
                    <a:pt x="17504" y="762"/>
                  </a:lnTo>
                  <a:lnTo>
                    <a:pt x="16933" y="1310"/>
                  </a:lnTo>
                  <a:lnTo>
                    <a:pt x="16504" y="1977"/>
                  </a:lnTo>
                  <a:lnTo>
                    <a:pt x="16385" y="2358"/>
                  </a:lnTo>
                  <a:lnTo>
                    <a:pt x="16290" y="2715"/>
                  </a:lnTo>
                  <a:lnTo>
                    <a:pt x="16076" y="3430"/>
                  </a:lnTo>
                  <a:lnTo>
                    <a:pt x="15861" y="3739"/>
                  </a:lnTo>
                  <a:lnTo>
                    <a:pt x="15647" y="3953"/>
                  </a:lnTo>
                  <a:lnTo>
                    <a:pt x="15099" y="4215"/>
                  </a:lnTo>
                  <a:lnTo>
                    <a:pt x="14147" y="4334"/>
                  </a:lnTo>
                  <a:lnTo>
                    <a:pt x="13504" y="4334"/>
                  </a:lnTo>
                  <a:lnTo>
                    <a:pt x="13027" y="4382"/>
                  </a:lnTo>
                  <a:lnTo>
                    <a:pt x="12122" y="4644"/>
                  </a:lnTo>
                  <a:lnTo>
                    <a:pt x="11265" y="5049"/>
                  </a:lnTo>
                  <a:lnTo>
                    <a:pt x="10503" y="5597"/>
                  </a:lnTo>
                  <a:lnTo>
                    <a:pt x="9836" y="6263"/>
                  </a:lnTo>
                  <a:lnTo>
                    <a:pt x="9288" y="7049"/>
                  </a:lnTo>
                  <a:lnTo>
                    <a:pt x="8907" y="7907"/>
                  </a:lnTo>
                  <a:lnTo>
                    <a:pt x="8669" y="8812"/>
                  </a:lnTo>
                  <a:lnTo>
                    <a:pt x="8622" y="9288"/>
                  </a:lnTo>
                  <a:lnTo>
                    <a:pt x="8669" y="10907"/>
                  </a:lnTo>
                  <a:lnTo>
                    <a:pt x="8765" y="12955"/>
                  </a:lnTo>
                  <a:lnTo>
                    <a:pt x="8645" y="13694"/>
                  </a:lnTo>
                  <a:lnTo>
                    <a:pt x="8407" y="14337"/>
                  </a:lnTo>
                  <a:lnTo>
                    <a:pt x="7979" y="14884"/>
                  </a:lnTo>
                  <a:lnTo>
                    <a:pt x="7669" y="15099"/>
                  </a:lnTo>
                  <a:lnTo>
                    <a:pt x="7383" y="15241"/>
                  </a:lnTo>
                  <a:lnTo>
                    <a:pt x="6836" y="15408"/>
                  </a:lnTo>
                  <a:lnTo>
                    <a:pt x="5907" y="15456"/>
                  </a:lnTo>
                  <a:lnTo>
                    <a:pt x="4645" y="15432"/>
                  </a:lnTo>
                  <a:lnTo>
                    <a:pt x="3763" y="15527"/>
                  </a:lnTo>
                  <a:lnTo>
                    <a:pt x="3216" y="15742"/>
                  </a:lnTo>
                  <a:lnTo>
                    <a:pt x="2978" y="15908"/>
                  </a:lnTo>
                  <a:lnTo>
                    <a:pt x="2763" y="16099"/>
                  </a:lnTo>
                  <a:lnTo>
                    <a:pt x="2454" y="16551"/>
                  </a:lnTo>
                  <a:lnTo>
                    <a:pt x="2263" y="17075"/>
                  </a:lnTo>
                  <a:lnTo>
                    <a:pt x="2216" y="17623"/>
                  </a:lnTo>
                  <a:lnTo>
                    <a:pt x="2335" y="18528"/>
                  </a:lnTo>
                  <a:lnTo>
                    <a:pt x="2739" y="19695"/>
                  </a:lnTo>
                  <a:lnTo>
                    <a:pt x="3025" y="20242"/>
                  </a:lnTo>
                  <a:lnTo>
                    <a:pt x="3668" y="21290"/>
                  </a:lnTo>
                  <a:lnTo>
                    <a:pt x="4335" y="22957"/>
                  </a:lnTo>
                  <a:lnTo>
                    <a:pt x="4406" y="23815"/>
                  </a:lnTo>
                  <a:lnTo>
                    <a:pt x="4335" y="24362"/>
                  </a:lnTo>
                  <a:lnTo>
                    <a:pt x="4216" y="24624"/>
                  </a:lnTo>
                  <a:lnTo>
                    <a:pt x="4097" y="24910"/>
                  </a:lnTo>
                  <a:lnTo>
                    <a:pt x="3740" y="25386"/>
                  </a:lnTo>
                  <a:lnTo>
                    <a:pt x="3097" y="26006"/>
                  </a:lnTo>
                  <a:lnTo>
                    <a:pt x="2644" y="26387"/>
                  </a:lnTo>
                  <a:lnTo>
                    <a:pt x="2001" y="26958"/>
                  </a:lnTo>
                  <a:lnTo>
                    <a:pt x="1001" y="28244"/>
                  </a:lnTo>
                  <a:lnTo>
                    <a:pt x="310" y="29625"/>
                  </a:lnTo>
                  <a:lnTo>
                    <a:pt x="1" y="31054"/>
                  </a:lnTo>
                  <a:lnTo>
                    <a:pt x="96" y="32435"/>
                  </a:lnTo>
                  <a:lnTo>
                    <a:pt x="429" y="33412"/>
                  </a:lnTo>
                  <a:lnTo>
                    <a:pt x="763" y="34031"/>
                  </a:lnTo>
                  <a:lnTo>
                    <a:pt x="1239" y="34579"/>
                  </a:lnTo>
                  <a:lnTo>
                    <a:pt x="1787" y="35103"/>
                  </a:lnTo>
                  <a:lnTo>
                    <a:pt x="2477" y="35531"/>
                  </a:lnTo>
                  <a:lnTo>
                    <a:pt x="3287" y="35912"/>
                  </a:lnTo>
                  <a:lnTo>
                    <a:pt x="3740" y="36055"/>
                  </a:lnTo>
                  <a:lnTo>
                    <a:pt x="4168" y="36174"/>
                  </a:lnTo>
                  <a:lnTo>
                    <a:pt x="5002" y="36317"/>
                  </a:lnTo>
                  <a:lnTo>
                    <a:pt x="5859" y="36293"/>
                  </a:lnTo>
                  <a:lnTo>
                    <a:pt x="6669" y="36174"/>
                  </a:lnTo>
                  <a:lnTo>
                    <a:pt x="7836" y="35769"/>
                  </a:lnTo>
                  <a:lnTo>
                    <a:pt x="9193" y="34912"/>
                  </a:lnTo>
                  <a:lnTo>
                    <a:pt x="10003" y="34055"/>
                  </a:lnTo>
                  <a:lnTo>
                    <a:pt x="10408" y="33388"/>
                  </a:lnTo>
                  <a:lnTo>
                    <a:pt x="10717" y="32697"/>
                  </a:lnTo>
                  <a:lnTo>
                    <a:pt x="10884" y="31959"/>
                  </a:lnTo>
                  <a:lnTo>
                    <a:pt x="10908" y="31197"/>
                  </a:lnTo>
                  <a:lnTo>
                    <a:pt x="10789" y="30411"/>
                  </a:lnTo>
                  <a:lnTo>
                    <a:pt x="10503" y="29625"/>
                  </a:lnTo>
                  <a:lnTo>
                    <a:pt x="10027" y="28839"/>
                  </a:lnTo>
                  <a:lnTo>
                    <a:pt x="9717" y="28458"/>
                  </a:lnTo>
                  <a:lnTo>
                    <a:pt x="9384" y="28077"/>
                  </a:lnTo>
                  <a:lnTo>
                    <a:pt x="8931" y="27482"/>
                  </a:lnTo>
                  <a:lnTo>
                    <a:pt x="8765" y="27053"/>
                  </a:lnTo>
                  <a:lnTo>
                    <a:pt x="8741" y="26815"/>
                  </a:lnTo>
                  <a:lnTo>
                    <a:pt x="8741" y="26625"/>
                  </a:lnTo>
                  <a:lnTo>
                    <a:pt x="8860" y="26315"/>
                  </a:lnTo>
                  <a:lnTo>
                    <a:pt x="9169" y="25910"/>
                  </a:lnTo>
                  <a:lnTo>
                    <a:pt x="9860" y="25553"/>
                  </a:lnTo>
                  <a:lnTo>
                    <a:pt x="10646" y="25434"/>
                  </a:lnTo>
                  <a:lnTo>
                    <a:pt x="11027" y="25458"/>
                  </a:lnTo>
                  <a:lnTo>
                    <a:pt x="11765" y="25601"/>
                  </a:lnTo>
                  <a:lnTo>
                    <a:pt x="12884" y="25863"/>
                  </a:lnTo>
                  <a:lnTo>
                    <a:pt x="13623" y="25886"/>
                  </a:lnTo>
                  <a:lnTo>
                    <a:pt x="14004" y="25815"/>
                  </a:lnTo>
                  <a:lnTo>
                    <a:pt x="14385" y="25696"/>
                  </a:lnTo>
                  <a:lnTo>
                    <a:pt x="15004" y="25220"/>
                  </a:lnTo>
                  <a:lnTo>
                    <a:pt x="15480" y="24577"/>
                  </a:lnTo>
                  <a:lnTo>
                    <a:pt x="15742" y="23815"/>
                  </a:lnTo>
                  <a:lnTo>
                    <a:pt x="15790" y="23410"/>
                  </a:lnTo>
                  <a:lnTo>
                    <a:pt x="15790" y="23029"/>
                  </a:lnTo>
                  <a:lnTo>
                    <a:pt x="15671" y="22243"/>
                  </a:lnTo>
                  <a:lnTo>
                    <a:pt x="15218" y="21124"/>
                  </a:lnTo>
                  <a:lnTo>
                    <a:pt x="14766" y="20457"/>
                  </a:lnTo>
                  <a:lnTo>
                    <a:pt x="14361" y="19933"/>
                  </a:lnTo>
                  <a:lnTo>
                    <a:pt x="13813" y="19171"/>
                  </a:lnTo>
                  <a:lnTo>
                    <a:pt x="13527" y="18599"/>
                  </a:lnTo>
                  <a:lnTo>
                    <a:pt x="13432" y="18290"/>
                  </a:lnTo>
                  <a:lnTo>
                    <a:pt x="13385" y="17909"/>
                  </a:lnTo>
                  <a:lnTo>
                    <a:pt x="13456" y="17194"/>
                  </a:lnTo>
                  <a:lnTo>
                    <a:pt x="13718" y="16527"/>
                  </a:lnTo>
                  <a:lnTo>
                    <a:pt x="14170" y="15908"/>
                  </a:lnTo>
                  <a:lnTo>
                    <a:pt x="15099" y="15122"/>
                  </a:lnTo>
                  <a:lnTo>
                    <a:pt x="16576" y="14265"/>
                  </a:lnTo>
                  <a:lnTo>
                    <a:pt x="17314" y="13955"/>
                  </a:lnTo>
                  <a:lnTo>
                    <a:pt x="18076" y="13646"/>
                  </a:lnTo>
                  <a:lnTo>
                    <a:pt x="19552" y="12812"/>
                  </a:lnTo>
                  <a:lnTo>
                    <a:pt x="20481" y="12003"/>
                  </a:lnTo>
                  <a:lnTo>
                    <a:pt x="20934" y="11407"/>
                  </a:lnTo>
                  <a:lnTo>
                    <a:pt x="21219" y="10741"/>
                  </a:lnTo>
                  <a:lnTo>
                    <a:pt x="21291" y="10026"/>
                  </a:lnTo>
                  <a:lnTo>
                    <a:pt x="21243" y="9645"/>
                  </a:lnTo>
                  <a:lnTo>
                    <a:pt x="21077" y="9097"/>
                  </a:lnTo>
                  <a:lnTo>
                    <a:pt x="20481" y="8097"/>
                  </a:lnTo>
                  <a:lnTo>
                    <a:pt x="19838" y="7145"/>
                  </a:lnTo>
                  <a:lnTo>
                    <a:pt x="19552" y="6406"/>
                  </a:lnTo>
                  <a:lnTo>
                    <a:pt x="19505" y="5882"/>
                  </a:lnTo>
                  <a:lnTo>
                    <a:pt x="19576" y="5620"/>
                  </a:lnTo>
                  <a:lnTo>
                    <a:pt x="19648" y="5335"/>
                  </a:lnTo>
                  <a:lnTo>
                    <a:pt x="19981" y="4811"/>
                  </a:lnTo>
                  <a:lnTo>
                    <a:pt x="20696" y="4168"/>
                  </a:lnTo>
                  <a:lnTo>
                    <a:pt x="21743" y="3382"/>
                  </a:lnTo>
                  <a:lnTo>
                    <a:pt x="22315" y="2715"/>
                  </a:lnTo>
                  <a:lnTo>
                    <a:pt x="22505" y="2215"/>
                  </a:lnTo>
                  <a:lnTo>
                    <a:pt x="22505" y="1905"/>
                  </a:lnTo>
                  <a:lnTo>
                    <a:pt x="22482" y="1715"/>
                  </a:lnTo>
                  <a:lnTo>
                    <a:pt x="22339" y="1310"/>
                  </a:lnTo>
                  <a:lnTo>
                    <a:pt x="21958" y="810"/>
                  </a:lnTo>
                  <a:lnTo>
                    <a:pt x="21624" y="548"/>
                  </a:lnTo>
                  <a:lnTo>
                    <a:pt x="21267" y="334"/>
                  </a:lnTo>
                  <a:lnTo>
                    <a:pt x="20529" y="72"/>
                  </a:lnTo>
                  <a:lnTo>
                    <a:pt x="197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6978763" y="281568"/>
              <a:ext cx="1285605" cy="5121565"/>
            </a:xfrm>
            <a:custGeom>
              <a:avLst/>
              <a:gdLst/>
              <a:ahLst/>
              <a:cxnLst/>
              <a:rect l="l" t="t" r="r" b="b"/>
              <a:pathLst>
                <a:path w="14670" h="58442" extrusionOk="0">
                  <a:moveTo>
                    <a:pt x="6502" y="1"/>
                  </a:moveTo>
                  <a:lnTo>
                    <a:pt x="5906" y="72"/>
                  </a:lnTo>
                  <a:lnTo>
                    <a:pt x="5359" y="287"/>
                  </a:lnTo>
                  <a:lnTo>
                    <a:pt x="5097" y="453"/>
                  </a:lnTo>
                  <a:lnTo>
                    <a:pt x="4620" y="811"/>
                  </a:lnTo>
                  <a:lnTo>
                    <a:pt x="3930" y="1739"/>
                  </a:lnTo>
                  <a:lnTo>
                    <a:pt x="3549" y="2859"/>
                  </a:lnTo>
                  <a:lnTo>
                    <a:pt x="3453" y="4073"/>
                  </a:lnTo>
                  <a:lnTo>
                    <a:pt x="3549" y="4668"/>
                  </a:lnTo>
                  <a:lnTo>
                    <a:pt x="3668" y="5169"/>
                  </a:lnTo>
                  <a:lnTo>
                    <a:pt x="3834" y="6169"/>
                  </a:lnTo>
                  <a:lnTo>
                    <a:pt x="3763" y="6645"/>
                  </a:lnTo>
                  <a:lnTo>
                    <a:pt x="3644" y="7002"/>
                  </a:lnTo>
                  <a:lnTo>
                    <a:pt x="3191" y="7621"/>
                  </a:lnTo>
                  <a:lnTo>
                    <a:pt x="2286" y="8383"/>
                  </a:lnTo>
                  <a:lnTo>
                    <a:pt x="1715" y="8907"/>
                  </a:lnTo>
                  <a:lnTo>
                    <a:pt x="1429" y="9241"/>
                  </a:lnTo>
                  <a:lnTo>
                    <a:pt x="1000" y="10003"/>
                  </a:lnTo>
                  <a:lnTo>
                    <a:pt x="738" y="10836"/>
                  </a:lnTo>
                  <a:lnTo>
                    <a:pt x="667" y="11694"/>
                  </a:lnTo>
                  <a:lnTo>
                    <a:pt x="738" y="12599"/>
                  </a:lnTo>
                  <a:lnTo>
                    <a:pt x="953" y="13504"/>
                  </a:lnTo>
                  <a:lnTo>
                    <a:pt x="1286" y="14361"/>
                  </a:lnTo>
                  <a:lnTo>
                    <a:pt x="1739" y="15171"/>
                  </a:lnTo>
                  <a:lnTo>
                    <a:pt x="2001" y="15528"/>
                  </a:lnTo>
                  <a:lnTo>
                    <a:pt x="2858" y="16576"/>
                  </a:lnTo>
                  <a:lnTo>
                    <a:pt x="4025" y="18219"/>
                  </a:lnTo>
                  <a:lnTo>
                    <a:pt x="4358" y="19100"/>
                  </a:lnTo>
                  <a:lnTo>
                    <a:pt x="4454" y="19719"/>
                  </a:lnTo>
                  <a:lnTo>
                    <a:pt x="4430" y="20053"/>
                  </a:lnTo>
                  <a:lnTo>
                    <a:pt x="4358" y="20386"/>
                  </a:lnTo>
                  <a:lnTo>
                    <a:pt x="4120" y="21029"/>
                  </a:lnTo>
                  <a:lnTo>
                    <a:pt x="3572" y="21910"/>
                  </a:lnTo>
                  <a:lnTo>
                    <a:pt x="2667" y="23029"/>
                  </a:lnTo>
                  <a:lnTo>
                    <a:pt x="2096" y="23910"/>
                  </a:lnTo>
                  <a:lnTo>
                    <a:pt x="1834" y="24553"/>
                  </a:lnTo>
                  <a:lnTo>
                    <a:pt x="1763" y="24887"/>
                  </a:lnTo>
                  <a:lnTo>
                    <a:pt x="1715" y="25268"/>
                  </a:lnTo>
                  <a:lnTo>
                    <a:pt x="1763" y="26006"/>
                  </a:lnTo>
                  <a:lnTo>
                    <a:pt x="2167" y="27030"/>
                  </a:lnTo>
                  <a:lnTo>
                    <a:pt x="3620" y="28935"/>
                  </a:lnTo>
                  <a:lnTo>
                    <a:pt x="4668" y="30174"/>
                  </a:lnTo>
                  <a:lnTo>
                    <a:pt x="4835" y="30364"/>
                  </a:lnTo>
                  <a:lnTo>
                    <a:pt x="5049" y="30817"/>
                  </a:lnTo>
                  <a:lnTo>
                    <a:pt x="5097" y="31055"/>
                  </a:lnTo>
                  <a:lnTo>
                    <a:pt x="5073" y="31341"/>
                  </a:lnTo>
                  <a:lnTo>
                    <a:pt x="4787" y="31888"/>
                  </a:lnTo>
                  <a:lnTo>
                    <a:pt x="4596" y="32126"/>
                  </a:lnTo>
                  <a:lnTo>
                    <a:pt x="3977" y="32674"/>
                  </a:lnTo>
                  <a:lnTo>
                    <a:pt x="2596" y="33555"/>
                  </a:lnTo>
                  <a:lnTo>
                    <a:pt x="1905" y="33984"/>
                  </a:lnTo>
                  <a:lnTo>
                    <a:pt x="1572" y="34246"/>
                  </a:lnTo>
                  <a:lnTo>
                    <a:pt x="953" y="34817"/>
                  </a:lnTo>
                  <a:lnTo>
                    <a:pt x="477" y="35484"/>
                  </a:lnTo>
                  <a:lnTo>
                    <a:pt x="215" y="36246"/>
                  </a:lnTo>
                  <a:lnTo>
                    <a:pt x="191" y="36651"/>
                  </a:lnTo>
                  <a:lnTo>
                    <a:pt x="238" y="37008"/>
                  </a:lnTo>
                  <a:lnTo>
                    <a:pt x="477" y="37675"/>
                  </a:lnTo>
                  <a:lnTo>
                    <a:pt x="1096" y="38604"/>
                  </a:lnTo>
                  <a:lnTo>
                    <a:pt x="2167" y="39771"/>
                  </a:lnTo>
                  <a:lnTo>
                    <a:pt x="2810" y="40676"/>
                  </a:lnTo>
                  <a:lnTo>
                    <a:pt x="3072" y="41366"/>
                  </a:lnTo>
                  <a:lnTo>
                    <a:pt x="3120" y="41724"/>
                  </a:lnTo>
                  <a:lnTo>
                    <a:pt x="3096" y="42224"/>
                  </a:lnTo>
                  <a:lnTo>
                    <a:pt x="2787" y="43129"/>
                  </a:lnTo>
                  <a:lnTo>
                    <a:pt x="1905" y="44415"/>
                  </a:lnTo>
                  <a:lnTo>
                    <a:pt x="1286" y="45224"/>
                  </a:lnTo>
                  <a:lnTo>
                    <a:pt x="834" y="45915"/>
                  </a:lnTo>
                  <a:lnTo>
                    <a:pt x="238" y="47415"/>
                  </a:lnTo>
                  <a:lnTo>
                    <a:pt x="0" y="49011"/>
                  </a:lnTo>
                  <a:lnTo>
                    <a:pt x="96" y="50630"/>
                  </a:lnTo>
                  <a:lnTo>
                    <a:pt x="310" y="51416"/>
                  </a:lnTo>
                  <a:lnTo>
                    <a:pt x="453" y="51797"/>
                  </a:lnTo>
                  <a:lnTo>
                    <a:pt x="1215" y="52988"/>
                  </a:lnTo>
                  <a:lnTo>
                    <a:pt x="2382" y="54440"/>
                  </a:lnTo>
                  <a:lnTo>
                    <a:pt x="3834" y="55965"/>
                  </a:lnTo>
                  <a:lnTo>
                    <a:pt x="5406" y="57274"/>
                  </a:lnTo>
                  <a:lnTo>
                    <a:pt x="6597" y="57989"/>
                  </a:lnTo>
                  <a:lnTo>
                    <a:pt x="7335" y="58298"/>
                  </a:lnTo>
                  <a:lnTo>
                    <a:pt x="8050" y="58441"/>
                  </a:lnTo>
                  <a:lnTo>
                    <a:pt x="8693" y="58370"/>
                  </a:lnTo>
                  <a:lnTo>
                    <a:pt x="9264" y="58060"/>
                  </a:lnTo>
                  <a:lnTo>
                    <a:pt x="9717" y="57489"/>
                  </a:lnTo>
                  <a:lnTo>
                    <a:pt x="9907" y="57084"/>
                  </a:lnTo>
                  <a:lnTo>
                    <a:pt x="10002" y="56774"/>
                  </a:lnTo>
                  <a:lnTo>
                    <a:pt x="10026" y="56179"/>
                  </a:lnTo>
                  <a:lnTo>
                    <a:pt x="9740" y="55298"/>
                  </a:lnTo>
                  <a:lnTo>
                    <a:pt x="9050" y="54131"/>
                  </a:lnTo>
                  <a:lnTo>
                    <a:pt x="8621" y="53226"/>
                  </a:lnTo>
                  <a:lnTo>
                    <a:pt x="8454" y="52607"/>
                  </a:lnTo>
                  <a:lnTo>
                    <a:pt x="8454" y="52273"/>
                  </a:lnTo>
                  <a:lnTo>
                    <a:pt x="8478" y="51916"/>
                  </a:lnTo>
                  <a:lnTo>
                    <a:pt x="8716" y="51273"/>
                  </a:lnTo>
                  <a:lnTo>
                    <a:pt x="9383" y="50416"/>
                  </a:lnTo>
                  <a:lnTo>
                    <a:pt x="10526" y="49368"/>
                  </a:lnTo>
                  <a:lnTo>
                    <a:pt x="11312" y="48534"/>
                  </a:lnTo>
                  <a:lnTo>
                    <a:pt x="11669" y="47915"/>
                  </a:lnTo>
                  <a:lnTo>
                    <a:pt x="11788" y="47558"/>
                  </a:lnTo>
                  <a:lnTo>
                    <a:pt x="11836" y="47296"/>
                  </a:lnTo>
                  <a:lnTo>
                    <a:pt x="11860" y="46772"/>
                  </a:lnTo>
                  <a:lnTo>
                    <a:pt x="11717" y="45986"/>
                  </a:lnTo>
                  <a:lnTo>
                    <a:pt x="10931" y="44486"/>
                  </a:lnTo>
                  <a:lnTo>
                    <a:pt x="10264" y="43557"/>
                  </a:lnTo>
                  <a:lnTo>
                    <a:pt x="9931" y="43081"/>
                  </a:lnTo>
                  <a:lnTo>
                    <a:pt x="9407" y="42033"/>
                  </a:lnTo>
                  <a:lnTo>
                    <a:pt x="9121" y="40962"/>
                  </a:lnTo>
                  <a:lnTo>
                    <a:pt x="9169" y="40176"/>
                  </a:lnTo>
                  <a:lnTo>
                    <a:pt x="9359" y="39699"/>
                  </a:lnTo>
                  <a:lnTo>
                    <a:pt x="9526" y="39461"/>
                  </a:lnTo>
                  <a:lnTo>
                    <a:pt x="9883" y="39033"/>
                  </a:lnTo>
                  <a:lnTo>
                    <a:pt x="10860" y="38413"/>
                  </a:lnTo>
                  <a:lnTo>
                    <a:pt x="11336" y="38080"/>
                  </a:lnTo>
                  <a:lnTo>
                    <a:pt x="11598" y="37866"/>
                  </a:lnTo>
                  <a:lnTo>
                    <a:pt x="12027" y="37366"/>
                  </a:lnTo>
                  <a:lnTo>
                    <a:pt x="12336" y="36794"/>
                  </a:lnTo>
                  <a:lnTo>
                    <a:pt x="12574" y="36175"/>
                  </a:lnTo>
                  <a:lnTo>
                    <a:pt x="12670" y="35508"/>
                  </a:lnTo>
                  <a:lnTo>
                    <a:pt x="12670" y="34865"/>
                  </a:lnTo>
                  <a:lnTo>
                    <a:pt x="12574" y="34198"/>
                  </a:lnTo>
                  <a:lnTo>
                    <a:pt x="12336" y="33603"/>
                  </a:lnTo>
                  <a:lnTo>
                    <a:pt x="12169" y="33317"/>
                  </a:lnTo>
                  <a:lnTo>
                    <a:pt x="11741" y="32722"/>
                  </a:lnTo>
                  <a:lnTo>
                    <a:pt x="11026" y="31888"/>
                  </a:lnTo>
                  <a:lnTo>
                    <a:pt x="10645" y="31269"/>
                  </a:lnTo>
                  <a:lnTo>
                    <a:pt x="10526" y="30936"/>
                  </a:lnTo>
                  <a:lnTo>
                    <a:pt x="10455" y="30674"/>
                  </a:lnTo>
                  <a:lnTo>
                    <a:pt x="10455" y="30150"/>
                  </a:lnTo>
                  <a:lnTo>
                    <a:pt x="10622" y="29388"/>
                  </a:lnTo>
                  <a:lnTo>
                    <a:pt x="11169" y="28435"/>
                  </a:lnTo>
                  <a:lnTo>
                    <a:pt x="11931" y="27578"/>
                  </a:lnTo>
                  <a:lnTo>
                    <a:pt x="12336" y="27221"/>
                  </a:lnTo>
                  <a:lnTo>
                    <a:pt x="13170" y="26482"/>
                  </a:lnTo>
                  <a:lnTo>
                    <a:pt x="14241" y="25196"/>
                  </a:lnTo>
                  <a:lnTo>
                    <a:pt x="14622" y="24220"/>
                  </a:lnTo>
                  <a:lnTo>
                    <a:pt x="14670" y="23696"/>
                  </a:lnTo>
                  <a:lnTo>
                    <a:pt x="14622" y="23220"/>
                  </a:lnTo>
                  <a:lnTo>
                    <a:pt x="14289" y="22339"/>
                  </a:lnTo>
                  <a:lnTo>
                    <a:pt x="13408" y="21172"/>
                  </a:lnTo>
                  <a:lnTo>
                    <a:pt x="11955" y="19695"/>
                  </a:lnTo>
                  <a:lnTo>
                    <a:pt x="11145" y="18505"/>
                  </a:lnTo>
                  <a:lnTo>
                    <a:pt x="10883" y="17647"/>
                  </a:lnTo>
                  <a:lnTo>
                    <a:pt x="10883" y="17171"/>
                  </a:lnTo>
                  <a:lnTo>
                    <a:pt x="10955" y="16814"/>
                  </a:lnTo>
                  <a:lnTo>
                    <a:pt x="11217" y="16123"/>
                  </a:lnTo>
                  <a:lnTo>
                    <a:pt x="11836" y="15147"/>
                  </a:lnTo>
                  <a:lnTo>
                    <a:pt x="12789" y="13908"/>
                  </a:lnTo>
                  <a:lnTo>
                    <a:pt x="13241" y="12956"/>
                  </a:lnTo>
                  <a:lnTo>
                    <a:pt x="13313" y="12265"/>
                  </a:lnTo>
                  <a:lnTo>
                    <a:pt x="13241" y="11908"/>
                  </a:lnTo>
                  <a:lnTo>
                    <a:pt x="13122" y="11575"/>
                  </a:lnTo>
                  <a:lnTo>
                    <a:pt x="12741" y="11003"/>
                  </a:lnTo>
                  <a:lnTo>
                    <a:pt x="11860" y="10384"/>
                  </a:lnTo>
                  <a:lnTo>
                    <a:pt x="10407" y="9741"/>
                  </a:lnTo>
                  <a:lnTo>
                    <a:pt x="9407" y="9146"/>
                  </a:lnTo>
                  <a:lnTo>
                    <a:pt x="8859" y="8669"/>
                  </a:lnTo>
                  <a:lnTo>
                    <a:pt x="8645" y="8360"/>
                  </a:lnTo>
                  <a:lnTo>
                    <a:pt x="8454" y="7955"/>
                  </a:lnTo>
                  <a:lnTo>
                    <a:pt x="8312" y="7145"/>
                  </a:lnTo>
                  <a:lnTo>
                    <a:pt x="8502" y="5859"/>
                  </a:lnTo>
                  <a:lnTo>
                    <a:pt x="9074" y="4049"/>
                  </a:lnTo>
                  <a:lnTo>
                    <a:pt x="9336" y="2739"/>
                  </a:lnTo>
                  <a:lnTo>
                    <a:pt x="9288" y="1858"/>
                  </a:lnTo>
                  <a:lnTo>
                    <a:pt x="9145" y="1454"/>
                  </a:lnTo>
                  <a:lnTo>
                    <a:pt x="9002" y="1192"/>
                  </a:lnTo>
                  <a:lnTo>
                    <a:pt x="8669" y="739"/>
                  </a:lnTo>
                  <a:lnTo>
                    <a:pt x="8192" y="382"/>
                  </a:lnTo>
                  <a:lnTo>
                    <a:pt x="7669" y="144"/>
                  </a:lnTo>
                  <a:lnTo>
                    <a:pt x="7097" y="25"/>
                  </a:lnTo>
                  <a:lnTo>
                    <a:pt x="65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861236" y="972174"/>
            <a:ext cx="839972" cy="56352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BT2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50064" y="1053882"/>
            <a:ext cx="6664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tên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bên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6" y="1817357"/>
            <a:ext cx="2758027" cy="2472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08" y="272970"/>
            <a:ext cx="896117" cy="6400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97325" y="498914"/>
            <a:ext cx="4614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/>
              <a:t>Thảo</a:t>
            </a:r>
            <a:r>
              <a:rPr lang="en-US" sz="2000" i="1" dirty="0"/>
              <a:t> </a:t>
            </a:r>
            <a:r>
              <a:rPr lang="en-US" sz="2000" i="1" dirty="0" err="1"/>
              <a:t>luận</a:t>
            </a:r>
            <a:r>
              <a:rPr lang="en-US" sz="2000" i="1" dirty="0"/>
              <a:t> </a:t>
            </a:r>
            <a:r>
              <a:rPr lang="en-US" sz="2000" i="1" dirty="0" err="1"/>
              <a:t>cặp</a:t>
            </a:r>
            <a:r>
              <a:rPr lang="en-US" sz="2000" i="1" dirty="0"/>
              <a:t> </a:t>
            </a:r>
            <a:r>
              <a:rPr lang="en-US" sz="2000" i="1" dirty="0" err="1"/>
              <a:t>đôi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/>
              <a:t>hoàn</a:t>
            </a:r>
            <a:r>
              <a:rPr lang="en-US" sz="2000" i="1" dirty="0"/>
              <a:t> </a:t>
            </a:r>
            <a:r>
              <a:rPr lang="en-US" sz="2000" i="1" dirty="0" err="1"/>
              <a:t>thành</a:t>
            </a:r>
            <a:r>
              <a:rPr lang="en-US" sz="2000" i="1" dirty="0"/>
              <a:t> </a:t>
            </a:r>
            <a:r>
              <a:rPr lang="en-US" sz="2000" b="1" i="1" dirty="0"/>
              <a:t>BT2</a:t>
            </a:r>
          </a:p>
        </p:txBody>
      </p:sp>
      <p:sp>
        <p:nvSpPr>
          <p:cNvPr id="8" name="Rectangle 7"/>
          <p:cNvSpPr/>
          <p:nvPr/>
        </p:nvSpPr>
        <p:spPr>
          <a:xfrm>
            <a:off x="3851026" y="2279022"/>
            <a:ext cx="3965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A, M, C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;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A, N, B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;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C, O, N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;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B, O, M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34881" y="1817357"/>
            <a:ext cx="1602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</a:rPr>
              <a:t>Giải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9"/>
          <p:cNvSpPr/>
          <p:nvPr/>
        </p:nvSpPr>
        <p:spPr>
          <a:xfrm rot="-1331120" flipH="1">
            <a:off x="3924927" y="4215334"/>
            <a:ext cx="2016472" cy="2227418"/>
          </a:xfrm>
          <a:custGeom>
            <a:avLst/>
            <a:gdLst/>
            <a:ahLst/>
            <a:cxnLst/>
            <a:rect l="l" t="t" r="r" b="b"/>
            <a:pathLst>
              <a:path w="57656" h="53012" extrusionOk="0">
                <a:moveTo>
                  <a:pt x="26211" y="0"/>
                </a:moveTo>
                <a:lnTo>
                  <a:pt x="25845" y="102"/>
                </a:lnTo>
                <a:lnTo>
                  <a:pt x="25498" y="286"/>
                </a:lnTo>
                <a:lnTo>
                  <a:pt x="25091" y="693"/>
                </a:lnTo>
                <a:lnTo>
                  <a:pt x="24867" y="1243"/>
                </a:lnTo>
                <a:lnTo>
                  <a:pt x="24826" y="1650"/>
                </a:lnTo>
                <a:lnTo>
                  <a:pt x="24867" y="1854"/>
                </a:lnTo>
                <a:lnTo>
                  <a:pt x="25010" y="2526"/>
                </a:lnTo>
                <a:lnTo>
                  <a:pt x="25478" y="3829"/>
                </a:lnTo>
                <a:lnTo>
                  <a:pt x="26048" y="5112"/>
                </a:lnTo>
                <a:lnTo>
                  <a:pt x="26557" y="6395"/>
                </a:lnTo>
                <a:lnTo>
                  <a:pt x="26741" y="7088"/>
                </a:lnTo>
                <a:lnTo>
                  <a:pt x="26904" y="7821"/>
                </a:lnTo>
                <a:lnTo>
                  <a:pt x="27005" y="9267"/>
                </a:lnTo>
                <a:lnTo>
                  <a:pt x="26924" y="11426"/>
                </a:lnTo>
                <a:lnTo>
                  <a:pt x="26843" y="12912"/>
                </a:lnTo>
                <a:lnTo>
                  <a:pt x="26822" y="13462"/>
                </a:lnTo>
                <a:lnTo>
                  <a:pt x="26904" y="14603"/>
                </a:lnTo>
                <a:lnTo>
                  <a:pt x="27087" y="15723"/>
                </a:lnTo>
                <a:lnTo>
                  <a:pt x="27392" y="16822"/>
                </a:lnTo>
                <a:lnTo>
                  <a:pt x="27840" y="17841"/>
                </a:lnTo>
                <a:lnTo>
                  <a:pt x="28411" y="18757"/>
                </a:lnTo>
                <a:lnTo>
                  <a:pt x="29124" y="19572"/>
                </a:lnTo>
                <a:lnTo>
                  <a:pt x="29979" y="20203"/>
                </a:lnTo>
                <a:lnTo>
                  <a:pt x="30468" y="20447"/>
                </a:lnTo>
                <a:lnTo>
                  <a:pt x="30264" y="21405"/>
                </a:lnTo>
                <a:lnTo>
                  <a:pt x="29959" y="22749"/>
                </a:lnTo>
                <a:lnTo>
                  <a:pt x="29653" y="23665"/>
                </a:lnTo>
                <a:lnTo>
                  <a:pt x="29429" y="24134"/>
                </a:lnTo>
                <a:lnTo>
                  <a:pt x="28350" y="26374"/>
                </a:lnTo>
                <a:lnTo>
                  <a:pt x="26293" y="30895"/>
                </a:lnTo>
                <a:lnTo>
                  <a:pt x="25397" y="33217"/>
                </a:lnTo>
                <a:lnTo>
                  <a:pt x="24725" y="35192"/>
                </a:lnTo>
                <a:lnTo>
                  <a:pt x="23604" y="39204"/>
                </a:lnTo>
                <a:lnTo>
                  <a:pt x="23156" y="41241"/>
                </a:lnTo>
                <a:lnTo>
                  <a:pt x="22871" y="40100"/>
                </a:lnTo>
                <a:lnTo>
                  <a:pt x="22444" y="37819"/>
                </a:lnTo>
                <a:lnTo>
                  <a:pt x="22260" y="35498"/>
                </a:lnTo>
                <a:lnTo>
                  <a:pt x="22301" y="33176"/>
                </a:lnTo>
                <a:lnTo>
                  <a:pt x="22423" y="31995"/>
                </a:lnTo>
                <a:lnTo>
                  <a:pt x="22545" y="31099"/>
                </a:lnTo>
                <a:lnTo>
                  <a:pt x="22912" y="29347"/>
                </a:lnTo>
                <a:lnTo>
                  <a:pt x="23625" y="26720"/>
                </a:lnTo>
                <a:lnTo>
                  <a:pt x="24215" y="24113"/>
                </a:lnTo>
                <a:lnTo>
                  <a:pt x="24399" y="22382"/>
                </a:lnTo>
                <a:lnTo>
                  <a:pt x="24317" y="20631"/>
                </a:lnTo>
                <a:lnTo>
                  <a:pt x="24012" y="19307"/>
                </a:lnTo>
                <a:lnTo>
                  <a:pt x="23686" y="18411"/>
                </a:lnTo>
                <a:lnTo>
                  <a:pt x="23482" y="17963"/>
                </a:lnTo>
                <a:lnTo>
                  <a:pt x="23258" y="17515"/>
                </a:lnTo>
                <a:lnTo>
                  <a:pt x="22993" y="17087"/>
                </a:lnTo>
                <a:lnTo>
                  <a:pt x="23380" y="16211"/>
                </a:lnTo>
                <a:lnTo>
                  <a:pt x="23930" y="14399"/>
                </a:lnTo>
                <a:lnTo>
                  <a:pt x="24154" y="12525"/>
                </a:lnTo>
                <a:lnTo>
                  <a:pt x="24093" y="10631"/>
                </a:lnTo>
                <a:lnTo>
                  <a:pt x="23930" y="9674"/>
                </a:lnTo>
                <a:lnTo>
                  <a:pt x="23808" y="9083"/>
                </a:lnTo>
                <a:lnTo>
                  <a:pt x="23462" y="7862"/>
                </a:lnTo>
                <a:lnTo>
                  <a:pt x="22973" y="6640"/>
                </a:lnTo>
                <a:lnTo>
                  <a:pt x="22362" y="5438"/>
                </a:lnTo>
                <a:lnTo>
                  <a:pt x="21649" y="4298"/>
                </a:lnTo>
                <a:lnTo>
                  <a:pt x="20814" y="3259"/>
                </a:lnTo>
                <a:lnTo>
                  <a:pt x="19898" y="2342"/>
                </a:lnTo>
                <a:lnTo>
                  <a:pt x="18859" y="1609"/>
                </a:lnTo>
                <a:lnTo>
                  <a:pt x="18309" y="1324"/>
                </a:lnTo>
                <a:lnTo>
                  <a:pt x="18065" y="1222"/>
                </a:lnTo>
                <a:lnTo>
                  <a:pt x="17597" y="1141"/>
                </a:lnTo>
                <a:lnTo>
                  <a:pt x="17169" y="1202"/>
                </a:lnTo>
                <a:lnTo>
                  <a:pt x="16782" y="1365"/>
                </a:lnTo>
                <a:lnTo>
                  <a:pt x="16476" y="1650"/>
                </a:lnTo>
                <a:lnTo>
                  <a:pt x="16273" y="1996"/>
                </a:lnTo>
                <a:lnTo>
                  <a:pt x="16171" y="2424"/>
                </a:lnTo>
                <a:lnTo>
                  <a:pt x="16212" y="2892"/>
                </a:lnTo>
                <a:lnTo>
                  <a:pt x="16293" y="3137"/>
                </a:lnTo>
                <a:lnTo>
                  <a:pt x="16680" y="4012"/>
                </a:lnTo>
                <a:lnTo>
                  <a:pt x="17597" y="5703"/>
                </a:lnTo>
                <a:lnTo>
                  <a:pt x="18533" y="7352"/>
                </a:lnTo>
                <a:lnTo>
                  <a:pt x="19104" y="8656"/>
                </a:lnTo>
                <a:lnTo>
                  <a:pt x="19389" y="9572"/>
                </a:lnTo>
                <a:lnTo>
                  <a:pt x="19491" y="10061"/>
                </a:lnTo>
                <a:lnTo>
                  <a:pt x="19613" y="10896"/>
                </a:lnTo>
                <a:lnTo>
                  <a:pt x="19552" y="12525"/>
                </a:lnTo>
                <a:lnTo>
                  <a:pt x="19368" y="13299"/>
                </a:lnTo>
                <a:lnTo>
                  <a:pt x="17108" y="11650"/>
                </a:lnTo>
                <a:lnTo>
                  <a:pt x="14338" y="9532"/>
                </a:lnTo>
                <a:lnTo>
                  <a:pt x="13320" y="8595"/>
                </a:lnTo>
                <a:lnTo>
                  <a:pt x="12403" y="7576"/>
                </a:lnTo>
                <a:lnTo>
                  <a:pt x="11609" y="6416"/>
                </a:lnTo>
                <a:lnTo>
                  <a:pt x="11263" y="5784"/>
                </a:lnTo>
                <a:lnTo>
                  <a:pt x="11120" y="5520"/>
                </a:lnTo>
                <a:lnTo>
                  <a:pt x="10733" y="5173"/>
                </a:lnTo>
                <a:lnTo>
                  <a:pt x="10265" y="4970"/>
                </a:lnTo>
                <a:lnTo>
                  <a:pt x="9776" y="4929"/>
                </a:lnTo>
                <a:lnTo>
                  <a:pt x="9308" y="5051"/>
                </a:lnTo>
                <a:lnTo>
                  <a:pt x="8880" y="5295"/>
                </a:lnTo>
                <a:lnTo>
                  <a:pt x="8514" y="5662"/>
                </a:lnTo>
                <a:lnTo>
                  <a:pt x="8310" y="6130"/>
                </a:lnTo>
                <a:lnTo>
                  <a:pt x="8249" y="6416"/>
                </a:lnTo>
                <a:lnTo>
                  <a:pt x="8228" y="6864"/>
                </a:lnTo>
                <a:lnTo>
                  <a:pt x="8249" y="7719"/>
                </a:lnTo>
                <a:lnTo>
                  <a:pt x="8452" y="8921"/>
                </a:lnTo>
                <a:lnTo>
                  <a:pt x="9063" y="10387"/>
                </a:lnTo>
                <a:lnTo>
                  <a:pt x="9939" y="11731"/>
                </a:lnTo>
                <a:lnTo>
                  <a:pt x="11039" y="12973"/>
                </a:lnTo>
                <a:lnTo>
                  <a:pt x="12261" y="14134"/>
                </a:lnTo>
                <a:lnTo>
                  <a:pt x="14196" y="15723"/>
                </a:lnTo>
                <a:lnTo>
                  <a:pt x="15438" y="16721"/>
                </a:lnTo>
                <a:lnTo>
                  <a:pt x="15967" y="17169"/>
                </a:lnTo>
                <a:lnTo>
                  <a:pt x="17087" y="18187"/>
                </a:lnTo>
                <a:lnTo>
                  <a:pt x="18065" y="19348"/>
                </a:lnTo>
                <a:lnTo>
                  <a:pt x="18594" y="20305"/>
                </a:lnTo>
                <a:lnTo>
                  <a:pt x="18819" y="20997"/>
                </a:lnTo>
                <a:lnTo>
                  <a:pt x="18859" y="21364"/>
                </a:lnTo>
                <a:lnTo>
                  <a:pt x="18920" y="22077"/>
                </a:lnTo>
                <a:lnTo>
                  <a:pt x="18717" y="23523"/>
                </a:lnTo>
                <a:lnTo>
                  <a:pt x="18533" y="24256"/>
                </a:lnTo>
                <a:lnTo>
                  <a:pt x="18391" y="23971"/>
                </a:lnTo>
                <a:lnTo>
                  <a:pt x="18269" y="23686"/>
                </a:lnTo>
                <a:lnTo>
                  <a:pt x="17800" y="22851"/>
                </a:lnTo>
                <a:lnTo>
                  <a:pt x="16700" y="21384"/>
                </a:lnTo>
                <a:lnTo>
                  <a:pt x="15397" y="20081"/>
                </a:lnTo>
                <a:lnTo>
                  <a:pt x="13951" y="18900"/>
                </a:lnTo>
                <a:lnTo>
                  <a:pt x="13218" y="18329"/>
                </a:lnTo>
                <a:lnTo>
                  <a:pt x="11487" y="17128"/>
                </a:lnTo>
                <a:lnTo>
                  <a:pt x="8839" y="15193"/>
                </a:lnTo>
                <a:lnTo>
                  <a:pt x="7699" y="14093"/>
                </a:lnTo>
                <a:lnTo>
                  <a:pt x="7027" y="13279"/>
                </a:lnTo>
                <a:lnTo>
                  <a:pt x="6742" y="12831"/>
                </a:lnTo>
                <a:lnTo>
                  <a:pt x="6640" y="12688"/>
                </a:lnTo>
                <a:lnTo>
                  <a:pt x="6355" y="12566"/>
                </a:lnTo>
                <a:lnTo>
                  <a:pt x="6070" y="12627"/>
                </a:lnTo>
                <a:lnTo>
                  <a:pt x="5846" y="12851"/>
                </a:lnTo>
                <a:lnTo>
                  <a:pt x="5825" y="13014"/>
                </a:lnTo>
                <a:lnTo>
                  <a:pt x="5785" y="13523"/>
                </a:lnTo>
                <a:lnTo>
                  <a:pt x="5825" y="14501"/>
                </a:lnTo>
                <a:lnTo>
                  <a:pt x="5968" y="15417"/>
                </a:lnTo>
                <a:lnTo>
                  <a:pt x="6233" y="16313"/>
                </a:lnTo>
                <a:lnTo>
                  <a:pt x="6782" y="17576"/>
                </a:lnTo>
                <a:lnTo>
                  <a:pt x="7862" y="19124"/>
                </a:lnTo>
                <a:lnTo>
                  <a:pt x="8534" y="19877"/>
                </a:lnTo>
                <a:lnTo>
                  <a:pt x="9797" y="21099"/>
                </a:lnTo>
                <a:lnTo>
                  <a:pt x="11141" y="22280"/>
                </a:lnTo>
                <a:lnTo>
                  <a:pt x="10509" y="22260"/>
                </a:lnTo>
                <a:lnTo>
                  <a:pt x="9287" y="21975"/>
                </a:lnTo>
                <a:lnTo>
                  <a:pt x="8086" y="21486"/>
                </a:lnTo>
                <a:lnTo>
                  <a:pt x="6966" y="20855"/>
                </a:lnTo>
                <a:lnTo>
                  <a:pt x="6436" y="20488"/>
                </a:lnTo>
                <a:lnTo>
                  <a:pt x="5703" y="19836"/>
                </a:lnTo>
                <a:lnTo>
                  <a:pt x="3891" y="18431"/>
                </a:lnTo>
                <a:lnTo>
                  <a:pt x="3178" y="18044"/>
                </a:lnTo>
                <a:lnTo>
                  <a:pt x="2546" y="17861"/>
                </a:lnTo>
                <a:lnTo>
                  <a:pt x="2180" y="17922"/>
                </a:lnTo>
                <a:lnTo>
                  <a:pt x="1997" y="18085"/>
                </a:lnTo>
                <a:lnTo>
                  <a:pt x="1915" y="18207"/>
                </a:lnTo>
                <a:lnTo>
                  <a:pt x="1813" y="18431"/>
                </a:lnTo>
                <a:lnTo>
                  <a:pt x="1691" y="18879"/>
                </a:lnTo>
                <a:lnTo>
                  <a:pt x="1691" y="19612"/>
                </a:lnTo>
                <a:lnTo>
                  <a:pt x="1976" y="20610"/>
                </a:lnTo>
                <a:lnTo>
                  <a:pt x="2526" y="21629"/>
                </a:lnTo>
                <a:lnTo>
                  <a:pt x="3239" y="22606"/>
                </a:lnTo>
                <a:lnTo>
                  <a:pt x="4074" y="23523"/>
                </a:lnTo>
                <a:lnTo>
                  <a:pt x="5316" y="24663"/>
                </a:lnTo>
                <a:lnTo>
                  <a:pt x="6029" y="25152"/>
                </a:lnTo>
                <a:lnTo>
                  <a:pt x="6477" y="25457"/>
                </a:lnTo>
                <a:lnTo>
                  <a:pt x="7434" y="25926"/>
                </a:lnTo>
                <a:lnTo>
                  <a:pt x="8412" y="26313"/>
                </a:lnTo>
                <a:lnTo>
                  <a:pt x="9410" y="26577"/>
                </a:lnTo>
                <a:lnTo>
                  <a:pt x="10448" y="26720"/>
                </a:lnTo>
                <a:lnTo>
                  <a:pt x="11467" y="26781"/>
                </a:lnTo>
                <a:lnTo>
                  <a:pt x="12505" y="26720"/>
                </a:lnTo>
                <a:lnTo>
                  <a:pt x="13544" y="26577"/>
                </a:lnTo>
                <a:lnTo>
                  <a:pt x="14073" y="26455"/>
                </a:lnTo>
                <a:lnTo>
                  <a:pt x="14582" y="27962"/>
                </a:lnTo>
                <a:lnTo>
                  <a:pt x="15377" y="31078"/>
                </a:lnTo>
                <a:lnTo>
                  <a:pt x="15804" y="32606"/>
                </a:lnTo>
                <a:lnTo>
                  <a:pt x="16151" y="33828"/>
                </a:lnTo>
                <a:lnTo>
                  <a:pt x="16497" y="35111"/>
                </a:lnTo>
                <a:lnTo>
                  <a:pt x="16090" y="35212"/>
                </a:lnTo>
                <a:lnTo>
                  <a:pt x="15255" y="35274"/>
                </a:lnTo>
                <a:lnTo>
                  <a:pt x="14806" y="35192"/>
                </a:lnTo>
                <a:lnTo>
                  <a:pt x="14481" y="35111"/>
                </a:lnTo>
                <a:lnTo>
                  <a:pt x="13931" y="34826"/>
                </a:lnTo>
                <a:lnTo>
                  <a:pt x="13218" y="34255"/>
                </a:lnTo>
                <a:lnTo>
                  <a:pt x="12139" y="32728"/>
                </a:lnTo>
                <a:lnTo>
                  <a:pt x="11446" y="31689"/>
                </a:lnTo>
                <a:lnTo>
                  <a:pt x="10998" y="31139"/>
                </a:lnTo>
                <a:lnTo>
                  <a:pt x="10041" y="30284"/>
                </a:lnTo>
                <a:lnTo>
                  <a:pt x="8941" y="29632"/>
                </a:lnTo>
                <a:lnTo>
                  <a:pt x="7740" y="29144"/>
                </a:lnTo>
                <a:lnTo>
                  <a:pt x="7068" y="28960"/>
                </a:lnTo>
                <a:lnTo>
                  <a:pt x="6395" y="28736"/>
                </a:lnTo>
                <a:lnTo>
                  <a:pt x="5235" y="28064"/>
                </a:lnTo>
                <a:lnTo>
                  <a:pt x="4176" y="27290"/>
                </a:lnTo>
                <a:lnTo>
                  <a:pt x="3076" y="26516"/>
                </a:lnTo>
                <a:lnTo>
                  <a:pt x="2465" y="26191"/>
                </a:lnTo>
                <a:lnTo>
                  <a:pt x="2261" y="26109"/>
                </a:lnTo>
                <a:lnTo>
                  <a:pt x="1813" y="26028"/>
                </a:lnTo>
                <a:lnTo>
                  <a:pt x="1345" y="26048"/>
                </a:lnTo>
                <a:lnTo>
                  <a:pt x="917" y="26170"/>
                </a:lnTo>
                <a:lnTo>
                  <a:pt x="510" y="26394"/>
                </a:lnTo>
                <a:lnTo>
                  <a:pt x="204" y="26700"/>
                </a:lnTo>
                <a:lnTo>
                  <a:pt x="41" y="27087"/>
                </a:lnTo>
                <a:lnTo>
                  <a:pt x="1" y="27575"/>
                </a:lnTo>
                <a:lnTo>
                  <a:pt x="82" y="27840"/>
                </a:lnTo>
                <a:lnTo>
                  <a:pt x="367" y="28675"/>
                </a:lnTo>
                <a:lnTo>
                  <a:pt x="1182" y="30243"/>
                </a:lnTo>
                <a:lnTo>
                  <a:pt x="1997" y="31302"/>
                </a:lnTo>
                <a:lnTo>
                  <a:pt x="2607" y="31934"/>
                </a:lnTo>
                <a:lnTo>
                  <a:pt x="3300" y="32483"/>
                </a:lnTo>
                <a:lnTo>
                  <a:pt x="4074" y="32932"/>
                </a:lnTo>
                <a:lnTo>
                  <a:pt x="4481" y="33115"/>
                </a:lnTo>
                <a:lnTo>
                  <a:pt x="5214" y="33380"/>
                </a:lnTo>
                <a:lnTo>
                  <a:pt x="6355" y="33726"/>
                </a:lnTo>
                <a:lnTo>
                  <a:pt x="7027" y="34092"/>
                </a:lnTo>
                <a:lnTo>
                  <a:pt x="7292" y="34377"/>
                </a:lnTo>
                <a:lnTo>
                  <a:pt x="7577" y="34724"/>
                </a:lnTo>
                <a:lnTo>
                  <a:pt x="8065" y="35477"/>
                </a:lnTo>
                <a:lnTo>
                  <a:pt x="8738" y="36658"/>
                </a:lnTo>
                <a:lnTo>
                  <a:pt x="9247" y="37392"/>
                </a:lnTo>
                <a:lnTo>
                  <a:pt x="9756" y="37962"/>
                </a:lnTo>
                <a:lnTo>
                  <a:pt x="10326" y="38471"/>
                </a:lnTo>
                <a:lnTo>
                  <a:pt x="9980" y="38756"/>
                </a:lnTo>
                <a:lnTo>
                  <a:pt x="9247" y="39143"/>
                </a:lnTo>
                <a:lnTo>
                  <a:pt x="8412" y="39367"/>
                </a:lnTo>
                <a:lnTo>
                  <a:pt x="7556" y="39408"/>
                </a:lnTo>
                <a:lnTo>
                  <a:pt x="6660" y="39306"/>
                </a:lnTo>
                <a:lnTo>
                  <a:pt x="5785" y="39062"/>
                </a:lnTo>
                <a:lnTo>
                  <a:pt x="4950" y="38695"/>
                </a:lnTo>
                <a:lnTo>
                  <a:pt x="4196" y="38206"/>
                </a:lnTo>
                <a:lnTo>
                  <a:pt x="3870" y="37921"/>
                </a:lnTo>
                <a:lnTo>
                  <a:pt x="3707" y="37779"/>
                </a:lnTo>
                <a:lnTo>
                  <a:pt x="3341" y="37616"/>
                </a:lnTo>
                <a:lnTo>
                  <a:pt x="2974" y="37554"/>
                </a:lnTo>
                <a:lnTo>
                  <a:pt x="2607" y="37616"/>
                </a:lnTo>
                <a:lnTo>
                  <a:pt x="2302" y="37779"/>
                </a:lnTo>
                <a:lnTo>
                  <a:pt x="2037" y="38023"/>
                </a:lnTo>
                <a:lnTo>
                  <a:pt x="1874" y="38349"/>
                </a:lnTo>
                <a:lnTo>
                  <a:pt x="1813" y="38736"/>
                </a:lnTo>
                <a:lnTo>
                  <a:pt x="1834" y="38960"/>
                </a:lnTo>
                <a:lnTo>
                  <a:pt x="1935" y="39591"/>
                </a:lnTo>
                <a:lnTo>
                  <a:pt x="2261" y="40691"/>
                </a:lnTo>
                <a:lnTo>
                  <a:pt x="2791" y="41668"/>
                </a:lnTo>
                <a:lnTo>
                  <a:pt x="3544" y="42564"/>
                </a:lnTo>
                <a:lnTo>
                  <a:pt x="4033" y="42972"/>
                </a:lnTo>
                <a:lnTo>
                  <a:pt x="4522" y="43359"/>
                </a:lnTo>
                <a:lnTo>
                  <a:pt x="5560" y="43970"/>
                </a:lnTo>
                <a:lnTo>
                  <a:pt x="6681" y="44377"/>
                </a:lnTo>
                <a:lnTo>
                  <a:pt x="7862" y="44581"/>
                </a:lnTo>
                <a:lnTo>
                  <a:pt x="8473" y="44581"/>
                </a:lnTo>
                <a:lnTo>
                  <a:pt x="9023" y="44540"/>
                </a:lnTo>
                <a:lnTo>
                  <a:pt x="10102" y="44357"/>
                </a:lnTo>
                <a:lnTo>
                  <a:pt x="11120" y="44051"/>
                </a:lnTo>
                <a:lnTo>
                  <a:pt x="12077" y="43623"/>
                </a:lnTo>
                <a:lnTo>
                  <a:pt x="12953" y="43074"/>
                </a:lnTo>
                <a:lnTo>
                  <a:pt x="13768" y="42422"/>
                </a:lnTo>
                <a:lnTo>
                  <a:pt x="14501" y="41668"/>
                </a:lnTo>
                <a:lnTo>
                  <a:pt x="15132" y="40813"/>
                </a:lnTo>
                <a:lnTo>
                  <a:pt x="15397" y="40365"/>
                </a:lnTo>
                <a:lnTo>
                  <a:pt x="16314" y="40365"/>
                </a:lnTo>
                <a:lnTo>
                  <a:pt x="17210" y="40243"/>
                </a:lnTo>
                <a:lnTo>
                  <a:pt x="17413" y="41159"/>
                </a:lnTo>
                <a:lnTo>
                  <a:pt x="17882" y="42951"/>
                </a:lnTo>
                <a:lnTo>
                  <a:pt x="18472" y="44723"/>
                </a:lnTo>
                <a:lnTo>
                  <a:pt x="19185" y="46454"/>
                </a:lnTo>
                <a:lnTo>
                  <a:pt x="19592" y="47289"/>
                </a:lnTo>
                <a:lnTo>
                  <a:pt x="19389" y="47676"/>
                </a:lnTo>
                <a:lnTo>
                  <a:pt x="19124" y="48491"/>
                </a:lnTo>
                <a:lnTo>
                  <a:pt x="19043" y="49366"/>
                </a:lnTo>
                <a:lnTo>
                  <a:pt x="19165" y="50222"/>
                </a:lnTo>
                <a:lnTo>
                  <a:pt x="19307" y="50650"/>
                </a:lnTo>
                <a:lnTo>
                  <a:pt x="19511" y="51077"/>
                </a:lnTo>
                <a:lnTo>
                  <a:pt x="20020" y="51810"/>
                </a:lnTo>
                <a:lnTo>
                  <a:pt x="20692" y="52360"/>
                </a:lnTo>
                <a:lnTo>
                  <a:pt x="21446" y="52768"/>
                </a:lnTo>
                <a:lnTo>
                  <a:pt x="22281" y="52992"/>
                </a:lnTo>
                <a:lnTo>
                  <a:pt x="23156" y="53012"/>
                </a:lnTo>
                <a:lnTo>
                  <a:pt x="24012" y="52849"/>
                </a:lnTo>
                <a:lnTo>
                  <a:pt x="24826" y="52482"/>
                </a:lnTo>
                <a:lnTo>
                  <a:pt x="25213" y="52197"/>
                </a:lnTo>
                <a:lnTo>
                  <a:pt x="25336" y="52116"/>
                </a:lnTo>
                <a:lnTo>
                  <a:pt x="25437" y="52014"/>
                </a:lnTo>
                <a:lnTo>
                  <a:pt x="25824" y="52075"/>
                </a:lnTo>
                <a:lnTo>
                  <a:pt x="26578" y="51912"/>
                </a:lnTo>
                <a:lnTo>
                  <a:pt x="27209" y="51485"/>
                </a:lnTo>
                <a:lnTo>
                  <a:pt x="27616" y="50853"/>
                </a:lnTo>
                <a:lnTo>
                  <a:pt x="27698" y="50466"/>
                </a:lnTo>
                <a:lnTo>
                  <a:pt x="27718" y="50385"/>
                </a:lnTo>
                <a:lnTo>
                  <a:pt x="27739" y="50303"/>
                </a:lnTo>
                <a:lnTo>
                  <a:pt x="28044" y="49000"/>
                </a:lnTo>
                <a:lnTo>
                  <a:pt x="28492" y="47147"/>
                </a:lnTo>
                <a:lnTo>
                  <a:pt x="28899" y="45925"/>
                </a:lnTo>
                <a:lnTo>
                  <a:pt x="29164" y="45314"/>
                </a:lnTo>
                <a:lnTo>
                  <a:pt x="29959" y="45456"/>
                </a:lnTo>
                <a:lnTo>
                  <a:pt x="31527" y="45680"/>
                </a:lnTo>
                <a:lnTo>
                  <a:pt x="33095" y="45762"/>
                </a:lnTo>
                <a:lnTo>
                  <a:pt x="34663" y="45762"/>
                </a:lnTo>
                <a:lnTo>
                  <a:pt x="37005" y="45558"/>
                </a:lnTo>
                <a:lnTo>
                  <a:pt x="40080" y="44988"/>
                </a:lnTo>
                <a:lnTo>
                  <a:pt x="41608" y="44560"/>
                </a:lnTo>
                <a:lnTo>
                  <a:pt x="41648" y="44601"/>
                </a:lnTo>
                <a:lnTo>
                  <a:pt x="41669" y="44621"/>
                </a:lnTo>
                <a:lnTo>
                  <a:pt x="41995" y="44988"/>
                </a:lnTo>
                <a:lnTo>
                  <a:pt x="42728" y="45619"/>
                </a:lnTo>
                <a:lnTo>
                  <a:pt x="43502" y="46149"/>
                </a:lnTo>
                <a:lnTo>
                  <a:pt x="44357" y="46617"/>
                </a:lnTo>
                <a:lnTo>
                  <a:pt x="45253" y="46984"/>
                </a:lnTo>
                <a:lnTo>
                  <a:pt x="46190" y="47269"/>
                </a:lnTo>
                <a:lnTo>
                  <a:pt x="47147" y="47472"/>
                </a:lnTo>
                <a:lnTo>
                  <a:pt x="48104" y="47554"/>
                </a:lnTo>
                <a:lnTo>
                  <a:pt x="48573" y="47574"/>
                </a:lnTo>
                <a:lnTo>
                  <a:pt x="49469" y="47534"/>
                </a:lnTo>
                <a:lnTo>
                  <a:pt x="51404" y="47187"/>
                </a:lnTo>
                <a:lnTo>
                  <a:pt x="52829" y="46678"/>
                </a:lnTo>
                <a:lnTo>
                  <a:pt x="53705" y="46230"/>
                </a:lnTo>
                <a:lnTo>
                  <a:pt x="54479" y="45680"/>
                </a:lnTo>
                <a:lnTo>
                  <a:pt x="55130" y="45008"/>
                </a:lnTo>
                <a:lnTo>
                  <a:pt x="55395" y="44621"/>
                </a:lnTo>
                <a:lnTo>
                  <a:pt x="55497" y="44438"/>
                </a:lnTo>
                <a:lnTo>
                  <a:pt x="55640" y="44010"/>
                </a:lnTo>
                <a:lnTo>
                  <a:pt x="55660" y="43562"/>
                </a:lnTo>
                <a:lnTo>
                  <a:pt x="55578" y="43135"/>
                </a:lnTo>
                <a:lnTo>
                  <a:pt x="55477" y="42931"/>
                </a:lnTo>
                <a:lnTo>
                  <a:pt x="55253" y="42625"/>
                </a:lnTo>
                <a:lnTo>
                  <a:pt x="54967" y="42361"/>
                </a:lnTo>
                <a:lnTo>
                  <a:pt x="54662" y="42137"/>
                </a:lnTo>
                <a:lnTo>
                  <a:pt x="54010" y="41994"/>
                </a:lnTo>
                <a:lnTo>
                  <a:pt x="53012" y="42239"/>
                </a:lnTo>
                <a:lnTo>
                  <a:pt x="52401" y="42544"/>
                </a:lnTo>
                <a:lnTo>
                  <a:pt x="51750" y="42850"/>
                </a:lnTo>
                <a:lnTo>
                  <a:pt x="50406" y="43257"/>
                </a:lnTo>
                <a:lnTo>
                  <a:pt x="49693" y="43338"/>
                </a:lnTo>
                <a:lnTo>
                  <a:pt x="49245" y="43359"/>
                </a:lnTo>
                <a:lnTo>
                  <a:pt x="48410" y="43318"/>
                </a:lnTo>
                <a:lnTo>
                  <a:pt x="47229" y="43094"/>
                </a:lnTo>
                <a:lnTo>
                  <a:pt x="46495" y="42829"/>
                </a:lnTo>
                <a:lnTo>
                  <a:pt x="47840" y="42218"/>
                </a:lnTo>
                <a:lnTo>
                  <a:pt x="50426" y="40854"/>
                </a:lnTo>
                <a:lnTo>
                  <a:pt x="51689" y="40100"/>
                </a:lnTo>
                <a:lnTo>
                  <a:pt x="52503" y="39591"/>
                </a:lnTo>
                <a:lnTo>
                  <a:pt x="54377" y="38430"/>
                </a:lnTo>
                <a:lnTo>
                  <a:pt x="55701" y="37392"/>
                </a:lnTo>
                <a:lnTo>
                  <a:pt x="56454" y="36618"/>
                </a:lnTo>
                <a:lnTo>
                  <a:pt x="57024" y="35762"/>
                </a:lnTo>
                <a:lnTo>
                  <a:pt x="57411" y="34846"/>
                </a:lnTo>
                <a:lnTo>
                  <a:pt x="57472" y="34357"/>
                </a:lnTo>
                <a:lnTo>
                  <a:pt x="57493" y="33950"/>
                </a:lnTo>
                <a:lnTo>
                  <a:pt x="57208" y="33196"/>
                </a:lnTo>
                <a:lnTo>
                  <a:pt x="56658" y="32585"/>
                </a:lnTo>
                <a:lnTo>
                  <a:pt x="55945" y="32219"/>
                </a:lnTo>
                <a:lnTo>
                  <a:pt x="55538" y="32178"/>
                </a:lnTo>
                <a:lnTo>
                  <a:pt x="55110" y="32178"/>
                </a:lnTo>
                <a:lnTo>
                  <a:pt x="54234" y="32382"/>
                </a:lnTo>
                <a:lnTo>
                  <a:pt x="53399" y="32748"/>
                </a:lnTo>
                <a:lnTo>
                  <a:pt x="52585" y="33237"/>
                </a:lnTo>
                <a:lnTo>
                  <a:pt x="51424" y="34133"/>
                </a:lnTo>
                <a:lnTo>
                  <a:pt x="49917" y="35335"/>
                </a:lnTo>
                <a:lnTo>
                  <a:pt x="49184" y="35844"/>
                </a:lnTo>
                <a:lnTo>
                  <a:pt x="47636" y="36781"/>
                </a:lnTo>
                <a:lnTo>
                  <a:pt x="44377" y="38410"/>
                </a:lnTo>
                <a:lnTo>
                  <a:pt x="42707" y="39102"/>
                </a:lnTo>
                <a:lnTo>
                  <a:pt x="41343" y="39611"/>
                </a:lnTo>
                <a:lnTo>
                  <a:pt x="38553" y="40467"/>
                </a:lnTo>
                <a:lnTo>
                  <a:pt x="34296" y="41465"/>
                </a:lnTo>
                <a:lnTo>
                  <a:pt x="31425" y="42015"/>
                </a:lnTo>
                <a:lnTo>
                  <a:pt x="32484" y="40833"/>
                </a:lnTo>
                <a:lnTo>
                  <a:pt x="33604" y="39713"/>
                </a:lnTo>
                <a:lnTo>
                  <a:pt x="37086" y="36455"/>
                </a:lnTo>
                <a:lnTo>
                  <a:pt x="40467" y="33115"/>
                </a:lnTo>
                <a:lnTo>
                  <a:pt x="41119" y="33054"/>
                </a:lnTo>
                <a:lnTo>
                  <a:pt x="41791" y="33033"/>
                </a:lnTo>
                <a:lnTo>
                  <a:pt x="42768" y="33054"/>
                </a:lnTo>
                <a:lnTo>
                  <a:pt x="44703" y="33013"/>
                </a:lnTo>
                <a:lnTo>
                  <a:pt x="45681" y="32870"/>
                </a:lnTo>
                <a:lnTo>
                  <a:pt x="46658" y="32667"/>
                </a:lnTo>
                <a:lnTo>
                  <a:pt x="48552" y="32035"/>
                </a:lnTo>
                <a:lnTo>
                  <a:pt x="50385" y="31180"/>
                </a:lnTo>
                <a:lnTo>
                  <a:pt x="52096" y="30121"/>
                </a:lnTo>
                <a:lnTo>
                  <a:pt x="52890" y="29530"/>
                </a:lnTo>
                <a:lnTo>
                  <a:pt x="53623" y="28960"/>
                </a:lnTo>
                <a:lnTo>
                  <a:pt x="54988" y="27616"/>
                </a:lnTo>
                <a:lnTo>
                  <a:pt x="56169" y="26068"/>
                </a:lnTo>
                <a:lnTo>
                  <a:pt x="57065" y="24378"/>
                </a:lnTo>
                <a:lnTo>
                  <a:pt x="57350" y="23502"/>
                </a:lnTo>
                <a:lnTo>
                  <a:pt x="57472" y="23075"/>
                </a:lnTo>
                <a:lnTo>
                  <a:pt x="57615" y="22179"/>
                </a:lnTo>
                <a:lnTo>
                  <a:pt x="57656" y="21262"/>
                </a:lnTo>
                <a:lnTo>
                  <a:pt x="57615" y="20346"/>
                </a:lnTo>
                <a:lnTo>
                  <a:pt x="57534" y="19918"/>
                </a:lnTo>
                <a:lnTo>
                  <a:pt x="57452" y="19470"/>
                </a:lnTo>
                <a:lnTo>
                  <a:pt x="57126" y="18716"/>
                </a:lnTo>
                <a:lnTo>
                  <a:pt x="56454" y="17780"/>
                </a:lnTo>
                <a:lnTo>
                  <a:pt x="55986" y="17067"/>
                </a:lnTo>
                <a:lnTo>
                  <a:pt x="55884" y="16924"/>
                </a:lnTo>
                <a:lnTo>
                  <a:pt x="55640" y="16721"/>
                </a:lnTo>
                <a:lnTo>
                  <a:pt x="55171" y="16558"/>
                </a:lnTo>
                <a:lnTo>
                  <a:pt x="54703" y="16598"/>
                </a:lnTo>
                <a:lnTo>
                  <a:pt x="54438" y="16741"/>
                </a:lnTo>
                <a:lnTo>
                  <a:pt x="54234" y="16945"/>
                </a:lnTo>
                <a:lnTo>
                  <a:pt x="54112" y="17270"/>
                </a:lnTo>
                <a:lnTo>
                  <a:pt x="54112" y="17454"/>
                </a:lnTo>
                <a:lnTo>
                  <a:pt x="54092" y="17759"/>
                </a:lnTo>
                <a:lnTo>
                  <a:pt x="53908" y="18452"/>
                </a:lnTo>
                <a:lnTo>
                  <a:pt x="53481" y="19511"/>
                </a:lnTo>
                <a:lnTo>
                  <a:pt x="53236" y="20122"/>
                </a:lnTo>
                <a:lnTo>
                  <a:pt x="52809" y="21262"/>
                </a:lnTo>
                <a:lnTo>
                  <a:pt x="52279" y="22362"/>
                </a:lnTo>
                <a:lnTo>
                  <a:pt x="51892" y="23034"/>
                </a:lnTo>
                <a:lnTo>
                  <a:pt x="50935" y="24235"/>
                </a:lnTo>
                <a:lnTo>
                  <a:pt x="49815" y="25233"/>
                </a:lnTo>
                <a:lnTo>
                  <a:pt x="48552" y="26089"/>
                </a:lnTo>
                <a:lnTo>
                  <a:pt x="47860" y="26455"/>
                </a:lnTo>
                <a:lnTo>
                  <a:pt x="47167" y="26822"/>
                </a:lnTo>
                <a:lnTo>
                  <a:pt x="45803" y="27351"/>
                </a:lnTo>
                <a:lnTo>
                  <a:pt x="45111" y="27555"/>
                </a:lnTo>
                <a:lnTo>
                  <a:pt x="45111" y="27555"/>
                </a:lnTo>
                <a:lnTo>
                  <a:pt x="45783" y="26537"/>
                </a:lnTo>
                <a:lnTo>
                  <a:pt x="47005" y="24459"/>
                </a:lnTo>
                <a:lnTo>
                  <a:pt x="48023" y="22260"/>
                </a:lnTo>
                <a:lnTo>
                  <a:pt x="48797" y="19979"/>
                </a:lnTo>
                <a:lnTo>
                  <a:pt x="49061" y="18818"/>
                </a:lnTo>
                <a:lnTo>
                  <a:pt x="49347" y="17352"/>
                </a:lnTo>
                <a:lnTo>
                  <a:pt x="49571" y="15132"/>
                </a:lnTo>
                <a:lnTo>
                  <a:pt x="49550" y="13645"/>
                </a:lnTo>
                <a:lnTo>
                  <a:pt x="49489" y="12912"/>
                </a:lnTo>
                <a:lnTo>
                  <a:pt x="49367" y="12138"/>
                </a:lnTo>
                <a:lnTo>
                  <a:pt x="48960" y="10672"/>
                </a:lnTo>
                <a:lnTo>
                  <a:pt x="48634" y="9959"/>
                </a:lnTo>
                <a:lnTo>
                  <a:pt x="48226" y="9287"/>
                </a:lnTo>
                <a:lnTo>
                  <a:pt x="47290" y="8106"/>
                </a:lnTo>
                <a:lnTo>
                  <a:pt x="46882" y="7454"/>
                </a:lnTo>
                <a:lnTo>
                  <a:pt x="46801" y="7312"/>
                </a:lnTo>
                <a:lnTo>
                  <a:pt x="46536" y="7108"/>
                </a:lnTo>
                <a:lnTo>
                  <a:pt x="46251" y="7006"/>
                </a:lnTo>
                <a:lnTo>
                  <a:pt x="45946" y="7006"/>
                </a:lnTo>
                <a:lnTo>
                  <a:pt x="45660" y="7108"/>
                </a:lnTo>
                <a:lnTo>
                  <a:pt x="45416" y="7291"/>
                </a:lnTo>
                <a:lnTo>
                  <a:pt x="45253" y="7536"/>
                </a:lnTo>
                <a:lnTo>
                  <a:pt x="45192" y="7862"/>
                </a:lnTo>
                <a:lnTo>
                  <a:pt x="45212" y="8045"/>
                </a:lnTo>
                <a:lnTo>
                  <a:pt x="45273" y="8411"/>
                </a:lnTo>
                <a:lnTo>
                  <a:pt x="45253" y="9226"/>
                </a:lnTo>
                <a:lnTo>
                  <a:pt x="45029" y="10468"/>
                </a:lnTo>
                <a:lnTo>
                  <a:pt x="44907" y="11222"/>
                </a:lnTo>
                <a:lnTo>
                  <a:pt x="44785" y="12505"/>
                </a:lnTo>
                <a:lnTo>
                  <a:pt x="44703" y="13768"/>
                </a:lnTo>
                <a:lnTo>
                  <a:pt x="44540" y="15173"/>
                </a:lnTo>
                <a:lnTo>
                  <a:pt x="43970" y="17861"/>
                </a:lnTo>
                <a:lnTo>
                  <a:pt x="43542" y="19205"/>
                </a:lnTo>
                <a:lnTo>
                  <a:pt x="43278" y="19959"/>
                </a:lnTo>
                <a:lnTo>
                  <a:pt x="42667" y="21384"/>
                </a:lnTo>
                <a:lnTo>
                  <a:pt x="41567" y="23462"/>
                </a:lnTo>
                <a:lnTo>
                  <a:pt x="39815" y="26028"/>
                </a:lnTo>
                <a:lnTo>
                  <a:pt x="37820" y="28431"/>
                </a:lnTo>
                <a:lnTo>
                  <a:pt x="36740" y="29571"/>
                </a:lnTo>
                <a:lnTo>
                  <a:pt x="35172" y="31099"/>
                </a:lnTo>
                <a:lnTo>
                  <a:pt x="31934" y="34031"/>
                </a:lnTo>
                <a:lnTo>
                  <a:pt x="30345" y="35518"/>
                </a:lnTo>
                <a:lnTo>
                  <a:pt x="30488" y="35070"/>
                </a:lnTo>
                <a:lnTo>
                  <a:pt x="30631" y="34601"/>
                </a:lnTo>
                <a:lnTo>
                  <a:pt x="31262" y="32728"/>
                </a:lnTo>
                <a:lnTo>
                  <a:pt x="32688" y="29021"/>
                </a:lnTo>
                <a:lnTo>
                  <a:pt x="33482" y="27188"/>
                </a:lnTo>
                <a:lnTo>
                  <a:pt x="33828" y="26415"/>
                </a:lnTo>
                <a:lnTo>
                  <a:pt x="34520" y="24765"/>
                </a:lnTo>
                <a:lnTo>
                  <a:pt x="35009" y="23075"/>
                </a:lnTo>
                <a:lnTo>
                  <a:pt x="35192" y="21771"/>
                </a:lnTo>
                <a:lnTo>
                  <a:pt x="35172" y="20895"/>
                </a:lnTo>
                <a:lnTo>
                  <a:pt x="35111" y="20468"/>
                </a:lnTo>
                <a:lnTo>
                  <a:pt x="35600" y="20244"/>
                </a:lnTo>
                <a:lnTo>
                  <a:pt x="36516" y="19694"/>
                </a:lnTo>
                <a:lnTo>
                  <a:pt x="37351" y="19022"/>
                </a:lnTo>
                <a:lnTo>
                  <a:pt x="38125" y="18248"/>
                </a:lnTo>
                <a:lnTo>
                  <a:pt x="38797" y="17372"/>
                </a:lnTo>
                <a:lnTo>
                  <a:pt x="39408" y="16456"/>
                </a:lnTo>
                <a:lnTo>
                  <a:pt x="39897" y="15478"/>
                </a:lnTo>
                <a:lnTo>
                  <a:pt x="40304" y="14501"/>
                </a:lnTo>
                <a:lnTo>
                  <a:pt x="40447" y="14012"/>
                </a:lnTo>
                <a:lnTo>
                  <a:pt x="40650" y="13279"/>
                </a:lnTo>
                <a:lnTo>
                  <a:pt x="40936" y="11772"/>
                </a:lnTo>
                <a:lnTo>
                  <a:pt x="41058" y="10244"/>
                </a:lnTo>
                <a:lnTo>
                  <a:pt x="41058" y="8676"/>
                </a:lnTo>
                <a:lnTo>
                  <a:pt x="40874" y="6334"/>
                </a:lnTo>
                <a:lnTo>
                  <a:pt x="40325" y="3259"/>
                </a:lnTo>
                <a:lnTo>
                  <a:pt x="39958" y="1793"/>
                </a:lnTo>
                <a:lnTo>
                  <a:pt x="39815" y="1365"/>
                </a:lnTo>
                <a:lnTo>
                  <a:pt x="39306" y="693"/>
                </a:lnTo>
                <a:lnTo>
                  <a:pt x="38594" y="245"/>
                </a:lnTo>
                <a:lnTo>
                  <a:pt x="37779" y="21"/>
                </a:lnTo>
                <a:lnTo>
                  <a:pt x="36944" y="62"/>
                </a:lnTo>
                <a:lnTo>
                  <a:pt x="36211" y="326"/>
                </a:lnTo>
                <a:lnTo>
                  <a:pt x="35641" y="856"/>
                </a:lnTo>
                <a:lnTo>
                  <a:pt x="35396" y="1426"/>
                </a:lnTo>
                <a:lnTo>
                  <a:pt x="35335" y="1874"/>
                </a:lnTo>
                <a:lnTo>
                  <a:pt x="35335" y="2139"/>
                </a:lnTo>
                <a:lnTo>
                  <a:pt x="35559" y="4420"/>
                </a:lnTo>
                <a:lnTo>
                  <a:pt x="35987" y="7862"/>
                </a:lnTo>
                <a:lnTo>
                  <a:pt x="36048" y="9593"/>
                </a:lnTo>
                <a:lnTo>
                  <a:pt x="36007" y="10753"/>
                </a:lnTo>
                <a:lnTo>
                  <a:pt x="35926" y="11324"/>
                </a:lnTo>
                <a:lnTo>
                  <a:pt x="35824" y="11853"/>
                </a:lnTo>
                <a:lnTo>
                  <a:pt x="35111" y="13625"/>
                </a:lnTo>
                <a:lnTo>
                  <a:pt x="34337" y="14989"/>
                </a:lnTo>
                <a:lnTo>
                  <a:pt x="33747" y="15662"/>
                </a:lnTo>
                <a:lnTo>
                  <a:pt x="33278" y="15926"/>
                </a:lnTo>
                <a:lnTo>
                  <a:pt x="32973" y="15987"/>
                </a:lnTo>
                <a:lnTo>
                  <a:pt x="32667" y="15926"/>
                </a:lnTo>
                <a:lnTo>
                  <a:pt x="32362" y="15723"/>
                </a:lnTo>
                <a:lnTo>
                  <a:pt x="32199" y="15560"/>
                </a:lnTo>
                <a:lnTo>
                  <a:pt x="32077" y="15376"/>
                </a:lnTo>
                <a:lnTo>
                  <a:pt x="31873" y="14969"/>
                </a:lnTo>
                <a:lnTo>
                  <a:pt x="31730" y="14236"/>
                </a:lnTo>
                <a:lnTo>
                  <a:pt x="31812" y="12647"/>
                </a:lnTo>
                <a:lnTo>
                  <a:pt x="31914" y="11731"/>
                </a:lnTo>
                <a:lnTo>
                  <a:pt x="31995" y="10591"/>
                </a:lnTo>
                <a:lnTo>
                  <a:pt x="31954" y="8880"/>
                </a:lnTo>
                <a:lnTo>
                  <a:pt x="31812" y="7760"/>
                </a:lnTo>
                <a:lnTo>
                  <a:pt x="31710" y="7189"/>
                </a:lnTo>
                <a:lnTo>
                  <a:pt x="31466" y="6130"/>
                </a:lnTo>
                <a:lnTo>
                  <a:pt x="30895" y="4501"/>
                </a:lnTo>
                <a:lnTo>
                  <a:pt x="30407" y="3463"/>
                </a:lnTo>
                <a:lnTo>
                  <a:pt x="29816" y="2485"/>
                </a:lnTo>
                <a:lnTo>
                  <a:pt x="29124" y="1609"/>
                </a:lnTo>
                <a:lnTo>
                  <a:pt x="28309" y="876"/>
                </a:lnTo>
                <a:lnTo>
                  <a:pt x="27352" y="286"/>
                </a:lnTo>
                <a:lnTo>
                  <a:pt x="26822" y="82"/>
                </a:lnTo>
                <a:lnTo>
                  <a:pt x="26619" y="21"/>
                </a:lnTo>
                <a:lnTo>
                  <a:pt x="2621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08" y="272970"/>
            <a:ext cx="896117" cy="64008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597325" y="498914"/>
            <a:ext cx="4614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/>
              <a:t>Thảo</a:t>
            </a:r>
            <a:r>
              <a:rPr lang="en-US" sz="2000" i="1" dirty="0"/>
              <a:t> </a:t>
            </a:r>
            <a:r>
              <a:rPr lang="en-US" sz="2000" i="1" dirty="0" err="1"/>
              <a:t>luận</a:t>
            </a:r>
            <a:r>
              <a:rPr lang="en-US" sz="2000" i="1" dirty="0"/>
              <a:t> </a:t>
            </a:r>
            <a:r>
              <a:rPr lang="en-US" sz="2000" i="1" dirty="0" err="1"/>
              <a:t>cặp</a:t>
            </a:r>
            <a:r>
              <a:rPr lang="en-US" sz="2000" i="1" dirty="0"/>
              <a:t> </a:t>
            </a:r>
            <a:r>
              <a:rPr lang="en-US" sz="2000" i="1" dirty="0" err="1"/>
              <a:t>đôi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/>
              <a:t>hoàn</a:t>
            </a:r>
            <a:r>
              <a:rPr lang="en-US" sz="2000" i="1" dirty="0"/>
              <a:t> </a:t>
            </a:r>
            <a:r>
              <a:rPr lang="en-US" sz="2000" i="1" dirty="0" err="1"/>
              <a:t>thành</a:t>
            </a:r>
            <a:r>
              <a:rPr lang="en-US" sz="2000" i="1" dirty="0"/>
              <a:t> </a:t>
            </a:r>
            <a:r>
              <a:rPr lang="en-US" sz="2000" b="1" i="1" dirty="0"/>
              <a:t>BT3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56929" y="1088025"/>
            <a:ext cx="839972" cy="5635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BT3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04661" y="954035"/>
            <a:ext cx="6664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Con ốc sên bò đến cây chuối theo đường gấp khúc ABCD. Tính độ dài quãng đường ốc sên phải bò</a:t>
            </a:r>
            <a:r>
              <a:rPr lang="en-US" sz="2000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06" y="2063887"/>
            <a:ext cx="4864608" cy="1853184"/>
          </a:xfrm>
          <a:prstGeom prst="rect">
            <a:avLst/>
          </a:prstGeom>
        </p:spPr>
      </p:pic>
      <p:grpSp>
        <p:nvGrpSpPr>
          <p:cNvPr id="31" name="Google Shape;478;p39"/>
          <p:cNvGrpSpPr/>
          <p:nvPr/>
        </p:nvGrpSpPr>
        <p:grpSpPr>
          <a:xfrm>
            <a:off x="-262664" y="3962797"/>
            <a:ext cx="1448260" cy="1180703"/>
            <a:chOff x="-445944" y="3239950"/>
            <a:chExt cx="2744233" cy="2237253"/>
          </a:xfrm>
        </p:grpSpPr>
        <p:sp>
          <p:nvSpPr>
            <p:cNvPr id="32" name="Google Shape;479;p39"/>
            <p:cNvSpPr/>
            <p:nvPr/>
          </p:nvSpPr>
          <p:spPr>
            <a:xfrm rot="415033">
              <a:off x="-354416" y="3724961"/>
              <a:ext cx="1655283" cy="1620000"/>
            </a:xfrm>
            <a:custGeom>
              <a:avLst/>
              <a:gdLst/>
              <a:ahLst/>
              <a:cxnLst/>
              <a:rect l="l" t="t" r="r" b="b"/>
              <a:pathLst>
                <a:path w="26741" h="26171" extrusionOk="0">
                  <a:moveTo>
                    <a:pt x="14908" y="1"/>
                  </a:moveTo>
                  <a:lnTo>
                    <a:pt x="13747" y="82"/>
                  </a:lnTo>
                  <a:lnTo>
                    <a:pt x="12586" y="286"/>
                  </a:lnTo>
                  <a:lnTo>
                    <a:pt x="11405" y="612"/>
                  </a:lnTo>
                  <a:lnTo>
                    <a:pt x="9674" y="1263"/>
                  </a:lnTo>
                  <a:lnTo>
                    <a:pt x="7393" y="2363"/>
                  </a:lnTo>
                  <a:lnTo>
                    <a:pt x="6293" y="2954"/>
                  </a:lnTo>
                  <a:lnTo>
                    <a:pt x="5214" y="3544"/>
                  </a:lnTo>
                  <a:lnTo>
                    <a:pt x="3299" y="4725"/>
                  </a:lnTo>
                  <a:lnTo>
                    <a:pt x="2505" y="5336"/>
                  </a:lnTo>
                  <a:lnTo>
                    <a:pt x="2077" y="5683"/>
                  </a:lnTo>
                  <a:lnTo>
                    <a:pt x="1344" y="6395"/>
                  </a:lnTo>
                  <a:lnTo>
                    <a:pt x="774" y="7129"/>
                  </a:lnTo>
                  <a:lnTo>
                    <a:pt x="346" y="7903"/>
                  </a:lnTo>
                  <a:lnTo>
                    <a:pt x="82" y="8737"/>
                  </a:lnTo>
                  <a:lnTo>
                    <a:pt x="0" y="9593"/>
                  </a:lnTo>
                  <a:lnTo>
                    <a:pt x="102" y="10509"/>
                  </a:lnTo>
                  <a:lnTo>
                    <a:pt x="407" y="11507"/>
                  </a:lnTo>
                  <a:lnTo>
                    <a:pt x="652" y="12037"/>
                  </a:lnTo>
                  <a:lnTo>
                    <a:pt x="754" y="12220"/>
                  </a:lnTo>
                  <a:lnTo>
                    <a:pt x="855" y="12424"/>
                  </a:lnTo>
                  <a:lnTo>
                    <a:pt x="937" y="12587"/>
                  </a:lnTo>
                  <a:lnTo>
                    <a:pt x="1018" y="12749"/>
                  </a:lnTo>
                  <a:lnTo>
                    <a:pt x="1039" y="12811"/>
                  </a:lnTo>
                  <a:lnTo>
                    <a:pt x="1079" y="12851"/>
                  </a:lnTo>
                  <a:lnTo>
                    <a:pt x="1161" y="13035"/>
                  </a:lnTo>
                  <a:lnTo>
                    <a:pt x="1283" y="13218"/>
                  </a:lnTo>
                  <a:lnTo>
                    <a:pt x="1405" y="13442"/>
                  </a:lnTo>
                  <a:lnTo>
                    <a:pt x="1548" y="13666"/>
                  </a:lnTo>
                  <a:lnTo>
                    <a:pt x="1629" y="13809"/>
                  </a:lnTo>
                  <a:lnTo>
                    <a:pt x="1711" y="13931"/>
                  </a:lnTo>
                  <a:lnTo>
                    <a:pt x="2444" y="15051"/>
                  </a:lnTo>
                  <a:lnTo>
                    <a:pt x="3259" y="16130"/>
                  </a:lnTo>
                  <a:lnTo>
                    <a:pt x="3421" y="16354"/>
                  </a:lnTo>
                  <a:lnTo>
                    <a:pt x="3625" y="16578"/>
                  </a:lnTo>
                  <a:lnTo>
                    <a:pt x="3666" y="16639"/>
                  </a:lnTo>
                  <a:lnTo>
                    <a:pt x="3707" y="16700"/>
                  </a:lnTo>
                  <a:lnTo>
                    <a:pt x="3808" y="16823"/>
                  </a:lnTo>
                  <a:lnTo>
                    <a:pt x="3910" y="16945"/>
                  </a:lnTo>
                  <a:lnTo>
                    <a:pt x="4195" y="17291"/>
                  </a:lnTo>
                  <a:lnTo>
                    <a:pt x="4501" y="17637"/>
                  </a:lnTo>
                  <a:lnTo>
                    <a:pt x="4664" y="17821"/>
                  </a:lnTo>
                  <a:lnTo>
                    <a:pt x="4827" y="18004"/>
                  </a:lnTo>
                  <a:lnTo>
                    <a:pt x="5153" y="18350"/>
                  </a:lnTo>
                  <a:lnTo>
                    <a:pt x="5458" y="18676"/>
                  </a:lnTo>
                  <a:lnTo>
                    <a:pt x="5458" y="18696"/>
                  </a:lnTo>
                  <a:lnTo>
                    <a:pt x="5906" y="19144"/>
                  </a:lnTo>
                  <a:lnTo>
                    <a:pt x="6354" y="19592"/>
                  </a:lnTo>
                  <a:lnTo>
                    <a:pt x="6517" y="19776"/>
                  </a:lnTo>
                  <a:lnTo>
                    <a:pt x="6700" y="19939"/>
                  </a:lnTo>
                  <a:lnTo>
                    <a:pt x="7108" y="20325"/>
                  </a:lnTo>
                  <a:lnTo>
                    <a:pt x="7515" y="20712"/>
                  </a:lnTo>
                  <a:lnTo>
                    <a:pt x="7820" y="20998"/>
                  </a:lnTo>
                  <a:lnTo>
                    <a:pt x="8126" y="21283"/>
                  </a:lnTo>
                  <a:lnTo>
                    <a:pt x="8126" y="21303"/>
                  </a:lnTo>
                  <a:lnTo>
                    <a:pt x="8146" y="21303"/>
                  </a:lnTo>
                  <a:lnTo>
                    <a:pt x="8146" y="21323"/>
                  </a:lnTo>
                  <a:lnTo>
                    <a:pt x="8167" y="21323"/>
                  </a:lnTo>
                  <a:lnTo>
                    <a:pt x="8493" y="21629"/>
                  </a:lnTo>
                  <a:lnTo>
                    <a:pt x="8839" y="21934"/>
                  </a:lnTo>
                  <a:lnTo>
                    <a:pt x="9185" y="22240"/>
                  </a:lnTo>
                  <a:lnTo>
                    <a:pt x="9531" y="22545"/>
                  </a:lnTo>
                  <a:lnTo>
                    <a:pt x="9877" y="22851"/>
                  </a:lnTo>
                  <a:lnTo>
                    <a:pt x="10224" y="23156"/>
                  </a:lnTo>
                  <a:lnTo>
                    <a:pt x="10387" y="23278"/>
                  </a:lnTo>
                  <a:lnTo>
                    <a:pt x="10529" y="23421"/>
                  </a:lnTo>
                  <a:lnTo>
                    <a:pt x="10651" y="23523"/>
                  </a:lnTo>
                  <a:lnTo>
                    <a:pt x="10773" y="23625"/>
                  </a:lnTo>
                  <a:lnTo>
                    <a:pt x="11038" y="23828"/>
                  </a:lnTo>
                  <a:lnTo>
                    <a:pt x="11283" y="24032"/>
                  </a:lnTo>
                  <a:lnTo>
                    <a:pt x="11425" y="24134"/>
                  </a:lnTo>
                  <a:lnTo>
                    <a:pt x="11588" y="24236"/>
                  </a:lnTo>
                  <a:lnTo>
                    <a:pt x="11792" y="24399"/>
                  </a:lnTo>
                  <a:lnTo>
                    <a:pt x="12036" y="24562"/>
                  </a:lnTo>
                  <a:lnTo>
                    <a:pt x="12138" y="24643"/>
                  </a:lnTo>
                  <a:lnTo>
                    <a:pt x="12260" y="24704"/>
                  </a:lnTo>
                  <a:lnTo>
                    <a:pt x="12403" y="24806"/>
                  </a:lnTo>
                  <a:lnTo>
                    <a:pt x="12566" y="24887"/>
                  </a:lnTo>
                  <a:lnTo>
                    <a:pt x="12688" y="24969"/>
                  </a:lnTo>
                  <a:lnTo>
                    <a:pt x="12810" y="25050"/>
                  </a:lnTo>
                  <a:lnTo>
                    <a:pt x="12830" y="25071"/>
                  </a:lnTo>
                  <a:lnTo>
                    <a:pt x="12851" y="25071"/>
                  </a:lnTo>
                  <a:lnTo>
                    <a:pt x="12871" y="25091"/>
                  </a:lnTo>
                  <a:lnTo>
                    <a:pt x="12891" y="25091"/>
                  </a:lnTo>
                  <a:lnTo>
                    <a:pt x="12932" y="25132"/>
                  </a:lnTo>
                  <a:lnTo>
                    <a:pt x="12973" y="25132"/>
                  </a:lnTo>
                  <a:lnTo>
                    <a:pt x="13116" y="25213"/>
                  </a:lnTo>
                  <a:lnTo>
                    <a:pt x="13258" y="25295"/>
                  </a:lnTo>
                  <a:lnTo>
                    <a:pt x="13299" y="25315"/>
                  </a:lnTo>
                  <a:lnTo>
                    <a:pt x="13340" y="25335"/>
                  </a:lnTo>
                  <a:lnTo>
                    <a:pt x="13543" y="25437"/>
                  </a:lnTo>
                  <a:lnTo>
                    <a:pt x="13747" y="25519"/>
                  </a:lnTo>
                  <a:lnTo>
                    <a:pt x="13910" y="25600"/>
                  </a:lnTo>
                  <a:lnTo>
                    <a:pt x="14073" y="25661"/>
                  </a:lnTo>
                  <a:lnTo>
                    <a:pt x="14175" y="25702"/>
                  </a:lnTo>
                  <a:lnTo>
                    <a:pt x="14276" y="25743"/>
                  </a:lnTo>
                  <a:lnTo>
                    <a:pt x="14826" y="25906"/>
                  </a:lnTo>
                  <a:lnTo>
                    <a:pt x="15967" y="26130"/>
                  </a:lnTo>
                  <a:lnTo>
                    <a:pt x="16598" y="26170"/>
                  </a:lnTo>
                  <a:lnTo>
                    <a:pt x="17026" y="26170"/>
                  </a:lnTo>
                  <a:lnTo>
                    <a:pt x="17901" y="26089"/>
                  </a:lnTo>
                  <a:lnTo>
                    <a:pt x="19184" y="25804"/>
                  </a:lnTo>
                  <a:lnTo>
                    <a:pt x="20854" y="25111"/>
                  </a:lnTo>
                  <a:lnTo>
                    <a:pt x="22402" y="24134"/>
                  </a:lnTo>
                  <a:lnTo>
                    <a:pt x="23115" y="23543"/>
                  </a:lnTo>
                  <a:lnTo>
                    <a:pt x="23665" y="23034"/>
                  </a:lnTo>
                  <a:lnTo>
                    <a:pt x="24622" y="21934"/>
                  </a:lnTo>
                  <a:lnTo>
                    <a:pt x="25009" y="21344"/>
                  </a:lnTo>
                  <a:lnTo>
                    <a:pt x="25294" y="20896"/>
                  </a:lnTo>
                  <a:lnTo>
                    <a:pt x="25763" y="19959"/>
                  </a:lnTo>
                  <a:lnTo>
                    <a:pt x="26292" y="18533"/>
                  </a:lnTo>
                  <a:lnTo>
                    <a:pt x="26516" y="17576"/>
                  </a:lnTo>
                  <a:lnTo>
                    <a:pt x="26679" y="16599"/>
                  </a:lnTo>
                  <a:lnTo>
                    <a:pt x="26740" y="15621"/>
                  </a:lnTo>
                  <a:lnTo>
                    <a:pt x="26740" y="14929"/>
                  </a:lnTo>
                  <a:lnTo>
                    <a:pt x="26659" y="13544"/>
                  </a:lnTo>
                  <a:lnTo>
                    <a:pt x="26557" y="12872"/>
                  </a:lnTo>
                  <a:lnTo>
                    <a:pt x="26435" y="12118"/>
                  </a:lnTo>
                  <a:lnTo>
                    <a:pt x="26048" y="10611"/>
                  </a:lnTo>
                  <a:lnTo>
                    <a:pt x="25803" y="9878"/>
                  </a:lnTo>
                  <a:lnTo>
                    <a:pt x="25579" y="9308"/>
                  </a:lnTo>
                  <a:lnTo>
                    <a:pt x="25355" y="8737"/>
                  </a:lnTo>
                  <a:lnTo>
                    <a:pt x="25274" y="8554"/>
                  </a:lnTo>
                  <a:lnTo>
                    <a:pt x="25192" y="8371"/>
                  </a:lnTo>
                  <a:lnTo>
                    <a:pt x="24642" y="7292"/>
                  </a:lnTo>
                  <a:lnTo>
                    <a:pt x="23991" y="6253"/>
                  </a:lnTo>
                  <a:lnTo>
                    <a:pt x="23482" y="5479"/>
                  </a:lnTo>
                  <a:lnTo>
                    <a:pt x="22300" y="4053"/>
                  </a:lnTo>
                  <a:lnTo>
                    <a:pt x="21649" y="3381"/>
                  </a:lnTo>
                  <a:lnTo>
                    <a:pt x="21302" y="3056"/>
                  </a:lnTo>
                  <a:lnTo>
                    <a:pt x="20936" y="2730"/>
                  </a:lnTo>
                  <a:lnTo>
                    <a:pt x="20712" y="2526"/>
                  </a:lnTo>
                  <a:lnTo>
                    <a:pt x="20468" y="2322"/>
                  </a:lnTo>
                  <a:lnTo>
                    <a:pt x="19958" y="1915"/>
                  </a:lnTo>
                  <a:lnTo>
                    <a:pt x="18818" y="1141"/>
                  </a:lnTo>
                  <a:lnTo>
                    <a:pt x="17576" y="530"/>
                  </a:lnTo>
                  <a:lnTo>
                    <a:pt x="16211" y="143"/>
                  </a:lnTo>
                  <a:lnTo>
                    <a:pt x="15478" y="41"/>
                  </a:lnTo>
                  <a:lnTo>
                    <a:pt x="1490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80;p39"/>
            <p:cNvSpPr/>
            <p:nvPr/>
          </p:nvSpPr>
          <p:spPr>
            <a:xfrm rot="415033">
              <a:off x="-113572" y="3943015"/>
              <a:ext cx="1330057" cy="1003532"/>
            </a:xfrm>
            <a:custGeom>
              <a:avLst/>
              <a:gdLst/>
              <a:ahLst/>
              <a:cxnLst/>
              <a:rect l="l" t="t" r="r" b="b"/>
              <a:pathLst>
                <a:path w="21487" h="16212" extrusionOk="0">
                  <a:moveTo>
                    <a:pt x="17943" y="0"/>
                  </a:moveTo>
                  <a:lnTo>
                    <a:pt x="16782" y="1426"/>
                  </a:lnTo>
                  <a:lnTo>
                    <a:pt x="14236" y="4135"/>
                  </a:lnTo>
                  <a:lnTo>
                    <a:pt x="11426" y="6619"/>
                  </a:lnTo>
                  <a:lnTo>
                    <a:pt x="8412" y="8859"/>
                  </a:lnTo>
                  <a:lnTo>
                    <a:pt x="6803" y="9878"/>
                  </a:lnTo>
                  <a:lnTo>
                    <a:pt x="5173" y="10876"/>
                  </a:lnTo>
                  <a:lnTo>
                    <a:pt x="1772" y="12586"/>
                  </a:lnTo>
                  <a:lnTo>
                    <a:pt x="1" y="13319"/>
                  </a:lnTo>
                  <a:lnTo>
                    <a:pt x="102" y="13442"/>
                  </a:lnTo>
                  <a:lnTo>
                    <a:pt x="204" y="13564"/>
                  </a:lnTo>
                  <a:lnTo>
                    <a:pt x="489" y="13910"/>
                  </a:lnTo>
                  <a:lnTo>
                    <a:pt x="795" y="14256"/>
                  </a:lnTo>
                  <a:lnTo>
                    <a:pt x="958" y="14440"/>
                  </a:lnTo>
                  <a:lnTo>
                    <a:pt x="1121" y="14623"/>
                  </a:lnTo>
                  <a:lnTo>
                    <a:pt x="1447" y="14969"/>
                  </a:lnTo>
                  <a:lnTo>
                    <a:pt x="1752" y="15295"/>
                  </a:lnTo>
                  <a:lnTo>
                    <a:pt x="1752" y="15315"/>
                  </a:lnTo>
                  <a:lnTo>
                    <a:pt x="2200" y="15763"/>
                  </a:lnTo>
                  <a:lnTo>
                    <a:pt x="2648" y="16211"/>
                  </a:lnTo>
                  <a:lnTo>
                    <a:pt x="4359" y="15641"/>
                  </a:lnTo>
                  <a:lnTo>
                    <a:pt x="7719" y="14317"/>
                  </a:lnTo>
                  <a:lnTo>
                    <a:pt x="9369" y="13564"/>
                  </a:lnTo>
                  <a:lnTo>
                    <a:pt x="10041" y="13258"/>
                  </a:lnTo>
                  <a:lnTo>
                    <a:pt x="10672" y="12953"/>
                  </a:lnTo>
                  <a:lnTo>
                    <a:pt x="12179" y="12159"/>
                  </a:lnTo>
                  <a:lnTo>
                    <a:pt x="15092" y="10407"/>
                  </a:lnTo>
                  <a:lnTo>
                    <a:pt x="17821" y="8411"/>
                  </a:lnTo>
                  <a:lnTo>
                    <a:pt x="20346" y="6191"/>
                  </a:lnTo>
                  <a:lnTo>
                    <a:pt x="21486" y="4990"/>
                  </a:lnTo>
                  <a:lnTo>
                    <a:pt x="20936" y="3911"/>
                  </a:lnTo>
                  <a:lnTo>
                    <a:pt x="20285" y="2872"/>
                  </a:lnTo>
                  <a:lnTo>
                    <a:pt x="19776" y="2098"/>
                  </a:lnTo>
                  <a:lnTo>
                    <a:pt x="18594" y="672"/>
                  </a:lnTo>
                  <a:lnTo>
                    <a:pt x="179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81;p39"/>
            <p:cNvSpPr/>
            <p:nvPr/>
          </p:nvSpPr>
          <p:spPr>
            <a:xfrm rot="415033">
              <a:off x="115221" y="4364747"/>
              <a:ext cx="1151041" cy="941755"/>
            </a:xfrm>
            <a:custGeom>
              <a:avLst/>
              <a:gdLst/>
              <a:ahLst/>
              <a:cxnLst/>
              <a:rect l="l" t="t" r="r" b="b"/>
              <a:pathLst>
                <a:path w="18595" h="15214" extrusionOk="0">
                  <a:moveTo>
                    <a:pt x="17657" y="1"/>
                  </a:moveTo>
                  <a:lnTo>
                    <a:pt x="16435" y="1141"/>
                  </a:lnTo>
                  <a:lnTo>
                    <a:pt x="13890" y="3300"/>
                  </a:lnTo>
                  <a:lnTo>
                    <a:pt x="11181" y="5337"/>
                  </a:lnTo>
                  <a:lnTo>
                    <a:pt x="8330" y="7210"/>
                  </a:lnTo>
                  <a:lnTo>
                    <a:pt x="6843" y="8086"/>
                  </a:lnTo>
                  <a:lnTo>
                    <a:pt x="6517" y="8269"/>
                  </a:lnTo>
                  <a:lnTo>
                    <a:pt x="6171" y="8453"/>
                  </a:lnTo>
                  <a:lnTo>
                    <a:pt x="4664" y="9267"/>
                  </a:lnTo>
                  <a:lnTo>
                    <a:pt x="1568" y="10754"/>
                  </a:lnTo>
                  <a:lnTo>
                    <a:pt x="0" y="11426"/>
                  </a:lnTo>
                  <a:lnTo>
                    <a:pt x="0" y="11446"/>
                  </a:lnTo>
                  <a:lnTo>
                    <a:pt x="21" y="11446"/>
                  </a:lnTo>
                  <a:lnTo>
                    <a:pt x="347" y="11752"/>
                  </a:lnTo>
                  <a:lnTo>
                    <a:pt x="693" y="12057"/>
                  </a:lnTo>
                  <a:lnTo>
                    <a:pt x="1039" y="12363"/>
                  </a:lnTo>
                  <a:lnTo>
                    <a:pt x="1385" y="12668"/>
                  </a:lnTo>
                  <a:lnTo>
                    <a:pt x="1731" y="12974"/>
                  </a:lnTo>
                  <a:lnTo>
                    <a:pt x="2078" y="13279"/>
                  </a:lnTo>
                  <a:lnTo>
                    <a:pt x="2241" y="13401"/>
                  </a:lnTo>
                  <a:lnTo>
                    <a:pt x="2383" y="13544"/>
                  </a:lnTo>
                  <a:lnTo>
                    <a:pt x="2505" y="13646"/>
                  </a:lnTo>
                  <a:lnTo>
                    <a:pt x="2627" y="13748"/>
                  </a:lnTo>
                  <a:lnTo>
                    <a:pt x="2892" y="13951"/>
                  </a:lnTo>
                  <a:lnTo>
                    <a:pt x="3137" y="14155"/>
                  </a:lnTo>
                  <a:lnTo>
                    <a:pt x="3279" y="14257"/>
                  </a:lnTo>
                  <a:lnTo>
                    <a:pt x="3442" y="14359"/>
                  </a:lnTo>
                  <a:lnTo>
                    <a:pt x="3646" y="14522"/>
                  </a:lnTo>
                  <a:lnTo>
                    <a:pt x="3890" y="14685"/>
                  </a:lnTo>
                  <a:lnTo>
                    <a:pt x="3992" y="14766"/>
                  </a:lnTo>
                  <a:lnTo>
                    <a:pt x="4114" y="14827"/>
                  </a:lnTo>
                  <a:lnTo>
                    <a:pt x="4257" y="14929"/>
                  </a:lnTo>
                  <a:lnTo>
                    <a:pt x="4420" y="15010"/>
                  </a:lnTo>
                  <a:lnTo>
                    <a:pt x="4542" y="15092"/>
                  </a:lnTo>
                  <a:lnTo>
                    <a:pt x="4664" y="15173"/>
                  </a:lnTo>
                  <a:lnTo>
                    <a:pt x="4684" y="15194"/>
                  </a:lnTo>
                  <a:lnTo>
                    <a:pt x="4705" y="15194"/>
                  </a:lnTo>
                  <a:lnTo>
                    <a:pt x="4725" y="15214"/>
                  </a:lnTo>
                  <a:lnTo>
                    <a:pt x="4745" y="15214"/>
                  </a:lnTo>
                  <a:lnTo>
                    <a:pt x="5967" y="14766"/>
                  </a:lnTo>
                  <a:lnTo>
                    <a:pt x="7149" y="14257"/>
                  </a:lnTo>
                  <a:lnTo>
                    <a:pt x="8187" y="13788"/>
                  </a:lnTo>
                  <a:lnTo>
                    <a:pt x="10203" y="12791"/>
                  </a:lnTo>
                  <a:lnTo>
                    <a:pt x="11181" y="12261"/>
                  </a:lnTo>
                  <a:lnTo>
                    <a:pt x="13034" y="11202"/>
                  </a:lnTo>
                  <a:lnTo>
                    <a:pt x="16619" y="8921"/>
                  </a:lnTo>
                  <a:lnTo>
                    <a:pt x="18370" y="7699"/>
                  </a:lnTo>
                  <a:lnTo>
                    <a:pt x="18533" y="6722"/>
                  </a:lnTo>
                  <a:lnTo>
                    <a:pt x="18594" y="5744"/>
                  </a:lnTo>
                  <a:lnTo>
                    <a:pt x="18594" y="5052"/>
                  </a:lnTo>
                  <a:lnTo>
                    <a:pt x="18513" y="3667"/>
                  </a:lnTo>
                  <a:lnTo>
                    <a:pt x="18411" y="2995"/>
                  </a:lnTo>
                  <a:lnTo>
                    <a:pt x="18289" y="2241"/>
                  </a:lnTo>
                  <a:lnTo>
                    <a:pt x="17902" y="734"/>
                  </a:lnTo>
                  <a:lnTo>
                    <a:pt x="1765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82;p39"/>
            <p:cNvSpPr/>
            <p:nvPr/>
          </p:nvSpPr>
          <p:spPr>
            <a:xfrm rot="415033">
              <a:off x="-188384" y="3775826"/>
              <a:ext cx="839619" cy="636709"/>
            </a:xfrm>
            <a:custGeom>
              <a:avLst/>
              <a:gdLst/>
              <a:ahLst/>
              <a:cxnLst/>
              <a:rect l="l" t="t" r="r" b="b"/>
              <a:pathLst>
                <a:path w="13564" h="10286" extrusionOk="0">
                  <a:moveTo>
                    <a:pt x="12260" y="1"/>
                  </a:moveTo>
                  <a:lnTo>
                    <a:pt x="11385" y="103"/>
                  </a:lnTo>
                  <a:lnTo>
                    <a:pt x="10509" y="408"/>
                  </a:lnTo>
                  <a:lnTo>
                    <a:pt x="10122" y="591"/>
                  </a:lnTo>
                  <a:lnTo>
                    <a:pt x="8859" y="1182"/>
                  </a:lnTo>
                  <a:lnTo>
                    <a:pt x="6171" y="2445"/>
                  </a:lnTo>
                  <a:lnTo>
                    <a:pt x="4216" y="3544"/>
                  </a:lnTo>
                  <a:lnTo>
                    <a:pt x="2994" y="4379"/>
                  </a:lnTo>
                  <a:lnTo>
                    <a:pt x="1894" y="5337"/>
                  </a:lnTo>
                  <a:lnTo>
                    <a:pt x="937" y="6416"/>
                  </a:lnTo>
                  <a:lnTo>
                    <a:pt x="530" y="7027"/>
                  </a:lnTo>
                  <a:lnTo>
                    <a:pt x="245" y="7536"/>
                  </a:lnTo>
                  <a:lnTo>
                    <a:pt x="0" y="8391"/>
                  </a:lnTo>
                  <a:lnTo>
                    <a:pt x="41" y="8982"/>
                  </a:lnTo>
                  <a:lnTo>
                    <a:pt x="143" y="9267"/>
                  </a:lnTo>
                  <a:lnTo>
                    <a:pt x="265" y="9491"/>
                  </a:lnTo>
                  <a:lnTo>
                    <a:pt x="571" y="9837"/>
                  </a:lnTo>
                  <a:lnTo>
                    <a:pt x="937" y="10082"/>
                  </a:lnTo>
                  <a:lnTo>
                    <a:pt x="1365" y="10224"/>
                  </a:lnTo>
                  <a:lnTo>
                    <a:pt x="1568" y="10265"/>
                  </a:lnTo>
                  <a:lnTo>
                    <a:pt x="1996" y="10285"/>
                  </a:lnTo>
                  <a:lnTo>
                    <a:pt x="2790" y="10102"/>
                  </a:lnTo>
                  <a:lnTo>
                    <a:pt x="3177" y="9960"/>
                  </a:lnTo>
                  <a:lnTo>
                    <a:pt x="4297" y="9532"/>
                  </a:lnTo>
                  <a:lnTo>
                    <a:pt x="6456" y="8493"/>
                  </a:lnTo>
                  <a:lnTo>
                    <a:pt x="8513" y="7231"/>
                  </a:lnTo>
                  <a:lnTo>
                    <a:pt x="10468" y="5805"/>
                  </a:lnTo>
                  <a:lnTo>
                    <a:pt x="11385" y="5011"/>
                  </a:lnTo>
                  <a:lnTo>
                    <a:pt x="11853" y="4583"/>
                  </a:lnTo>
                  <a:lnTo>
                    <a:pt x="12708" y="3585"/>
                  </a:lnTo>
                  <a:lnTo>
                    <a:pt x="13197" y="2750"/>
                  </a:lnTo>
                  <a:lnTo>
                    <a:pt x="13421" y="2139"/>
                  </a:lnTo>
                  <a:lnTo>
                    <a:pt x="13564" y="1508"/>
                  </a:lnTo>
                  <a:lnTo>
                    <a:pt x="13564" y="836"/>
                  </a:lnTo>
                  <a:lnTo>
                    <a:pt x="13523" y="490"/>
                  </a:lnTo>
                  <a:lnTo>
                    <a:pt x="13319" y="327"/>
                  </a:lnTo>
                  <a:lnTo>
                    <a:pt x="12912" y="143"/>
                  </a:lnTo>
                  <a:lnTo>
                    <a:pt x="122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83;p39"/>
            <p:cNvSpPr/>
            <p:nvPr/>
          </p:nvSpPr>
          <p:spPr>
            <a:xfrm rot="415033">
              <a:off x="696226" y="3321680"/>
              <a:ext cx="1482580" cy="2073793"/>
            </a:xfrm>
            <a:custGeom>
              <a:avLst/>
              <a:gdLst/>
              <a:ahLst/>
              <a:cxnLst/>
              <a:rect l="l" t="t" r="r" b="b"/>
              <a:pathLst>
                <a:path w="23951" h="33502" extrusionOk="0">
                  <a:moveTo>
                    <a:pt x="12851" y="0"/>
                  </a:moveTo>
                  <a:lnTo>
                    <a:pt x="10306" y="41"/>
                  </a:lnTo>
                  <a:lnTo>
                    <a:pt x="9043" y="123"/>
                  </a:lnTo>
                  <a:lnTo>
                    <a:pt x="7801" y="204"/>
                  </a:lnTo>
                  <a:lnTo>
                    <a:pt x="5560" y="550"/>
                  </a:lnTo>
                  <a:lnTo>
                    <a:pt x="4562" y="815"/>
                  </a:lnTo>
                  <a:lnTo>
                    <a:pt x="4033" y="978"/>
                  </a:lnTo>
                  <a:lnTo>
                    <a:pt x="3076" y="1406"/>
                  </a:lnTo>
                  <a:lnTo>
                    <a:pt x="2220" y="1935"/>
                  </a:lnTo>
                  <a:lnTo>
                    <a:pt x="1487" y="2607"/>
                  </a:lnTo>
                  <a:lnTo>
                    <a:pt x="897" y="3401"/>
                  </a:lnTo>
                  <a:lnTo>
                    <a:pt x="449" y="4359"/>
                  </a:lnTo>
                  <a:lnTo>
                    <a:pt x="163" y="5479"/>
                  </a:lnTo>
                  <a:lnTo>
                    <a:pt x="21" y="6782"/>
                  </a:lnTo>
                  <a:lnTo>
                    <a:pt x="1" y="7515"/>
                  </a:lnTo>
                  <a:lnTo>
                    <a:pt x="41" y="8798"/>
                  </a:lnTo>
                  <a:lnTo>
                    <a:pt x="286" y="11364"/>
                  </a:lnTo>
                  <a:lnTo>
                    <a:pt x="469" y="12647"/>
                  </a:lnTo>
                  <a:lnTo>
                    <a:pt x="754" y="14358"/>
                  </a:lnTo>
                  <a:lnTo>
                    <a:pt x="1141" y="16069"/>
                  </a:lnTo>
                  <a:lnTo>
                    <a:pt x="1589" y="17983"/>
                  </a:lnTo>
                  <a:lnTo>
                    <a:pt x="2709" y="21751"/>
                  </a:lnTo>
                  <a:lnTo>
                    <a:pt x="3320" y="23604"/>
                  </a:lnTo>
                  <a:lnTo>
                    <a:pt x="3646" y="24561"/>
                  </a:lnTo>
                  <a:lnTo>
                    <a:pt x="3992" y="25498"/>
                  </a:lnTo>
                  <a:lnTo>
                    <a:pt x="4318" y="26435"/>
                  </a:lnTo>
                  <a:lnTo>
                    <a:pt x="5112" y="28288"/>
                  </a:lnTo>
                  <a:lnTo>
                    <a:pt x="5601" y="29184"/>
                  </a:lnTo>
                  <a:lnTo>
                    <a:pt x="5866" y="29653"/>
                  </a:lnTo>
                  <a:lnTo>
                    <a:pt x="6497" y="30569"/>
                  </a:lnTo>
                  <a:lnTo>
                    <a:pt x="7210" y="31384"/>
                  </a:lnTo>
                  <a:lnTo>
                    <a:pt x="8045" y="32097"/>
                  </a:lnTo>
                  <a:lnTo>
                    <a:pt x="8493" y="32402"/>
                  </a:lnTo>
                  <a:lnTo>
                    <a:pt x="8900" y="32646"/>
                  </a:lnTo>
                  <a:lnTo>
                    <a:pt x="9715" y="33033"/>
                  </a:lnTo>
                  <a:lnTo>
                    <a:pt x="10591" y="33278"/>
                  </a:lnTo>
                  <a:lnTo>
                    <a:pt x="11487" y="33441"/>
                  </a:lnTo>
                  <a:lnTo>
                    <a:pt x="12383" y="33502"/>
                  </a:lnTo>
                  <a:lnTo>
                    <a:pt x="13299" y="33441"/>
                  </a:lnTo>
                  <a:lnTo>
                    <a:pt x="14684" y="33196"/>
                  </a:lnTo>
                  <a:lnTo>
                    <a:pt x="15560" y="32911"/>
                  </a:lnTo>
                  <a:lnTo>
                    <a:pt x="16273" y="32626"/>
                  </a:lnTo>
                  <a:lnTo>
                    <a:pt x="17617" y="31872"/>
                  </a:lnTo>
                  <a:lnTo>
                    <a:pt x="18228" y="31404"/>
                  </a:lnTo>
                  <a:lnTo>
                    <a:pt x="18900" y="30854"/>
                  </a:lnTo>
                  <a:lnTo>
                    <a:pt x="20081" y="29551"/>
                  </a:lnTo>
                  <a:lnTo>
                    <a:pt x="21079" y="28125"/>
                  </a:lnTo>
                  <a:lnTo>
                    <a:pt x="21914" y="26557"/>
                  </a:lnTo>
                  <a:lnTo>
                    <a:pt x="22260" y="25742"/>
                  </a:lnTo>
                  <a:lnTo>
                    <a:pt x="22566" y="24948"/>
                  </a:lnTo>
                  <a:lnTo>
                    <a:pt x="23075" y="23319"/>
                  </a:lnTo>
                  <a:lnTo>
                    <a:pt x="23278" y="22484"/>
                  </a:lnTo>
                  <a:lnTo>
                    <a:pt x="23564" y="21160"/>
                  </a:lnTo>
                  <a:lnTo>
                    <a:pt x="23889" y="18452"/>
                  </a:lnTo>
                  <a:lnTo>
                    <a:pt x="23930" y="17067"/>
                  </a:lnTo>
                  <a:lnTo>
                    <a:pt x="23951" y="16171"/>
                  </a:lnTo>
                  <a:lnTo>
                    <a:pt x="23869" y="14358"/>
                  </a:lnTo>
                  <a:lnTo>
                    <a:pt x="23788" y="13462"/>
                  </a:lnTo>
                  <a:lnTo>
                    <a:pt x="23584" y="12016"/>
                  </a:lnTo>
                  <a:lnTo>
                    <a:pt x="22953" y="9165"/>
                  </a:lnTo>
                  <a:lnTo>
                    <a:pt x="22505" y="7760"/>
                  </a:lnTo>
                  <a:lnTo>
                    <a:pt x="22382" y="7413"/>
                  </a:lnTo>
                  <a:lnTo>
                    <a:pt x="22240" y="7047"/>
                  </a:lnTo>
                  <a:lnTo>
                    <a:pt x="21955" y="6293"/>
                  </a:lnTo>
                  <a:lnTo>
                    <a:pt x="21242" y="4807"/>
                  </a:lnTo>
                  <a:lnTo>
                    <a:pt x="20366" y="3442"/>
                  </a:lnTo>
                  <a:lnTo>
                    <a:pt x="19287" y="2220"/>
                  </a:lnTo>
                  <a:lnTo>
                    <a:pt x="18655" y="1732"/>
                  </a:lnTo>
                  <a:lnTo>
                    <a:pt x="18146" y="1365"/>
                  </a:lnTo>
                  <a:lnTo>
                    <a:pt x="17067" y="815"/>
                  </a:lnTo>
                  <a:lnTo>
                    <a:pt x="15906" y="428"/>
                  </a:lnTo>
                  <a:lnTo>
                    <a:pt x="14705" y="184"/>
                  </a:lnTo>
                  <a:lnTo>
                    <a:pt x="128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84;p39"/>
            <p:cNvSpPr/>
            <p:nvPr/>
          </p:nvSpPr>
          <p:spPr>
            <a:xfrm rot="415033">
              <a:off x="758078" y="3805107"/>
              <a:ext cx="1443521" cy="566081"/>
            </a:xfrm>
            <a:custGeom>
              <a:avLst/>
              <a:gdLst/>
              <a:ahLst/>
              <a:cxnLst/>
              <a:rect l="l" t="t" r="r" b="b"/>
              <a:pathLst>
                <a:path w="23320" h="9145" extrusionOk="0">
                  <a:moveTo>
                    <a:pt x="22037" y="1"/>
                  </a:moveTo>
                  <a:lnTo>
                    <a:pt x="20815" y="775"/>
                  </a:lnTo>
                  <a:lnTo>
                    <a:pt x="18269" y="2098"/>
                  </a:lnTo>
                  <a:lnTo>
                    <a:pt x="15601" y="3198"/>
                  </a:lnTo>
                  <a:lnTo>
                    <a:pt x="12852" y="4074"/>
                  </a:lnTo>
                  <a:lnTo>
                    <a:pt x="10041" y="4705"/>
                  </a:lnTo>
                  <a:lnTo>
                    <a:pt x="7170" y="5072"/>
                  </a:lnTo>
                  <a:lnTo>
                    <a:pt x="4298" y="5194"/>
                  </a:lnTo>
                  <a:lnTo>
                    <a:pt x="1427" y="5072"/>
                  </a:lnTo>
                  <a:lnTo>
                    <a:pt x="1" y="4909"/>
                  </a:lnTo>
                  <a:lnTo>
                    <a:pt x="1" y="4909"/>
                  </a:lnTo>
                  <a:lnTo>
                    <a:pt x="286" y="6599"/>
                  </a:lnTo>
                  <a:lnTo>
                    <a:pt x="673" y="8310"/>
                  </a:lnTo>
                  <a:lnTo>
                    <a:pt x="1875" y="8514"/>
                  </a:lnTo>
                  <a:lnTo>
                    <a:pt x="4318" y="8839"/>
                  </a:lnTo>
                  <a:lnTo>
                    <a:pt x="6762" y="9063"/>
                  </a:lnTo>
                  <a:lnTo>
                    <a:pt x="9227" y="9145"/>
                  </a:lnTo>
                  <a:lnTo>
                    <a:pt x="10469" y="9124"/>
                  </a:lnTo>
                  <a:lnTo>
                    <a:pt x="12139" y="9043"/>
                  </a:lnTo>
                  <a:lnTo>
                    <a:pt x="14644" y="8738"/>
                  </a:lnTo>
                  <a:lnTo>
                    <a:pt x="16314" y="8412"/>
                  </a:lnTo>
                  <a:lnTo>
                    <a:pt x="17943" y="7984"/>
                  </a:lnTo>
                  <a:lnTo>
                    <a:pt x="19532" y="7475"/>
                  </a:lnTo>
                  <a:lnTo>
                    <a:pt x="21079" y="6844"/>
                  </a:lnTo>
                  <a:lnTo>
                    <a:pt x="22586" y="6110"/>
                  </a:lnTo>
                  <a:lnTo>
                    <a:pt x="23320" y="5703"/>
                  </a:lnTo>
                  <a:lnTo>
                    <a:pt x="23116" y="4257"/>
                  </a:lnTo>
                  <a:lnTo>
                    <a:pt x="22485" y="1406"/>
                  </a:lnTo>
                  <a:lnTo>
                    <a:pt x="220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85;p39"/>
            <p:cNvSpPr/>
            <p:nvPr/>
          </p:nvSpPr>
          <p:spPr>
            <a:xfrm rot="415033">
              <a:off x="853409" y="4387525"/>
              <a:ext cx="1275832" cy="751411"/>
            </a:xfrm>
            <a:custGeom>
              <a:avLst/>
              <a:gdLst/>
              <a:ahLst/>
              <a:cxnLst/>
              <a:rect l="l" t="t" r="r" b="b"/>
              <a:pathLst>
                <a:path w="20611" h="12139" extrusionOk="0">
                  <a:moveTo>
                    <a:pt x="20610" y="1"/>
                  </a:moveTo>
                  <a:lnTo>
                    <a:pt x="19103" y="938"/>
                  </a:lnTo>
                  <a:lnTo>
                    <a:pt x="15946" y="2587"/>
                  </a:lnTo>
                  <a:lnTo>
                    <a:pt x="12688" y="3972"/>
                  </a:lnTo>
                  <a:lnTo>
                    <a:pt x="9328" y="5092"/>
                  </a:lnTo>
                  <a:lnTo>
                    <a:pt x="7597" y="5499"/>
                  </a:lnTo>
                  <a:lnTo>
                    <a:pt x="5723" y="5907"/>
                  </a:lnTo>
                  <a:lnTo>
                    <a:pt x="1915" y="6396"/>
                  </a:lnTo>
                  <a:lnTo>
                    <a:pt x="0" y="6538"/>
                  </a:lnTo>
                  <a:lnTo>
                    <a:pt x="326" y="7495"/>
                  </a:lnTo>
                  <a:lnTo>
                    <a:pt x="672" y="8432"/>
                  </a:lnTo>
                  <a:lnTo>
                    <a:pt x="998" y="9369"/>
                  </a:lnTo>
                  <a:lnTo>
                    <a:pt x="1792" y="11222"/>
                  </a:lnTo>
                  <a:lnTo>
                    <a:pt x="2281" y="12118"/>
                  </a:lnTo>
                  <a:lnTo>
                    <a:pt x="3218" y="12139"/>
                  </a:lnTo>
                  <a:lnTo>
                    <a:pt x="5112" y="12098"/>
                  </a:lnTo>
                  <a:lnTo>
                    <a:pt x="6049" y="12016"/>
                  </a:lnTo>
                  <a:lnTo>
                    <a:pt x="7719" y="11833"/>
                  </a:lnTo>
                  <a:lnTo>
                    <a:pt x="10977" y="11202"/>
                  </a:lnTo>
                  <a:lnTo>
                    <a:pt x="14195" y="10326"/>
                  </a:lnTo>
                  <a:lnTo>
                    <a:pt x="17372" y="9267"/>
                  </a:lnTo>
                  <a:lnTo>
                    <a:pt x="18940" y="8676"/>
                  </a:lnTo>
                  <a:lnTo>
                    <a:pt x="19246" y="7882"/>
                  </a:lnTo>
                  <a:lnTo>
                    <a:pt x="19755" y="6253"/>
                  </a:lnTo>
                  <a:lnTo>
                    <a:pt x="19958" y="5418"/>
                  </a:lnTo>
                  <a:lnTo>
                    <a:pt x="20244" y="4094"/>
                  </a:lnTo>
                  <a:lnTo>
                    <a:pt x="20569" y="1386"/>
                  </a:lnTo>
                  <a:lnTo>
                    <a:pt x="2061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86;p39"/>
            <p:cNvSpPr/>
            <p:nvPr/>
          </p:nvSpPr>
          <p:spPr>
            <a:xfrm rot="415033">
              <a:off x="993043" y="3483287"/>
              <a:ext cx="919100" cy="277376"/>
            </a:xfrm>
            <a:custGeom>
              <a:avLst/>
              <a:gdLst/>
              <a:ahLst/>
              <a:cxnLst/>
              <a:rect l="l" t="t" r="r" b="b"/>
              <a:pathLst>
                <a:path w="14848" h="4481" extrusionOk="0">
                  <a:moveTo>
                    <a:pt x="9247" y="0"/>
                  </a:moveTo>
                  <a:lnTo>
                    <a:pt x="5724" y="163"/>
                  </a:lnTo>
                  <a:lnTo>
                    <a:pt x="4359" y="347"/>
                  </a:lnTo>
                  <a:lnTo>
                    <a:pt x="3035" y="672"/>
                  </a:lnTo>
                  <a:lnTo>
                    <a:pt x="1793" y="1120"/>
                  </a:lnTo>
                  <a:lnTo>
                    <a:pt x="1223" y="1426"/>
                  </a:lnTo>
                  <a:lnTo>
                    <a:pt x="775" y="1691"/>
                  </a:lnTo>
                  <a:lnTo>
                    <a:pt x="225" y="2220"/>
                  </a:lnTo>
                  <a:lnTo>
                    <a:pt x="21" y="2668"/>
                  </a:lnTo>
                  <a:lnTo>
                    <a:pt x="1" y="2913"/>
                  </a:lnTo>
                  <a:lnTo>
                    <a:pt x="1" y="3096"/>
                  </a:lnTo>
                  <a:lnTo>
                    <a:pt x="123" y="3442"/>
                  </a:lnTo>
                  <a:lnTo>
                    <a:pt x="490" y="3890"/>
                  </a:lnTo>
                  <a:lnTo>
                    <a:pt x="816" y="4094"/>
                  </a:lnTo>
                  <a:lnTo>
                    <a:pt x="1162" y="4257"/>
                  </a:lnTo>
                  <a:lnTo>
                    <a:pt x="1895" y="4379"/>
                  </a:lnTo>
                  <a:lnTo>
                    <a:pt x="2282" y="4420"/>
                  </a:lnTo>
                  <a:lnTo>
                    <a:pt x="3402" y="4481"/>
                  </a:lnTo>
                  <a:lnTo>
                    <a:pt x="5663" y="4460"/>
                  </a:lnTo>
                  <a:lnTo>
                    <a:pt x="7903" y="4257"/>
                  </a:lnTo>
                  <a:lnTo>
                    <a:pt x="10123" y="3890"/>
                  </a:lnTo>
                  <a:lnTo>
                    <a:pt x="11222" y="3625"/>
                  </a:lnTo>
                  <a:lnTo>
                    <a:pt x="11793" y="3483"/>
                  </a:lnTo>
                  <a:lnTo>
                    <a:pt x="12913" y="3055"/>
                  </a:lnTo>
                  <a:lnTo>
                    <a:pt x="13890" y="2465"/>
                  </a:lnTo>
                  <a:lnTo>
                    <a:pt x="14460" y="1854"/>
                  </a:lnTo>
                  <a:lnTo>
                    <a:pt x="14746" y="1365"/>
                  </a:lnTo>
                  <a:lnTo>
                    <a:pt x="14847" y="1100"/>
                  </a:lnTo>
                  <a:lnTo>
                    <a:pt x="14603" y="774"/>
                  </a:lnTo>
                  <a:lnTo>
                    <a:pt x="13972" y="347"/>
                  </a:lnTo>
                  <a:lnTo>
                    <a:pt x="13177" y="123"/>
                  </a:lnTo>
                  <a:lnTo>
                    <a:pt x="12322" y="41"/>
                  </a:lnTo>
                  <a:lnTo>
                    <a:pt x="11915" y="41"/>
                  </a:lnTo>
                  <a:lnTo>
                    <a:pt x="92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287297" y="2109841"/>
            <a:ext cx="1602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accent3">
                    <a:lumMod val="50000"/>
                  </a:schemeClr>
                </a:solidFill>
              </a:rPr>
              <a:t>Giải</a:t>
            </a: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01191" y="2547390"/>
            <a:ext cx="35658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rgbClr val="002060"/>
                </a:solidFill>
              </a:rPr>
              <a:t>Quãng đường ốc sên phải bò có độ dài là:</a:t>
            </a:r>
          </a:p>
          <a:p>
            <a:pPr algn="ctr">
              <a:lnSpc>
                <a:spcPct val="150000"/>
              </a:lnSpc>
            </a:pPr>
            <a:r>
              <a:rPr lang="vi-VN" sz="2000" dirty="0">
                <a:solidFill>
                  <a:srgbClr val="002060"/>
                </a:solidFill>
              </a:rPr>
              <a:t>125 +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vi-VN" sz="2000" dirty="0">
                <a:solidFill>
                  <a:srgbClr val="002060"/>
                </a:solidFill>
              </a:rPr>
              <a:t>380 + 300 = 805 (cm)</a:t>
            </a:r>
          </a:p>
          <a:p>
            <a:pPr algn="r">
              <a:lnSpc>
                <a:spcPct val="150000"/>
              </a:lnSpc>
            </a:pPr>
            <a:r>
              <a:rPr lang="vi-VN" sz="2000" dirty="0">
                <a:solidFill>
                  <a:srgbClr val="002060"/>
                </a:solidFill>
              </a:rPr>
              <a:t>Đáp số: 805 cm.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/>
      <p:bldP spid="40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37"/>
          <p:cNvSpPr/>
          <p:nvPr/>
        </p:nvSpPr>
        <p:spPr>
          <a:xfrm flipH="1">
            <a:off x="-2059191" y="430080"/>
            <a:ext cx="3609569" cy="4713420"/>
          </a:xfrm>
          <a:custGeom>
            <a:avLst/>
            <a:gdLst/>
            <a:ahLst/>
            <a:cxnLst/>
            <a:rect l="l" t="t" r="r" b="b"/>
            <a:pathLst>
              <a:path w="49583" h="65728" extrusionOk="0">
                <a:moveTo>
                  <a:pt x="14194" y="0"/>
                </a:moveTo>
                <a:lnTo>
                  <a:pt x="13932" y="191"/>
                </a:lnTo>
                <a:lnTo>
                  <a:pt x="13885" y="381"/>
                </a:lnTo>
                <a:lnTo>
                  <a:pt x="13765" y="1477"/>
                </a:lnTo>
                <a:lnTo>
                  <a:pt x="13742" y="2548"/>
                </a:lnTo>
                <a:lnTo>
                  <a:pt x="13742" y="2644"/>
                </a:lnTo>
                <a:lnTo>
                  <a:pt x="13742" y="2739"/>
                </a:lnTo>
                <a:lnTo>
                  <a:pt x="13742" y="3382"/>
                </a:lnTo>
                <a:lnTo>
                  <a:pt x="13837" y="4644"/>
                </a:lnTo>
                <a:lnTo>
                  <a:pt x="13956" y="5263"/>
                </a:lnTo>
                <a:lnTo>
                  <a:pt x="13956" y="5287"/>
                </a:lnTo>
                <a:lnTo>
                  <a:pt x="13956" y="5335"/>
                </a:lnTo>
                <a:lnTo>
                  <a:pt x="13980" y="5382"/>
                </a:lnTo>
                <a:lnTo>
                  <a:pt x="14170" y="6287"/>
                </a:lnTo>
                <a:lnTo>
                  <a:pt x="14504" y="7168"/>
                </a:lnTo>
                <a:lnTo>
                  <a:pt x="14909" y="8121"/>
                </a:lnTo>
                <a:lnTo>
                  <a:pt x="15909" y="9931"/>
                </a:lnTo>
                <a:lnTo>
                  <a:pt x="16504" y="10788"/>
                </a:lnTo>
                <a:lnTo>
                  <a:pt x="16504" y="10812"/>
                </a:lnTo>
                <a:lnTo>
                  <a:pt x="15956" y="10407"/>
                </a:lnTo>
                <a:lnTo>
                  <a:pt x="14956" y="9502"/>
                </a:lnTo>
                <a:lnTo>
                  <a:pt x="14004" y="8526"/>
                </a:lnTo>
                <a:lnTo>
                  <a:pt x="13146" y="7454"/>
                </a:lnTo>
                <a:lnTo>
                  <a:pt x="12765" y="6883"/>
                </a:lnTo>
                <a:lnTo>
                  <a:pt x="12337" y="6192"/>
                </a:lnTo>
                <a:lnTo>
                  <a:pt x="11598" y="4763"/>
                </a:lnTo>
                <a:lnTo>
                  <a:pt x="11074" y="3215"/>
                </a:lnTo>
                <a:lnTo>
                  <a:pt x="10741" y="1620"/>
                </a:lnTo>
                <a:lnTo>
                  <a:pt x="10693" y="810"/>
                </a:lnTo>
                <a:lnTo>
                  <a:pt x="10693" y="691"/>
                </a:lnTo>
                <a:lnTo>
                  <a:pt x="10670" y="596"/>
                </a:lnTo>
                <a:lnTo>
                  <a:pt x="10670" y="453"/>
                </a:lnTo>
                <a:lnTo>
                  <a:pt x="10503" y="262"/>
                </a:lnTo>
                <a:lnTo>
                  <a:pt x="10265" y="191"/>
                </a:lnTo>
                <a:lnTo>
                  <a:pt x="10050" y="238"/>
                </a:lnTo>
                <a:lnTo>
                  <a:pt x="9955" y="310"/>
                </a:lnTo>
                <a:lnTo>
                  <a:pt x="9860" y="429"/>
                </a:lnTo>
                <a:lnTo>
                  <a:pt x="9860" y="596"/>
                </a:lnTo>
                <a:lnTo>
                  <a:pt x="9908" y="1524"/>
                </a:lnTo>
                <a:lnTo>
                  <a:pt x="10241" y="3334"/>
                </a:lnTo>
                <a:lnTo>
                  <a:pt x="10836" y="5073"/>
                </a:lnTo>
                <a:lnTo>
                  <a:pt x="11670" y="6716"/>
                </a:lnTo>
                <a:lnTo>
                  <a:pt x="12194" y="7502"/>
                </a:lnTo>
                <a:lnTo>
                  <a:pt x="12741" y="8288"/>
                </a:lnTo>
                <a:lnTo>
                  <a:pt x="14004" y="9740"/>
                </a:lnTo>
                <a:lnTo>
                  <a:pt x="15409" y="11026"/>
                </a:lnTo>
                <a:lnTo>
                  <a:pt x="16957" y="12146"/>
                </a:lnTo>
                <a:lnTo>
                  <a:pt x="17790" y="12646"/>
                </a:lnTo>
                <a:lnTo>
                  <a:pt x="18743" y="13979"/>
                </a:lnTo>
                <a:lnTo>
                  <a:pt x="20076" y="16194"/>
                </a:lnTo>
                <a:lnTo>
                  <a:pt x="20838" y="17766"/>
                </a:lnTo>
                <a:lnTo>
                  <a:pt x="21362" y="19361"/>
                </a:lnTo>
                <a:lnTo>
                  <a:pt x="21624" y="20981"/>
                </a:lnTo>
                <a:lnTo>
                  <a:pt x="21505" y="22600"/>
                </a:lnTo>
                <a:lnTo>
                  <a:pt x="21124" y="23791"/>
                </a:lnTo>
                <a:lnTo>
                  <a:pt x="20743" y="24577"/>
                </a:lnTo>
                <a:lnTo>
                  <a:pt x="20481" y="24958"/>
                </a:lnTo>
                <a:lnTo>
                  <a:pt x="20314" y="24791"/>
                </a:lnTo>
                <a:lnTo>
                  <a:pt x="20148" y="24624"/>
                </a:lnTo>
                <a:lnTo>
                  <a:pt x="19314" y="23743"/>
                </a:lnTo>
                <a:lnTo>
                  <a:pt x="18219" y="22314"/>
                </a:lnTo>
                <a:lnTo>
                  <a:pt x="17600" y="21290"/>
                </a:lnTo>
                <a:lnTo>
                  <a:pt x="17123" y="20219"/>
                </a:lnTo>
                <a:lnTo>
                  <a:pt x="16790" y="19099"/>
                </a:lnTo>
                <a:lnTo>
                  <a:pt x="16647" y="17956"/>
                </a:lnTo>
                <a:lnTo>
                  <a:pt x="16718" y="16742"/>
                </a:lnTo>
                <a:lnTo>
                  <a:pt x="16838" y="16123"/>
                </a:lnTo>
                <a:lnTo>
                  <a:pt x="16861" y="15932"/>
                </a:lnTo>
                <a:lnTo>
                  <a:pt x="16695" y="15694"/>
                </a:lnTo>
                <a:lnTo>
                  <a:pt x="16385" y="15599"/>
                </a:lnTo>
                <a:lnTo>
                  <a:pt x="16123" y="15741"/>
                </a:lnTo>
                <a:lnTo>
                  <a:pt x="16052" y="15908"/>
                </a:lnTo>
                <a:lnTo>
                  <a:pt x="15909" y="16480"/>
                </a:lnTo>
                <a:lnTo>
                  <a:pt x="15814" y="17623"/>
                </a:lnTo>
                <a:lnTo>
                  <a:pt x="15885" y="18718"/>
                </a:lnTo>
                <a:lnTo>
                  <a:pt x="16123" y="19814"/>
                </a:lnTo>
                <a:lnTo>
                  <a:pt x="16480" y="20862"/>
                </a:lnTo>
                <a:lnTo>
                  <a:pt x="16957" y="21862"/>
                </a:lnTo>
                <a:lnTo>
                  <a:pt x="17885" y="23291"/>
                </a:lnTo>
                <a:lnTo>
                  <a:pt x="18600" y="24172"/>
                </a:lnTo>
                <a:lnTo>
                  <a:pt x="19624" y="25315"/>
                </a:lnTo>
                <a:lnTo>
                  <a:pt x="21886" y="27458"/>
                </a:lnTo>
                <a:lnTo>
                  <a:pt x="23077" y="28435"/>
                </a:lnTo>
                <a:lnTo>
                  <a:pt x="24411" y="29435"/>
                </a:lnTo>
                <a:lnTo>
                  <a:pt x="25768" y="30340"/>
                </a:lnTo>
                <a:lnTo>
                  <a:pt x="26054" y="31006"/>
                </a:lnTo>
                <a:lnTo>
                  <a:pt x="26768" y="32292"/>
                </a:lnTo>
                <a:lnTo>
                  <a:pt x="27173" y="32864"/>
                </a:lnTo>
                <a:lnTo>
                  <a:pt x="27268" y="32983"/>
                </a:lnTo>
                <a:lnTo>
                  <a:pt x="27340" y="33102"/>
                </a:lnTo>
                <a:lnTo>
                  <a:pt x="27983" y="33912"/>
                </a:lnTo>
                <a:lnTo>
                  <a:pt x="29459" y="35388"/>
                </a:lnTo>
                <a:lnTo>
                  <a:pt x="30269" y="36055"/>
                </a:lnTo>
                <a:lnTo>
                  <a:pt x="30960" y="36579"/>
                </a:lnTo>
                <a:lnTo>
                  <a:pt x="31674" y="37079"/>
                </a:lnTo>
                <a:lnTo>
                  <a:pt x="32484" y="37627"/>
                </a:lnTo>
                <a:lnTo>
                  <a:pt x="33293" y="38103"/>
                </a:lnTo>
                <a:lnTo>
                  <a:pt x="33674" y="38341"/>
                </a:lnTo>
                <a:lnTo>
                  <a:pt x="34055" y="38556"/>
                </a:lnTo>
                <a:lnTo>
                  <a:pt x="35079" y="39127"/>
                </a:lnTo>
                <a:lnTo>
                  <a:pt x="36127" y="39699"/>
                </a:lnTo>
                <a:lnTo>
                  <a:pt x="36365" y="40747"/>
                </a:lnTo>
                <a:lnTo>
                  <a:pt x="36675" y="41771"/>
                </a:lnTo>
                <a:lnTo>
                  <a:pt x="36675" y="41794"/>
                </a:lnTo>
                <a:lnTo>
                  <a:pt x="36675" y="41818"/>
                </a:lnTo>
                <a:lnTo>
                  <a:pt x="37008" y="42818"/>
                </a:lnTo>
                <a:lnTo>
                  <a:pt x="37770" y="44795"/>
                </a:lnTo>
                <a:lnTo>
                  <a:pt x="38223" y="45748"/>
                </a:lnTo>
                <a:lnTo>
                  <a:pt x="38175" y="45962"/>
                </a:lnTo>
                <a:lnTo>
                  <a:pt x="38128" y="46200"/>
                </a:lnTo>
                <a:lnTo>
                  <a:pt x="38032" y="46605"/>
                </a:lnTo>
                <a:lnTo>
                  <a:pt x="37937" y="47010"/>
                </a:lnTo>
                <a:lnTo>
                  <a:pt x="37913" y="47081"/>
                </a:lnTo>
                <a:lnTo>
                  <a:pt x="37913" y="47129"/>
                </a:lnTo>
                <a:lnTo>
                  <a:pt x="37747" y="47605"/>
                </a:lnTo>
                <a:lnTo>
                  <a:pt x="37604" y="48081"/>
                </a:lnTo>
                <a:lnTo>
                  <a:pt x="37294" y="49082"/>
                </a:lnTo>
                <a:lnTo>
                  <a:pt x="37008" y="50082"/>
                </a:lnTo>
                <a:lnTo>
                  <a:pt x="36889" y="50487"/>
                </a:lnTo>
                <a:lnTo>
                  <a:pt x="36770" y="50891"/>
                </a:lnTo>
                <a:lnTo>
                  <a:pt x="36413" y="52177"/>
                </a:lnTo>
                <a:lnTo>
                  <a:pt x="36080" y="53440"/>
                </a:lnTo>
                <a:lnTo>
                  <a:pt x="35627" y="55202"/>
                </a:lnTo>
                <a:lnTo>
                  <a:pt x="35222" y="56940"/>
                </a:lnTo>
                <a:lnTo>
                  <a:pt x="34984" y="57988"/>
                </a:lnTo>
                <a:lnTo>
                  <a:pt x="34770" y="59036"/>
                </a:lnTo>
                <a:lnTo>
                  <a:pt x="34722" y="59226"/>
                </a:lnTo>
                <a:lnTo>
                  <a:pt x="34698" y="59393"/>
                </a:lnTo>
                <a:lnTo>
                  <a:pt x="34413" y="60846"/>
                </a:lnTo>
                <a:lnTo>
                  <a:pt x="34127" y="62322"/>
                </a:lnTo>
                <a:lnTo>
                  <a:pt x="34127" y="62346"/>
                </a:lnTo>
                <a:lnTo>
                  <a:pt x="34127" y="62370"/>
                </a:lnTo>
                <a:lnTo>
                  <a:pt x="34127" y="62441"/>
                </a:lnTo>
                <a:lnTo>
                  <a:pt x="34103" y="62489"/>
                </a:lnTo>
                <a:lnTo>
                  <a:pt x="34079" y="62489"/>
                </a:lnTo>
                <a:lnTo>
                  <a:pt x="33889" y="62370"/>
                </a:lnTo>
                <a:lnTo>
                  <a:pt x="33674" y="62251"/>
                </a:lnTo>
                <a:lnTo>
                  <a:pt x="33603" y="62203"/>
                </a:lnTo>
                <a:lnTo>
                  <a:pt x="33508" y="62156"/>
                </a:lnTo>
                <a:lnTo>
                  <a:pt x="33079" y="61870"/>
                </a:lnTo>
                <a:lnTo>
                  <a:pt x="32650" y="61536"/>
                </a:lnTo>
                <a:lnTo>
                  <a:pt x="31841" y="60870"/>
                </a:lnTo>
                <a:lnTo>
                  <a:pt x="30793" y="59679"/>
                </a:lnTo>
                <a:lnTo>
                  <a:pt x="30221" y="58822"/>
                </a:lnTo>
                <a:lnTo>
                  <a:pt x="30007" y="58369"/>
                </a:lnTo>
                <a:lnTo>
                  <a:pt x="29483" y="57250"/>
                </a:lnTo>
                <a:lnTo>
                  <a:pt x="29078" y="56059"/>
                </a:lnTo>
                <a:lnTo>
                  <a:pt x="29007" y="55821"/>
                </a:lnTo>
                <a:lnTo>
                  <a:pt x="28911" y="55559"/>
                </a:lnTo>
                <a:lnTo>
                  <a:pt x="28650" y="54749"/>
                </a:lnTo>
                <a:lnTo>
                  <a:pt x="28078" y="53130"/>
                </a:lnTo>
                <a:lnTo>
                  <a:pt x="27697" y="52344"/>
                </a:lnTo>
                <a:lnTo>
                  <a:pt x="28459" y="51558"/>
                </a:lnTo>
                <a:lnTo>
                  <a:pt x="29126" y="50701"/>
                </a:lnTo>
                <a:lnTo>
                  <a:pt x="29769" y="49748"/>
                </a:lnTo>
                <a:lnTo>
                  <a:pt x="30317" y="48701"/>
                </a:lnTo>
                <a:lnTo>
                  <a:pt x="30340" y="48653"/>
                </a:lnTo>
                <a:lnTo>
                  <a:pt x="30364" y="48581"/>
                </a:lnTo>
                <a:lnTo>
                  <a:pt x="30912" y="47343"/>
                </a:lnTo>
                <a:lnTo>
                  <a:pt x="31341" y="46033"/>
                </a:lnTo>
                <a:lnTo>
                  <a:pt x="31555" y="45343"/>
                </a:lnTo>
                <a:lnTo>
                  <a:pt x="31745" y="44604"/>
                </a:lnTo>
                <a:lnTo>
                  <a:pt x="32079" y="43176"/>
                </a:lnTo>
                <a:lnTo>
                  <a:pt x="32317" y="41771"/>
                </a:lnTo>
                <a:lnTo>
                  <a:pt x="32317" y="41580"/>
                </a:lnTo>
                <a:lnTo>
                  <a:pt x="32126" y="41318"/>
                </a:lnTo>
                <a:lnTo>
                  <a:pt x="31817" y="41247"/>
                </a:lnTo>
                <a:lnTo>
                  <a:pt x="31579" y="41366"/>
                </a:lnTo>
                <a:lnTo>
                  <a:pt x="31507" y="41556"/>
                </a:lnTo>
                <a:lnTo>
                  <a:pt x="31245" y="43057"/>
                </a:lnTo>
                <a:lnTo>
                  <a:pt x="30698" y="45343"/>
                </a:lnTo>
                <a:lnTo>
                  <a:pt x="30221" y="46819"/>
                </a:lnTo>
                <a:lnTo>
                  <a:pt x="29936" y="47557"/>
                </a:lnTo>
                <a:lnTo>
                  <a:pt x="29602" y="46772"/>
                </a:lnTo>
                <a:lnTo>
                  <a:pt x="29245" y="45105"/>
                </a:lnTo>
                <a:lnTo>
                  <a:pt x="29221" y="43414"/>
                </a:lnTo>
                <a:lnTo>
                  <a:pt x="29507" y="41747"/>
                </a:lnTo>
                <a:lnTo>
                  <a:pt x="29793" y="40961"/>
                </a:lnTo>
                <a:lnTo>
                  <a:pt x="29840" y="40770"/>
                </a:lnTo>
                <a:lnTo>
                  <a:pt x="29674" y="40532"/>
                </a:lnTo>
                <a:lnTo>
                  <a:pt x="29388" y="40437"/>
                </a:lnTo>
                <a:lnTo>
                  <a:pt x="29078" y="40556"/>
                </a:lnTo>
                <a:lnTo>
                  <a:pt x="28983" y="40723"/>
                </a:lnTo>
                <a:lnTo>
                  <a:pt x="28673" y="41675"/>
                </a:lnTo>
                <a:lnTo>
                  <a:pt x="28364" y="43676"/>
                </a:lnTo>
                <a:lnTo>
                  <a:pt x="28483" y="45676"/>
                </a:lnTo>
                <a:lnTo>
                  <a:pt x="28864" y="47129"/>
                </a:lnTo>
                <a:lnTo>
                  <a:pt x="29245" y="48058"/>
                </a:lnTo>
                <a:lnTo>
                  <a:pt x="29483" y="48510"/>
                </a:lnTo>
                <a:lnTo>
                  <a:pt x="29197" y="49082"/>
                </a:lnTo>
                <a:lnTo>
                  <a:pt x="28483" y="50177"/>
                </a:lnTo>
                <a:lnTo>
                  <a:pt x="28078" y="50701"/>
                </a:lnTo>
                <a:lnTo>
                  <a:pt x="27697" y="51153"/>
                </a:lnTo>
                <a:lnTo>
                  <a:pt x="27292" y="51582"/>
                </a:lnTo>
                <a:lnTo>
                  <a:pt x="27054" y="51225"/>
                </a:lnTo>
                <a:lnTo>
                  <a:pt x="26816" y="50891"/>
                </a:lnTo>
                <a:lnTo>
                  <a:pt x="26173" y="50010"/>
                </a:lnTo>
                <a:lnTo>
                  <a:pt x="24673" y="48534"/>
                </a:lnTo>
                <a:lnTo>
                  <a:pt x="23839" y="47915"/>
                </a:lnTo>
                <a:lnTo>
                  <a:pt x="23720" y="47819"/>
                </a:lnTo>
                <a:lnTo>
                  <a:pt x="23577" y="47724"/>
                </a:lnTo>
                <a:lnTo>
                  <a:pt x="23791" y="46748"/>
                </a:lnTo>
                <a:lnTo>
                  <a:pt x="24030" y="44795"/>
                </a:lnTo>
                <a:lnTo>
                  <a:pt x="23958" y="42866"/>
                </a:lnTo>
                <a:lnTo>
                  <a:pt x="23625" y="41009"/>
                </a:lnTo>
                <a:lnTo>
                  <a:pt x="23339" y="40104"/>
                </a:lnTo>
                <a:lnTo>
                  <a:pt x="23291" y="39961"/>
                </a:lnTo>
                <a:lnTo>
                  <a:pt x="23244" y="39818"/>
                </a:lnTo>
                <a:lnTo>
                  <a:pt x="23220" y="39627"/>
                </a:lnTo>
                <a:lnTo>
                  <a:pt x="23101" y="39461"/>
                </a:lnTo>
                <a:lnTo>
                  <a:pt x="23005" y="39199"/>
                </a:lnTo>
                <a:lnTo>
                  <a:pt x="22886" y="38960"/>
                </a:lnTo>
                <a:lnTo>
                  <a:pt x="22601" y="38317"/>
                </a:lnTo>
                <a:lnTo>
                  <a:pt x="21886" y="37103"/>
                </a:lnTo>
                <a:lnTo>
                  <a:pt x="21481" y="36531"/>
                </a:lnTo>
                <a:lnTo>
                  <a:pt x="21124" y="36031"/>
                </a:lnTo>
                <a:lnTo>
                  <a:pt x="20291" y="35126"/>
                </a:lnTo>
                <a:lnTo>
                  <a:pt x="19862" y="34698"/>
                </a:lnTo>
                <a:lnTo>
                  <a:pt x="19243" y="34150"/>
                </a:lnTo>
                <a:lnTo>
                  <a:pt x="17885" y="33174"/>
                </a:lnTo>
                <a:lnTo>
                  <a:pt x="17147" y="32745"/>
                </a:lnTo>
                <a:lnTo>
                  <a:pt x="16957" y="32673"/>
                </a:lnTo>
                <a:lnTo>
                  <a:pt x="16671" y="32769"/>
                </a:lnTo>
                <a:lnTo>
                  <a:pt x="16504" y="33055"/>
                </a:lnTo>
                <a:lnTo>
                  <a:pt x="16576" y="33340"/>
                </a:lnTo>
                <a:lnTo>
                  <a:pt x="16718" y="33459"/>
                </a:lnTo>
                <a:lnTo>
                  <a:pt x="17623" y="33983"/>
                </a:lnTo>
                <a:lnTo>
                  <a:pt x="19243" y="35245"/>
                </a:lnTo>
                <a:lnTo>
                  <a:pt x="19957" y="35960"/>
                </a:lnTo>
                <a:lnTo>
                  <a:pt x="20314" y="36365"/>
                </a:lnTo>
                <a:lnTo>
                  <a:pt x="20648" y="36793"/>
                </a:lnTo>
                <a:lnTo>
                  <a:pt x="21053" y="37341"/>
                </a:lnTo>
                <a:lnTo>
                  <a:pt x="21743" y="38484"/>
                </a:lnTo>
                <a:lnTo>
                  <a:pt x="22053" y="39080"/>
                </a:lnTo>
                <a:lnTo>
                  <a:pt x="22077" y="39175"/>
                </a:lnTo>
                <a:lnTo>
                  <a:pt x="22124" y="39246"/>
                </a:lnTo>
                <a:lnTo>
                  <a:pt x="21886" y="39199"/>
                </a:lnTo>
                <a:lnTo>
                  <a:pt x="21624" y="39151"/>
                </a:lnTo>
                <a:lnTo>
                  <a:pt x="21005" y="38984"/>
                </a:lnTo>
                <a:lnTo>
                  <a:pt x="19791" y="38556"/>
                </a:lnTo>
                <a:lnTo>
                  <a:pt x="18028" y="37746"/>
                </a:lnTo>
                <a:lnTo>
                  <a:pt x="16909" y="37103"/>
                </a:lnTo>
                <a:lnTo>
                  <a:pt x="16480" y="36841"/>
                </a:lnTo>
                <a:lnTo>
                  <a:pt x="16052" y="36579"/>
                </a:lnTo>
                <a:lnTo>
                  <a:pt x="15385" y="36150"/>
                </a:lnTo>
                <a:lnTo>
                  <a:pt x="14170" y="35222"/>
                </a:lnTo>
                <a:lnTo>
                  <a:pt x="13599" y="34722"/>
                </a:lnTo>
                <a:lnTo>
                  <a:pt x="12956" y="34055"/>
                </a:lnTo>
                <a:lnTo>
                  <a:pt x="12384" y="33293"/>
                </a:lnTo>
                <a:lnTo>
                  <a:pt x="12432" y="32435"/>
                </a:lnTo>
                <a:lnTo>
                  <a:pt x="12360" y="30768"/>
                </a:lnTo>
                <a:lnTo>
                  <a:pt x="12051" y="29101"/>
                </a:lnTo>
                <a:lnTo>
                  <a:pt x="11527" y="27482"/>
                </a:lnTo>
                <a:lnTo>
                  <a:pt x="11170" y="26720"/>
                </a:lnTo>
                <a:lnTo>
                  <a:pt x="10860" y="26125"/>
                </a:lnTo>
                <a:lnTo>
                  <a:pt x="10098" y="24981"/>
                </a:lnTo>
                <a:lnTo>
                  <a:pt x="9217" y="23934"/>
                </a:lnTo>
                <a:lnTo>
                  <a:pt x="8169" y="23029"/>
                </a:lnTo>
                <a:lnTo>
                  <a:pt x="7598" y="22648"/>
                </a:lnTo>
                <a:lnTo>
                  <a:pt x="7431" y="22576"/>
                </a:lnTo>
                <a:lnTo>
                  <a:pt x="7145" y="22671"/>
                </a:lnTo>
                <a:lnTo>
                  <a:pt x="6978" y="22933"/>
                </a:lnTo>
                <a:lnTo>
                  <a:pt x="7026" y="23243"/>
                </a:lnTo>
                <a:lnTo>
                  <a:pt x="7169" y="23362"/>
                </a:lnTo>
                <a:lnTo>
                  <a:pt x="7693" y="23719"/>
                </a:lnTo>
                <a:lnTo>
                  <a:pt x="8622" y="24505"/>
                </a:lnTo>
                <a:lnTo>
                  <a:pt x="9026" y="24958"/>
                </a:lnTo>
                <a:lnTo>
                  <a:pt x="9622" y="25696"/>
                </a:lnTo>
                <a:lnTo>
                  <a:pt x="10574" y="27339"/>
                </a:lnTo>
                <a:lnTo>
                  <a:pt x="11217" y="29149"/>
                </a:lnTo>
                <a:lnTo>
                  <a:pt x="11551" y="31030"/>
                </a:lnTo>
                <a:lnTo>
                  <a:pt x="11598" y="32007"/>
                </a:lnTo>
                <a:lnTo>
                  <a:pt x="10693" y="30578"/>
                </a:lnTo>
                <a:lnTo>
                  <a:pt x="9193" y="28625"/>
                </a:lnTo>
                <a:lnTo>
                  <a:pt x="8074" y="27411"/>
                </a:lnTo>
                <a:lnTo>
                  <a:pt x="7478" y="26839"/>
                </a:lnTo>
                <a:lnTo>
                  <a:pt x="6859" y="26267"/>
                </a:lnTo>
                <a:lnTo>
                  <a:pt x="5502" y="25172"/>
                </a:lnTo>
                <a:lnTo>
                  <a:pt x="4764" y="24672"/>
                </a:lnTo>
                <a:lnTo>
                  <a:pt x="4597" y="24577"/>
                </a:lnTo>
                <a:lnTo>
                  <a:pt x="4335" y="24672"/>
                </a:lnTo>
                <a:lnTo>
                  <a:pt x="4168" y="24958"/>
                </a:lnTo>
                <a:lnTo>
                  <a:pt x="4216" y="25267"/>
                </a:lnTo>
                <a:lnTo>
                  <a:pt x="4359" y="25386"/>
                </a:lnTo>
                <a:lnTo>
                  <a:pt x="5621" y="26267"/>
                </a:lnTo>
                <a:lnTo>
                  <a:pt x="7359" y="27815"/>
                </a:lnTo>
                <a:lnTo>
                  <a:pt x="8431" y="28911"/>
                </a:lnTo>
                <a:lnTo>
                  <a:pt x="8931" y="29506"/>
                </a:lnTo>
                <a:lnTo>
                  <a:pt x="8931" y="29530"/>
                </a:lnTo>
                <a:lnTo>
                  <a:pt x="9074" y="29673"/>
                </a:lnTo>
                <a:lnTo>
                  <a:pt x="9193" y="29840"/>
                </a:lnTo>
                <a:lnTo>
                  <a:pt x="10122" y="31173"/>
                </a:lnTo>
                <a:lnTo>
                  <a:pt x="11360" y="33293"/>
                </a:lnTo>
                <a:lnTo>
                  <a:pt x="12289" y="34602"/>
                </a:lnTo>
                <a:lnTo>
                  <a:pt x="12837" y="35198"/>
                </a:lnTo>
                <a:lnTo>
                  <a:pt x="13122" y="35484"/>
                </a:lnTo>
                <a:lnTo>
                  <a:pt x="13432" y="35746"/>
                </a:lnTo>
                <a:lnTo>
                  <a:pt x="14123" y="36317"/>
                </a:lnTo>
                <a:lnTo>
                  <a:pt x="15647" y="37341"/>
                </a:lnTo>
                <a:lnTo>
                  <a:pt x="16433" y="37794"/>
                </a:lnTo>
                <a:lnTo>
                  <a:pt x="17052" y="38151"/>
                </a:lnTo>
                <a:lnTo>
                  <a:pt x="17671" y="38460"/>
                </a:lnTo>
                <a:lnTo>
                  <a:pt x="18719" y="39008"/>
                </a:lnTo>
                <a:lnTo>
                  <a:pt x="19791" y="39437"/>
                </a:lnTo>
                <a:lnTo>
                  <a:pt x="20457" y="39675"/>
                </a:lnTo>
                <a:lnTo>
                  <a:pt x="21791" y="40008"/>
                </a:lnTo>
                <a:lnTo>
                  <a:pt x="22482" y="40127"/>
                </a:lnTo>
                <a:lnTo>
                  <a:pt x="22529" y="40294"/>
                </a:lnTo>
                <a:lnTo>
                  <a:pt x="22577" y="40461"/>
                </a:lnTo>
                <a:lnTo>
                  <a:pt x="22839" y="41270"/>
                </a:lnTo>
                <a:lnTo>
                  <a:pt x="23125" y="42937"/>
                </a:lnTo>
                <a:lnTo>
                  <a:pt x="23196" y="44652"/>
                </a:lnTo>
                <a:lnTo>
                  <a:pt x="23029" y="46391"/>
                </a:lnTo>
                <a:lnTo>
                  <a:pt x="22839" y="47248"/>
                </a:lnTo>
                <a:lnTo>
                  <a:pt x="21981" y="46772"/>
                </a:lnTo>
                <a:lnTo>
                  <a:pt x="21100" y="46319"/>
                </a:lnTo>
                <a:lnTo>
                  <a:pt x="20005" y="45819"/>
                </a:lnTo>
                <a:lnTo>
                  <a:pt x="18886" y="45343"/>
                </a:lnTo>
                <a:lnTo>
                  <a:pt x="18100" y="45009"/>
                </a:lnTo>
                <a:lnTo>
                  <a:pt x="17385" y="44652"/>
                </a:lnTo>
                <a:lnTo>
                  <a:pt x="16861" y="44366"/>
                </a:lnTo>
                <a:lnTo>
                  <a:pt x="15885" y="43700"/>
                </a:lnTo>
                <a:lnTo>
                  <a:pt x="15004" y="42937"/>
                </a:lnTo>
                <a:lnTo>
                  <a:pt x="14218" y="42009"/>
                </a:lnTo>
                <a:lnTo>
                  <a:pt x="13861" y="41485"/>
                </a:lnTo>
                <a:lnTo>
                  <a:pt x="13742" y="41294"/>
                </a:lnTo>
                <a:lnTo>
                  <a:pt x="13646" y="41104"/>
                </a:lnTo>
                <a:lnTo>
                  <a:pt x="13551" y="40913"/>
                </a:lnTo>
                <a:lnTo>
                  <a:pt x="13432" y="40723"/>
                </a:lnTo>
                <a:lnTo>
                  <a:pt x="12789" y="39461"/>
                </a:lnTo>
                <a:lnTo>
                  <a:pt x="11432" y="37008"/>
                </a:lnTo>
                <a:lnTo>
                  <a:pt x="10622" y="35865"/>
                </a:lnTo>
                <a:lnTo>
                  <a:pt x="10384" y="35555"/>
                </a:lnTo>
                <a:lnTo>
                  <a:pt x="10146" y="35269"/>
                </a:lnTo>
                <a:lnTo>
                  <a:pt x="10122" y="35222"/>
                </a:lnTo>
                <a:lnTo>
                  <a:pt x="10074" y="35174"/>
                </a:lnTo>
                <a:lnTo>
                  <a:pt x="9669" y="34698"/>
                </a:lnTo>
                <a:lnTo>
                  <a:pt x="9241" y="34245"/>
                </a:lnTo>
                <a:lnTo>
                  <a:pt x="8193" y="33174"/>
                </a:lnTo>
                <a:lnTo>
                  <a:pt x="5883" y="31340"/>
                </a:lnTo>
                <a:lnTo>
                  <a:pt x="4621" y="30554"/>
                </a:lnTo>
                <a:lnTo>
                  <a:pt x="4168" y="30292"/>
                </a:lnTo>
                <a:lnTo>
                  <a:pt x="3716" y="30054"/>
                </a:lnTo>
                <a:lnTo>
                  <a:pt x="2811" y="29601"/>
                </a:lnTo>
                <a:lnTo>
                  <a:pt x="1882" y="29197"/>
                </a:lnTo>
                <a:lnTo>
                  <a:pt x="1715" y="29149"/>
                </a:lnTo>
                <a:lnTo>
                  <a:pt x="1477" y="29316"/>
                </a:lnTo>
                <a:lnTo>
                  <a:pt x="1382" y="29601"/>
                </a:lnTo>
                <a:lnTo>
                  <a:pt x="1501" y="29911"/>
                </a:lnTo>
                <a:lnTo>
                  <a:pt x="1668" y="30006"/>
                </a:lnTo>
                <a:lnTo>
                  <a:pt x="2406" y="30316"/>
                </a:lnTo>
                <a:lnTo>
                  <a:pt x="3144" y="30673"/>
                </a:lnTo>
                <a:lnTo>
                  <a:pt x="3978" y="31126"/>
                </a:lnTo>
                <a:lnTo>
                  <a:pt x="5597" y="32150"/>
                </a:lnTo>
                <a:lnTo>
                  <a:pt x="7074" y="33293"/>
                </a:lnTo>
                <a:lnTo>
                  <a:pt x="8455" y="34602"/>
                </a:lnTo>
                <a:lnTo>
                  <a:pt x="9098" y="35317"/>
                </a:lnTo>
                <a:lnTo>
                  <a:pt x="8479" y="35436"/>
                </a:lnTo>
                <a:lnTo>
                  <a:pt x="7264" y="35460"/>
                </a:lnTo>
                <a:lnTo>
                  <a:pt x="6097" y="35269"/>
                </a:lnTo>
                <a:lnTo>
                  <a:pt x="4954" y="34912"/>
                </a:lnTo>
                <a:lnTo>
                  <a:pt x="4383" y="34674"/>
                </a:lnTo>
                <a:lnTo>
                  <a:pt x="3239" y="34079"/>
                </a:lnTo>
                <a:lnTo>
                  <a:pt x="2120" y="33388"/>
                </a:lnTo>
                <a:lnTo>
                  <a:pt x="1358" y="32888"/>
                </a:lnTo>
                <a:lnTo>
                  <a:pt x="620" y="32364"/>
                </a:lnTo>
                <a:lnTo>
                  <a:pt x="453" y="32269"/>
                </a:lnTo>
                <a:lnTo>
                  <a:pt x="167" y="32364"/>
                </a:lnTo>
                <a:lnTo>
                  <a:pt x="1" y="32626"/>
                </a:lnTo>
                <a:lnTo>
                  <a:pt x="48" y="32959"/>
                </a:lnTo>
                <a:lnTo>
                  <a:pt x="191" y="33078"/>
                </a:lnTo>
                <a:lnTo>
                  <a:pt x="1144" y="33745"/>
                </a:lnTo>
                <a:lnTo>
                  <a:pt x="3120" y="34960"/>
                </a:lnTo>
                <a:lnTo>
                  <a:pt x="4168" y="35460"/>
                </a:lnTo>
                <a:lnTo>
                  <a:pt x="4406" y="35555"/>
                </a:lnTo>
                <a:lnTo>
                  <a:pt x="4645" y="35650"/>
                </a:lnTo>
                <a:lnTo>
                  <a:pt x="5240" y="35888"/>
                </a:lnTo>
                <a:lnTo>
                  <a:pt x="6454" y="36198"/>
                </a:lnTo>
                <a:lnTo>
                  <a:pt x="7717" y="36317"/>
                </a:lnTo>
                <a:lnTo>
                  <a:pt x="9026" y="36174"/>
                </a:lnTo>
                <a:lnTo>
                  <a:pt x="9693" y="36007"/>
                </a:lnTo>
                <a:lnTo>
                  <a:pt x="10503" y="37055"/>
                </a:lnTo>
                <a:lnTo>
                  <a:pt x="11193" y="38198"/>
                </a:lnTo>
                <a:lnTo>
                  <a:pt x="11932" y="39532"/>
                </a:lnTo>
                <a:lnTo>
                  <a:pt x="12599" y="40913"/>
                </a:lnTo>
                <a:lnTo>
                  <a:pt x="13146" y="41937"/>
                </a:lnTo>
                <a:lnTo>
                  <a:pt x="13789" y="42866"/>
                </a:lnTo>
                <a:lnTo>
                  <a:pt x="13932" y="43080"/>
                </a:lnTo>
                <a:lnTo>
                  <a:pt x="14099" y="43271"/>
                </a:lnTo>
                <a:lnTo>
                  <a:pt x="14742" y="43938"/>
                </a:lnTo>
                <a:lnTo>
                  <a:pt x="16218" y="44986"/>
                </a:lnTo>
                <a:lnTo>
                  <a:pt x="17028" y="45414"/>
                </a:lnTo>
                <a:lnTo>
                  <a:pt x="17647" y="45700"/>
                </a:lnTo>
                <a:lnTo>
                  <a:pt x="18266" y="45986"/>
                </a:lnTo>
                <a:lnTo>
                  <a:pt x="19552" y="46486"/>
                </a:lnTo>
                <a:lnTo>
                  <a:pt x="20791" y="47034"/>
                </a:lnTo>
                <a:lnTo>
                  <a:pt x="21458" y="47343"/>
                </a:lnTo>
                <a:lnTo>
                  <a:pt x="22720" y="48034"/>
                </a:lnTo>
                <a:lnTo>
                  <a:pt x="23339" y="48439"/>
                </a:lnTo>
                <a:lnTo>
                  <a:pt x="23625" y="48677"/>
                </a:lnTo>
                <a:lnTo>
                  <a:pt x="23910" y="48915"/>
                </a:lnTo>
                <a:lnTo>
                  <a:pt x="24577" y="49486"/>
                </a:lnTo>
                <a:lnTo>
                  <a:pt x="25720" y="50796"/>
                </a:lnTo>
                <a:lnTo>
                  <a:pt x="26220" y="51487"/>
                </a:lnTo>
                <a:lnTo>
                  <a:pt x="26673" y="52225"/>
                </a:lnTo>
                <a:lnTo>
                  <a:pt x="27435" y="53773"/>
                </a:lnTo>
                <a:lnTo>
                  <a:pt x="27768" y="54583"/>
                </a:lnTo>
                <a:lnTo>
                  <a:pt x="27983" y="55202"/>
                </a:lnTo>
                <a:lnTo>
                  <a:pt x="28197" y="55845"/>
                </a:lnTo>
                <a:lnTo>
                  <a:pt x="28435" y="56583"/>
                </a:lnTo>
                <a:lnTo>
                  <a:pt x="28697" y="57345"/>
                </a:lnTo>
                <a:lnTo>
                  <a:pt x="28983" y="58083"/>
                </a:lnTo>
                <a:lnTo>
                  <a:pt x="29674" y="59488"/>
                </a:lnTo>
                <a:lnTo>
                  <a:pt x="30126" y="60131"/>
                </a:lnTo>
                <a:lnTo>
                  <a:pt x="30578" y="60679"/>
                </a:lnTo>
                <a:lnTo>
                  <a:pt x="31531" y="61679"/>
                </a:lnTo>
                <a:lnTo>
                  <a:pt x="32079" y="62108"/>
                </a:lnTo>
                <a:lnTo>
                  <a:pt x="32269" y="62275"/>
                </a:lnTo>
                <a:lnTo>
                  <a:pt x="32484" y="62441"/>
                </a:lnTo>
                <a:lnTo>
                  <a:pt x="33198" y="62942"/>
                </a:lnTo>
                <a:lnTo>
                  <a:pt x="33960" y="63370"/>
                </a:lnTo>
                <a:lnTo>
                  <a:pt x="33913" y="63537"/>
                </a:lnTo>
                <a:lnTo>
                  <a:pt x="33889" y="63727"/>
                </a:lnTo>
                <a:lnTo>
                  <a:pt x="33793" y="64251"/>
                </a:lnTo>
                <a:lnTo>
                  <a:pt x="33722" y="64799"/>
                </a:lnTo>
                <a:lnTo>
                  <a:pt x="33674" y="64990"/>
                </a:lnTo>
                <a:lnTo>
                  <a:pt x="33651" y="65204"/>
                </a:lnTo>
                <a:lnTo>
                  <a:pt x="33651" y="65252"/>
                </a:lnTo>
                <a:lnTo>
                  <a:pt x="33651" y="65323"/>
                </a:lnTo>
                <a:lnTo>
                  <a:pt x="33651" y="65347"/>
                </a:lnTo>
                <a:lnTo>
                  <a:pt x="33651" y="65371"/>
                </a:lnTo>
                <a:lnTo>
                  <a:pt x="33722" y="65537"/>
                </a:lnTo>
                <a:lnTo>
                  <a:pt x="34032" y="65728"/>
                </a:lnTo>
                <a:lnTo>
                  <a:pt x="34198" y="65704"/>
                </a:lnTo>
                <a:lnTo>
                  <a:pt x="34222" y="65704"/>
                </a:lnTo>
                <a:lnTo>
                  <a:pt x="34246" y="65680"/>
                </a:lnTo>
                <a:lnTo>
                  <a:pt x="34365" y="65609"/>
                </a:lnTo>
                <a:lnTo>
                  <a:pt x="34436" y="65442"/>
                </a:lnTo>
                <a:lnTo>
                  <a:pt x="34817" y="64656"/>
                </a:lnTo>
                <a:lnTo>
                  <a:pt x="35222" y="63894"/>
                </a:lnTo>
                <a:lnTo>
                  <a:pt x="35532" y="63275"/>
                </a:lnTo>
                <a:lnTo>
                  <a:pt x="35841" y="62656"/>
                </a:lnTo>
                <a:lnTo>
                  <a:pt x="35984" y="62394"/>
                </a:lnTo>
                <a:lnTo>
                  <a:pt x="36127" y="62108"/>
                </a:lnTo>
                <a:lnTo>
                  <a:pt x="36675" y="61013"/>
                </a:lnTo>
                <a:lnTo>
                  <a:pt x="37270" y="59941"/>
                </a:lnTo>
                <a:lnTo>
                  <a:pt x="37770" y="58988"/>
                </a:lnTo>
                <a:lnTo>
                  <a:pt x="38247" y="58036"/>
                </a:lnTo>
                <a:lnTo>
                  <a:pt x="38628" y="57321"/>
                </a:lnTo>
                <a:lnTo>
                  <a:pt x="38985" y="56631"/>
                </a:lnTo>
                <a:lnTo>
                  <a:pt x="39628" y="56655"/>
                </a:lnTo>
                <a:lnTo>
                  <a:pt x="40247" y="56678"/>
                </a:lnTo>
                <a:lnTo>
                  <a:pt x="41152" y="56678"/>
                </a:lnTo>
                <a:lnTo>
                  <a:pt x="42938" y="56559"/>
                </a:lnTo>
                <a:lnTo>
                  <a:pt x="44700" y="56274"/>
                </a:lnTo>
                <a:lnTo>
                  <a:pt x="46391" y="55797"/>
                </a:lnTo>
                <a:lnTo>
                  <a:pt x="47225" y="55488"/>
                </a:lnTo>
                <a:lnTo>
                  <a:pt x="47796" y="55797"/>
                </a:lnTo>
                <a:lnTo>
                  <a:pt x="48987" y="56178"/>
                </a:lnTo>
                <a:lnTo>
                  <a:pt x="49582" y="56274"/>
                </a:lnTo>
                <a:lnTo>
                  <a:pt x="49582" y="55440"/>
                </a:lnTo>
                <a:lnTo>
                  <a:pt x="48892" y="55321"/>
                </a:lnTo>
                <a:lnTo>
                  <a:pt x="48177" y="55059"/>
                </a:lnTo>
                <a:lnTo>
                  <a:pt x="48892" y="54678"/>
                </a:lnTo>
                <a:lnTo>
                  <a:pt x="49582" y="54225"/>
                </a:lnTo>
                <a:lnTo>
                  <a:pt x="49582" y="53178"/>
                </a:lnTo>
                <a:lnTo>
                  <a:pt x="48678" y="53821"/>
                </a:lnTo>
                <a:lnTo>
                  <a:pt x="47201" y="54630"/>
                </a:lnTo>
                <a:lnTo>
                  <a:pt x="46129" y="55059"/>
                </a:lnTo>
                <a:lnTo>
                  <a:pt x="45558" y="55226"/>
                </a:lnTo>
                <a:lnTo>
                  <a:pt x="44367" y="55535"/>
                </a:lnTo>
                <a:lnTo>
                  <a:pt x="41962" y="55821"/>
                </a:lnTo>
                <a:lnTo>
                  <a:pt x="40723" y="55845"/>
                </a:lnTo>
                <a:lnTo>
                  <a:pt x="40057" y="55845"/>
                </a:lnTo>
                <a:lnTo>
                  <a:pt x="39414" y="55821"/>
                </a:lnTo>
                <a:lnTo>
                  <a:pt x="39604" y="55440"/>
                </a:lnTo>
                <a:lnTo>
                  <a:pt x="39819" y="55035"/>
                </a:lnTo>
                <a:lnTo>
                  <a:pt x="40009" y="54678"/>
                </a:lnTo>
                <a:lnTo>
                  <a:pt x="40200" y="54297"/>
                </a:lnTo>
                <a:lnTo>
                  <a:pt x="41247" y="52297"/>
                </a:lnTo>
                <a:lnTo>
                  <a:pt x="42390" y="50344"/>
                </a:lnTo>
                <a:lnTo>
                  <a:pt x="42914" y="49510"/>
                </a:lnTo>
                <a:lnTo>
                  <a:pt x="44057" y="47915"/>
                </a:lnTo>
                <a:lnTo>
                  <a:pt x="44677" y="47153"/>
                </a:lnTo>
                <a:lnTo>
                  <a:pt x="45224" y="46510"/>
                </a:lnTo>
                <a:lnTo>
                  <a:pt x="45844" y="45890"/>
                </a:lnTo>
                <a:lnTo>
                  <a:pt x="46725" y="45057"/>
                </a:lnTo>
                <a:lnTo>
                  <a:pt x="48606" y="43652"/>
                </a:lnTo>
                <a:lnTo>
                  <a:pt x="49582" y="43057"/>
                </a:lnTo>
                <a:lnTo>
                  <a:pt x="49582" y="42056"/>
                </a:lnTo>
                <a:lnTo>
                  <a:pt x="48416" y="42747"/>
                </a:lnTo>
                <a:lnTo>
                  <a:pt x="46248" y="44366"/>
                </a:lnTo>
                <a:lnTo>
                  <a:pt x="45248" y="45319"/>
                </a:lnTo>
                <a:lnTo>
                  <a:pt x="44796" y="45771"/>
                </a:lnTo>
                <a:lnTo>
                  <a:pt x="44343" y="46248"/>
                </a:lnTo>
                <a:lnTo>
                  <a:pt x="43486" y="47272"/>
                </a:lnTo>
                <a:lnTo>
                  <a:pt x="41986" y="49415"/>
                </a:lnTo>
                <a:lnTo>
                  <a:pt x="41319" y="50510"/>
                </a:lnTo>
                <a:lnTo>
                  <a:pt x="41033" y="50987"/>
                </a:lnTo>
                <a:lnTo>
                  <a:pt x="40771" y="51463"/>
                </a:lnTo>
                <a:lnTo>
                  <a:pt x="40033" y="52820"/>
                </a:lnTo>
                <a:lnTo>
                  <a:pt x="39295" y="54225"/>
                </a:lnTo>
                <a:lnTo>
                  <a:pt x="39295" y="54249"/>
                </a:lnTo>
                <a:lnTo>
                  <a:pt x="39271" y="54273"/>
                </a:lnTo>
                <a:lnTo>
                  <a:pt x="39176" y="54440"/>
                </a:lnTo>
                <a:lnTo>
                  <a:pt x="39104" y="54630"/>
                </a:lnTo>
                <a:lnTo>
                  <a:pt x="38771" y="55273"/>
                </a:lnTo>
                <a:lnTo>
                  <a:pt x="38413" y="55916"/>
                </a:lnTo>
                <a:lnTo>
                  <a:pt x="38390" y="55964"/>
                </a:lnTo>
                <a:lnTo>
                  <a:pt x="38366" y="56012"/>
                </a:lnTo>
                <a:lnTo>
                  <a:pt x="37818" y="57083"/>
                </a:lnTo>
                <a:lnTo>
                  <a:pt x="37270" y="58155"/>
                </a:lnTo>
                <a:lnTo>
                  <a:pt x="36842" y="58965"/>
                </a:lnTo>
                <a:lnTo>
                  <a:pt x="36413" y="59750"/>
                </a:lnTo>
                <a:lnTo>
                  <a:pt x="35722" y="61060"/>
                </a:lnTo>
                <a:lnTo>
                  <a:pt x="35056" y="62370"/>
                </a:lnTo>
                <a:lnTo>
                  <a:pt x="35032" y="62418"/>
                </a:lnTo>
                <a:lnTo>
                  <a:pt x="35008" y="62465"/>
                </a:lnTo>
                <a:lnTo>
                  <a:pt x="34984" y="62513"/>
                </a:lnTo>
                <a:lnTo>
                  <a:pt x="34960" y="62561"/>
                </a:lnTo>
                <a:lnTo>
                  <a:pt x="34937" y="62608"/>
                </a:lnTo>
                <a:lnTo>
                  <a:pt x="34913" y="62656"/>
                </a:lnTo>
                <a:lnTo>
                  <a:pt x="34913" y="62608"/>
                </a:lnTo>
                <a:lnTo>
                  <a:pt x="34937" y="62561"/>
                </a:lnTo>
                <a:lnTo>
                  <a:pt x="34937" y="62513"/>
                </a:lnTo>
                <a:lnTo>
                  <a:pt x="34960" y="62441"/>
                </a:lnTo>
                <a:lnTo>
                  <a:pt x="34960" y="62418"/>
                </a:lnTo>
                <a:lnTo>
                  <a:pt x="34960" y="62394"/>
                </a:lnTo>
                <a:lnTo>
                  <a:pt x="35222" y="60941"/>
                </a:lnTo>
                <a:lnTo>
                  <a:pt x="35508" y="59512"/>
                </a:lnTo>
                <a:lnTo>
                  <a:pt x="35580" y="59179"/>
                </a:lnTo>
                <a:lnTo>
                  <a:pt x="35651" y="58845"/>
                </a:lnTo>
                <a:lnTo>
                  <a:pt x="35937" y="57583"/>
                </a:lnTo>
                <a:lnTo>
                  <a:pt x="36223" y="56345"/>
                </a:lnTo>
                <a:lnTo>
                  <a:pt x="36532" y="55035"/>
                </a:lnTo>
                <a:lnTo>
                  <a:pt x="36866" y="53725"/>
                </a:lnTo>
                <a:lnTo>
                  <a:pt x="37318" y="52011"/>
                </a:lnTo>
                <a:lnTo>
                  <a:pt x="37818" y="50296"/>
                </a:lnTo>
                <a:lnTo>
                  <a:pt x="37818" y="50248"/>
                </a:lnTo>
                <a:lnTo>
                  <a:pt x="37842" y="50177"/>
                </a:lnTo>
                <a:lnTo>
                  <a:pt x="38175" y="49058"/>
                </a:lnTo>
                <a:lnTo>
                  <a:pt x="38533" y="47915"/>
                </a:lnTo>
                <a:lnTo>
                  <a:pt x="38723" y="47319"/>
                </a:lnTo>
                <a:lnTo>
                  <a:pt x="38914" y="46724"/>
                </a:lnTo>
                <a:lnTo>
                  <a:pt x="38985" y="46486"/>
                </a:lnTo>
                <a:lnTo>
                  <a:pt x="39080" y="46224"/>
                </a:lnTo>
                <a:lnTo>
                  <a:pt x="39961" y="45795"/>
                </a:lnTo>
                <a:lnTo>
                  <a:pt x="40771" y="45295"/>
                </a:lnTo>
                <a:lnTo>
                  <a:pt x="41486" y="44843"/>
                </a:lnTo>
                <a:lnTo>
                  <a:pt x="42772" y="43819"/>
                </a:lnTo>
                <a:lnTo>
                  <a:pt x="43367" y="43223"/>
                </a:lnTo>
                <a:lnTo>
                  <a:pt x="43891" y="42676"/>
                </a:lnTo>
                <a:lnTo>
                  <a:pt x="44367" y="42104"/>
                </a:lnTo>
                <a:lnTo>
                  <a:pt x="44962" y="41318"/>
                </a:lnTo>
                <a:lnTo>
                  <a:pt x="45986" y="39675"/>
                </a:lnTo>
                <a:lnTo>
                  <a:pt x="46391" y="38794"/>
                </a:lnTo>
                <a:lnTo>
                  <a:pt x="46796" y="37817"/>
                </a:lnTo>
                <a:lnTo>
                  <a:pt x="47368" y="35769"/>
                </a:lnTo>
                <a:lnTo>
                  <a:pt x="47534" y="34722"/>
                </a:lnTo>
                <a:lnTo>
                  <a:pt x="47511" y="34531"/>
                </a:lnTo>
                <a:lnTo>
                  <a:pt x="47320" y="34340"/>
                </a:lnTo>
                <a:lnTo>
                  <a:pt x="47010" y="34340"/>
                </a:lnTo>
                <a:lnTo>
                  <a:pt x="46749" y="34531"/>
                </a:lnTo>
                <a:lnTo>
                  <a:pt x="46701" y="34722"/>
                </a:lnTo>
                <a:lnTo>
                  <a:pt x="46534" y="35746"/>
                </a:lnTo>
                <a:lnTo>
                  <a:pt x="45963" y="37746"/>
                </a:lnTo>
                <a:lnTo>
                  <a:pt x="45534" y="38675"/>
                </a:lnTo>
                <a:lnTo>
                  <a:pt x="45177" y="39437"/>
                </a:lnTo>
                <a:lnTo>
                  <a:pt x="44272" y="40889"/>
                </a:lnTo>
                <a:lnTo>
                  <a:pt x="43724" y="41580"/>
                </a:lnTo>
                <a:lnTo>
                  <a:pt x="43272" y="42128"/>
                </a:lnTo>
                <a:lnTo>
                  <a:pt x="42748" y="42652"/>
                </a:lnTo>
                <a:lnTo>
                  <a:pt x="42081" y="43319"/>
                </a:lnTo>
                <a:lnTo>
                  <a:pt x="40557" y="44485"/>
                </a:lnTo>
                <a:lnTo>
                  <a:pt x="39723" y="44962"/>
                </a:lnTo>
                <a:lnTo>
                  <a:pt x="39652" y="45009"/>
                </a:lnTo>
                <a:lnTo>
                  <a:pt x="39580" y="45057"/>
                </a:lnTo>
                <a:lnTo>
                  <a:pt x="39509" y="45081"/>
                </a:lnTo>
                <a:lnTo>
                  <a:pt x="39437" y="45128"/>
                </a:lnTo>
                <a:lnTo>
                  <a:pt x="39461" y="45081"/>
                </a:lnTo>
                <a:lnTo>
                  <a:pt x="39485" y="45033"/>
                </a:lnTo>
                <a:lnTo>
                  <a:pt x="40033" y="43438"/>
                </a:lnTo>
                <a:lnTo>
                  <a:pt x="40628" y="41866"/>
                </a:lnTo>
                <a:lnTo>
                  <a:pt x="40628" y="41794"/>
                </a:lnTo>
                <a:lnTo>
                  <a:pt x="40652" y="41723"/>
                </a:lnTo>
                <a:lnTo>
                  <a:pt x="40795" y="41390"/>
                </a:lnTo>
                <a:lnTo>
                  <a:pt x="40914" y="41056"/>
                </a:lnTo>
                <a:lnTo>
                  <a:pt x="41009" y="40866"/>
                </a:lnTo>
                <a:lnTo>
                  <a:pt x="41081" y="40675"/>
                </a:lnTo>
                <a:lnTo>
                  <a:pt x="41557" y="39484"/>
                </a:lnTo>
                <a:lnTo>
                  <a:pt x="42105" y="38341"/>
                </a:lnTo>
                <a:lnTo>
                  <a:pt x="42605" y="37341"/>
                </a:lnTo>
                <a:lnTo>
                  <a:pt x="43748" y="35388"/>
                </a:lnTo>
                <a:lnTo>
                  <a:pt x="44415" y="34460"/>
                </a:lnTo>
                <a:lnTo>
                  <a:pt x="45010" y="33650"/>
                </a:lnTo>
                <a:lnTo>
                  <a:pt x="46367" y="32102"/>
                </a:lnTo>
                <a:lnTo>
                  <a:pt x="47130" y="31364"/>
                </a:lnTo>
                <a:lnTo>
                  <a:pt x="47272" y="31245"/>
                </a:lnTo>
                <a:lnTo>
                  <a:pt x="47415" y="31102"/>
                </a:lnTo>
                <a:lnTo>
                  <a:pt x="48511" y="31149"/>
                </a:lnTo>
                <a:lnTo>
                  <a:pt x="49582" y="31102"/>
                </a:lnTo>
                <a:lnTo>
                  <a:pt x="49582" y="30268"/>
                </a:lnTo>
                <a:lnTo>
                  <a:pt x="48939" y="30292"/>
                </a:lnTo>
                <a:lnTo>
                  <a:pt x="48320" y="30316"/>
                </a:lnTo>
                <a:lnTo>
                  <a:pt x="48939" y="29744"/>
                </a:lnTo>
                <a:lnTo>
                  <a:pt x="49582" y="29197"/>
                </a:lnTo>
                <a:lnTo>
                  <a:pt x="49582" y="28101"/>
                </a:lnTo>
                <a:lnTo>
                  <a:pt x="48606" y="28935"/>
                </a:lnTo>
                <a:lnTo>
                  <a:pt x="47630" y="29816"/>
                </a:lnTo>
                <a:lnTo>
                  <a:pt x="47558" y="28315"/>
                </a:lnTo>
                <a:lnTo>
                  <a:pt x="47701" y="25339"/>
                </a:lnTo>
                <a:lnTo>
                  <a:pt x="48177" y="22409"/>
                </a:lnTo>
                <a:lnTo>
                  <a:pt x="49011" y="19552"/>
                </a:lnTo>
                <a:lnTo>
                  <a:pt x="49582" y="18171"/>
                </a:lnTo>
                <a:lnTo>
                  <a:pt x="49582" y="16289"/>
                </a:lnTo>
                <a:lnTo>
                  <a:pt x="49178" y="17099"/>
                </a:lnTo>
                <a:lnTo>
                  <a:pt x="48439" y="18790"/>
                </a:lnTo>
                <a:lnTo>
                  <a:pt x="47844" y="20528"/>
                </a:lnTo>
                <a:lnTo>
                  <a:pt x="47368" y="22290"/>
                </a:lnTo>
                <a:lnTo>
                  <a:pt x="47034" y="24100"/>
                </a:lnTo>
                <a:lnTo>
                  <a:pt x="46820" y="25934"/>
                </a:lnTo>
                <a:lnTo>
                  <a:pt x="46749" y="27768"/>
                </a:lnTo>
                <a:lnTo>
                  <a:pt x="46772" y="29601"/>
                </a:lnTo>
                <a:lnTo>
                  <a:pt x="46844" y="30530"/>
                </a:lnTo>
                <a:lnTo>
                  <a:pt x="46510" y="30816"/>
                </a:lnTo>
                <a:lnTo>
                  <a:pt x="46201" y="31126"/>
                </a:lnTo>
                <a:lnTo>
                  <a:pt x="45677" y="31626"/>
                </a:lnTo>
                <a:lnTo>
                  <a:pt x="45201" y="32150"/>
                </a:lnTo>
                <a:lnTo>
                  <a:pt x="44867" y="31626"/>
                </a:lnTo>
                <a:lnTo>
                  <a:pt x="44367" y="30578"/>
                </a:lnTo>
                <a:lnTo>
                  <a:pt x="43962" y="29506"/>
                </a:lnTo>
                <a:lnTo>
                  <a:pt x="43700" y="28435"/>
                </a:lnTo>
                <a:lnTo>
                  <a:pt x="43462" y="26768"/>
                </a:lnTo>
                <a:lnTo>
                  <a:pt x="43510" y="24553"/>
                </a:lnTo>
                <a:lnTo>
                  <a:pt x="43915" y="22314"/>
                </a:lnTo>
                <a:lnTo>
                  <a:pt x="44558" y="20123"/>
                </a:lnTo>
                <a:lnTo>
                  <a:pt x="45391" y="17980"/>
                </a:lnTo>
                <a:lnTo>
                  <a:pt x="46391" y="15908"/>
                </a:lnTo>
                <a:lnTo>
                  <a:pt x="46915" y="14908"/>
                </a:lnTo>
                <a:lnTo>
                  <a:pt x="46987" y="14741"/>
                </a:lnTo>
                <a:lnTo>
                  <a:pt x="46891" y="14455"/>
                </a:lnTo>
                <a:lnTo>
                  <a:pt x="46606" y="14289"/>
                </a:lnTo>
                <a:lnTo>
                  <a:pt x="46320" y="14360"/>
                </a:lnTo>
                <a:lnTo>
                  <a:pt x="46201" y="14503"/>
                </a:lnTo>
                <a:lnTo>
                  <a:pt x="45653" y="15551"/>
                </a:lnTo>
                <a:lnTo>
                  <a:pt x="44605" y="17742"/>
                </a:lnTo>
                <a:lnTo>
                  <a:pt x="43724" y="20028"/>
                </a:lnTo>
                <a:lnTo>
                  <a:pt x="43057" y="22386"/>
                </a:lnTo>
                <a:lnTo>
                  <a:pt x="42676" y="24743"/>
                </a:lnTo>
                <a:lnTo>
                  <a:pt x="42652" y="27125"/>
                </a:lnTo>
                <a:lnTo>
                  <a:pt x="42938" y="28863"/>
                </a:lnTo>
                <a:lnTo>
                  <a:pt x="43248" y="30006"/>
                </a:lnTo>
                <a:lnTo>
                  <a:pt x="43700" y="31149"/>
                </a:lnTo>
                <a:lnTo>
                  <a:pt x="44272" y="32245"/>
                </a:lnTo>
                <a:lnTo>
                  <a:pt x="44629" y="32793"/>
                </a:lnTo>
                <a:lnTo>
                  <a:pt x="43796" y="33840"/>
                </a:lnTo>
                <a:lnTo>
                  <a:pt x="43057" y="34912"/>
                </a:lnTo>
                <a:lnTo>
                  <a:pt x="42533" y="35722"/>
                </a:lnTo>
                <a:lnTo>
                  <a:pt x="41628" y="37413"/>
                </a:lnTo>
                <a:lnTo>
                  <a:pt x="41200" y="38294"/>
                </a:lnTo>
                <a:lnTo>
                  <a:pt x="40938" y="38865"/>
                </a:lnTo>
                <a:lnTo>
                  <a:pt x="40676" y="39461"/>
                </a:lnTo>
                <a:lnTo>
                  <a:pt x="40438" y="40008"/>
                </a:lnTo>
                <a:lnTo>
                  <a:pt x="40223" y="40580"/>
                </a:lnTo>
                <a:lnTo>
                  <a:pt x="40200" y="40627"/>
                </a:lnTo>
                <a:lnTo>
                  <a:pt x="40200" y="40675"/>
                </a:lnTo>
                <a:lnTo>
                  <a:pt x="40009" y="41128"/>
                </a:lnTo>
                <a:lnTo>
                  <a:pt x="39842" y="41604"/>
                </a:lnTo>
                <a:lnTo>
                  <a:pt x="39890" y="41151"/>
                </a:lnTo>
                <a:lnTo>
                  <a:pt x="39961" y="40675"/>
                </a:lnTo>
                <a:lnTo>
                  <a:pt x="40080" y="39603"/>
                </a:lnTo>
                <a:lnTo>
                  <a:pt x="40152" y="38532"/>
                </a:lnTo>
                <a:lnTo>
                  <a:pt x="40152" y="38389"/>
                </a:lnTo>
                <a:lnTo>
                  <a:pt x="40176" y="38222"/>
                </a:lnTo>
                <a:lnTo>
                  <a:pt x="40223" y="37008"/>
                </a:lnTo>
                <a:lnTo>
                  <a:pt x="40223" y="35793"/>
                </a:lnTo>
                <a:lnTo>
                  <a:pt x="40176" y="34221"/>
                </a:lnTo>
                <a:lnTo>
                  <a:pt x="39771" y="31126"/>
                </a:lnTo>
                <a:lnTo>
                  <a:pt x="39414" y="29601"/>
                </a:lnTo>
                <a:lnTo>
                  <a:pt x="39128" y="28625"/>
                </a:lnTo>
                <a:lnTo>
                  <a:pt x="38413" y="26744"/>
                </a:lnTo>
                <a:lnTo>
                  <a:pt x="37985" y="25815"/>
                </a:lnTo>
                <a:lnTo>
                  <a:pt x="38390" y="25101"/>
                </a:lnTo>
                <a:lnTo>
                  <a:pt x="39080" y="23600"/>
                </a:lnTo>
                <a:lnTo>
                  <a:pt x="39628" y="22076"/>
                </a:lnTo>
                <a:lnTo>
                  <a:pt x="40009" y="20504"/>
                </a:lnTo>
                <a:lnTo>
                  <a:pt x="40223" y="18885"/>
                </a:lnTo>
                <a:lnTo>
                  <a:pt x="40295" y="17289"/>
                </a:lnTo>
                <a:lnTo>
                  <a:pt x="40223" y="15646"/>
                </a:lnTo>
                <a:lnTo>
                  <a:pt x="39985" y="14027"/>
                </a:lnTo>
                <a:lnTo>
                  <a:pt x="39795" y="13217"/>
                </a:lnTo>
                <a:lnTo>
                  <a:pt x="39723" y="13050"/>
                </a:lnTo>
                <a:lnTo>
                  <a:pt x="39461" y="12908"/>
                </a:lnTo>
                <a:lnTo>
                  <a:pt x="39152" y="13003"/>
                </a:lnTo>
                <a:lnTo>
                  <a:pt x="38985" y="13265"/>
                </a:lnTo>
                <a:lnTo>
                  <a:pt x="39009" y="13431"/>
                </a:lnTo>
                <a:lnTo>
                  <a:pt x="39176" y="14170"/>
                </a:lnTo>
                <a:lnTo>
                  <a:pt x="39390" y="15646"/>
                </a:lnTo>
                <a:lnTo>
                  <a:pt x="39485" y="17123"/>
                </a:lnTo>
                <a:lnTo>
                  <a:pt x="39437" y="18599"/>
                </a:lnTo>
                <a:lnTo>
                  <a:pt x="39247" y="20052"/>
                </a:lnTo>
                <a:lnTo>
                  <a:pt x="38937" y="21481"/>
                </a:lnTo>
                <a:lnTo>
                  <a:pt x="38485" y="22886"/>
                </a:lnTo>
                <a:lnTo>
                  <a:pt x="37890" y="24243"/>
                </a:lnTo>
                <a:lnTo>
                  <a:pt x="37556" y="24910"/>
                </a:lnTo>
                <a:lnTo>
                  <a:pt x="36794" y="23386"/>
                </a:lnTo>
                <a:lnTo>
                  <a:pt x="36008" y="21862"/>
                </a:lnTo>
                <a:lnTo>
                  <a:pt x="35437" y="20623"/>
                </a:lnTo>
                <a:lnTo>
                  <a:pt x="34794" y="18742"/>
                </a:lnTo>
                <a:lnTo>
                  <a:pt x="34508" y="17456"/>
                </a:lnTo>
                <a:lnTo>
                  <a:pt x="34317" y="16170"/>
                </a:lnTo>
                <a:lnTo>
                  <a:pt x="34270" y="14884"/>
                </a:lnTo>
                <a:lnTo>
                  <a:pt x="34365" y="13574"/>
                </a:lnTo>
                <a:lnTo>
                  <a:pt x="34579" y="12241"/>
                </a:lnTo>
                <a:lnTo>
                  <a:pt x="34746" y="11550"/>
                </a:lnTo>
                <a:lnTo>
                  <a:pt x="34770" y="11383"/>
                </a:lnTo>
                <a:lnTo>
                  <a:pt x="34603" y="11121"/>
                </a:lnTo>
                <a:lnTo>
                  <a:pt x="34294" y="11026"/>
                </a:lnTo>
                <a:lnTo>
                  <a:pt x="34032" y="11169"/>
                </a:lnTo>
                <a:lnTo>
                  <a:pt x="33960" y="11336"/>
                </a:lnTo>
                <a:lnTo>
                  <a:pt x="33698" y="12384"/>
                </a:lnTo>
                <a:lnTo>
                  <a:pt x="33436" y="14503"/>
                </a:lnTo>
                <a:lnTo>
                  <a:pt x="33484" y="16623"/>
                </a:lnTo>
                <a:lnTo>
                  <a:pt x="33865" y="18718"/>
                </a:lnTo>
                <a:lnTo>
                  <a:pt x="34198" y="19742"/>
                </a:lnTo>
                <a:lnTo>
                  <a:pt x="34603" y="20790"/>
                </a:lnTo>
                <a:lnTo>
                  <a:pt x="35580" y="22814"/>
                </a:lnTo>
                <a:lnTo>
                  <a:pt x="36627" y="24815"/>
                </a:lnTo>
                <a:lnTo>
                  <a:pt x="37604" y="26839"/>
                </a:lnTo>
                <a:lnTo>
                  <a:pt x="38009" y="27887"/>
                </a:lnTo>
                <a:lnTo>
                  <a:pt x="38342" y="28887"/>
                </a:lnTo>
                <a:lnTo>
                  <a:pt x="38866" y="30887"/>
                </a:lnTo>
                <a:lnTo>
                  <a:pt x="39199" y="32935"/>
                </a:lnTo>
                <a:lnTo>
                  <a:pt x="39366" y="34983"/>
                </a:lnTo>
                <a:lnTo>
                  <a:pt x="39390" y="36007"/>
                </a:lnTo>
                <a:lnTo>
                  <a:pt x="39390" y="36746"/>
                </a:lnTo>
                <a:lnTo>
                  <a:pt x="39366" y="37484"/>
                </a:lnTo>
                <a:lnTo>
                  <a:pt x="39366" y="37841"/>
                </a:lnTo>
                <a:lnTo>
                  <a:pt x="39342" y="38175"/>
                </a:lnTo>
                <a:lnTo>
                  <a:pt x="39247" y="39508"/>
                </a:lnTo>
                <a:lnTo>
                  <a:pt x="39104" y="40818"/>
                </a:lnTo>
                <a:lnTo>
                  <a:pt x="39009" y="41485"/>
                </a:lnTo>
                <a:lnTo>
                  <a:pt x="38914" y="42152"/>
                </a:lnTo>
                <a:lnTo>
                  <a:pt x="38723" y="43295"/>
                </a:lnTo>
                <a:lnTo>
                  <a:pt x="38509" y="44414"/>
                </a:lnTo>
                <a:lnTo>
                  <a:pt x="38128" y="43485"/>
                </a:lnTo>
                <a:lnTo>
                  <a:pt x="37770" y="42556"/>
                </a:lnTo>
                <a:lnTo>
                  <a:pt x="37580" y="41985"/>
                </a:lnTo>
                <a:lnTo>
                  <a:pt x="37413" y="41413"/>
                </a:lnTo>
                <a:lnTo>
                  <a:pt x="37294" y="41009"/>
                </a:lnTo>
                <a:lnTo>
                  <a:pt x="37199" y="40580"/>
                </a:lnTo>
                <a:lnTo>
                  <a:pt x="37032" y="39984"/>
                </a:lnTo>
                <a:lnTo>
                  <a:pt x="36889" y="39389"/>
                </a:lnTo>
                <a:lnTo>
                  <a:pt x="36889" y="39294"/>
                </a:lnTo>
                <a:lnTo>
                  <a:pt x="36866" y="39222"/>
                </a:lnTo>
                <a:lnTo>
                  <a:pt x="36723" y="38651"/>
                </a:lnTo>
                <a:lnTo>
                  <a:pt x="36627" y="38103"/>
                </a:lnTo>
                <a:lnTo>
                  <a:pt x="36484" y="37389"/>
                </a:lnTo>
                <a:lnTo>
                  <a:pt x="36365" y="36650"/>
                </a:lnTo>
                <a:lnTo>
                  <a:pt x="36223" y="35912"/>
                </a:lnTo>
                <a:lnTo>
                  <a:pt x="36127" y="35174"/>
                </a:lnTo>
                <a:lnTo>
                  <a:pt x="35937" y="33983"/>
                </a:lnTo>
                <a:lnTo>
                  <a:pt x="35556" y="31649"/>
                </a:lnTo>
                <a:lnTo>
                  <a:pt x="34984" y="29411"/>
                </a:lnTo>
                <a:lnTo>
                  <a:pt x="34294" y="27815"/>
                </a:lnTo>
                <a:lnTo>
                  <a:pt x="33651" y="26791"/>
                </a:lnTo>
                <a:lnTo>
                  <a:pt x="33293" y="26291"/>
                </a:lnTo>
                <a:lnTo>
                  <a:pt x="32531" y="25410"/>
                </a:lnTo>
                <a:lnTo>
                  <a:pt x="30960" y="23648"/>
                </a:lnTo>
                <a:lnTo>
                  <a:pt x="30293" y="22671"/>
                </a:lnTo>
                <a:lnTo>
                  <a:pt x="30078" y="22290"/>
                </a:lnTo>
                <a:lnTo>
                  <a:pt x="29769" y="21505"/>
                </a:lnTo>
                <a:lnTo>
                  <a:pt x="29531" y="20314"/>
                </a:lnTo>
                <a:lnTo>
                  <a:pt x="29507" y="19504"/>
                </a:lnTo>
                <a:lnTo>
                  <a:pt x="29912" y="18575"/>
                </a:lnTo>
                <a:lnTo>
                  <a:pt x="30578" y="16646"/>
                </a:lnTo>
                <a:lnTo>
                  <a:pt x="31055" y="14646"/>
                </a:lnTo>
                <a:lnTo>
                  <a:pt x="31317" y="12622"/>
                </a:lnTo>
                <a:lnTo>
                  <a:pt x="31364" y="11598"/>
                </a:lnTo>
                <a:lnTo>
                  <a:pt x="31388" y="10812"/>
                </a:lnTo>
                <a:lnTo>
                  <a:pt x="31293" y="9240"/>
                </a:lnTo>
                <a:lnTo>
                  <a:pt x="31031" y="7668"/>
                </a:lnTo>
                <a:lnTo>
                  <a:pt x="30626" y="6144"/>
                </a:lnTo>
                <a:lnTo>
                  <a:pt x="30364" y="5406"/>
                </a:lnTo>
                <a:lnTo>
                  <a:pt x="30269" y="5239"/>
                </a:lnTo>
                <a:lnTo>
                  <a:pt x="29983" y="5120"/>
                </a:lnTo>
                <a:lnTo>
                  <a:pt x="29674" y="5192"/>
                </a:lnTo>
                <a:lnTo>
                  <a:pt x="29531" y="5454"/>
                </a:lnTo>
                <a:lnTo>
                  <a:pt x="29554" y="5620"/>
                </a:lnTo>
                <a:lnTo>
                  <a:pt x="29840" y="6359"/>
                </a:lnTo>
                <a:lnTo>
                  <a:pt x="30221" y="7883"/>
                </a:lnTo>
                <a:lnTo>
                  <a:pt x="30459" y="9431"/>
                </a:lnTo>
                <a:lnTo>
                  <a:pt x="30555" y="11002"/>
                </a:lnTo>
                <a:lnTo>
                  <a:pt x="30531" y="11812"/>
                </a:lnTo>
                <a:lnTo>
                  <a:pt x="30459" y="13098"/>
                </a:lnTo>
                <a:lnTo>
                  <a:pt x="29983" y="15694"/>
                </a:lnTo>
                <a:lnTo>
                  <a:pt x="29626" y="16932"/>
                </a:lnTo>
                <a:lnTo>
                  <a:pt x="29626" y="16885"/>
                </a:lnTo>
                <a:lnTo>
                  <a:pt x="29626" y="16861"/>
                </a:lnTo>
                <a:lnTo>
                  <a:pt x="29626" y="15646"/>
                </a:lnTo>
                <a:lnTo>
                  <a:pt x="29388" y="13265"/>
                </a:lnTo>
                <a:lnTo>
                  <a:pt x="29150" y="12098"/>
                </a:lnTo>
                <a:lnTo>
                  <a:pt x="29054" y="11788"/>
                </a:lnTo>
                <a:lnTo>
                  <a:pt x="28983" y="11479"/>
                </a:lnTo>
                <a:lnTo>
                  <a:pt x="28721" y="10598"/>
                </a:lnTo>
                <a:lnTo>
                  <a:pt x="28078" y="8859"/>
                </a:lnTo>
                <a:lnTo>
                  <a:pt x="27697" y="8026"/>
                </a:lnTo>
                <a:lnTo>
                  <a:pt x="27459" y="7526"/>
                </a:lnTo>
                <a:lnTo>
                  <a:pt x="27197" y="7025"/>
                </a:lnTo>
                <a:lnTo>
                  <a:pt x="27078" y="6883"/>
                </a:lnTo>
                <a:lnTo>
                  <a:pt x="26768" y="6811"/>
                </a:lnTo>
                <a:lnTo>
                  <a:pt x="26506" y="6978"/>
                </a:lnTo>
                <a:lnTo>
                  <a:pt x="26411" y="7264"/>
                </a:lnTo>
                <a:lnTo>
                  <a:pt x="26482" y="7454"/>
                </a:lnTo>
                <a:lnTo>
                  <a:pt x="26578" y="7621"/>
                </a:lnTo>
                <a:lnTo>
                  <a:pt x="26673" y="7811"/>
                </a:lnTo>
                <a:lnTo>
                  <a:pt x="27197" y="8907"/>
                </a:lnTo>
                <a:lnTo>
                  <a:pt x="28007" y="11121"/>
                </a:lnTo>
                <a:lnTo>
                  <a:pt x="28268" y="12241"/>
                </a:lnTo>
                <a:lnTo>
                  <a:pt x="28292" y="12336"/>
                </a:lnTo>
                <a:lnTo>
                  <a:pt x="28292" y="12431"/>
                </a:lnTo>
                <a:lnTo>
                  <a:pt x="28459" y="13193"/>
                </a:lnTo>
                <a:lnTo>
                  <a:pt x="28650" y="14741"/>
                </a:lnTo>
                <a:lnTo>
                  <a:pt x="28745" y="17099"/>
                </a:lnTo>
                <a:lnTo>
                  <a:pt x="28673" y="18742"/>
                </a:lnTo>
                <a:lnTo>
                  <a:pt x="28650" y="19099"/>
                </a:lnTo>
                <a:lnTo>
                  <a:pt x="28650" y="19433"/>
                </a:lnTo>
                <a:lnTo>
                  <a:pt x="28650" y="19504"/>
                </a:lnTo>
                <a:lnTo>
                  <a:pt x="28673" y="19576"/>
                </a:lnTo>
                <a:lnTo>
                  <a:pt x="28697" y="20100"/>
                </a:lnTo>
                <a:lnTo>
                  <a:pt x="28864" y="21052"/>
                </a:lnTo>
                <a:lnTo>
                  <a:pt x="29316" y="22362"/>
                </a:lnTo>
                <a:lnTo>
                  <a:pt x="30269" y="23957"/>
                </a:lnTo>
                <a:lnTo>
                  <a:pt x="31483" y="25482"/>
                </a:lnTo>
                <a:lnTo>
                  <a:pt x="32174" y="26267"/>
                </a:lnTo>
                <a:lnTo>
                  <a:pt x="32627" y="26815"/>
                </a:lnTo>
                <a:lnTo>
                  <a:pt x="33365" y="27958"/>
                </a:lnTo>
                <a:lnTo>
                  <a:pt x="33936" y="29149"/>
                </a:lnTo>
                <a:lnTo>
                  <a:pt x="34365" y="30387"/>
                </a:lnTo>
                <a:lnTo>
                  <a:pt x="35056" y="33578"/>
                </a:lnTo>
                <a:lnTo>
                  <a:pt x="35460" y="36293"/>
                </a:lnTo>
                <a:lnTo>
                  <a:pt x="35508" y="36531"/>
                </a:lnTo>
                <a:lnTo>
                  <a:pt x="35556" y="36793"/>
                </a:lnTo>
                <a:lnTo>
                  <a:pt x="35675" y="37436"/>
                </a:lnTo>
                <a:lnTo>
                  <a:pt x="35794" y="38103"/>
                </a:lnTo>
                <a:lnTo>
                  <a:pt x="35841" y="38365"/>
                </a:lnTo>
                <a:lnTo>
                  <a:pt x="35889" y="38627"/>
                </a:lnTo>
                <a:lnTo>
                  <a:pt x="35413" y="38365"/>
                </a:lnTo>
                <a:lnTo>
                  <a:pt x="34913" y="38079"/>
                </a:lnTo>
                <a:lnTo>
                  <a:pt x="34556" y="37889"/>
                </a:lnTo>
                <a:lnTo>
                  <a:pt x="34198" y="37674"/>
                </a:lnTo>
                <a:lnTo>
                  <a:pt x="33651" y="37365"/>
                </a:lnTo>
                <a:lnTo>
                  <a:pt x="33127" y="37032"/>
                </a:lnTo>
                <a:lnTo>
                  <a:pt x="32412" y="36579"/>
                </a:lnTo>
                <a:lnTo>
                  <a:pt x="31031" y="35603"/>
                </a:lnTo>
                <a:lnTo>
                  <a:pt x="30364" y="35079"/>
                </a:lnTo>
                <a:lnTo>
                  <a:pt x="29554" y="34364"/>
                </a:lnTo>
                <a:lnTo>
                  <a:pt x="28126" y="32793"/>
                </a:lnTo>
                <a:lnTo>
                  <a:pt x="27506" y="31911"/>
                </a:lnTo>
                <a:lnTo>
                  <a:pt x="27459" y="31840"/>
                </a:lnTo>
                <a:lnTo>
                  <a:pt x="27435" y="31769"/>
                </a:lnTo>
                <a:lnTo>
                  <a:pt x="27054" y="31149"/>
                </a:lnTo>
                <a:lnTo>
                  <a:pt x="26435" y="29840"/>
                </a:lnTo>
                <a:lnTo>
                  <a:pt x="26030" y="28458"/>
                </a:lnTo>
                <a:lnTo>
                  <a:pt x="25839" y="27029"/>
                </a:lnTo>
                <a:lnTo>
                  <a:pt x="25863" y="26291"/>
                </a:lnTo>
                <a:lnTo>
                  <a:pt x="25935" y="25410"/>
                </a:lnTo>
                <a:lnTo>
                  <a:pt x="26101" y="24505"/>
                </a:lnTo>
                <a:lnTo>
                  <a:pt x="26340" y="23434"/>
                </a:lnTo>
                <a:lnTo>
                  <a:pt x="26673" y="21814"/>
                </a:lnTo>
                <a:lnTo>
                  <a:pt x="26792" y="20719"/>
                </a:lnTo>
                <a:lnTo>
                  <a:pt x="26792" y="20171"/>
                </a:lnTo>
                <a:lnTo>
                  <a:pt x="26744" y="19480"/>
                </a:lnTo>
                <a:lnTo>
                  <a:pt x="26459" y="18171"/>
                </a:lnTo>
                <a:lnTo>
                  <a:pt x="25958" y="16956"/>
                </a:lnTo>
                <a:lnTo>
                  <a:pt x="25315" y="15789"/>
                </a:lnTo>
                <a:lnTo>
                  <a:pt x="24958" y="15218"/>
                </a:lnTo>
                <a:lnTo>
                  <a:pt x="24149" y="14098"/>
                </a:lnTo>
                <a:lnTo>
                  <a:pt x="23291" y="13003"/>
                </a:lnTo>
                <a:lnTo>
                  <a:pt x="23339" y="12812"/>
                </a:lnTo>
                <a:lnTo>
                  <a:pt x="23363" y="12598"/>
                </a:lnTo>
                <a:lnTo>
                  <a:pt x="23434" y="12241"/>
                </a:lnTo>
                <a:lnTo>
                  <a:pt x="23482" y="11860"/>
                </a:lnTo>
                <a:lnTo>
                  <a:pt x="23648" y="10526"/>
                </a:lnTo>
                <a:lnTo>
                  <a:pt x="23720" y="7811"/>
                </a:lnTo>
                <a:lnTo>
                  <a:pt x="23434" y="5120"/>
                </a:lnTo>
                <a:lnTo>
                  <a:pt x="22934" y="3167"/>
                </a:lnTo>
                <a:lnTo>
                  <a:pt x="22458" y="1929"/>
                </a:lnTo>
                <a:lnTo>
                  <a:pt x="22172" y="1334"/>
                </a:lnTo>
                <a:lnTo>
                  <a:pt x="22077" y="1191"/>
                </a:lnTo>
                <a:lnTo>
                  <a:pt x="21767" y="1119"/>
                </a:lnTo>
                <a:lnTo>
                  <a:pt x="21505" y="1286"/>
                </a:lnTo>
                <a:lnTo>
                  <a:pt x="21386" y="1572"/>
                </a:lnTo>
                <a:lnTo>
                  <a:pt x="21458" y="1739"/>
                </a:lnTo>
                <a:lnTo>
                  <a:pt x="21743" y="2334"/>
                </a:lnTo>
                <a:lnTo>
                  <a:pt x="22196" y="3572"/>
                </a:lnTo>
                <a:lnTo>
                  <a:pt x="22529" y="4834"/>
                </a:lnTo>
                <a:lnTo>
                  <a:pt x="22767" y="6144"/>
                </a:lnTo>
                <a:lnTo>
                  <a:pt x="22910" y="8145"/>
                </a:lnTo>
                <a:lnTo>
                  <a:pt x="22791" y="10836"/>
                </a:lnTo>
                <a:lnTo>
                  <a:pt x="22601" y="12122"/>
                </a:lnTo>
                <a:lnTo>
                  <a:pt x="22529" y="12026"/>
                </a:lnTo>
                <a:lnTo>
                  <a:pt x="22458" y="11955"/>
                </a:lnTo>
                <a:lnTo>
                  <a:pt x="21886" y="11145"/>
                </a:lnTo>
                <a:lnTo>
                  <a:pt x="20815" y="9502"/>
                </a:lnTo>
                <a:lnTo>
                  <a:pt x="20338" y="8645"/>
                </a:lnTo>
                <a:lnTo>
                  <a:pt x="19886" y="7740"/>
                </a:lnTo>
                <a:lnTo>
                  <a:pt x="19124" y="5835"/>
                </a:lnTo>
                <a:lnTo>
                  <a:pt x="18600" y="3858"/>
                </a:lnTo>
                <a:lnTo>
                  <a:pt x="18338" y="1834"/>
                </a:lnTo>
                <a:lnTo>
                  <a:pt x="18314" y="786"/>
                </a:lnTo>
                <a:lnTo>
                  <a:pt x="18290" y="596"/>
                </a:lnTo>
                <a:lnTo>
                  <a:pt x="18076" y="405"/>
                </a:lnTo>
                <a:lnTo>
                  <a:pt x="17766" y="405"/>
                </a:lnTo>
                <a:lnTo>
                  <a:pt x="17528" y="596"/>
                </a:lnTo>
                <a:lnTo>
                  <a:pt x="17481" y="786"/>
                </a:lnTo>
                <a:lnTo>
                  <a:pt x="17481" y="1453"/>
                </a:lnTo>
                <a:lnTo>
                  <a:pt x="17600" y="2786"/>
                </a:lnTo>
                <a:lnTo>
                  <a:pt x="17933" y="4763"/>
                </a:lnTo>
                <a:lnTo>
                  <a:pt x="18767" y="7287"/>
                </a:lnTo>
                <a:lnTo>
                  <a:pt x="19933" y="9669"/>
                </a:lnTo>
                <a:lnTo>
                  <a:pt x="20648" y="10812"/>
                </a:lnTo>
                <a:lnTo>
                  <a:pt x="20815" y="11074"/>
                </a:lnTo>
                <a:lnTo>
                  <a:pt x="20981" y="11312"/>
                </a:lnTo>
                <a:lnTo>
                  <a:pt x="21410" y="11907"/>
                </a:lnTo>
                <a:lnTo>
                  <a:pt x="21862" y="12503"/>
                </a:lnTo>
                <a:lnTo>
                  <a:pt x="22196" y="12931"/>
                </a:lnTo>
                <a:lnTo>
                  <a:pt x="22529" y="13360"/>
                </a:lnTo>
                <a:lnTo>
                  <a:pt x="23387" y="14432"/>
                </a:lnTo>
                <a:lnTo>
                  <a:pt x="24196" y="15575"/>
                </a:lnTo>
                <a:lnTo>
                  <a:pt x="24291" y="15718"/>
                </a:lnTo>
                <a:lnTo>
                  <a:pt x="24387" y="15861"/>
                </a:lnTo>
                <a:lnTo>
                  <a:pt x="24887" y="16646"/>
                </a:lnTo>
                <a:lnTo>
                  <a:pt x="25577" y="18242"/>
                </a:lnTo>
                <a:lnTo>
                  <a:pt x="25911" y="19861"/>
                </a:lnTo>
                <a:lnTo>
                  <a:pt x="25863" y="21600"/>
                </a:lnTo>
                <a:lnTo>
                  <a:pt x="25720" y="22505"/>
                </a:lnTo>
                <a:lnTo>
                  <a:pt x="25554" y="23267"/>
                </a:lnTo>
                <a:lnTo>
                  <a:pt x="25387" y="24029"/>
                </a:lnTo>
                <a:lnTo>
                  <a:pt x="25196" y="25029"/>
                </a:lnTo>
                <a:lnTo>
                  <a:pt x="25054" y="26553"/>
                </a:lnTo>
                <a:lnTo>
                  <a:pt x="25077" y="27577"/>
                </a:lnTo>
                <a:lnTo>
                  <a:pt x="25125" y="28101"/>
                </a:lnTo>
                <a:lnTo>
                  <a:pt x="25220" y="28577"/>
                </a:lnTo>
                <a:lnTo>
                  <a:pt x="25339" y="29078"/>
                </a:lnTo>
                <a:lnTo>
                  <a:pt x="24101" y="28173"/>
                </a:lnTo>
                <a:lnTo>
                  <a:pt x="22934" y="27220"/>
                </a:lnTo>
                <a:lnTo>
                  <a:pt x="21981" y="26386"/>
                </a:lnTo>
                <a:lnTo>
                  <a:pt x="21077" y="25553"/>
                </a:lnTo>
                <a:lnTo>
                  <a:pt x="21481" y="24910"/>
                </a:lnTo>
                <a:lnTo>
                  <a:pt x="22053" y="23576"/>
                </a:lnTo>
                <a:lnTo>
                  <a:pt x="22339" y="22219"/>
                </a:lnTo>
                <a:lnTo>
                  <a:pt x="22362" y="20814"/>
                </a:lnTo>
                <a:lnTo>
                  <a:pt x="22196" y="19409"/>
                </a:lnTo>
                <a:lnTo>
                  <a:pt x="21815" y="18004"/>
                </a:lnTo>
                <a:lnTo>
                  <a:pt x="21291" y="16646"/>
                </a:lnTo>
                <a:lnTo>
                  <a:pt x="20624" y="15360"/>
                </a:lnTo>
                <a:lnTo>
                  <a:pt x="20243" y="14741"/>
                </a:lnTo>
                <a:lnTo>
                  <a:pt x="19386" y="13431"/>
                </a:lnTo>
                <a:lnTo>
                  <a:pt x="18457" y="12146"/>
                </a:lnTo>
                <a:lnTo>
                  <a:pt x="18409" y="12074"/>
                </a:lnTo>
                <a:lnTo>
                  <a:pt x="18362" y="12026"/>
                </a:lnTo>
                <a:lnTo>
                  <a:pt x="18243" y="11860"/>
                </a:lnTo>
                <a:lnTo>
                  <a:pt x="18100" y="11669"/>
                </a:lnTo>
                <a:lnTo>
                  <a:pt x="17242" y="10455"/>
                </a:lnTo>
                <a:lnTo>
                  <a:pt x="16456" y="9193"/>
                </a:lnTo>
                <a:lnTo>
                  <a:pt x="16242" y="8859"/>
                </a:lnTo>
                <a:lnTo>
                  <a:pt x="16052" y="8526"/>
                </a:lnTo>
                <a:lnTo>
                  <a:pt x="15766" y="7978"/>
                </a:lnTo>
                <a:lnTo>
                  <a:pt x="15313" y="6883"/>
                </a:lnTo>
                <a:lnTo>
                  <a:pt x="14813" y="5239"/>
                </a:lnTo>
                <a:lnTo>
                  <a:pt x="14670" y="4120"/>
                </a:lnTo>
                <a:lnTo>
                  <a:pt x="14670" y="4096"/>
                </a:lnTo>
                <a:lnTo>
                  <a:pt x="14647" y="3930"/>
                </a:lnTo>
                <a:lnTo>
                  <a:pt x="14623" y="3739"/>
                </a:lnTo>
                <a:lnTo>
                  <a:pt x="14575" y="2929"/>
                </a:lnTo>
                <a:lnTo>
                  <a:pt x="14623" y="1239"/>
                </a:lnTo>
                <a:lnTo>
                  <a:pt x="14718" y="381"/>
                </a:lnTo>
                <a:lnTo>
                  <a:pt x="14718" y="191"/>
                </a:lnTo>
                <a:lnTo>
                  <a:pt x="14504" y="0"/>
                </a:ln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ounded Rectangle 6"/>
          <p:cNvSpPr/>
          <p:nvPr/>
        </p:nvSpPr>
        <p:spPr>
          <a:xfrm>
            <a:off x="856929" y="939169"/>
            <a:ext cx="839972" cy="56352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BT5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04661" y="832843"/>
            <a:ext cx="666462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câu</a:t>
            </a:r>
            <a:r>
              <a:rPr lang="en-US" sz="2000" dirty="0"/>
              <a:t> </a:t>
            </a: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đúng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bên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tứ</a:t>
            </a:r>
            <a:r>
              <a:rPr lang="en-US" sz="2000" dirty="0"/>
              <a:t> </a:t>
            </a:r>
            <a:r>
              <a:rPr lang="en-US" sz="2000" dirty="0" err="1"/>
              <a:t>giác</a:t>
            </a:r>
            <a:r>
              <a:rPr lang="en-US" sz="2000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594" y="1925574"/>
            <a:ext cx="2866653" cy="16469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2865" y="3781039"/>
            <a:ext cx="69795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A. 3 </a:t>
            </a:r>
            <a:r>
              <a:rPr lang="en-US" sz="2000" dirty="0" err="1"/>
              <a:t>hình</a:t>
            </a:r>
            <a:r>
              <a:rPr lang="en-US" sz="2000" dirty="0"/>
              <a:t>             B. 4 </a:t>
            </a:r>
            <a:r>
              <a:rPr lang="en-US" sz="2000" dirty="0" err="1"/>
              <a:t>hình</a:t>
            </a:r>
            <a:r>
              <a:rPr lang="en-US" sz="2000" dirty="0"/>
              <a:t>             C. 5 </a:t>
            </a:r>
            <a:r>
              <a:rPr lang="en-US" sz="2000" dirty="0" err="1"/>
              <a:t>hình</a:t>
            </a:r>
            <a:r>
              <a:rPr lang="en-US" sz="2000" dirty="0"/>
              <a:t>          D. 6 </a:t>
            </a:r>
            <a:r>
              <a:rPr lang="en-US" sz="2000" dirty="0" err="1"/>
              <a:t>hình</a:t>
            </a:r>
            <a:endParaRPr lang="en-US" sz="2000" dirty="0"/>
          </a:p>
        </p:txBody>
      </p:sp>
      <p:sp>
        <p:nvSpPr>
          <p:cNvPr id="5" name="Oval 4"/>
          <p:cNvSpPr/>
          <p:nvPr/>
        </p:nvSpPr>
        <p:spPr>
          <a:xfrm>
            <a:off x="5136971" y="3792849"/>
            <a:ext cx="508917" cy="55399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5" grpId="0" animBg="1"/>
    </p:bldLst>
  </p:timing>
</p:sld>
</file>

<file path=ppt/theme/theme1.xml><?xml version="1.0" encoding="utf-8"?>
<a:theme xmlns:a="http://schemas.openxmlformats.org/drawingml/2006/main" name="Sea Life XL by Slidesgo">
  <a:themeElements>
    <a:clrScheme name="Simple Light">
      <a:dk1>
        <a:srgbClr val="215B6F"/>
      </a:dk1>
      <a:lt1>
        <a:srgbClr val="CCF5FF"/>
      </a:lt1>
      <a:dk2>
        <a:srgbClr val="16B7D1"/>
      </a:dk2>
      <a:lt2>
        <a:srgbClr val="EEFCFF"/>
      </a:lt2>
      <a:accent1>
        <a:srgbClr val="FFFFFF"/>
      </a:accent1>
      <a:accent2>
        <a:srgbClr val="72D3CE"/>
      </a:accent2>
      <a:accent3>
        <a:srgbClr val="FE8763"/>
      </a:accent3>
      <a:accent4>
        <a:srgbClr val="F6B26B"/>
      </a:accent4>
      <a:accent5>
        <a:srgbClr val="FFDA6F"/>
      </a:accent5>
      <a:accent6>
        <a:srgbClr val="8CCE80"/>
      </a:accent6>
      <a:hlink>
        <a:srgbClr val="16B7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442</Words>
  <Application>Microsoft Office PowerPoint</Application>
  <PresentationFormat>On-screen Show (16:9)</PresentationFormat>
  <Paragraphs>64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Bellota Text</vt:lpstr>
      <vt:lpstr>Roboto Condensed Light</vt:lpstr>
      <vt:lpstr>Livvic</vt:lpstr>
      <vt:lpstr>Arial</vt:lpstr>
      <vt:lpstr>Josefin Sans</vt:lpstr>
      <vt:lpstr>Caveat</vt:lpstr>
      <vt:lpstr>Sea Life XL by Slidesgo</vt:lpstr>
      <vt:lpstr>CHÀO MỪNG CÁC EM  ĐẾN VỚI BÀI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 LIFE</dc:title>
  <dc:creator>User</dc:creator>
  <cp:lastModifiedBy>Nguyen Thi Quynh Anh</cp:lastModifiedBy>
  <cp:revision>20</cp:revision>
  <dcterms:modified xsi:type="dcterms:W3CDTF">2024-09-24T08:13:05Z</dcterms:modified>
</cp:coreProperties>
</file>