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6"/>
  </p:notesMasterIdLst>
  <p:sldIdLst>
    <p:sldId id="313" r:id="rId2"/>
    <p:sldId id="314" r:id="rId3"/>
    <p:sldId id="315" r:id="rId4"/>
    <p:sldId id="316" r:id="rId5"/>
    <p:sldId id="317" r:id="rId6"/>
    <p:sldId id="260" r:id="rId7"/>
    <p:sldId id="287" r:id="rId8"/>
    <p:sldId id="257" r:id="rId9"/>
    <p:sldId id="258" r:id="rId10"/>
    <p:sldId id="259" r:id="rId11"/>
    <p:sldId id="265" r:id="rId12"/>
    <p:sldId id="268" r:id="rId13"/>
    <p:sldId id="277" r:id="rId14"/>
    <p:sldId id="319" r:id="rId15"/>
  </p:sldIdLst>
  <p:sldSz cx="9144000" cy="5143500" type="screen16x9"/>
  <p:notesSz cx="6858000" cy="9144000"/>
  <p:embeddedFontLs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ibeye" panose="020B0604020202020204" charset="0"/>
      <p:regular r:id="rId25"/>
    </p:embeddedFont>
    <p:embeddedFont>
      <p:font typeface="Roboto Condensed Light" panose="02000000000000000000" pitchFamily="2" charset="0"/>
      <p:regular r:id="rId26"/>
    </p:embeddedFont>
    <p:embeddedFont>
      <p:font typeface="Work Sans" panose="020F05020202040302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6B42DC-64CE-4295-9209-353431EBB1C3}">
  <a:tblStyle styleId="{CC6B42DC-64CE-4295-9209-353431EBB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7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0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25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8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b764fe25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b764fe25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1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29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01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8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0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58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46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5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02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4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919280">
            <a:off x="1456356" y="3644580"/>
            <a:ext cx="1949058" cy="685541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A8B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024974" y="3832306"/>
            <a:ext cx="6785099" cy="1337689"/>
            <a:chOff x="2430819" y="3468201"/>
            <a:chExt cx="3104740" cy="1701678"/>
          </a:xfrm>
        </p:grpSpPr>
        <p:sp>
          <p:nvSpPr>
            <p:cNvPr id="11" name="Google Shape;11;p2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-53927" y="3498550"/>
            <a:ext cx="3000126" cy="1401936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22226" y="1358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2757" y="3248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10050" y="386601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06441" y="109794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-2451" y="4120818"/>
            <a:ext cx="4059429" cy="10228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225" y="797388"/>
            <a:ext cx="67851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225" y="242315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8153400" y="4031600"/>
            <a:ext cx="990600" cy="5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0" y="3384039"/>
            <a:ext cx="3342440" cy="1238489"/>
          </a:xfrm>
          <a:custGeom>
            <a:avLst/>
            <a:gdLst/>
            <a:ahLst/>
            <a:cxnLst/>
            <a:rect l="l" t="t" r="r" b="b"/>
            <a:pathLst>
              <a:path w="44471" h="27496" extrusionOk="0">
                <a:moveTo>
                  <a:pt x="18161" y="0"/>
                </a:moveTo>
                <a:cubicBezTo>
                  <a:pt x="18007" y="0"/>
                  <a:pt x="17854" y="4"/>
                  <a:pt x="17703" y="11"/>
                </a:cubicBezTo>
                <a:cubicBezTo>
                  <a:pt x="17642" y="22"/>
                  <a:pt x="17581" y="22"/>
                  <a:pt x="17520" y="32"/>
                </a:cubicBezTo>
                <a:cubicBezTo>
                  <a:pt x="15566" y="174"/>
                  <a:pt x="14010" y="897"/>
                  <a:pt x="12148" y="2087"/>
                </a:cubicBezTo>
                <a:cubicBezTo>
                  <a:pt x="12097" y="2117"/>
                  <a:pt x="12046" y="2148"/>
                  <a:pt x="11995" y="2178"/>
                </a:cubicBezTo>
                <a:cubicBezTo>
                  <a:pt x="11334" y="2616"/>
                  <a:pt x="10632" y="3094"/>
                  <a:pt x="9859" y="3633"/>
                </a:cubicBezTo>
                <a:cubicBezTo>
                  <a:pt x="8017" y="4895"/>
                  <a:pt x="6420" y="5994"/>
                  <a:pt x="5026" y="6970"/>
                </a:cubicBezTo>
                <a:lnTo>
                  <a:pt x="4385" y="7408"/>
                </a:lnTo>
                <a:cubicBezTo>
                  <a:pt x="3653" y="7916"/>
                  <a:pt x="2992" y="8395"/>
                  <a:pt x="2351" y="8832"/>
                </a:cubicBezTo>
                <a:cubicBezTo>
                  <a:pt x="1598" y="9371"/>
                  <a:pt x="906" y="9860"/>
                  <a:pt x="265" y="10318"/>
                </a:cubicBezTo>
                <a:cubicBezTo>
                  <a:pt x="245" y="10338"/>
                  <a:pt x="224" y="10348"/>
                  <a:pt x="204" y="10368"/>
                </a:cubicBezTo>
                <a:lnTo>
                  <a:pt x="204" y="27287"/>
                </a:lnTo>
                <a:lnTo>
                  <a:pt x="1" y="27379"/>
                </a:lnTo>
                <a:cubicBezTo>
                  <a:pt x="51" y="27389"/>
                  <a:pt x="102" y="27389"/>
                  <a:pt x="153" y="27389"/>
                </a:cubicBezTo>
                <a:lnTo>
                  <a:pt x="204" y="27389"/>
                </a:lnTo>
                <a:cubicBezTo>
                  <a:pt x="387" y="27399"/>
                  <a:pt x="560" y="27410"/>
                  <a:pt x="743" y="27420"/>
                </a:cubicBezTo>
                <a:cubicBezTo>
                  <a:pt x="1858" y="27469"/>
                  <a:pt x="2999" y="27496"/>
                  <a:pt x="4167" y="27496"/>
                </a:cubicBezTo>
                <a:cubicBezTo>
                  <a:pt x="4927" y="27496"/>
                  <a:pt x="5699" y="27484"/>
                  <a:pt x="6481" y="27460"/>
                </a:cubicBezTo>
                <a:cubicBezTo>
                  <a:pt x="8089" y="27410"/>
                  <a:pt x="9757" y="27308"/>
                  <a:pt x="11446" y="27135"/>
                </a:cubicBezTo>
                <a:cubicBezTo>
                  <a:pt x="11873" y="27094"/>
                  <a:pt x="12301" y="27043"/>
                  <a:pt x="12718" y="26992"/>
                </a:cubicBezTo>
                <a:cubicBezTo>
                  <a:pt x="14020" y="26840"/>
                  <a:pt x="15332" y="26646"/>
                  <a:pt x="16665" y="26412"/>
                </a:cubicBezTo>
                <a:lnTo>
                  <a:pt x="17103" y="26341"/>
                </a:lnTo>
                <a:cubicBezTo>
                  <a:pt x="17499" y="26270"/>
                  <a:pt x="17896" y="26199"/>
                  <a:pt x="18273" y="26117"/>
                </a:cubicBezTo>
                <a:cubicBezTo>
                  <a:pt x="18374" y="26097"/>
                  <a:pt x="18476" y="26077"/>
                  <a:pt x="18568" y="26056"/>
                </a:cubicBezTo>
                <a:cubicBezTo>
                  <a:pt x="18802" y="26016"/>
                  <a:pt x="19025" y="25965"/>
                  <a:pt x="19249" y="25924"/>
                </a:cubicBezTo>
                <a:cubicBezTo>
                  <a:pt x="20338" y="25690"/>
                  <a:pt x="21396" y="25446"/>
                  <a:pt x="22424" y="25171"/>
                </a:cubicBezTo>
                <a:cubicBezTo>
                  <a:pt x="23705" y="24846"/>
                  <a:pt x="24936" y="24490"/>
                  <a:pt x="26137" y="24113"/>
                </a:cubicBezTo>
                <a:cubicBezTo>
                  <a:pt x="26961" y="23849"/>
                  <a:pt x="27765" y="23574"/>
                  <a:pt x="28558" y="23299"/>
                </a:cubicBezTo>
                <a:cubicBezTo>
                  <a:pt x="29026" y="23126"/>
                  <a:pt x="29484" y="22964"/>
                  <a:pt x="29942" y="22791"/>
                </a:cubicBezTo>
                <a:cubicBezTo>
                  <a:pt x="32567" y="21794"/>
                  <a:pt x="35141" y="20654"/>
                  <a:pt x="37643" y="19372"/>
                </a:cubicBezTo>
                <a:lnTo>
                  <a:pt x="37654" y="19372"/>
                </a:lnTo>
                <a:cubicBezTo>
                  <a:pt x="39017" y="18660"/>
                  <a:pt x="40279" y="17958"/>
                  <a:pt x="41428" y="17287"/>
                </a:cubicBezTo>
                <a:lnTo>
                  <a:pt x="41448" y="17266"/>
                </a:lnTo>
                <a:cubicBezTo>
                  <a:pt x="42557" y="16615"/>
                  <a:pt x="43575" y="15984"/>
                  <a:pt x="44470" y="15394"/>
                </a:cubicBezTo>
                <a:lnTo>
                  <a:pt x="43565" y="14794"/>
                </a:lnTo>
                <a:cubicBezTo>
                  <a:pt x="42049" y="13787"/>
                  <a:pt x="40614" y="12830"/>
                  <a:pt x="39261" y="11925"/>
                </a:cubicBezTo>
                <a:cubicBezTo>
                  <a:pt x="37725" y="10897"/>
                  <a:pt x="36290" y="9931"/>
                  <a:pt x="34958" y="9025"/>
                </a:cubicBezTo>
                <a:cubicBezTo>
                  <a:pt x="33869" y="8283"/>
                  <a:pt x="32841" y="7591"/>
                  <a:pt x="31875" y="6919"/>
                </a:cubicBezTo>
                <a:cubicBezTo>
                  <a:pt x="30196" y="5780"/>
                  <a:pt x="28691" y="4752"/>
                  <a:pt x="27337" y="3806"/>
                </a:cubicBezTo>
                <a:cubicBezTo>
                  <a:pt x="24855" y="2097"/>
                  <a:pt x="22220" y="245"/>
                  <a:pt x="18914" y="22"/>
                </a:cubicBezTo>
                <a:lnTo>
                  <a:pt x="18903" y="22"/>
                </a:lnTo>
                <a:cubicBezTo>
                  <a:pt x="18658" y="9"/>
                  <a:pt x="18409" y="0"/>
                  <a:pt x="18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030005" y="3665282"/>
            <a:ext cx="5361088" cy="1129891"/>
          </a:xfrm>
          <a:custGeom>
            <a:avLst/>
            <a:gdLst/>
            <a:ahLst/>
            <a:cxnLst/>
            <a:rect l="l" t="t" r="r" b="b"/>
            <a:pathLst>
              <a:path w="71329" h="25085" extrusionOk="0">
                <a:moveTo>
                  <a:pt x="29907" y="0"/>
                </a:moveTo>
                <a:cubicBezTo>
                  <a:pt x="29516" y="0"/>
                  <a:pt x="29120" y="1"/>
                  <a:pt x="28721" y="4"/>
                </a:cubicBezTo>
                <a:cubicBezTo>
                  <a:pt x="28080" y="14"/>
                  <a:pt x="24306" y="65"/>
                  <a:pt x="19209" y="574"/>
                </a:cubicBezTo>
                <a:lnTo>
                  <a:pt x="18435" y="645"/>
                </a:lnTo>
                <a:cubicBezTo>
                  <a:pt x="18222" y="675"/>
                  <a:pt x="18018" y="696"/>
                  <a:pt x="17805" y="716"/>
                </a:cubicBezTo>
                <a:cubicBezTo>
                  <a:pt x="17398" y="767"/>
                  <a:pt x="17001" y="808"/>
                  <a:pt x="16625" y="859"/>
                </a:cubicBezTo>
                <a:cubicBezTo>
                  <a:pt x="16350" y="889"/>
                  <a:pt x="16085" y="920"/>
                  <a:pt x="15831" y="960"/>
                </a:cubicBezTo>
                <a:cubicBezTo>
                  <a:pt x="15760" y="960"/>
                  <a:pt x="15689" y="971"/>
                  <a:pt x="15617" y="981"/>
                </a:cubicBezTo>
                <a:cubicBezTo>
                  <a:pt x="10795" y="1632"/>
                  <a:pt x="8526" y="2374"/>
                  <a:pt x="6695" y="3127"/>
                </a:cubicBezTo>
                <a:cubicBezTo>
                  <a:pt x="6471" y="3219"/>
                  <a:pt x="6257" y="3310"/>
                  <a:pt x="6054" y="3402"/>
                </a:cubicBezTo>
                <a:cubicBezTo>
                  <a:pt x="4162" y="4236"/>
                  <a:pt x="2341" y="5223"/>
                  <a:pt x="611" y="6352"/>
                </a:cubicBezTo>
                <a:cubicBezTo>
                  <a:pt x="1" y="9079"/>
                  <a:pt x="82" y="10982"/>
                  <a:pt x="255" y="12152"/>
                </a:cubicBezTo>
                <a:cubicBezTo>
                  <a:pt x="265" y="12223"/>
                  <a:pt x="275" y="12284"/>
                  <a:pt x="285" y="12345"/>
                </a:cubicBezTo>
                <a:cubicBezTo>
                  <a:pt x="713" y="15153"/>
                  <a:pt x="2086" y="17442"/>
                  <a:pt x="4172" y="19253"/>
                </a:cubicBezTo>
                <a:cubicBezTo>
                  <a:pt x="5240" y="20179"/>
                  <a:pt x="6420" y="20962"/>
                  <a:pt x="7682" y="21583"/>
                </a:cubicBezTo>
                <a:cubicBezTo>
                  <a:pt x="9971" y="22742"/>
                  <a:pt x="12697" y="23587"/>
                  <a:pt x="15699" y="24167"/>
                </a:cubicBezTo>
                <a:cubicBezTo>
                  <a:pt x="19020" y="24796"/>
                  <a:pt x="22701" y="25085"/>
                  <a:pt x="26558" y="25085"/>
                </a:cubicBezTo>
                <a:cubicBezTo>
                  <a:pt x="26753" y="25085"/>
                  <a:pt x="26948" y="25084"/>
                  <a:pt x="27144" y="25082"/>
                </a:cubicBezTo>
                <a:cubicBezTo>
                  <a:pt x="29800" y="25062"/>
                  <a:pt x="32526" y="24899"/>
                  <a:pt x="35263" y="24625"/>
                </a:cubicBezTo>
                <a:cubicBezTo>
                  <a:pt x="38234" y="24319"/>
                  <a:pt x="41215" y="23882"/>
                  <a:pt x="44134" y="23312"/>
                </a:cubicBezTo>
                <a:cubicBezTo>
                  <a:pt x="46118" y="22936"/>
                  <a:pt x="48072" y="22488"/>
                  <a:pt x="49974" y="22000"/>
                </a:cubicBezTo>
                <a:cubicBezTo>
                  <a:pt x="51114" y="21705"/>
                  <a:pt x="52233" y="21400"/>
                  <a:pt x="53332" y="21074"/>
                </a:cubicBezTo>
                <a:cubicBezTo>
                  <a:pt x="59080" y="19334"/>
                  <a:pt x="64655" y="17065"/>
                  <a:pt x="69976" y="14288"/>
                </a:cubicBezTo>
                <a:cubicBezTo>
                  <a:pt x="70434" y="11918"/>
                  <a:pt x="70881" y="9547"/>
                  <a:pt x="71329" y="7177"/>
                </a:cubicBezTo>
                <a:cubicBezTo>
                  <a:pt x="70993" y="7054"/>
                  <a:pt x="70668" y="6943"/>
                  <a:pt x="70352" y="6820"/>
                </a:cubicBezTo>
                <a:lnTo>
                  <a:pt x="69732" y="6597"/>
                </a:lnTo>
                <a:cubicBezTo>
                  <a:pt x="69406" y="6485"/>
                  <a:pt x="69081" y="6373"/>
                  <a:pt x="68765" y="6271"/>
                </a:cubicBezTo>
                <a:cubicBezTo>
                  <a:pt x="68409" y="6149"/>
                  <a:pt x="68053" y="6027"/>
                  <a:pt x="67697" y="5915"/>
                </a:cubicBezTo>
                <a:lnTo>
                  <a:pt x="67575" y="5874"/>
                </a:lnTo>
                <a:cubicBezTo>
                  <a:pt x="67178" y="5742"/>
                  <a:pt x="66802" y="5620"/>
                  <a:pt x="66415" y="5498"/>
                </a:cubicBezTo>
                <a:lnTo>
                  <a:pt x="66395" y="5498"/>
                </a:lnTo>
                <a:cubicBezTo>
                  <a:pt x="65459" y="5203"/>
                  <a:pt x="64543" y="4918"/>
                  <a:pt x="63627" y="4653"/>
                </a:cubicBezTo>
                <a:cubicBezTo>
                  <a:pt x="62875" y="4440"/>
                  <a:pt x="62122" y="4226"/>
                  <a:pt x="61389" y="4033"/>
                </a:cubicBezTo>
                <a:cubicBezTo>
                  <a:pt x="60341" y="3748"/>
                  <a:pt x="59314" y="3483"/>
                  <a:pt x="58296" y="3239"/>
                </a:cubicBezTo>
                <a:cubicBezTo>
                  <a:pt x="57269" y="2995"/>
                  <a:pt x="56262" y="2761"/>
                  <a:pt x="55275" y="2558"/>
                </a:cubicBezTo>
                <a:cubicBezTo>
                  <a:pt x="53443" y="2161"/>
                  <a:pt x="51694" y="1835"/>
                  <a:pt x="50015" y="1561"/>
                </a:cubicBezTo>
                <a:cubicBezTo>
                  <a:pt x="49018" y="1398"/>
                  <a:pt x="48051" y="1245"/>
                  <a:pt x="47115" y="1113"/>
                </a:cubicBezTo>
                <a:cubicBezTo>
                  <a:pt x="46841" y="1082"/>
                  <a:pt x="46424" y="1021"/>
                  <a:pt x="45884" y="950"/>
                </a:cubicBezTo>
                <a:cubicBezTo>
                  <a:pt x="44572" y="787"/>
                  <a:pt x="42537" y="553"/>
                  <a:pt x="39963" y="360"/>
                </a:cubicBezTo>
                <a:cubicBezTo>
                  <a:pt x="39821" y="350"/>
                  <a:pt x="39668" y="340"/>
                  <a:pt x="39505" y="330"/>
                </a:cubicBezTo>
                <a:cubicBezTo>
                  <a:pt x="39404" y="319"/>
                  <a:pt x="39302" y="309"/>
                  <a:pt x="39200" y="309"/>
                </a:cubicBezTo>
                <a:cubicBezTo>
                  <a:pt x="38661" y="269"/>
                  <a:pt x="38101" y="238"/>
                  <a:pt x="37521" y="207"/>
                </a:cubicBezTo>
                <a:cubicBezTo>
                  <a:pt x="36545" y="146"/>
                  <a:pt x="35517" y="106"/>
                  <a:pt x="34439" y="65"/>
                </a:cubicBezTo>
                <a:lnTo>
                  <a:pt x="34296" y="65"/>
                </a:lnTo>
                <a:cubicBezTo>
                  <a:pt x="34093" y="55"/>
                  <a:pt x="33889" y="45"/>
                  <a:pt x="33686" y="45"/>
                </a:cubicBezTo>
                <a:lnTo>
                  <a:pt x="33310" y="35"/>
                </a:lnTo>
                <a:cubicBezTo>
                  <a:pt x="32218" y="12"/>
                  <a:pt x="31081" y="0"/>
                  <a:pt x="29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08653" y="3665057"/>
            <a:ext cx="3239997" cy="997601"/>
          </a:xfrm>
          <a:custGeom>
            <a:avLst/>
            <a:gdLst/>
            <a:ahLst/>
            <a:cxnLst/>
            <a:rect l="l" t="t" r="r" b="b"/>
            <a:pathLst>
              <a:path w="43108" h="22148" extrusionOk="0">
                <a:moveTo>
                  <a:pt x="35638" y="1"/>
                </a:moveTo>
                <a:cubicBezTo>
                  <a:pt x="35203" y="1"/>
                  <a:pt x="34763" y="3"/>
                  <a:pt x="34317" y="9"/>
                </a:cubicBezTo>
                <a:lnTo>
                  <a:pt x="34246" y="29"/>
                </a:lnTo>
                <a:cubicBezTo>
                  <a:pt x="24021" y="3590"/>
                  <a:pt x="14437" y="7924"/>
                  <a:pt x="5871" y="12350"/>
                </a:cubicBezTo>
                <a:cubicBezTo>
                  <a:pt x="3857" y="13388"/>
                  <a:pt x="1903" y="14435"/>
                  <a:pt x="1" y="15483"/>
                </a:cubicBezTo>
                <a:cubicBezTo>
                  <a:pt x="1832" y="17854"/>
                  <a:pt x="3857" y="20082"/>
                  <a:pt x="6034" y="22147"/>
                </a:cubicBezTo>
                <a:cubicBezTo>
                  <a:pt x="7224" y="21201"/>
                  <a:pt x="8465" y="20235"/>
                  <a:pt x="9768" y="19258"/>
                </a:cubicBezTo>
                <a:cubicBezTo>
                  <a:pt x="15038" y="15270"/>
                  <a:pt x="20562" y="11627"/>
                  <a:pt x="26300" y="8331"/>
                </a:cubicBezTo>
                <a:cubicBezTo>
                  <a:pt x="31692" y="5218"/>
                  <a:pt x="37308" y="2502"/>
                  <a:pt x="43097" y="212"/>
                </a:cubicBezTo>
                <a:lnTo>
                  <a:pt x="43107" y="212"/>
                </a:lnTo>
                <a:cubicBezTo>
                  <a:pt x="42080" y="151"/>
                  <a:pt x="41052" y="101"/>
                  <a:pt x="40024" y="70"/>
                </a:cubicBezTo>
                <a:lnTo>
                  <a:pt x="39892" y="70"/>
                </a:lnTo>
                <a:cubicBezTo>
                  <a:pt x="39689" y="60"/>
                  <a:pt x="39485" y="50"/>
                  <a:pt x="39282" y="50"/>
                </a:cubicBezTo>
                <a:lnTo>
                  <a:pt x="38895" y="40"/>
                </a:lnTo>
                <a:cubicBezTo>
                  <a:pt x="37847" y="18"/>
                  <a:pt x="36761" y="1"/>
                  <a:pt x="35638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268565" y="3708523"/>
            <a:ext cx="3519066" cy="1280378"/>
          </a:xfrm>
          <a:custGeom>
            <a:avLst/>
            <a:gdLst/>
            <a:ahLst/>
            <a:cxnLst/>
            <a:rect l="l" t="t" r="r" b="b"/>
            <a:pathLst>
              <a:path w="46821" h="28426" extrusionOk="0">
                <a:moveTo>
                  <a:pt x="42690" y="0"/>
                </a:moveTo>
                <a:cubicBezTo>
                  <a:pt x="42680" y="0"/>
                  <a:pt x="42670" y="11"/>
                  <a:pt x="42649" y="11"/>
                </a:cubicBezTo>
                <a:cubicBezTo>
                  <a:pt x="28518" y="6033"/>
                  <a:pt x="15607" y="13379"/>
                  <a:pt x="4498" y="20623"/>
                </a:cubicBezTo>
                <a:cubicBezTo>
                  <a:pt x="2961" y="21630"/>
                  <a:pt x="1466" y="22627"/>
                  <a:pt x="1" y="23614"/>
                </a:cubicBezTo>
                <a:cubicBezTo>
                  <a:pt x="2117" y="25364"/>
                  <a:pt x="4335" y="26971"/>
                  <a:pt x="6665" y="28426"/>
                </a:cubicBezTo>
                <a:cubicBezTo>
                  <a:pt x="8486" y="26737"/>
                  <a:pt x="10439" y="24987"/>
                  <a:pt x="12515" y="23207"/>
                </a:cubicBezTo>
                <a:cubicBezTo>
                  <a:pt x="15852" y="20358"/>
                  <a:pt x="19514" y="17438"/>
                  <a:pt x="23482" y="14559"/>
                </a:cubicBezTo>
                <a:cubicBezTo>
                  <a:pt x="31977" y="8404"/>
                  <a:pt x="39872" y="3907"/>
                  <a:pt x="46790" y="621"/>
                </a:cubicBezTo>
                <a:cubicBezTo>
                  <a:pt x="46800" y="611"/>
                  <a:pt x="46810" y="611"/>
                  <a:pt x="46821" y="601"/>
                </a:cubicBezTo>
                <a:cubicBezTo>
                  <a:pt x="45824" y="438"/>
                  <a:pt x="44867" y="295"/>
                  <a:pt x="43931" y="163"/>
                </a:cubicBezTo>
                <a:cubicBezTo>
                  <a:pt x="43646" y="122"/>
                  <a:pt x="43229" y="61"/>
                  <a:pt x="42690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704664" y="3780455"/>
            <a:ext cx="2706211" cy="1213040"/>
          </a:xfrm>
          <a:custGeom>
            <a:avLst/>
            <a:gdLst/>
            <a:ahLst/>
            <a:cxnLst/>
            <a:rect l="l" t="t" r="r" b="b"/>
            <a:pathLst>
              <a:path w="36006" h="26931" extrusionOk="0">
                <a:moveTo>
                  <a:pt x="32973" y="1"/>
                </a:moveTo>
                <a:cubicBezTo>
                  <a:pt x="32973" y="11"/>
                  <a:pt x="32963" y="11"/>
                  <a:pt x="32953" y="21"/>
                </a:cubicBezTo>
                <a:cubicBezTo>
                  <a:pt x="30522" y="1771"/>
                  <a:pt x="28131" y="3531"/>
                  <a:pt x="25791" y="5311"/>
                </a:cubicBezTo>
                <a:cubicBezTo>
                  <a:pt x="25333" y="5657"/>
                  <a:pt x="24875" y="6013"/>
                  <a:pt x="24417" y="6359"/>
                </a:cubicBezTo>
                <a:lnTo>
                  <a:pt x="24377" y="6390"/>
                </a:lnTo>
                <a:cubicBezTo>
                  <a:pt x="23146" y="7336"/>
                  <a:pt x="21935" y="8282"/>
                  <a:pt x="20734" y="9228"/>
                </a:cubicBezTo>
                <a:cubicBezTo>
                  <a:pt x="17550" y="11741"/>
                  <a:pt x="14477" y="14254"/>
                  <a:pt x="11507" y="16767"/>
                </a:cubicBezTo>
                <a:cubicBezTo>
                  <a:pt x="9228" y="18700"/>
                  <a:pt x="7010" y="20623"/>
                  <a:pt x="4863" y="22536"/>
                </a:cubicBezTo>
                <a:cubicBezTo>
                  <a:pt x="3815" y="23461"/>
                  <a:pt x="2788" y="24377"/>
                  <a:pt x="1781" y="25303"/>
                </a:cubicBezTo>
                <a:cubicBezTo>
                  <a:pt x="1180" y="25842"/>
                  <a:pt x="590" y="26391"/>
                  <a:pt x="0" y="26931"/>
                </a:cubicBezTo>
                <a:lnTo>
                  <a:pt x="8628" y="26931"/>
                </a:lnTo>
                <a:lnTo>
                  <a:pt x="9034" y="26473"/>
                </a:lnTo>
                <a:cubicBezTo>
                  <a:pt x="10296" y="25018"/>
                  <a:pt x="11619" y="23553"/>
                  <a:pt x="12982" y="22078"/>
                </a:cubicBezTo>
                <a:cubicBezTo>
                  <a:pt x="13318" y="21712"/>
                  <a:pt x="13653" y="21355"/>
                  <a:pt x="13989" y="20989"/>
                </a:cubicBezTo>
                <a:cubicBezTo>
                  <a:pt x="14447" y="20511"/>
                  <a:pt x="14895" y="20033"/>
                  <a:pt x="15352" y="19565"/>
                </a:cubicBezTo>
                <a:cubicBezTo>
                  <a:pt x="17906" y="16889"/>
                  <a:pt x="20439" y="14366"/>
                  <a:pt x="22942" y="11996"/>
                </a:cubicBezTo>
                <a:cubicBezTo>
                  <a:pt x="25007" y="10063"/>
                  <a:pt x="27042" y="8221"/>
                  <a:pt x="29046" y="6471"/>
                </a:cubicBezTo>
                <a:cubicBezTo>
                  <a:pt x="29087" y="6441"/>
                  <a:pt x="29118" y="6410"/>
                  <a:pt x="29148" y="6390"/>
                </a:cubicBezTo>
                <a:cubicBezTo>
                  <a:pt x="29321" y="6237"/>
                  <a:pt x="29484" y="6095"/>
                  <a:pt x="29647" y="5952"/>
                </a:cubicBezTo>
                <a:lnTo>
                  <a:pt x="29667" y="5942"/>
                </a:lnTo>
                <a:cubicBezTo>
                  <a:pt x="31824" y="4080"/>
                  <a:pt x="33930" y="2341"/>
                  <a:pt x="35985" y="703"/>
                </a:cubicBezTo>
                <a:lnTo>
                  <a:pt x="36005" y="692"/>
                </a:lnTo>
                <a:cubicBezTo>
                  <a:pt x="34967" y="438"/>
                  <a:pt x="33960" y="214"/>
                  <a:pt x="32973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970900" y="3846892"/>
            <a:ext cx="1840668" cy="1146151"/>
          </a:xfrm>
          <a:custGeom>
            <a:avLst/>
            <a:gdLst/>
            <a:ahLst/>
            <a:cxnLst/>
            <a:rect l="l" t="t" r="r" b="b"/>
            <a:pathLst>
              <a:path w="24490" h="25446" extrusionOk="0">
                <a:moveTo>
                  <a:pt x="22251" y="1"/>
                </a:moveTo>
                <a:cubicBezTo>
                  <a:pt x="20939" y="1364"/>
                  <a:pt x="19657" y="2727"/>
                  <a:pt x="18395" y="4081"/>
                </a:cubicBezTo>
                <a:cubicBezTo>
                  <a:pt x="17836" y="4671"/>
                  <a:pt x="17296" y="5261"/>
                  <a:pt x="16757" y="5851"/>
                </a:cubicBezTo>
                <a:cubicBezTo>
                  <a:pt x="16666" y="5942"/>
                  <a:pt x="16584" y="6034"/>
                  <a:pt x="16503" y="6125"/>
                </a:cubicBezTo>
                <a:cubicBezTo>
                  <a:pt x="12850" y="10114"/>
                  <a:pt x="9391" y="14051"/>
                  <a:pt x="6126" y="17947"/>
                </a:cubicBezTo>
                <a:cubicBezTo>
                  <a:pt x="5759" y="18385"/>
                  <a:pt x="5383" y="18833"/>
                  <a:pt x="5017" y="19270"/>
                </a:cubicBezTo>
                <a:cubicBezTo>
                  <a:pt x="3287" y="21356"/>
                  <a:pt x="1619" y="23411"/>
                  <a:pt x="1" y="25446"/>
                </a:cubicBezTo>
                <a:lnTo>
                  <a:pt x="5861" y="25446"/>
                </a:lnTo>
                <a:cubicBezTo>
                  <a:pt x="7499" y="22861"/>
                  <a:pt x="9168" y="20369"/>
                  <a:pt x="10856" y="17958"/>
                </a:cubicBezTo>
                <a:cubicBezTo>
                  <a:pt x="11833" y="16564"/>
                  <a:pt x="12820" y="15190"/>
                  <a:pt x="13817" y="13858"/>
                </a:cubicBezTo>
                <a:cubicBezTo>
                  <a:pt x="15811" y="11161"/>
                  <a:pt x="17805" y="8598"/>
                  <a:pt x="19809" y="6166"/>
                </a:cubicBezTo>
                <a:cubicBezTo>
                  <a:pt x="20206" y="5668"/>
                  <a:pt x="20603" y="5179"/>
                  <a:pt x="21010" y="4701"/>
                </a:cubicBezTo>
                <a:cubicBezTo>
                  <a:pt x="21234" y="4426"/>
                  <a:pt x="21457" y="4162"/>
                  <a:pt x="21691" y="3887"/>
                </a:cubicBezTo>
                <a:cubicBezTo>
                  <a:pt x="22627" y="2768"/>
                  <a:pt x="23563" y="1690"/>
                  <a:pt x="24489" y="632"/>
                </a:cubicBezTo>
                <a:cubicBezTo>
                  <a:pt x="23726" y="408"/>
                  <a:pt x="22984" y="194"/>
                  <a:pt x="22251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0" y="3655373"/>
            <a:ext cx="3860067" cy="1338123"/>
          </a:xfrm>
          <a:custGeom>
            <a:avLst/>
            <a:gdLst/>
            <a:ahLst/>
            <a:cxnLst/>
            <a:rect l="l" t="t" r="r" b="b"/>
            <a:pathLst>
              <a:path w="51358" h="29708" extrusionOk="0">
                <a:moveTo>
                  <a:pt x="194" y="0"/>
                </a:moveTo>
                <a:lnTo>
                  <a:pt x="194" y="21274"/>
                </a:lnTo>
                <a:lnTo>
                  <a:pt x="1" y="21365"/>
                </a:lnTo>
                <a:cubicBezTo>
                  <a:pt x="51" y="21375"/>
                  <a:pt x="102" y="21375"/>
                  <a:pt x="153" y="21375"/>
                </a:cubicBezTo>
                <a:lnTo>
                  <a:pt x="194" y="21375"/>
                </a:lnTo>
                <a:lnTo>
                  <a:pt x="194" y="24275"/>
                </a:lnTo>
                <a:cubicBezTo>
                  <a:pt x="133" y="24560"/>
                  <a:pt x="72" y="24845"/>
                  <a:pt x="21" y="25129"/>
                </a:cubicBezTo>
                <a:cubicBezTo>
                  <a:pt x="72" y="25150"/>
                  <a:pt x="133" y="25170"/>
                  <a:pt x="194" y="25191"/>
                </a:cubicBezTo>
                <a:cubicBezTo>
                  <a:pt x="2005" y="25842"/>
                  <a:pt x="3907" y="26442"/>
                  <a:pt x="5850" y="26971"/>
                </a:cubicBezTo>
                <a:lnTo>
                  <a:pt x="6349" y="27093"/>
                </a:lnTo>
                <a:cubicBezTo>
                  <a:pt x="6634" y="27174"/>
                  <a:pt x="6909" y="27246"/>
                  <a:pt x="7204" y="27317"/>
                </a:cubicBezTo>
                <a:cubicBezTo>
                  <a:pt x="7366" y="27358"/>
                  <a:pt x="7539" y="27408"/>
                  <a:pt x="7712" y="27449"/>
                </a:cubicBezTo>
                <a:cubicBezTo>
                  <a:pt x="7946" y="27500"/>
                  <a:pt x="8180" y="27561"/>
                  <a:pt x="8424" y="27622"/>
                </a:cubicBezTo>
                <a:lnTo>
                  <a:pt x="8730" y="27693"/>
                </a:lnTo>
                <a:cubicBezTo>
                  <a:pt x="8933" y="27744"/>
                  <a:pt x="9137" y="27785"/>
                  <a:pt x="9340" y="27836"/>
                </a:cubicBezTo>
                <a:cubicBezTo>
                  <a:pt x="9564" y="27887"/>
                  <a:pt x="9798" y="27937"/>
                  <a:pt x="10032" y="27988"/>
                </a:cubicBezTo>
                <a:cubicBezTo>
                  <a:pt x="10052" y="27998"/>
                  <a:pt x="10083" y="28009"/>
                  <a:pt x="10103" y="28009"/>
                </a:cubicBezTo>
                <a:cubicBezTo>
                  <a:pt x="10266" y="28039"/>
                  <a:pt x="10418" y="28080"/>
                  <a:pt x="10581" y="28110"/>
                </a:cubicBezTo>
                <a:cubicBezTo>
                  <a:pt x="10642" y="28131"/>
                  <a:pt x="10703" y="28141"/>
                  <a:pt x="10775" y="28151"/>
                </a:cubicBezTo>
                <a:cubicBezTo>
                  <a:pt x="10886" y="28182"/>
                  <a:pt x="11019" y="28202"/>
                  <a:pt x="11141" y="28232"/>
                </a:cubicBezTo>
                <a:cubicBezTo>
                  <a:pt x="11181" y="28243"/>
                  <a:pt x="11222" y="28253"/>
                  <a:pt x="11263" y="28253"/>
                </a:cubicBezTo>
                <a:cubicBezTo>
                  <a:pt x="11446" y="28294"/>
                  <a:pt x="11629" y="28334"/>
                  <a:pt x="11802" y="28365"/>
                </a:cubicBezTo>
                <a:lnTo>
                  <a:pt x="12351" y="28477"/>
                </a:lnTo>
                <a:cubicBezTo>
                  <a:pt x="13989" y="28792"/>
                  <a:pt x="15648" y="29077"/>
                  <a:pt x="17306" y="29311"/>
                </a:cubicBezTo>
                <a:cubicBezTo>
                  <a:pt x="18262" y="29443"/>
                  <a:pt x="19229" y="29575"/>
                  <a:pt x="20185" y="29677"/>
                </a:cubicBezTo>
                <a:lnTo>
                  <a:pt x="20419" y="29708"/>
                </a:lnTo>
                <a:lnTo>
                  <a:pt x="41489" y="29708"/>
                </a:lnTo>
                <a:cubicBezTo>
                  <a:pt x="42771" y="29555"/>
                  <a:pt x="43941" y="29402"/>
                  <a:pt x="45009" y="29240"/>
                </a:cubicBezTo>
                <a:cubicBezTo>
                  <a:pt x="46118" y="29067"/>
                  <a:pt x="47115" y="28904"/>
                  <a:pt x="47970" y="28751"/>
                </a:cubicBezTo>
                <a:cubicBezTo>
                  <a:pt x="48682" y="27408"/>
                  <a:pt x="49394" y="26065"/>
                  <a:pt x="50106" y="24723"/>
                </a:cubicBezTo>
                <a:lnTo>
                  <a:pt x="51358" y="22352"/>
                </a:lnTo>
                <a:cubicBezTo>
                  <a:pt x="51348" y="22352"/>
                  <a:pt x="51337" y="22342"/>
                  <a:pt x="51337" y="22322"/>
                </a:cubicBezTo>
                <a:cubicBezTo>
                  <a:pt x="50625" y="21782"/>
                  <a:pt x="49903" y="21243"/>
                  <a:pt x="49181" y="20724"/>
                </a:cubicBezTo>
                <a:lnTo>
                  <a:pt x="49089" y="20663"/>
                </a:lnTo>
                <a:cubicBezTo>
                  <a:pt x="48723" y="20399"/>
                  <a:pt x="48356" y="20134"/>
                  <a:pt x="47980" y="19870"/>
                </a:cubicBezTo>
                <a:cubicBezTo>
                  <a:pt x="47817" y="19758"/>
                  <a:pt x="47665" y="19646"/>
                  <a:pt x="47502" y="19534"/>
                </a:cubicBezTo>
                <a:cubicBezTo>
                  <a:pt x="47410" y="19463"/>
                  <a:pt x="47309" y="19402"/>
                  <a:pt x="47217" y="19330"/>
                </a:cubicBezTo>
                <a:lnTo>
                  <a:pt x="46566" y="18893"/>
                </a:lnTo>
                <a:cubicBezTo>
                  <a:pt x="46230" y="18659"/>
                  <a:pt x="45894" y="18425"/>
                  <a:pt x="45549" y="18201"/>
                </a:cubicBezTo>
                <a:cubicBezTo>
                  <a:pt x="45213" y="17977"/>
                  <a:pt x="44877" y="17753"/>
                  <a:pt x="44531" y="17530"/>
                </a:cubicBezTo>
                <a:cubicBezTo>
                  <a:pt x="44409" y="17448"/>
                  <a:pt x="44277" y="17367"/>
                  <a:pt x="44155" y="17285"/>
                </a:cubicBezTo>
                <a:cubicBezTo>
                  <a:pt x="43819" y="17072"/>
                  <a:pt x="43493" y="16858"/>
                  <a:pt x="43158" y="16645"/>
                </a:cubicBezTo>
                <a:cubicBezTo>
                  <a:pt x="42425" y="16177"/>
                  <a:pt x="41703" y="15719"/>
                  <a:pt x="40980" y="15291"/>
                </a:cubicBezTo>
                <a:cubicBezTo>
                  <a:pt x="40604" y="15057"/>
                  <a:pt x="40228" y="14834"/>
                  <a:pt x="39861" y="14620"/>
                </a:cubicBezTo>
                <a:cubicBezTo>
                  <a:pt x="39109" y="14172"/>
                  <a:pt x="38376" y="13755"/>
                  <a:pt x="37654" y="13348"/>
                </a:cubicBezTo>
                <a:cubicBezTo>
                  <a:pt x="37277" y="13135"/>
                  <a:pt x="36911" y="12931"/>
                  <a:pt x="36545" y="12728"/>
                </a:cubicBezTo>
                <a:lnTo>
                  <a:pt x="36423" y="12656"/>
                </a:lnTo>
                <a:cubicBezTo>
                  <a:pt x="36077" y="12473"/>
                  <a:pt x="35741" y="12290"/>
                  <a:pt x="35405" y="12107"/>
                </a:cubicBezTo>
                <a:cubicBezTo>
                  <a:pt x="34103" y="11415"/>
                  <a:pt x="32852" y="10774"/>
                  <a:pt x="31631" y="10174"/>
                </a:cubicBezTo>
                <a:cubicBezTo>
                  <a:pt x="31092" y="9909"/>
                  <a:pt x="30552" y="9655"/>
                  <a:pt x="30023" y="9401"/>
                </a:cubicBezTo>
                <a:cubicBezTo>
                  <a:pt x="29281" y="9055"/>
                  <a:pt x="27531" y="8241"/>
                  <a:pt x="25018" y="7213"/>
                </a:cubicBezTo>
                <a:cubicBezTo>
                  <a:pt x="24692" y="7081"/>
                  <a:pt x="24346" y="6949"/>
                  <a:pt x="24000" y="6806"/>
                </a:cubicBezTo>
                <a:lnTo>
                  <a:pt x="23695" y="6684"/>
                </a:lnTo>
                <a:lnTo>
                  <a:pt x="23390" y="6562"/>
                </a:lnTo>
                <a:cubicBezTo>
                  <a:pt x="23360" y="6542"/>
                  <a:pt x="23329" y="6532"/>
                  <a:pt x="23288" y="6522"/>
                </a:cubicBezTo>
                <a:cubicBezTo>
                  <a:pt x="23003" y="6410"/>
                  <a:pt x="22719" y="6298"/>
                  <a:pt x="22434" y="6186"/>
                </a:cubicBezTo>
                <a:cubicBezTo>
                  <a:pt x="22271" y="6125"/>
                  <a:pt x="22118" y="6064"/>
                  <a:pt x="21956" y="6003"/>
                </a:cubicBezTo>
                <a:cubicBezTo>
                  <a:pt x="20806" y="5575"/>
                  <a:pt x="19585" y="5128"/>
                  <a:pt x="18262" y="4670"/>
                </a:cubicBezTo>
                <a:cubicBezTo>
                  <a:pt x="18130" y="4619"/>
                  <a:pt x="17978" y="4568"/>
                  <a:pt x="17835" y="4528"/>
                </a:cubicBezTo>
                <a:cubicBezTo>
                  <a:pt x="17825" y="4517"/>
                  <a:pt x="17805" y="4517"/>
                  <a:pt x="17794" y="4507"/>
                </a:cubicBezTo>
                <a:cubicBezTo>
                  <a:pt x="17713" y="4477"/>
                  <a:pt x="17642" y="4456"/>
                  <a:pt x="17560" y="4426"/>
                </a:cubicBezTo>
                <a:cubicBezTo>
                  <a:pt x="17235" y="4314"/>
                  <a:pt x="16909" y="4202"/>
                  <a:pt x="16584" y="4100"/>
                </a:cubicBezTo>
                <a:cubicBezTo>
                  <a:pt x="15963" y="3897"/>
                  <a:pt x="15343" y="3693"/>
                  <a:pt x="14712" y="3490"/>
                </a:cubicBezTo>
                <a:cubicBezTo>
                  <a:pt x="14081" y="3296"/>
                  <a:pt x="13430" y="3093"/>
                  <a:pt x="12779" y="2900"/>
                </a:cubicBezTo>
                <a:cubicBezTo>
                  <a:pt x="12535" y="2828"/>
                  <a:pt x="11873" y="2635"/>
                  <a:pt x="10856" y="2360"/>
                </a:cubicBezTo>
                <a:cubicBezTo>
                  <a:pt x="10225" y="2188"/>
                  <a:pt x="9462" y="1984"/>
                  <a:pt x="8567" y="1770"/>
                </a:cubicBezTo>
                <a:cubicBezTo>
                  <a:pt x="7875" y="1597"/>
                  <a:pt x="7102" y="1414"/>
                  <a:pt x="6278" y="1221"/>
                </a:cubicBezTo>
                <a:cubicBezTo>
                  <a:pt x="5891" y="1129"/>
                  <a:pt x="5494" y="1048"/>
                  <a:pt x="5087" y="957"/>
                </a:cubicBezTo>
                <a:lnTo>
                  <a:pt x="5026" y="936"/>
                </a:lnTo>
                <a:cubicBezTo>
                  <a:pt x="4752" y="885"/>
                  <a:pt x="4487" y="824"/>
                  <a:pt x="4202" y="763"/>
                </a:cubicBezTo>
                <a:cubicBezTo>
                  <a:pt x="3897" y="702"/>
                  <a:pt x="3582" y="631"/>
                  <a:pt x="3256" y="570"/>
                </a:cubicBezTo>
                <a:lnTo>
                  <a:pt x="2747" y="468"/>
                </a:lnTo>
                <a:cubicBezTo>
                  <a:pt x="2605" y="438"/>
                  <a:pt x="2442" y="407"/>
                  <a:pt x="2310" y="387"/>
                </a:cubicBezTo>
                <a:cubicBezTo>
                  <a:pt x="2168" y="356"/>
                  <a:pt x="2025" y="326"/>
                  <a:pt x="1883" y="305"/>
                </a:cubicBezTo>
                <a:lnTo>
                  <a:pt x="1527" y="234"/>
                </a:lnTo>
                <a:cubicBezTo>
                  <a:pt x="1333" y="204"/>
                  <a:pt x="1140" y="163"/>
                  <a:pt x="957" y="132"/>
                </a:cubicBezTo>
                <a:lnTo>
                  <a:pt x="652" y="71"/>
                </a:lnTo>
                <a:lnTo>
                  <a:pt x="591" y="71"/>
                </a:lnTo>
                <a:lnTo>
                  <a:pt x="336" y="21"/>
                </a:lnTo>
                <a:lnTo>
                  <a:pt x="265" y="10"/>
                </a:lnTo>
                <a:lnTo>
                  <a:pt x="194" y="0"/>
                </a:ln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104188" y="3812525"/>
            <a:ext cx="1805418" cy="1180969"/>
          </a:xfrm>
          <a:custGeom>
            <a:avLst/>
            <a:gdLst/>
            <a:ahLst/>
            <a:cxnLst/>
            <a:rect l="l" t="t" r="r" b="b"/>
            <a:pathLst>
              <a:path w="24021" h="26219" extrusionOk="0">
                <a:moveTo>
                  <a:pt x="0" y="1"/>
                </a:moveTo>
                <a:lnTo>
                  <a:pt x="21" y="21"/>
                </a:lnTo>
                <a:cubicBezTo>
                  <a:pt x="621" y="550"/>
                  <a:pt x="1211" y="1110"/>
                  <a:pt x="1801" y="1700"/>
                </a:cubicBezTo>
                <a:lnTo>
                  <a:pt x="1832" y="1730"/>
                </a:lnTo>
                <a:cubicBezTo>
                  <a:pt x="3175" y="3053"/>
                  <a:pt x="4446" y="4447"/>
                  <a:pt x="5637" y="5912"/>
                </a:cubicBezTo>
                <a:cubicBezTo>
                  <a:pt x="6858" y="7397"/>
                  <a:pt x="7997" y="8944"/>
                  <a:pt x="9045" y="10561"/>
                </a:cubicBezTo>
                <a:lnTo>
                  <a:pt x="9055" y="10582"/>
                </a:lnTo>
                <a:cubicBezTo>
                  <a:pt x="9228" y="10846"/>
                  <a:pt x="9401" y="11121"/>
                  <a:pt x="9574" y="11395"/>
                </a:cubicBezTo>
                <a:cubicBezTo>
                  <a:pt x="10001" y="12077"/>
                  <a:pt x="10418" y="12769"/>
                  <a:pt x="10825" y="13491"/>
                </a:cubicBezTo>
                <a:cubicBezTo>
                  <a:pt x="11029" y="13858"/>
                  <a:pt x="11232" y="14224"/>
                  <a:pt x="11426" y="14600"/>
                </a:cubicBezTo>
                <a:cubicBezTo>
                  <a:pt x="11436" y="14621"/>
                  <a:pt x="11446" y="14641"/>
                  <a:pt x="11456" y="14661"/>
                </a:cubicBezTo>
                <a:cubicBezTo>
                  <a:pt x="11538" y="14814"/>
                  <a:pt x="11619" y="14966"/>
                  <a:pt x="11700" y="15109"/>
                </a:cubicBezTo>
                <a:cubicBezTo>
                  <a:pt x="12158" y="15994"/>
                  <a:pt x="12585" y="16869"/>
                  <a:pt x="12972" y="17734"/>
                </a:cubicBezTo>
                <a:cubicBezTo>
                  <a:pt x="13440" y="18771"/>
                  <a:pt x="13857" y="19799"/>
                  <a:pt x="14244" y="20806"/>
                </a:cubicBezTo>
                <a:cubicBezTo>
                  <a:pt x="14284" y="20928"/>
                  <a:pt x="14335" y="21050"/>
                  <a:pt x="14376" y="21172"/>
                </a:cubicBezTo>
                <a:cubicBezTo>
                  <a:pt x="14478" y="21437"/>
                  <a:pt x="14569" y="21702"/>
                  <a:pt x="14661" y="21956"/>
                </a:cubicBezTo>
                <a:cubicBezTo>
                  <a:pt x="15180" y="23441"/>
                  <a:pt x="15607" y="24866"/>
                  <a:pt x="15953" y="26219"/>
                </a:cubicBezTo>
                <a:lnTo>
                  <a:pt x="24021" y="26219"/>
                </a:lnTo>
                <a:cubicBezTo>
                  <a:pt x="23970" y="26127"/>
                  <a:pt x="23919" y="26036"/>
                  <a:pt x="23848" y="25944"/>
                </a:cubicBezTo>
                <a:cubicBezTo>
                  <a:pt x="23593" y="25496"/>
                  <a:pt x="23329" y="25039"/>
                  <a:pt x="23054" y="24581"/>
                </a:cubicBezTo>
                <a:cubicBezTo>
                  <a:pt x="22495" y="23624"/>
                  <a:pt x="21905" y="22658"/>
                  <a:pt x="21274" y="21681"/>
                </a:cubicBezTo>
                <a:cubicBezTo>
                  <a:pt x="20714" y="20806"/>
                  <a:pt x="20124" y="19921"/>
                  <a:pt x="19514" y="19026"/>
                </a:cubicBezTo>
                <a:cubicBezTo>
                  <a:pt x="19198" y="18578"/>
                  <a:pt x="18883" y="18131"/>
                  <a:pt x="18557" y="17673"/>
                </a:cubicBezTo>
                <a:cubicBezTo>
                  <a:pt x="18008" y="16899"/>
                  <a:pt x="17428" y="16116"/>
                  <a:pt x="16838" y="15333"/>
                </a:cubicBezTo>
                <a:cubicBezTo>
                  <a:pt x="16319" y="14651"/>
                  <a:pt x="15790" y="13959"/>
                  <a:pt x="15231" y="13278"/>
                </a:cubicBezTo>
                <a:cubicBezTo>
                  <a:pt x="15180" y="13206"/>
                  <a:pt x="15109" y="13125"/>
                  <a:pt x="15047" y="13054"/>
                </a:cubicBezTo>
                <a:cubicBezTo>
                  <a:pt x="14783" y="12718"/>
                  <a:pt x="14518" y="12392"/>
                  <a:pt x="14234" y="12057"/>
                </a:cubicBezTo>
                <a:cubicBezTo>
                  <a:pt x="13654" y="11355"/>
                  <a:pt x="13043" y="10653"/>
                  <a:pt x="12423" y="9941"/>
                </a:cubicBezTo>
                <a:lnTo>
                  <a:pt x="12168" y="9666"/>
                </a:lnTo>
                <a:cubicBezTo>
                  <a:pt x="10764" y="8079"/>
                  <a:pt x="9259" y="6502"/>
                  <a:pt x="7661" y="4945"/>
                </a:cubicBezTo>
                <a:cubicBezTo>
                  <a:pt x="6359" y="3674"/>
                  <a:pt x="4996" y="2422"/>
                  <a:pt x="3561" y="1181"/>
                </a:cubicBezTo>
                <a:cubicBezTo>
                  <a:pt x="3419" y="1130"/>
                  <a:pt x="3276" y="1079"/>
                  <a:pt x="3144" y="1039"/>
                </a:cubicBezTo>
                <a:lnTo>
                  <a:pt x="3093" y="1018"/>
                </a:lnTo>
                <a:cubicBezTo>
                  <a:pt x="3012" y="988"/>
                  <a:pt x="2941" y="967"/>
                  <a:pt x="2859" y="937"/>
                </a:cubicBezTo>
                <a:cubicBezTo>
                  <a:pt x="2534" y="825"/>
                  <a:pt x="2208" y="723"/>
                  <a:pt x="1872" y="611"/>
                </a:cubicBezTo>
                <a:cubicBezTo>
                  <a:pt x="1262" y="408"/>
                  <a:pt x="641" y="20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43076" y="3735097"/>
            <a:ext cx="1408574" cy="1258397"/>
          </a:xfrm>
          <a:custGeom>
            <a:avLst/>
            <a:gdLst/>
            <a:ahLst/>
            <a:cxnLst/>
            <a:rect l="l" t="t" r="r" b="b"/>
            <a:pathLst>
              <a:path w="18741" h="27938" extrusionOk="0">
                <a:moveTo>
                  <a:pt x="1" y="0"/>
                </a:moveTo>
                <a:lnTo>
                  <a:pt x="21" y="21"/>
                </a:lnTo>
                <a:cubicBezTo>
                  <a:pt x="1995" y="2473"/>
                  <a:pt x="3765" y="5087"/>
                  <a:pt x="5291" y="7844"/>
                </a:cubicBezTo>
                <a:cubicBezTo>
                  <a:pt x="5718" y="8607"/>
                  <a:pt x="6135" y="9401"/>
                  <a:pt x="6532" y="10225"/>
                </a:cubicBezTo>
                <a:cubicBezTo>
                  <a:pt x="7092" y="11354"/>
                  <a:pt x="7621" y="12535"/>
                  <a:pt x="8119" y="13776"/>
                </a:cubicBezTo>
                <a:lnTo>
                  <a:pt x="8150" y="13847"/>
                </a:lnTo>
                <a:cubicBezTo>
                  <a:pt x="8557" y="14844"/>
                  <a:pt x="8923" y="15872"/>
                  <a:pt x="9279" y="16930"/>
                </a:cubicBezTo>
                <a:cubicBezTo>
                  <a:pt x="9350" y="17143"/>
                  <a:pt x="9422" y="17357"/>
                  <a:pt x="9483" y="17581"/>
                </a:cubicBezTo>
                <a:cubicBezTo>
                  <a:pt x="9523" y="17693"/>
                  <a:pt x="9554" y="17805"/>
                  <a:pt x="9595" y="17937"/>
                </a:cubicBezTo>
                <a:cubicBezTo>
                  <a:pt x="9635" y="18069"/>
                  <a:pt x="9676" y="18201"/>
                  <a:pt x="9717" y="18323"/>
                </a:cubicBezTo>
                <a:cubicBezTo>
                  <a:pt x="9737" y="18415"/>
                  <a:pt x="9767" y="18496"/>
                  <a:pt x="9788" y="18578"/>
                </a:cubicBezTo>
                <a:cubicBezTo>
                  <a:pt x="10083" y="19585"/>
                  <a:pt x="10337" y="20572"/>
                  <a:pt x="10561" y="21528"/>
                </a:cubicBezTo>
                <a:cubicBezTo>
                  <a:pt x="10856" y="22830"/>
                  <a:pt x="11100" y="24092"/>
                  <a:pt x="11294" y="25303"/>
                </a:cubicBezTo>
                <a:cubicBezTo>
                  <a:pt x="11294" y="25313"/>
                  <a:pt x="11294" y="25323"/>
                  <a:pt x="11294" y="25333"/>
                </a:cubicBezTo>
                <a:cubicBezTo>
                  <a:pt x="11426" y="26218"/>
                  <a:pt x="11538" y="27083"/>
                  <a:pt x="11629" y="27907"/>
                </a:cubicBezTo>
                <a:lnTo>
                  <a:pt x="11863" y="27938"/>
                </a:lnTo>
                <a:lnTo>
                  <a:pt x="18741" y="27938"/>
                </a:lnTo>
                <a:cubicBezTo>
                  <a:pt x="18446" y="27175"/>
                  <a:pt x="18120" y="26401"/>
                  <a:pt x="17774" y="25618"/>
                </a:cubicBezTo>
                <a:cubicBezTo>
                  <a:pt x="17744" y="25537"/>
                  <a:pt x="17713" y="25455"/>
                  <a:pt x="17683" y="25374"/>
                </a:cubicBezTo>
                <a:cubicBezTo>
                  <a:pt x="17154" y="24133"/>
                  <a:pt x="16594" y="22881"/>
                  <a:pt x="15984" y="21610"/>
                </a:cubicBezTo>
                <a:cubicBezTo>
                  <a:pt x="15943" y="21508"/>
                  <a:pt x="15892" y="21406"/>
                  <a:pt x="15841" y="21315"/>
                </a:cubicBezTo>
                <a:cubicBezTo>
                  <a:pt x="15455" y="20501"/>
                  <a:pt x="15048" y="19687"/>
                  <a:pt x="14620" y="18863"/>
                </a:cubicBezTo>
                <a:cubicBezTo>
                  <a:pt x="14376" y="18374"/>
                  <a:pt x="14112" y="17876"/>
                  <a:pt x="13847" y="17387"/>
                </a:cubicBezTo>
                <a:cubicBezTo>
                  <a:pt x="13735" y="17184"/>
                  <a:pt x="13623" y="16970"/>
                  <a:pt x="13511" y="16767"/>
                </a:cubicBezTo>
                <a:cubicBezTo>
                  <a:pt x="13237" y="16258"/>
                  <a:pt x="12952" y="15749"/>
                  <a:pt x="12657" y="15241"/>
                </a:cubicBezTo>
                <a:cubicBezTo>
                  <a:pt x="12250" y="14529"/>
                  <a:pt x="11823" y="13806"/>
                  <a:pt x="11385" y="13094"/>
                </a:cubicBezTo>
                <a:lnTo>
                  <a:pt x="11365" y="13043"/>
                </a:lnTo>
                <a:cubicBezTo>
                  <a:pt x="10561" y="11721"/>
                  <a:pt x="9706" y="10398"/>
                  <a:pt x="8811" y="9075"/>
                </a:cubicBezTo>
                <a:cubicBezTo>
                  <a:pt x="7845" y="7651"/>
                  <a:pt x="6817" y="6237"/>
                  <a:pt x="5728" y="4823"/>
                </a:cubicBezTo>
                <a:cubicBezTo>
                  <a:pt x="4965" y="3816"/>
                  <a:pt x="4162" y="2798"/>
                  <a:pt x="3317" y="1801"/>
                </a:cubicBezTo>
                <a:cubicBezTo>
                  <a:pt x="2982" y="1404"/>
                  <a:pt x="2646" y="1008"/>
                  <a:pt x="2320" y="621"/>
                </a:cubicBezTo>
                <a:lnTo>
                  <a:pt x="2290" y="590"/>
                </a:lnTo>
                <a:cubicBezTo>
                  <a:pt x="1659" y="418"/>
                  <a:pt x="896" y="21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15826" y="3690190"/>
            <a:ext cx="611802" cy="1247857"/>
          </a:xfrm>
          <a:custGeom>
            <a:avLst/>
            <a:gdLst/>
            <a:ahLst/>
            <a:cxnLst/>
            <a:rect l="l" t="t" r="r" b="b"/>
            <a:pathLst>
              <a:path w="8140" h="27704" extrusionOk="0">
                <a:moveTo>
                  <a:pt x="0" y="0"/>
                </a:moveTo>
                <a:lnTo>
                  <a:pt x="0" y="0"/>
                </a:lnTo>
                <a:cubicBezTo>
                  <a:pt x="1659" y="5688"/>
                  <a:pt x="2462" y="11599"/>
                  <a:pt x="2391" y="17520"/>
                </a:cubicBezTo>
                <a:cubicBezTo>
                  <a:pt x="2350" y="20429"/>
                  <a:pt x="2106" y="23329"/>
                  <a:pt x="1648" y="26198"/>
                </a:cubicBezTo>
                <a:cubicBezTo>
                  <a:pt x="3754" y="26768"/>
                  <a:pt x="5932" y="27276"/>
                  <a:pt x="8139" y="27704"/>
                </a:cubicBezTo>
                <a:cubicBezTo>
                  <a:pt x="7336" y="18395"/>
                  <a:pt x="5291" y="9238"/>
                  <a:pt x="2076" y="468"/>
                </a:cubicBezTo>
                <a:cubicBezTo>
                  <a:pt x="2076" y="458"/>
                  <a:pt x="2076" y="458"/>
                  <a:pt x="2076" y="458"/>
                </a:cubicBezTo>
                <a:cubicBezTo>
                  <a:pt x="1414" y="306"/>
                  <a:pt x="723" y="15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3658571"/>
            <a:ext cx="177453" cy="1089758"/>
          </a:xfrm>
          <a:custGeom>
            <a:avLst/>
            <a:gdLst/>
            <a:ahLst/>
            <a:cxnLst/>
            <a:rect l="l" t="t" r="r" b="b"/>
            <a:pathLst>
              <a:path w="2361" h="24194" extrusionOk="0">
                <a:moveTo>
                  <a:pt x="591" y="0"/>
                </a:moveTo>
                <a:cubicBezTo>
                  <a:pt x="530" y="1354"/>
                  <a:pt x="428" y="2768"/>
                  <a:pt x="255" y="4223"/>
                </a:cubicBezTo>
                <a:lnTo>
                  <a:pt x="255" y="4284"/>
                </a:lnTo>
                <a:cubicBezTo>
                  <a:pt x="235" y="4446"/>
                  <a:pt x="214" y="4609"/>
                  <a:pt x="194" y="4782"/>
                </a:cubicBezTo>
                <a:lnTo>
                  <a:pt x="194" y="21203"/>
                </a:lnTo>
                <a:lnTo>
                  <a:pt x="1" y="21294"/>
                </a:lnTo>
                <a:cubicBezTo>
                  <a:pt x="51" y="21304"/>
                  <a:pt x="102" y="21304"/>
                  <a:pt x="153" y="21304"/>
                </a:cubicBezTo>
                <a:lnTo>
                  <a:pt x="194" y="21304"/>
                </a:lnTo>
                <a:lnTo>
                  <a:pt x="194" y="24194"/>
                </a:lnTo>
                <a:cubicBezTo>
                  <a:pt x="387" y="23258"/>
                  <a:pt x="570" y="22301"/>
                  <a:pt x="743" y="21335"/>
                </a:cubicBezTo>
                <a:cubicBezTo>
                  <a:pt x="764" y="21223"/>
                  <a:pt x="784" y="21111"/>
                  <a:pt x="804" y="20999"/>
                </a:cubicBezTo>
                <a:cubicBezTo>
                  <a:pt x="804" y="20979"/>
                  <a:pt x="814" y="20948"/>
                  <a:pt x="814" y="20918"/>
                </a:cubicBezTo>
                <a:cubicBezTo>
                  <a:pt x="1842" y="14936"/>
                  <a:pt x="2361" y="8882"/>
                  <a:pt x="2340" y="2808"/>
                </a:cubicBezTo>
                <a:cubicBezTo>
                  <a:pt x="2340" y="2788"/>
                  <a:pt x="2340" y="2768"/>
                  <a:pt x="2340" y="2737"/>
                </a:cubicBezTo>
                <a:cubicBezTo>
                  <a:pt x="2340" y="2086"/>
                  <a:pt x="2330" y="1435"/>
                  <a:pt x="2320" y="774"/>
                </a:cubicBezTo>
                <a:cubicBezTo>
                  <a:pt x="2310" y="621"/>
                  <a:pt x="2310" y="468"/>
                  <a:pt x="2310" y="316"/>
                </a:cubicBezTo>
                <a:cubicBezTo>
                  <a:pt x="2168" y="285"/>
                  <a:pt x="2025" y="255"/>
                  <a:pt x="1883" y="234"/>
                </a:cubicBezTo>
                <a:lnTo>
                  <a:pt x="1527" y="163"/>
                </a:lnTo>
                <a:cubicBezTo>
                  <a:pt x="1333" y="133"/>
                  <a:pt x="1140" y="92"/>
                  <a:pt x="957" y="61"/>
                </a:cubicBezTo>
                <a:lnTo>
                  <a:pt x="6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0" y="4437375"/>
            <a:ext cx="9144000" cy="706250"/>
            <a:chOff x="0" y="4437375"/>
            <a:chExt cx="9144000" cy="70625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4437425"/>
              <a:ext cx="9144000" cy="706200"/>
            </a:xfrm>
            <a:prstGeom prst="rect">
              <a:avLst/>
            </a:pr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379600" y="4437375"/>
              <a:ext cx="1540755" cy="706110"/>
            </a:xfrm>
            <a:custGeom>
              <a:avLst/>
              <a:gdLst/>
              <a:ahLst/>
              <a:cxnLst/>
              <a:rect l="l" t="t" r="r" b="b"/>
              <a:pathLst>
                <a:path w="12922" h="5922" extrusionOk="0">
                  <a:moveTo>
                    <a:pt x="4243" y="0"/>
                  </a:moveTo>
                  <a:cubicBezTo>
                    <a:pt x="4243" y="0"/>
                    <a:pt x="4121" y="3673"/>
                    <a:pt x="1" y="5922"/>
                  </a:cubicBezTo>
                  <a:lnTo>
                    <a:pt x="12921" y="5922"/>
                  </a:lnTo>
                  <a:cubicBezTo>
                    <a:pt x="12921" y="5922"/>
                    <a:pt x="8638" y="4223"/>
                    <a:pt x="8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5173775" y="3183725"/>
            <a:ext cx="3970177" cy="1478947"/>
          </a:xfrm>
          <a:custGeom>
            <a:avLst/>
            <a:gdLst/>
            <a:ahLst/>
            <a:cxnLst/>
            <a:rect l="l" t="t" r="r" b="b"/>
            <a:pathLst>
              <a:path w="52823" h="27491" extrusionOk="0">
                <a:moveTo>
                  <a:pt x="37114" y="1"/>
                </a:moveTo>
                <a:cubicBezTo>
                  <a:pt x="36934" y="1"/>
                  <a:pt x="36753" y="6"/>
                  <a:pt x="36575" y="15"/>
                </a:cubicBezTo>
                <a:cubicBezTo>
                  <a:pt x="36524" y="25"/>
                  <a:pt x="36453" y="35"/>
                  <a:pt x="36392" y="35"/>
                </a:cubicBezTo>
                <a:cubicBezTo>
                  <a:pt x="34469" y="167"/>
                  <a:pt x="32943" y="869"/>
                  <a:pt x="31122" y="2019"/>
                </a:cubicBezTo>
                <a:lnTo>
                  <a:pt x="31112" y="2019"/>
                </a:lnTo>
                <a:cubicBezTo>
                  <a:pt x="30379" y="2487"/>
                  <a:pt x="29596" y="3016"/>
                  <a:pt x="28731" y="3627"/>
                </a:cubicBezTo>
                <a:cubicBezTo>
                  <a:pt x="26035" y="5478"/>
                  <a:pt x="23878" y="6974"/>
                  <a:pt x="22067" y="8235"/>
                </a:cubicBezTo>
                <a:cubicBezTo>
                  <a:pt x="20205" y="9538"/>
                  <a:pt x="18730" y="10596"/>
                  <a:pt x="17459" y="11542"/>
                </a:cubicBezTo>
                <a:lnTo>
                  <a:pt x="17428" y="11572"/>
                </a:lnTo>
                <a:cubicBezTo>
                  <a:pt x="16736" y="12081"/>
                  <a:pt x="16105" y="12569"/>
                  <a:pt x="15505" y="13047"/>
                </a:cubicBezTo>
                <a:cubicBezTo>
                  <a:pt x="14905" y="13536"/>
                  <a:pt x="14244" y="14044"/>
                  <a:pt x="13552" y="14594"/>
                </a:cubicBezTo>
                <a:cubicBezTo>
                  <a:pt x="12972" y="15031"/>
                  <a:pt x="12372" y="15489"/>
                  <a:pt x="11731" y="15967"/>
                </a:cubicBezTo>
                <a:cubicBezTo>
                  <a:pt x="10693" y="16730"/>
                  <a:pt x="9584" y="17544"/>
                  <a:pt x="8394" y="18379"/>
                </a:cubicBezTo>
                <a:cubicBezTo>
                  <a:pt x="5942" y="20088"/>
                  <a:pt x="3144" y="21919"/>
                  <a:pt x="0" y="23832"/>
                </a:cubicBezTo>
                <a:cubicBezTo>
                  <a:pt x="519" y="24005"/>
                  <a:pt x="1099" y="24178"/>
                  <a:pt x="1710" y="24361"/>
                </a:cubicBezTo>
                <a:cubicBezTo>
                  <a:pt x="3439" y="24880"/>
                  <a:pt x="5494" y="25429"/>
                  <a:pt x="7844" y="25917"/>
                </a:cubicBezTo>
                <a:cubicBezTo>
                  <a:pt x="8088" y="25968"/>
                  <a:pt x="8333" y="26019"/>
                  <a:pt x="8577" y="26070"/>
                </a:cubicBezTo>
                <a:cubicBezTo>
                  <a:pt x="12718" y="26884"/>
                  <a:pt x="16919" y="27352"/>
                  <a:pt x="21141" y="27464"/>
                </a:cubicBezTo>
                <a:cubicBezTo>
                  <a:pt x="21790" y="27481"/>
                  <a:pt x="22439" y="27490"/>
                  <a:pt x="23088" y="27490"/>
                </a:cubicBezTo>
                <a:cubicBezTo>
                  <a:pt x="26203" y="27490"/>
                  <a:pt x="29314" y="27288"/>
                  <a:pt x="32404" y="26884"/>
                </a:cubicBezTo>
                <a:lnTo>
                  <a:pt x="32424" y="26884"/>
                </a:lnTo>
                <a:cubicBezTo>
                  <a:pt x="33584" y="26741"/>
                  <a:pt x="34774" y="26558"/>
                  <a:pt x="35975" y="26334"/>
                </a:cubicBezTo>
                <a:cubicBezTo>
                  <a:pt x="41774" y="25287"/>
                  <a:pt x="47441" y="23547"/>
                  <a:pt x="52823" y="21136"/>
                </a:cubicBezTo>
                <a:lnTo>
                  <a:pt x="52823" y="8327"/>
                </a:lnTo>
                <a:cubicBezTo>
                  <a:pt x="51846" y="7666"/>
                  <a:pt x="50930" y="7035"/>
                  <a:pt x="50045" y="6455"/>
                </a:cubicBezTo>
                <a:cubicBezTo>
                  <a:pt x="48662" y="5498"/>
                  <a:pt x="47400" y="4634"/>
                  <a:pt x="46240" y="3830"/>
                </a:cubicBezTo>
                <a:lnTo>
                  <a:pt x="46210" y="3810"/>
                </a:lnTo>
                <a:cubicBezTo>
                  <a:pt x="43727" y="2090"/>
                  <a:pt x="41092" y="249"/>
                  <a:pt x="37786" y="25"/>
                </a:cubicBezTo>
                <a:lnTo>
                  <a:pt x="37776" y="25"/>
                </a:lnTo>
                <a:cubicBezTo>
                  <a:pt x="37557" y="8"/>
                  <a:pt x="37336" y="1"/>
                  <a:pt x="37114" y="1"/>
                </a:cubicBezTo>
                <a:close/>
              </a:path>
            </a:pathLst>
          </a:custGeom>
          <a:solidFill>
            <a:srgbClr val="AEC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3174" y="4326724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355198" y="2433824"/>
            <a:ext cx="1369680" cy="1413069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713225" y="21294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713225" y="10062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5908657" y="19049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6794423" y="153836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5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217" name="Google Shape;217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221" name="Google Shape;221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25" name="Google Shape;225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28" name="Google Shape;228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5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-3" y="4271978"/>
            <a:ext cx="9183627" cy="871505"/>
            <a:chOff x="-3" y="4271978"/>
            <a:chExt cx="9183627" cy="871505"/>
          </a:xfrm>
        </p:grpSpPr>
        <p:sp>
          <p:nvSpPr>
            <p:cNvPr id="241" name="Google Shape;241;p16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164982" y="4762301"/>
              <a:ext cx="1497017" cy="162937"/>
            </a:xfrm>
            <a:custGeom>
              <a:avLst/>
              <a:gdLst/>
              <a:ahLst/>
              <a:cxnLst/>
              <a:rect l="l" t="t" r="r" b="b"/>
              <a:pathLst>
                <a:path w="19931" h="4858" extrusionOk="0">
                  <a:moveTo>
                    <a:pt x="10809" y="1"/>
                  </a:moveTo>
                  <a:cubicBezTo>
                    <a:pt x="7965" y="1"/>
                    <a:pt x="4119" y="489"/>
                    <a:pt x="1282" y="2239"/>
                  </a:cubicBezTo>
                  <a:cubicBezTo>
                    <a:pt x="488" y="2738"/>
                    <a:pt x="0" y="3185"/>
                    <a:pt x="71" y="3572"/>
                  </a:cubicBezTo>
                  <a:cubicBezTo>
                    <a:pt x="203" y="4182"/>
                    <a:pt x="987" y="4335"/>
                    <a:pt x="1607" y="4365"/>
                  </a:cubicBezTo>
                  <a:lnTo>
                    <a:pt x="11842" y="4813"/>
                  </a:lnTo>
                  <a:cubicBezTo>
                    <a:pt x="12392" y="4837"/>
                    <a:pt x="12952" y="4858"/>
                    <a:pt x="13512" y="4858"/>
                  </a:cubicBezTo>
                  <a:cubicBezTo>
                    <a:pt x="15328" y="4858"/>
                    <a:pt x="17146" y="4641"/>
                    <a:pt x="18608" y="3623"/>
                  </a:cubicBezTo>
                  <a:cubicBezTo>
                    <a:pt x="19310" y="3134"/>
                    <a:pt x="19930" y="2209"/>
                    <a:pt x="19493" y="1466"/>
                  </a:cubicBezTo>
                  <a:cubicBezTo>
                    <a:pt x="19249" y="1069"/>
                    <a:pt x="18760" y="927"/>
                    <a:pt x="17896" y="723"/>
                  </a:cubicBezTo>
                  <a:cubicBezTo>
                    <a:pt x="16848" y="479"/>
                    <a:pt x="16390" y="621"/>
                    <a:pt x="14864" y="398"/>
                  </a:cubicBezTo>
                  <a:cubicBezTo>
                    <a:pt x="14386" y="326"/>
                    <a:pt x="14081" y="265"/>
                    <a:pt x="13897" y="235"/>
                  </a:cubicBezTo>
                  <a:cubicBezTo>
                    <a:pt x="13209" y="104"/>
                    <a:pt x="12114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0" y="4174675"/>
            <a:ext cx="9144000" cy="965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7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58" name="Google Shape;258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61" name="Google Shape;261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7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subTitle" idx="1"/>
          </p:nvPr>
        </p:nvSpPr>
        <p:spPr>
          <a:xfrm>
            <a:off x="6542774" y="180227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subTitle" idx="2"/>
          </p:nvPr>
        </p:nvSpPr>
        <p:spPr>
          <a:xfrm>
            <a:off x="6542774" y="12762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ubTitle" idx="3"/>
          </p:nvPr>
        </p:nvSpPr>
        <p:spPr>
          <a:xfrm>
            <a:off x="6542774" y="29808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4"/>
          </p:nvPr>
        </p:nvSpPr>
        <p:spPr>
          <a:xfrm>
            <a:off x="6542774" y="24548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5"/>
          </p:nvPr>
        </p:nvSpPr>
        <p:spPr>
          <a:xfrm>
            <a:off x="6542774" y="41594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6"/>
          </p:nvPr>
        </p:nvSpPr>
        <p:spPr>
          <a:xfrm>
            <a:off x="6542774" y="363340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50" y="773900"/>
            <a:ext cx="3991500" cy="3987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 flipH="1">
            <a:off x="125" y="4719225"/>
            <a:ext cx="9144000" cy="421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>
            <a:off x="125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52" name="Google Shape;552;p29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553" name="Google Shape;553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9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557" name="Google Shape;557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25" y="4085900"/>
            <a:ext cx="91440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125" y="4736300"/>
            <a:ext cx="9144000" cy="404100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002425" y="4374350"/>
            <a:ext cx="7141374" cy="572085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70235">
            <a:off x="119260" y="4537830"/>
            <a:ext cx="3066085" cy="6046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595323" y="620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46203" y="19990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 flipH="1">
            <a:off x="5028075" y="896213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 flipH="1">
            <a:off x="5028075" y="3249613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365104" y="1139578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flipH="1">
            <a:off x="12" y="859600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8741820" y="1123837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3072129" y="477616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3891279" y="875341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601175" flipH="1">
            <a:off x="1110208" y="4349908"/>
            <a:ext cx="1886300" cy="4183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flipH="1">
            <a:off x="1334159" y="4399754"/>
            <a:ext cx="6785099" cy="743633"/>
            <a:chOff x="2430819" y="3468201"/>
            <a:chExt cx="3104740" cy="1701678"/>
          </a:xfrm>
        </p:grpSpPr>
        <p:sp>
          <p:nvSpPr>
            <p:cNvPr id="133" name="Google Shape;133;p9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 flipH="1">
            <a:off x="55" y="4452263"/>
            <a:ext cx="3704588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685847" y="4452276"/>
            <a:ext cx="3458323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4D1A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70800" y="2949325"/>
            <a:ext cx="36024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1978038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1851450" y="2917488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47" name="Google Shape;147;p11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-2454" y="4191074"/>
            <a:ext cx="4059429" cy="96212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4083600" y="690575"/>
            <a:ext cx="962100" cy="9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5342650" y="4560924"/>
            <a:ext cx="3801350" cy="492332"/>
          </a:xfrm>
          <a:custGeom>
            <a:avLst/>
            <a:gdLst/>
            <a:ahLst/>
            <a:cxnLst/>
            <a:rect l="l" t="t" r="r" b="b"/>
            <a:pathLst>
              <a:path w="75989" h="25984" extrusionOk="0">
                <a:moveTo>
                  <a:pt x="0" y="0"/>
                </a:moveTo>
                <a:lnTo>
                  <a:pt x="0" y="25984"/>
                </a:lnTo>
                <a:lnTo>
                  <a:pt x="72367" y="25984"/>
                </a:lnTo>
                <a:cubicBezTo>
                  <a:pt x="73170" y="25129"/>
                  <a:pt x="73872" y="24173"/>
                  <a:pt x="74432" y="23146"/>
                </a:cubicBezTo>
                <a:cubicBezTo>
                  <a:pt x="74991" y="22128"/>
                  <a:pt x="75398" y="21029"/>
                  <a:pt x="75632" y="19890"/>
                </a:cubicBezTo>
                <a:cubicBezTo>
                  <a:pt x="75683" y="19676"/>
                  <a:pt x="75724" y="19452"/>
                  <a:pt x="75765" y="19218"/>
                </a:cubicBezTo>
                <a:cubicBezTo>
                  <a:pt x="75978" y="17794"/>
                  <a:pt x="75988" y="16339"/>
                  <a:pt x="75805" y="14905"/>
                </a:cubicBezTo>
                <a:cubicBezTo>
                  <a:pt x="75775" y="14701"/>
                  <a:pt x="75744" y="14498"/>
                  <a:pt x="75714" y="14284"/>
                </a:cubicBezTo>
                <a:cubicBezTo>
                  <a:pt x="74595" y="13674"/>
                  <a:pt x="73252" y="12972"/>
                  <a:pt x="71715" y="12239"/>
                </a:cubicBezTo>
                <a:cubicBezTo>
                  <a:pt x="71695" y="12229"/>
                  <a:pt x="71675" y="12219"/>
                  <a:pt x="71654" y="12209"/>
                </a:cubicBezTo>
                <a:cubicBezTo>
                  <a:pt x="69884" y="11364"/>
                  <a:pt x="67860" y="10479"/>
                  <a:pt x="65591" y="9604"/>
                </a:cubicBezTo>
                <a:cubicBezTo>
                  <a:pt x="65560" y="9594"/>
                  <a:pt x="65530" y="9584"/>
                  <a:pt x="65499" y="9574"/>
                </a:cubicBezTo>
                <a:cubicBezTo>
                  <a:pt x="65397" y="9523"/>
                  <a:pt x="65286" y="9482"/>
                  <a:pt x="65184" y="9441"/>
                </a:cubicBezTo>
                <a:cubicBezTo>
                  <a:pt x="65164" y="9431"/>
                  <a:pt x="65143" y="9431"/>
                  <a:pt x="65133" y="9421"/>
                </a:cubicBezTo>
                <a:cubicBezTo>
                  <a:pt x="64736" y="9268"/>
                  <a:pt x="64339" y="9126"/>
                  <a:pt x="63922" y="8973"/>
                </a:cubicBezTo>
                <a:cubicBezTo>
                  <a:pt x="62956" y="8627"/>
                  <a:pt x="61928" y="8271"/>
                  <a:pt x="60748" y="7915"/>
                </a:cubicBezTo>
                <a:cubicBezTo>
                  <a:pt x="60595" y="7864"/>
                  <a:pt x="60433" y="7814"/>
                  <a:pt x="60280" y="7773"/>
                </a:cubicBezTo>
                <a:lnTo>
                  <a:pt x="59639" y="7580"/>
                </a:lnTo>
                <a:cubicBezTo>
                  <a:pt x="59385" y="7508"/>
                  <a:pt x="59120" y="7437"/>
                  <a:pt x="58856" y="7366"/>
                </a:cubicBezTo>
                <a:lnTo>
                  <a:pt x="58652" y="7305"/>
                </a:lnTo>
                <a:lnTo>
                  <a:pt x="58449" y="7254"/>
                </a:lnTo>
                <a:lnTo>
                  <a:pt x="58388" y="7234"/>
                </a:lnTo>
                <a:cubicBezTo>
                  <a:pt x="57269" y="6939"/>
                  <a:pt x="56007" y="6623"/>
                  <a:pt x="54573" y="6308"/>
                </a:cubicBezTo>
                <a:cubicBezTo>
                  <a:pt x="52233" y="5779"/>
                  <a:pt x="49414" y="5229"/>
                  <a:pt x="45925" y="4650"/>
                </a:cubicBezTo>
                <a:cubicBezTo>
                  <a:pt x="45437" y="4568"/>
                  <a:pt x="44948" y="4487"/>
                  <a:pt x="44450" y="4405"/>
                </a:cubicBezTo>
                <a:lnTo>
                  <a:pt x="43381" y="4232"/>
                </a:lnTo>
                <a:cubicBezTo>
                  <a:pt x="42863" y="4151"/>
                  <a:pt x="42344" y="4070"/>
                  <a:pt x="41825" y="3988"/>
                </a:cubicBezTo>
                <a:cubicBezTo>
                  <a:pt x="41682" y="3968"/>
                  <a:pt x="41560" y="3948"/>
                  <a:pt x="41428" y="3937"/>
                </a:cubicBezTo>
                <a:lnTo>
                  <a:pt x="40797" y="3836"/>
                </a:lnTo>
                <a:cubicBezTo>
                  <a:pt x="40573" y="3805"/>
                  <a:pt x="40360" y="3775"/>
                  <a:pt x="40146" y="3744"/>
                </a:cubicBezTo>
                <a:cubicBezTo>
                  <a:pt x="39505" y="3642"/>
                  <a:pt x="38864" y="3551"/>
                  <a:pt x="38234" y="3459"/>
                </a:cubicBezTo>
                <a:cubicBezTo>
                  <a:pt x="36901" y="3266"/>
                  <a:pt x="35609" y="3093"/>
                  <a:pt x="34367" y="2930"/>
                </a:cubicBezTo>
                <a:cubicBezTo>
                  <a:pt x="31814" y="2584"/>
                  <a:pt x="29474" y="2299"/>
                  <a:pt x="27429" y="2065"/>
                </a:cubicBezTo>
                <a:cubicBezTo>
                  <a:pt x="25903" y="1892"/>
                  <a:pt x="24540" y="1740"/>
                  <a:pt x="23359" y="1628"/>
                </a:cubicBezTo>
                <a:lnTo>
                  <a:pt x="23248" y="1608"/>
                </a:lnTo>
                <a:cubicBezTo>
                  <a:pt x="22698" y="1557"/>
                  <a:pt x="22210" y="1506"/>
                  <a:pt x="21752" y="1465"/>
                </a:cubicBezTo>
                <a:lnTo>
                  <a:pt x="21742" y="1465"/>
                </a:lnTo>
                <a:cubicBezTo>
                  <a:pt x="21650" y="1455"/>
                  <a:pt x="21559" y="1435"/>
                  <a:pt x="21477" y="1435"/>
                </a:cubicBezTo>
                <a:cubicBezTo>
                  <a:pt x="20165" y="1302"/>
                  <a:pt x="19280" y="1231"/>
                  <a:pt x="18913" y="1201"/>
                </a:cubicBezTo>
                <a:cubicBezTo>
                  <a:pt x="17082" y="1038"/>
                  <a:pt x="15281" y="895"/>
                  <a:pt x="13542" y="773"/>
                </a:cubicBezTo>
                <a:cubicBezTo>
                  <a:pt x="12646" y="702"/>
                  <a:pt x="11772" y="641"/>
                  <a:pt x="10907" y="590"/>
                </a:cubicBezTo>
                <a:cubicBezTo>
                  <a:pt x="10205" y="539"/>
                  <a:pt x="9503" y="499"/>
                  <a:pt x="8821" y="458"/>
                </a:cubicBezTo>
                <a:cubicBezTo>
                  <a:pt x="8816" y="453"/>
                  <a:pt x="8813" y="450"/>
                  <a:pt x="8811" y="450"/>
                </a:cubicBezTo>
                <a:cubicBezTo>
                  <a:pt x="8808" y="450"/>
                  <a:pt x="8806" y="453"/>
                  <a:pt x="8801" y="458"/>
                </a:cubicBezTo>
                <a:cubicBezTo>
                  <a:pt x="8485" y="438"/>
                  <a:pt x="8180" y="417"/>
                  <a:pt x="7865" y="397"/>
                </a:cubicBezTo>
                <a:cubicBezTo>
                  <a:pt x="7488" y="377"/>
                  <a:pt x="7112" y="356"/>
                  <a:pt x="6735" y="336"/>
                </a:cubicBezTo>
                <a:lnTo>
                  <a:pt x="6705" y="336"/>
                </a:lnTo>
                <a:cubicBezTo>
                  <a:pt x="6674" y="326"/>
                  <a:pt x="6644" y="326"/>
                  <a:pt x="6603" y="326"/>
                </a:cubicBezTo>
                <a:cubicBezTo>
                  <a:pt x="4935" y="234"/>
                  <a:pt x="3317" y="153"/>
                  <a:pt x="1771" y="8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4771522"/>
            <a:ext cx="9183013" cy="371983"/>
          </a:xfrm>
          <a:custGeom>
            <a:avLst/>
            <a:gdLst/>
            <a:ahLst/>
            <a:cxnLst/>
            <a:rect l="l" t="t" r="r" b="b"/>
            <a:pathLst>
              <a:path w="122269" h="14569" extrusionOk="0">
                <a:moveTo>
                  <a:pt x="45599" y="0"/>
                </a:moveTo>
                <a:cubicBezTo>
                  <a:pt x="44206" y="0"/>
                  <a:pt x="43137" y="0"/>
                  <a:pt x="42415" y="10"/>
                </a:cubicBezTo>
                <a:cubicBezTo>
                  <a:pt x="41621" y="20"/>
                  <a:pt x="40807" y="20"/>
                  <a:pt x="39983" y="41"/>
                </a:cubicBezTo>
                <a:cubicBezTo>
                  <a:pt x="38437" y="51"/>
                  <a:pt x="36850" y="81"/>
                  <a:pt x="35232" y="122"/>
                </a:cubicBezTo>
                <a:cubicBezTo>
                  <a:pt x="32028" y="193"/>
                  <a:pt x="28701" y="315"/>
                  <a:pt x="25242" y="488"/>
                </a:cubicBezTo>
                <a:cubicBezTo>
                  <a:pt x="23838" y="549"/>
                  <a:pt x="22413" y="631"/>
                  <a:pt x="20969" y="712"/>
                </a:cubicBezTo>
                <a:cubicBezTo>
                  <a:pt x="18771" y="834"/>
                  <a:pt x="16543" y="987"/>
                  <a:pt x="14254" y="1150"/>
                </a:cubicBezTo>
                <a:lnTo>
                  <a:pt x="14020" y="1170"/>
                </a:lnTo>
                <a:lnTo>
                  <a:pt x="12636" y="1272"/>
                </a:lnTo>
                <a:lnTo>
                  <a:pt x="11649" y="1353"/>
                </a:lnTo>
                <a:cubicBezTo>
                  <a:pt x="9503" y="1516"/>
                  <a:pt x="7315" y="1709"/>
                  <a:pt x="5098" y="1923"/>
                </a:cubicBezTo>
                <a:cubicBezTo>
                  <a:pt x="3419" y="2076"/>
                  <a:pt x="1720" y="2238"/>
                  <a:pt x="0" y="2432"/>
                </a:cubicBezTo>
                <a:lnTo>
                  <a:pt x="0" y="14569"/>
                </a:lnTo>
                <a:lnTo>
                  <a:pt x="121872" y="14569"/>
                </a:lnTo>
                <a:lnTo>
                  <a:pt x="121872" y="7030"/>
                </a:lnTo>
                <a:lnTo>
                  <a:pt x="122167" y="6969"/>
                </a:lnTo>
                <a:lnTo>
                  <a:pt x="122269" y="6949"/>
                </a:lnTo>
                <a:lnTo>
                  <a:pt x="121862" y="6857"/>
                </a:lnTo>
                <a:lnTo>
                  <a:pt x="121323" y="6756"/>
                </a:lnTo>
                <a:cubicBezTo>
                  <a:pt x="120672" y="6633"/>
                  <a:pt x="120000" y="6511"/>
                  <a:pt x="119288" y="6379"/>
                </a:cubicBezTo>
                <a:cubicBezTo>
                  <a:pt x="119257" y="6369"/>
                  <a:pt x="119227" y="6359"/>
                  <a:pt x="119196" y="6359"/>
                </a:cubicBezTo>
                <a:cubicBezTo>
                  <a:pt x="118291" y="6186"/>
                  <a:pt x="117324" y="6023"/>
                  <a:pt x="116327" y="5850"/>
                </a:cubicBezTo>
                <a:cubicBezTo>
                  <a:pt x="115768" y="5758"/>
                  <a:pt x="115208" y="5657"/>
                  <a:pt x="114659" y="5565"/>
                </a:cubicBezTo>
                <a:cubicBezTo>
                  <a:pt x="114160" y="5484"/>
                  <a:pt x="113672" y="5402"/>
                  <a:pt x="113184" y="5331"/>
                </a:cubicBezTo>
                <a:cubicBezTo>
                  <a:pt x="112940" y="5290"/>
                  <a:pt x="112726" y="5260"/>
                  <a:pt x="112472" y="5219"/>
                </a:cubicBezTo>
                <a:cubicBezTo>
                  <a:pt x="112217" y="5168"/>
                  <a:pt x="111963" y="5138"/>
                  <a:pt x="111709" y="5097"/>
                </a:cubicBezTo>
                <a:cubicBezTo>
                  <a:pt x="111556" y="5067"/>
                  <a:pt x="111414" y="5046"/>
                  <a:pt x="111261" y="5026"/>
                </a:cubicBezTo>
                <a:cubicBezTo>
                  <a:pt x="111027" y="4995"/>
                  <a:pt x="110793" y="4955"/>
                  <a:pt x="110549" y="4914"/>
                </a:cubicBezTo>
                <a:cubicBezTo>
                  <a:pt x="110305" y="4884"/>
                  <a:pt x="110060" y="4843"/>
                  <a:pt x="109816" y="4802"/>
                </a:cubicBezTo>
                <a:cubicBezTo>
                  <a:pt x="108707" y="4639"/>
                  <a:pt x="107619" y="4477"/>
                  <a:pt x="106561" y="4324"/>
                </a:cubicBezTo>
                <a:lnTo>
                  <a:pt x="105665" y="4192"/>
                </a:lnTo>
                <a:cubicBezTo>
                  <a:pt x="105574" y="4182"/>
                  <a:pt x="105492" y="4171"/>
                  <a:pt x="105401" y="4161"/>
                </a:cubicBezTo>
                <a:cubicBezTo>
                  <a:pt x="104689" y="4059"/>
                  <a:pt x="103987" y="3958"/>
                  <a:pt x="103305" y="3866"/>
                </a:cubicBezTo>
                <a:cubicBezTo>
                  <a:pt x="103213" y="3856"/>
                  <a:pt x="103122" y="3846"/>
                  <a:pt x="103030" y="3836"/>
                </a:cubicBezTo>
                <a:lnTo>
                  <a:pt x="102756" y="3795"/>
                </a:lnTo>
                <a:cubicBezTo>
                  <a:pt x="102135" y="3714"/>
                  <a:pt x="101525" y="3632"/>
                  <a:pt x="100924" y="3551"/>
                </a:cubicBezTo>
                <a:cubicBezTo>
                  <a:pt x="97699" y="3123"/>
                  <a:pt x="94851" y="2788"/>
                  <a:pt x="92521" y="2533"/>
                </a:cubicBezTo>
                <a:lnTo>
                  <a:pt x="92500" y="2533"/>
                </a:lnTo>
                <a:lnTo>
                  <a:pt x="92053" y="2483"/>
                </a:lnTo>
                <a:cubicBezTo>
                  <a:pt x="90974" y="2371"/>
                  <a:pt x="90018" y="2269"/>
                  <a:pt x="89184" y="2177"/>
                </a:cubicBezTo>
                <a:lnTo>
                  <a:pt x="89092" y="2167"/>
                </a:lnTo>
                <a:lnTo>
                  <a:pt x="89062" y="2167"/>
                </a:lnTo>
                <a:cubicBezTo>
                  <a:pt x="87414" y="2004"/>
                  <a:pt x="86315" y="1903"/>
                  <a:pt x="85857" y="1862"/>
                </a:cubicBezTo>
                <a:cubicBezTo>
                  <a:pt x="84697" y="1760"/>
                  <a:pt x="83537" y="1658"/>
                  <a:pt x="82398" y="1567"/>
                </a:cubicBezTo>
                <a:lnTo>
                  <a:pt x="82245" y="1557"/>
                </a:lnTo>
                <a:cubicBezTo>
                  <a:pt x="80394" y="1404"/>
                  <a:pt x="78593" y="1272"/>
                  <a:pt x="76833" y="1150"/>
                </a:cubicBezTo>
                <a:lnTo>
                  <a:pt x="75632" y="1058"/>
                </a:lnTo>
                <a:lnTo>
                  <a:pt x="74493" y="987"/>
                </a:lnTo>
                <a:lnTo>
                  <a:pt x="74473" y="987"/>
                </a:lnTo>
                <a:lnTo>
                  <a:pt x="73435" y="926"/>
                </a:lnTo>
                <a:lnTo>
                  <a:pt x="72143" y="845"/>
                </a:lnTo>
                <a:cubicBezTo>
                  <a:pt x="72092" y="834"/>
                  <a:pt x="72041" y="834"/>
                  <a:pt x="71990" y="834"/>
                </a:cubicBezTo>
                <a:lnTo>
                  <a:pt x="71899" y="834"/>
                </a:lnTo>
                <a:lnTo>
                  <a:pt x="71695" y="824"/>
                </a:lnTo>
                <a:cubicBezTo>
                  <a:pt x="69925" y="722"/>
                  <a:pt x="68205" y="631"/>
                  <a:pt x="66547" y="539"/>
                </a:cubicBezTo>
                <a:cubicBezTo>
                  <a:pt x="64868" y="458"/>
                  <a:pt x="63241" y="387"/>
                  <a:pt x="61684" y="326"/>
                </a:cubicBezTo>
                <a:lnTo>
                  <a:pt x="61023" y="305"/>
                </a:lnTo>
                <a:cubicBezTo>
                  <a:pt x="60982" y="295"/>
                  <a:pt x="60931" y="295"/>
                  <a:pt x="60880" y="295"/>
                </a:cubicBezTo>
                <a:cubicBezTo>
                  <a:pt x="59761" y="254"/>
                  <a:pt x="58683" y="224"/>
                  <a:pt x="57645" y="193"/>
                </a:cubicBezTo>
                <a:lnTo>
                  <a:pt x="57543" y="193"/>
                </a:lnTo>
                <a:lnTo>
                  <a:pt x="57370" y="183"/>
                </a:lnTo>
                <a:lnTo>
                  <a:pt x="57197" y="183"/>
                </a:lnTo>
                <a:cubicBezTo>
                  <a:pt x="53677" y="81"/>
                  <a:pt x="50646" y="31"/>
                  <a:pt x="48204" y="10"/>
                </a:cubicBezTo>
                <a:cubicBezTo>
                  <a:pt x="47237" y="0"/>
                  <a:pt x="46373" y="0"/>
                  <a:pt x="455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1" y="4471173"/>
            <a:ext cx="2239144" cy="413619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605669" y="11048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776936" y="1014493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4706161" y="134635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191404" y="125601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flipH="1">
            <a:off x="6475553" y="1753643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flipH="1">
            <a:off x="7041302" y="13333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flipH="1">
            <a:off x="1" y="53949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69" name="Google Shape;169;p13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 flipH="1">
            <a:off x="-2449" y="4503154"/>
            <a:ext cx="4059429" cy="650024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BCD7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CC606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FF6B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71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34"/>
          <p:cNvGrpSpPr/>
          <p:nvPr/>
        </p:nvGrpSpPr>
        <p:grpSpPr>
          <a:xfrm>
            <a:off x="8162251" y="2733858"/>
            <a:ext cx="604477" cy="889471"/>
            <a:chOff x="8319631" y="2945130"/>
            <a:chExt cx="419928" cy="617951"/>
          </a:xfrm>
        </p:grpSpPr>
        <p:sp>
          <p:nvSpPr>
            <p:cNvPr id="609" name="Google Shape;609;p34"/>
            <p:cNvSpPr/>
            <p:nvPr/>
          </p:nvSpPr>
          <p:spPr>
            <a:xfrm>
              <a:off x="8319631" y="3030357"/>
              <a:ext cx="383578" cy="532724"/>
            </a:xfrm>
            <a:custGeom>
              <a:avLst/>
              <a:gdLst/>
              <a:ahLst/>
              <a:cxnLst/>
              <a:rect l="l" t="t" r="r" b="b"/>
              <a:pathLst>
                <a:path w="19965" h="27728" extrusionOk="0">
                  <a:moveTo>
                    <a:pt x="1" y="22378"/>
                  </a:moveTo>
                  <a:cubicBezTo>
                    <a:pt x="523" y="21856"/>
                    <a:pt x="9069" y="12331"/>
                    <a:pt x="12201" y="7307"/>
                  </a:cubicBezTo>
                  <a:cubicBezTo>
                    <a:pt x="13701" y="4959"/>
                    <a:pt x="15071" y="2479"/>
                    <a:pt x="16311" y="0"/>
                  </a:cubicBezTo>
                  <a:lnTo>
                    <a:pt x="19964" y="1175"/>
                  </a:lnTo>
                  <a:cubicBezTo>
                    <a:pt x="19964" y="1175"/>
                    <a:pt x="16376" y="17485"/>
                    <a:pt x="13571" y="22639"/>
                  </a:cubicBezTo>
                  <a:cubicBezTo>
                    <a:pt x="10700" y="27727"/>
                    <a:pt x="914" y="24661"/>
                    <a:pt x="1" y="22378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614197" y="2945130"/>
              <a:ext cx="125362" cy="141654"/>
            </a:xfrm>
            <a:custGeom>
              <a:avLst/>
              <a:gdLst/>
              <a:ahLst/>
              <a:cxnLst/>
              <a:rect l="l" t="t" r="r" b="b"/>
              <a:pathLst>
                <a:path w="6525" h="7373" extrusionOk="0">
                  <a:moveTo>
                    <a:pt x="5676" y="783"/>
                  </a:moveTo>
                  <a:cubicBezTo>
                    <a:pt x="5285" y="522"/>
                    <a:pt x="4567" y="913"/>
                    <a:pt x="3849" y="1370"/>
                  </a:cubicBezTo>
                  <a:cubicBezTo>
                    <a:pt x="3393" y="587"/>
                    <a:pt x="2936" y="0"/>
                    <a:pt x="2414" y="65"/>
                  </a:cubicBezTo>
                  <a:cubicBezTo>
                    <a:pt x="1827" y="65"/>
                    <a:pt x="653" y="2022"/>
                    <a:pt x="327" y="2675"/>
                  </a:cubicBezTo>
                  <a:cubicBezTo>
                    <a:pt x="0" y="3458"/>
                    <a:pt x="0" y="4306"/>
                    <a:pt x="261" y="5089"/>
                  </a:cubicBezTo>
                  <a:cubicBezTo>
                    <a:pt x="979" y="6654"/>
                    <a:pt x="4176" y="7372"/>
                    <a:pt x="5480" y="6198"/>
                  </a:cubicBezTo>
                  <a:cubicBezTo>
                    <a:pt x="6068" y="5676"/>
                    <a:pt x="6459" y="4893"/>
                    <a:pt x="6524" y="4110"/>
                  </a:cubicBezTo>
                  <a:cubicBezTo>
                    <a:pt x="6459" y="3262"/>
                    <a:pt x="6329" y="979"/>
                    <a:pt x="5676" y="78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6249958" y="3464374"/>
            <a:ext cx="2894463" cy="1705746"/>
            <a:chOff x="5827592" y="3418910"/>
            <a:chExt cx="3316562" cy="1954495"/>
          </a:xfrm>
        </p:grpSpPr>
        <p:sp>
          <p:nvSpPr>
            <p:cNvPr id="612" name="Google Shape;612;p34"/>
            <p:cNvSpPr/>
            <p:nvPr/>
          </p:nvSpPr>
          <p:spPr>
            <a:xfrm>
              <a:off x="6164775" y="4401600"/>
              <a:ext cx="2979378" cy="971805"/>
            </a:xfrm>
            <a:custGeom>
              <a:avLst/>
              <a:gdLst/>
              <a:ahLst/>
              <a:cxnLst/>
              <a:rect l="l" t="t" r="r" b="b"/>
              <a:pathLst>
                <a:path w="155075" h="38362" extrusionOk="0">
                  <a:moveTo>
                    <a:pt x="0" y="1"/>
                  </a:moveTo>
                  <a:lnTo>
                    <a:pt x="0" y="38362"/>
                  </a:lnTo>
                  <a:lnTo>
                    <a:pt x="155075" y="38362"/>
                  </a:lnTo>
                  <a:lnTo>
                    <a:pt x="15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827592" y="3469055"/>
              <a:ext cx="3316558" cy="1596251"/>
            </a:xfrm>
            <a:custGeom>
              <a:avLst/>
              <a:gdLst/>
              <a:ahLst/>
              <a:cxnLst/>
              <a:rect l="l" t="t" r="r" b="b"/>
              <a:pathLst>
                <a:path w="172625" h="83084" extrusionOk="0">
                  <a:moveTo>
                    <a:pt x="41363" y="0"/>
                  </a:moveTo>
                  <a:lnTo>
                    <a:pt x="40058" y="2284"/>
                  </a:lnTo>
                  <a:lnTo>
                    <a:pt x="22117" y="33925"/>
                  </a:lnTo>
                  <a:lnTo>
                    <a:pt x="6068" y="62174"/>
                  </a:lnTo>
                  <a:lnTo>
                    <a:pt x="1" y="72808"/>
                  </a:lnTo>
                  <a:cubicBezTo>
                    <a:pt x="134" y="79001"/>
                    <a:pt x="5198" y="83065"/>
                    <a:pt x="10494" y="83065"/>
                  </a:cubicBezTo>
                  <a:cubicBezTo>
                    <a:pt x="12953" y="83065"/>
                    <a:pt x="15461" y="82189"/>
                    <a:pt x="17550" y="80245"/>
                  </a:cubicBezTo>
                  <a:cubicBezTo>
                    <a:pt x="18268" y="79593"/>
                    <a:pt x="18855" y="78875"/>
                    <a:pt x="19377" y="78027"/>
                  </a:cubicBezTo>
                  <a:cubicBezTo>
                    <a:pt x="20877" y="80571"/>
                    <a:pt x="23356" y="82268"/>
                    <a:pt x="26227" y="82855"/>
                  </a:cubicBezTo>
                  <a:cubicBezTo>
                    <a:pt x="26945" y="82985"/>
                    <a:pt x="27597" y="83050"/>
                    <a:pt x="28249" y="83050"/>
                  </a:cubicBezTo>
                  <a:cubicBezTo>
                    <a:pt x="29554" y="83050"/>
                    <a:pt x="30859" y="82855"/>
                    <a:pt x="32099" y="82333"/>
                  </a:cubicBezTo>
                  <a:cubicBezTo>
                    <a:pt x="34186" y="81485"/>
                    <a:pt x="36013" y="79984"/>
                    <a:pt x="37187" y="78092"/>
                  </a:cubicBezTo>
                  <a:cubicBezTo>
                    <a:pt x="39210" y="81419"/>
                    <a:pt x="42651" y="83083"/>
                    <a:pt x="46092" y="83083"/>
                  </a:cubicBezTo>
                  <a:cubicBezTo>
                    <a:pt x="49534" y="83083"/>
                    <a:pt x="52975" y="81419"/>
                    <a:pt x="54998" y="78092"/>
                  </a:cubicBezTo>
                  <a:cubicBezTo>
                    <a:pt x="57020" y="81419"/>
                    <a:pt x="60461" y="83083"/>
                    <a:pt x="63903" y="83083"/>
                  </a:cubicBezTo>
                  <a:cubicBezTo>
                    <a:pt x="67344" y="83083"/>
                    <a:pt x="70786" y="81419"/>
                    <a:pt x="72808" y="78092"/>
                  </a:cubicBezTo>
                  <a:cubicBezTo>
                    <a:pt x="74830" y="81419"/>
                    <a:pt x="78272" y="83083"/>
                    <a:pt x="81713" y="83083"/>
                  </a:cubicBezTo>
                  <a:cubicBezTo>
                    <a:pt x="85155" y="83083"/>
                    <a:pt x="88596" y="81419"/>
                    <a:pt x="90618" y="78092"/>
                  </a:cubicBezTo>
                  <a:cubicBezTo>
                    <a:pt x="92641" y="81419"/>
                    <a:pt x="96082" y="83083"/>
                    <a:pt x="99524" y="83083"/>
                  </a:cubicBezTo>
                  <a:cubicBezTo>
                    <a:pt x="102965" y="83083"/>
                    <a:pt x="106406" y="81419"/>
                    <a:pt x="108429" y="78092"/>
                  </a:cubicBezTo>
                  <a:cubicBezTo>
                    <a:pt x="110451" y="81419"/>
                    <a:pt x="113893" y="83083"/>
                    <a:pt x="117334" y="83083"/>
                  </a:cubicBezTo>
                  <a:cubicBezTo>
                    <a:pt x="120775" y="83083"/>
                    <a:pt x="124217" y="81419"/>
                    <a:pt x="126239" y="78092"/>
                  </a:cubicBezTo>
                  <a:cubicBezTo>
                    <a:pt x="127870" y="80702"/>
                    <a:pt x="130610" y="82529"/>
                    <a:pt x="133742" y="82985"/>
                  </a:cubicBezTo>
                  <a:cubicBezTo>
                    <a:pt x="134199" y="82985"/>
                    <a:pt x="134655" y="83050"/>
                    <a:pt x="135112" y="83050"/>
                  </a:cubicBezTo>
                  <a:cubicBezTo>
                    <a:pt x="138765" y="83050"/>
                    <a:pt x="142158" y="81158"/>
                    <a:pt x="144050" y="78027"/>
                  </a:cubicBezTo>
                  <a:cubicBezTo>
                    <a:pt x="146072" y="81354"/>
                    <a:pt x="149514" y="83018"/>
                    <a:pt x="152955" y="83018"/>
                  </a:cubicBezTo>
                  <a:cubicBezTo>
                    <a:pt x="156396" y="83018"/>
                    <a:pt x="159838" y="81354"/>
                    <a:pt x="161860" y="78027"/>
                  </a:cubicBezTo>
                  <a:cubicBezTo>
                    <a:pt x="163752" y="81158"/>
                    <a:pt x="167145" y="83050"/>
                    <a:pt x="170798" y="83050"/>
                  </a:cubicBezTo>
                  <a:cubicBezTo>
                    <a:pt x="171385" y="83050"/>
                    <a:pt x="171972" y="82985"/>
                    <a:pt x="172625" y="82855"/>
                  </a:cubicBezTo>
                  <a:lnTo>
                    <a:pt x="172625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002445" y="4630028"/>
              <a:ext cx="3141705" cy="212240"/>
            </a:xfrm>
            <a:custGeom>
              <a:avLst/>
              <a:gdLst/>
              <a:ahLst/>
              <a:cxnLst/>
              <a:rect l="l" t="t" r="r" b="b"/>
              <a:pathLst>
                <a:path w="163524" h="11047" extrusionOk="0">
                  <a:moveTo>
                    <a:pt x="36959" y="1"/>
                  </a:moveTo>
                  <a:cubicBezTo>
                    <a:pt x="36339" y="1"/>
                    <a:pt x="35719" y="408"/>
                    <a:pt x="35719" y="1224"/>
                  </a:cubicBezTo>
                  <a:cubicBezTo>
                    <a:pt x="35457" y="6163"/>
                    <a:pt x="31740" y="8642"/>
                    <a:pt x="28019" y="8642"/>
                  </a:cubicBezTo>
                  <a:cubicBezTo>
                    <a:pt x="26187" y="8642"/>
                    <a:pt x="24353" y="8040"/>
                    <a:pt x="22932" y="6834"/>
                  </a:cubicBezTo>
                  <a:cubicBezTo>
                    <a:pt x="21301" y="5464"/>
                    <a:pt x="20388" y="3377"/>
                    <a:pt x="20323" y="1224"/>
                  </a:cubicBezTo>
                  <a:cubicBezTo>
                    <a:pt x="20257" y="506"/>
                    <a:pt x="19687" y="147"/>
                    <a:pt x="19116" y="147"/>
                  </a:cubicBezTo>
                  <a:cubicBezTo>
                    <a:pt x="18545" y="147"/>
                    <a:pt x="17974" y="506"/>
                    <a:pt x="17909" y="1224"/>
                  </a:cubicBezTo>
                  <a:cubicBezTo>
                    <a:pt x="17627" y="6177"/>
                    <a:pt x="13898" y="8653"/>
                    <a:pt x="10199" y="8653"/>
                  </a:cubicBezTo>
                  <a:cubicBezTo>
                    <a:pt x="9610" y="8653"/>
                    <a:pt x="9022" y="8591"/>
                    <a:pt x="8449" y="8465"/>
                  </a:cubicBezTo>
                  <a:cubicBezTo>
                    <a:pt x="4991" y="7748"/>
                    <a:pt x="2512" y="4747"/>
                    <a:pt x="2512" y="1224"/>
                  </a:cubicBezTo>
                  <a:cubicBezTo>
                    <a:pt x="2480" y="441"/>
                    <a:pt x="1844" y="49"/>
                    <a:pt x="1224" y="49"/>
                  </a:cubicBezTo>
                  <a:cubicBezTo>
                    <a:pt x="604" y="49"/>
                    <a:pt x="1" y="441"/>
                    <a:pt x="33" y="1224"/>
                  </a:cubicBezTo>
                  <a:cubicBezTo>
                    <a:pt x="359" y="6965"/>
                    <a:pt x="4208" y="10162"/>
                    <a:pt x="8449" y="10879"/>
                  </a:cubicBezTo>
                  <a:cubicBezTo>
                    <a:pt x="9057" y="10992"/>
                    <a:pt x="9666" y="11046"/>
                    <a:pt x="10270" y="11046"/>
                  </a:cubicBezTo>
                  <a:cubicBezTo>
                    <a:pt x="13879" y="11046"/>
                    <a:pt x="17295" y="9097"/>
                    <a:pt x="19083" y="5856"/>
                  </a:cubicBezTo>
                  <a:cubicBezTo>
                    <a:pt x="19996" y="7487"/>
                    <a:pt x="21301" y="8857"/>
                    <a:pt x="22998" y="9705"/>
                  </a:cubicBezTo>
                  <a:cubicBezTo>
                    <a:pt x="24546" y="10577"/>
                    <a:pt x="26313" y="11012"/>
                    <a:pt x="28082" y="11012"/>
                  </a:cubicBezTo>
                  <a:cubicBezTo>
                    <a:pt x="31605" y="11012"/>
                    <a:pt x="35135" y="9287"/>
                    <a:pt x="36959" y="5856"/>
                  </a:cubicBezTo>
                  <a:cubicBezTo>
                    <a:pt x="38785" y="9281"/>
                    <a:pt x="42341" y="10993"/>
                    <a:pt x="45888" y="10993"/>
                  </a:cubicBezTo>
                  <a:cubicBezTo>
                    <a:pt x="49436" y="10993"/>
                    <a:pt x="52975" y="9281"/>
                    <a:pt x="54769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3" y="10993"/>
                    <a:pt x="70818" y="9281"/>
                    <a:pt x="72645" y="5856"/>
                  </a:cubicBezTo>
                  <a:cubicBezTo>
                    <a:pt x="74439" y="9281"/>
                    <a:pt x="77978" y="10993"/>
                    <a:pt x="81526" y="10993"/>
                  </a:cubicBezTo>
                  <a:cubicBezTo>
                    <a:pt x="85073" y="10993"/>
                    <a:pt x="88629" y="9281"/>
                    <a:pt x="90455" y="5856"/>
                  </a:cubicBezTo>
                  <a:cubicBezTo>
                    <a:pt x="92282" y="9281"/>
                    <a:pt x="95838" y="10993"/>
                    <a:pt x="99385" y="10993"/>
                  </a:cubicBezTo>
                  <a:cubicBezTo>
                    <a:pt x="102932" y="10993"/>
                    <a:pt x="106472" y="9281"/>
                    <a:pt x="108266" y="5856"/>
                  </a:cubicBezTo>
                  <a:cubicBezTo>
                    <a:pt x="110092" y="9281"/>
                    <a:pt x="113648" y="10993"/>
                    <a:pt x="117204" y="10993"/>
                  </a:cubicBezTo>
                  <a:cubicBezTo>
                    <a:pt x="120759" y="10993"/>
                    <a:pt x="124315" y="9281"/>
                    <a:pt x="126141" y="5856"/>
                  </a:cubicBezTo>
                  <a:cubicBezTo>
                    <a:pt x="127892" y="9075"/>
                    <a:pt x="131256" y="11023"/>
                    <a:pt x="134836" y="11023"/>
                  </a:cubicBezTo>
                  <a:cubicBezTo>
                    <a:pt x="135392" y="11023"/>
                    <a:pt x="135953" y="10976"/>
                    <a:pt x="136514" y="10879"/>
                  </a:cubicBezTo>
                  <a:cubicBezTo>
                    <a:pt x="139711" y="10553"/>
                    <a:pt x="142451" y="8661"/>
                    <a:pt x="143952" y="5856"/>
                  </a:cubicBezTo>
                  <a:cubicBezTo>
                    <a:pt x="145779" y="9281"/>
                    <a:pt x="149334" y="10993"/>
                    <a:pt x="152890" y="10993"/>
                  </a:cubicBezTo>
                  <a:cubicBezTo>
                    <a:pt x="156445" y="10993"/>
                    <a:pt x="160001" y="9281"/>
                    <a:pt x="161827" y="5856"/>
                  </a:cubicBezTo>
                  <a:cubicBezTo>
                    <a:pt x="162284" y="6704"/>
                    <a:pt x="162806" y="7487"/>
                    <a:pt x="163524" y="8139"/>
                  </a:cubicBezTo>
                  <a:lnTo>
                    <a:pt x="163524" y="3703"/>
                  </a:lnTo>
                  <a:cubicBezTo>
                    <a:pt x="163198" y="2920"/>
                    <a:pt x="163067" y="2072"/>
                    <a:pt x="163002" y="1224"/>
                  </a:cubicBezTo>
                  <a:cubicBezTo>
                    <a:pt x="163002" y="408"/>
                    <a:pt x="162398" y="1"/>
                    <a:pt x="161795" y="1"/>
                  </a:cubicBezTo>
                  <a:cubicBezTo>
                    <a:pt x="161191" y="1"/>
                    <a:pt x="160588" y="408"/>
                    <a:pt x="160588" y="1224"/>
                  </a:cubicBezTo>
                  <a:cubicBezTo>
                    <a:pt x="160294" y="6182"/>
                    <a:pt x="156576" y="8661"/>
                    <a:pt x="152865" y="8661"/>
                  </a:cubicBezTo>
                  <a:cubicBezTo>
                    <a:pt x="149155" y="8661"/>
                    <a:pt x="145452" y="6182"/>
                    <a:pt x="145191" y="1224"/>
                  </a:cubicBezTo>
                  <a:cubicBezTo>
                    <a:pt x="145191" y="605"/>
                    <a:pt x="144663" y="45"/>
                    <a:pt x="144051" y="45"/>
                  </a:cubicBezTo>
                  <a:cubicBezTo>
                    <a:pt x="144018" y="45"/>
                    <a:pt x="143985" y="46"/>
                    <a:pt x="143952" y="49"/>
                  </a:cubicBezTo>
                  <a:cubicBezTo>
                    <a:pt x="143691" y="49"/>
                    <a:pt x="143430" y="115"/>
                    <a:pt x="143169" y="245"/>
                  </a:cubicBezTo>
                  <a:cubicBezTo>
                    <a:pt x="142843" y="441"/>
                    <a:pt x="142647" y="832"/>
                    <a:pt x="142712" y="1224"/>
                  </a:cubicBezTo>
                  <a:cubicBezTo>
                    <a:pt x="142712" y="3899"/>
                    <a:pt x="141212" y="6378"/>
                    <a:pt x="138863" y="7683"/>
                  </a:cubicBezTo>
                  <a:cubicBezTo>
                    <a:pt x="137691" y="8320"/>
                    <a:pt x="136359" y="8639"/>
                    <a:pt x="135026" y="8639"/>
                  </a:cubicBezTo>
                  <a:cubicBezTo>
                    <a:pt x="131317" y="8639"/>
                    <a:pt x="127604" y="6168"/>
                    <a:pt x="127316" y="1224"/>
                  </a:cubicBezTo>
                  <a:cubicBezTo>
                    <a:pt x="127250" y="506"/>
                    <a:pt x="126680" y="147"/>
                    <a:pt x="126109" y="147"/>
                  </a:cubicBezTo>
                  <a:cubicBezTo>
                    <a:pt x="125538" y="147"/>
                    <a:pt x="124967" y="506"/>
                    <a:pt x="124902" y="1224"/>
                  </a:cubicBezTo>
                  <a:cubicBezTo>
                    <a:pt x="124641" y="6182"/>
                    <a:pt x="120922" y="8661"/>
                    <a:pt x="117204" y="8661"/>
                  </a:cubicBezTo>
                  <a:cubicBezTo>
                    <a:pt x="113485" y="8661"/>
                    <a:pt x="109766" y="6182"/>
                    <a:pt x="109505" y="1224"/>
                  </a:cubicBezTo>
                  <a:cubicBezTo>
                    <a:pt x="109505" y="408"/>
                    <a:pt x="108902" y="1"/>
                    <a:pt x="108298" y="1"/>
                  </a:cubicBezTo>
                  <a:cubicBezTo>
                    <a:pt x="107695" y="1"/>
                    <a:pt x="107091" y="408"/>
                    <a:pt x="107091" y="1224"/>
                  </a:cubicBezTo>
                  <a:cubicBezTo>
                    <a:pt x="106798" y="6182"/>
                    <a:pt x="103079" y="8661"/>
                    <a:pt x="99369" y="8661"/>
                  </a:cubicBezTo>
                  <a:cubicBezTo>
                    <a:pt x="95658" y="8661"/>
                    <a:pt x="91956" y="6182"/>
                    <a:pt x="91695" y="1224"/>
                  </a:cubicBezTo>
                  <a:cubicBezTo>
                    <a:pt x="91695" y="408"/>
                    <a:pt x="91075" y="1"/>
                    <a:pt x="90455" y="1"/>
                  </a:cubicBezTo>
                  <a:cubicBezTo>
                    <a:pt x="89836" y="1"/>
                    <a:pt x="89216" y="408"/>
                    <a:pt x="89216" y="1224"/>
                  </a:cubicBezTo>
                  <a:cubicBezTo>
                    <a:pt x="88955" y="6182"/>
                    <a:pt x="85252" y="8661"/>
                    <a:pt x="81542" y="8661"/>
                  </a:cubicBezTo>
                  <a:cubicBezTo>
                    <a:pt x="77831" y="8661"/>
                    <a:pt x="74113" y="6182"/>
                    <a:pt x="73819" y="1224"/>
                  </a:cubicBezTo>
                  <a:cubicBezTo>
                    <a:pt x="73819" y="408"/>
                    <a:pt x="73216" y="1"/>
                    <a:pt x="72612" y="1"/>
                  </a:cubicBezTo>
                  <a:cubicBezTo>
                    <a:pt x="72009" y="1"/>
                    <a:pt x="71405" y="408"/>
                    <a:pt x="71405" y="1224"/>
                  </a:cubicBezTo>
                  <a:cubicBezTo>
                    <a:pt x="71144" y="6182"/>
                    <a:pt x="67426" y="8661"/>
                    <a:pt x="63707" y="8661"/>
                  </a:cubicBezTo>
                  <a:cubicBezTo>
                    <a:pt x="59988" y="8661"/>
                    <a:pt x="56270" y="6182"/>
                    <a:pt x="56009" y="1224"/>
                  </a:cubicBezTo>
                  <a:cubicBezTo>
                    <a:pt x="56009" y="408"/>
                    <a:pt x="55389" y="1"/>
                    <a:pt x="54769" y="1"/>
                  </a:cubicBezTo>
                  <a:cubicBezTo>
                    <a:pt x="54149" y="1"/>
                    <a:pt x="53530" y="408"/>
                    <a:pt x="53530" y="1224"/>
                  </a:cubicBezTo>
                  <a:cubicBezTo>
                    <a:pt x="53269" y="6182"/>
                    <a:pt x="49566" y="8661"/>
                    <a:pt x="45864" y="8661"/>
                  </a:cubicBezTo>
                  <a:cubicBezTo>
                    <a:pt x="42162" y="8661"/>
                    <a:pt x="38459" y="6182"/>
                    <a:pt x="38198" y="1224"/>
                  </a:cubicBezTo>
                  <a:cubicBezTo>
                    <a:pt x="38198" y="408"/>
                    <a:pt x="37579" y="1"/>
                    <a:pt x="36959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164137" y="4360553"/>
              <a:ext cx="2980012" cy="212990"/>
            </a:xfrm>
            <a:custGeom>
              <a:avLst/>
              <a:gdLst/>
              <a:ahLst/>
              <a:cxnLst/>
              <a:rect l="l" t="t" r="r" b="b"/>
              <a:pathLst>
                <a:path w="155108" h="11086" extrusionOk="0">
                  <a:moveTo>
                    <a:pt x="19116" y="0"/>
                  </a:moveTo>
                  <a:cubicBezTo>
                    <a:pt x="18512" y="0"/>
                    <a:pt x="17909" y="408"/>
                    <a:pt x="17909" y="1223"/>
                  </a:cubicBezTo>
                  <a:cubicBezTo>
                    <a:pt x="17909" y="1549"/>
                    <a:pt x="17843" y="1810"/>
                    <a:pt x="17843" y="2137"/>
                  </a:cubicBezTo>
                  <a:cubicBezTo>
                    <a:pt x="17583" y="4290"/>
                    <a:pt x="16343" y="6181"/>
                    <a:pt x="14582" y="7421"/>
                  </a:cubicBezTo>
                  <a:cubicBezTo>
                    <a:pt x="13291" y="8255"/>
                    <a:pt x="11759" y="8672"/>
                    <a:pt x="10225" y="8672"/>
                  </a:cubicBezTo>
                  <a:cubicBezTo>
                    <a:pt x="6721" y="8672"/>
                    <a:pt x="3213" y="6493"/>
                    <a:pt x="2577" y="2137"/>
                  </a:cubicBezTo>
                  <a:cubicBezTo>
                    <a:pt x="2512" y="1810"/>
                    <a:pt x="2447" y="1549"/>
                    <a:pt x="2447" y="1223"/>
                  </a:cubicBezTo>
                  <a:cubicBezTo>
                    <a:pt x="2414" y="440"/>
                    <a:pt x="1795" y="49"/>
                    <a:pt x="1191" y="49"/>
                  </a:cubicBezTo>
                  <a:cubicBezTo>
                    <a:pt x="588" y="49"/>
                    <a:pt x="0" y="440"/>
                    <a:pt x="33" y="1223"/>
                  </a:cubicBezTo>
                  <a:cubicBezTo>
                    <a:pt x="33" y="1549"/>
                    <a:pt x="98" y="1810"/>
                    <a:pt x="98" y="2137"/>
                  </a:cubicBezTo>
                  <a:cubicBezTo>
                    <a:pt x="838" y="8054"/>
                    <a:pt x="5492" y="11027"/>
                    <a:pt x="10143" y="11027"/>
                  </a:cubicBezTo>
                  <a:cubicBezTo>
                    <a:pt x="11645" y="11027"/>
                    <a:pt x="13147" y="10717"/>
                    <a:pt x="14516" y="10096"/>
                  </a:cubicBezTo>
                  <a:cubicBezTo>
                    <a:pt x="16473" y="9248"/>
                    <a:pt x="18104" y="7747"/>
                    <a:pt x="19083" y="5855"/>
                  </a:cubicBezTo>
                  <a:cubicBezTo>
                    <a:pt x="20910" y="9313"/>
                    <a:pt x="24465" y="11042"/>
                    <a:pt x="28013" y="11042"/>
                  </a:cubicBezTo>
                  <a:cubicBezTo>
                    <a:pt x="31560" y="11042"/>
                    <a:pt x="35099" y="9313"/>
                    <a:pt x="36893" y="5855"/>
                  </a:cubicBezTo>
                  <a:cubicBezTo>
                    <a:pt x="38720" y="9313"/>
                    <a:pt x="42276" y="11042"/>
                    <a:pt x="45831" y="11042"/>
                  </a:cubicBezTo>
                  <a:cubicBezTo>
                    <a:pt x="49387" y="11042"/>
                    <a:pt x="52942" y="9313"/>
                    <a:pt x="54769" y="5855"/>
                  </a:cubicBezTo>
                  <a:cubicBezTo>
                    <a:pt x="56563" y="9313"/>
                    <a:pt x="60119" y="11042"/>
                    <a:pt x="63674" y="11042"/>
                  </a:cubicBezTo>
                  <a:cubicBezTo>
                    <a:pt x="67230" y="11042"/>
                    <a:pt x="70785" y="9313"/>
                    <a:pt x="72580" y="5855"/>
                  </a:cubicBezTo>
                  <a:cubicBezTo>
                    <a:pt x="74406" y="9313"/>
                    <a:pt x="77962" y="11042"/>
                    <a:pt x="81517" y="11042"/>
                  </a:cubicBezTo>
                  <a:cubicBezTo>
                    <a:pt x="85073" y="11042"/>
                    <a:pt x="88629" y="9313"/>
                    <a:pt x="90455" y="5855"/>
                  </a:cubicBezTo>
                  <a:cubicBezTo>
                    <a:pt x="92249" y="9313"/>
                    <a:pt x="95805" y="11042"/>
                    <a:pt x="99360" y="11042"/>
                  </a:cubicBezTo>
                  <a:cubicBezTo>
                    <a:pt x="102916" y="11042"/>
                    <a:pt x="106472" y="9313"/>
                    <a:pt x="108266" y="5855"/>
                  </a:cubicBezTo>
                  <a:cubicBezTo>
                    <a:pt x="110092" y="9313"/>
                    <a:pt x="113648" y="11042"/>
                    <a:pt x="117195" y="11042"/>
                  </a:cubicBezTo>
                  <a:cubicBezTo>
                    <a:pt x="120743" y="11042"/>
                    <a:pt x="124282" y="9313"/>
                    <a:pt x="126076" y="5855"/>
                  </a:cubicBezTo>
                  <a:cubicBezTo>
                    <a:pt x="127866" y="9089"/>
                    <a:pt x="131240" y="11044"/>
                    <a:pt x="134841" y="11044"/>
                  </a:cubicBezTo>
                  <a:cubicBezTo>
                    <a:pt x="135309" y="11044"/>
                    <a:pt x="135781" y="11011"/>
                    <a:pt x="136253" y="10944"/>
                  </a:cubicBezTo>
                  <a:cubicBezTo>
                    <a:pt x="139515" y="10683"/>
                    <a:pt x="142386" y="8726"/>
                    <a:pt x="143952" y="5855"/>
                  </a:cubicBezTo>
                  <a:cubicBezTo>
                    <a:pt x="145726" y="9135"/>
                    <a:pt x="149140" y="11086"/>
                    <a:pt x="152770" y="11086"/>
                  </a:cubicBezTo>
                  <a:cubicBezTo>
                    <a:pt x="153544" y="11086"/>
                    <a:pt x="154328" y="10997"/>
                    <a:pt x="155108" y="10813"/>
                  </a:cubicBezTo>
                  <a:lnTo>
                    <a:pt x="155108" y="8400"/>
                  </a:lnTo>
                  <a:cubicBezTo>
                    <a:pt x="154384" y="8595"/>
                    <a:pt x="153634" y="8693"/>
                    <a:pt x="152885" y="8693"/>
                  </a:cubicBezTo>
                  <a:cubicBezTo>
                    <a:pt x="149381" y="8693"/>
                    <a:pt x="145902" y="6544"/>
                    <a:pt x="145257" y="2137"/>
                  </a:cubicBezTo>
                  <a:cubicBezTo>
                    <a:pt x="145257" y="1810"/>
                    <a:pt x="145191" y="1549"/>
                    <a:pt x="145191" y="1223"/>
                  </a:cubicBezTo>
                  <a:cubicBezTo>
                    <a:pt x="145191" y="408"/>
                    <a:pt x="144588" y="0"/>
                    <a:pt x="143984" y="0"/>
                  </a:cubicBezTo>
                  <a:cubicBezTo>
                    <a:pt x="143381" y="0"/>
                    <a:pt x="142777" y="408"/>
                    <a:pt x="142777" y="1223"/>
                  </a:cubicBezTo>
                  <a:cubicBezTo>
                    <a:pt x="142712" y="1549"/>
                    <a:pt x="142647" y="1810"/>
                    <a:pt x="142647" y="2137"/>
                  </a:cubicBezTo>
                  <a:cubicBezTo>
                    <a:pt x="142321" y="5138"/>
                    <a:pt x="140168" y="7617"/>
                    <a:pt x="137232" y="8400"/>
                  </a:cubicBezTo>
                  <a:cubicBezTo>
                    <a:pt x="136530" y="8592"/>
                    <a:pt x="135801" y="8688"/>
                    <a:pt x="135071" y="8688"/>
                  </a:cubicBezTo>
                  <a:cubicBezTo>
                    <a:pt x="131593" y="8688"/>
                    <a:pt x="128093" y="6504"/>
                    <a:pt x="127446" y="2137"/>
                  </a:cubicBezTo>
                  <a:cubicBezTo>
                    <a:pt x="127381" y="1810"/>
                    <a:pt x="127381" y="1549"/>
                    <a:pt x="127381" y="1223"/>
                  </a:cubicBezTo>
                  <a:cubicBezTo>
                    <a:pt x="127381" y="408"/>
                    <a:pt x="126761" y="0"/>
                    <a:pt x="126141" y="0"/>
                  </a:cubicBezTo>
                  <a:cubicBezTo>
                    <a:pt x="125522" y="0"/>
                    <a:pt x="124902" y="408"/>
                    <a:pt x="124902" y="1223"/>
                  </a:cubicBezTo>
                  <a:cubicBezTo>
                    <a:pt x="124902" y="1549"/>
                    <a:pt x="124837" y="1810"/>
                    <a:pt x="124837" y="2137"/>
                  </a:cubicBezTo>
                  <a:cubicBezTo>
                    <a:pt x="124184" y="6508"/>
                    <a:pt x="120694" y="8693"/>
                    <a:pt x="117212" y="8693"/>
                  </a:cubicBezTo>
                  <a:cubicBezTo>
                    <a:pt x="113729" y="8693"/>
                    <a:pt x="110255" y="6508"/>
                    <a:pt x="109636" y="2137"/>
                  </a:cubicBezTo>
                  <a:cubicBezTo>
                    <a:pt x="109570" y="1810"/>
                    <a:pt x="109505" y="1549"/>
                    <a:pt x="109505" y="1223"/>
                  </a:cubicBezTo>
                  <a:cubicBezTo>
                    <a:pt x="109440" y="506"/>
                    <a:pt x="108869" y="147"/>
                    <a:pt x="108298" y="147"/>
                  </a:cubicBezTo>
                  <a:cubicBezTo>
                    <a:pt x="107727" y="147"/>
                    <a:pt x="107157" y="506"/>
                    <a:pt x="107091" y="1223"/>
                  </a:cubicBezTo>
                  <a:cubicBezTo>
                    <a:pt x="107091" y="1549"/>
                    <a:pt x="106961" y="1810"/>
                    <a:pt x="106961" y="2137"/>
                  </a:cubicBezTo>
                  <a:cubicBezTo>
                    <a:pt x="106341" y="6508"/>
                    <a:pt x="102867" y="8693"/>
                    <a:pt x="99385" y="8693"/>
                  </a:cubicBezTo>
                  <a:cubicBezTo>
                    <a:pt x="95903" y="8693"/>
                    <a:pt x="92412" y="6508"/>
                    <a:pt x="91760" y="2137"/>
                  </a:cubicBezTo>
                  <a:cubicBezTo>
                    <a:pt x="91760" y="1810"/>
                    <a:pt x="91695" y="1549"/>
                    <a:pt x="91695" y="1223"/>
                  </a:cubicBezTo>
                  <a:cubicBezTo>
                    <a:pt x="91695" y="408"/>
                    <a:pt x="91075" y="0"/>
                    <a:pt x="90455" y="0"/>
                  </a:cubicBezTo>
                  <a:cubicBezTo>
                    <a:pt x="89835" y="0"/>
                    <a:pt x="89216" y="408"/>
                    <a:pt x="89216" y="1223"/>
                  </a:cubicBezTo>
                  <a:cubicBezTo>
                    <a:pt x="89216" y="1549"/>
                    <a:pt x="89150" y="1810"/>
                    <a:pt x="89150" y="2137"/>
                  </a:cubicBezTo>
                  <a:cubicBezTo>
                    <a:pt x="88531" y="6508"/>
                    <a:pt x="85040" y="8693"/>
                    <a:pt x="81550" y="8693"/>
                  </a:cubicBezTo>
                  <a:cubicBezTo>
                    <a:pt x="78060" y="8693"/>
                    <a:pt x="74569" y="6508"/>
                    <a:pt x="73950" y="2137"/>
                  </a:cubicBezTo>
                  <a:cubicBezTo>
                    <a:pt x="73884" y="1810"/>
                    <a:pt x="73884" y="1549"/>
                    <a:pt x="73884" y="1223"/>
                  </a:cubicBezTo>
                  <a:cubicBezTo>
                    <a:pt x="73884" y="408"/>
                    <a:pt x="73265" y="0"/>
                    <a:pt x="72645" y="0"/>
                  </a:cubicBezTo>
                  <a:cubicBezTo>
                    <a:pt x="72025" y="0"/>
                    <a:pt x="71405" y="408"/>
                    <a:pt x="71405" y="1223"/>
                  </a:cubicBezTo>
                  <a:cubicBezTo>
                    <a:pt x="71405" y="1549"/>
                    <a:pt x="71340" y="1810"/>
                    <a:pt x="71340" y="2137"/>
                  </a:cubicBezTo>
                  <a:cubicBezTo>
                    <a:pt x="70688" y="6508"/>
                    <a:pt x="67197" y="8693"/>
                    <a:pt x="63715" y="8693"/>
                  </a:cubicBezTo>
                  <a:cubicBezTo>
                    <a:pt x="60233" y="8693"/>
                    <a:pt x="56759" y="6508"/>
                    <a:pt x="56139" y="2137"/>
                  </a:cubicBezTo>
                  <a:cubicBezTo>
                    <a:pt x="56074" y="1810"/>
                    <a:pt x="56009" y="1549"/>
                    <a:pt x="56009" y="1223"/>
                  </a:cubicBezTo>
                  <a:cubicBezTo>
                    <a:pt x="56009" y="408"/>
                    <a:pt x="55405" y="0"/>
                    <a:pt x="54802" y="0"/>
                  </a:cubicBezTo>
                  <a:cubicBezTo>
                    <a:pt x="54198" y="0"/>
                    <a:pt x="53595" y="408"/>
                    <a:pt x="53595" y="1223"/>
                  </a:cubicBezTo>
                  <a:cubicBezTo>
                    <a:pt x="53530" y="1549"/>
                    <a:pt x="53464" y="1810"/>
                    <a:pt x="53464" y="2137"/>
                  </a:cubicBezTo>
                  <a:cubicBezTo>
                    <a:pt x="52845" y="6508"/>
                    <a:pt x="49371" y="8693"/>
                    <a:pt x="45888" y="8693"/>
                  </a:cubicBezTo>
                  <a:cubicBezTo>
                    <a:pt x="42406" y="8693"/>
                    <a:pt x="38916" y="6508"/>
                    <a:pt x="38263" y="2137"/>
                  </a:cubicBezTo>
                  <a:cubicBezTo>
                    <a:pt x="38263" y="1810"/>
                    <a:pt x="38198" y="1549"/>
                    <a:pt x="38198" y="1223"/>
                  </a:cubicBezTo>
                  <a:cubicBezTo>
                    <a:pt x="38198" y="408"/>
                    <a:pt x="37578" y="0"/>
                    <a:pt x="36959" y="0"/>
                  </a:cubicBezTo>
                  <a:cubicBezTo>
                    <a:pt x="36339" y="0"/>
                    <a:pt x="35719" y="408"/>
                    <a:pt x="35719" y="1223"/>
                  </a:cubicBezTo>
                  <a:cubicBezTo>
                    <a:pt x="35719" y="1549"/>
                    <a:pt x="35654" y="1810"/>
                    <a:pt x="35654" y="2137"/>
                  </a:cubicBezTo>
                  <a:cubicBezTo>
                    <a:pt x="35002" y="6508"/>
                    <a:pt x="31511" y="8693"/>
                    <a:pt x="28029" y="8693"/>
                  </a:cubicBezTo>
                  <a:cubicBezTo>
                    <a:pt x="24547" y="8693"/>
                    <a:pt x="21073" y="6508"/>
                    <a:pt x="20453" y="2137"/>
                  </a:cubicBezTo>
                  <a:cubicBezTo>
                    <a:pt x="20388" y="1810"/>
                    <a:pt x="20323" y="1549"/>
                    <a:pt x="20323" y="1223"/>
                  </a:cubicBezTo>
                  <a:cubicBezTo>
                    <a:pt x="20323" y="408"/>
                    <a:pt x="19719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325195" y="4092308"/>
              <a:ext cx="2818954" cy="212164"/>
            </a:xfrm>
            <a:custGeom>
              <a:avLst/>
              <a:gdLst/>
              <a:ahLst/>
              <a:cxnLst/>
              <a:rect l="l" t="t" r="r" b="b"/>
              <a:pathLst>
                <a:path w="146725" h="11043" extrusionOk="0">
                  <a:moveTo>
                    <a:pt x="19083" y="1"/>
                  </a:moveTo>
                  <a:cubicBezTo>
                    <a:pt x="18480" y="1"/>
                    <a:pt x="17876" y="408"/>
                    <a:pt x="17876" y="1224"/>
                  </a:cubicBezTo>
                  <a:cubicBezTo>
                    <a:pt x="17591" y="6168"/>
                    <a:pt x="13842" y="8652"/>
                    <a:pt x="10112" y="8652"/>
                  </a:cubicBezTo>
                  <a:cubicBezTo>
                    <a:pt x="8723" y="8652"/>
                    <a:pt x="7337" y="8308"/>
                    <a:pt x="6133" y="7617"/>
                  </a:cubicBezTo>
                  <a:cubicBezTo>
                    <a:pt x="3980" y="6313"/>
                    <a:pt x="2610" y="4029"/>
                    <a:pt x="2480" y="1485"/>
                  </a:cubicBezTo>
                  <a:lnTo>
                    <a:pt x="2480" y="1224"/>
                  </a:lnTo>
                  <a:cubicBezTo>
                    <a:pt x="2447" y="441"/>
                    <a:pt x="1811" y="50"/>
                    <a:pt x="1200" y="50"/>
                  </a:cubicBezTo>
                  <a:cubicBezTo>
                    <a:pt x="588" y="50"/>
                    <a:pt x="1" y="441"/>
                    <a:pt x="66" y="1224"/>
                  </a:cubicBezTo>
                  <a:lnTo>
                    <a:pt x="66" y="1485"/>
                  </a:lnTo>
                  <a:cubicBezTo>
                    <a:pt x="196" y="5334"/>
                    <a:pt x="2545" y="8792"/>
                    <a:pt x="6133" y="10227"/>
                  </a:cubicBezTo>
                  <a:cubicBezTo>
                    <a:pt x="7432" y="10757"/>
                    <a:pt x="8823" y="11021"/>
                    <a:pt x="10208" y="11021"/>
                  </a:cubicBezTo>
                  <a:cubicBezTo>
                    <a:pt x="13765" y="11021"/>
                    <a:pt x="17285" y="9283"/>
                    <a:pt x="19116" y="5856"/>
                  </a:cubicBezTo>
                  <a:cubicBezTo>
                    <a:pt x="20910" y="9314"/>
                    <a:pt x="24466" y="11043"/>
                    <a:pt x="28021" y="11043"/>
                  </a:cubicBezTo>
                  <a:cubicBezTo>
                    <a:pt x="31577" y="11043"/>
                    <a:pt x="35132" y="9314"/>
                    <a:pt x="36926" y="5856"/>
                  </a:cubicBezTo>
                  <a:cubicBezTo>
                    <a:pt x="38753" y="9314"/>
                    <a:pt x="42309" y="11043"/>
                    <a:pt x="45864" y="11043"/>
                  </a:cubicBezTo>
                  <a:cubicBezTo>
                    <a:pt x="49420" y="11043"/>
                    <a:pt x="52975" y="9314"/>
                    <a:pt x="54802" y="5856"/>
                  </a:cubicBezTo>
                  <a:cubicBezTo>
                    <a:pt x="56596" y="9314"/>
                    <a:pt x="60135" y="11043"/>
                    <a:pt x="63683" y="11043"/>
                  </a:cubicBezTo>
                  <a:cubicBezTo>
                    <a:pt x="67230" y="11043"/>
                    <a:pt x="70786" y="9314"/>
                    <a:pt x="72612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23" y="5856"/>
                  </a:cubicBezTo>
                  <a:cubicBezTo>
                    <a:pt x="92250" y="9314"/>
                    <a:pt x="95805" y="11043"/>
                    <a:pt x="99361" y="11043"/>
                  </a:cubicBezTo>
                  <a:cubicBezTo>
                    <a:pt x="102916" y="11043"/>
                    <a:pt x="106472" y="9314"/>
                    <a:pt x="108299" y="5856"/>
                  </a:cubicBezTo>
                  <a:cubicBezTo>
                    <a:pt x="110093" y="9314"/>
                    <a:pt x="113648" y="11043"/>
                    <a:pt x="117204" y="11043"/>
                  </a:cubicBezTo>
                  <a:cubicBezTo>
                    <a:pt x="120759" y="11043"/>
                    <a:pt x="124315" y="9314"/>
                    <a:pt x="126109" y="5856"/>
                  </a:cubicBezTo>
                  <a:cubicBezTo>
                    <a:pt x="127218" y="8009"/>
                    <a:pt x="129175" y="9640"/>
                    <a:pt x="131459" y="10423"/>
                  </a:cubicBezTo>
                  <a:cubicBezTo>
                    <a:pt x="132605" y="10821"/>
                    <a:pt x="133819" y="11021"/>
                    <a:pt x="135032" y="11021"/>
                  </a:cubicBezTo>
                  <a:cubicBezTo>
                    <a:pt x="138585" y="11021"/>
                    <a:pt x="142137" y="9309"/>
                    <a:pt x="143985" y="5856"/>
                  </a:cubicBezTo>
                  <a:cubicBezTo>
                    <a:pt x="144637" y="7096"/>
                    <a:pt x="145550" y="8205"/>
                    <a:pt x="146725" y="9053"/>
                  </a:cubicBezTo>
                  <a:lnTo>
                    <a:pt x="146725" y="5725"/>
                  </a:lnTo>
                  <a:cubicBezTo>
                    <a:pt x="145746" y="4421"/>
                    <a:pt x="145224" y="2855"/>
                    <a:pt x="145159" y="1224"/>
                  </a:cubicBezTo>
                  <a:cubicBezTo>
                    <a:pt x="145159" y="408"/>
                    <a:pt x="144539" y="1"/>
                    <a:pt x="143919" y="1"/>
                  </a:cubicBezTo>
                  <a:cubicBezTo>
                    <a:pt x="143300" y="1"/>
                    <a:pt x="142680" y="408"/>
                    <a:pt x="142680" y="1224"/>
                  </a:cubicBezTo>
                  <a:cubicBezTo>
                    <a:pt x="142433" y="6166"/>
                    <a:pt x="138741" y="8638"/>
                    <a:pt x="135037" y="8638"/>
                  </a:cubicBezTo>
                  <a:cubicBezTo>
                    <a:pt x="133851" y="8638"/>
                    <a:pt x="132665" y="8385"/>
                    <a:pt x="131589" y="7878"/>
                  </a:cubicBezTo>
                  <a:cubicBezTo>
                    <a:pt x="128980" y="6639"/>
                    <a:pt x="127349" y="4095"/>
                    <a:pt x="127283" y="1224"/>
                  </a:cubicBezTo>
                  <a:cubicBezTo>
                    <a:pt x="127283" y="408"/>
                    <a:pt x="126680" y="1"/>
                    <a:pt x="126076" y="1"/>
                  </a:cubicBezTo>
                  <a:cubicBezTo>
                    <a:pt x="125473" y="1"/>
                    <a:pt x="124869" y="408"/>
                    <a:pt x="124869" y="1224"/>
                  </a:cubicBezTo>
                  <a:cubicBezTo>
                    <a:pt x="124608" y="6182"/>
                    <a:pt x="120890" y="8661"/>
                    <a:pt x="117171" y="8661"/>
                  </a:cubicBezTo>
                  <a:cubicBezTo>
                    <a:pt x="113452" y="8661"/>
                    <a:pt x="109734" y="6182"/>
                    <a:pt x="109473" y="1224"/>
                  </a:cubicBezTo>
                  <a:cubicBezTo>
                    <a:pt x="109473" y="408"/>
                    <a:pt x="108869" y="1"/>
                    <a:pt x="108266" y="1"/>
                  </a:cubicBezTo>
                  <a:cubicBezTo>
                    <a:pt x="107662" y="1"/>
                    <a:pt x="107059" y="408"/>
                    <a:pt x="107059" y="1224"/>
                  </a:cubicBezTo>
                  <a:cubicBezTo>
                    <a:pt x="106765" y="6182"/>
                    <a:pt x="103047" y="8661"/>
                    <a:pt x="99336" y="8661"/>
                  </a:cubicBezTo>
                  <a:cubicBezTo>
                    <a:pt x="95626" y="8661"/>
                    <a:pt x="91923" y="6182"/>
                    <a:pt x="91662" y="1224"/>
                  </a:cubicBezTo>
                  <a:cubicBezTo>
                    <a:pt x="91662" y="408"/>
                    <a:pt x="91043" y="1"/>
                    <a:pt x="90423" y="1"/>
                  </a:cubicBezTo>
                  <a:cubicBezTo>
                    <a:pt x="89803" y="1"/>
                    <a:pt x="89183" y="408"/>
                    <a:pt x="89183" y="1224"/>
                  </a:cubicBezTo>
                  <a:cubicBezTo>
                    <a:pt x="88922" y="6182"/>
                    <a:pt x="85204" y="8661"/>
                    <a:pt x="81485" y="8661"/>
                  </a:cubicBezTo>
                  <a:cubicBezTo>
                    <a:pt x="77766" y="8661"/>
                    <a:pt x="74048" y="6182"/>
                    <a:pt x="73787" y="1224"/>
                  </a:cubicBezTo>
                  <a:cubicBezTo>
                    <a:pt x="73787" y="408"/>
                    <a:pt x="73183" y="1"/>
                    <a:pt x="72580" y="1"/>
                  </a:cubicBezTo>
                  <a:cubicBezTo>
                    <a:pt x="71976" y="1"/>
                    <a:pt x="71373" y="408"/>
                    <a:pt x="71373" y="1224"/>
                  </a:cubicBezTo>
                  <a:cubicBezTo>
                    <a:pt x="71112" y="6182"/>
                    <a:pt x="67393" y="8661"/>
                    <a:pt x="63675" y="8661"/>
                  </a:cubicBezTo>
                  <a:cubicBezTo>
                    <a:pt x="59956" y="8661"/>
                    <a:pt x="56237" y="6182"/>
                    <a:pt x="55976" y="1224"/>
                  </a:cubicBezTo>
                  <a:cubicBezTo>
                    <a:pt x="55976" y="408"/>
                    <a:pt x="55357" y="1"/>
                    <a:pt x="54737" y="1"/>
                  </a:cubicBezTo>
                  <a:cubicBezTo>
                    <a:pt x="54117" y="1"/>
                    <a:pt x="53497" y="408"/>
                    <a:pt x="53497" y="1224"/>
                  </a:cubicBezTo>
                  <a:cubicBezTo>
                    <a:pt x="53236" y="6182"/>
                    <a:pt x="49534" y="8661"/>
                    <a:pt x="45823" y="8661"/>
                  </a:cubicBezTo>
                  <a:cubicBezTo>
                    <a:pt x="42113" y="8661"/>
                    <a:pt x="38394" y="6182"/>
                    <a:pt x="38101" y="1224"/>
                  </a:cubicBezTo>
                  <a:cubicBezTo>
                    <a:pt x="38101" y="408"/>
                    <a:pt x="37497" y="1"/>
                    <a:pt x="36894" y="1"/>
                  </a:cubicBezTo>
                  <a:cubicBezTo>
                    <a:pt x="36290" y="1"/>
                    <a:pt x="35687" y="408"/>
                    <a:pt x="35687" y="1224"/>
                  </a:cubicBezTo>
                  <a:cubicBezTo>
                    <a:pt x="35426" y="6182"/>
                    <a:pt x="31707" y="8661"/>
                    <a:pt x="27989" y="8661"/>
                  </a:cubicBezTo>
                  <a:cubicBezTo>
                    <a:pt x="24270" y="8661"/>
                    <a:pt x="20551" y="6182"/>
                    <a:pt x="20290" y="1224"/>
                  </a:cubicBezTo>
                  <a:cubicBezTo>
                    <a:pt x="20290" y="408"/>
                    <a:pt x="19687" y="1"/>
                    <a:pt x="1908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485639" y="3824083"/>
              <a:ext cx="2658510" cy="211568"/>
            </a:xfrm>
            <a:custGeom>
              <a:avLst/>
              <a:gdLst/>
              <a:ahLst/>
              <a:cxnLst/>
              <a:rect l="l" t="t" r="r" b="b"/>
              <a:pathLst>
                <a:path w="138374" h="11012" extrusionOk="0">
                  <a:moveTo>
                    <a:pt x="19116" y="0"/>
                  </a:moveTo>
                  <a:cubicBezTo>
                    <a:pt x="18496" y="0"/>
                    <a:pt x="17876" y="408"/>
                    <a:pt x="17876" y="1224"/>
                  </a:cubicBezTo>
                  <a:cubicBezTo>
                    <a:pt x="17615" y="6182"/>
                    <a:pt x="13896" y="8661"/>
                    <a:pt x="10178" y="8661"/>
                  </a:cubicBezTo>
                  <a:cubicBezTo>
                    <a:pt x="6459" y="8661"/>
                    <a:pt x="2740" y="6182"/>
                    <a:pt x="2480" y="1224"/>
                  </a:cubicBezTo>
                  <a:cubicBezTo>
                    <a:pt x="2447" y="441"/>
                    <a:pt x="1811" y="49"/>
                    <a:pt x="1199" y="49"/>
                  </a:cubicBezTo>
                  <a:cubicBezTo>
                    <a:pt x="588" y="49"/>
                    <a:pt x="0" y="441"/>
                    <a:pt x="66" y="1224"/>
                  </a:cubicBezTo>
                  <a:cubicBezTo>
                    <a:pt x="406" y="7757"/>
                    <a:pt x="5293" y="11012"/>
                    <a:pt x="10184" y="11012"/>
                  </a:cubicBezTo>
                  <a:cubicBezTo>
                    <a:pt x="13742" y="11012"/>
                    <a:pt x="17302" y="9290"/>
                    <a:pt x="19116" y="5856"/>
                  </a:cubicBezTo>
                  <a:cubicBezTo>
                    <a:pt x="20910" y="9281"/>
                    <a:pt x="24465" y="10993"/>
                    <a:pt x="28021" y="10993"/>
                  </a:cubicBezTo>
                  <a:cubicBezTo>
                    <a:pt x="31576" y="10993"/>
                    <a:pt x="35132" y="9281"/>
                    <a:pt x="36926" y="5856"/>
                  </a:cubicBezTo>
                  <a:cubicBezTo>
                    <a:pt x="38753" y="9281"/>
                    <a:pt x="42308" y="10993"/>
                    <a:pt x="45864" y="10993"/>
                  </a:cubicBezTo>
                  <a:cubicBezTo>
                    <a:pt x="49419" y="10993"/>
                    <a:pt x="52975" y="9281"/>
                    <a:pt x="54802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2" y="10993"/>
                    <a:pt x="70818" y="9281"/>
                    <a:pt x="72612" y="5856"/>
                  </a:cubicBezTo>
                  <a:cubicBezTo>
                    <a:pt x="74439" y="9281"/>
                    <a:pt x="77994" y="10993"/>
                    <a:pt x="81550" y="10993"/>
                  </a:cubicBezTo>
                  <a:cubicBezTo>
                    <a:pt x="85106" y="10993"/>
                    <a:pt x="88661" y="9281"/>
                    <a:pt x="90488" y="5856"/>
                  </a:cubicBezTo>
                  <a:cubicBezTo>
                    <a:pt x="92282" y="9281"/>
                    <a:pt x="95821" y="10993"/>
                    <a:pt x="99369" y="10993"/>
                  </a:cubicBezTo>
                  <a:cubicBezTo>
                    <a:pt x="102916" y="10993"/>
                    <a:pt x="106472" y="9281"/>
                    <a:pt x="108298" y="5856"/>
                  </a:cubicBezTo>
                  <a:cubicBezTo>
                    <a:pt x="110105" y="9297"/>
                    <a:pt x="113641" y="11008"/>
                    <a:pt x="117187" y="11008"/>
                  </a:cubicBezTo>
                  <a:cubicBezTo>
                    <a:pt x="119020" y="11008"/>
                    <a:pt x="120855" y="10551"/>
                    <a:pt x="122455" y="9640"/>
                  </a:cubicBezTo>
                  <a:cubicBezTo>
                    <a:pt x="124021" y="8726"/>
                    <a:pt x="125261" y="7421"/>
                    <a:pt x="126109" y="5856"/>
                  </a:cubicBezTo>
                  <a:cubicBezTo>
                    <a:pt x="127993" y="9278"/>
                    <a:pt x="131537" y="11003"/>
                    <a:pt x="135077" y="11003"/>
                  </a:cubicBezTo>
                  <a:cubicBezTo>
                    <a:pt x="136194" y="11003"/>
                    <a:pt x="137310" y="10832"/>
                    <a:pt x="138374" y="10488"/>
                  </a:cubicBezTo>
                  <a:lnTo>
                    <a:pt x="138374" y="7943"/>
                  </a:lnTo>
                  <a:cubicBezTo>
                    <a:pt x="137351" y="8401"/>
                    <a:pt x="136225" y="8631"/>
                    <a:pt x="135095" y="8631"/>
                  </a:cubicBezTo>
                  <a:cubicBezTo>
                    <a:pt x="131394" y="8631"/>
                    <a:pt x="127648" y="6171"/>
                    <a:pt x="127348" y="1224"/>
                  </a:cubicBezTo>
                  <a:cubicBezTo>
                    <a:pt x="127348" y="408"/>
                    <a:pt x="126728" y="0"/>
                    <a:pt x="126109" y="0"/>
                  </a:cubicBezTo>
                  <a:cubicBezTo>
                    <a:pt x="125489" y="0"/>
                    <a:pt x="124869" y="408"/>
                    <a:pt x="124869" y="1224"/>
                  </a:cubicBezTo>
                  <a:cubicBezTo>
                    <a:pt x="124869" y="3507"/>
                    <a:pt x="123760" y="5660"/>
                    <a:pt x="121933" y="7095"/>
                  </a:cubicBezTo>
                  <a:cubicBezTo>
                    <a:pt x="120567" y="8115"/>
                    <a:pt x="118883" y="8624"/>
                    <a:pt x="117200" y="8624"/>
                  </a:cubicBezTo>
                  <a:cubicBezTo>
                    <a:pt x="113499" y="8624"/>
                    <a:pt x="109807" y="6157"/>
                    <a:pt x="109538" y="1224"/>
                  </a:cubicBezTo>
                  <a:cubicBezTo>
                    <a:pt x="109538" y="408"/>
                    <a:pt x="108918" y="0"/>
                    <a:pt x="108298" y="0"/>
                  </a:cubicBezTo>
                  <a:cubicBezTo>
                    <a:pt x="107678" y="0"/>
                    <a:pt x="107059" y="408"/>
                    <a:pt x="107059" y="1224"/>
                  </a:cubicBezTo>
                  <a:cubicBezTo>
                    <a:pt x="106798" y="6182"/>
                    <a:pt x="103079" y="8661"/>
                    <a:pt x="99360" y="8661"/>
                  </a:cubicBezTo>
                  <a:cubicBezTo>
                    <a:pt x="95642" y="8661"/>
                    <a:pt x="91923" y="6182"/>
                    <a:pt x="91662" y="1224"/>
                  </a:cubicBezTo>
                  <a:cubicBezTo>
                    <a:pt x="91662" y="408"/>
                    <a:pt x="91059" y="0"/>
                    <a:pt x="90455" y="0"/>
                  </a:cubicBezTo>
                  <a:cubicBezTo>
                    <a:pt x="89852" y="0"/>
                    <a:pt x="89248" y="408"/>
                    <a:pt x="89248" y="1224"/>
                  </a:cubicBezTo>
                  <a:cubicBezTo>
                    <a:pt x="88955" y="6182"/>
                    <a:pt x="85236" y="8661"/>
                    <a:pt x="81526" y="8661"/>
                  </a:cubicBezTo>
                  <a:cubicBezTo>
                    <a:pt x="77815" y="8661"/>
                    <a:pt x="74113" y="6182"/>
                    <a:pt x="73852" y="1224"/>
                  </a:cubicBezTo>
                  <a:cubicBezTo>
                    <a:pt x="73852" y="408"/>
                    <a:pt x="73232" y="0"/>
                    <a:pt x="72612" y="0"/>
                  </a:cubicBezTo>
                  <a:cubicBezTo>
                    <a:pt x="71992" y="0"/>
                    <a:pt x="71373" y="408"/>
                    <a:pt x="71373" y="1224"/>
                  </a:cubicBezTo>
                  <a:cubicBezTo>
                    <a:pt x="71112" y="6182"/>
                    <a:pt x="67409" y="8661"/>
                    <a:pt x="63699" y="8661"/>
                  </a:cubicBezTo>
                  <a:cubicBezTo>
                    <a:pt x="59988" y="8661"/>
                    <a:pt x="56270" y="6182"/>
                    <a:pt x="55976" y="1224"/>
                  </a:cubicBezTo>
                  <a:cubicBezTo>
                    <a:pt x="55911" y="473"/>
                    <a:pt x="55340" y="98"/>
                    <a:pt x="54769" y="98"/>
                  </a:cubicBezTo>
                  <a:cubicBezTo>
                    <a:pt x="54198" y="98"/>
                    <a:pt x="53627" y="473"/>
                    <a:pt x="53562" y="1224"/>
                  </a:cubicBezTo>
                  <a:cubicBezTo>
                    <a:pt x="53301" y="6182"/>
                    <a:pt x="49583" y="8661"/>
                    <a:pt x="45864" y="8661"/>
                  </a:cubicBezTo>
                  <a:cubicBezTo>
                    <a:pt x="42145" y="8661"/>
                    <a:pt x="38427" y="6182"/>
                    <a:pt x="38166" y="1224"/>
                  </a:cubicBezTo>
                  <a:cubicBezTo>
                    <a:pt x="38166" y="408"/>
                    <a:pt x="37562" y="0"/>
                    <a:pt x="36959" y="0"/>
                  </a:cubicBezTo>
                  <a:cubicBezTo>
                    <a:pt x="36355" y="0"/>
                    <a:pt x="35752" y="408"/>
                    <a:pt x="35752" y="1224"/>
                  </a:cubicBezTo>
                  <a:cubicBezTo>
                    <a:pt x="35458" y="6182"/>
                    <a:pt x="31740" y="8661"/>
                    <a:pt x="28029" y="8661"/>
                  </a:cubicBezTo>
                  <a:cubicBezTo>
                    <a:pt x="24318" y="8661"/>
                    <a:pt x="20616" y="6182"/>
                    <a:pt x="20355" y="1224"/>
                  </a:cubicBezTo>
                  <a:cubicBezTo>
                    <a:pt x="20355" y="408"/>
                    <a:pt x="19735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647946" y="3554589"/>
              <a:ext cx="2447327" cy="212164"/>
            </a:xfrm>
            <a:custGeom>
              <a:avLst/>
              <a:gdLst/>
              <a:ahLst/>
              <a:cxnLst/>
              <a:rect l="l" t="t" r="r" b="b"/>
              <a:pathLst>
                <a:path w="127382" h="11043" extrusionOk="0">
                  <a:moveTo>
                    <a:pt x="19084" y="1"/>
                  </a:moveTo>
                  <a:cubicBezTo>
                    <a:pt x="18464" y="1"/>
                    <a:pt x="17844" y="409"/>
                    <a:pt x="17844" y="1224"/>
                  </a:cubicBezTo>
                  <a:cubicBezTo>
                    <a:pt x="17583" y="6182"/>
                    <a:pt x="13881" y="8661"/>
                    <a:pt x="10170" y="8661"/>
                  </a:cubicBezTo>
                  <a:cubicBezTo>
                    <a:pt x="6460" y="8661"/>
                    <a:pt x="2741" y="6182"/>
                    <a:pt x="2447" y="1224"/>
                  </a:cubicBezTo>
                  <a:cubicBezTo>
                    <a:pt x="2415" y="441"/>
                    <a:pt x="1795" y="50"/>
                    <a:pt x="1192" y="50"/>
                  </a:cubicBezTo>
                  <a:cubicBezTo>
                    <a:pt x="588" y="50"/>
                    <a:pt x="1" y="441"/>
                    <a:pt x="34" y="1224"/>
                  </a:cubicBezTo>
                  <a:cubicBezTo>
                    <a:pt x="374" y="7764"/>
                    <a:pt x="5270" y="11040"/>
                    <a:pt x="10165" y="11040"/>
                  </a:cubicBezTo>
                  <a:cubicBezTo>
                    <a:pt x="13719" y="11040"/>
                    <a:pt x="17273" y="9313"/>
                    <a:pt x="19084" y="5856"/>
                  </a:cubicBezTo>
                  <a:cubicBezTo>
                    <a:pt x="20910" y="9314"/>
                    <a:pt x="24466" y="11043"/>
                    <a:pt x="28013" y="11043"/>
                  </a:cubicBezTo>
                  <a:cubicBezTo>
                    <a:pt x="31561" y="11043"/>
                    <a:pt x="35100" y="9314"/>
                    <a:pt x="36894" y="5856"/>
                  </a:cubicBezTo>
                  <a:cubicBezTo>
                    <a:pt x="38721" y="9314"/>
                    <a:pt x="42276" y="11043"/>
                    <a:pt x="45832" y="11043"/>
                  </a:cubicBezTo>
                  <a:cubicBezTo>
                    <a:pt x="49387" y="11043"/>
                    <a:pt x="52943" y="9314"/>
                    <a:pt x="54770" y="5856"/>
                  </a:cubicBezTo>
                  <a:cubicBezTo>
                    <a:pt x="56564" y="9314"/>
                    <a:pt x="60119" y="11043"/>
                    <a:pt x="63675" y="11043"/>
                  </a:cubicBezTo>
                  <a:cubicBezTo>
                    <a:pt x="67230" y="11043"/>
                    <a:pt x="70786" y="9314"/>
                    <a:pt x="72580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56" y="5856"/>
                  </a:cubicBezTo>
                  <a:cubicBezTo>
                    <a:pt x="92250" y="9314"/>
                    <a:pt x="95789" y="11043"/>
                    <a:pt x="99336" y="11043"/>
                  </a:cubicBezTo>
                  <a:cubicBezTo>
                    <a:pt x="102884" y="11043"/>
                    <a:pt x="106439" y="9314"/>
                    <a:pt x="108266" y="5856"/>
                  </a:cubicBezTo>
                  <a:cubicBezTo>
                    <a:pt x="110077" y="9313"/>
                    <a:pt x="113631" y="11040"/>
                    <a:pt x="117184" y="11040"/>
                  </a:cubicBezTo>
                  <a:cubicBezTo>
                    <a:pt x="122080" y="11040"/>
                    <a:pt x="126976" y="7764"/>
                    <a:pt x="127316" y="1224"/>
                  </a:cubicBezTo>
                  <a:cubicBezTo>
                    <a:pt x="127381" y="441"/>
                    <a:pt x="126794" y="50"/>
                    <a:pt x="126183" y="50"/>
                  </a:cubicBezTo>
                  <a:cubicBezTo>
                    <a:pt x="125571" y="50"/>
                    <a:pt x="124935" y="441"/>
                    <a:pt x="124902" y="1224"/>
                  </a:cubicBezTo>
                  <a:cubicBezTo>
                    <a:pt x="124641" y="6182"/>
                    <a:pt x="120923" y="8661"/>
                    <a:pt x="117204" y="8661"/>
                  </a:cubicBezTo>
                  <a:cubicBezTo>
                    <a:pt x="113485" y="8661"/>
                    <a:pt x="109767" y="6182"/>
                    <a:pt x="109506" y="1224"/>
                  </a:cubicBezTo>
                  <a:cubicBezTo>
                    <a:pt x="109506" y="409"/>
                    <a:pt x="108886" y="1"/>
                    <a:pt x="108266" y="1"/>
                  </a:cubicBezTo>
                  <a:cubicBezTo>
                    <a:pt x="107646" y="1"/>
                    <a:pt x="107027" y="409"/>
                    <a:pt x="107027" y="1224"/>
                  </a:cubicBezTo>
                  <a:cubicBezTo>
                    <a:pt x="106766" y="6182"/>
                    <a:pt x="103063" y="8661"/>
                    <a:pt x="99353" y="8661"/>
                  </a:cubicBezTo>
                  <a:cubicBezTo>
                    <a:pt x="95642" y="8661"/>
                    <a:pt x="91924" y="6182"/>
                    <a:pt x="91630" y="1224"/>
                  </a:cubicBezTo>
                  <a:cubicBezTo>
                    <a:pt x="91630" y="409"/>
                    <a:pt x="91027" y="1"/>
                    <a:pt x="90423" y="1"/>
                  </a:cubicBezTo>
                  <a:cubicBezTo>
                    <a:pt x="89820" y="1"/>
                    <a:pt x="89216" y="409"/>
                    <a:pt x="89216" y="1224"/>
                  </a:cubicBezTo>
                  <a:cubicBezTo>
                    <a:pt x="88955" y="6182"/>
                    <a:pt x="85237" y="8661"/>
                    <a:pt x="81518" y="8661"/>
                  </a:cubicBezTo>
                  <a:cubicBezTo>
                    <a:pt x="77799" y="8661"/>
                    <a:pt x="74081" y="6182"/>
                    <a:pt x="73820" y="1224"/>
                  </a:cubicBezTo>
                  <a:cubicBezTo>
                    <a:pt x="73820" y="409"/>
                    <a:pt x="73200" y="1"/>
                    <a:pt x="72580" y="1"/>
                  </a:cubicBezTo>
                  <a:cubicBezTo>
                    <a:pt x="71960" y="1"/>
                    <a:pt x="71341" y="409"/>
                    <a:pt x="71341" y="1224"/>
                  </a:cubicBezTo>
                  <a:cubicBezTo>
                    <a:pt x="71080" y="6182"/>
                    <a:pt x="67377" y="8661"/>
                    <a:pt x="63675" y="8661"/>
                  </a:cubicBezTo>
                  <a:cubicBezTo>
                    <a:pt x="59972" y="8661"/>
                    <a:pt x="56270" y="6182"/>
                    <a:pt x="56009" y="1224"/>
                  </a:cubicBezTo>
                  <a:cubicBezTo>
                    <a:pt x="56009" y="409"/>
                    <a:pt x="55389" y="1"/>
                    <a:pt x="54770" y="1"/>
                  </a:cubicBezTo>
                  <a:cubicBezTo>
                    <a:pt x="54150" y="1"/>
                    <a:pt x="53530" y="409"/>
                    <a:pt x="53530" y="1224"/>
                  </a:cubicBezTo>
                  <a:cubicBezTo>
                    <a:pt x="53269" y="6182"/>
                    <a:pt x="49550" y="8661"/>
                    <a:pt x="45832" y="8661"/>
                  </a:cubicBezTo>
                  <a:cubicBezTo>
                    <a:pt x="42113" y="8661"/>
                    <a:pt x="38394" y="6182"/>
                    <a:pt x="38134" y="1224"/>
                  </a:cubicBezTo>
                  <a:cubicBezTo>
                    <a:pt x="38068" y="506"/>
                    <a:pt x="37497" y="148"/>
                    <a:pt x="36927" y="148"/>
                  </a:cubicBezTo>
                  <a:cubicBezTo>
                    <a:pt x="36356" y="148"/>
                    <a:pt x="35785" y="506"/>
                    <a:pt x="35720" y="1224"/>
                  </a:cubicBezTo>
                  <a:cubicBezTo>
                    <a:pt x="35459" y="6182"/>
                    <a:pt x="31740" y="8661"/>
                    <a:pt x="28021" y="8661"/>
                  </a:cubicBezTo>
                  <a:cubicBezTo>
                    <a:pt x="24303" y="8661"/>
                    <a:pt x="20584" y="6182"/>
                    <a:pt x="20323" y="1224"/>
                  </a:cubicBezTo>
                  <a:cubicBezTo>
                    <a:pt x="20323" y="409"/>
                    <a:pt x="19703" y="1"/>
                    <a:pt x="190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558339" y="3418910"/>
              <a:ext cx="2585810" cy="100289"/>
            </a:xfrm>
            <a:custGeom>
              <a:avLst/>
              <a:gdLst/>
              <a:ahLst/>
              <a:cxnLst/>
              <a:rect l="l" t="t" r="r" b="b"/>
              <a:pathLst>
                <a:path w="134590" h="5220" extrusionOk="0">
                  <a:moveTo>
                    <a:pt x="3328" y="1"/>
                  </a:moveTo>
                  <a:cubicBezTo>
                    <a:pt x="457" y="1"/>
                    <a:pt x="0" y="3785"/>
                    <a:pt x="2023" y="4894"/>
                  </a:cubicBezTo>
                  <a:cubicBezTo>
                    <a:pt x="2414" y="5089"/>
                    <a:pt x="2871" y="5220"/>
                    <a:pt x="3328" y="5220"/>
                  </a:cubicBezTo>
                  <a:lnTo>
                    <a:pt x="134590" y="5220"/>
                  </a:lnTo>
                  <a:lnTo>
                    <a:pt x="134590" y="1"/>
                  </a:ln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0" name="Google Shape;620;p34"/>
          <p:cNvGrpSpPr/>
          <p:nvPr/>
        </p:nvGrpSpPr>
        <p:grpSpPr>
          <a:xfrm>
            <a:off x="7492182" y="2584173"/>
            <a:ext cx="1117210" cy="1071766"/>
            <a:chOff x="7583888" y="2122176"/>
            <a:chExt cx="987715" cy="947599"/>
          </a:xfrm>
        </p:grpSpPr>
        <p:sp>
          <p:nvSpPr>
            <p:cNvPr id="621" name="Google Shape;621;p34"/>
            <p:cNvSpPr/>
            <p:nvPr/>
          </p:nvSpPr>
          <p:spPr>
            <a:xfrm>
              <a:off x="7652823" y="2122176"/>
              <a:ext cx="886177" cy="912517"/>
            </a:xfrm>
            <a:custGeom>
              <a:avLst/>
              <a:gdLst/>
              <a:ahLst/>
              <a:cxnLst/>
              <a:rect l="l" t="t" r="r" b="b"/>
              <a:pathLst>
                <a:path w="46125" h="47496" extrusionOk="0">
                  <a:moveTo>
                    <a:pt x="3980" y="37774"/>
                  </a:moveTo>
                  <a:cubicBezTo>
                    <a:pt x="9917" y="47495"/>
                    <a:pt x="39079" y="45603"/>
                    <a:pt x="43646" y="35230"/>
                  </a:cubicBezTo>
                  <a:cubicBezTo>
                    <a:pt x="46125" y="29815"/>
                    <a:pt x="45081" y="14745"/>
                    <a:pt x="42015" y="9721"/>
                  </a:cubicBezTo>
                  <a:cubicBezTo>
                    <a:pt x="36143" y="1"/>
                    <a:pt x="6981" y="1893"/>
                    <a:pt x="2349" y="12331"/>
                  </a:cubicBezTo>
                  <a:cubicBezTo>
                    <a:pt x="1" y="17681"/>
                    <a:pt x="979" y="32686"/>
                    <a:pt x="3980" y="3777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7583888" y="2214934"/>
              <a:ext cx="294566" cy="275776"/>
            </a:xfrm>
            <a:custGeom>
              <a:avLst/>
              <a:gdLst/>
              <a:ahLst/>
              <a:cxnLst/>
              <a:rect l="l" t="t" r="r" b="b"/>
              <a:pathLst>
                <a:path w="15332" h="14354" extrusionOk="0">
                  <a:moveTo>
                    <a:pt x="11874" y="3262"/>
                  </a:moveTo>
                  <a:cubicBezTo>
                    <a:pt x="11874" y="3262"/>
                    <a:pt x="8612" y="2936"/>
                    <a:pt x="7046" y="1436"/>
                  </a:cubicBezTo>
                  <a:cubicBezTo>
                    <a:pt x="5480" y="0"/>
                    <a:pt x="2936" y="1697"/>
                    <a:pt x="1501" y="5024"/>
                  </a:cubicBezTo>
                  <a:cubicBezTo>
                    <a:pt x="0" y="8416"/>
                    <a:pt x="1109" y="12787"/>
                    <a:pt x="1501" y="13570"/>
                  </a:cubicBezTo>
                  <a:cubicBezTo>
                    <a:pt x="1827" y="14353"/>
                    <a:pt x="6785" y="13570"/>
                    <a:pt x="10765" y="11743"/>
                  </a:cubicBezTo>
                  <a:cubicBezTo>
                    <a:pt x="14744" y="9982"/>
                    <a:pt x="15332" y="3784"/>
                    <a:pt x="11874" y="32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8269505" y="2166038"/>
              <a:ext cx="302097" cy="263250"/>
            </a:xfrm>
            <a:custGeom>
              <a:avLst/>
              <a:gdLst/>
              <a:ahLst/>
              <a:cxnLst/>
              <a:rect l="l" t="t" r="r" b="b"/>
              <a:pathLst>
                <a:path w="15724" h="13702" extrusionOk="0">
                  <a:moveTo>
                    <a:pt x="3262" y="4046"/>
                  </a:moveTo>
                  <a:cubicBezTo>
                    <a:pt x="3262" y="4046"/>
                    <a:pt x="6524" y="3328"/>
                    <a:pt x="7829" y="1632"/>
                  </a:cubicBezTo>
                  <a:cubicBezTo>
                    <a:pt x="9199" y="1"/>
                    <a:pt x="11939" y="1306"/>
                    <a:pt x="13831" y="4437"/>
                  </a:cubicBezTo>
                  <a:cubicBezTo>
                    <a:pt x="15723" y="7634"/>
                    <a:pt x="15201" y="12070"/>
                    <a:pt x="15006" y="12918"/>
                  </a:cubicBezTo>
                  <a:cubicBezTo>
                    <a:pt x="14810" y="13701"/>
                    <a:pt x="9786" y="13571"/>
                    <a:pt x="5611" y="12331"/>
                  </a:cubicBezTo>
                  <a:cubicBezTo>
                    <a:pt x="1436" y="11092"/>
                    <a:pt x="0" y="4959"/>
                    <a:pt x="3262" y="404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7967427" y="2723815"/>
              <a:ext cx="284556" cy="214354"/>
            </a:xfrm>
            <a:custGeom>
              <a:avLst/>
              <a:gdLst/>
              <a:ahLst/>
              <a:cxnLst/>
              <a:rect l="l" t="t" r="r" b="b"/>
              <a:pathLst>
                <a:path w="14811" h="11157" extrusionOk="0">
                  <a:moveTo>
                    <a:pt x="1240" y="8938"/>
                  </a:moveTo>
                  <a:cubicBezTo>
                    <a:pt x="3067" y="11157"/>
                    <a:pt x="12396" y="10569"/>
                    <a:pt x="13962" y="8090"/>
                  </a:cubicBezTo>
                  <a:cubicBezTo>
                    <a:pt x="14810" y="6851"/>
                    <a:pt x="14549" y="3328"/>
                    <a:pt x="13571" y="2219"/>
                  </a:cubicBezTo>
                  <a:cubicBezTo>
                    <a:pt x="11744" y="1"/>
                    <a:pt x="2415" y="588"/>
                    <a:pt x="849" y="3002"/>
                  </a:cubicBezTo>
                  <a:cubicBezTo>
                    <a:pt x="1" y="4241"/>
                    <a:pt x="262" y="7764"/>
                    <a:pt x="1240" y="89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124105" y="2826602"/>
              <a:ext cx="75217" cy="67705"/>
            </a:xfrm>
            <a:custGeom>
              <a:avLst/>
              <a:gdLst/>
              <a:ahLst/>
              <a:cxnLst/>
              <a:rect l="l" t="t" r="r" b="b"/>
              <a:pathLst>
                <a:path w="3915" h="3524" extrusionOk="0">
                  <a:moveTo>
                    <a:pt x="327" y="2806"/>
                  </a:moveTo>
                  <a:cubicBezTo>
                    <a:pt x="783" y="3523"/>
                    <a:pt x="3328" y="3328"/>
                    <a:pt x="3719" y="2545"/>
                  </a:cubicBezTo>
                  <a:cubicBezTo>
                    <a:pt x="3915" y="1957"/>
                    <a:pt x="3915" y="1305"/>
                    <a:pt x="3589" y="718"/>
                  </a:cubicBezTo>
                  <a:cubicBezTo>
                    <a:pt x="3132" y="0"/>
                    <a:pt x="588" y="196"/>
                    <a:pt x="196" y="979"/>
                  </a:cubicBezTo>
                  <a:cubicBezTo>
                    <a:pt x="1" y="1566"/>
                    <a:pt x="1" y="2218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026333" y="2832865"/>
              <a:ext cx="76485" cy="67705"/>
            </a:xfrm>
            <a:custGeom>
              <a:avLst/>
              <a:gdLst/>
              <a:ahLst/>
              <a:cxnLst/>
              <a:rect l="l" t="t" r="r" b="b"/>
              <a:pathLst>
                <a:path w="3981" h="3524" extrusionOk="0">
                  <a:moveTo>
                    <a:pt x="327" y="2806"/>
                  </a:moveTo>
                  <a:cubicBezTo>
                    <a:pt x="784" y="3523"/>
                    <a:pt x="3393" y="3328"/>
                    <a:pt x="3785" y="2545"/>
                  </a:cubicBezTo>
                  <a:cubicBezTo>
                    <a:pt x="3981" y="1958"/>
                    <a:pt x="3915" y="1305"/>
                    <a:pt x="3654" y="718"/>
                  </a:cubicBezTo>
                  <a:cubicBezTo>
                    <a:pt x="3198" y="0"/>
                    <a:pt x="588" y="196"/>
                    <a:pt x="197" y="979"/>
                  </a:cubicBezTo>
                  <a:cubicBezTo>
                    <a:pt x="1" y="1566"/>
                    <a:pt x="1" y="2219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7884698" y="2562123"/>
              <a:ext cx="70222" cy="55178"/>
            </a:xfrm>
            <a:custGeom>
              <a:avLst/>
              <a:gdLst/>
              <a:ahLst/>
              <a:cxnLst/>
              <a:rect l="l" t="t" r="r" b="b"/>
              <a:pathLst>
                <a:path w="3655" h="2872" extrusionOk="0">
                  <a:moveTo>
                    <a:pt x="1762" y="66"/>
                  </a:moveTo>
                  <a:cubicBezTo>
                    <a:pt x="2676" y="1"/>
                    <a:pt x="3589" y="718"/>
                    <a:pt x="3589" y="1697"/>
                  </a:cubicBezTo>
                  <a:cubicBezTo>
                    <a:pt x="3654" y="2676"/>
                    <a:pt x="2806" y="1110"/>
                    <a:pt x="1828" y="1175"/>
                  </a:cubicBezTo>
                  <a:cubicBezTo>
                    <a:pt x="849" y="1240"/>
                    <a:pt x="197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8234404" y="2539567"/>
              <a:ext cx="70222" cy="55159"/>
            </a:xfrm>
            <a:custGeom>
              <a:avLst/>
              <a:gdLst/>
              <a:ahLst/>
              <a:cxnLst/>
              <a:rect l="l" t="t" r="r" b="b"/>
              <a:pathLst>
                <a:path w="3655" h="2871" extrusionOk="0">
                  <a:moveTo>
                    <a:pt x="1697" y="66"/>
                  </a:moveTo>
                  <a:cubicBezTo>
                    <a:pt x="2676" y="0"/>
                    <a:pt x="3524" y="718"/>
                    <a:pt x="3589" y="1697"/>
                  </a:cubicBezTo>
                  <a:cubicBezTo>
                    <a:pt x="3654" y="2675"/>
                    <a:pt x="2741" y="1044"/>
                    <a:pt x="1762" y="1109"/>
                  </a:cubicBezTo>
                  <a:cubicBezTo>
                    <a:pt x="784" y="1175"/>
                    <a:pt x="131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7610209" y="2856689"/>
              <a:ext cx="185516" cy="213086"/>
            </a:xfrm>
            <a:custGeom>
              <a:avLst/>
              <a:gdLst/>
              <a:ahLst/>
              <a:cxnLst/>
              <a:rect l="l" t="t" r="r" b="b"/>
              <a:pathLst>
                <a:path w="9656" h="11091" extrusionOk="0">
                  <a:moveTo>
                    <a:pt x="4176" y="10960"/>
                  </a:moveTo>
                  <a:cubicBezTo>
                    <a:pt x="4893" y="10895"/>
                    <a:pt x="5546" y="10047"/>
                    <a:pt x="6002" y="8742"/>
                  </a:cubicBezTo>
                  <a:cubicBezTo>
                    <a:pt x="7111" y="9395"/>
                    <a:pt x="8221" y="9786"/>
                    <a:pt x="8873" y="9395"/>
                  </a:cubicBezTo>
                  <a:cubicBezTo>
                    <a:pt x="9525" y="9003"/>
                    <a:pt x="9656" y="5611"/>
                    <a:pt x="9460" y="4371"/>
                  </a:cubicBezTo>
                  <a:cubicBezTo>
                    <a:pt x="9460" y="3327"/>
                    <a:pt x="8612" y="2218"/>
                    <a:pt x="7633" y="1305"/>
                  </a:cubicBezTo>
                  <a:cubicBezTo>
                    <a:pt x="5676" y="0"/>
                    <a:pt x="1175" y="1501"/>
                    <a:pt x="327" y="3784"/>
                  </a:cubicBezTo>
                  <a:cubicBezTo>
                    <a:pt x="66" y="5089"/>
                    <a:pt x="0" y="6459"/>
                    <a:pt x="718" y="7372"/>
                  </a:cubicBezTo>
                  <a:cubicBezTo>
                    <a:pt x="1370" y="8351"/>
                    <a:pt x="3197" y="11091"/>
                    <a:pt x="4176" y="1096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7893478" y="2686216"/>
              <a:ext cx="68954" cy="70202"/>
            </a:xfrm>
            <a:custGeom>
              <a:avLst/>
              <a:gdLst/>
              <a:ahLst/>
              <a:cxnLst/>
              <a:rect l="l" t="t" r="r" b="b"/>
              <a:pathLst>
                <a:path w="3589" h="3654" extrusionOk="0">
                  <a:moveTo>
                    <a:pt x="1958" y="3589"/>
                  </a:moveTo>
                  <a:cubicBezTo>
                    <a:pt x="2936" y="3458"/>
                    <a:pt x="3589" y="2610"/>
                    <a:pt x="3523" y="1697"/>
                  </a:cubicBezTo>
                  <a:cubicBezTo>
                    <a:pt x="3458" y="718"/>
                    <a:pt x="2610" y="0"/>
                    <a:pt x="1632" y="131"/>
                  </a:cubicBezTo>
                  <a:cubicBezTo>
                    <a:pt x="718" y="196"/>
                    <a:pt x="1" y="1044"/>
                    <a:pt x="66" y="2023"/>
                  </a:cubicBezTo>
                  <a:cubicBezTo>
                    <a:pt x="196" y="2936"/>
                    <a:pt x="1044" y="3654"/>
                    <a:pt x="1958" y="3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243184" y="2663661"/>
              <a:ext cx="68954" cy="68954"/>
            </a:xfrm>
            <a:custGeom>
              <a:avLst/>
              <a:gdLst/>
              <a:ahLst/>
              <a:cxnLst/>
              <a:rect l="l" t="t" r="r" b="b"/>
              <a:pathLst>
                <a:path w="3589" h="3589" extrusionOk="0">
                  <a:moveTo>
                    <a:pt x="1958" y="3588"/>
                  </a:moveTo>
                  <a:cubicBezTo>
                    <a:pt x="2871" y="3458"/>
                    <a:pt x="3589" y="2610"/>
                    <a:pt x="3523" y="1696"/>
                  </a:cubicBezTo>
                  <a:cubicBezTo>
                    <a:pt x="3458" y="718"/>
                    <a:pt x="2610" y="0"/>
                    <a:pt x="1631" y="131"/>
                  </a:cubicBezTo>
                  <a:cubicBezTo>
                    <a:pt x="653" y="196"/>
                    <a:pt x="0" y="1044"/>
                    <a:pt x="66" y="1957"/>
                  </a:cubicBezTo>
                  <a:cubicBezTo>
                    <a:pt x="131" y="2936"/>
                    <a:pt x="979" y="3588"/>
                    <a:pt x="1958" y="3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3" name="Google Shape;633;p34"/>
          <p:cNvSpPr txBox="1">
            <a:spLocks noGrp="1"/>
          </p:cNvSpPr>
          <p:nvPr>
            <p:ph type="ctrTitle"/>
          </p:nvPr>
        </p:nvSpPr>
        <p:spPr>
          <a:xfrm>
            <a:off x="686177" y="1056418"/>
            <a:ext cx="796104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n-lt"/>
              </a:rPr>
              <a:t>CHÀO MỪNG CÁC EM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ĐẾN VỚI TIẾT HỌC HÔM NAY!</a:t>
            </a:r>
            <a:endParaRPr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6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2682" y="337502"/>
            <a:ext cx="7957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BT4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BT5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0231" y="1015474"/>
            <a:ext cx="760287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BT4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756881" y="1123352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33591" y="1025570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53842"/>
              </p:ext>
            </p:extLst>
          </p:nvPr>
        </p:nvGraphicFramePr>
        <p:xfrm>
          <a:off x="2889666" y="1296864"/>
          <a:ext cx="5730351" cy="333960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191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liền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trước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đã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liền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sau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880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0" name="Google Shape;2124;p71"/>
          <p:cNvGrpSpPr/>
          <p:nvPr/>
        </p:nvGrpSpPr>
        <p:grpSpPr>
          <a:xfrm>
            <a:off x="414908" y="2794570"/>
            <a:ext cx="1876229" cy="1841903"/>
            <a:chOff x="5134799" y="2362325"/>
            <a:chExt cx="1412245" cy="1386407"/>
          </a:xfrm>
        </p:grpSpPr>
        <p:sp>
          <p:nvSpPr>
            <p:cNvPr id="51" name="Google Shape;2125;p71"/>
            <p:cNvSpPr/>
            <p:nvPr/>
          </p:nvSpPr>
          <p:spPr>
            <a:xfrm>
              <a:off x="5181150" y="2362325"/>
              <a:ext cx="1319578" cy="1252431"/>
            </a:xfrm>
            <a:custGeom>
              <a:avLst/>
              <a:gdLst/>
              <a:ahLst/>
              <a:cxnLst/>
              <a:rect l="l" t="t" r="r" b="b"/>
              <a:pathLst>
                <a:path w="23624" h="21630" extrusionOk="0">
                  <a:moveTo>
                    <a:pt x="11812" y="0"/>
                  </a:moveTo>
                  <a:lnTo>
                    <a:pt x="540" y="20429"/>
                  </a:lnTo>
                  <a:cubicBezTo>
                    <a:pt x="316" y="20816"/>
                    <a:pt x="143" y="21213"/>
                    <a:pt x="0" y="21630"/>
                  </a:cubicBezTo>
                  <a:lnTo>
                    <a:pt x="23624" y="21630"/>
                  </a:lnTo>
                  <a:cubicBezTo>
                    <a:pt x="23481" y="21213"/>
                    <a:pt x="23308" y="20816"/>
                    <a:pt x="23105" y="20429"/>
                  </a:cubicBez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2126;p71"/>
            <p:cNvGrpSpPr/>
            <p:nvPr/>
          </p:nvGrpSpPr>
          <p:grpSpPr>
            <a:xfrm>
              <a:off x="5134799" y="2596168"/>
              <a:ext cx="1412245" cy="1152564"/>
              <a:chOff x="1415200" y="2649300"/>
              <a:chExt cx="632075" cy="515850"/>
            </a:xfrm>
          </p:grpSpPr>
          <p:sp>
            <p:nvSpPr>
              <p:cNvPr id="53" name="Google Shape;2127;p71"/>
              <p:cNvSpPr/>
              <p:nvPr/>
            </p:nvSpPr>
            <p:spPr>
              <a:xfrm>
                <a:off x="1415200" y="3071000"/>
                <a:ext cx="6320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3766" extrusionOk="0">
                    <a:moveTo>
                      <a:pt x="12636" y="3755"/>
                    </a:moveTo>
                    <a:cubicBezTo>
                      <a:pt x="19605" y="3755"/>
                      <a:pt x="25282" y="2911"/>
                      <a:pt x="25282" y="1873"/>
                    </a:cubicBezTo>
                    <a:cubicBezTo>
                      <a:pt x="25282" y="845"/>
                      <a:pt x="19605" y="1"/>
                      <a:pt x="12636" y="1"/>
                    </a:cubicBezTo>
                    <a:cubicBezTo>
                      <a:pt x="5667" y="1"/>
                      <a:pt x="0" y="845"/>
                      <a:pt x="0" y="1883"/>
                    </a:cubicBezTo>
                    <a:cubicBezTo>
                      <a:pt x="0" y="2911"/>
                      <a:pt x="5667" y="3765"/>
                      <a:pt x="12636" y="3765"/>
                    </a:cubicBezTo>
                    <a:close/>
                  </a:path>
                </a:pathLst>
              </a:cu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28;p71"/>
              <p:cNvSpPr/>
              <p:nvPr/>
            </p:nvSpPr>
            <p:spPr>
              <a:xfrm>
                <a:off x="1884725" y="2984775"/>
                <a:ext cx="938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895" extrusionOk="0">
                    <a:moveTo>
                      <a:pt x="3754" y="1914"/>
                    </a:moveTo>
                    <a:lnTo>
                      <a:pt x="844" y="4895"/>
                    </a:lnTo>
                    <a:lnTo>
                      <a:pt x="0" y="4162"/>
                    </a:lnTo>
                    <a:lnTo>
                      <a:pt x="834" y="2616"/>
                    </a:lnTo>
                    <a:lnTo>
                      <a:pt x="1485" y="1"/>
                    </a:lnTo>
                    <a:lnTo>
                      <a:pt x="3184" y="1415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29;p71"/>
              <p:cNvSpPr/>
              <p:nvPr/>
            </p:nvSpPr>
            <p:spPr>
              <a:xfrm>
                <a:off x="1478025" y="2842875"/>
                <a:ext cx="2035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35" extrusionOk="0">
                    <a:moveTo>
                      <a:pt x="7834" y="6582"/>
                    </a:moveTo>
                    <a:cubicBezTo>
                      <a:pt x="7926" y="6267"/>
                      <a:pt x="8058" y="5545"/>
                      <a:pt x="7692" y="4436"/>
                    </a:cubicBezTo>
                    <a:cubicBezTo>
                      <a:pt x="6257" y="203"/>
                      <a:pt x="1893" y="0"/>
                      <a:pt x="387" y="4436"/>
                    </a:cubicBezTo>
                    <a:cubicBezTo>
                      <a:pt x="0" y="5616"/>
                      <a:pt x="163" y="6359"/>
                      <a:pt x="255" y="6644"/>
                    </a:cubicBezTo>
                    <a:cubicBezTo>
                      <a:pt x="21" y="8180"/>
                      <a:pt x="2025" y="8922"/>
                      <a:pt x="4060" y="9034"/>
                    </a:cubicBezTo>
                    <a:cubicBezTo>
                      <a:pt x="6115" y="8922"/>
                      <a:pt x="813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30;p71"/>
              <p:cNvSpPr/>
              <p:nvPr/>
            </p:nvSpPr>
            <p:spPr>
              <a:xfrm>
                <a:off x="1787800" y="2842875"/>
                <a:ext cx="20325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35" extrusionOk="0">
                    <a:moveTo>
                      <a:pt x="7835" y="6582"/>
                    </a:moveTo>
                    <a:cubicBezTo>
                      <a:pt x="7926" y="6267"/>
                      <a:pt x="8048" y="5545"/>
                      <a:pt x="7682" y="4436"/>
                    </a:cubicBezTo>
                    <a:cubicBezTo>
                      <a:pt x="6248" y="203"/>
                      <a:pt x="1893" y="0"/>
                      <a:pt x="398" y="4436"/>
                    </a:cubicBezTo>
                    <a:cubicBezTo>
                      <a:pt x="11" y="5585"/>
                      <a:pt x="153" y="6318"/>
                      <a:pt x="255" y="6613"/>
                    </a:cubicBezTo>
                    <a:cubicBezTo>
                      <a:pt x="1" y="8180"/>
                      <a:pt x="2005" y="8922"/>
                      <a:pt x="4050" y="9034"/>
                    </a:cubicBezTo>
                    <a:cubicBezTo>
                      <a:pt x="6125" y="8922"/>
                      <a:pt x="8130" y="8170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31;p71"/>
              <p:cNvSpPr/>
              <p:nvPr/>
            </p:nvSpPr>
            <p:spPr>
              <a:xfrm>
                <a:off x="19216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31" y="2065"/>
                    </a:moveTo>
                    <a:cubicBezTo>
                      <a:pt x="143" y="2015"/>
                      <a:pt x="2066" y="1272"/>
                      <a:pt x="2890" y="753"/>
                    </a:cubicBezTo>
                    <a:cubicBezTo>
                      <a:pt x="3286" y="519"/>
                      <a:pt x="3663" y="265"/>
                      <a:pt x="4019" y="0"/>
                    </a:cubicBezTo>
                    <a:lnTo>
                      <a:pt x="4456" y="427"/>
                    </a:lnTo>
                    <a:cubicBezTo>
                      <a:pt x="4456" y="427"/>
                      <a:pt x="2747" y="2533"/>
                      <a:pt x="1974" y="3083"/>
                    </a:cubicBezTo>
                    <a:cubicBezTo>
                      <a:pt x="1191" y="3622"/>
                      <a:pt x="0" y="2452"/>
                      <a:pt x="3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32;p71"/>
              <p:cNvSpPr/>
              <p:nvPr/>
            </p:nvSpPr>
            <p:spPr>
              <a:xfrm>
                <a:off x="20182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1109" y="397"/>
                    </a:moveTo>
                    <a:cubicBezTo>
                      <a:pt x="1048" y="326"/>
                      <a:pt x="926" y="326"/>
                      <a:pt x="784" y="356"/>
                    </a:cubicBezTo>
                    <a:cubicBezTo>
                      <a:pt x="794" y="234"/>
                      <a:pt x="753" y="122"/>
                      <a:pt x="672" y="41"/>
                    </a:cubicBezTo>
                    <a:cubicBezTo>
                      <a:pt x="590" y="0"/>
                      <a:pt x="285" y="204"/>
                      <a:pt x="183" y="285"/>
                    </a:cubicBezTo>
                    <a:cubicBezTo>
                      <a:pt x="82" y="377"/>
                      <a:pt x="21" y="499"/>
                      <a:pt x="0" y="631"/>
                    </a:cubicBezTo>
                    <a:cubicBezTo>
                      <a:pt x="0" y="896"/>
                      <a:pt x="407" y="1231"/>
                      <a:pt x="672" y="1160"/>
                    </a:cubicBezTo>
                    <a:cubicBezTo>
                      <a:pt x="794" y="1119"/>
                      <a:pt x="906" y="1038"/>
                      <a:pt x="977" y="926"/>
                    </a:cubicBezTo>
                    <a:cubicBezTo>
                      <a:pt x="1018" y="814"/>
                      <a:pt x="1160" y="478"/>
                      <a:pt x="110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33;p71"/>
              <p:cNvSpPr/>
              <p:nvPr/>
            </p:nvSpPr>
            <p:spPr>
              <a:xfrm>
                <a:off x="17400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4436" y="2065"/>
                    </a:moveTo>
                    <a:cubicBezTo>
                      <a:pt x="4324" y="2015"/>
                      <a:pt x="2401" y="1272"/>
                      <a:pt x="1567" y="753"/>
                    </a:cubicBezTo>
                    <a:cubicBezTo>
                      <a:pt x="743" y="234"/>
                      <a:pt x="438" y="0"/>
                      <a:pt x="438" y="0"/>
                    </a:cubicBezTo>
                    <a:lnTo>
                      <a:pt x="0" y="427"/>
                    </a:lnTo>
                    <a:cubicBezTo>
                      <a:pt x="0" y="427"/>
                      <a:pt x="1709" y="2533"/>
                      <a:pt x="2493" y="3083"/>
                    </a:cubicBezTo>
                    <a:cubicBezTo>
                      <a:pt x="3276" y="3622"/>
                      <a:pt x="4456" y="2452"/>
                      <a:pt x="4436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34;p71"/>
              <p:cNvSpPr/>
              <p:nvPr/>
            </p:nvSpPr>
            <p:spPr>
              <a:xfrm>
                <a:off x="17257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62" y="397"/>
                    </a:moveTo>
                    <a:cubicBezTo>
                      <a:pt x="112" y="326"/>
                      <a:pt x="245" y="326"/>
                      <a:pt x="377" y="356"/>
                    </a:cubicBezTo>
                    <a:cubicBezTo>
                      <a:pt x="367" y="234"/>
                      <a:pt x="407" y="122"/>
                      <a:pt x="489" y="41"/>
                    </a:cubicBezTo>
                    <a:cubicBezTo>
                      <a:pt x="570" y="0"/>
                      <a:pt x="886" y="204"/>
                      <a:pt x="977" y="285"/>
                    </a:cubicBezTo>
                    <a:cubicBezTo>
                      <a:pt x="1079" y="377"/>
                      <a:pt x="1140" y="499"/>
                      <a:pt x="1160" y="631"/>
                    </a:cubicBezTo>
                    <a:cubicBezTo>
                      <a:pt x="1160" y="896"/>
                      <a:pt x="753" y="1231"/>
                      <a:pt x="489" y="1160"/>
                    </a:cubicBezTo>
                    <a:cubicBezTo>
                      <a:pt x="367" y="1119"/>
                      <a:pt x="255" y="1038"/>
                      <a:pt x="184" y="926"/>
                    </a:cubicBezTo>
                    <a:cubicBezTo>
                      <a:pt x="143" y="814"/>
                      <a:pt x="0" y="478"/>
                      <a:pt x="51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35;p71"/>
              <p:cNvSpPr/>
              <p:nvPr/>
            </p:nvSpPr>
            <p:spPr>
              <a:xfrm>
                <a:off x="1883700" y="3074575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41" y="570"/>
                    </a:moveTo>
                    <a:cubicBezTo>
                      <a:pt x="0" y="794"/>
                      <a:pt x="234" y="1119"/>
                      <a:pt x="529" y="1333"/>
                    </a:cubicBezTo>
                    <a:cubicBezTo>
                      <a:pt x="814" y="1587"/>
                      <a:pt x="1170" y="1771"/>
                      <a:pt x="1384" y="1699"/>
                    </a:cubicBezTo>
                    <a:cubicBezTo>
                      <a:pt x="1587" y="1628"/>
                      <a:pt x="1720" y="1028"/>
                      <a:pt x="1740" y="814"/>
                    </a:cubicBezTo>
                    <a:cubicBezTo>
                      <a:pt x="1771" y="611"/>
                      <a:pt x="1649" y="397"/>
                      <a:pt x="1465" y="234"/>
                    </a:cubicBezTo>
                    <a:cubicBezTo>
                      <a:pt x="1252" y="82"/>
                      <a:pt x="1018" y="0"/>
                      <a:pt x="835" y="51"/>
                    </a:cubicBezTo>
                    <a:cubicBezTo>
                      <a:pt x="652" y="112"/>
                      <a:pt x="72" y="356"/>
                      <a:pt x="41" y="57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36;p71"/>
              <p:cNvSpPr/>
              <p:nvPr/>
            </p:nvSpPr>
            <p:spPr>
              <a:xfrm>
                <a:off x="1766200" y="2655675"/>
                <a:ext cx="910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910" extrusionOk="0">
                    <a:moveTo>
                      <a:pt x="2961" y="1150"/>
                    </a:moveTo>
                    <a:cubicBezTo>
                      <a:pt x="2961" y="1150"/>
                      <a:pt x="2289" y="845"/>
                      <a:pt x="2086" y="417"/>
                    </a:cubicBezTo>
                    <a:cubicBezTo>
                      <a:pt x="1872" y="0"/>
                      <a:pt x="1201" y="153"/>
                      <a:pt x="641" y="773"/>
                    </a:cubicBezTo>
                    <a:cubicBezTo>
                      <a:pt x="81" y="1384"/>
                      <a:pt x="0" y="2360"/>
                      <a:pt x="31" y="2554"/>
                    </a:cubicBezTo>
                    <a:cubicBezTo>
                      <a:pt x="61" y="2737"/>
                      <a:pt x="1129" y="2910"/>
                      <a:pt x="2096" y="2839"/>
                    </a:cubicBezTo>
                    <a:cubicBezTo>
                      <a:pt x="3062" y="2778"/>
                      <a:pt x="3642" y="1485"/>
                      <a:pt x="2961" y="114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37;p71"/>
              <p:cNvSpPr/>
              <p:nvPr/>
            </p:nvSpPr>
            <p:spPr>
              <a:xfrm>
                <a:off x="1607475" y="2847450"/>
                <a:ext cx="11167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623" extrusionOk="0">
                    <a:moveTo>
                      <a:pt x="41" y="2065"/>
                    </a:moveTo>
                    <a:cubicBezTo>
                      <a:pt x="143" y="2015"/>
                      <a:pt x="2076" y="1272"/>
                      <a:pt x="2890" y="753"/>
                    </a:cubicBezTo>
                    <a:cubicBezTo>
                      <a:pt x="3287" y="519"/>
                      <a:pt x="3663" y="265"/>
                      <a:pt x="4019" y="0"/>
                    </a:cubicBezTo>
                    <a:lnTo>
                      <a:pt x="4467" y="427"/>
                    </a:lnTo>
                    <a:cubicBezTo>
                      <a:pt x="4467" y="427"/>
                      <a:pt x="2768" y="2533"/>
                      <a:pt x="1985" y="3083"/>
                    </a:cubicBezTo>
                    <a:cubicBezTo>
                      <a:pt x="1201" y="3622"/>
                      <a:pt x="1" y="2452"/>
                      <a:pt x="4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38;p71"/>
              <p:cNvSpPr/>
              <p:nvPr/>
            </p:nvSpPr>
            <p:spPr>
              <a:xfrm>
                <a:off x="1704125" y="2832950"/>
                <a:ext cx="292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232" extrusionOk="0">
                    <a:moveTo>
                      <a:pt x="1110" y="397"/>
                    </a:moveTo>
                    <a:cubicBezTo>
                      <a:pt x="1059" y="326"/>
                      <a:pt x="937" y="326"/>
                      <a:pt x="784" y="356"/>
                    </a:cubicBezTo>
                    <a:cubicBezTo>
                      <a:pt x="784" y="194"/>
                      <a:pt x="754" y="82"/>
                      <a:pt x="682" y="41"/>
                    </a:cubicBezTo>
                    <a:cubicBezTo>
                      <a:pt x="591" y="0"/>
                      <a:pt x="296" y="204"/>
                      <a:pt x="174" y="285"/>
                    </a:cubicBezTo>
                    <a:cubicBezTo>
                      <a:pt x="82" y="377"/>
                      <a:pt x="21" y="499"/>
                      <a:pt x="11" y="631"/>
                    </a:cubicBezTo>
                    <a:cubicBezTo>
                      <a:pt x="1" y="896"/>
                      <a:pt x="397" y="1231"/>
                      <a:pt x="672" y="1160"/>
                    </a:cubicBezTo>
                    <a:cubicBezTo>
                      <a:pt x="794" y="1130"/>
                      <a:pt x="906" y="1038"/>
                      <a:pt x="977" y="926"/>
                    </a:cubicBezTo>
                    <a:cubicBezTo>
                      <a:pt x="1028" y="814"/>
                      <a:pt x="1171" y="478"/>
                      <a:pt x="109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39;p71"/>
              <p:cNvSpPr/>
              <p:nvPr/>
            </p:nvSpPr>
            <p:spPr>
              <a:xfrm>
                <a:off x="1433750" y="2890925"/>
                <a:ext cx="1028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5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287" y="2097"/>
                    </a:cubicBezTo>
                    <a:cubicBezTo>
                      <a:pt x="411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40;p71"/>
              <p:cNvSpPr/>
              <p:nvPr/>
            </p:nvSpPr>
            <p:spPr>
              <a:xfrm>
                <a:off x="163570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744" y="804"/>
                    </a:moveTo>
                    <a:cubicBezTo>
                      <a:pt x="744" y="804"/>
                      <a:pt x="1466" y="692"/>
                      <a:pt x="1792" y="346"/>
                    </a:cubicBezTo>
                    <a:cubicBezTo>
                      <a:pt x="2107" y="0"/>
                      <a:pt x="2697" y="336"/>
                      <a:pt x="3073" y="1058"/>
                    </a:cubicBezTo>
                    <a:cubicBezTo>
                      <a:pt x="3450" y="1781"/>
                      <a:pt x="3267" y="2757"/>
                      <a:pt x="3206" y="2940"/>
                    </a:cubicBezTo>
                    <a:cubicBezTo>
                      <a:pt x="3134" y="3123"/>
                      <a:pt x="2026" y="3012"/>
                      <a:pt x="1130" y="2676"/>
                    </a:cubicBezTo>
                    <a:cubicBezTo>
                      <a:pt x="245" y="2340"/>
                      <a:pt x="1" y="977"/>
                      <a:pt x="744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41;p71"/>
              <p:cNvSpPr/>
              <p:nvPr/>
            </p:nvSpPr>
            <p:spPr>
              <a:xfrm>
                <a:off x="1453850" y="2666100"/>
                <a:ext cx="2503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1" y="7895"/>
                    </a:moveTo>
                    <a:cubicBezTo>
                      <a:pt x="1771" y="10123"/>
                      <a:pt x="8241" y="10123"/>
                      <a:pt x="9411" y="7895"/>
                    </a:cubicBezTo>
                    <a:cubicBezTo>
                      <a:pt x="10012" y="6735"/>
                      <a:pt x="10012" y="3398"/>
                      <a:pt x="9411" y="2238"/>
                    </a:cubicBezTo>
                    <a:cubicBezTo>
                      <a:pt x="8241" y="0"/>
                      <a:pt x="1771" y="0"/>
                      <a:pt x="601" y="2238"/>
                    </a:cubicBezTo>
                    <a:cubicBezTo>
                      <a:pt x="1" y="3398"/>
                      <a:pt x="1" y="6735"/>
                      <a:pt x="601" y="78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42;p71"/>
              <p:cNvSpPr/>
              <p:nvPr/>
            </p:nvSpPr>
            <p:spPr>
              <a:xfrm>
                <a:off x="1557875" y="2818700"/>
                <a:ext cx="19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43;p71"/>
              <p:cNvSpPr/>
              <p:nvPr/>
            </p:nvSpPr>
            <p:spPr>
              <a:xfrm>
                <a:off x="1658600" y="2821250"/>
                <a:ext cx="198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44;p71"/>
              <p:cNvSpPr/>
              <p:nvPr/>
            </p:nvSpPr>
            <p:spPr>
              <a:xfrm>
                <a:off x="143605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2707" y="804"/>
                    </a:moveTo>
                    <a:cubicBezTo>
                      <a:pt x="2707" y="804"/>
                      <a:pt x="1984" y="692"/>
                      <a:pt x="1659" y="346"/>
                    </a:cubicBezTo>
                    <a:cubicBezTo>
                      <a:pt x="1343" y="0"/>
                      <a:pt x="753" y="336"/>
                      <a:pt x="377" y="1058"/>
                    </a:cubicBezTo>
                    <a:cubicBezTo>
                      <a:pt x="1" y="1781"/>
                      <a:pt x="184" y="2757"/>
                      <a:pt x="255" y="2940"/>
                    </a:cubicBezTo>
                    <a:cubicBezTo>
                      <a:pt x="316" y="3123"/>
                      <a:pt x="1415" y="3012"/>
                      <a:pt x="2320" y="2676"/>
                    </a:cubicBezTo>
                    <a:cubicBezTo>
                      <a:pt x="3226" y="2340"/>
                      <a:pt x="3449" y="977"/>
                      <a:pt x="2707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45;p71"/>
              <p:cNvSpPr/>
              <p:nvPr/>
            </p:nvSpPr>
            <p:spPr>
              <a:xfrm>
                <a:off x="1577725" y="2814875"/>
                <a:ext cx="806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67" extrusionOk="0">
                    <a:moveTo>
                      <a:pt x="204" y="2544"/>
                    </a:moveTo>
                    <a:cubicBezTo>
                      <a:pt x="580" y="3267"/>
                      <a:pt x="2656" y="3267"/>
                      <a:pt x="3032" y="2544"/>
                    </a:cubicBezTo>
                    <a:cubicBezTo>
                      <a:pt x="3225" y="2178"/>
                      <a:pt x="3225" y="1089"/>
                      <a:pt x="3032" y="723"/>
                    </a:cubicBezTo>
                    <a:cubicBezTo>
                      <a:pt x="2656" y="1"/>
                      <a:pt x="580" y="1"/>
                      <a:pt x="204" y="723"/>
                    </a:cubicBezTo>
                    <a:cubicBezTo>
                      <a:pt x="0" y="1089"/>
                      <a:pt x="0" y="217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46;p71"/>
              <p:cNvSpPr/>
              <p:nvPr/>
            </p:nvSpPr>
            <p:spPr>
              <a:xfrm>
                <a:off x="1621475" y="2865750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1" y="581"/>
                    </a:moveTo>
                    <a:cubicBezTo>
                      <a:pt x="153" y="743"/>
                      <a:pt x="712" y="743"/>
                      <a:pt x="804" y="581"/>
                    </a:cubicBezTo>
                    <a:cubicBezTo>
                      <a:pt x="865" y="448"/>
                      <a:pt x="865" y="296"/>
                      <a:pt x="804" y="174"/>
                    </a:cubicBezTo>
                    <a:cubicBezTo>
                      <a:pt x="712" y="1"/>
                      <a:pt x="153" y="1"/>
                      <a:pt x="51" y="174"/>
                    </a:cubicBezTo>
                    <a:cubicBezTo>
                      <a:pt x="0" y="296"/>
                      <a:pt x="0" y="44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47;p71"/>
              <p:cNvSpPr/>
              <p:nvPr/>
            </p:nvSpPr>
            <p:spPr>
              <a:xfrm>
                <a:off x="1593225" y="2865750"/>
                <a:ext cx="214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4" extrusionOk="0">
                    <a:moveTo>
                      <a:pt x="52" y="581"/>
                    </a:moveTo>
                    <a:cubicBezTo>
                      <a:pt x="154" y="743"/>
                      <a:pt x="713" y="743"/>
                      <a:pt x="815" y="581"/>
                    </a:cubicBezTo>
                    <a:cubicBezTo>
                      <a:pt x="856" y="448"/>
                      <a:pt x="856" y="306"/>
                      <a:pt x="815" y="174"/>
                    </a:cubicBezTo>
                    <a:cubicBezTo>
                      <a:pt x="703" y="1"/>
                      <a:pt x="143" y="1"/>
                      <a:pt x="52" y="174"/>
                    </a:cubicBezTo>
                    <a:cubicBezTo>
                      <a:pt x="1" y="296"/>
                      <a:pt x="1" y="448"/>
                      <a:pt x="5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48;p71"/>
              <p:cNvSpPr/>
              <p:nvPr/>
            </p:nvSpPr>
            <p:spPr>
              <a:xfrm>
                <a:off x="1572900" y="3007675"/>
                <a:ext cx="99450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366" extrusionOk="0">
                    <a:moveTo>
                      <a:pt x="2767" y="1"/>
                    </a:moveTo>
                    <a:lnTo>
                      <a:pt x="3978" y="3958"/>
                    </a:lnTo>
                    <a:lnTo>
                      <a:pt x="2930" y="4365"/>
                    </a:lnTo>
                    <a:lnTo>
                      <a:pt x="1974" y="2890"/>
                    </a:lnTo>
                    <a:lnTo>
                      <a:pt x="0" y="1059"/>
                    </a:lnTo>
                    <a:lnTo>
                      <a:pt x="2055" y="245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49;p71"/>
              <p:cNvSpPr/>
              <p:nvPr/>
            </p:nvSpPr>
            <p:spPr>
              <a:xfrm>
                <a:off x="1524825" y="3007175"/>
                <a:ext cx="6945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4823" extrusionOk="0">
                    <a:moveTo>
                      <a:pt x="2778" y="1048"/>
                    </a:moveTo>
                    <a:lnTo>
                      <a:pt x="1058" y="4823"/>
                    </a:lnTo>
                    <a:lnTo>
                      <a:pt x="0" y="4426"/>
                    </a:lnTo>
                    <a:lnTo>
                      <a:pt x="265" y="2686"/>
                    </a:lnTo>
                    <a:lnTo>
                      <a:pt x="0" y="0"/>
                    </a:lnTo>
                    <a:lnTo>
                      <a:pt x="2065" y="753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50;p71"/>
              <p:cNvSpPr/>
              <p:nvPr/>
            </p:nvSpPr>
            <p:spPr>
              <a:xfrm>
                <a:off x="1522775" y="3090350"/>
                <a:ext cx="496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96" extrusionOk="0">
                    <a:moveTo>
                      <a:pt x="82" y="1099"/>
                    </a:moveTo>
                    <a:cubicBezTo>
                      <a:pt x="174" y="1313"/>
                      <a:pt x="571" y="1435"/>
                      <a:pt x="927" y="1455"/>
                    </a:cubicBezTo>
                    <a:cubicBezTo>
                      <a:pt x="1313" y="1496"/>
                      <a:pt x="1690" y="1455"/>
                      <a:pt x="1842" y="1272"/>
                    </a:cubicBezTo>
                    <a:cubicBezTo>
                      <a:pt x="1985" y="1089"/>
                      <a:pt x="1730" y="529"/>
                      <a:pt x="1629" y="336"/>
                    </a:cubicBezTo>
                    <a:cubicBezTo>
                      <a:pt x="1527" y="132"/>
                      <a:pt x="1313" y="51"/>
                      <a:pt x="1069" y="10"/>
                    </a:cubicBezTo>
                    <a:cubicBezTo>
                      <a:pt x="805" y="0"/>
                      <a:pt x="571" y="71"/>
                      <a:pt x="459" y="224"/>
                    </a:cubicBezTo>
                    <a:cubicBezTo>
                      <a:pt x="326" y="407"/>
                      <a:pt x="1" y="906"/>
                      <a:pt x="72" y="109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51;p71"/>
              <p:cNvSpPr/>
              <p:nvPr/>
            </p:nvSpPr>
            <p:spPr>
              <a:xfrm>
                <a:off x="1644100" y="3090350"/>
                <a:ext cx="4912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06" extrusionOk="0">
                    <a:moveTo>
                      <a:pt x="92" y="1058"/>
                    </a:moveTo>
                    <a:cubicBezTo>
                      <a:pt x="174" y="1272"/>
                      <a:pt x="550" y="1424"/>
                      <a:pt x="916" y="1465"/>
                    </a:cubicBezTo>
                    <a:cubicBezTo>
                      <a:pt x="1272" y="1506"/>
                      <a:pt x="1679" y="1496"/>
                      <a:pt x="1822" y="1323"/>
                    </a:cubicBezTo>
                    <a:cubicBezTo>
                      <a:pt x="1964" y="1160"/>
                      <a:pt x="1761" y="580"/>
                      <a:pt x="1679" y="377"/>
                    </a:cubicBezTo>
                    <a:cubicBezTo>
                      <a:pt x="1608" y="204"/>
                      <a:pt x="1384" y="82"/>
                      <a:pt x="1140" y="31"/>
                    </a:cubicBezTo>
                    <a:cubicBezTo>
                      <a:pt x="886" y="0"/>
                      <a:pt x="631" y="51"/>
                      <a:pt x="499" y="204"/>
                    </a:cubicBezTo>
                    <a:cubicBezTo>
                      <a:pt x="377" y="356"/>
                      <a:pt x="1" y="865"/>
                      <a:pt x="82" y="105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52;p71"/>
              <p:cNvSpPr/>
              <p:nvPr/>
            </p:nvSpPr>
            <p:spPr>
              <a:xfrm>
                <a:off x="1835375" y="2887125"/>
                <a:ext cx="816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78" extrusionOk="0">
                    <a:moveTo>
                      <a:pt x="194" y="1231"/>
                    </a:moveTo>
                    <a:cubicBezTo>
                      <a:pt x="590" y="1577"/>
                      <a:pt x="2696" y="1577"/>
                      <a:pt x="3073" y="1231"/>
                    </a:cubicBezTo>
                    <a:cubicBezTo>
                      <a:pt x="3266" y="1048"/>
                      <a:pt x="3266" y="529"/>
                      <a:pt x="3073" y="346"/>
                    </a:cubicBezTo>
                    <a:cubicBezTo>
                      <a:pt x="2686" y="0"/>
                      <a:pt x="590" y="0"/>
                      <a:pt x="194" y="346"/>
                    </a:cubicBezTo>
                    <a:cubicBezTo>
                      <a:pt x="0" y="529"/>
                      <a:pt x="0" y="1048"/>
                      <a:pt x="194" y="123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53;p71"/>
              <p:cNvSpPr/>
              <p:nvPr/>
            </p:nvSpPr>
            <p:spPr>
              <a:xfrm>
                <a:off x="1756775" y="2649300"/>
                <a:ext cx="2637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86" y="7295"/>
                    </a:moveTo>
                    <a:cubicBezTo>
                      <a:pt x="835" y="9768"/>
                      <a:pt x="7071" y="11467"/>
                      <a:pt x="8791" y="9625"/>
                    </a:cubicBezTo>
                    <a:cubicBezTo>
                      <a:pt x="9666" y="8659"/>
                      <a:pt x="10551" y="5434"/>
                      <a:pt x="10266" y="4162"/>
                    </a:cubicBezTo>
                    <a:cubicBezTo>
                      <a:pt x="9737" y="1710"/>
                      <a:pt x="3500" y="1"/>
                      <a:pt x="1781" y="1852"/>
                    </a:cubicBezTo>
                    <a:cubicBezTo>
                      <a:pt x="886" y="2799"/>
                      <a:pt x="1" y="6024"/>
                      <a:pt x="286" y="72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54;p71"/>
              <p:cNvSpPr/>
              <p:nvPr/>
            </p:nvSpPr>
            <p:spPr>
              <a:xfrm>
                <a:off x="1775850" y="2805475"/>
                <a:ext cx="221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64" extrusionOk="0">
                    <a:moveTo>
                      <a:pt x="550" y="62"/>
                    </a:moveTo>
                    <a:cubicBezTo>
                      <a:pt x="764" y="112"/>
                      <a:pt x="886" y="336"/>
                      <a:pt x="815" y="550"/>
                    </a:cubicBezTo>
                    <a:cubicBezTo>
                      <a:pt x="764" y="76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36"/>
                    </a:cubicBezTo>
                    <a:cubicBezTo>
                      <a:pt x="123" y="133"/>
                      <a:pt x="336" y="0"/>
                      <a:pt x="55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55;p71"/>
              <p:cNvSpPr/>
              <p:nvPr/>
            </p:nvSpPr>
            <p:spPr>
              <a:xfrm>
                <a:off x="1873275" y="2831925"/>
                <a:ext cx="219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54" extrusionOk="0">
                    <a:moveTo>
                      <a:pt x="550" y="62"/>
                    </a:moveTo>
                    <a:cubicBezTo>
                      <a:pt x="753" y="123"/>
                      <a:pt x="875" y="336"/>
                      <a:pt x="814" y="550"/>
                    </a:cubicBezTo>
                    <a:cubicBezTo>
                      <a:pt x="763" y="753"/>
                      <a:pt x="651" y="509"/>
                      <a:pt x="438" y="438"/>
                    </a:cubicBezTo>
                    <a:cubicBezTo>
                      <a:pt x="224" y="367"/>
                      <a:pt x="0" y="550"/>
                      <a:pt x="51" y="336"/>
                    </a:cubicBezTo>
                    <a:cubicBezTo>
                      <a:pt x="112" y="123"/>
                      <a:pt x="336" y="1"/>
                      <a:pt x="539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56;p71"/>
              <p:cNvSpPr/>
              <p:nvPr/>
            </p:nvSpPr>
            <p:spPr>
              <a:xfrm>
                <a:off x="1962550" y="2713400"/>
                <a:ext cx="816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277" extrusionOk="0">
                    <a:moveTo>
                      <a:pt x="916" y="418"/>
                    </a:moveTo>
                    <a:cubicBezTo>
                      <a:pt x="916" y="418"/>
                      <a:pt x="1659" y="499"/>
                      <a:pt x="2045" y="245"/>
                    </a:cubicBezTo>
                    <a:cubicBezTo>
                      <a:pt x="2442" y="1"/>
                      <a:pt x="2930" y="469"/>
                      <a:pt x="3093" y="1262"/>
                    </a:cubicBezTo>
                    <a:cubicBezTo>
                      <a:pt x="3266" y="2056"/>
                      <a:pt x="2839" y="2971"/>
                      <a:pt x="2737" y="3124"/>
                    </a:cubicBezTo>
                    <a:cubicBezTo>
                      <a:pt x="2625" y="3277"/>
                      <a:pt x="1587" y="2880"/>
                      <a:pt x="794" y="2330"/>
                    </a:cubicBezTo>
                    <a:cubicBezTo>
                      <a:pt x="0" y="1771"/>
                      <a:pt x="153" y="387"/>
                      <a:pt x="916" y="41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57;p71"/>
              <p:cNvSpPr/>
              <p:nvPr/>
            </p:nvSpPr>
            <p:spPr>
              <a:xfrm>
                <a:off x="1785275" y="2828100"/>
                <a:ext cx="82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820" extrusionOk="0">
                    <a:moveTo>
                      <a:pt x="112" y="1659"/>
                    </a:moveTo>
                    <a:cubicBezTo>
                      <a:pt x="326" y="2260"/>
                      <a:pt x="2350" y="2819"/>
                      <a:pt x="2839" y="2422"/>
                    </a:cubicBezTo>
                    <a:cubicBezTo>
                      <a:pt x="3113" y="2209"/>
                      <a:pt x="3317" y="1456"/>
                      <a:pt x="3195" y="1151"/>
                    </a:cubicBezTo>
                    <a:cubicBezTo>
                      <a:pt x="2971" y="550"/>
                      <a:pt x="956" y="1"/>
                      <a:pt x="458" y="388"/>
                    </a:cubicBezTo>
                    <a:cubicBezTo>
                      <a:pt x="193" y="601"/>
                      <a:pt x="0" y="1354"/>
                      <a:pt x="112" y="165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58;p71"/>
              <p:cNvSpPr/>
              <p:nvPr/>
            </p:nvSpPr>
            <p:spPr>
              <a:xfrm>
                <a:off x="1826725" y="2865250"/>
                <a:ext cx="219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6" extrusionOk="0">
                    <a:moveTo>
                      <a:pt x="11" y="529"/>
                    </a:moveTo>
                    <a:cubicBezTo>
                      <a:pt x="72" y="712"/>
                      <a:pt x="611" y="865"/>
                      <a:pt x="753" y="723"/>
                    </a:cubicBezTo>
                    <a:cubicBezTo>
                      <a:pt x="835" y="611"/>
                      <a:pt x="875" y="468"/>
                      <a:pt x="865" y="336"/>
                    </a:cubicBezTo>
                    <a:cubicBezTo>
                      <a:pt x="804" y="153"/>
                      <a:pt x="265" y="0"/>
                      <a:pt x="123" y="122"/>
                    </a:cubicBezTo>
                    <a:cubicBezTo>
                      <a:pt x="41" y="234"/>
                      <a:pt x="0" y="387"/>
                      <a:pt x="11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59;p71"/>
              <p:cNvSpPr/>
              <p:nvPr/>
            </p:nvSpPr>
            <p:spPr>
              <a:xfrm>
                <a:off x="1799775" y="2857875"/>
                <a:ext cx="218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855" extrusionOk="0">
                    <a:moveTo>
                      <a:pt x="20" y="529"/>
                    </a:moveTo>
                    <a:cubicBezTo>
                      <a:pt x="71" y="712"/>
                      <a:pt x="600" y="855"/>
                      <a:pt x="743" y="723"/>
                    </a:cubicBezTo>
                    <a:cubicBezTo>
                      <a:pt x="834" y="611"/>
                      <a:pt x="875" y="468"/>
                      <a:pt x="855" y="336"/>
                    </a:cubicBezTo>
                    <a:cubicBezTo>
                      <a:pt x="794" y="143"/>
                      <a:pt x="254" y="0"/>
                      <a:pt x="112" y="122"/>
                    </a:cubicBezTo>
                    <a:cubicBezTo>
                      <a:pt x="31" y="244"/>
                      <a:pt x="0" y="387"/>
                      <a:pt x="20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60;p71"/>
              <p:cNvSpPr/>
              <p:nvPr/>
            </p:nvSpPr>
            <p:spPr>
              <a:xfrm>
                <a:off x="1818575" y="3007175"/>
                <a:ext cx="7125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4711" extrusionOk="0">
                    <a:moveTo>
                      <a:pt x="1" y="794"/>
                    </a:moveTo>
                    <a:lnTo>
                      <a:pt x="1374" y="4711"/>
                    </a:lnTo>
                    <a:lnTo>
                      <a:pt x="2463" y="4416"/>
                    </a:lnTo>
                    <a:lnTo>
                      <a:pt x="2351" y="2656"/>
                    </a:lnTo>
                    <a:lnTo>
                      <a:pt x="2850" y="0"/>
                    </a:lnTo>
                    <a:lnTo>
                      <a:pt x="733" y="570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61;p71"/>
              <p:cNvSpPr/>
              <p:nvPr/>
            </p:nvSpPr>
            <p:spPr>
              <a:xfrm>
                <a:off x="1833325" y="3089575"/>
                <a:ext cx="49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66" extrusionOk="0">
                    <a:moveTo>
                      <a:pt x="113" y="1191"/>
                    </a:moveTo>
                    <a:cubicBezTo>
                      <a:pt x="225" y="1374"/>
                      <a:pt x="622" y="1466"/>
                      <a:pt x="988" y="1455"/>
                    </a:cubicBezTo>
                    <a:cubicBezTo>
                      <a:pt x="1374" y="1466"/>
                      <a:pt x="1751" y="1374"/>
                      <a:pt x="1873" y="1191"/>
                    </a:cubicBezTo>
                    <a:cubicBezTo>
                      <a:pt x="1985" y="1008"/>
                      <a:pt x="1690" y="458"/>
                      <a:pt x="1578" y="265"/>
                    </a:cubicBezTo>
                    <a:cubicBezTo>
                      <a:pt x="1476" y="113"/>
                      <a:pt x="1242" y="11"/>
                      <a:pt x="988" y="1"/>
                    </a:cubicBezTo>
                    <a:cubicBezTo>
                      <a:pt x="733" y="11"/>
                      <a:pt x="499" y="113"/>
                      <a:pt x="408" y="265"/>
                    </a:cubicBezTo>
                    <a:cubicBezTo>
                      <a:pt x="296" y="458"/>
                      <a:pt x="1" y="987"/>
                      <a:pt x="113" y="119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62;p71"/>
              <p:cNvSpPr/>
              <p:nvPr/>
            </p:nvSpPr>
            <p:spPr>
              <a:xfrm>
                <a:off x="1415950" y="2953000"/>
                <a:ext cx="295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038" extrusionOk="0">
                    <a:moveTo>
                      <a:pt x="123" y="916"/>
                    </a:moveTo>
                    <a:cubicBezTo>
                      <a:pt x="82" y="845"/>
                      <a:pt x="133" y="733"/>
                      <a:pt x="214" y="621"/>
                    </a:cubicBezTo>
                    <a:cubicBezTo>
                      <a:pt x="92" y="550"/>
                      <a:pt x="1" y="468"/>
                      <a:pt x="1" y="377"/>
                    </a:cubicBezTo>
                    <a:cubicBezTo>
                      <a:pt x="1" y="295"/>
                      <a:pt x="316" y="102"/>
                      <a:pt x="428" y="51"/>
                    </a:cubicBezTo>
                    <a:cubicBezTo>
                      <a:pt x="550" y="0"/>
                      <a:pt x="693" y="0"/>
                      <a:pt x="815" y="51"/>
                    </a:cubicBezTo>
                    <a:cubicBezTo>
                      <a:pt x="1069" y="163"/>
                      <a:pt x="1181" y="662"/>
                      <a:pt x="998" y="875"/>
                    </a:cubicBezTo>
                    <a:cubicBezTo>
                      <a:pt x="916" y="967"/>
                      <a:pt x="784" y="1028"/>
                      <a:pt x="652" y="1038"/>
                    </a:cubicBezTo>
                    <a:cubicBezTo>
                      <a:pt x="520" y="1038"/>
                      <a:pt x="16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63;p71"/>
              <p:cNvSpPr/>
              <p:nvPr/>
            </p:nvSpPr>
            <p:spPr>
              <a:xfrm>
                <a:off x="1785775" y="2770375"/>
                <a:ext cx="21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64" extrusionOk="0">
                    <a:moveTo>
                      <a:pt x="530" y="82"/>
                    </a:moveTo>
                    <a:cubicBezTo>
                      <a:pt x="743" y="123"/>
                      <a:pt x="875" y="346"/>
                      <a:pt x="814" y="550"/>
                    </a:cubicBezTo>
                    <a:cubicBezTo>
                      <a:pt x="753" y="764"/>
                      <a:pt x="672" y="357"/>
                      <a:pt x="468" y="296"/>
                    </a:cubicBezTo>
                    <a:cubicBezTo>
                      <a:pt x="255" y="234"/>
                      <a:pt x="0" y="550"/>
                      <a:pt x="62" y="336"/>
                    </a:cubicBezTo>
                    <a:cubicBezTo>
                      <a:pt x="112" y="133"/>
                      <a:pt x="326" y="0"/>
                      <a:pt x="530" y="7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64;p71"/>
              <p:cNvSpPr/>
              <p:nvPr/>
            </p:nvSpPr>
            <p:spPr>
              <a:xfrm>
                <a:off x="1883200" y="2797325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29" y="62"/>
                    </a:moveTo>
                    <a:cubicBezTo>
                      <a:pt x="743" y="113"/>
                      <a:pt x="865" y="326"/>
                      <a:pt x="814" y="540"/>
                    </a:cubicBezTo>
                    <a:cubicBezTo>
                      <a:pt x="753" y="744"/>
                      <a:pt x="672" y="357"/>
                      <a:pt x="458" y="296"/>
                    </a:cubicBezTo>
                    <a:cubicBezTo>
                      <a:pt x="254" y="245"/>
                      <a:pt x="0" y="540"/>
                      <a:pt x="61" y="326"/>
                    </a:cubicBezTo>
                    <a:cubicBezTo>
                      <a:pt x="112" y="123"/>
                      <a:pt x="326" y="1"/>
                      <a:pt x="529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0" y="2090042"/>
            <a:ext cx="793161" cy="79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425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34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427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34308" y="275677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879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344308" y="2752509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881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34307" y="3244632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998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25297" y="3244632"/>
            <a:ext cx="88529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1 000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4411" y="371794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44307" y="3722366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703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324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54088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 animBg="1"/>
      <p:bldP spid="47" grpId="0" animBg="1"/>
      <p:bldP spid="48" grpId="0"/>
      <p:bldP spid="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3"/>
          <p:cNvSpPr/>
          <p:nvPr/>
        </p:nvSpPr>
        <p:spPr>
          <a:xfrm>
            <a:off x="8242032" y="4238779"/>
            <a:ext cx="536031" cy="49760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44" name="Google Shape;944;p43"/>
          <p:cNvGrpSpPr/>
          <p:nvPr/>
        </p:nvGrpSpPr>
        <p:grpSpPr>
          <a:xfrm>
            <a:off x="714772" y="355147"/>
            <a:ext cx="675100" cy="661994"/>
            <a:chOff x="1490050" y="3805975"/>
            <a:chExt cx="491900" cy="482350"/>
          </a:xfrm>
        </p:grpSpPr>
        <p:sp>
          <p:nvSpPr>
            <p:cNvPr id="945" name="Google Shape;945;p43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526186" y="431514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BT5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906329" y="1189666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83039" y="1091884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1" y="1746912"/>
            <a:ext cx="6608622" cy="6485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1793" y="2696234"/>
            <a:ext cx="6895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14 là số liền trước của 15</a:t>
            </a:r>
            <a:r>
              <a:rPr lang="en-US" sz="2000" dirty="0"/>
              <a:t>.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16 là số liền sau của 15</a:t>
            </a:r>
            <a:r>
              <a:rPr lang="en-US" sz="2000" dirty="0"/>
              <a:t>.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vi-VN" sz="2000" dirty="0"/>
              <a:t>a có: 14, 15, 16 là ba số liên tiếp; hoặc 16, 15, 14 cũng là ba số liên tiếp</a:t>
            </a:r>
            <a:r>
              <a:rPr lang="en-US" sz="2000" dirty="0"/>
              <a:t>.</a:t>
            </a:r>
          </a:p>
        </p:txBody>
      </p:sp>
      <p:sp>
        <p:nvSpPr>
          <p:cNvPr id="17" name="Curved Up Arrow 16"/>
          <p:cNvSpPr/>
          <p:nvPr/>
        </p:nvSpPr>
        <p:spPr>
          <a:xfrm>
            <a:off x="4003307" y="2395459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Up Arrow 68"/>
          <p:cNvSpPr/>
          <p:nvPr/>
        </p:nvSpPr>
        <p:spPr>
          <a:xfrm flipH="1">
            <a:off x="4613312" y="2406336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793" y="1196415"/>
            <a:ext cx="79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17" grpId="0" animBg="1"/>
      <p:bldP spid="69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6"/>
          <p:cNvGrpSpPr/>
          <p:nvPr/>
        </p:nvGrpSpPr>
        <p:grpSpPr>
          <a:xfrm>
            <a:off x="192156" y="3489286"/>
            <a:ext cx="2594700" cy="1073400"/>
            <a:chOff x="5456006" y="3314625"/>
            <a:chExt cx="2594700" cy="1073400"/>
          </a:xfrm>
        </p:grpSpPr>
        <p:sp>
          <p:nvSpPr>
            <p:cNvPr id="1027" name="Google Shape;1027;p46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" name="Google Shape;1028;p46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029" name="Google Shape;1029;p46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46"/>
          <p:cNvSpPr/>
          <p:nvPr/>
        </p:nvSpPr>
        <p:spPr>
          <a:xfrm flipH="1">
            <a:off x="192156" y="424911"/>
            <a:ext cx="1793400" cy="1443900"/>
          </a:xfrm>
          <a:prstGeom prst="wedgeEllipseCallout">
            <a:avLst>
              <a:gd name="adj1" fmla="val -31107"/>
              <a:gd name="adj2" fmla="val 5184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Điền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“</a:t>
            </a:r>
            <a:r>
              <a:rPr lang="en-US" sz="2400" b="1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?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”</a:t>
            </a:r>
            <a:endParaRPr sz="2400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grpSp>
        <p:nvGrpSpPr>
          <p:cNvPr id="1035" name="Google Shape;1035;p46"/>
          <p:cNvGrpSpPr/>
          <p:nvPr/>
        </p:nvGrpSpPr>
        <p:grpSpPr>
          <a:xfrm>
            <a:off x="462095" y="1983331"/>
            <a:ext cx="1776337" cy="1931324"/>
            <a:chOff x="3120986" y="1812514"/>
            <a:chExt cx="1546658" cy="1681605"/>
          </a:xfrm>
        </p:grpSpPr>
        <p:grpSp>
          <p:nvGrpSpPr>
            <p:cNvPr id="1036" name="Google Shape;1036;p46"/>
            <p:cNvGrpSpPr/>
            <p:nvPr/>
          </p:nvGrpSpPr>
          <p:grpSpPr>
            <a:xfrm>
              <a:off x="3640564" y="1812514"/>
              <a:ext cx="1027080" cy="1589772"/>
              <a:chOff x="3640564" y="1812514"/>
              <a:chExt cx="1027080" cy="1589772"/>
            </a:xfrm>
          </p:grpSpPr>
          <p:grpSp>
            <p:nvGrpSpPr>
              <p:cNvPr id="1037" name="Google Shape;1037;p46"/>
              <p:cNvGrpSpPr/>
              <p:nvPr/>
            </p:nvGrpSpPr>
            <p:grpSpPr>
              <a:xfrm rot="857419">
                <a:off x="4238291" y="2622478"/>
                <a:ext cx="400412" cy="297947"/>
                <a:chOff x="1952389" y="2243353"/>
                <a:chExt cx="307551" cy="224015"/>
              </a:xfrm>
            </p:grpSpPr>
            <p:sp>
              <p:nvSpPr>
                <p:cNvPr id="1038" name="Google Shape;1038;p46"/>
                <p:cNvSpPr/>
                <p:nvPr/>
              </p:nvSpPr>
              <p:spPr>
                <a:xfrm>
                  <a:off x="1952389" y="2243353"/>
                  <a:ext cx="262252" cy="20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3226" extrusionOk="0">
                      <a:moveTo>
                        <a:pt x="489" y="1"/>
                      </a:moveTo>
                      <a:cubicBezTo>
                        <a:pt x="571" y="72"/>
                        <a:pt x="2107" y="1466"/>
                        <a:pt x="2931" y="1975"/>
                      </a:cubicBezTo>
                      <a:cubicBezTo>
                        <a:pt x="3318" y="2219"/>
                        <a:pt x="3714" y="2432"/>
                        <a:pt x="4121" y="2626"/>
                      </a:cubicBezTo>
                      <a:lnTo>
                        <a:pt x="3928" y="3226"/>
                      </a:lnTo>
                      <a:cubicBezTo>
                        <a:pt x="3928" y="3226"/>
                        <a:pt x="1649" y="2554"/>
                        <a:pt x="825" y="2097"/>
                      </a:cubicBezTo>
                      <a:cubicBezTo>
                        <a:pt x="1" y="1639"/>
                        <a:pt x="113" y="143"/>
                        <a:pt x="489" y="1"/>
                      </a:cubicBez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6"/>
                <p:cNvSpPr/>
                <p:nvPr/>
              </p:nvSpPr>
              <p:spPr>
                <a:xfrm>
                  <a:off x="2184166" y="2401327"/>
                  <a:ext cx="75774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38" extrusionOk="0">
                      <a:moveTo>
                        <a:pt x="1058" y="916"/>
                      </a:moveTo>
                      <a:cubicBezTo>
                        <a:pt x="1109" y="845"/>
                        <a:pt x="1048" y="733"/>
                        <a:pt x="967" y="621"/>
                      </a:cubicBezTo>
                      <a:cubicBezTo>
                        <a:pt x="1089" y="550"/>
                        <a:pt x="1190" y="468"/>
                        <a:pt x="1190" y="377"/>
                      </a:cubicBezTo>
                      <a:cubicBezTo>
                        <a:pt x="1190" y="295"/>
                        <a:pt x="865" y="102"/>
                        <a:pt x="753" y="51"/>
                      </a:cubicBezTo>
                      <a:cubicBezTo>
                        <a:pt x="631" y="0"/>
                        <a:pt x="488" y="0"/>
                        <a:pt x="366" y="51"/>
                      </a:cubicBezTo>
                      <a:cubicBezTo>
                        <a:pt x="112" y="163"/>
                        <a:pt x="0" y="662"/>
                        <a:pt x="183" y="875"/>
                      </a:cubicBezTo>
                      <a:cubicBezTo>
                        <a:pt x="275" y="967"/>
                        <a:pt x="397" y="1028"/>
                        <a:pt x="529" y="1038"/>
                      </a:cubicBezTo>
                      <a:cubicBezTo>
                        <a:pt x="661" y="1038"/>
                        <a:pt x="1017" y="1007"/>
                        <a:pt x="1058" y="906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0" name="Google Shape;1040;p46"/>
              <p:cNvSpPr/>
              <p:nvPr/>
            </p:nvSpPr>
            <p:spPr>
              <a:xfrm>
                <a:off x="3780260" y="2411658"/>
                <a:ext cx="672343" cy="765558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035" extrusionOk="0">
                    <a:moveTo>
                      <a:pt x="7834" y="6582"/>
                    </a:moveTo>
                    <a:cubicBezTo>
                      <a:pt x="7925" y="6267"/>
                      <a:pt x="8048" y="5545"/>
                      <a:pt x="7681" y="4436"/>
                    </a:cubicBezTo>
                    <a:cubicBezTo>
                      <a:pt x="6247" y="203"/>
                      <a:pt x="1892" y="0"/>
                      <a:pt x="397" y="4436"/>
                    </a:cubicBezTo>
                    <a:cubicBezTo>
                      <a:pt x="10" y="5585"/>
                      <a:pt x="153" y="6318"/>
                      <a:pt x="254" y="6613"/>
                    </a:cubicBezTo>
                    <a:cubicBezTo>
                      <a:pt x="0" y="8180"/>
                      <a:pt x="2004" y="8922"/>
                      <a:pt x="4049" y="9034"/>
                    </a:cubicBezTo>
                    <a:cubicBezTo>
                      <a:pt x="6114" y="8922"/>
                      <a:pt x="812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1" name="Google Shape;1041;p46"/>
              <p:cNvGrpSpPr/>
              <p:nvPr/>
            </p:nvGrpSpPr>
            <p:grpSpPr>
              <a:xfrm rot="-2617958">
                <a:off x="3827619" y="2987441"/>
                <a:ext cx="285159" cy="370758"/>
                <a:chOff x="1628805" y="2559875"/>
                <a:chExt cx="216253" cy="282293"/>
              </a:xfrm>
            </p:grpSpPr>
            <p:sp>
              <p:nvSpPr>
                <p:cNvPr id="1042" name="Google Shape;1042;p46"/>
                <p:cNvSpPr/>
                <p:nvPr/>
              </p:nvSpPr>
              <p:spPr>
                <a:xfrm>
                  <a:off x="1656608" y="2559875"/>
                  <a:ext cx="188450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162" extrusionOk="0">
                      <a:moveTo>
                        <a:pt x="0" y="11"/>
                      </a:moveTo>
                      <a:lnTo>
                        <a:pt x="306" y="4162"/>
                      </a:lnTo>
                      <a:lnTo>
                        <a:pt x="1425" y="4162"/>
                      </a:lnTo>
                      <a:lnTo>
                        <a:pt x="1791" y="2412"/>
                      </a:lnTo>
                      <a:lnTo>
                        <a:pt x="2961" y="1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6"/>
                <p:cNvSpPr/>
                <p:nvPr/>
              </p:nvSpPr>
              <p:spPr>
                <a:xfrm>
                  <a:off x="1628805" y="2749533"/>
                  <a:ext cx="125591" cy="9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56" extrusionOk="0">
                      <a:moveTo>
                        <a:pt x="112" y="1181"/>
                      </a:moveTo>
                      <a:cubicBezTo>
                        <a:pt x="224" y="1364"/>
                        <a:pt x="621" y="1456"/>
                        <a:pt x="997" y="1445"/>
                      </a:cubicBezTo>
                      <a:cubicBezTo>
                        <a:pt x="1363" y="1456"/>
                        <a:pt x="1750" y="1364"/>
                        <a:pt x="1862" y="1181"/>
                      </a:cubicBezTo>
                      <a:cubicBezTo>
                        <a:pt x="1974" y="998"/>
                        <a:pt x="1689" y="44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9"/>
                        <a:pt x="0" y="988"/>
                        <a:pt x="112" y="118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4" name="Google Shape;1044;p46"/>
              <p:cNvGrpSpPr/>
              <p:nvPr/>
            </p:nvGrpSpPr>
            <p:grpSpPr>
              <a:xfrm rot="-2741536">
                <a:off x="4283064" y="2954914"/>
                <a:ext cx="282827" cy="371493"/>
                <a:chOff x="1844994" y="2559875"/>
                <a:chExt cx="214917" cy="282293"/>
              </a:xfrm>
            </p:grpSpPr>
            <p:sp>
              <p:nvSpPr>
                <p:cNvPr id="1045" name="Google Shape;1045;p46"/>
                <p:cNvSpPr/>
                <p:nvPr/>
              </p:nvSpPr>
              <p:spPr>
                <a:xfrm>
                  <a:off x="1844994" y="2559875"/>
                  <a:ext cx="188386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4162" extrusionOk="0">
                      <a:moveTo>
                        <a:pt x="2961" y="11"/>
                      </a:moveTo>
                      <a:lnTo>
                        <a:pt x="2635" y="4162"/>
                      </a:lnTo>
                      <a:lnTo>
                        <a:pt x="1526" y="4162"/>
                      </a:lnTo>
                      <a:lnTo>
                        <a:pt x="1160" y="2412"/>
                      </a:lnTo>
                      <a:lnTo>
                        <a:pt x="0" y="1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6"/>
                <p:cNvSpPr/>
                <p:nvPr/>
              </p:nvSpPr>
              <p:spPr>
                <a:xfrm>
                  <a:off x="1934320" y="2748897"/>
                  <a:ext cx="125591" cy="9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66" extrusionOk="0">
                      <a:moveTo>
                        <a:pt x="122" y="1191"/>
                      </a:moveTo>
                      <a:cubicBezTo>
                        <a:pt x="234" y="1374"/>
                        <a:pt x="621" y="1466"/>
                        <a:pt x="997" y="1455"/>
                      </a:cubicBezTo>
                      <a:cubicBezTo>
                        <a:pt x="1363" y="1466"/>
                        <a:pt x="1750" y="1374"/>
                        <a:pt x="1872" y="1191"/>
                      </a:cubicBezTo>
                      <a:cubicBezTo>
                        <a:pt x="1974" y="987"/>
                        <a:pt x="1689" y="45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8"/>
                        <a:pt x="0" y="987"/>
                        <a:pt x="122" y="119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7" name="Google Shape;1047;p46"/>
              <p:cNvGrpSpPr/>
              <p:nvPr/>
            </p:nvGrpSpPr>
            <p:grpSpPr>
              <a:xfrm>
                <a:off x="3640564" y="1812514"/>
                <a:ext cx="945863" cy="857831"/>
                <a:chOff x="1480564" y="1671196"/>
                <a:chExt cx="727587" cy="644114"/>
              </a:xfrm>
            </p:grpSpPr>
            <p:sp>
              <p:nvSpPr>
                <p:cNvPr id="1048" name="Google Shape;1048;p46"/>
                <p:cNvSpPr/>
                <p:nvPr/>
              </p:nvSpPr>
              <p:spPr>
                <a:xfrm>
                  <a:off x="1525864" y="1671196"/>
                  <a:ext cx="638261" cy="64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" h="10124" extrusionOk="0">
                      <a:moveTo>
                        <a:pt x="601" y="7895"/>
                      </a:moveTo>
                      <a:cubicBezTo>
                        <a:pt x="1771" y="10123"/>
                        <a:pt x="8241" y="10123"/>
                        <a:pt x="9411" y="7895"/>
                      </a:cubicBezTo>
                      <a:cubicBezTo>
                        <a:pt x="10032" y="6735"/>
                        <a:pt x="10032" y="3398"/>
                        <a:pt x="9411" y="2238"/>
                      </a:cubicBezTo>
                      <a:cubicBezTo>
                        <a:pt x="8241" y="0"/>
                        <a:pt x="1781" y="0"/>
                        <a:pt x="601" y="2238"/>
                      </a:cubicBezTo>
                      <a:cubicBezTo>
                        <a:pt x="0" y="3398"/>
                        <a:pt x="0" y="6735"/>
                        <a:pt x="601" y="7895"/>
                      </a:cubicBez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6"/>
                <p:cNvSpPr/>
                <p:nvPr/>
              </p:nvSpPr>
              <p:spPr>
                <a:xfrm>
                  <a:off x="1690900" y="2066037"/>
                  <a:ext cx="50580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784" extrusionOk="0">
                      <a:moveTo>
                        <a:pt x="397" y="784"/>
                      </a:moveTo>
                      <a:cubicBezTo>
                        <a:pt x="611" y="784"/>
                        <a:pt x="79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1" y="387"/>
                      </a:cubicBezTo>
                      <a:cubicBezTo>
                        <a:pt x="1" y="600"/>
                        <a:pt x="18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6"/>
                <p:cNvSpPr/>
                <p:nvPr/>
              </p:nvSpPr>
              <p:spPr>
                <a:xfrm>
                  <a:off x="1947872" y="2066037"/>
                  <a:ext cx="49944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784" extrusionOk="0">
                      <a:moveTo>
                        <a:pt x="397" y="784"/>
                      </a:moveTo>
                      <a:cubicBezTo>
                        <a:pt x="611" y="784"/>
                        <a:pt x="78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" y="387"/>
                      </a:cubicBezTo>
                      <a:cubicBezTo>
                        <a:pt x="1" y="600"/>
                        <a:pt x="17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6"/>
                <p:cNvSpPr/>
                <p:nvPr/>
              </p:nvSpPr>
              <p:spPr>
                <a:xfrm>
                  <a:off x="1480564" y="1708733"/>
                  <a:ext cx="220134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24" extrusionOk="0">
                      <a:moveTo>
                        <a:pt x="2717" y="794"/>
                      </a:moveTo>
                      <a:cubicBezTo>
                        <a:pt x="2717" y="794"/>
                        <a:pt x="1984" y="682"/>
                        <a:pt x="1669" y="346"/>
                      </a:cubicBezTo>
                      <a:cubicBezTo>
                        <a:pt x="1343" y="0"/>
                        <a:pt x="753" y="326"/>
                        <a:pt x="377" y="1058"/>
                      </a:cubicBezTo>
                      <a:cubicBezTo>
                        <a:pt x="0" y="1781"/>
                        <a:pt x="183" y="2757"/>
                        <a:pt x="255" y="2941"/>
                      </a:cubicBezTo>
                      <a:cubicBezTo>
                        <a:pt x="316" y="3124"/>
                        <a:pt x="1425" y="3012"/>
                        <a:pt x="2320" y="2676"/>
                      </a:cubicBezTo>
                      <a:cubicBezTo>
                        <a:pt x="3215" y="2340"/>
                        <a:pt x="3459" y="967"/>
                        <a:pt x="2706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6"/>
                <p:cNvSpPr/>
                <p:nvPr/>
              </p:nvSpPr>
              <p:spPr>
                <a:xfrm>
                  <a:off x="1988654" y="1708097"/>
                  <a:ext cx="219498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" h="3124" extrusionOk="0">
                      <a:moveTo>
                        <a:pt x="743" y="804"/>
                      </a:moveTo>
                      <a:cubicBezTo>
                        <a:pt x="743" y="804"/>
                        <a:pt x="1466" y="692"/>
                        <a:pt x="1781" y="346"/>
                      </a:cubicBezTo>
                      <a:cubicBezTo>
                        <a:pt x="2107" y="0"/>
                        <a:pt x="2697" y="336"/>
                        <a:pt x="3073" y="1058"/>
                      </a:cubicBezTo>
                      <a:cubicBezTo>
                        <a:pt x="3450" y="1781"/>
                        <a:pt x="3266" y="2757"/>
                        <a:pt x="3205" y="2940"/>
                      </a:cubicBezTo>
                      <a:cubicBezTo>
                        <a:pt x="3154" y="3123"/>
                        <a:pt x="2035" y="3012"/>
                        <a:pt x="1130" y="2676"/>
                      </a:cubicBezTo>
                      <a:cubicBezTo>
                        <a:pt x="224" y="2340"/>
                        <a:pt x="1" y="977"/>
                        <a:pt x="743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6"/>
                <p:cNvSpPr/>
                <p:nvPr/>
              </p:nvSpPr>
              <p:spPr>
                <a:xfrm>
                  <a:off x="1742053" y="2049813"/>
                  <a:ext cx="205246" cy="207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3267" extrusionOk="0">
                      <a:moveTo>
                        <a:pt x="194" y="2544"/>
                      </a:moveTo>
                      <a:cubicBezTo>
                        <a:pt x="570" y="3267"/>
                        <a:pt x="2656" y="3267"/>
                        <a:pt x="3032" y="2544"/>
                      </a:cubicBezTo>
                      <a:cubicBezTo>
                        <a:pt x="3226" y="2178"/>
                        <a:pt x="3226" y="1089"/>
                        <a:pt x="3032" y="723"/>
                      </a:cubicBezTo>
                      <a:cubicBezTo>
                        <a:pt x="2646" y="1"/>
                        <a:pt x="570" y="1"/>
                        <a:pt x="194" y="723"/>
                      </a:cubicBezTo>
                      <a:cubicBezTo>
                        <a:pt x="0" y="1089"/>
                        <a:pt x="0" y="2178"/>
                        <a:pt x="194" y="254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6"/>
                <p:cNvSpPr/>
                <p:nvPr/>
              </p:nvSpPr>
              <p:spPr>
                <a:xfrm>
                  <a:off x="1852756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61" y="581"/>
                      </a:moveTo>
                      <a:cubicBezTo>
                        <a:pt x="153" y="743"/>
                        <a:pt x="71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12" y="1"/>
                        <a:pt x="153" y="1"/>
                        <a:pt x="61" y="174"/>
                      </a:cubicBezTo>
                      <a:cubicBezTo>
                        <a:pt x="0" y="296"/>
                        <a:pt x="0" y="448"/>
                        <a:pt x="6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6"/>
                <p:cNvSpPr/>
                <p:nvPr/>
              </p:nvSpPr>
              <p:spPr>
                <a:xfrm>
                  <a:off x="1781563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51" y="581"/>
                      </a:moveTo>
                      <a:cubicBezTo>
                        <a:pt x="153" y="743"/>
                        <a:pt x="72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22" y="1"/>
                        <a:pt x="142" y="1"/>
                        <a:pt x="51" y="174"/>
                      </a:cubicBezTo>
                      <a:cubicBezTo>
                        <a:pt x="0" y="296"/>
                        <a:pt x="0" y="448"/>
                        <a:pt x="5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6" name="Google Shape;1056;p46"/>
            <p:cNvGrpSpPr/>
            <p:nvPr/>
          </p:nvGrpSpPr>
          <p:grpSpPr>
            <a:xfrm rot="-730039">
              <a:off x="3197384" y="2608177"/>
              <a:ext cx="802448" cy="810481"/>
              <a:chOff x="6482575" y="2054925"/>
              <a:chExt cx="976500" cy="986275"/>
            </a:xfrm>
          </p:grpSpPr>
          <p:sp>
            <p:nvSpPr>
              <p:cNvPr id="1057" name="Google Shape;1057;p46"/>
              <p:cNvSpPr/>
              <p:nvPr/>
            </p:nvSpPr>
            <p:spPr>
              <a:xfrm>
                <a:off x="6482575" y="2059813"/>
                <a:ext cx="976500" cy="97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46"/>
              <p:cNvGrpSpPr/>
              <p:nvPr/>
            </p:nvGrpSpPr>
            <p:grpSpPr>
              <a:xfrm>
                <a:off x="6482575" y="2059813"/>
                <a:ext cx="976500" cy="976500"/>
                <a:chOff x="6482575" y="2054925"/>
                <a:chExt cx="976500" cy="976500"/>
              </a:xfrm>
            </p:grpSpPr>
            <p:sp>
              <p:nvSpPr>
                <p:cNvPr id="1059" name="Google Shape;1059;p46"/>
                <p:cNvSpPr/>
                <p:nvPr/>
              </p:nvSpPr>
              <p:spPr>
                <a:xfrm flipH="1">
                  <a:off x="6977875" y="2054925"/>
                  <a:ext cx="481200" cy="976500"/>
                </a:xfrm>
                <a:prstGeom prst="moon">
                  <a:avLst>
                    <a:gd name="adj" fmla="val 32596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6"/>
                <p:cNvSpPr/>
                <p:nvPr/>
              </p:nvSpPr>
              <p:spPr>
                <a:xfrm>
                  <a:off x="6482575" y="2054925"/>
                  <a:ext cx="495600" cy="976500"/>
                </a:xfrm>
                <a:prstGeom prst="moon">
                  <a:avLst>
                    <a:gd name="adj" fmla="val 31669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1" name="Google Shape;1061;p46"/>
              <p:cNvSpPr/>
              <p:nvPr/>
            </p:nvSpPr>
            <p:spPr>
              <a:xfrm>
                <a:off x="6854550" y="2080113"/>
                <a:ext cx="232550" cy="9359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37436" extrusionOk="0">
                    <a:moveTo>
                      <a:pt x="4650" y="0"/>
                    </a:moveTo>
                    <a:cubicBezTo>
                      <a:pt x="3100" y="-39"/>
                      <a:pt x="-39" y="10968"/>
                      <a:pt x="0" y="17207"/>
                    </a:cubicBezTo>
                    <a:cubicBezTo>
                      <a:pt x="39" y="23446"/>
                      <a:pt x="3333" y="37397"/>
                      <a:pt x="4883" y="37436"/>
                    </a:cubicBezTo>
                    <a:cubicBezTo>
                      <a:pt x="6433" y="37475"/>
                      <a:pt x="9340" y="23678"/>
                      <a:pt x="9301" y="17439"/>
                    </a:cubicBezTo>
                    <a:cubicBezTo>
                      <a:pt x="9262" y="11200"/>
                      <a:pt x="6200" y="39"/>
                      <a:pt x="4650" y="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oogle Shape;1062;p46"/>
              <p:cNvGrpSpPr/>
              <p:nvPr/>
            </p:nvGrpSpPr>
            <p:grpSpPr>
              <a:xfrm>
                <a:off x="6482575" y="2054925"/>
                <a:ext cx="976500" cy="986275"/>
                <a:chOff x="6482575" y="2054925"/>
                <a:chExt cx="976500" cy="986275"/>
              </a:xfrm>
            </p:grpSpPr>
            <p:sp>
              <p:nvSpPr>
                <p:cNvPr id="1063" name="Google Shape;1063;p46"/>
                <p:cNvSpPr/>
                <p:nvPr/>
              </p:nvSpPr>
              <p:spPr>
                <a:xfrm>
                  <a:off x="6482575" y="2064700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6"/>
                <p:cNvSpPr/>
                <p:nvPr/>
              </p:nvSpPr>
              <p:spPr>
                <a:xfrm rot="10800000" flipH="1">
                  <a:off x="6482575" y="2054925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5" name="Google Shape;1065;p46"/>
            <p:cNvGrpSpPr/>
            <p:nvPr/>
          </p:nvGrpSpPr>
          <p:grpSpPr>
            <a:xfrm rot="8137164" flipH="1">
              <a:off x="3585825" y="2547219"/>
              <a:ext cx="401151" cy="297955"/>
              <a:chOff x="1430048" y="2243353"/>
              <a:chExt cx="308187" cy="224015"/>
            </a:xfrm>
          </p:grpSpPr>
          <p:sp>
            <p:nvSpPr>
              <p:cNvPr id="1066" name="Google Shape;1066;p46"/>
              <p:cNvSpPr/>
              <p:nvPr/>
            </p:nvSpPr>
            <p:spPr>
              <a:xfrm>
                <a:off x="1474711" y="2243353"/>
                <a:ext cx="263524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4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307" y="2097"/>
                    </a:cubicBezTo>
                    <a:cubicBezTo>
                      <a:pt x="414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1430048" y="2401327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13" y="916"/>
                    </a:moveTo>
                    <a:cubicBezTo>
                      <a:pt x="82" y="845"/>
                      <a:pt x="123" y="733"/>
                      <a:pt x="224" y="621"/>
                    </a:cubicBezTo>
                    <a:cubicBezTo>
                      <a:pt x="82" y="550"/>
                      <a:pt x="1" y="468"/>
                      <a:pt x="1" y="377"/>
                    </a:cubicBezTo>
                    <a:cubicBezTo>
                      <a:pt x="1" y="295"/>
                      <a:pt x="306" y="102"/>
                      <a:pt x="418" y="51"/>
                    </a:cubicBezTo>
                    <a:cubicBezTo>
                      <a:pt x="540" y="0"/>
                      <a:pt x="682" y="0"/>
                      <a:pt x="804" y="51"/>
                    </a:cubicBezTo>
                    <a:cubicBezTo>
                      <a:pt x="1059" y="163"/>
                      <a:pt x="1171" y="662"/>
                      <a:pt x="988" y="875"/>
                    </a:cubicBezTo>
                    <a:cubicBezTo>
                      <a:pt x="896" y="977"/>
                      <a:pt x="774" y="1028"/>
                      <a:pt x="642" y="1038"/>
                    </a:cubicBezTo>
                    <a:cubicBezTo>
                      <a:pt x="509" y="1038"/>
                      <a:pt x="153" y="1007"/>
                      <a:pt x="11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86856" y="364486"/>
            <a:ext cx="523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19 </a:t>
            </a:r>
            <a:r>
              <a:rPr lang="en-US" sz="2000" dirty="0" err="1"/>
              <a:t>là</a:t>
            </a:r>
            <a:r>
              <a:rPr lang="en-US" sz="2000" dirty="0"/>
              <a:t>         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19 </a:t>
            </a:r>
            <a:r>
              <a:rPr lang="en-US" sz="2000" dirty="0" err="1"/>
              <a:t>là</a:t>
            </a:r>
            <a:r>
              <a:rPr lang="en-US" sz="2000" dirty="0"/>
              <a:t>         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 18, 19, 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; 20, 19,      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18500" y="386334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499610" y="887736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09055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003567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998" y="2234241"/>
            <a:ext cx="5671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ô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“?”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98533" y="2803220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90481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1109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498533" y="3569749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90481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1109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9597" y="450200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40708" y="925732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50152" y="1356657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26022" y="1357125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0662" y="2883973"/>
            <a:ext cx="61581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212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44633" y="3650502"/>
            <a:ext cx="65530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209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6907" y="4334911"/>
            <a:ext cx="5865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lấy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thêm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về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tự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tiếp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8" y="3914655"/>
            <a:ext cx="768309" cy="703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3" grpId="0"/>
      <p:bldP spid="4" grpId="0" animBg="1"/>
      <p:bldP spid="55" grpId="0" animBg="1"/>
      <p:bldP spid="56" grpId="0" animBg="1"/>
      <p:bldP spid="57" grpId="0" animBg="1"/>
      <p:bldP spid="5" grpId="0"/>
      <p:bldP spid="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13" name="Google Shape;1004;p45"/>
          <p:cNvSpPr/>
          <p:nvPr/>
        </p:nvSpPr>
        <p:spPr>
          <a:xfrm>
            <a:off x="1945794" y="1579441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01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4" name="Google Shape;1004;p45"/>
          <p:cNvSpPr/>
          <p:nvPr/>
        </p:nvSpPr>
        <p:spPr>
          <a:xfrm>
            <a:off x="1945794" y="2883913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02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1301" y="1441209"/>
            <a:ext cx="400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1000.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1301" y="2745681"/>
            <a:ext cx="3849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i="1" dirty="0"/>
              <a:t>Tiết 2 - Luyện tập</a:t>
            </a:r>
            <a:r>
              <a:rPr lang="vi-VN" sz="2000" dirty="0"/>
              <a:t>.</a:t>
            </a:r>
            <a:endParaRPr lang="en-US" sz="2000" dirty="0"/>
          </a:p>
        </p:txBody>
      </p:sp>
      <p:grpSp>
        <p:nvGrpSpPr>
          <p:cNvPr id="17" name="Google Shape;1609;p60"/>
          <p:cNvGrpSpPr/>
          <p:nvPr/>
        </p:nvGrpSpPr>
        <p:grpSpPr>
          <a:xfrm>
            <a:off x="7235253" y="2745681"/>
            <a:ext cx="1409455" cy="1841471"/>
            <a:chOff x="3546589" y="1786421"/>
            <a:chExt cx="902686" cy="1170972"/>
          </a:xfrm>
        </p:grpSpPr>
        <p:sp>
          <p:nvSpPr>
            <p:cNvPr id="18" name="Google Shape;1610;p60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1;p60"/>
            <p:cNvSpPr/>
            <p:nvPr/>
          </p:nvSpPr>
          <p:spPr>
            <a:xfrm rot="-1922432">
              <a:off x="4103431" y="2296268"/>
              <a:ext cx="261724" cy="205667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2;p60"/>
            <p:cNvSpPr/>
            <p:nvPr/>
          </p:nvSpPr>
          <p:spPr>
            <a:xfrm rot="3294185">
              <a:off x="3617309" y="2320886"/>
              <a:ext cx="262893" cy="206233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3;p60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4;p60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5;p60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6;p60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7;p60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8;p60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19;p60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0;p60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1;p60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2;p60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3;p60"/>
            <p:cNvSpPr/>
            <p:nvPr/>
          </p:nvSpPr>
          <p:spPr>
            <a:xfrm rot="1161805">
              <a:off x="3706749" y="2651383"/>
              <a:ext cx="188233" cy="265006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4;p60"/>
            <p:cNvSpPr/>
            <p:nvPr/>
          </p:nvSpPr>
          <p:spPr>
            <a:xfrm rot="1161805">
              <a:off x="3647550" y="2814932"/>
              <a:ext cx="125553" cy="93344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5;p60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26;p60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7;p60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28;p60"/>
            <p:cNvSpPr/>
            <p:nvPr/>
          </p:nvSpPr>
          <p:spPr>
            <a:xfrm rot="3294185">
              <a:off x="3557823" y="2327264"/>
              <a:ext cx="75474" cy="66358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29;p60"/>
            <p:cNvSpPr/>
            <p:nvPr/>
          </p:nvSpPr>
          <p:spPr>
            <a:xfrm rot="-1922432">
              <a:off x="4362852" y="2366754"/>
              <a:ext cx="74352" cy="66176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094" y="1602769"/>
            <a:ext cx="7623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796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/>
          <p:nvPr/>
        </p:nvSpPr>
        <p:spPr>
          <a:xfrm>
            <a:off x="4955292" y="1395311"/>
            <a:ext cx="816600" cy="816600"/>
          </a:xfrm>
          <a:prstGeom prst="flowChartMagneticTap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797" name="Google Shape;797;p39"/>
          <p:cNvSpPr/>
          <p:nvPr/>
        </p:nvSpPr>
        <p:spPr>
          <a:xfrm>
            <a:off x="4955292" y="2585456"/>
            <a:ext cx="816600" cy="816600"/>
          </a:xfrm>
          <a:prstGeom prst="flowChartMagneticTape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798" name="Google Shape;798;p39"/>
          <p:cNvSpPr/>
          <p:nvPr/>
        </p:nvSpPr>
        <p:spPr>
          <a:xfrm>
            <a:off x="4955292" y="3764013"/>
            <a:ext cx="816600" cy="816600"/>
          </a:xfrm>
          <a:prstGeom prst="flowChartMagneticTape">
            <a:avLst/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800" name="Google Shape;800;p39"/>
          <p:cNvSpPr txBox="1">
            <a:spLocks noGrp="1"/>
          </p:cNvSpPr>
          <p:nvPr>
            <p:ph type="title"/>
          </p:nvPr>
        </p:nvSpPr>
        <p:spPr>
          <a:xfrm>
            <a:off x="2443588" y="427980"/>
            <a:ext cx="4428235" cy="61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Ai </a:t>
            </a:r>
            <a:r>
              <a:rPr lang="en-US" sz="3200" dirty="0" err="1">
                <a:latin typeface="+mn-lt"/>
              </a:rPr>
              <a:t>nhớ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bài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lâu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hơn</a:t>
            </a:r>
            <a:r>
              <a:rPr lang="en-US" sz="3200" dirty="0">
                <a:latin typeface="+mn-lt"/>
              </a:rPr>
              <a:t>?</a:t>
            </a:r>
            <a:endParaRPr sz="3200" dirty="0">
              <a:latin typeface="+mn-lt"/>
            </a:endParaRPr>
          </a:p>
        </p:txBody>
      </p:sp>
      <p:grpSp>
        <p:nvGrpSpPr>
          <p:cNvPr id="806" name="Google Shape;806;p39"/>
          <p:cNvGrpSpPr/>
          <p:nvPr/>
        </p:nvGrpSpPr>
        <p:grpSpPr>
          <a:xfrm>
            <a:off x="5139949" y="2820711"/>
            <a:ext cx="447317" cy="346112"/>
            <a:chOff x="1190625" y="793600"/>
            <a:chExt cx="4948200" cy="3828675"/>
          </a:xfrm>
          <a:solidFill>
            <a:srgbClr val="FFFFFF"/>
          </a:solidFill>
        </p:grpSpPr>
        <p:sp>
          <p:nvSpPr>
            <p:cNvPr id="807" name="Google Shape;807;p39"/>
            <p:cNvSpPr/>
            <p:nvPr/>
          </p:nvSpPr>
          <p:spPr>
            <a:xfrm>
              <a:off x="5737125" y="1255100"/>
              <a:ext cx="401700" cy="623875"/>
            </a:xfrm>
            <a:custGeom>
              <a:avLst/>
              <a:gdLst/>
              <a:ahLst/>
              <a:cxnLst/>
              <a:rect l="l" t="t" r="r" b="b"/>
              <a:pathLst>
                <a:path w="16068" h="24955" extrusionOk="0">
                  <a:moveTo>
                    <a:pt x="1" y="0"/>
                  </a:moveTo>
                  <a:lnTo>
                    <a:pt x="1" y="24955"/>
                  </a:lnTo>
                  <a:lnTo>
                    <a:pt x="3419" y="24955"/>
                  </a:lnTo>
                  <a:cubicBezTo>
                    <a:pt x="10256" y="24955"/>
                    <a:pt x="16067" y="19485"/>
                    <a:pt x="16067" y="12649"/>
                  </a:cubicBezTo>
                  <a:cubicBezTo>
                    <a:pt x="16067" y="5812"/>
                    <a:pt x="10256" y="0"/>
                    <a:pt x="3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2053775" y="2092625"/>
              <a:ext cx="2692025" cy="2529650"/>
            </a:xfrm>
            <a:custGeom>
              <a:avLst/>
              <a:gdLst/>
              <a:ahLst/>
              <a:cxnLst/>
              <a:rect l="l" t="t" r="r" b="b"/>
              <a:pathLst>
                <a:path w="107681" h="101186" extrusionOk="0">
                  <a:moveTo>
                    <a:pt x="0" y="0"/>
                  </a:moveTo>
                  <a:lnTo>
                    <a:pt x="0" y="92640"/>
                  </a:lnTo>
                  <a:cubicBezTo>
                    <a:pt x="0" y="97425"/>
                    <a:pt x="4102" y="101186"/>
                    <a:pt x="8888" y="101186"/>
                  </a:cubicBezTo>
                  <a:lnTo>
                    <a:pt x="98793" y="101186"/>
                  </a:lnTo>
                  <a:cubicBezTo>
                    <a:pt x="103579" y="101186"/>
                    <a:pt x="107681" y="97425"/>
                    <a:pt x="107681" y="92640"/>
                  </a:cubicBezTo>
                  <a:lnTo>
                    <a:pt x="107681" y="84093"/>
                  </a:lnTo>
                  <a:lnTo>
                    <a:pt x="37945" y="84093"/>
                  </a:lnTo>
                  <a:cubicBezTo>
                    <a:pt x="28031" y="84093"/>
                    <a:pt x="19827" y="76231"/>
                    <a:pt x="19827" y="66318"/>
                  </a:cubicBezTo>
                  <a:lnTo>
                    <a:pt x="198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190625" y="1255100"/>
              <a:ext cx="1358850" cy="623875"/>
            </a:xfrm>
            <a:custGeom>
              <a:avLst/>
              <a:gdLst/>
              <a:ahLst/>
              <a:cxnLst/>
              <a:rect l="l" t="t" r="r" b="b"/>
              <a:pathLst>
                <a:path w="54354" h="24955" extrusionOk="0">
                  <a:moveTo>
                    <a:pt x="12306" y="0"/>
                  </a:moveTo>
                  <a:cubicBezTo>
                    <a:pt x="5469" y="0"/>
                    <a:pt x="0" y="5812"/>
                    <a:pt x="0" y="12649"/>
                  </a:cubicBezTo>
                  <a:cubicBezTo>
                    <a:pt x="0" y="19144"/>
                    <a:pt x="5469" y="24955"/>
                    <a:pt x="12306" y="24955"/>
                  </a:cubicBezTo>
                  <a:lnTo>
                    <a:pt x="43414" y="24955"/>
                  </a:lnTo>
                  <a:cubicBezTo>
                    <a:pt x="49567" y="24955"/>
                    <a:pt x="54353" y="20169"/>
                    <a:pt x="54353" y="14358"/>
                  </a:cubicBezTo>
                  <a:lnTo>
                    <a:pt x="54353" y="11281"/>
                  </a:lnTo>
                  <a:cubicBezTo>
                    <a:pt x="54353" y="5128"/>
                    <a:pt x="49567" y="0"/>
                    <a:pt x="4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2053775" y="793600"/>
              <a:ext cx="3435550" cy="3187725"/>
            </a:xfrm>
            <a:custGeom>
              <a:avLst/>
              <a:gdLst/>
              <a:ahLst/>
              <a:cxnLst/>
              <a:rect l="l" t="t" r="r" b="b"/>
              <a:pathLst>
                <a:path w="137422" h="127509" extrusionOk="0">
                  <a:moveTo>
                    <a:pt x="8888" y="1"/>
                  </a:moveTo>
                  <a:cubicBezTo>
                    <a:pt x="4102" y="1"/>
                    <a:pt x="0" y="3761"/>
                    <a:pt x="0" y="8547"/>
                  </a:cubicBezTo>
                  <a:lnTo>
                    <a:pt x="6153" y="8547"/>
                  </a:lnTo>
                  <a:cubicBezTo>
                    <a:pt x="19143" y="8547"/>
                    <a:pt x="29741" y="19486"/>
                    <a:pt x="29741" y="32476"/>
                  </a:cubicBezTo>
                  <a:lnTo>
                    <a:pt x="29741" y="118620"/>
                  </a:lnTo>
                  <a:cubicBezTo>
                    <a:pt x="29741" y="123406"/>
                    <a:pt x="33843" y="127508"/>
                    <a:pt x="38628" y="127508"/>
                  </a:cubicBezTo>
                  <a:lnTo>
                    <a:pt x="128191" y="127508"/>
                  </a:lnTo>
                  <a:cubicBezTo>
                    <a:pt x="133319" y="127508"/>
                    <a:pt x="137421" y="123406"/>
                    <a:pt x="137421" y="118620"/>
                  </a:cubicBezTo>
                  <a:lnTo>
                    <a:pt x="137421" y="18119"/>
                  </a:lnTo>
                  <a:cubicBezTo>
                    <a:pt x="137421" y="8205"/>
                    <a:pt x="129217" y="1"/>
                    <a:pt x="1193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11" name="Google Shape;811;p39"/>
          <p:cNvGrpSpPr/>
          <p:nvPr/>
        </p:nvGrpSpPr>
        <p:grpSpPr>
          <a:xfrm>
            <a:off x="5187596" y="1595519"/>
            <a:ext cx="447235" cy="435026"/>
            <a:chOff x="1103600" y="237950"/>
            <a:chExt cx="5375425" cy="5228675"/>
          </a:xfrm>
          <a:solidFill>
            <a:srgbClr val="FFFFFF"/>
          </a:solidFill>
        </p:grpSpPr>
        <p:sp>
          <p:nvSpPr>
            <p:cNvPr id="812" name="Google Shape;812;p39"/>
            <p:cNvSpPr/>
            <p:nvPr/>
          </p:nvSpPr>
          <p:spPr>
            <a:xfrm>
              <a:off x="3408650" y="1883650"/>
              <a:ext cx="521450" cy="475325"/>
            </a:xfrm>
            <a:custGeom>
              <a:avLst/>
              <a:gdLst/>
              <a:ahLst/>
              <a:cxnLst/>
              <a:rect l="l" t="t" r="r" b="b"/>
              <a:pathLst>
                <a:path w="20858" h="19013" extrusionOk="0">
                  <a:moveTo>
                    <a:pt x="16421" y="1"/>
                  </a:moveTo>
                  <a:cubicBezTo>
                    <a:pt x="13739" y="1"/>
                    <a:pt x="9768" y="1516"/>
                    <a:pt x="6103" y="5181"/>
                  </a:cubicBezTo>
                  <a:cubicBezTo>
                    <a:pt x="810" y="10450"/>
                    <a:pt x="1" y="16406"/>
                    <a:pt x="1765" y="18171"/>
                  </a:cubicBezTo>
                  <a:cubicBezTo>
                    <a:pt x="2308" y="18714"/>
                    <a:pt x="3248" y="19013"/>
                    <a:pt x="4443" y="19013"/>
                  </a:cubicBezTo>
                  <a:cubicBezTo>
                    <a:pt x="7132" y="19013"/>
                    <a:pt x="11115" y="17498"/>
                    <a:pt x="14780" y="13833"/>
                  </a:cubicBezTo>
                  <a:cubicBezTo>
                    <a:pt x="20049" y="8539"/>
                    <a:pt x="20858" y="2607"/>
                    <a:pt x="19093" y="843"/>
                  </a:cubicBezTo>
                  <a:cubicBezTo>
                    <a:pt x="18550" y="300"/>
                    <a:pt x="17613" y="1"/>
                    <a:pt x="16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2975475" y="4049625"/>
              <a:ext cx="521450" cy="475600"/>
            </a:xfrm>
            <a:custGeom>
              <a:avLst/>
              <a:gdLst/>
              <a:ahLst/>
              <a:cxnLst/>
              <a:rect l="l" t="t" r="r" b="b"/>
              <a:pathLst>
                <a:path w="20858" h="19024" extrusionOk="0">
                  <a:moveTo>
                    <a:pt x="16420" y="0"/>
                  </a:moveTo>
                  <a:cubicBezTo>
                    <a:pt x="13738" y="0"/>
                    <a:pt x="9768" y="1515"/>
                    <a:pt x="6103" y="5180"/>
                  </a:cubicBezTo>
                  <a:cubicBezTo>
                    <a:pt x="809" y="10474"/>
                    <a:pt x="0" y="16405"/>
                    <a:pt x="1765" y="18170"/>
                  </a:cubicBezTo>
                  <a:cubicBezTo>
                    <a:pt x="2309" y="18722"/>
                    <a:pt x="3251" y="19024"/>
                    <a:pt x="4448" y="19024"/>
                  </a:cubicBezTo>
                  <a:cubicBezTo>
                    <a:pt x="7136" y="19024"/>
                    <a:pt x="11109" y="17502"/>
                    <a:pt x="14754" y="13857"/>
                  </a:cubicBezTo>
                  <a:cubicBezTo>
                    <a:pt x="20048" y="8563"/>
                    <a:pt x="20857" y="2607"/>
                    <a:pt x="19092" y="842"/>
                  </a:cubicBezTo>
                  <a:cubicBezTo>
                    <a:pt x="18549" y="299"/>
                    <a:pt x="17612" y="0"/>
                    <a:pt x="16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2093150" y="2509625"/>
              <a:ext cx="336400" cy="306525"/>
            </a:xfrm>
            <a:custGeom>
              <a:avLst/>
              <a:gdLst/>
              <a:ahLst/>
              <a:cxnLst/>
              <a:rect l="l" t="t" r="r" b="b"/>
              <a:pathLst>
                <a:path w="13456" h="12261" extrusionOk="0">
                  <a:moveTo>
                    <a:pt x="6728" y="0"/>
                  </a:moveTo>
                  <a:cubicBezTo>
                    <a:pt x="5160" y="0"/>
                    <a:pt x="3591" y="594"/>
                    <a:pt x="2402" y="1783"/>
                  </a:cubicBezTo>
                  <a:cubicBezTo>
                    <a:pt x="0" y="4185"/>
                    <a:pt x="0" y="8057"/>
                    <a:pt x="2402" y="10459"/>
                  </a:cubicBezTo>
                  <a:cubicBezTo>
                    <a:pt x="3591" y="11660"/>
                    <a:pt x="5160" y="12261"/>
                    <a:pt x="6728" y="12261"/>
                  </a:cubicBezTo>
                  <a:cubicBezTo>
                    <a:pt x="8297" y="12261"/>
                    <a:pt x="9865" y="11660"/>
                    <a:pt x="11054" y="10459"/>
                  </a:cubicBezTo>
                  <a:cubicBezTo>
                    <a:pt x="13456" y="8057"/>
                    <a:pt x="13456" y="4185"/>
                    <a:pt x="11054" y="1783"/>
                  </a:cubicBezTo>
                  <a:cubicBezTo>
                    <a:pt x="9865" y="594"/>
                    <a:pt x="8297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103600" y="237950"/>
              <a:ext cx="5375425" cy="5228675"/>
            </a:xfrm>
            <a:custGeom>
              <a:avLst/>
              <a:gdLst/>
              <a:ahLst/>
              <a:cxnLst/>
              <a:rect l="l" t="t" r="r" b="b"/>
              <a:pathLst>
                <a:path w="215017" h="209147" extrusionOk="0">
                  <a:moveTo>
                    <a:pt x="188118" y="12255"/>
                  </a:moveTo>
                  <a:cubicBezTo>
                    <a:pt x="191255" y="12255"/>
                    <a:pt x="194392" y="13450"/>
                    <a:pt x="196782" y="15840"/>
                  </a:cubicBezTo>
                  <a:cubicBezTo>
                    <a:pt x="201561" y="20619"/>
                    <a:pt x="201561" y="28388"/>
                    <a:pt x="196782" y="33167"/>
                  </a:cubicBezTo>
                  <a:cubicBezTo>
                    <a:pt x="195973" y="33976"/>
                    <a:pt x="195066" y="34662"/>
                    <a:pt x="194086" y="35226"/>
                  </a:cubicBezTo>
                  <a:lnTo>
                    <a:pt x="157519" y="55127"/>
                  </a:lnTo>
                  <a:lnTo>
                    <a:pt x="177420" y="18536"/>
                  </a:lnTo>
                  <a:cubicBezTo>
                    <a:pt x="177959" y="17555"/>
                    <a:pt x="178645" y="16648"/>
                    <a:pt x="179454" y="15840"/>
                  </a:cubicBezTo>
                  <a:cubicBezTo>
                    <a:pt x="181844" y="13450"/>
                    <a:pt x="184981" y="12255"/>
                    <a:pt x="188118" y="12255"/>
                  </a:cubicBezTo>
                  <a:close/>
                  <a:moveTo>
                    <a:pt x="68846" y="56377"/>
                  </a:moveTo>
                  <a:lnTo>
                    <a:pt x="68846" y="68632"/>
                  </a:lnTo>
                  <a:lnTo>
                    <a:pt x="56592" y="68632"/>
                  </a:lnTo>
                  <a:lnTo>
                    <a:pt x="56592" y="56377"/>
                  </a:lnTo>
                  <a:close/>
                  <a:moveTo>
                    <a:pt x="108647" y="53573"/>
                  </a:moveTo>
                  <a:cubicBezTo>
                    <a:pt x="112990" y="53573"/>
                    <a:pt x="116983" y="55017"/>
                    <a:pt x="119971" y="57995"/>
                  </a:cubicBezTo>
                  <a:cubicBezTo>
                    <a:pt x="127250" y="65298"/>
                    <a:pt x="125363" y="78607"/>
                    <a:pt x="115633" y="88337"/>
                  </a:cubicBezTo>
                  <a:cubicBezTo>
                    <a:pt x="109899" y="94071"/>
                    <a:pt x="102899" y="97084"/>
                    <a:pt x="96629" y="97084"/>
                  </a:cubicBezTo>
                  <a:cubicBezTo>
                    <a:pt x="92286" y="97084"/>
                    <a:pt x="88294" y="95639"/>
                    <a:pt x="85316" y="92650"/>
                  </a:cubicBezTo>
                  <a:cubicBezTo>
                    <a:pt x="78012" y="85371"/>
                    <a:pt x="79924" y="72063"/>
                    <a:pt x="89629" y="62333"/>
                  </a:cubicBezTo>
                  <a:cubicBezTo>
                    <a:pt x="95378" y="56584"/>
                    <a:pt x="102377" y="53573"/>
                    <a:pt x="108647" y="53573"/>
                  </a:cubicBezTo>
                  <a:close/>
                  <a:moveTo>
                    <a:pt x="148083" y="99268"/>
                  </a:moveTo>
                  <a:lnTo>
                    <a:pt x="148083" y="111571"/>
                  </a:lnTo>
                  <a:lnTo>
                    <a:pt x="135828" y="111571"/>
                  </a:lnTo>
                  <a:lnTo>
                    <a:pt x="135828" y="99268"/>
                  </a:lnTo>
                  <a:close/>
                  <a:moveTo>
                    <a:pt x="46319" y="78613"/>
                  </a:moveTo>
                  <a:cubicBezTo>
                    <a:pt x="51028" y="78613"/>
                    <a:pt x="55734" y="80408"/>
                    <a:pt x="59312" y="83999"/>
                  </a:cubicBezTo>
                  <a:cubicBezTo>
                    <a:pt x="66469" y="91155"/>
                    <a:pt x="66469" y="102821"/>
                    <a:pt x="59312" y="110002"/>
                  </a:cubicBezTo>
                  <a:cubicBezTo>
                    <a:pt x="55734" y="113581"/>
                    <a:pt x="51028" y="115370"/>
                    <a:pt x="46319" y="115370"/>
                  </a:cubicBezTo>
                  <a:cubicBezTo>
                    <a:pt x="41611" y="115370"/>
                    <a:pt x="36899" y="113581"/>
                    <a:pt x="33308" y="110002"/>
                  </a:cubicBezTo>
                  <a:cubicBezTo>
                    <a:pt x="26152" y="102821"/>
                    <a:pt x="26152" y="91155"/>
                    <a:pt x="33308" y="83999"/>
                  </a:cubicBezTo>
                  <a:cubicBezTo>
                    <a:pt x="36899" y="80408"/>
                    <a:pt x="41611" y="78613"/>
                    <a:pt x="46319" y="78613"/>
                  </a:cubicBezTo>
                  <a:close/>
                  <a:moveTo>
                    <a:pt x="112962" y="116007"/>
                  </a:moveTo>
                  <a:lnTo>
                    <a:pt x="112962" y="128261"/>
                  </a:lnTo>
                  <a:lnTo>
                    <a:pt x="100707" y="128261"/>
                  </a:lnTo>
                  <a:lnTo>
                    <a:pt x="100707" y="116007"/>
                  </a:lnTo>
                  <a:close/>
                  <a:moveTo>
                    <a:pt x="61493" y="133996"/>
                  </a:moveTo>
                  <a:lnTo>
                    <a:pt x="61493" y="146251"/>
                  </a:lnTo>
                  <a:lnTo>
                    <a:pt x="49190" y="146251"/>
                  </a:lnTo>
                  <a:lnTo>
                    <a:pt x="49190" y="133996"/>
                  </a:lnTo>
                  <a:close/>
                  <a:moveTo>
                    <a:pt x="148083" y="133996"/>
                  </a:moveTo>
                  <a:lnTo>
                    <a:pt x="148083" y="146251"/>
                  </a:lnTo>
                  <a:lnTo>
                    <a:pt x="135828" y="146251"/>
                  </a:lnTo>
                  <a:lnTo>
                    <a:pt x="135828" y="133996"/>
                  </a:lnTo>
                  <a:close/>
                  <a:moveTo>
                    <a:pt x="91326" y="140225"/>
                  </a:moveTo>
                  <a:cubicBezTo>
                    <a:pt x="95666" y="140225"/>
                    <a:pt x="99657" y="141671"/>
                    <a:pt x="102643" y="144658"/>
                  </a:cubicBezTo>
                  <a:cubicBezTo>
                    <a:pt x="109923" y="151937"/>
                    <a:pt x="108035" y="165270"/>
                    <a:pt x="98305" y="174975"/>
                  </a:cubicBezTo>
                  <a:cubicBezTo>
                    <a:pt x="92556" y="180724"/>
                    <a:pt x="85558" y="183735"/>
                    <a:pt x="79292" y="183735"/>
                  </a:cubicBezTo>
                  <a:cubicBezTo>
                    <a:pt x="74954" y="183735"/>
                    <a:pt x="70966" y="182291"/>
                    <a:pt x="67988" y="179313"/>
                  </a:cubicBezTo>
                  <a:cubicBezTo>
                    <a:pt x="60684" y="172010"/>
                    <a:pt x="62596" y="158701"/>
                    <a:pt x="72302" y="148996"/>
                  </a:cubicBezTo>
                  <a:cubicBezTo>
                    <a:pt x="78053" y="143245"/>
                    <a:pt x="85053" y="140225"/>
                    <a:pt x="91326" y="140225"/>
                  </a:cubicBezTo>
                  <a:close/>
                  <a:moveTo>
                    <a:pt x="188130" y="1"/>
                  </a:moveTo>
                  <a:cubicBezTo>
                    <a:pt x="181856" y="1"/>
                    <a:pt x="175582" y="2397"/>
                    <a:pt x="170802" y="7188"/>
                  </a:cubicBezTo>
                  <a:cubicBezTo>
                    <a:pt x="169185" y="8781"/>
                    <a:pt x="167812" y="10595"/>
                    <a:pt x="166709" y="12555"/>
                  </a:cubicBezTo>
                  <a:lnTo>
                    <a:pt x="145240" y="51941"/>
                  </a:lnTo>
                  <a:cubicBezTo>
                    <a:pt x="143206" y="47799"/>
                    <a:pt x="140583" y="43951"/>
                    <a:pt x="137299" y="40667"/>
                  </a:cubicBezTo>
                  <a:cubicBezTo>
                    <a:pt x="129078" y="32446"/>
                    <a:pt x="118258" y="28161"/>
                    <a:pt x="107235" y="28161"/>
                  </a:cubicBezTo>
                  <a:cubicBezTo>
                    <a:pt x="101301" y="28161"/>
                    <a:pt x="95307" y="29403"/>
                    <a:pt x="89629" y="31942"/>
                  </a:cubicBezTo>
                  <a:cubicBezTo>
                    <a:pt x="83960" y="29403"/>
                    <a:pt x="77972" y="28161"/>
                    <a:pt x="72041" y="28161"/>
                  </a:cubicBezTo>
                  <a:cubicBezTo>
                    <a:pt x="61025" y="28161"/>
                    <a:pt x="50205" y="32446"/>
                    <a:pt x="41984" y="40667"/>
                  </a:cubicBezTo>
                  <a:cubicBezTo>
                    <a:pt x="37499" y="45152"/>
                    <a:pt x="34141" y="50544"/>
                    <a:pt x="32009" y="56696"/>
                  </a:cubicBezTo>
                  <a:cubicBezTo>
                    <a:pt x="25858" y="58828"/>
                    <a:pt x="20490" y="62161"/>
                    <a:pt x="15980" y="66671"/>
                  </a:cubicBezTo>
                  <a:cubicBezTo>
                    <a:pt x="3334" y="79317"/>
                    <a:pt x="1" y="98116"/>
                    <a:pt x="7255" y="114316"/>
                  </a:cubicBezTo>
                  <a:cubicBezTo>
                    <a:pt x="1" y="130541"/>
                    <a:pt x="3334" y="149339"/>
                    <a:pt x="15980" y="161985"/>
                  </a:cubicBezTo>
                  <a:cubicBezTo>
                    <a:pt x="21176" y="167181"/>
                    <a:pt x="27720" y="170956"/>
                    <a:pt x="34877" y="172892"/>
                  </a:cubicBezTo>
                  <a:cubicBezTo>
                    <a:pt x="37303" y="173554"/>
                    <a:pt x="39068" y="175318"/>
                    <a:pt x="39729" y="177745"/>
                  </a:cubicBezTo>
                  <a:cubicBezTo>
                    <a:pt x="41666" y="184901"/>
                    <a:pt x="45440" y="191445"/>
                    <a:pt x="50636" y="196641"/>
                  </a:cubicBezTo>
                  <a:cubicBezTo>
                    <a:pt x="58873" y="204862"/>
                    <a:pt x="69688" y="209147"/>
                    <a:pt x="80705" y="209147"/>
                  </a:cubicBezTo>
                  <a:cubicBezTo>
                    <a:pt x="86637" y="209147"/>
                    <a:pt x="92627" y="207905"/>
                    <a:pt x="98305" y="205366"/>
                  </a:cubicBezTo>
                  <a:cubicBezTo>
                    <a:pt x="103984" y="207905"/>
                    <a:pt x="109974" y="209147"/>
                    <a:pt x="115905" y="209147"/>
                  </a:cubicBezTo>
                  <a:cubicBezTo>
                    <a:pt x="126923" y="209147"/>
                    <a:pt x="137738" y="204862"/>
                    <a:pt x="145975" y="196641"/>
                  </a:cubicBezTo>
                  <a:cubicBezTo>
                    <a:pt x="150460" y="192156"/>
                    <a:pt x="153793" y="186764"/>
                    <a:pt x="155926" y="180612"/>
                  </a:cubicBezTo>
                  <a:cubicBezTo>
                    <a:pt x="162077" y="178480"/>
                    <a:pt x="167469" y="175147"/>
                    <a:pt x="171954" y="170637"/>
                  </a:cubicBezTo>
                  <a:cubicBezTo>
                    <a:pt x="184601" y="157991"/>
                    <a:pt x="187934" y="139192"/>
                    <a:pt x="180679" y="122992"/>
                  </a:cubicBezTo>
                  <a:cubicBezTo>
                    <a:pt x="187934" y="106767"/>
                    <a:pt x="184601" y="87993"/>
                    <a:pt x="171954" y="75322"/>
                  </a:cubicBezTo>
                  <a:cubicBezTo>
                    <a:pt x="168695" y="72063"/>
                    <a:pt x="164847" y="69416"/>
                    <a:pt x="160680" y="67382"/>
                  </a:cubicBezTo>
                  <a:lnTo>
                    <a:pt x="200066" y="45912"/>
                  </a:lnTo>
                  <a:cubicBezTo>
                    <a:pt x="202027" y="44834"/>
                    <a:pt x="203840" y="43461"/>
                    <a:pt x="205458" y="41843"/>
                  </a:cubicBezTo>
                  <a:cubicBezTo>
                    <a:pt x="215016" y="32285"/>
                    <a:pt x="215016" y="16722"/>
                    <a:pt x="205458" y="7188"/>
                  </a:cubicBezTo>
                  <a:cubicBezTo>
                    <a:pt x="200679" y="2397"/>
                    <a:pt x="194404" y="1"/>
                    <a:pt x="188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16" name="Google Shape;816;p39"/>
          <p:cNvGrpSpPr/>
          <p:nvPr/>
        </p:nvGrpSpPr>
        <p:grpSpPr>
          <a:xfrm>
            <a:off x="5222580" y="3945381"/>
            <a:ext cx="282059" cy="471816"/>
            <a:chOff x="2240150" y="238125"/>
            <a:chExt cx="3120125" cy="5219200"/>
          </a:xfrm>
          <a:solidFill>
            <a:srgbClr val="FFFFFF"/>
          </a:solidFill>
        </p:grpSpPr>
        <p:sp>
          <p:nvSpPr>
            <p:cNvPr id="817" name="Google Shape;817;p39"/>
            <p:cNvSpPr/>
            <p:nvPr/>
          </p:nvSpPr>
          <p:spPr>
            <a:xfrm>
              <a:off x="2943925" y="2783275"/>
              <a:ext cx="2408200" cy="1713375"/>
            </a:xfrm>
            <a:custGeom>
              <a:avLst/>
              <a:gdLst/>
              <a:ahLst/>
              <a:cxnLst/>
              <a:rect l="l" t="t" r="r" b="b"/>
              <a:pathLst>
                <a:path w="96328" h="68535" extrusionOk="0">
                  <a:moveTo>
                    <a:pt x="881" y="1"/>
                  </a:moveTo>
                  <a:cubicBezTo>
                    <a:pt x="1338" y="3654"/>
                    <a:pt x="2154" y="7275"/>
                    <a:pt x="3328" y="10830"/>
                  </a:cubicBezTo>
                  <a:cubicBezTo>
                    <a:pt x="6198" y="19409"/>
                    <a:pt x="6394" y="28543"/>
                    <a:pt x="3915" y="37220"/>
                  </a:cubicBezTo>
                  <a:cubicBezTo>
                    <a:pt x="2056" y="43744"/>
                    <a:pt x="751" y="50366"/>
                    <a:pt x="1" y="57085"/>
                  </a:cubicBezTo>
                  <a:cubicBezTo>
                    <a:pt x="5318" y="59728"/>
                    <a:pt x="9885" y="63675"/>
                    <a:pt x="13244" y="68535"/>
                  </a:cubicBezTo>
                  <a:cubicBezTo>
                    <a:pt x="19475" y="59467"/>
                    <a:pt x="29946" y="53497"/>
                    <a:pt x="41787" y="53497"/>
                  </a:cubicBezTo>
                  <a:lnTo>
                    <a:pt x="66871" y="53497"/>
                  </a:lnTo>
                  <a:lnTo>
                    <a:pt x="66871" y="61717"/>
                  </a:lnTo>
                  <a:lnTo>
                    <a:pt x="96327" y="61717"/>
                  </a:lnTo>
                  <a:cubicBezTo>
                    <a:pt x="95740" y="53432"/>
                    <a:pt x="94272" y="45212"/>
                    <a:pt x="91989" y="37220"/>
                  </a:cubicBezTo>
                  <a:cubicBezTo>
                    <a:pt x="89510" y="28543"/>
                    <a:pt x="89705" y="19409"/>
                    <a:pt x="92576" y="10830"/>
                  </a:cubicBezTo>
                  <a:cubicBezTo>
                    <a:pt x="93750" y="7275"/>
                    <a:pt x="94566" y="3654"/>
                    <a:pt x="95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2961050" y="1630975"/>
              <a:ext cx="2363350" cy="846525"/>
            </a:xfrm>
            <a:custGeom>
              <a:avLst/>
              <a:gdLst/>
              <a:ahLst/>
              <a:cxnLst/>
              <a:rect l="l" t="t" r="r" b="b"/>
              <a:pathLst>
                <a:path w="94534" h="33861" extrusionOk="0">
                  <a:moveTo>
                    <a:pt x="14549" y="1"/>
                  </a:moveTo>
                  <a:lnTo>
                    <a:pt x="10341" y="5905"/>
                  </a:lnTo>
                  <a:cubicBezTo>
                    <a:pt x="4404" y="14223"/>
                    <a:pt x="881" y="23911"/>
                    <a:pt x="1" y="33860"/>
                  </a:cubicBezTo>
                  <a:lnTo>
                    <a:pt x="94533" y="33860"/>
                  </a:lnTo>
                  <a:cubicBezTo>
                    <a:pt x="93652" y="23911"/>
                    <a:pt x="90129" y="14223"/>
                    <a:pt x="84193" y="5905"/>
                  </a:cubicBezTo>
                  <a:lnTo>
                    <a:pt x="799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408550" y="4631200"/>
              <a:ext cx="951725" cy="826125"/>
            </a:xfrm>
            <a:custGeom>
              <a:avLst/>
              <a:gdLst/>
              <a:ahLst/>
              <a:cxnLst/>
              <a:rect l="l" t="t" r="r" b="b"/>
              <a:pathLst>
                <a:path w="38069" h="33045" extrusionOk="0">
                  <a:moveTo>
                    <a:pt x="8286" y="0"/>
                  </a:moveTo>
                  <a:lnTo>
                    <a:pt x="8286" y="33"/>
                  </a:lnTo>
                  <a:lnTo>
                    <a:pt x="8286" y="10634"/>
                  </a:lnTo>
                  <a:cubicBezTo>
                    <a:pt x="8286" y="19181"/>
                    <a:pt x="5155" y="27009"/>
                    <a:pt x="1" y="33044"/>
                  </a:cubicBezTo>
                  <a:lnTo>
                    <a:pt x="38068" y="33044"/>
                  </a:lnTo>
                  <a:lnTo>
                    <a:pt x="38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393275" y="238125"/>
              <a:ext cx="1498900" cy="1087075"/>
            </a:xfrm>
            <a:custGeom>
              <a:avLst/>
              <a:gdLst/>
              <a:ahLst/>
              <a:cxnLst/>
              <a:rect l="l" t="t" r="r" b="b"/>
              <a:pathLst>
                <a:path w="59956" h="43483" extrusionOk="0">
                  <a:moveTo>
                    <a:pt x="0" y="0"/>
                  </a:moveTo>
                  <a:lnTo>
                    <a:pt x="0" y="43482"/>
                  </a:lnTo>
                  <a:lnTo>
                    <a:pt x="59956" y="43482"/>
                  </a:lnTo>
                  <a:lnTo>
                    <a:pt x="599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240150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1" y="1"/>
                  </a:moveTo>
                  <a:lnTo>
                    <a:pt x="1" y="18822"/>
                  </a:lnTo>
                  <a:cubicBezTo>
                    <a:pt x="1" y="31185"/>
                    <a:pt x="10048" y="41232"/>
                    <a:pt x="22411" y="41232"/>
                  </a:cubicBezTo>
                  <a:lnTo>
                    <a:pt x="35263" y="41232"/>
                  </a:lnTo>
                  <a:lnTo>
                    <a:pt x="35263" y="22443"/>
                  </a:lnTo>
                  <a:cubicBezTo>
                    <a:pt x="35263" y="10080"/>
                    <a:pt x="25216" y="1"/>
                    <a:pt x="12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427525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22443" y="1"/>
                  </a:moveTo>
                  <a:cubicBezTo>
                    <a:pt x="10047" y="1"/>
                    <a:pt x="0" y="10080"/>
                    <a:pt x="0" y="22443"/>
                  </a:cubicBezTo>
                  <a:lnTo>
                    <a:pt x="0" y="41232"/>
                  </a:lnTo>
                  <a:lnTo>
                    <a:pt x="12853" y="41232"/>
                  </a:lnTo>
                  <a:cubicBezTo>
                    <a:pt x="25215" y="41232"/>
                    <a:pt x="35262" y="31185"/>
                    <a:pt x="35262" y="18822"/>
                  </a:cubicBezTo>
                  <a:lnTo>
                    <a:pt x="3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149978" y="1864392"/>
            <a:ext cx="2348191" cy="2897325"/>
            <a:chOff x="238125" y="641050"/>
            <a:chExt cx="3575200" cy="4411275"/>
          </a:xfrm>
        </p:grpSpPr>
        <p:sp>
          <p:nvSpPr>
            <p:cNvPr id="824" name="Google Shape;824;p39"/>
            <p:cNvSpPr/>
            <p:nvPr/>
          </p:nvSpPr>
          <p:spPr>
            <a:xfrm>
              <a:off x="2126275" y="2180175"/>
              <a:ext cx="797825" cy="395600"/>
            </a:xfrm>
            <a:custGeom>
              <a:avLst/>
              <a:gdLst/>
              <a:ahLst/>
              <a:cxnLst/>
              <a:rect l="l" t="t" r="r" b="b"/>
              <a:pathLst>
                <a:path w="31913" h="15824" extrusionOk="0">
                  <a:moveTo>
                    <a:pt x="1131" y="3657"/>
                  </a:moveTo>
                  <a:cubicBezTo>
                    <a:pt x="1928" y="3657"/>
                    <a:pt x="15425" y="3391"/>
                    <a:pt x="21608" y="2061"/>
                  </a:cubicBezTo>
                  <a:cubicBezTo>
                    <a:pt x="24533" y="1596"/>
                    <a:pt x="27458" y="864"/>
                    <a:pt x="30251" y="0"/>
                  </a:cubicBezTo>
                  <a:lnTo>
                    <a:pt x="31913" y="3657"/>
                  </a:lnTo>
                  <a:cubicBezTo>
                    <a:pt x="31913" y="3657"/>
                    <a:pt x="16754" y="12765"/>
                    <a:pt x="10771" y="14294"/>
                  </a:cubicBezTo>
                  <a:cubicBezTo>
                    <a:pt x="4787" y="15823"/>
                    <a:pt x="0" y="5984"/>
                    <a:pt x="1131" y="3657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826025" y="2130300"/>
              <a:ext cx="202800" cy="184525"/>
            </a:xfrm>
            <a:custGeom>
              <a:avLst/>
              <a:gdLst/>
              <a:ahLst/>
              <a:cxnLst/>
              <a:rect l="l" t="t" r="r" b="b"/>
              <a:pathLst>
                <a:path w="8112" h="7381" extrusionOk="0">
                  <a:moveTo>
                    <a:pt x="7912" y="3591"/>
                  </a:moveTo>
                  <a:cubicBezTo>
                    <a:pt x="7712" y="3125"/>
                    <a:pt x="6981" y="2793"/>
                    <a:pt x="6117" y="2594"/>
                  </a:cubicBezTo>
                  <a:cubicBezTo>
                    <a:pt x="6383" y="1729"/>
                    <a:pt x="6449" y="931"/>
                    <a:pt x="6117" y="599"/>
                  </a:cubicBezTo>
                  <a:cubicBezTo>
                    <a:pt x="5651" y="1"/>
                    <a:pt x="3324" y="599"/>
                    <a:pt x="2460" y="798"/>
                  </a:cubicBezTo>
                  <a:cubicBezTo>
                    <a:pt x="1662" y="1131"/>
                    <a:pt x="997" y="1796"/>
                    <a:pt x="665" y="2594"/>
                  </a:cubicBezTo>
                  <a:cubicBezTo>
                    <a:pt x="0" y="4256"/>
                    <a:pt x="1729" y="7181"/>
                    <a:pt x="3590" y="7380"/>
                  </a:cubicBezTo>
                  <a:cubicBezTo>
                    <a:pt x="4388" y="7380"/>
                    <a:pt x="5253" y="7114"/>
                    <a:pt x="5917" y="6583"/>
                  </a:cubicBezTo>
                  <a:cubicBezTo>
                    <a:pt x="6516" y="5984"/>
                    <a:pt x="8111" y="4256"/>
                    <a:pt x="7912" y="35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577775" y="2996250"/>
              <a:ext cx="789525" cy="638275"/>
            </a:xfrm>
            <a:custGeom>
              <a:avLst/>
              <a:gdLst/>
              <a:ahLst/>
              <a:cxnLst/>
              <a:rect l="l" t="t" r="r" b="b"/>
              <a:pathLst>
                <a:path w="31581" h="25531" extrusionOk="0">
                  <a:moveTo>
                    <a:pt x="13696" y="1"/>
                  </a:moveTo>
                  <a:lnTo>
                    <a:pt x="31581" y="20345"/>
                  </a:lnTo>
                  <a:lnTo>
                    <a:pt x="26461" y="25531"/>
                  </a:lnTo>
                  <a:lnTo>
                    <a:pt x="16688" y="19348"/>
                  </a:lnTo>
                  <a:lnTo>
                    <a:pt x="0" y="13763"/>
                  </a:lnTo>
                  <a:lnTo>
                    <a:pt x="10106" y="3458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2056450" y="2891550"/>
              <a:ext cx="787875" cy="638275"/>
            </a:xfrm>
            <a:custGeom>
              <a:avLst/>
              <a:gdLst/>
              <a:ahLst/>
              <a:cxnLst/>
              <a:rect l="l" t="t" r="r" b="b"/>
              <a:pathLst>
                <a:path w="31515" h="25531" extrusionOk="0">
                  <a:moveTo>
                    <a:pt x="13630" y="0"/>
                  </a:moveTo>
                  <a:lnTo>
                    <a:pt x="31515" y="20345"/>
                  </a:lnTo>
                  <a:lnTo>
                    <a:pt x="26462" y="25530"/>
                  </a:lnTo>
                  <a:lnTo>
                    <a:pt x="16689" y="19347"/>
                  </a:lnTo>
                  <a:lnTo>
                    <a:pt x="1" y="13763"/>
                  </a:lnTo>
                  <a:lnTo>
                    <a:pt x="10107" y="3458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1674175" y="2195125"/>
              <a:ext cx="535225" cy="259325"/>
            </a:xfrm>
            <a:custGeom>
              <a:avLst/>
              <a:gdLst/>
              <a:ahLst/>
              <a:cxnLst/>
              <a:rect l="l" t="t" r="r" b="b"/>
              <a:pathLst>
                <a:path w="21409" h="10373" extrusionOk="0">
                  <a:moveTo>
                    <a:pt x="20079" y="8112"/>
                  </a:moveTo>
                  <a:cubicBezTo>
                    <a:pt x="17552" y="10372"/>
                    <a:pt x="3790" y="10372"/>
                    <a:pt x="1264" y="8112"/>
                  </a:cubicBezTo>
                  <a:cubicBezTo>
                    <a:pt x="1" y="6915"/>
                    <a:pt x="1" y="3458"/>
                    <a:pt x="1264" y="2327"/>
                  </a:cubicBezTo>
                  <a:cubicBezTo>
                    <a:pt x="3790" y="1"/>
                    <a:pt x="17619" y="1"/>
                    <a:pt x="20079" y="2327"/>
                  </a:cubicBezTo>
                  <a:cubicBezTo>
                    <a:pt x="21409" y="3524"/>
                    <a:pt x="21409" y="6981"/>
                    <a:pt x="20079" y="811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1190500" y="1907575"/>
              <a:ext cx="1329725" cy="1474325"/>
            </a:xfrm>
            <a:custGeom>
              <a:avLst/>
              <a:gdLst/>
              <a:ahLst/>
              <a:cxnLst/>
              <a:rect l="l" t="t" r="r" b="b"/>
              <a:pathLst>
                <a:path w="53189" h="58973" extrusionOk="0">
                  <a:moveTo>
                    <a:pt x="50595" y="29054"/>
                  </a:moveTo>
                  <a:cubicBezTo>
                    <a:pt x="40888" y="1"/>
                    <a:pt x="12300" y="1264"/>
                    <a:pt x="2992" y="29054"/>
                  </a:cubicBezTo>
                  <a:cubicBezTo>
                    <a:pt x="532" y="36168"/>
                    <a:pt x="1330" y="40955"/>
                    <a:pt x="1995" y="43083"/>
                  </a:cubicBezTo>
                  <a:lnTo>
                    <a:pt x="1929" y="43083"/>
                  </a:lnTo>
                  <a:cubicBezTo>
                    <a:pt x="1" y="53321"/>
                    <a:pt x="13231" y="58241"/>
                    <a:pt x="26727" y="58972"/>
                  </a:cubicBezTo>
                  <a:cubicBezTo>
                    <a:pt x="40024" y="58241"/>
                    <a:pt x="53188" y="53321"/>
                    <a:pt x="51592" y="43282"/>
                  </a:cubicBezTo>
                  <a:cubicBezTo>
                    <a:pt x="52191" y="41287"/>
                    <a:pt x="53188" y="36434"/>
                    <a:pt x="50595" y="2905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2066425" y="682600"/>
              <a:ext cx="591750" cy="480375"/>
            </a:xfrm>
            <a:custGeom>
              <a:avLst/>
              <a:gdLst/>
              <a:ahLst/>
              <a:cxnLst/>
              <a:rect l="l" t="t" r="r" b="b"/>
              <a:pathLst>
                <a:path w="23670" h="19215" extrusionOk="0">
                  <a:moveTo>
                    <a:pt x="4389" y="7514"/>
                  </a:moveTo>
                  <a:cubicBezTo>
                    <a:pt x="4389" y="7514"/>
                    <a:pt x="8843" y="5452"/>
                    <a:pt x="10173" y="2727"/>
                  </a:cubicBezTo>
                  <a:cubicBezTo>
                    <a:pt x="11503" y="1"/>
                    <a:pt x="15957" y="1065"/>
                    <a:pt x="19481" y="5054"/>
                  </a:cubicBezTo>
                  <a:cubicBezTo>
                    <a:pt x="23071" y="8976"/>
                    <a:pt x="23669" y="15425"/>
                    <a:pt x="23669" y="16688"/>
                  </a:cubicBezTo>
                  <a:cubicBezTo>
                    <a:pt x="23603" y="18018"/>
                    <a:pt x="16356" y="19215"/>
                    <a:pt x="10040" y="18616"/>
                  </a:cubicBezTo>
                  <a:cubicBezTo>
                    <a:pt x="3724" y="18018"/>
                    <a:pt x="1" y="9907"/>
                    <a:pt x="4389" y="75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999350" y="641050"/>
              <a:ext cx="1723650" cy="1873225"/>
            </a:xfrm>
            <a:custGeom>
              <a:avLst/>
              <a:gdLst/>
              <a:ahLst/>
              <a:cxnLst/>
              <a:rect l="l" t="t" r="r" b="b"/>
              <a:pathLst>
                <a:path w="68946" h="74929" extrusionOk="0">
                  <a:moveTo>
                    <a:pt x="67150" y="47736"/>
                  </a:moveTo>
                  <a:cubicBezTo>
                    <a:pt x="63560" y="63826"/>
                    <a:pt x="22805" y="74928"/>
                    <a:pt x="11569" y="62895"/>
                  </a:cubicBezTo>
                  <a:cubicBezTo>
                    <a:pt x="5719" y="56712"/>
                    <a:pt x="1" y="35636"/>
                    <a:pt x="1796" y="27193"/>
                  </a:cubicBezTo>
                  <a:cubicBezTo>
                    <a:pt x="5386" y="11170"/>
                    <a:pt x="46141" y="1"/>
                    <a:pt x="57377" y="12101"/>
                  </a:cubicBezTo>
                  <a:cubicBezTo>
                    <a:pt x="63161" y="18350"/>
                    <a:pt x="68945" y="39359"/>
                    <a:pt x="67150" y="4773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2453700" y="1663250"/>
              <a:ext cx="142975" cy="121350"/>
            </a:xfrm>
            <a:custGeom>
              <a:avLst/>
              <a:gdLst/>
              <a:ahLst/>
              <a:cxnLst/>
              <a:rect l="l" t="t" r="r" b="b"/>
              <a:pathLst>
                <a:path w="5719" h="4854" extrusionOk="0">
                  <a:moveTo>
                    <a:pt x="2195" y="399"/>
                  </a:moveTo>
                  <a:cubicBezTo>
                    <a:pt x="799" y="732"/>
                    <a:pt x="1" y="2128"/>
                    <a:pt x="400" y="3458"/>
                  </a:cubicBezTo>
                  <a:cubicBezTo>
                    <a:pt x="732" y="4854"/>
                    <a:pt x="1463" y="3192"/>
                    <a:pt x="2860" y="2859"/>
                  </a:cubicBezTo>
                  <a:cubicBezTo>
                    <a:pt x="4256" y="2460"/>
                    <a:pt x="5718" y="3458"/>
                    <a:pt x="5386" y="2128"/>
                  </a:cubicBezTo>
                  <a:cubicBezTo>
                    <a:pt x="4987" y="798"/>
                    <a:pt x="3591" y="1"/>
                    <a:pt x="2261" y="3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1817125" y="1836100"/>
              <a:ext cx="142950" cy="121375"/>
            </a:xfrm>
            <a:custGeom>
              <a:avLst/>
              <a:gdLst/>
              <a:ahLst/>
              <a:cxnLst/>
              <a:rect l="l" t="t" r="r" b="b"/>
              <a:pathLst>
                <a:path w="5718" h="4855" extrusionOk="0">
                  <a:moveTo>
                    <a:pt x="2194" y="400"/>
                  </a:moveTo>
                  <a:cubicBezTo>
                    <a:pt x="798" y="732"/>
                    <a:pt x="0" y="2128"/>
                    <a:pt x="399" y="3525"/>
                  </a:cubicBezTo>
                  <a:cubicBezTo>
                    <a:pt x="732" y="4854"/>
                    <a:pt x="1463" y="3259"/>
                    <a:pt x="2859" y="2860"/>
                  </a:cubicBezTo>
                  <a:cubicBezTo>
                    <a:pt x="4255" y="2461"/>
                    <a:pt x="5718" y="3525"/>
                    <a:pt x="5385" y="2195"/>
                  </a:cubicBezTo>
                  <a:cubicBezTo>
                    <a:pt x="5053" y="865"/>
                    <a:pt x="3657" y="1"/>
                    <a:pt x="2261" y="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843125" y="1059900"/>
              <a:ext cx="533550" cy="540225"/>
            </a:xfrm>
            <a:custGeom>
              <a:avLst/>
              <a:gdLst/>
              <a:ahLst/>
              <a:cxnLst/>
              <a:rect l="l" t="t" r="r" b="b"/>
              <a:pathLst>
                <a:path w="21342" h="21609" extrusionOk="0">
                  <a:moveTo>
                    <a:pt x="15425" y="2793"/>
                  </a:moveTo>
                  <a:cubicBezTo>
                    <a:pt x="15425" y="2793"/>
                    <a:pt x="10571" y="3258"/>
                    <a:pt x="8045" y="1596"/>
                  </a:cubicBezTo>
                  <a:cubicBezTo>
                    <a:pt x="5452" y="1"/>
                    <a:pt x="2194" y="3059"/>
                    <a:pt x="1131" y="8378"/>
                  </a:cubicBezTo>
                  <a:cubicBezTo>
                    <a:pt x="0" y="13630"/>
                    <a:pt x="2859" y="19414"/>
                    <a:pt x="3590" y="20478"/>
                  </a:cubicBezTo>
                  <a:cubicBezTo>
                    <a:pt x="4388" y="21608"/>
                    <a:pt x="11103" y="18816"/>
                    <a:pt x="16223" y="15226"/>
                  </a:cubicBezTo>
                  <a:cubicBezTo>
                    <a:pt x="21342" y="11569"/>
                    <a:pt x="20345" y="2527"/>
                    <a:pt x="15491" y="279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1994975" y="1809525"/>
              <a:ext cx="543525" cy="460425"/>
            </a:xfrm>
            <a:custGeom>
              <a:avLst/>
              <a:gdLst/>
              <a:ahLst/>
              <a:cxnLst/>
              <a:rect l="l" t="t" r="r" b="b"/>
              <a:pathLst>
                <a:path w="21741" h="18417" extrusionOk="0">
                  <a:moveTo>
                    <a:pt x="20943" y="10970"/>
                  </a:moveTo>
                  <a:cubicBezTo>
                    <a:pt x="19480" y="14893"/>
                    <a:pt x="6316" y="18416"/>
                    <a:pt x="3058" y="15823"/>
                  </a:cubicBezTo>
                  <a:cubicBezTo>
                    <a:pt x="1396" y="14427"/>
                    <a:pt x="0" y="9574"/>
                    <a:pt x="731" y="7513"/>
                  </a:cubicBezTo>
                  <a:cubicBezTo>
                    <a:pt x="2327" y="3524"/>
                    <a:pt x="15424" y="0"/>
                    <a:pt x="18749" y="2660"/>
                  </a:cubicBezTo>
                  <a:cubicBezTo>
                    <a:pt x="20411" y="3989"/>
                    <a:pt x="21740" y="8843"/>
                    <a:pt x="20943" y="1097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2121275" y="2052175"/>
              <a:ext cx="144625" cy="141325"/>
            </a:xfrm>
            <a:custGeom>
              <a:avLst/>
              <a:gdLst/>
              <a:ahLst/>
              <a:cxnLst/>
              <a:rect l="l" t="t" r="r" b="b"/>
              <a:pathLst>
                <a:path w="5785" h="5653" extrusionOk="0">
                  <a:moveTo>
                    <a:pt x="5652" y="3458"/>
                  </a:moveTo>
                  <a:cubicBezTo>
                    <a:pt x="5253" y="4655"/>
                    <a:pt x="1796" y="5652"/>
                    <a:pt x="865" y="4788"/>
                  </a:cubicBezTo>
                  <a:cubicBezTo>
                    <a:pt x="267" y="4056"/>
                    <a:pt x="1" y="3126"/>
                    <a:pt x="134" y="2195"/>
                  </a:cubicBezTo>
                  <a:cubicBezTo>
                    <a:pt x="533" y="998"/>
                    <a:pt x="3990" y="1"/>
                    <a:pt x="4987" y="865"/>
                  </a:cubicBezTo>
                  <a:cubicBezTo>
                    <a:pt x="5519" y="1596"/>
                    <a:pt x="5785" y="2527"/>
                    <a:pt x="5652" y="3458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2299125" y="2003975"/>
              <a:ext cx="142975" cy="141300"/>
            </a:xfrm>
            <a:custGeom>
              <a:avLst/>
              <a:gdLst/>
              <a:ahLst/>
              <a:cxnLst/>
              <a:rect l="l" t="t" r="r" b="b"/>
              <a:pathLst>
                <a:path w="5719" h="5652" extrusionOk="0">
                  <a:moveTo>
                    <a:pt x="5652" y="3458"/>
                  </a:moveTo>
                  <a:cubicBezTo>
                    <a:pt x="5319" y="4655"/>
                    <a:pt x="1729" y="5652"/>
                    <a:pt x="798" y="4721"/>
                  </a:cubicBezTo>
                  <a:cubicBezTo>
                    <a:pt x="267" y="3990"/>
                    <a:pt x="1" y="3059"/>
                    <a:pt x="67" y="2195"/>
                  </a:cubicBezTo>
                  <a:cubicBezTo>
                    <a:pt x="466" y="998"/>
                    <a:pt x="3990" y="1"/>
                    <a:pt x="4921" y="865"/>
                  </a:cubicBezTo>
                  <a:cubicBezTo>
                    <a:pt x="5452" y="1596"/>
                    <a:pt x="5718" y="2527"/>
                    <a:pt x="5652" y="3458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2392200" y="1394000"/>
              <a:ext cx="141300" cy="121350"/>
            </a:xfrm>
            <a:custGeom>
              <a:avLst/>
              <a:gdLst/>
              <a:ahLst/>
              <a:cxnLst/>
              <a:rect l="l" t="t" r="r" b="b"/>
              <a:pathLst>
                <a:path w="5652" h="4854" extrusionOk="0">
                  <a:moveTo>
                    <a:pt x="2195" y="332"/>
                  </a:moveTo>
                  <a:cubicBezTo>
                    <a:pt x="799" y="665"/>
                    <a:pt x="1" y="2128"/>
                    <a:pt x="400" y="3457"/>
                  </a:cubicBezTo>
                  <a:cubicBezTo>
                    <a:pt x="732" y="4853"/>
                    <a:pt x="1198" y="2261"/>
                    <a:pt x="2527" y="1928"/>
                  </a:cubicBezTo>
                  <a:cubicBezTo>
                    <a:pt x="3923" y="1529"/>
                    <a:pt x="5652" y="3590"/>
                    <a:pt x="5320" y="2194"/>
                  </a:cubicBezTo>
                  <a:cubicBezTo>
                    <a:pt x="4921" y="864"/>
                    <a:pt x="3524" y="0"/>
                    <a:pt x="2195" y="3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1755625" y="1608400"/>
              <a:ext cx="141300" cy="121350"/>
            </a:xfrm>
            <a:custGeom>
              <a:avLst/>
              <a:gdLst/>
              <a:ahLst/>
              <a:cxnLst/>
              <a:rect l="l" t="t" r="r" b="b"/>
              <a:pathLst>
                <a:path w="5652" h="4854" extrusionOk="0">
                  <a:moveTo>
                    <a:pt x="2194" y="399"/>
                  </a:moveTo>
                  <a:cubicBezTo>
                    <a:pt x="798" y="798"/>
                    <a:pt x="0" y="2195"/>
                    <a:pt x="399" y="3591"/>
                  </a:cubicBezTo>
                  <a:cubicBezTo>
                    <a:pt x="732" y="4854"/>
                    <a:pt x="1197" y="2327"/>
                    <a:pt x="2527" y="1929"/>
                  </a:cubicBezTo>
                  <a:cubicBezTo>
                    <a:pt x="3923" y="1530"/>
                    <a:pt x="5651" y="3591"/>
                    <a:pt x="5319" y="2195"/>
                  </a:cubicBezTo>
                  <a:cubicBezTo>
                    <a:pt x="4987" y="865"/>
                    <a:pt x="3590" y="1"/>
                    <a:pt x="2194" y="39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530650" y="2592850"/>
              <a:ext cx="3199575" cy="1473225"/>
            </a:xfrm>
            <a:custGeom>
              <a:avLst/>
              <a:gdLst/>
              <a:ahLst/>
              <a:cxnLst/>
              <a:rect l="l" t="t" r="r" b="b"/>
              <a:pathLst>
                <a:path w="127983" h="58929" extrusionOk="0">
                  <a:moveTo>
                    <a:pt x="37013" y="1"/>
                  </a:moveTo>
                  <a:cubicBezTo>
                    <a:pt x="30502" y="1"/>
                    <a:pt x="24248" y="4737"/>
                    <a:pt x="23536" y="12214"/>
                  </a:cubicBezTo>
                  <a:cubicBezTo>
                    <a:pt x="21088" y="9974"/>
                    <a:pt x="18180" y="8970"/>
                    <a:pt x="15338" y="8970"/>
                  </a:cubicBezTo>
                  <a:cubicBezTo>
                    <a:pt x="9072" y="8970"/>
                    <a:pt x="3125" y="13851"/>
                    <a:pt x="3125" y="21123"/>
                  </a:cubicBezTo>
                  <a:cubicBezTo>
                    <a:pt x="3125" y="24182"/>
                    <a:pt x="4255" y="27173"/>
                    <a:pt x="6383" y="29434"/>
                  </a:cubicBezTo>
                  <a:cubicBezTo>
                    <a:pt x="0" y="38808"/>
                    <a:pt x="3258" y="51640"/>
                    <a:pt x="13297" y="56825"/>
                  </a:cubicBezTo>
                  <a:cubicBezTo>
                    <a:pt x="16086" y="58257"/>
                    <a:pt x="19048" y="58928"/>
                    <a:pt x="21956" y="58928"/>
                  </a:cubicBezTo>
                  <a:cubicBezTo>
                    <a:pt x="29586" y="58928"/>
                    <a:pt x="36851" y="54307"/>
                    <a:pt x="39691" y="46653"/>
                  </a:cubicBezTo>
                  <a:cubicBezTo>
                    <a:pt x="42710" y="54771"/>
                    <a:pt x="50036" y="58925"/>
                    <a:pt x="57393" y="58925"/>
                  </a:cubicBezTo>
                  <a:cubicBezTo>
                    <a:pt x="64134" y="58925"/>
                    <a:pt x="70899" y="55437"/>
                    <a:pt x="74396" y="48315"/>
                  </a:cubicBezTo>
                  <a:cubicBezTo>
                    <a:pt x="77860" y="55405"/>
                    <a:pt x="84614" y="58914"/>
                    <a:pt x="91362" y="58914"/>
                  </a:cubicBezTo>
                  <a:cubicBezTo>
                    <a:pt x="98346" y="58914"/>
                    <a:pt x="105322" y="55156"/>
                    <a:pt x="108636" y="47717"/>
                  </a:cubicBezTo>
                  <a:cubicBezTo>
                    <a:pt x="120869" y="45789"/>
                    <a:pt x="127983" y="32758"/>
                    <a:pt x="122996" y="21389"/>
                  </a:cubicBezTo>
                  <a:cubicBezTo>
                    <a:pt x="119785" y="14164"/>
                    <a:pt x="112814" y="10107"/>
                    <a:pt x="105667" y="10107"/>
                  </a:cubicBezTo>
                  <a:cubicBezTo>
                    <a:pt x="101569" y="10107"/>
                    <a:pt x="97414" y="11441"/>
                    <a:pt x="93876" y="14275"/>
                  </a:cubicBezTo>
                  <a:cubicBezTo>
                    <a:pt x="90851" y="6464"/>
                    <a:pt x="83593" y="2248"/>
                    <a:pt x="76253" y="2248"/>
                  </a:cubicBezTo>
                  <a:cubicBezTo>
                    <a:pt x="70848" y="2248"/>
                    <a:pt x="65399" y="4534"/>
                    <a:pt x="61565" y="9356"/>
                  </a:cubicBezTo>
                  <a:cubicBezTo>
                    <a:pt x="59970" y="4901"/>
                    <a:pt x="55829" y="2265"/>
                    <a:pt x="51521" y="2265"/>
                  </a:cubicBezTo>
                  <a:cubicBezTo>
                    <a:pt x="49721" y="2265"/>
                    <a:pt x="47892" y="2725"/>
                    <a:pt x="46207" y="3704"/>
                  </a:cubicBezTo>
                  <a:cubicBezTo>
                    <a:pt x="43504" y="1155"/>
                    <a:pt x="40227" y="1"/>
                    <a:pt x="3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670250" y="2848150"/>
              <a:ext cx="2097625" cy="967000"/>
            </a:xfrm>
            <a:custGeom>
              <a:avLst/>
              <a:gdLst/>
              <a:ahLst/>
              <a:cxnLst/>
              <a:rect l="l" t="t" r="r" b="b"/>
              <a:pathLst>
                <a:path w="83905" h="38680" extrusionOk="0">
                  <a:moveTo>
                    <a:pt x="24190" y="0"/>
                  </a:moveTo>
                  <a:cubicBezTo>
                    <a:pt x="19929" y="0"/>
                    <a:pt x="15848" y="3121"/>
                    <a:pt x="15359" y="8052"/>
                  </a:cubicBezTo>
                  <a:cubicBezTo>
                    <a:pt x="13754" y="6573"/>
                    <a:pt x="11842" y="5910"/>
                    <a:pt x="9973" y="5910"/>
                  </a:cubicBezTo>
                  <a:cubicBezTo>
                    <a:pt x="5881" y="5910"/>
                    <a:pt x="1995" y="9090"/>
                    <a:pt x="1995" y="13837"/>
                  </a:cubicBezTo>
                  <a:cubicBezTo>
                    <a:pt x="1995" y="15898"/>
                    <a:pt x="2727" y="17826"/>
                    <a:pt x="4189" y="19288"/>
                  </a:cubicBezTo>
                  <a:cubicBezTo>
                    <a:pt x="1" y="25471"/>
                    <a:pt x="2128" y="33915"/>
                    <a:pt x="8710" y="37306"/>
                  </a:cubicBezTo>
                  <a:cubicBezTo>
                    <a:pt x="10544" y="38240"/>
                    <a:pt x="12488" y="38680"/>
                    <a:pt x="14397" y="38680"/>
                  </a:cubicBezTo>
                  <a:cubicBezTo>
                    <a:pt x="19412" y="38680"/>
                    <a:pt x="24185" y="35647"/>
                    <a:pt x="26063" y="30591"/>
                  </a:cubicBezTo>
                  <a:cubicBezTo>
                    <a:pt x="28043" y="35939"/>
                    <a:pt x="32853" y="38675"/>
                    <a:pt x="37678" y="38675"/>
                  </a:cubicBezTo>
                  <a:cubicBezTo>
                    <a:pt x="42090" y="38675"/>
                    <a:pt x="46514" y="36389"/>
                    <a:pt x="48801" y="31721"/>
                  </a:cubicBezTo>
                  <a:cubicBezTo>
                    <a:pt x="51087" y="36359"/>
                    <a:pt x="55507" y="38654"/>
                    <a:pt x="59917" y="38654"/>
                  </a:cubicBezTo>
                  <a:cubicBezTo>
                    <a:pt x="64485" y="38654"/>
                    <a:pt x="69041" y="36192"/>
                    <a:pt x="71206" y="31322"/>
                  </a:cubicBezTo>
                  <a:cubicBezTo>
                    <a:pt x="79250" y="30059"/>
                    <a:pt x="83904" y="21482"/>
                    <a:pt x="80647" y="14036"/>
                  </a:cubicBezTo>
                  <a:cubicBezTo>
                    <a:pt x="78535" y="9306"/>
                    <a:pt x="73956" y="6669"/>
                    <a:pt x="69277" y="6669"/>
                  </a:cubicBezTo>
                  <a:cubicBezTo>
                    <a:pt x="66590" y="6669"/>
                    <a:pt x="63870" y="7539"/>
                    <a:pt x="61566" y="9382"/>
                  </a:cubicBezTo>
                  <a:cubicBezTo>
                    <a:pt x="59573" y="4246"/>
                    <a:pt x="54796" y="1475"/>
                    <a:pt x="49973" y="1475"/>
                  </a:cubicBezTo>
                  <a:cubicBezTo>
                    <a:pt x="46430" y="1475"/>
                    <a:pt x="42863" y="2971"/>
                    <a:pt x="40357" y="6124"/>
                  </a:cubicBezTo>
                  <a:cubicBezTo>
                    <a:pt x="39330" y="3229"/>
                    <a:pt x="36629" y="1482"/>
                    <a:pt x="33799" y="1482"/>
                  </a:cubicBezTo>
                  <a:cubicBezTo>
                    <a:pt x="32601" y="1482"/>
                    <a:pt x="31379" y="1795"/>
                    <a:pt x="30251" y="2468"/>
                  </a:cubicBezTo>
                  <a:cubicBezTo>
                    <a:pt x="28465" y="769"/>
                    <a:pt x="26305" y="0"/>
                    <a:pt x="24190" y="0"/>
                  </a:cubicBezTo>
                  <a:close/>
                </a:path>
              </a:pathLst>
            </a:custGeom>
            <a:solidFill>
              <a:srgbClr val="D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747900" y="2997633"/>
              <a:ext cx="870975" cy="403525"/>
            </a:xfrm>
            <a:custGeom>
              <a:avLst/>
              <a:gdLst/>
              <a:ahLst/>
              <a:cxnLst/>
              <a:rect l="l" t="t" r="r" b="b"/>
              <a:pathLst>
                <a:path w="34839" h="16141" extrusionOk="0">
                  <a:moveTo>
                    <a:pt x="10134" y="1"/>
                  </a:moveTo>
                  <a:cubicBezTo>
                    <a:pt x="8354" y="1"/>
                    <a:pt x="6627" y="1303"/>
                    <a:pt x="6449" y="3350"/>
                  </a:cubicBezTo>
                  <a:cubicBezTo>
                    <a:pt x="5786" y="2748"/>
                    <a:pt x="4999" y="2477"/>
                    <a:pt x="4229" y="2477"/>
                  </a:cubicBezTo>
                  <a:cubicBezTo>
                    <a:pt x="2530" y="2477"/>
                    <a:pt x="911" y="3797"/>
                    <a:pt x="865" y="5809"/>
                  </a:cubicBezTo>
                  <a:cubicBezTo>
                    <a:pt x="865" y="6607"/>
                    <a:pt x="1197" y="7472"/>
                    <a:pt x="1796" y="8070"/>
                  </a:cubicBezTo>
                  <a:cubicBezTo>
                    <a:pt x="0" y="10596"/>
                    <a:pt x="931" y="14120"/>
                    <a:pt x="3657" y="15583"/>
                  </a:cubicBezTo>
                  <a:cubicBezTo>
                    <a:pt x="4400" y="15963"/>
                    <a:pt x="5191" y="16141"/>
                    <a:pt x="5972" y="16141"/>
                  </a:cubicBezTo>
                  <a:cubicBezTo>
                    <a:pt x="8057" y="16141"/>
                    <a:pt x="10063" y="14870"/>
                    <a:pt x="10837" y="12790"/>
                  </a:cubicBezTo>
                  <a:cubicBezTo>
                    <a:pt x="11674" y="14986"/>
                    <a:pt x="13697" y="16122"/>
                    <a:pt x="15721" y="16122"/>
                  </a:cubicBezTo>
                  <a:cubicBezTo>
                    <a:pt x="17558" y="16122"/>
                    <a:pt x="19396" y="15186"/>
                    <a:pt x="20345" y="13256"/>
                  </a:cubicBezTo>
                  <a:cubicBezTo>
                    <a:pt x="21288" y="15176"/>
                    <a:pt x="23108" y="16124"/>
                    <a:pt x="24931" y="16124"/>
                  </a:cubicBezTo>
                  <a:cubicBezTo>
                    <a:pt x="26832" y="16124"/>
                    <a:pt x="28736" y="15093"/>
                    <a:pt x="29653" y="13056"/>
                  </a:cubicBezTo>
                  <a:cubicBezTo>
                    <a:pt x="32977" y="12458"/>
                    <a:pt x="34838" y="9001"/>
                    <a:pt x="33509" y="5942"/>
                  </a:cubicBezTo>
                  <a:cubicBezTo>
                    <a:pt x="32648" y="3963"/>
                    <a:pt x="30701" y="2847"/>
                    <a:pt x="28731" y="2847"/>
                  </a:cubicBezTo>
                  <a:cubicBezTo>
                    <a:pt x="27658" y="2847"/>
                    <a:pt x="26578" y="3178"/>
                    <a:pt x="25663" y="3881"/>
                  </a:cubicBezTo>
                  <a:cubicBezTo>
                    <a:pt x="24821" y="1775"/>
                    <a:pt x="22832" y="640"/>
                    <a:pt x="20826" y="640"/>
                  </a:cubicBezTo>
                  <a:cubicBezTo>
                    <a:pt x="19349" y="640"/>
                    <a:pt x="17864" y="1255"/>
                    <a:pt x="16821" y="2552"/>
                  </a:cubicBezTo>
                  <a:cubicBezTo>
                    <a:pt x="16422" y="1422"/>
                    <a:pt x="15292" y="624"/>
                    <a:pt x="14095" y="624"/>
                  </a:cubicBezTo>
                  <a:cubicBezTo>
                    <a:pt x="13563" y="624"/>
                    <a:pt x="13098" y="757"/>
                    <a:pt x="12633" y="1023"/>
                  </a:cubicBezTo>
                  <a:cubicBezTo>
                    <a:pt x="11907" y="319"/>
                    <a:pt x="11014" y="1"/>
                    <a:pt x="10134" y="1"/>
                  </a:cubicBezTo>
                  <a:close/>
                </a:path>
              </a:pathLst>
            </a:custGeom>
            <a:solidFill>
              <a:srgbClr val="D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2578375" y="4276075"/>
              <a:ext cx="596700" cy="776250"/>
            </a:xfrm>
            <a:custGeom>
              <a:avLst/>
              <a:gdLst/>
              <a:ahLst/>
              <a:cxnLst/>
              <a:rect l="l" t="t" r="r" b="b"/>
              <a:pathLst>
                <a:path w="23868" h="31050" extrusionOk="0">
                  <a:moveTo>
                    <a:pt x="0" y="1"/>
                  </a:moveTo>
                  <a:lnTo>
                    <a:pt x="15956" y="31049"/>
                  </a:lnTo>
                  <a:lnTo>
                    <a:pt x="23868" y="31049"/>
                  </a:lnTo>
                  <a:lnTo>
                    <a:pt x="15956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853100" y="4276075"/>
              <a:ext cx="596725" cy="776250"/>
            </a:xfrm>
            <a:custGeom>
              <a:avLst/>
              <a:gdLst/>
              <a:ahLst/>
              <a:cxnLst/>
              <a:rect l="l" t="t" r="r" b="b"/>
              <a:pathLst>
                <a:path w="23869" h="31050" extrusionOk="0">
                  <a:moveTo>
                    <a:pt x="7978" y="1"/>
                  </a:moveTo>
                  <a:lnTo>
                    <a:pt x="0" y="31049"/>
                  </a:lnTo>
                  <a:lnTo>
                    <a:pt x="7978" y="31049"/>
                  </a:lnTo>
                  <a:lnTo>
                    <a:pt x="23868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311250" y="3330350"/>
              <a:ext cx="3418975" cy="1185100"/>
            </a:xfrm>
            <a:custGeom>
              <a:avLst/>
              <a:gdLst/>
              <a:ahLst/>
              <a:cxnLst/>
              <a:rect l="l" t="t" r="r" b="b"/>
              <a:pathLst>
                <a:path w="136759" h="47404" extrusionOk="0">
                  <a:moveTo>
                    <a:pt x="0" y="0"/>
                  </a:moveTo>
                  <a:lnTo>
                    <a:pt x="22539" y="47404"/>
                  </a:lnTo>
                  <a:lnTo>
                    <a:pt x="114287" y="47404"/>
                  </a:lnTo>
                  <a:lnTo>
                    <a:pt x="136759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238125" y="3228950"/>
              <a:ext cx="3575200" cy="139650"/>
            </a:xfrm>
            <a:custGeom>
              <a:avLst/>
              <a:gdLst/>
              <a:ahLst/>
              <a:cxnLst/>
              <a:rect l="l" t="t" r="r" b="b"/>
              <a:pathLst>
                <a:path w="143008" h="5586" extrusionOk="0">
                  <a:moveTo>
                    <a:pt x="0" y="1"/>
                  </a:moveTo>
                  <a:lnTo>
                    <a:pt x="0" y="5585"/>
                  </a:lnTo>
                  <a:lnTo>
                    <a:pt x="143008" y="5585"/>
                  </a:lnTo>
                  <a:lnTo>
                    <a:pt x="143008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1704100" y="659100"/>
              <a:ext cx="882275" cy="498800"/>
            </a:xfrm>
            <a:custGeom>
              <a:avLst/>
              <a:gdLst/>
              <a:ahLst/>
              <a:cxnLst/>
              <a:rect l="l" t="t" r="r" b="b"/>
              <a:pathLst>
                <a:path w="35291" h="19952" extrusionOk="0">
                  <a:moveTo>
                    <a:pt x="6962" y="1"/>
                  </a:moveTo>
                  <a:cubicBezTo>
                    <a:pt x="4914" y="1"/>
                    <a:pt x="2875" y="1148"/>
                    <a:pt x="2128" y="3600"/>
                  </a:cubicBezTo>
                  <a:cubicBezTo>
                    <a:pt x="1795" y="4597"/>
                    <a:pt x="1795" y="5661"/>
                    <a:pt x="2128" y="6658"/>
                  </a:cubicBezTo>
                  <a:cubicBezTo>
                    <a:pt x="1330" y="7057"/>
                    <a:pt x="798" y="7722"/>
                    <a:pt x="532" y="8586"/>
                  </a:cubicBezTo>
                  <a:cubicBezTo>
                    <a:pt x="0" y="10315"/>
                    <a:pt x="998" y="12177"/>
                    <a:pt x="2726" y="12709"/>
                  </a:cubicBezTo>
                  <a:cubicBezTo>
                    <a:pt x="3045" y="12815"/>
                    <a:pt x="3375" y="12868"/>
                    <a:pt x="3703" y="12868"/>
                  </a:cubicBezTo>
                  <a:cubicBezTo>
                    <a:pt x="4194" y="12868"/>
                    <a:pt x="4681" y="12748"/>
                    <a:pt x="5120" y="12509"/>
                  </a:cubicBezTo>
                  <a:lnTo>
                    <a:pt x="5120" y="12509"/>
                  </a:lnTo>
                  <a:cubicBezTo>
                    <a:pt x="4638" y="14919"/>
                    <a:pt x="6528" y="16941"/>
                    <a:pt x="8742" y="16941"/>
                  </a:cubicBezTo>
                  <a:cubicBezTo>
                    <a:pt x="9276" y="16941"/>
                    <a:pt x="9829" y="16823"/>
                    <a:pt x="10372" y="16565"/>
                  </a:cubicBezTo>
                  <a:cubicBezTo>
                    <a:pt x="10704" y="16964"/>
                    <a:pt x="11103" y="17229"/>
                    <a:pt x="11635" y="17429"/>
                  </a:cubicBezTo>
                  <a:cubicBezTo>
                    <a:pt x="11897" y="17506"/>
                    <a:pt x="12167" y="17544"/>
                    <a:pt x="12436" y="17544"/>
                  </a:cubicBezTo>
                  <a:cubicBezTo>
                    <a:pt x="13327" y="17544"/>
                    <a:pt x="14214" y="17131"/>
                    <a:pt x="14826" y="16365"/>
                  </a:cubicBezTo>
                  <a:cubicBezTo>
                    <a:pt x="15628" y="18504"/>
                    <a:pt x="17616" y="19656"/>
                    <a:pt x="19628" y="19656"/>
                  </a:cubicBezTo>
                  <a:cubicBezTo>
                    <a:pt x="21118" y="19656"/>
                    <a:pt x="22622" y="19024"/>
                    <a:pt x="23669" y="17695"/>
                  </a:cubicBezTo>
                  <a:cubicBezTo>
                    <a:pt x="24267" y="18626"/>
                    <a:pt x="25264" y="19357"/>
                    <a:pt x="26395" y="19689"/>
                  </a:cubicBezTo>
                  <a:cubicBezTo>
                    <a:pt x="26978" y="19869"/>
                    <a:pt x="27536" y="19951"/>
                    <a:pt x="28064" y="19951"/>
                  </a:cubicBezTo>
                  <a:cubicBezTo>
                    <a:pt x="33014" y="19951"/>
                    <a:pt x="35291" y="12705"/>
                    <a:pt x="30184" y="10182"/>
                  </a:cubicBezTo>
                  <a:cubicBezTo>
                    <a:pt x="29840" y="7343"/>
                    <a:pt x="27492" y="5617"/>
                    <a:pt x="25048" y="5617"/>
                  </a:cubicBezTo>
                  <a:cubicBezTo>
                    <a:pt x="23716" y="5617"/>
                    <a:pt x="22355" y="6130"/>
                    <a:pt x="21275" y="7257"/>
                  </a:cubicBezTo>
                  <a:cubicBezTo>
                    <a:pt x="20865" y="4507"/>
                    <a:pt x="18554" y="2897"/>
                    <a:pt x="16188" y="2897"/>
                  </a:cubicBezTo>
                  <a:cubicBezTo>
                    <a:pt x="14722" y="2897"/>
                    <a:pt x="13235" y="3515"/>
                    <a:pt x="12167" y="4863"/>
                  </a:cubicBezTo>
                  <a:cubicBezTo>
                    <a:pt x="11984" y="1717"/>
                    <a:pt x="9466" y="1"/>
                    <a:pt x="6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991050" y="1484150"/>
              <a:ext cx="543525" cy="812325"/>
            </a:xfrm>
            <a:custGeom>
              <a:avLst/>
              <a:gdLst/>
              <a:ahLst/>
              <a:cxnLst/>
              <a:rect l="l" t="t" r="r" b="b"/>
              <a:pathLst>
                <a:path w="21741" h="32493" extrusionOk="0">
                  <a:moveTo>
                    <a:pt x="9924" y="1"/>
                  </a:moveTo>
                  <a:cubicBezTo>
                    <a:pt x="9573" y="1"/>
                    <a:pt x="9210" y="58"/>
                    <a:pt x="8843" y="184"/>
                  </a:cubicBezTo>
                  <a:cubicBezTo>
                    <a:pt x="8045" y="450"/>
                    <a:pt x="7447" y="981"/>
                    <a:pt x="7048" y="1779"/>
                  </a:cubicBezTo>
                  <a:cubicBezTo>
                    <a:pt x="6534" y="1623"/>
                    <a:pt x="6020" y="1549"/>
                    <a:pt x="5518" y="1549"/>
                  </a:cubicBezTo>
                  <a:cubicBezTo>
                    <a:pt x="3035" y="1549"/>
                    <a:pt x="853" y="3357"/>
                    <a:pt x="466" y="5901"/>
                  </a:cubicBezTo>
                  <a:cubicBezTo>
                    <a:pt x="0" y="9026"/>
                    <a:pt x="2394" y="11818"/>
                    <a:pt x="5519" y="11818"/>
                  </a:cubicBezTo>
                  <a:cubicBezTo>
                    <a:pt x="1928" y="14677"/>
                    <a:pt x="3591" y="20395"/>
                    <a:pt x="8112" y="20993"/>
                  </a:cubicBezTo>
                  <a:cubicBezTo>
                    <a:pt x="4987" y="24052"/>
                    <a:pt x="6915" y="29304"/>
                    <a:pt x="11236" y="29769"/>
                  </a:cubicBezTo>
                  <a:cubicBezTo>
                    <a:pt x="12195" y="31527"/>
                    <a:pt x="14019" y="32493"/>
                    <a:pt x="15855" y="32493"/>
                  </a:cubicBezTo>
                  <a:cubicBezTo>
                    <a:pt x="17074" y="32493"/>
                    <a:pt x="18299" y="32067"/>
                    <a:pt x="19281" y="31165"/>
                  </a:cubicBezTo>
                  <a:cubicBezTo>
                    <a:pt x="21741" y="28838"/>
                    <a:pt x="21408" y="24849"/>
                    <a:pt x="18616" y="23054"/>
                  </a:cubicBezTo>
                  <a:cubicBezTo>
                    <a:pt x="21608" y="20461"/>
                    <a:pt x="20744" y="15542"/>
                    <a:pt x="17020" y="14212"/>
                  </a:cubicBezTo>
                  <a:cubicBezTo>
                    <a:pt x="17951" y="13481"/>
                    <a:pt x="18350" y="12217"/>
                    <a:pt x="17951" y="11021"/>
                  </a:cubicBezTo>
                  <a:cubicBezTo>
                    <a:pt x="17818" y="10555"/>
                    <a:pt x="17486" y="10090"/>
                    <a:pt x="17153" y="9757"/>
                  </a:cubicBezTo>
                  <a:cubicBezTo>
                    <a:pt x="18298" y="7288"/>
                    <a:pt x="16387" y="4546"/>
                    <a:pt x="13793" y="4546"/>
                  </a:cubicBezTo>
                  <a:cubicBezTo>
                    <a:pt x="13523" y="4546"/>
                    <a:pt x="13246" y="4576"/>
                    <a:pt x="12965" y="4638"/>
                  </a:cubicBezTo>
                  <a:cubicBezTo>
                    <a:pt x="13943" y="2394"/>
                    <a:pt x="12182" y="1"/>
                    <a:pt x="9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1296875" y="1844425"/>
              <a:ext cx="364025" cy="799500"/>
            </a:xfrm>
            <a:custGeom>
              <a:avLst/>
              <a:gdLst/>
              <a:ahLst/>
              <a:cxnLst/>
              <a:rect l="l" t="t" r="r" b="b"/>
              <a:pathLst>
                <a:path w="14561" h="31980" extrusionOk="0">
                  <a:moveTo>
                    <a:pt x="2195" y="30716"/>
                  </a:moveTo>
                  <a:cubicBezTo>
                    <a:pt x="2195" y="29918"/>
                    <a:pt x="2660" y="16422"/>
                    <a:pt x="1663" y="10172"/>
                  </a:cubicBezTo>
                  <a:cubicBezTo>
                    <a:pt x="1264" y="7247"/>
                    <a:pt x="732" y="4322"/>
                    <a:pt x="1" y="1396"/>
                  </a:cubicBezTo>
                  <a:lnTo>
                    <a:pt x="3790" y="0"/>
                  </a:lnTo>
                  <a:cubicBezTo>
                    <a:pt x="3790" y="0"/>
                    <a:pt x="12034" y="15558"/>
                    <a:pt x="13297" y="21608"/>
                  </a:cubicBezTo>
                  <a:cubicBezTo>
                    <a:pt x="14561" y="27658"/>
                    <a:pt x="4522" y="31979"/>
                    <a:pt x="2195" y="30716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252000" y="1738050"/>
              <a:ext cx="181200" cy="202800"/>
            </a:xfrm>
            <a:custGeom>
              <a:avLst/>
              <a:gdLst/>
              <a:ahLst/>
              <a:cxnLst/>
              <a:rect l="l" t="t" r="r" b="b"/>
              <a:pathLst>
                <a:path w="7248" h="8112" extrusionOk="0">
                  <a:moveTo>
                    <a:pt x="3657" y="133"/>
                  </a:moveTo>
                  <a:cubicBezTo>
                    <a:pt x="3192" y="333"/>
                    <a:pt x="2859" y="1064"/>
                    <a:pt x="2593" y="1928"/>
                  </a:cubicBezTo>
                  <a:cubicBezTo>
                    <a:pt x="1729" y="1596"/>
                    <a:pt x="931" y="1529"/>
                    <a:pt x="599" y="1795"/>
                  </a:cubicBezTo>
                  <a:cubicBezTo>
                    <a:pt x="0" y="2261"/>
                    <a:pt x="466" y="4588"/>
                    <a:pt x="665" y="5452"/>
                  </a:cubicBezTo>
                  <a:cubicBezTo>
                    <a:pt x="931" y="6250"/>
                    <a:pt x="1530" y="6915"/>
                    <a:pt x="2327" y="7314"/>
                  </a:cubicBezTo>
                  <a:cubicBezTo>
                    <a:pt x="3923" y="8111"/>
                    <a:pt x="6915" y="6516"/>
                    <a:pt x="7181" y="4654"/>
                  </a:cubicBezTo>
                  <a:cubicBezTo>
                    <a:pt x="7247" y="3856"/>
                    <a:pt x="7048" y="2992"/>
                    <a:pt x="6516" y="2261"/>
                  </a:cubicBezTo>
                  <a:cubicBezTo>
                    <a:pt x="5984" y="1662"/>
                    <a:pt x="4322" y="0"/>
                    <a:pt x="3657" y="13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1" name="Google Shape;851;p39"/>
          <p:cNvSpPr/>
          <p:nvPr/>
        </p:nvSpPr>
        <p:spPr>
          <a:xfrm flipH="1">
            <a:off x="2032367" y="1535325"/>
            <a:ext cx="1692000" cy="13626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Gọi</a:t>
            </a:r>
            <a:r>
              <a:rPr lang="en-US" sz="2400" dirty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học</a:t>
            </a:r>
            <a:r>
              <a:rPr lang="en-US" sz="2400" dirty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sinh</a:t>
            </a:r>
            <a:endParaRPr sz="2400" dirty="0">
              <a:solidFill>
                <a:srgbClr val="FFFFFF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852" name="Google Shape;852;p39"/>
          <p:cNvSpPr txBox="1">
            <a:spLocks noGrp="1"/>
          </p:cNvSpPr>
          <p:nvPr>
            <p:ph type="subTitle" idx="2"/>
          </p:nvPr>
        </p:nvSpPr>
        <p:spPr>
          <a:xfrm>
            <a:off x="4058292" y="1586088"/>
            <a:ext cx="798613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HS1</a:t>
            </a:r>
            <a:endParaRPr sz="24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53" name="Google Shape;853;p39"/>
          <p:cNvSpPr txBox="1">
            <a:spLocks noGrp="1"/>
          </p:cNvSpPr>
          <p:nvPr>
            <p:ph type="subTitle" idx="2"/>
          </p:nvPr>
        </p:nvSpPr>
        <p:spPr>
          <a:xfrm>
            <a:off x="4056840" y="2776238"/>
            <a:ext cx="800065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HS2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2"/>
          </p:nvPr>
        </p:nvSpPr>
        <p:spPr>
          <a:xfrm>
            <a:off x="4056840" y="3954813"/>
            <a:ext cx="800065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HS3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632" y="1610897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549" y="2472345"/>
            <a:ext cx="224222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10 </a:t>
            </a:r>
            <a:r>
              <a:rPr lang="en-US" sz="2000" dirty="0" err="1"/>
              <a:t>đến</a:t>
            </a:r>
            <a:r>
              <a:rPr lang="en-US" sz="2000" dirty="0"/>
              <a:t> 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6549" y="3654402"/>
            <a:ext cx="2321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100 </a:t>
            </a:r>
            <a:r>
              <a:rPr lang="en-US" sz="2000" dirty="0" err="1"/>
              <a:t>đến</a:t>
            </a:r>
            <a:r>
              <a:rPr lang="en-US" sz="2000" dirty="0"/>
              <a:t> 1000</a:t>
            </a:r>
          </a:p>
        </p:txBody>
      </p:sp>
    </p:spTree>
    <p:extLst>
      <p:ext uri="{BB962C8B-B14F-4D97-AF65-F5344CB8AC3E}">
        <p14:creationId xmlns:p14="http://schemas.microsoft.com/office/powerpoint/2010/main" val="23089938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" grpId="0" animBg="1"/>
      <p:bldP spid="797" grpId="0" animBg="1"/>
      <p:bldP spid="798" grpId="0" animBg="1"/>
      <p:bldP spid="851" grpId="0" animBg="1"/>
      <p:bldP spid="852" grpId="0" build="p"/>
      <p:bldP spid="853" grpId="0" build="p"/>
      <p:bldP spid="854" grpId="0" build="p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4"/>
          <p:cNvGrpSpPr/>
          <p:nvPr/>
        </p:nvGrpSpPr>
        <p:grpSpPr>
          <a:xfrm>
            <a:off x="6872869" y="2633157"/>
            <a:ext cx="1160905" cy="1335489"/>
            <a:chOff x="6872869" y="2633157"/>
            <a:chExt cx="1160905" cy="1335489"/>
          </a:xfrm>
        </p:grpSpPr>
        <p:sp>
          <p:nvSpPr>
            <p:cNvPr id="969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82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983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85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986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988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9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99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9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994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5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98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0561" y="1575482"/>
            <a:ext cx="7736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BÀI 1: ÔN TẬP CÁC SỐ ĐẾN 1 000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(</a:t>
            </a:r>
            <a:r>
              <a:rPr lang="en-US" sz="3600" b="1" dirty="0" err="1">
                <a:solidFill>
                  <a:srgbClr val="FF6B65">
                    <a:lumMod val="50000"/>
                  </a:srgbClr>
                </a:solidFill>
              </a:rPr>
              <a:t>Tiết</a:t>
            </a: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4948" y="807889"/>
            <a:ext cx="740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CHỦ ĐỀ 1: 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250722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667928" y="3113069"/>
            <a:ext cx="2476072" cy="1814673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590625" y="455497"/>
            <a:ext cx="6151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1</a:t>
            </a:r>
            <a:r>
              <a:rPr lang="en-US" sz="2000" b="1" dirty="0"/>
              <a:t>: </a:t>
            </a:r>
            <a:r>
              <a:rPr lang="en-US" sz="2000" b="1" i="1" dirty="0" err="1"/>
              <a:t>Tìm</a:t>
            </a:r>
            <a:r>
              <a:rPr lang="en-US" sz="2000" b="1" i="1" dirty="0"/>
              <a:t> </a:t>
            </a:r>
            <a:r>
              <a:rPr lang="en-US" sz="2000" b="1" i="1" dirty="0" err="1"/>
              <a:t>hiểu</a:t>
            </a:r>
            <a:r>
              <a:rPr lang="en-US" sz="2000" b="1" i="1" dirty="0"/>
              <a:t> </a:t>
            </a:r>
            <a:r>
              <a:rPr lang="en-US" sz="2000" b="1" i="1" dirty="0" err="1"/>
              <a:t>mối</a:t>
            </a:r>
            <a:r>
              <a:rPr lang="en-US" sz="2000" b="1" i="1" dirty="0"/>
              <a:t> </a:t>
            </a:r>
            <a:r>
              <a:rPr lang="en-US" sz="2000" b="1" i="1" dirty="0" err="1"/>
              <a:t>quan</a:t>
            </a:r>
            <a:r>
              <a:rPr lang="en-US" sz="2000" b="1" i="1" dirty="0"/>
              <a:t> </a:t>
            </a:r>
            <a:r>
              <a:rPr lang="en-US" sz="2000" b="1" i="1" dirty="0" err="1"/>
              <a:t>hệ</a:t>
            </a:r>
            <a:r>
              <a:rPr lang="en-US" sz="2000" b="1" i="1" dirty="0"/>
              <a:t>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hàng</a:t>
            </a:r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90625" y="1061672"/>
            <a:ext cx="6676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  <a:r>
              <a:rPr lang="vi-VN" sz="2000" dirty="0"/>
              <a:t>hia lớp thành các nhóm 4</a:t>
            </a:r>
            <a:r>
              <a:rPr lang="en-US" sz="2000" dirty="0"/>
              <a:t> HS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544" y="1797419"/>
            <a:ext cx="1428108" cy="70891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Đếm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vị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45" y="1617470"/>
            <a:ext cx="3676450" cy="1339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4" y="3139693"/>
            <a:ext cx="4647580" cy="793187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20198487" flipH="1">
            <a:off x="1928860" y="2574185"/>
            <a:ext cx="936648" cy="368293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3088" y="4131130"/>
            <a:ext cx="2426739" cy="74599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.?. </a:t>
            </a:r>
            <a:r>
              <a:rPr lang="en-US" sz="2000" dirty="0" err="1">
                <a:solidFill>
                  <a:srgbClr val="000000"/>
                </a:solidFill>
              </a:rPr>
              <a:t>đơn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vị</a:t>
            </a:r>
            <a:r>
              <a:rPr lang="en-US" sz="2000" dirty="0">
                <a:solidFill>
                  <a:srgbClr val="000000"/>
                </a:solidFill>
              </a:rPr>
              <a:t> = 1 </a:t>
            </a:r>
            <a:r>
              <a:rPr lang="en-US" sz="2000" dirty="0" err="1">
                <a:solidFill>
                  <a:srgbClr val="000000"/>
                </a:solidFill>
              </a:rPr>
              <a:t>chục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0045" y="4321420"/>
            <a:ext cx="47345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317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9124" y="420124"/>
            <a:ext cx="1428108" cy="7089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Đếm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chục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34" y="379586"/>
            <a:ext cx="3524742" cy="1105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5934" y="1726059"/>
            <a:ext cx="3524742" cy="6678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 </a:t>
            </a:r>
            <a:r>
              <a:rPr lang="en-US" sz="2000" dirty="0" err="1">
                <a:solidFill>
                  <a:srgbClr val="000000"/>
                </a:solidFill>
              </a:rPr>
              <a:t>chục</a:t>
            </a:r>
            <a:r>
              <a:rPr lang="en-US" sz="2000" dirty="0">
                <a:solidFill>
                  <a:srgbClr val="000000"/>
                </a:solidFill>
              </a:rPr>
              <a:t> = 1 </a:t>
            </a:r>
            <a:r>
              <a:rPr lang="en-US" sz="2000" dirty="0" err="1">
                <a:solidFill>
                  <a:srgbClr val="000000"/>
                </a:solidFill>
              </a:rPr>
              <a:t>trăm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051" y="1859914"/>
            <a:ext cx="50343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9124" y="2637629"/>
            <a:ext cx="1428108" cy="7089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Đếm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theo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trăm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34" y="2635299"/>
            <a:ext cx="3524742" cy="1244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5934" y="4046306"/>
            <a:ext cx="3524742" cy="6678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 </a:t>
            </a:r>
            <a:r>
              <a:rPr lang="en-US" sz="2000" dirty="0" err="1">
                <a:solidFill>
                  <a:srgbClr val="000000"/>
                </a:solidFill>
              </a:rPr>
              <a:t>trăm</a:t>
            </a:r>
            <a:r>
              <a:rPr lang="en-US" sz="2000" dirty="0">
                <a:solidFill>
                  <a:srgbClr val="000000"/>
                </a:solidFill>
              </a:rPr>
              <a:t> = 1 </a:t>
            </a:r>
            <a:r>
              <a:rPr lang="en-US" sz="2000" dirty="0" err="1">
                <a:solidFill>
                  <a:srgbClr val="000000"/>
                </a:solidFill>
              </a:rPr>
              <a:t>nghìn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5131" y="4180161"/>
            <a:ext cx="50343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84612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8"/>
          <p:cNvGrpSpPr/>
          <p:nvPr/>
        </p:nvGrpSpPr>
        <p:grpSpPr>
          <a:xfrm>
            <a:off x="7072471" y="433368"/>
            <a:ext cx="2071529" cy="994206"/>
            <a:chOff x="1947400" y="238125"/>
            <a:chExt cx="3545925" cy="1701825"/>
          </a:xfrm>
        </p:grpSpPr>
        <p:sp>
          <p:nvSpPr>
            <p:cNvPr id="726" name="Google Shape;726;p38"/>
            <p:cNvSpPr/>
            <p:nvPr/>
          </p:nvSpPr>
          <p:spPr>
            <a:xfrm>
              <a:off x="2582625" y="1031325"/>
              <a:ext cx="827975" cy="164700"/>
            </a:xfrm>
            <a:custGeom>
              <a:avLst/>
              <a:gdLst/>
              <a:ahLst/>
              <a:cxnLst/>
              <a:rect l="l" t="t" r="r" b="b"/>
              <a:pathLst>
                <a:path w="33119" h="6588" extrusionOk="0">
                  <a:moveTo>
                    <a:pt x="1" y="0"/>
                  </a:moveTo>
                  <a:lnTo>
                    <a:pt x="1" y="5647"/>
                  </a:lnTo>
                  <a:lnTo>
                    <a:pt x="33118" y="6588"/>
                  </a:lnTo>
                  <a:lnTo>
                    <a:pt x="33118" y="5468"/>
                  </a:lnTo>
                  <a:lnTo>
                    <a:pt x="32446" y="5064"/>
                  </a:lnTo>
                  <a:lnTo>
                    <a:pt x="33118" y="4571"/>
                  </a:lnTo>
                  <a:lnTo>
                    <a:pt x="32446" y="3899"/>
                  </a:lnTo>
                  <a:lnTo>
                    <a:pt x="33118" y="3317"/>
                  </a:lnTo>
                  <a:lnTo>
                    <a:pt x="32446" y="2734"/>
                  </a:lnTo>
                  <a:lnTo>
                    <a:pt x="33118" y="2196"/>
                  </a:lnTo>
                  <a:lnTo>
                    <a:pt x="32446" y="1614"/>
                  </a:lnTo>
                  <a:lnTo>
                    <a:pt x="33118" y="1031"/>
                  </a:lnTo>
                  <a:lnTo>
                    <a:pt x="32446" y="493"/>
                  </a:lnTo>
                  <a:lnTo>
                    <a:pt x="33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2575925" y="1026850"/>
              <a:ext cx="30275" cy="150150"/>
            </a:xfrm>
            <a:custGeom>
              <a:avLst/>
              <a:gdLst/>
              <a:ahLst/>
              <a:cxnLst/>
              <a:rect l="l" t="t" r="r" b="b"/>
              <a:pathLst>
                <a:path w="1211" h="6006" extrusionOk="0">
                  <a:moveTo>
                    <a:pt x="0" y="0"/>
                  </a:moveTo>
                  <a:lnTo>
                    <a:pt x="0" y="6005"/>
                  </a:lnTo>
                  <a:lnTo>
                    <a:pt x="1210" y="6005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2575925" y="984275"/>
              <a:ext cx="858200" cy="47075"/>
            </a:xfrm>
            <a:custGeom>
              <a:avLst/>
              <a:gdLst/>
              <a:ahLst/>
              <a:cxnLst/>
              <a:rect l="l" t="t" r="r" b="b"/>
              <a:pathLst>
                <a:path w="34328" h="1883" extrusionOk="0">
                  <a:moveTo>
                    <a:pt x="1882" y="0"/>
                  </a:moveTo>
                  <a:cubicBezTo>
                    <a:pt x="852" y="0"/>
                    <a:pt x="0" y="852"/>
                    <a:pt x="0" y="1882"/>
                  </a:cubicBezTo>
                  <a:lnTo>
                    <a:pt x="33386" y="1882"/>
                  </a:lnTo>
                  <a:cubicBezTo>
                    <a:pt x="33879" y="1882"/>
                    <a:pt x="34283" y="1479"/>
                    <a:pt x="34327" y="986"/>
                  </a:cubicBezTo>
                  <a:cubicBezTo>
                    <a:pt x="34327" y="448"/>
                    <a:pt x="33879" y="0"/>
                    <a:pt x="33386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2575925" y="1172475"/>
              <a:ext cx="858200" cy="47100"/>
            </a:xfrm>
            <a:custGeom>
              <a:avLst/>
              <a:gdLst/>
              <a:ahLst/>
              <a:cxnLst/>
              <a:rect l="l" t="t" r="r" b="b"/>
              <a:pathLst>
                <a:path w="34328" h="1884" extrusionOk="0">
                  <a:moveTo>
                    <a:pt x="0" y="1"/>
                  </a:moveTo>
                  <a:cubicBezTo>
                    <a:pt x="0" y="1032"/>
                    <a:pt x="852" y="1883"/>
                    <a:pt x="1882" y="1883"/>
                  </a:cubicBezTo>
                  <a:lnTo>
                    <a:pt x="33386" y="1883"/>
                  </a:lnTo>
                  <a:cubicBezTo>
                    <a:pt x="33879" y="1883"/>
                    <a:pt x="34327" y="1480"/>
                    <a:pt x="34327" y="942"/>
                  </a:cubicBezTo>
                  <a:cubicBezTo>
                    <a:pt x="34327" y="449"/>
                    <a:pt x="33879" y="1"/>
                    <a:pt x="33386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2581525" y="829650"/>
              <a:ext cx="680075" cy="135600"/>
            </a:xfrm>
            <a:custGeom>
              <a:avLst/>
              <a:gdLst/>
              <a:ahLst/>
              <a:cxnLst/>
              <a:rect l="l" t="t" r="r" b="b"/>
              <a:pathLst>
                <a:path w="27203" h="5424" extrusionOk="0">
                  <a:moveTo>
                    <a:pt x="0" y="1"/>
                  </a:moveTo>
                  <a:lnTo>
                    <a:pt x="0" y="4661"/>
                  </a:lnTo>
                  <a:lnTo>
                    <a:pt x="27202" y="5423"/>
                  </a:lnTo>
                  <a:lnTo>
                    <a:pt x="27202" y="4527"/>
                  </a:lnTo>
                  <a:lnTo>
                    <a:pt x="26620" y="4168"/>
                  </a:lnTo>
                  <a:lnTo>
                    <a:pt x="27202" y="3765"/>
                  </a:lnTo>
                  <a:lnTo>
                    <a:pt x="26620" y="3227"/>
                  </a:lnTo>
                  <a:lnTo>
                    <a:pt x="27202" y="2734"/>
                  </a:lnTo>
                  <a:lnTo>
                    <a:pt x="26620" y="2241"/>
                  </a:lnTo>
                  <a:lnTo>
                    <a:pt x="27202" y="1838"/>
                  </a:lnTo>
                  <a:lnTo>
                    <a:pt x="26620" y="1345"/>
                  </a:lnTo>
                  <a:lnTo>
                    <a:pt x="27202" y="852"/>
                  </a:lnTo>
                  <a:lnTo>
                    <a:pt x="26620" y="404"/>
                  </a:lnTo>
                  <a:lnTo>
                    <a:pt x="27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2575925" y="826300"/>
              <a:ext cx="24650" cy="123250"/>
            </a:xfrm>
            <a:custGeom>
              <a:avLst/>
              <a:gdLst/>
              <a:ahLst/>
              <a:cxnLst/>
              <a:rect l="l" t="t" r="r" b="b"/>
              <a:pathLst>
                <a:path w="986" h="4930" extrusionOk="0">
                  <a:moveTo>
                    <a:pt x="0" y="0"/>
                  </a:moveTo>
                  <a:lnTo>
                    <a:pt x="0" y="4930"/>
                  </a:lnTo>
                  <a:lnTo>
                    <a:pt x="986" y="4930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575925" y="791575"/>
              <a:ext cx="704700" cy="38100"/>
            </a:xfrm>
            <a:custGeom>
              <a:avLst/>
              <a:gdLst/>
              <a:ahLst/>
              <a:cxnLst/>
              <a:rect l="l" t="t" r="r" b="b"/>
              <a:pathLst>
                <a:path w="28188" h="1524" extrusionOk="0">
                  <a:moveTo>
                    <a:pt x="1524" y="0"/>
                  </a:moveTo>
                  <a:cubicBezTo>
                    <a:pt x="672" y="0"/>
                    <a:pt x="0" y="672"/>
                    <a:pt x="0" y="1524"/>
                  </a:cubicBezTo>
                  <a:lnTo>
                    <a:pt x="27426" y="1524"/>
                  </a:lnTo>
                  <a:cubicBezTo>
                    <a:pt x="27829" y="1524"/>
                    <a:pt x="28188" y="1165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575925" y="946175"/>
              <a:ext cx="704700" cy="38125"/>
            </a:xfrm>
            <a:custGeom>
              <a:avLst/>
              <a:gdLst/>
              <a:ahLst/>
              <a:cxnLst/>
              <a:rect l="l" t="t" r="r" b="b"/>
              <a:pathLst>
                <a:path w="28188" h="1525" extrusionOk="0">
                  <a:moveTo>
                    <a:pt x="0" y="0"/>
                  </a:moveTo>
                  <a:cubicBezTo>
                    <a:pt x="0" y="852"/>
                    <a:pt x="672" y="1524"/>
                    <a:pt x="1524" y="1524"/>
                  </a:cubicBezTo>
                  <a:lnTo>
                    <a:pt x="27426" y="1524"/>
                  </a:lnTo>
                  <a:cubicBezTo>
                    <a:pt x="27829" y="1524"/>
                    <a:pt x="28188" y="1210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048225" y="238125"/>
              <a:ext cx="253225" cy="1022900"/>
            </a:xfrm>
            <a:custGeom>
              <a:avLst/>
              <a:gdLst/>
              <a:ahLst/>
              <a:cxnLst/>
              <a:rect l="l" t="t" r="r" b="b"/>
              <a:pathLst>
                <a:path w="10129" h="40916" extrusionOk="0">
                  <a:moveTo>
                    <a:pt x="5020" y="0"/>
                  </a:moveTo>
                  <a:cubicBezTo>
                    <a:pt x="2241" y="0"/>
                    <a:pt x="1" y="2241"/>
                    <a:pt x="1" y="5064"/>
                  </a:cubicBezTo>
                  <a:lnTo>
                    <a:pt x="1" y="40915"/>
                  </a:lnTo>
                  <a:lnTo>
                    <a:pt x="10129" y="40915"/>
                  </a:lnTo>
                  <a:lnTo>
                    <a:pt x="10129" y="5064"/>
                  </a:lnTo>
                  <a:cubicBezTo>
                    <a:pt x="10129" y="2241"/>
                    <a:pt x="7888" y="0"/>
                    <a:pt x="5110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048225" y="341175"/>
              <a:ext cx="253225" cy="76225"/>
            </a:xfrm>
            <a:custGeom>
              <a:avLst/>
              <a:gdLst/>
              <a:ahLst/>
              <a:cxnLst/>
              <a:rect l="l" t="t" r="r" b="b"/>
              <a:pathLst>
                <a:path w="10129" h="3049" extrusionOk="0">
                  <a:moveTo>
                    <a:pt x="90" y="1"/>
                  </a:moveTo>
                  <a:cubicBezTo>
                    <a:pt x="46" y="315"/>
                    <a:pt x="1" y="628"/>
                    <a:pt x="1" y="942"/>
                  </a:cubicBezTo>
                  <a:lnTo>
                    <a:pt x="1" y="3048"/>
                  </a:lnTo>
                  <a:lnTo>
                    <a:pt x="10129" y="3048"/>
                  </a:lnTo>
                  <a:lnTo>
                    <a:pt x="10129" y="942"/>
                  </a:lnTo>
                  <a:cubicBezTo>
                    <a:pt x="10129" y="628"/>
                    <a:pt x="10084" y="315"/>
                    <a:pt x="10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332800" y="403925"/>
              <a:ext cx="211775" cy="857100"/>
            </a:xfrm>
            <a:custGeom>
              <a:avLst/>
              <a:gdLst/>
              <a:ahLst/>
              <a:cxnLst/>
              <a:rect l="l" t="t" r="r" b="b"/>
              <a:pathLst>
                <a:path w="8471" h="34284" extrusionOk="0">
                  <a:moveTo>
                    <a:pt x="4258" y="0"/>
                  </a:moveTo>
                  <a:cubicBezTo>
                    <a:pt x="1883" y="0"/>
                    <a:pt x="0" y="1927"/>
                    <a:pt x="0" y="4258"/>
                  </a:cubicBezTo>
                  <a:lnTo>
                    <a:pt x="0" y="34283"/>
                  </a:lnTo>
                  <a:lnTo>
                    <a:pt x="8470" y="34283"/>
                  </a:lnTo>
                  <a:lnTo>
                    <a:pt x="8470" y="4258"/>
                  </a:lnTo>
                  <a:cubicBezTo>
                    <a:pt x="8470" y="1927"/>
                    <a:pt x="6588" y="0"/>
                    <a:pt x="4258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332800" y="490200"/>
              <a:ext cx="211775" cy="63875"/>
            </a:xfrm>
            <a:custGeom>
              <a:avLst/>
              <a:gdLst/>
              <a:ahLst/>
              <a:cxnLst/>
              <a:rect l="l" t="t" r="r" b="b"/>
              <a:pathLst>
                <a:path w="8471" h="2555" extrusionOk="0">
                  <a:moveTo>
                    <a:pt x="90" y="0"/>
                  </a:moveTo>
                  <a:cubicBezTo>
                    <a:pt x="0" y="269"/>
                    <a:pt x="0" y="538"/>
                    <a:pt x="0" y="807"/>
                  </a:cubicBezTo>
                  <a:lnTo>
                    <a:pt x="0" y="2555"/>
                  </a:lnTo>
                  <a:lnTo>
                    <a:pt x="8470" y="2555"/>
                  </a:lnTo>
                  <a:lnTo>
                    <a:pt x="8470" y="807"/>
                  </a:lnTo>
                  <a:cubicBezTo>
                    <a:pt x="8470" y="538"/>
                    <a:pt x="8470" y="269"/>
                    <a:pt x="8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048225" y="1296850"/>
              <a:ext cx="1351175" cy="177025"/>
            </a:xfrm>
            <a:custGeom>
              <a:avLst/>
              <a:gdLst/>
              <a:ahLst/>
              <a:cxnLst/>
              <a:rect l="l" t="t" r="r" b="b"/>
              <a:pathLst>
                <a:path w="54047" h="7081" extrusionOk="0">
                  <a:moveTo>
                    <a:pt x="1" y="0"/>
                  </a:moveTo>
                  <a:lnTo>
                    <a:pt x="1" y="7081"/>
                  </a:lnTo>
                  <a:lnTo>
                    <a:pt x="54046" y="7081"/>
                  </a:lnTo>
                  <a:lnTo>
                    <a:pt x="54046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947400" y="1208325"/>
              <a:ext cx="1552825" cy="177050"/>
            </a:xfrm>
            <a:custGeom>
              <a:avLst/>
              <a:gdLst/>
              <a:ahLst/>
              <a:cxnLst/>
              <a:rect l="l" t="t" r="r" b="b"/>
              <a:pathLst>
                <a:path w="62113" h="7082" extrusionOk="0">
                  <a:moveTo>
                    <a:pt x="0" y="1"/>
                  </a:moveTo>
                  <a:lnTo>
                    <a:pt x="0" y="7081"/>
                  </a:lnTo>
                  <a:lnTo>
                    <a:pt x="62112" y="7081"/>
                  </a:lnTo>
                  <a:lnTo>
                    <a:pt x="62112" y="1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4193625" y="507525"/>
              <a:ext cx="1101575" cy="612325"/>
            </a:xfrm>
            <a:custGeom>
              <a:avLst/>
              <a:gdLst/>
              <a:ahLst/>
              <a:cxnLst/>
              <a:rect l="l" t="t" r="r" b="b"/>
              <a:pathLst>
                <a:path w="44063" h="24493" extrusionOk="0">
                  <a:moveTo>
                    <a:pt x="14816" y="0"/>
                  </a:moveTo>
                  <a:cubicBezTo>
                    <a:pt x="13436" y="0"/>
                    <a:pt x="12052" y="939"/>
                    <a:pt x="11879" y="2668"/>
                  </a:cubicBezTo>
                  <a:lnTo>
                    <a:pt x="11520" y="6567"/>
                  </a:lnTo>
                  <a:cubicBezTo>
                    <a:pt x="10673" y="5667"/>
                    <a:pt x="9638" y="5275"/>
                    <a:pt x="8627" y="5275"/>
                  </a:cubicBezTo>
                  <a:cubicBezTo>
                    <a:pt x="6215" y="5275"/>
                    <a:pt x="3938" y="7503"/>
                    <a:pt x="4664" y="10376"/>
                  </a:cubicBezTo>
                  <a:lnTo>
                    <a:pt x="5963" y="15575"/>
                  </a:lnTo>
                  <a:cubicBezTo>
                    <a:pt x="5496" y="15386"/>
                    <a:pt x="5033" y="15301"/>
                    <a:pt x="4589" y="15301"/>
                  </a:cubicBezTo>
                  <a:cubicBezTo>
                    <a:pt x="1969" y="15301"/>
                    <a:pt x="1" y="18289"/>
                    <a:pt x="1572" y="20818"/>
                  </a:cubicBezTo>
                  <a:lnTo>
                    <a:pt x="2378" y="22117"/>
                  </a:lnTo>
                  <a:lnTo>
                    <a:pt x="4843" y="24493"/>
                  </a:lnTo>
                  <a:lnTo>
                    <a:pt x="36706" y="24493"/>
                  </a:lnTo>
                  <a:lnTo>
                    <a:pt x="41770" y="18577"/>
                  </a:lnTo>
                  <a:cubicBezTo>
                    <a:pt x="44062" y="15852"/>
                    <a:pt x="42054" y="11749"/>
                    <a:pt x="38608" y="11749"/>
                  </a:cubicBezTo>
                  <a:cubicBezTo>
                    <a:pt x="38483" y="11749"/>
                    <a:pt x="38357" y="11755"/>
                    <a:pt x="38229" y="11765"/>
                  </a:cubicBezTo>
                  <a:lnTo>
                    <a:pt x="38543" y="8987"/>
                  </a:lnTo>
                  <a:cubicBezTo>
                    <a:pt x="38861" y="6095"/>
                    <a:pt x="36548" y="4174"/>
                    <a:pt x="34193" y="4174"/>
                  </a:cubicBezTo>
                  <a:cubicBezTo>
                    <a:pt x="32899" y="4174"/>
                    <a:pt x="31591" y="4755"/>
                    <a:pt x="30701" y="6074"/>
                  </a:cubicBezTo>
                  <a:lnTo>
                    <a:pt x="28460" y="9301"/>
                  </a:lnTo>
                  <a:lnTo>
                    <a:pt x="28191" y="5088"/>
                  </a:lnTo>
                  <a:cubicBezTo>
                    <a:pt x="28090" y="2954"/>
                    <a:pt x="26374" y="1756"/>
                    <a:pt x="24655" y="1756"/>
                  </a:cubicBezTo>
                  <a:cubicBezTo>
                    <a:pt x="23341" y="1756"/>
                    <a:pt x="22026" y="2454"/>
                    <a:pt x="21424" y="3968"/>
                  </a:cubicBezTo>
                  <a:lnTo>
                    <a:pt x="19721" y="8225"/>
                  </a:lnTo>
                  <a:lnTo>
                    <a:pt x="17525" y="1951"/>
                  </a:lnTo>
                  <a:cubicBezTo>
                    <a:pt x="17063" y="623"/>
                    <a:pt x="15941" y="0"/>
                    <a:pt x="14816" y="0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4226175" y="1066050"/>
              <a:ext cx="984825" cy="694650"/>
            </a:xfrm>
            <a:custGeom>
              <a:avLst/>
              <a:gdLst/>
              <a:ahLst/>
              <a:cxnLst/>
              <a:rect l="l" t="t" r="r" b="b"/>
              <a:pathLst>
                <a:path w="39393" h="27786" extrusionOk="0">
                  <a:moveTo>
                    <a:pt x="2600" y="1"/>
                  </a:moveTo>
                  <a:cubicBezTo>
                    <a:pt x="1121" y="90"/>
                    <a:pt x="1" y="1390"/>
                    <a:pt x="46" y="2869"/>
                  </a:cubicBezTo>
                  <a:lnTo>
                    <a:pt x="46" y="11294"/>
                  </a:lnTo>
                  <a:cubicBezTo>
                    <a:pt x="46" y="20391"/>
                    <a:pt x="8874" y="27785"/>
                    <a:pt x="19719" y="27785"/>
                  </a:cubicBezTo>
                  <a:cubicBezTo>
                    <a:pt x="30519" y="27785"/>
                    <a:pt x="39303" y="20391"/>
                    <a:pt x="39303" y="11294"/>
                  </a:cubicBezTo>
                  <a:lnTo>
                    <a:pt x="39303" y="2869"/>
                  </a:lnTo>
                  <a:cubicBezTo>
                    <a:pt x="39392" y="1345"/>
                    <a:pt x="38227" y="90"/>
                    <a:pt x="36748" y="1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4225075" y="1066050"/>
              <a:ext cx="985925" cy="143425"/>
            </a:xfrm>
            <a:custGeom>
              <a:avLst/>
              <a:gdLst/>
              <a:ahLst/>
              <a:cxnLst/>
              <a:rect l="l" t="t" r="r" b="b"/>
              <a:pathLst>
                <a:path w="39437" h="5737" extrusionOk="0">
                  <a:moveTo>
                    <a:pt x="2644" y="1"/>
                  </a:moveTo>
                  <a:cubicBezTo>
                    <a:pt x="1165" y="90"/>
                    <a:pt x="0" y="1345"/>
                    <a:pt x="90" y="2869"/>
                  </a:cubicBezTo>
                  <a:lnTo>
                    <a:pt x="90" y="5737"/>
                  </a:lnTo>
                  <a:cubicBezTo>
                    <a:pt x="179" y="5737"/>
                    <a:pt x="269" y="5737"/>
                    <a:pt x="403" y="5692"/>
                  </a:cubicBezTo>
                  <a:lnTo>
                    <a:pt x="39033" y="5692"/>
                  </a:lnTo>
                  <a:cubicBezTo>
                    <a:pt x="39167" y="5737"/>
                    <a:pt x="39257" y="5737"/>
                    <a:pt x="39347" y="5737"/>
                  </a:cubicBezTo>
                  <a:lnTo>
                    <a:pt x="39347" y="2869"/>
                  </a:lnTo>
                  <a:cubicBezTo>
                    <a:pt x="39436" y="1345"/>
                    <a:pt x="38271" y="90"/>
                    <a:pt x="36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4482750" y="788200"/>
              <a:ext cx="59400" cy="59400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210" y="1"/>
                  </a:moveTo>
                  <a:cubicBezTo>
                    <a:pt x="538" y="1"/>
                    <a:pt x="0" y="538"/>
                    <a:pt x="0" y="1211"/>
                  </a:cubicBezTo>
                  <a:cubicBezTo>
                    <a:pt x="0" y="1838"/>
                    <a:pt x="538" y="2376"/>
                    <a:pt x="1210" y="2376"/>
                  </a:cubicBezTo>
                  <a:cubicBezTo>
                    <a:pt x="1838" y="2376"/>
                    <a:pt x="2375" y="1838"/>
                    <a:pt x="2375" y="1211"/>
                  </a:cubicBezTo>
                  <a:cubicBezTo>
                    <a:pt x="2375" y="538"/>
                    <a:pt x="1838" y="1"/>
                    <a:pt x="121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4731450" y="750100"/>
              <a:ext cx="57175" cy="48850"/>
            </a:xfrm>
            <a:custGeom>
              <a:avLst/>
              <a:gdLst/>
              <a:ahLst/>
              <a:cxnLst/>
              <a:rect l="l" t="t" r="r" b="b"/>
              <a:pathLst>
                <a:path w="2287" h="1954" extrusionOk="0">
                  <a:moveTo>
                    <a:pt x="1300" y="1"/>
                  </a:moveTo>
                  <a:cubicBezTo>
                    <a:pt x="449" y="1"/>
                    <a:pt x="1" y="1077"/>
                    <a:pt x="628" y="1659"/>
                  </a:cubicBezTo>
                  <a:cubicBezTo>
                    <a:pt x="817" y="1863"/>
                    <a:pt x="1058" y="1953"/>
                    <a:pt x="1298" y="1953"/>
                  </a:cubicBezTo>
                  <a:cubicBezTo>
                    <a:pt x="1796" y="1953"/>
                    <a:pt x="2286" y="1562"/>
                    <a:pt x="2286" y="987"/>
                  </a:cubicBezTo>
                  <a:cubicBezTo>
                    <a:pt x="2286" y="449"/>
                    <a:pt x="1838" y="1"/>
                    <a:pt x="130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4641825" y="898000"/>
              <a:ext cx="85175" cy="72150"/>
            </a:xfrm>
            <a:custGeom>
              <a:avLst/>
              <a:gdLst/>
              <a:ahLst/>
              <a:cxnLst/>
              <a:rect l="l" t="t" r="r" b="b"/>
              <a:pathLst>
                <a:path w="3407" h="2886" extrusionOk="0">
                  <a:moveTo>
                    <a:pt x="1928" y="0"/>
                  </a:moveTo>
                  <a:cubicBezTo>
                    <a:pt x="673" y="0"/>
                    <a:pt x="1" y="1569"/>
                    <a:pt x="942" y="2465"/>
                  </a:cubicBezTo>
                  <a:cubicBezTo>
                    <a:pt x="1232" y="2755"/>
                    <a:pt x="1592" y="2885"/>
                    <a:pt x="1946" y="2885"/>
                  </a:cubicBezTo>
                  <a:cubicBezTo>
                    <a:pt x="2688" y="2885"/>
                    <a:pt x="3407" y="2314"/>
                    <a:pt x="3407" y="1434"/>
                  </a:cubicBezTo>
                  <a:cubicBezTo>
                    <a:pt x="3407" y="628"/>
                    <a:pt x="2734" y="0"/>
                    <a:pt x="192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4965600" y="774750"/>
              <a:ext cx="50450" cy="43400"/>
            </a:xfrm>
            <a:custGeom>
              <a:avLst/>
              <a:gdLst/>
              <a:ahLst/>
              <a:cxnLst/>
              <a:rect l="l" t="t" r="r" b="b"/>
              <a:pathLst>
                <a:path w="2018" h="1736" extrusionOk="0">
                  <a:moveTo>
                    <a:pt x="1166" y="1"/>
                  </a:moveTo>
                  <a:cubicBezTo>
                    <a:pt x="360" y="1"/>
                    <a:pt x="1" y="942"/>
                    <a:pt x="539" y="1480"/>
                  </a:cubicBezTo>
                  <a:cubicBezTo>
                    <a:pt x="714" y="1655"/>
                    <a:pt x="933" y="1735"/>
                    <a:pt x="1148" y="1735"/>
                  </a:cubicBezTo>
                  <a:cubicBezTo>
                    <a:pt x="1591" y="1735"/>
                    <a:pt x="2018" y="1395"/>
                    <a:pt x="2018" y="852"/>
                  </a:cubicBezTo>
                  <a:cubicBezTo>
                    <a:pt x="2018" y="404"/>
                    <a:pt x="1614" y="1"/>
                    <a:pt x="1166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050750" y="933850"/>
              <a:ext cx="71725" cy="61600"/>
            </a:xfrm>
            <a:custGeom>
              <a:avLst/>
              <a:gdLst/>
              <a:ahLst/>
              <a:cxnLst/>
              <a:rect l="l" t="t" r="r" b="b"/>
              <a:pathLst>
                <a:path w="2869" h="2464" extrusionOk="0">
                  <a:moveTo>
                    <a:pt x="1659" y="0"/>
                  </a:moveTo>
                  <a:cubicBezTo>
                    <a:pt x="539" y="0"/>
                    <a:pt x="1" y="1345"/>
                    <a:pt x="763" y="2107"/>
                  </a:cubicBezTo>
                  <a:cubicBezTo>
                    <a:pt x="1024" y="2353"/>
                    <a:pt x="1337" y="2464"/>
                    <a:pt x="1641" y="2464"/>
                  </a:cubicBezTo>
                  <a:cubicBezTo>
                    <a:pt x="2275" y="2464"/>
                    <a:pt x="2869" y="1982"/>
                    <a:pt x="2869" y="1255"/>
                  </a:cubicBezTo>
                  <a:cubicBezTo>
                    <a:pt x="2869" y="538"/>
                    <a:pt x="2331" y="0"/>
                    <a:pt x="1659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086600" y="812850"/>
              <a:ext cx="35875" cy="31500"/>
            </a:xfrm>
            <a:custGeom>
              <a:avLst/>
              <a:gdLst/>
              <a:ahLst/>
              <a:cxnLst/>
              <a:rect l="l" t="t" r="r" b="b"/>
              <a:pathLst>
                <a:path w="1435" h="1260" extrusionOk="0">
                  <a:moveTo>
                    <a:pt x="808" y="1"/>
                  </a:moveTo>
                  <a:cubicBezTo>
                    <a:pt x="270" y="1"/>
                    <a:pt x="1" y="673"/>
                    <a:pt x="404" y="1076"/>
                  </a:cubicBezTo>
                  <a:cubicBezTo>
                    <a:pt x="517" y="1203"/>
                    <a:pt x="662" y="1259"/>
                    <a:pt x="806" y="1259"/>
                  </a:cubicBezTo>
                  <a:cubicBezTo>
                    <a:pt x="1120" y="1259"/>
                    <a:pt x="1435" y="996"/>
                    <a:pt x="1435" y="628"/>
                  </a:cubicBezTo>
                  <a:cubicBezTo>
                    <a:pt x="1435" y="314"/>
                    <a:pt x="1166" y="1"/>
                    <a:pt x="808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4842375" y="89800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986" y="0"/>
                  </a:moveTo>
                  <a:cubicBezTo>
                    <a:pt x="359" y="0"/>
                    <a:pt x="0" y="762"/>
                    <a:pt x="449" y="1210"/>
                  </a:cubicBezTo>
                  <a:cubicBezTo>
                    <a:pt x="609" y="1371"/>
                    <a:pt x="798" y="1441"/>
                    <a:pt x="980" y="1441"/>
                  </a:cubicBezTo>
                  <a:cubicBezTo>
                    <a:pt x="1357" y="1441"/>
                    <a:pt x="1703" y="1140"/>
                    <a:pt x="1703" y="717"/>
                  </a:cubicBezTo>
                  <a:cubicBezTo>
                    <a:pt x="1703" y="314"/>
                    <a:pt x="1390" y="0"/>
                    <a:pt x="986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4358375" y="933850"/>
              <a:ext cx="89650" cy="77050"/>
            </a:xfrm>
            <a:custGeom>
              <a:avLst/>
              <a:gdLst/>
              <a:ahLst/>
              <a:cxnLst/>
              <a:rect l="l" t="t" r="r" b="b"/>
              <a:pathLst>
                <a:path w="3586" h="3082" extrusionOk="0">
                  <a:moveTo>
                    <a:pt x="2062" y="0"/>
                  </a:moveTo>
                  <a:cubicBezTo>
                    <a:pt x="673" y="0"/>
                    <a:pt x="1" y="1659"/>
                    <a:pt x="942" y="2644"/>
                  </a:cubicBezTo>
                  <a:cubicBezTo>
                    <a:pt x="1258" y="2946"/>
                    <a:pt x="1642" y="3082"/>
                    <a:pt x="2019" y="3082"/>
                  </a:cubicBezTo>
                  <a:cubicBezTo>
                    <a:pt x="2820" y="3082"/>
                    <a:pt x="3586" y="2469"/>
                    <a:pt x="3586" y="1524"/>
                  </a:cubicBezTo>
                  <a:cubicBezTo>
                    <a:pt x="3586" y="673"/>
                    <a:pt x="2914" y="0"/>
                    <a:pt x="2062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4370700" y="732175"/>
              <a:ext cx="39250" cy="39250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07" y="1"/>
                  </a:moveTo>
                  <a:cubicBezTo>
                    <a:pt x="359" y="1"/>
                    <a:pt x="1" y="359"/>
                    <a:pt x="1" y="808"/>
                  </a:cubicBezTo>
                  <a:cubicBezTo>
                    <a:pt x="1" y="1211"/>
                    <a:pt x="359" y="1569"/>
                    <a:pt x="807" y="1569"/>
                  </a:cubicBezTo>
                  <a:cubicBezTo>
                    <a:pt x="1211" y="1569"/>
                    <a:pt x="1569" y="1211"/>
                    <a:pt x="1569" y="808"/>
                  </a:cubicBezTo>
                  <a:cubicBezTo>
                    <a:pt x="1569" y="359"/>
                    <a:pt x="1211" y="1"/>
                    <a:pt x="80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4554450" y="995475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38" y="0"/>
                  </a:moveTo>
                  <a:cubicBezTo>
                    <a:pt x="224" y="0"/>
                    <a:pt x="0" y="269"/>
                    <a:pt x="0" y="538"/>
                  </a:cubicBezTo>
                  <a:cubicBezTo>
                    <a:pt x="0" y="852"/>
                    <a:pt x="224" y="1121"/>
                    <a:pt x="538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69"/>
                    <a:pt x="852" y="0"/>
                    <a:pt x="53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4041325" y="1762900"/>
              <a:ext cx="1352275" cy="177050"/>
            </a:xfrm>
            <a:custGeom>
              <a:avLst/>
              <a:gdLst/>
              <a:ahLst/>
              <a:cxnLst/>
              <a:rect l="l" t="t" r="r" b="b"/>
              <a:pathLst>
                <a:path w="54091" h="7082" extrusionOk="0">
                  <a:moveTo>
                    <a:pt x="1" y="1"/>
                  </a:moveTo>
                  <a:lnTo>
                    <a:pt x="1" y="7081"/>
                  </a:lnTo>
                  <a:lnTo>
                    <a:pt x="54091" y="7081"/>
                  </a:lnTo>
                  <a:lnTo>
                    <a:pt x="54091" y="1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3941625" y="1674400"/>
              <a:ext cx="1551700" cy="177050"/>
            </a:xfrm>
            <a:custGeom>
              <a:avLst/>
              <a:gdLst/>
              <a:ahLst/>
              <a:cxnLst/>
              <a:rect l="l" t="t" r="r" b="b"/>
              <a:pathLst>
                <a:path w="62068" h="7082" extrusionOk="0">
                  <a:moveTo>
                    <a:pt x="0" y="0"/>
                  </a:moveTo>
                  <a:lnTo>
                    <a:pt x="0" y="7081"/>
                  </a:lnTo>
                  <a:lnTo>
                    <a:pt x="62067" y="7081"/>
                  </a:lnTo>
                  <a:lnTo>
                    <a:pt x="62067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23937" y="339358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2:</a:t>
            </a:r>
            <a:r>
              <a:rPr lang="en-US" sz="2000" b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BT1 </a:t>
            </a:r>
            <a:r>
              <a:rPr lang="en-US" sz="2000" i="1" dirty="0"/>
              <a:t>+</a:t>
            </a:r>
            <a:r>
              <a:rPr lang="en-US" sz="2000" b="1" i="1" dirty="0"/>
              <a:t> BT2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231" y="892184"/>
            <a:ext cx="760287" cy="585627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BT1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5075" y="984942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34228"/>
              </p:ext>
            </p:extLst>
          </p:nvPr>
        </p:nvGraphicFramePr>
        <p:xfrm>
          <a:off x="710231" y="1608390"/>
          <a:ext cx="7889239" cy="3366718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279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89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/>
                        <a:t>một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trăm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ba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mươi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tư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/>
                        <a:t>hai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trăm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bảy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mươi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mốt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"/>
          <a:stretch/>
        </p:blipFill>
        <p:spPr>
          <a:xfrm>
            <a:off x="1171255" y="2090147"/>
            <a:ext cx="1972637" cy="693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2857460"/>
            <a:ext cx="2105831" cy="641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3572842"/>
            <a:ext cx="2105832" cy="607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4311932"/>
            <a:ext cx="2105832" cy="6535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84817" y="2980861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245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55500" y="2853055"/>
            <a:ext cx="15154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hai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trăm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bốn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mươi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4816" y="3670355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307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38150" y="3534235"/>
            <a:ext cx="15154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ba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trăm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linh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bảy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84816" y="4393743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271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36807" y="4386560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71242" y="4386560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59769" y="4393743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41054" y="343882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044" y="436640"/>
            <a:ext cx="53425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47299" y="445493"/>
            <a:ext cx="4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?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6537" y="1391349"/>
            <a:ext cx="947543" cy="596952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1706823" y="110322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6537" y="2173027"/>
            <a:ext cx="892284" cy="675905"/>
          </a:xfrm>
          <a:prstGeom prst="rect">
            <a:avLst/>
          </a:prstGeom>
        </p:spPr>
      </p:pic>
      <p:sp>
        <p:nvSpPr>
          <p:cNvPr id="20" name="Snip Diagonal Corner Rectangle 19"/>
          <p:cNvSpPr/>
          <p:nvPr/>
        </p:nvSpPr>
        <p:spPr>
          <a:xfrm>
            <a:off x="1706823" y="211498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720795">
            <a:off x="1094729" y="3094960"/>
            <a:ext cx="595902" cy="865192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9134" y="4021455"/>
            <a:ext cx="843838" cy="811139"/>
          </a:xfrm>
          <a:prstGeom prst="rect">
            <a:avLst/>
          </a:prstGeom>
        </p:spPr>
      </p:pic>
      <p:sp>
        <p:nvSpPr>
          <p:cNvPr id="23" name="Snip Diagonal Corner Rectangle 22"/>
          <p:cNvSpPr/>
          <p:nvPr/>
        </p:nvSpPr>
        <p:spPr>
          <a:xfrm>
            <a:off x="1706823" y="3131559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4" name="Snip Diagonal Corner Rectangle 23"/>
          <p:cNvSpPr/>
          <p:nvPr/>
        </p:nvSpPr>
        <p:spPr>
          <a:xfrm>
            <a:off x="1706823" y="4119357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35056" y="836750"/>
            <a:ext cx="954202" cy="95779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6195316" y="11032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0140" y="1916555"/>
            <a:ext cx="710938" cy="932377"/>
          </a:xfrm>
          <a:prstGeom prst="rect">
            <a:avLst/>
          </a:prstGeom>
        </p:spPr>
      </p:pic>
      <p:sp>
        <p:nvSpPr>
          <p:cNvPr id="28" name="Round Diagonal Corner Rectangle 27"/>
          <p:cNvSpPr/>
          <p:nvPr/>
        </p:nvSpPr>
        <p:spPr>
          <a:xfrm>
            <a:off x="6771078" y="21116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2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018966" y="2961705"/>
            <a:ext cx="758571" cy="939406"/>
          </a:xfrm>
          <a:prstGeom prst="rect">
            <a:avLst/>
          </a:prstGeom>
        </p:spPr>
      </p:pic>
      <p:sp>
        <p:nvSpPr>
          <p:cNvPr id="30" name="Round Diagonal Corner Rectangle 29"/>
          <p:cNvSpPr/>
          <p:nvPr/>
        </p:nvSpPr>
        <p:spPr>
          <a:xfrm>
            <a:off x="6185042" y="3237928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326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6771078" y="4119357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17195" y="1549870"/>
            <a:ext cx="2167848" cy="2054831"/>
          </a:xfrm>
          <a:custGeom>
            <a:avLst/>
            <a:gdLst>
              <a:gd name="connsiteX0" fmla="*/ 0 w 2167848"/>
              <a:gd name="connsiteY0" fmla="*/ 0 h 2054831"/>
              <a:gd name="connsiteX1" fmla="*/ 770562 w 2167848"/>
              <a:gd name="connsiteY1" fmla="*/ 452063 h 2054831"/>
              <a:gd name="connsiteX2" fmla="*/ 1284270 w 2167848"/>
              <a:gd name="connsiteY2" fmla="*/ 1592494 h 2054831"/>
              <a:gd name="connsiteX3" fmla="*/ 2167848 w 2167848"/>
              <a:gd name="connsiteY3" fmla="*/ 2054831 h 20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054831">
                <a:moveTo>
                  <a:pt x="0" y="0"/>
                </a:moveTo>
                <a:cubicBezTo>
                  <a:pt x="278258" y="93323"/>
                  <a:pt x="556517" y="186647"/>
                  <a:pt x="770562" y="452063"/>
                </a:cubicBezTo>
                <a:cubicBezTo>
                  <a:pt x="984607" y="717479"/>
                  <a:pt x="1051389" y="1325366"/>
                  <a:pt x="1284270" y="1592494"/>
                </a:cubicBezTo>
                <a:cubicBezTo>
                  <a:pt x="1517151" y="1859622"/>
                  <a:pt x="2167848" y="2054831"/>
                  <a:pt x="2167848" y="205483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06921" y="2433447"/>
            <a:ext cx="2414427" cy="2124987"/>
          </a:xfrm>
          <a:custGeom>
            <a:avLst/>
            <a:gdLst>
              <a:gd name="connsiteX0" fmla="*/ 0 w 2414427"/>
              <a:gd name="connsiteY0" fmla="*/ 2095928 h 2124987"/>
              <a:gd name="connsiteX1" fmla="*/ 791110 w 2414427"/>
              <a:gd name="connsiteY1" fmla="*/ 1890445 h 2124987"/>
              <a:gd name="connsiteX2" fmla="*/ 1541124 w 2414427"/>
              <a:gd name="connsiteY2" fmla="*/ 369870 h 2124987"/>
              <a:gd name="connsiteX3" fmla="*/ 2414427 w 2414427"/>
              <a:gd name="connsiteY3" fmla="*/ 0 h 212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7" h="2124987">
                <a:moveTo>
                  <a:pt x="0" y="2095928"/>
                </a:moveTo>
                <a:cubicBezTo>
                  <a:pt x="267128" y="2137024"/>
                  <a:pt x="534256" y="2178121"/>
                  <a:pt x="791110" y="1890445"/>
                </a:cubicBezTo>
                <a:cubicBezTo>
                  <a:pt x="1047964" y="1602769"/>
                  <a:pt x="1270571" y="684944"/>
                  <a:pt x="1541124" y="369870"/>
                </a:cubicBezTo>
                <a:cubicBezTo>
                  <a:pt x="1811677" y="54796"/>
                  <a:pt x="2113052" y="27398"/>
                  <a:pt x="241442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006921" y="2556737"/>
            <a:ext cx="2413575" cy="2085479"/>
          </a:xfrm>
          <a:custGeom>
            <a:avLst/>
            <a:gdLst>
              <a:gd name="connsiteX0" fmla="*/ 0 w 2413575"/>
              <a:gd name="connsiteY0" fmla="*/ 0 h 2085479"/>
              <a:gd name="connsiteX1" fmla="*/ 698643 w 2413575"/>
              <a:gd name="connsiteY1" fmla="*/ 390418 h 2085479"/>
              <a:gd name="connsiteX2" fmla="*/ 1335641 w 2413575"/>
              <a:gd name="connsiteY2" fmla="*/ 1736333 h 2085479"/>
              <a:gd name="connsiteX3" fmla="*/ 2321960 w 2413575"/>
              <a:gd name="connsiteY3" fmla="*/ 2054832 h 2085479"/>
              <a:gd name="connsiteX4" fmla="*/ 2311686 w 2413575"/>
              <a:gd name="connsiteY4" fmla="*/ 2054832 h 208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75" h="2085479">
                <a:moveTo>
                  <a:pt x="0" y="0"/>
                </a:moveTo>
                <a:cubicBezTo>
                  <a:pt x="238018" y="50514"/>
                  <a:pt x="476036" y="101029"/>
                  <a:pt x="698643" y="390418"/>
                </a:cubicBezTo>
                <a:cubicBezTo>
                  <a:pt x="921250" y="679807"/>
                  <a:pt x="1065088" y="1458931"/>
                  <a:pt x="1335641" y="1736333"/>
                </a:cubicBezTo>
                <a:cubicBezTo>
                  <a:pt x="1606194" y="2013735"/>
                  <a:pt x="2159286" y="2001749"/>
                  <a:pt x="2321960" y="2054832"/>
                </a:cubicBezTo>
                <a:cubicBezTo>
                  <a:pt x="2484634" y="2107915"/>
                  <a:pt x="2398160" y="2081373"/>
                  <a:pt x="2311686" y="205483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6060140" y="3995346"/>
            <a:ext cx="694717" cy="102921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4017195" y="1354661"/>
            <a:ext cx="2167848" cy="2305098"/>
          </a:xfrm>
          <a:custGeom>
            <a:avLst/>
            <a:gdLst>
              <a:gd name="connsiteX0" fmla="*/ 0 w 2167848"/>
              <a:gd name="connsiteY0" fmla="*/ 2188395 h 2305098"/>
              <a:gd name="connsiteX1" fmla="*/ 565079 w 2167848"/>
              <a:gd name="connsiteY1" fmla="*/ 2137025 h 2305098"/>
              <a:gd name="connsiteX2" fmla="*/ 1212351 w 2167848"/>
              <a:gd name="connsiteY2" fmla="*/ 575353 h 2305098"/>
              <a:gd name="connsiteX3" fmla="*/ 2167848 w 2167848"/>
              <a:gd name="connsiteY3" fmla="*/ 0 h 2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305098">
                <a:moveTo>
                  <a:pt x="0" y="2188395"/>
                </a:moveTo>
                <a:cubicBezTo>
                  <a:pt x="181510" y="2297130"/>
                  <a:pt x="363021" y="2405865"/>
                  <a:pt x="565079" y="2137025"/>
                </a:cubicBezTo>
                <a:cubicBezTo>
                  <a:pt x="767137" y="1868185"/>
                  <a:pt x="945223" y="931524"/>
                  <a:pt x="1212351" y="575353"/>
                </a:cubicBezTo>
                <a:cubicBezTo>
                  <a:pt x="1479479" y="219182"/>
                  <a:pt x="1823663" y="109591"/>
                  <a:pt x="2167848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34908" y="1242070"/>
            <a:ext cx="751730" cy="4109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504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6453" y="2256716"/>
            <a:ext cx="751730" cy="4109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999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6453" y="4256686"/>
            <a:ext cx="751730" cy="410967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504</a:t>
            </a:r>
          </a:p>
        </p:txBody>
      </p:sp>
      <p:pic>
        <p:nvPicPr>
          <p:cNvPr id="4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85224">
            <a:off x="8190861" y="708996"/>
            <a:ext cx="365156" cy="1066148"/>
          </a:xfrm>
          <a:prstGeom prst="rect">
            <a:avLst/>
          </a:prstGeom>
        </p:spPr>
      </p:pic>
      <p:pic>
        <p:nvPicPr>
          <p:cNvPr id="47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052389" y="3526255"/>
            <a:ext cx="642099" cy="137355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/>
      <p:bldP spid="10" grpId="0" animBg="1"/>
      <p:bldP spid="20" grpId="0" animBg="1"/>
      <p:bldP spid="23" grpId="0" animBg="1"/>
      <p:bldP spid="24" grpId="0" animBg="1"/>
      <p:bldP spid="11" grpId="0" animBg="1"/>
      <p:bldP spid="28" grpId="0" animBg="1"/>
      <p:bldP spid="30" grpId="0" animBg="1"/>
      <p:bldP spid="32" grpId="0" animBg="1"/>
      <p:bldP spid="16" grpId="0" animBg="1"/>
      <p:bldP spid="26" grpId="0" animBg="1"/>
      <p:bldP spid="33" grpId="0" animBg="1"/>
      <p:bldP spid="35" grpId="0" animBg="1"/>
      <p:bldP spid="36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937" y="339358"/>
            <a:ext cx="77700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3: </a:t>
            </a:r>
            <a:r>
              <a:rPr lang="en-US" sz="2000" i="1" dirty="0" err="1"/>
              <a:t>Hoạt</a:t>
            </a:r>
            <a:r>
              <a:rPr lang="en-US" sz="2000" i="1" dirty="0"/>
              <a:t> </a:t>
            </a:r>
            <a:r>
              <a:rPr lang="en-US" sz="2000" i="1" dirty="0" err="1"/>
              <a:t>động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4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BT3</a:t>
            </a:r>
            <a:r>
              <a:rPr lang="en-US" sz="2000" i="1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0231" y="1015474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BT3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2090" y="1119883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2769" y="1031288"/>
            <a:ext cx="1160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71748"/>
              </p:ext>
            </p:extLst>
          </p:nvPr>
        </p:nvGraphicFramePr>
        <p:xfrm>
          <a:off x="710231" y="1875390"/>
          <a:ext cx="3711756" cy="2590314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1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đơn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83727"/>
              </p:ext>
            </p:extLst>
          </p:nvPr>
        </p:nvGraphicFramePr>
        <p:xfrm>
          <a:off x="4777085" y="1873678"/>
          <a:ext cx="3711756" cy="259657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đơn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799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3748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8697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799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3748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8697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59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03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47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5927" y="3388177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0326" y="338588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55275" y="338588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5378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0326" y="39703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5275" y="39703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  <p:bldP spid="4" grpId="0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710513" y="2804844"/>
            <a:ext cx="2720976" cy="2131317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1849" y="497032"/>
            <a:ext cx="767250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b) </a:t>
            </a:r>
            <a:r>
              <a:rPr lang="en-US" sz="2000" dirty="0" err="1">
                <a:solidFill>
                  <a:srgbClr val="002060"/>
                </a:solidFill>
              </a:rPr>
              <a:t>Viết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385, 538, 444, 307, 640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tổng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trăm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chục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vị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06223" y="1283343"/>
            <a:ext cx="3663757" cy="688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Mẫu</a:t>
            </a:r>
            <a:r>
              <a:rPr lang="en-US" sz="2000" b="1" dirty="0">
                <a:solidFill>
                  <a:schemeClr val="bg2"/>
                </a:solidFill>
              </a:rPr>
              <a:t>:   </a:t>
            </a:r>
            <a:r>
              <a:rPr lang="en-US" sz="2000" dirty="0">
                <a:solidFill>
                  <a:schemeClr val="bg2"/>
                </a:solidFill>
              </a:rPr>
              <a:t>385 = 300 + 80 + 5</a:t>
            </a:r>
          </a:p>
        </p:txBody>
      </p:sp>
      <p:sp>
        <p:nvSpPr>
          <p:cNvPr id="44" name="Google Shape;851;p39"/>
          <p:cNvSpPr/>
          <p:nvPr/>
        </p:nvSpPr>
        <p:spPr>
          <a:xfrm flipH="1">
            <a:off x="740564" y="1937647"/>
            <a:ext cx="954672" cy="702811"/>
          </a:xfrm>
          <a:prstGeom prst="wedgeEllipseCallout">
            <a:avLst>
              <a:gd name="adj1" fmla="val -39729"/>
              <a:gd name="adj2" fmla="val 45410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0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263" y="2260893"/>
            <a:ext cx="3371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538 = 500+ 30 + 8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444 = 400 + 40 + 4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307 = 300 + 7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640 = 600 + 40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 animBg="1"/>
      <p:bldP spid="44" grpId="0" animBg="1"/>
    </p:bldLst>
  </p:timing>
</p:sld>
</file>

<file path=ppt/theme/theme1.xml><?xml version="1.0" encoding="utf-8"?>
<a:theme xmlns:a="http://schemas.openxmlformats.org/drawingml/2006/main" name="Interactive Pig House for Speech Therapy by Slidesgo">
  <a:themeElements>
    <a:clrScheme name="Simple Light">
      <a:dk1>
        <a:srgbClr val="000000"/>
      </a:dk1>
      <a:lt1>
        <a:srgbClr val="FFF2CC"/>
      </a:lt1>
      <a:dk2>
        <a:srgbClr val="000000"/>
      </a:dk2>
      <a:lt2>
        <a:srgbClr val="FFF2CC"/>
      </a:lt2>
      <a:accent1>
        <a:srgbClr val="FF6B65"/>
      </a:accent1>
      <a:accent2>
        <a:srgbClr val="FFC900"/>
      </a:accent2>
      <a:accent3>
        <a:srgbClr val="BCD730"/>
      </a:accent3>
      <a:accent4>
        <a:srgbClr val="95AF27"/>
      </a:accent4>
      <a:accent5>
        <a:srgbClr val="CC6060"/>
      </a:accent5>
      <a:accent6>
        <a:srgbClr val="94E7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617</Words>
  <Application>Microsoft Office PowerPoint</Application>
  <PresentationFormat>On-screen Show (16:9)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Livvic</vt:lpstr>
      <vt:lpstr>Work Sans</vt:lpstr>
      <vt:lpstr>Raleway</vt:lpstr>
      <vt:lpstr>Arial</vt:lpstr>
      <vt:lpstr>Roboto Condensed Light</vt:lpstr>
      <vt:lpstr>Ribeye</vt:lpstr>
      <vt:lpstr>Interactive Pig House for Speech Therapy by Slidesgo</vt:lpstr>
      <vt:lpstr>CHÀO MỪNG CÁC EM  ĐẾN VỚI TIẾT HỌC HÔM NAY!</vt:lpstr>
      <vt:lpstr>Ai nhớ bài lâu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Pig House for Speech Therapy</dc:title>
  <dc:creator>User</dc:creator>
  <cp:lastModifiedBy>Nguyen Thi Quynh Anh</cp:lastModifiedBy>
  <cp:revision>37</cp:revision>
  <dcterms:modified xsi:type="dcterms:W3CDTF">2024-09-09T07:22:04Z</dcterms:modified>
</cp:coreProperties>
</file>