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24"/>
  </p:notesMasterIdLst>
  <p:sldIdLst>
    <p:sldId id="260" r:id="rId2"/>
    <p:sldId id="256" r:id="rId3"/>
    <p:sldId id="262" r:id="rId4"/>
    <p:sldId id="258" r:id="rId5"/>
    <p:sldId id="346" r:id="rId6"/>
    <p:sldId id="257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358" r:id="rId19"/>
    <p:sldId id="359" r:id="rId20"/>
    <p:sldId id="361" r:id="rId21"/>
    <p:sldId id="272" r:id="rId22"/>
    <p:sldId id="268" r:id="rId23"/>
  </p:sldIdLst>
  <p:sldSz cx="9144000" cy="5143500" type="screen16x9"/>
  <p:notesSz cx="6858000" cy="9144000"/>
  <p:embeddedFontLst>
    <p:embeddedFont>
      <p:font typeface="Patrick Hand" panose="00000500000000000000" pitchFamily="2" charset="0"/>
      <p:regular r:id="rId25"/>
    </p:embeddedFont>
    <p:embeddedFont>
      <p:font typeface="Poppins" panose="00000500000000000000" pitchFamily="2" charset="0"/>
      <p:regular r:id="rId26"/>
      <p:bold r:id="rId27"/>
      <p:italic r:id="rId28"/>
      <p:boldItalic r:id="rId29"/>
    </p:embeddedFont>
    <p:embeddedFont>
      <p:font typeface="Raleway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C13939DC-C0F0-4B91-9FBA-87611E543296}">
          <p14:sldIdLst>
            <p14:sldId id="260"/>
            <p14:sldId id="256"/>
            <p14:sldId id="262"/>
            <p14:sldId id="258"/>
            <p14:sldId id="346"/>
            <p14:sldId id="257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1"/>
            <p14:sldId id="272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6D7A8"/>
    <a:srgbClr val="F78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F5A6056-B4E6-4695-9A63-254A1FF46C5F}">
  <a:tblStyle styleId="{7F5A6056-B4E6-4695-9A63-254A1FF46C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e3c1f8bf3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e3c1f8bf3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091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8495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131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2099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0029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1035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173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0665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7247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671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e3b1be95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e3b1be95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2382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e2b3ea154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e2b3ea154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b81aa5035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b81aa5035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e3c1f8bf3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8" name="Google Shape;988;ge3c1f8bf3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e3c1f8bf3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e3c1f8bf3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050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4741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3946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1257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13900" y="1193456"/>
            <a:ext cx="5116200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450" y="3540544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5400000">
            <a:off x="194150" y="3846508"/>
            <a:ext cx="989910" cy="761987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1712867">
            <a:off x="8130923" y="2511773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 rot="10800000">
            <a:off x="344944" y="209656"/>
            <a:ext cx="688306" cy="735693"/>
            <a:chOff x="429300" y="4124275"/>
            <a:chExt cx="381650" cy="407925"/>
          </a:xfrm>
        </p:grpSpPr>
        <p:sp>
          <p:nvSpPr>
            <p:cNvPr id="15" name="Google Shape;15;p2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530802" y="896316"/>
            <a:ext cx="288075" cy="313736"/>
            <a:chOff x="1022652" y="639441"/>
            <a:chExt cx="288075" cy="313736"/>
          </a:xfrm>
        </p:grpSpPr>
        <p:sp>
          <p:nvSpPr>
            <p:cNvPr id="22" name="Google Shape;22;p2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4964912" y="4722438"/>
            <a:ext cx="706261" cy="560492"/>
          </a:xfrm>
          <a:custGeom>
            <a:avLst/>
            <a:gdLst/>
            <a:ahLst/>
            <a:cxnLst/>
            <a:rect l="l" t="t" r="r" b="b"/>
            <a:pathLst>
              <a:path w="11378" h="9030" extrusionOk="0">
                <a:moveTo>
                  <a:pt x="6564" y="370"/>
                </a:moveTo>
                <a:cubicBezTo>
                  <a:pt x="6723" y="370"/>
                  <a:pt x="6893" y="396"/>
                  <a:pt x="7074" y="453"/>
                </a:cubicBezTo>
                <a:cubicBezTo>
                  <a:pt x="8424" y="846"/>
                  <a:pt x="8475" y="2367"/>
                  <a:pt x="7945" y="3409"/>
                </a:cubicBezTo>
                <a:lnTo>
                  <a:pt x="7894" y="3426"/>
                </a:lnTo>
                <a:cubicBezTo>
                  <a:pt x="7791" y="3461"/>
                  <a:pt x="7757" y="3580"/>
                  <a:pt x="7808" y="3648"/>
                </a:cubicBezTo>
                <a:cubicBezTo>
                  <a:pt x="7796" y="3722"/>
                  <a:pt x="7855" y="3779"/>
                  <a:pt x="7914" y="3779"/>
                </a:cubicBezTo>
                <a:cubicBezTo>
                  <a:pt x="7937" y="3779"/>
                  <a:pt x="7960" y="3770"/>
                  <a:pt x="7979" y="3751"/>
                </a:cubicBezTo>
                <a:lnTo>
                  <a:pt x="7996" y="3734"/>
                </a:lnTo>
                <a:cubicBezTo>
                  <a:pt x="8338" y="3657"/>
                  <a:pt x="8760" y="3589"/>
                  <a:pt x="9174" y="3589"/>
                </a:cubicBezTo>
                <a:cubicBezTo>
                  <a:pt x="9960" y="3589"/>
                  <a:pt x="10721" y="3836"/>
                  <a:pt x="10867" y="4742"/>
                </a:cubicBezTo>
                <a:cubicBezTo>
                  <a:pt x="10986" y="5425"/>
                  <a:pt x="10491" y="6006"/>
                  <a:pt x="9859" y="6194"/>
                </a:cubicBezTo>
                <a:cubicBezTo>
                  <a:pt x="9687" y="6253"/>
                  <a:pt x="9516" y="6279"/>
                  <a:pt x="9348" y="6279"/>
                </a:cubicBezTo>
                <a:cubicBezTo>
                  <a:pt x="8980" y="6279"/>
                  <a:pt x="8621" y="6159"/>
                  <a:pt x="8270" y="6006"/>
                </a:cubicBezTo>
                <a:cubicBezTo>
                  <a:pt x="8236" y="5921"/>
                  <a:pt x="8184" y="5836"/>
                  <a:pt x="8116" y="5767"/>
                </a:cubicBezTo>
                <a:cubicBezTo>
                  <a:pt x="8085" y="5727"/>
                  <a:pt x="8045" y="5710"/>
                  <a:pt x="8005" y="5710"/>
                </a:cubicBezTo>
                <a:cubicBezTo>
                  <a:pt x="7894" y="5710"/>
                  <a:pt x="7784" y="5842"/>
                  <a:pt x="7860" y="5955"/>
                </a:cubicBezTo>
                <a:cubicBezTo>
                  <a:pt x="8321" y="6673"/>
                  <a:pt x="8782" y="8398"/>
                  <a:pt x="7535" y="8638"/>
                </a:cubicBezTo>
                <a:cubicBezTo>
                  <a:pt x="7444" y="8654"/>
                  <a:pt x="7356" y="8661"/>
                  <a:pt x="7270" y="8661"/>
                </a:cubicBezTo>
                <a:cubicBezTo>
                  <a:pt x="6266" y="8661"/>
                  <a:pt x="5669" y="7600"/>
                  <a:pt x="5826" y="6656"/>
                </a:cubicBezTo>
                <a:lnTo>
                  <a:pt x="5826" y="6639"/>
                </a:lnTo>
                <a:cubicBezTo>
                  <a:pt x="5826" y="6604"/>
                  <a:pt x="5844" y="6587"/>
                  <a:pt x="5844" y="6553"/>
                </a:cubicBezTo>
                <a:cubicBezTo>
                  <a:pt x="5857" y="6500"/>
                  <a:pt x="5818" y="6457"/>
                  <a:pt x="5776" y="6457"/>
                </a:cubicBezTo>
                <a:cubicBezTo>
                  <a:pt x="5764" y="6457"/>
                  <a:pt x="5752" y="6460"/>
                  <a:pt x="5741" y="6468"/>
                </a:cubicBezTo>
                <a:cubicBezTo>
                  <a:pt x="5723" y="6456"/>
                  <a:pt x="5703" y="6450"/>
                  <a:pt x="5682" y="6450"/>
                </a:cubicBezTo>
                <a:cubicBezTo>
                  <a:pt x="5646" y="6450"/>
                  <a:pt x="5609" y="6469"/>
                  <a:pt x="5587" y="6502"/>
                </a:cubicBezTo>
                <a:cubicBezTo>
                  <a:pt x="4955" y="7219"/>
                  <a:pt x="4306" y="8347"/>
                  <a:pt x="3332" y="8621"/>
                </a:cubicBezTo>
                <a:cubicBezTo>
                  <a:pt x="3182" y="8660"/>
                  <a:pt x="3049" y="8679"/>
                  <a:pt x="2932" y="8679"/>
                </a:cubicBezTo>
                <a:cubicBezTo>
                  <a:pt x="1999" y="8679"/>
                  <a:pt x="2086" y="7506"/>
                  <a:pt x="2512" y="6792"/>
                </a:cubicBezTo>
                <a:cubicBezTo>
                  <a:pt x="2751" y="6416"/>
                  <a:pt x="3058" y="6075"/>
                  <a:pt x="3400" y="5784"/>
                </a:cubicBezTo>
                <a:cubicBezTo>
                  <a:pt x="3486" y="5801"/>
                  <a:pt x="3588" y="5801"/>
                  <a:pt x="3674" y="5818"/>
                </a:cubicBezTo>
                <a:cubicBezTo>
                  <a:pt x="3862" y="5818"/>
                  <a:pt x="3862" y="5545"/>
                  <a:pt x="3674" y="5511"/>
                </a:cubicBezTo>
                <a:cubicBezTo>
                  <a:pt x="3041" y="5443"/>
                  <a:pt x="2307" y="5408"/>
                  <a:pt x="1726" y="5084"/>
                </a:cubicBezTo>
                <a:cubicBezTo>
                  <a:pt x="940" y="4657"/>
                  <a:pt x="410" y="3648"/>
                  <a:pt x="1111" y="2897"/>
                </a:cubicBezTo>
                <a:cubicBezTo>
                  <a:pt x="1489" y="2498"/>
                  <a:pt x="1933" y="2356"/>
                  <a:pt x="2398" y="2356"/>
                </a:cubicBezTo>
                <a:cubicBezTo>
                  <a:pt x="3090" y="2356"/>
                  <a:pt x="3826" y="2669"/>
                  <a:pt x="4460" y="2914"/>
                </a:cubicBezTo>
                <a:lnTo>
                  <a:pt x="4460" y="3016"/>
                </a:lnTo>
                <a:cubicBezTo>
                  <a:pt x="4468" y="3119"/>
                  <a:pt x="4554" y="3170"/>
                  <a:pt x="4637" y="3170"/>
                </a:cubicBezTo>
                <a:cubicBezTo>
                  <a:pt x="4720" y="3170"/>
                  <a:pt x="4801" y="3119"/>
                  <a:pt x="4801" y="3016"/>
                </a:cubicBezTo>
                <a:cubicBezTo>
                  <a:pt x="4756" y="1927"/>
                  <a:pt x="5340" y="370"/>
                  <a:pt x="6564" y="370"/>
                </a:cubicBezTo>
                <a:close/>
                <a:moveTo>
                  <a:pt x="6583" y="1"/>
                </a:moveTo>
                <a:cubicBezTo>
                  <a:pt x="5305" y="1"/>
                  <a:pt x="4521" y="1447"/>
                  <a:pt x="4477" y="2692"/>
                </a:cubicBezTo>
                <a:cubicBezTo>
                  <a:pt x="3869" y="2367"/>
                  <a:pt x="3050" y="2091"/>
                  <a:pt x="2305" y="2091"/>
                </a:cubicBezTo>
                <a:cubicBezTo>
                  <a:pt x="1521" y="2091"/>
                  <a:pt x="819" y="2397"/>
                  <a:pt x="530" y="3273"/>
                </a:cubicBezTo>
                <a:cubicBezTo>
                  <a:pt x="0" y="4879"/>
                  <a:pt x="1794" y="5579"/>
                  <a:pt x="3127" y="5767"/>
                </a:cubicBezTo>
                <a:cubicBezTo>
                  <a:pt x="2255" y="6468"/>
                  <a:pt x="1128" y="8040"/>
                  <a:pt x="2238" y="8791"/>
                </a:cubicBezTo>
                <a:cubicBezTo>
                  <a:pt x="2489" y="8958"/>
                  <a:pt x="2739" y="9030"/>
                  <a:pt x="2987" y="9030"/>
                </a:cubicBezTo>
                <a:cubicBezTo>
                  <a:pt x="4007" y="9030"/>
                  <a:pt x="4968" y="7812"/>
                  <a:pt x="5587" y="7014"/>
                </a:cubicBezTo>
                <a:lnTo>
                  <a:pt x="5587" y="7014"/>
                </a:lnTo>
                <a:cubicBezTo>
                  <a:pt x="5475" y="8086"/>
                  <a:pt x="6336" y="8992"/>
                  <a:pt x="7385" y="8992"/>
                </a:cubicBezTo>
                <a:cubicBezTo>
                  <a:pt x="7457" y="8992"/>
                  <a:pt x="7530" y="8988"/>
                  <a:pt x="7603" y="8979"/>
                </a:cubicBezTo>
                <a:cubicBezTo>
                  <a:pt x="8817" y="8791"/>
                  <a:pt x="8851" y="7322"/>
                  <a:pt x="8441" y="6331"/>
                </a:cubicBezTo>
                <a:lnTo>
                  <a:pt x="8441" y="6331"/>
                </a:lnTo>
                <a:cubicBezTo>
                  <a:pt x="8736" y="6476"/>
                  <a:pt x="9068" y="6548"/>
                  <a:pt x="9397" y="6548"/>
                </a:cubicBezTo>
                <a:cubicBezTo>
                  <a:pt x="10265" y="6548"/>
                  <a:pt x="11114" y="6046"/>
                  <a:pt x="11226" y="5067"/>
                </a:cubicBezTo>
                <a:cubicBezTo>
                  <a:pt x="11377" y="3743"/>
                  <a:pt x="10182" y="3243"/>
                  <a:pt x="9042" y="3243"/>
                </a:cubicBezTo>
                <a:cubicBezTo>
                  <a:pt x="8769" y="3243"/>
                  <a:pt x="8500" y="3271"/>
                  <a:pt x="8253" y="3324"/>
                </a:cubicBezTo>
                <a:cubicBezTo>
                  <a:pt x="8851" y="2179"/>
                  <a:pt x="8629" y="624"/>
                  <a:pt x="7262" y="129"/>
                </a:cubicBezTo>
                <a:cubicBezTo>
                  <a:pt x="7023" y="41"/>
                  <a:pt x="6796" y="1"/>
                  <a:pt x="6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0"/>
          <p:cNvSpPr/>
          <p:nvPr/>
        </p:nvSpPr>
        <p:spPr>
          <a:xfrm>
            <a:off x="548100" y="397750"/>
            <a:ext cx="8057499" cy="439311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0"/>
          <p:cNvSpPr/>
          <p:nvPr/>
        </p:nvSpPr>
        <p:spPr>
          <a:xfrm flipH="1">
            <a:off x="7647250" y="1346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0"/>
          <p:cNvSpPr/>
          <p:nvPr/>
        </p:nvSpPr>
        <p:spPr>
          <a:xfrm flipH="1">
            <a:off x="-68975" y="40539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0"/>
          <p:cNvSpPr/>
          <p:nvPr/>
        </p:nvSpPr>
        <p:spPr>
          <a:xfrm rot="1636678">
            <a:off x="8438129" y="4684126"/>
            <a:ext cx="511736" cy="357502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BLANK_1_1_1">
    <p:bg>
      <p:bgPr>
        <a:solidFill>
          <a:schemeClr val="accent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1"/>
          <p:cNvGrpSpPr/>
          <p:nvPr/>
        </p:nvGrpSpPr>
        <p:grpSpPr>
          <a:xfrm rot="2962997">
            <a:off x="3110121" y="3205874"/>
            <a:ext cx="2217990" cy="2815021"/>
            <a:chOff x="1154976" y="632775"/>
            <a:chExt cx="2502430" cy="3877954"/>
          </a:xfrm>
        </p:grpSpPr>
        <p:sp>
          <p:nvSpPr>
            <p:cNvPr id="801" name="Google Shape;801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3" name="Google Shape;803;p41"/>
          <p:cNvSpPr/>
          <p:nvPr/>
        </p:nvSpPr>
        <p:spPr>
          <a:xfrm>
            <a:off x="603300" y="1036925"/>
            <a:ext cx="7937408" cy="3442526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1"/>
          <p:cNvSpPr/>
          <p:nvPr/>
        </p:nvSpPr>
        <p:spPr>
          <a:xfrm rot="-7040502">
            <a:off x="-571568" y="100053"/>
            <a:ext cx="2373845" cy="128348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41"/>
          <p:cNvGrpSpPr/>
          <p:nvPr/>
        </p:nvGrpSpPr>
        <p:grpSpPr>
          <a:xfrm rot="1413176">
            <a:off x="190324" y="183533"/>
            <a:ext cx="850046" cy="1116502"/>
            <a:chOff x="181724" y="3902898"/>
            <a:chExt cx="850038" cy="1116492"/>
          </a:xfrm>
        </p:grpSpPr>
        <p:grpSp>
          <p:nvGrpSpPr>
            <p:cNvPr id="806" name="Google Shape;806;p41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07" name="Google Shape;807;p41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1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1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" name="Google Shape;812;p41"/>
          <p:cNvGrpSpPr/>
          <p:nvPr/>
        </p:nvGrpSpPr>
        <p:grpSpPr>
          <a:xfrm>
            <a:off x="8193350" y="216813"/>
            <a:ext cx="1290421" cy="820102"/>
            <a:chOff x="7685850" y="32550"/>
            <a:chExt cx="1290421" cy="820102"/>
          </a:xfrm>
        </p:grpSpPr>
        <p:sp>
          <p:nvSpPr>
            <p:cNvPr id="813" name="Google Shape;813;p41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41"/>
          <p:cNvSpPr/>
          <p:nvPr/>
        </p:nvSpPr>
        <p:spPr>
          <a:xfrm rot="10800000">
            <a:off x="8296350" y="4361522"/>
            <a:ext cx="766116" cy="589721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" name="Google Shape;831;p41"/>
          <p:cNvGrpSpPr/>
          <p:nvPr/>
        </p:nvGrpSpPr>
        <p:grpSpPr>
          <a:xfrm rot="2962997">
            <a:off x="6077571" y="-1803126"/>
            <a:ext cx="2217990" cy="2815021"/>
            <a:chOff x="1154976" y="632775"/>
            <a:chExt cx="2502430" cy="3877954"/>
          </a:xfrm>
        </p:grpSpPr>
        <p:sp>
          <p:nvSpPr>
            <p:cNvPr id="832" name="Google Shape;832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41"/>
          <p:cNvSpPr/>
          <p:nvPr/>
        </p:nvSpPr>
        <p:spPr>
          <a:xfrm rot="-1227209">
            <a:off x="2644605" y="102336"/>
            <a:ext cx="652111" cy="509772"/>
          </a:xfrm>
          <a:custGeom>
            <a:avLst/>
            <a:gdLst/>
            <a:ahLst/>
            <a:cxnLst/>
            <a:rect l="l" t="t" r="r" b="b"/>
            <a:pathLst>
              <a:path w="14097" h="11020" extrusionOk="0">
                <a:moveTo>
                  <a:pt x="2488" y="425"/>
                </a:moveTo>
                <a:cubicBezTo>
                  <a:pt x="3103" y="425"/>
                  <a:pt x="3764" y="811"/>
                  <a:pt x="4255" y="1099"/>
                </a:cubicBezTo>
                <a:cubicBezTo>
                  <a:pt x="5502" y="1902"/>
                  <a:pt x="6613" y="2910"/>
                  <a:pt x="7501" y="4089"/>
                </a:cubicBezTo>
                <a:cubicBezTo>
                  <a:pt x="7541" y="4159"/>
                  <a:pt x="7610" y="4194"/>
                  <a:pt x="7681" y="4194"/>
                </a:cubicBezTo>
                <a:cubicBezTo>
                  <a:pt x="7731" y="4194"/>
                  <a:pt x="7783" y="4176"/>
                  <a:pt x="7826" y="4140"/>
                </a:cubicBezTo>
                <a:cubicBezTo>
                  <a:pt x="8618" y="3415"/>
                  <a:pt x="9600" y="2967"/>
                  <a:pt x="10605" y="2967"/>
                </a:cubicBezTo>
                <a:cubicBezTo>
                  <a:pt x="11138" y="2967"/>
                  <a:pt x="11678" y="3093"/>
                  <a:pt x="12200" y="3372"/>
                </a:cubicBezTo>
                <a:cubicBezTo>
                  <a:pt x="13789" y="4209"/>
                  <a:pt x="13635" y="5986"/>
                  <a:pt x="12781" y="7284"/>
                </a:cubicBezTo>
                <a:cubicBezTo>
                  <a:pt x="11294" y="9540"/>
                  <a:pt x="7621" y="10206"/>
                  <a:pt x="5126" y="10599"/>
                </a:cubicBezTo>
                <a:cubicBezTo>
                  <a:pt x="3845" y="9933"/>
                  <a:pt x="2939" y="8429"/>
                  <a:pt x="2273" y="7250"/>
                </a:cubicBezTo>
                <a:cubicBezTo>
                  <a:pt x="1487" y="5866"/>
                  <a:pt x="752" y="4158"/>
                  <a:pt x="820" y="2534"/>
                </a:cubicBezTo>
                <a:cubicBezTo>
                  <a:pt x="855" y="1680"/>
                  <a:pt x="1265" y="689"/>
                  <a:pt x="2153" y="467"/>
                </a:cubicBezTo>
                <a:cubicBezTo>
                  <a:pt x="2262" y="438"/>
                  <a:pt x="2374" y="425"/>
                  <a:pt x="2488" y="425"/>
                </a:cubicBezTo>
                <a:close/>
                <a:moveTo>
                  <a:pt x="2342" y="1"/>
                </a:moveTo>
                <a:cubicBezTo>
                  <a:pt x="1645" y="1"/>
                  <a:pt x="1054" y="369"/>
                  <a:pt x="701" y="1321"/>
                </a:cubicBezTo>
                <a:cubicBezTo>
                  <a:pt x="0" y="3235"/>
                  <a:pt x="803" y="5234"/>
                  <a:pt x="1658" y="6943"/>
                </a:cubicBezTo>
                <a:cubicBezTo>
                  <a:pt x="2358" y="8327"/>
                  <a:pt x="3452" y="10086"/>
                  <a:pt x="4938" y="10787"/>
                </a:cubicBezTo>
                <a:cubicBezTo>
                  <a:pt x="4938" y="10914"/>
                  <a:pt x="5041" y="11011"/>
                  <a:pt x="5165" y="11011"/>
                </a:cubicBezTo>
                <a:cubicBezTo>
                  <a:pt x="5175" y="11011"/>
                  <a:pt x="5184" y="11010"/>
                  <a:pt x="5194" y="11009"/>
                </a:cubicBezTo>
                <a:lnTo>
                  <a:pt x="5382" y="10975"/>
                </a:lnTo>
                <a:lnTo>
                  <a:pt x="5519" y="11009"/>
                </a:lnTo>
                <a:cubicBezTo>
                  <a:pt x="5530" y="11017"/>
                  <a:pt x="5542" y="11020"/>
                  <a:pt x="5554" y="11020"/>
                </a:cubicBezTo>
                <a:cubicBezTo>
                  <a:pt x="5597" y="11020"/>
                  <a:pt x="5639" y="10977"/>
                  <a:pt x="5639" y="10924"/>
                </a:cubicBezTo>
                <a:cubicBezTo>
                  <a:pt x="8714" y="10428"/>
                  <a:pt x="13140" y="9352"/>
                  <a:pt x="13823" y="5883"/>
                </a:cubicBezTo>
                <a:cubicBezTo>
                  <a:pt x="14096" y="4516"/>
                  <a:pt x="13191" y="3337"/>
                  <a:pt x="11995" y="2825"/>
                </a:cubicBezTo>
                <a:cubicBezTo>
                  <a:pt x="11549" y="2630"/>
                  <a:pt x="11092" y="2543"/>
                  <a:pt x="10637" y="2543"/>
                </a:cubicBezTo>
                <a:cubicBezTo>
                  <a:pt x="9575" y="2543"/>
                  <a:pt x="8532" y="3019"/>
                  <a:pt x="7706" y="3713"/>
                </a:cubicBezTo>
                <a:cubicBezTo>
                  <a:pt x="6741" y="2538"/>
                  <a:pt x="417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631900" y="2501852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434488" y="3127688"/>
            <a:ext cx="4275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263050" y="2731792"/>
            <a:ext cx="482447" cy="33705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4831673">
            <a:off x="-284793" y="-159938"/>
            <a:ext cx="1828936" cy="1574464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2135296">
            <a:off x="7985928" y="3847484"/>
            <a:ext cx="1292290" cy="1014754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/>
        </p:nvSpPr>
        <p:spPr>
          <a:xfrm>
            <a:off x="548100" y="397750"/>
            <a:ext cx="8057499" cy="439311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 flipH="1">
            <a:off x="7647250" y="1346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/>
          <p:nvPr/>
        </p:nvSpPr>
        <p:spPr>
          <a:xfrm flipH="1">
            <a:off x="-68975" y="40539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0000" y="537875"/>
            <a:ext cx="51216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7201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" name="Google Shape;40;p4"/>
          <p:cNvGrpSpPr/>
          <p:nvPr/>
        </p:nvGrpSpPr>
        <p:grpSpPr>
          <a:xfrm>
            <a:off x="7110451" y="4123771"/>
            <a:ext cx="2429676" cy="1216626"/>
            <a:chOff x="7110451" y="4123771"/>
            <a:chExt cx="2429676" cy="1216626"/>
          </a:xfrm>
        </p:grpSpPr>
        <p:sp>
          <p:nvSpPr>
            <p:cNvPr id="41" name="Google Shape;41;p4"/>
            <p:cNvSpPr/>
            <p:nvPr/>
          </p:nvSpPr>
          <p:spPr>
            <a:xfrm rot="-542283">
              <a:off x="7163768" y="4300881"/>
              <a:ext cx="2323042" cy="862406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 rot="-542283">
              <a:off x="7295490" y="4456349"/>
              <a:ext cx="2071279" cy="555861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1290750" y="2675075"/>
            <a:ext cx="29076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/>
              <a:buNone/>
              <a:defRPr sz="2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/>
              <a:buNone/>
              <a:defRPr sz="2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/>
              <a:buNone/>
              <a:defRPr sz="2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/>
              <a:buNone/>
              <a:defRPr sz="2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/>
              <a:buNone/>
              <a:defRPr sz="2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/>
              <a:buNone/>
              <a:defRPr sz="2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/>
              <a:buNone/>
              <a:defRPr sz="2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/>
              <a:buNone/>
              <a:defRPr sz="2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/>
              <a:buNone/>
              <a:defRPr sz="2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4945625" y="2675075"/>
            <a:ext cx="29076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/>
              <a:buNone/>
              <a:defRPr sz="2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/>
              <a:buNone/>
              <a:defRPr sz="2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/>
              <a:buNone/>
              <a:defRPr sz="2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/>
              <a:buNone/>
              <a:defRPr sz="2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/>
              <a:buNone/>
              <a:defRPr sz="2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/>
              <a:buNone/>
              <a:defRPr sz="2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/>
              <a:buNone/>
              <a:defRPr sz="2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/>
              <a:buNone/>
              <a:defRPr sz="2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/>
              <a:buNone/>
              <a:defRPr sz="2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1290750" y="3155075"/>
            <a:ext cx="2907600" cy="8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4945625" y="3155075"/>
            <a:ext cx="2907600" cy="8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3118200" y="620750"/>
            <a:ext cx="29076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50" name="Google Shape;50;p5"/>
          <p:cNvGrpSpPr/>
          <p:nvPr/>
        </p:nvGrpSpPr>
        <p:grpSpPr>
          <a:xfrm rot="-1884356">
            <a:off x="78929" y="649339"/>
            <a:ext cx="1290426" cy="820105"/>
            <a:chOff x="7685850" y="32550"/>
            <a:chExt cx="1290421" cy="820102"/>
          </a:xfrm>
        </p:grpSpPr>
        <p:sp>
          <p:nvSpPr>
            <p:cNvPr id="51" name="Google Shape;51;p5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5"/>
          <p:cNvGrpSpPr/>
          <p:nvPr/>
        </p:nvGrpSpPr>
        <p:grpSpPr>
          <a:xfrm rot="561805">
            <a:off x="7395931" y="-65914"/>
            <a:ext cx="1208601" cy="849129"/>
            <a:chOff x="7395734" y="-65835"/>
            <a:chExt cx="1208572" cy="849109"/>
          </a:xfrm>
        </p:grpSpPr>
        <p:sp>
          <p:nvSpPr>
            <p:cNvPr id="69" name="Google Shape;69;p5"/>
            <p:cNvSpPr/>
            <p:nvPr/>
          </p:nvSpPr>
          <p:spPr>
            <a:xfrm rot="-2204069" flipH="1">
              <a:off x="8031320" y="519771"/>
              <a:ext cx="252313" cy="208777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 rot="-2204069" flipH="1">
              <a:off x="7869628" y="60004"/>
              <a:ext cx="260757" cy="180967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 rot="-2204069" flipH="1">
              <a:off x="7472444" y="501588"/>
              <a:ext cx="232441" cy="188501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rot="-2204069" flipH="1">
              <a:off x="7727746" y="300210"/>
              <a:ext cx="205642" cy="19239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 rot="-2204069" flipH="1">
              <a:off x="7434248" y="165448"/>
              <a:ext cx="194468" cy="193355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 rot="-2204069" flipH="1">
              <a:off x="8116827" y="257510"/>
              <a:ext cx="230419" cy="169540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 rot="-2204069" flipH="1">
              <a:off x="8371323" y="-26877"/>
              <a:ext cx="194468" cy="193355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1651725" y="154383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2" hasCustomPrompt="1"/>
          </p:nvPr>
        </p:nvSpPr>
        <p:spPr>
          <a:xfrm>
            <a:off x="962775" y="149613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1651725" y="20064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3"/>
          </p:nvPr>
        </p:nvSpPr>
        <p:spPr>
          <a:xfrm>
            <a:off x="2713350" y="537875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4"/>
          </p:nvPr>
        </p:nvSpPr>
        <p:spPr>
          <a:xfrm>
            <a:off x="5844813" y="154385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5" hasCustomPrompt="1"/>
          </p:nvPr>
        </p:nvSpPr>
        <p:spPr>
          <a:xfrm>
            <a:off x="5155863" y="149615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6"/>
          </p:nvPr>
        </p:nvSpPr>
        <p:spPr>
          <a:xfrm>
            <a:off x="5844813" y="200647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7"/>
          </p:nvPr>
        </p:nvSpPr>
        <p:spPr>
          <a:xfrm>
            <a:off x="1651725" y="337758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8" hasCustomPrompt="1"/>
          </p:nvPr>
        </p:nvSpPr>
        <p:spPr>
          <a:xfrm>
            <a:off x="962775" y="332988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9"/>
          </p:nvPr>
        </p:nvSpPr>
        <p:spPr>
          <a:xfrm>
            <a:off x="1651725" y="384021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13"/>
          </p:nvPr>
        </p:nvSpPr>
        <p:spPr>
          <a:xfrm>
            <a:off x="5844813" y="337760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14" hasCustomPrompt="1"/>
          </p:nvPr>
        </p:nvSpPr>
        <p:spPr>
          <a:xfrm>
            <a:off x="5155863" y="332990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5"/>
          </p:nvPr>
        </p:nvSpPr>
        <p:spPr>
          <a:xfrm>
            <a:off x="5844813" y="384022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13"/>
          <p:cNvGrpSpPr/>
          <p:nvPr/>
        </p:nvGrpSpPr>
        <p:grpSpPr>
          <a:xfrm>
            <a:off x="397551" y="281000"/>
            <a:ext cx="457711" cy="445973"/>
            <a:chOff x="397551" y="281000"/>
            <a:chExt cx="457711" cy="445973"/>
          </a:xfrm>
        </p:grpSpPr>
        <p:sp>
          <p:nvSpPr>
            <p:cNvPr id="245" name="Google Shape;245;p1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3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>
            <a:spLocks noGrp="1"/>
          </p:cNvSpPr>
          <p:nvPr>
            <p:ph type="title"/>
          </p:nvPr>
        </p:nvSpPr>
        <p:spPr>
          <a:xfrm>
            <a:off x="2290050" y="3139613"/>
            <a:ext cx="4563900" cy="4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1458175" y="1480313"/>
            <a:ext cx="6227700" cy="165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251" name="Google Shape;251;p14"/>
          <p:cNvGrpSpPr/>
          <p:nvPr/>
        </p:nvGrpSpPr>
        <p:grpSpPr>
          <a:xfrm>
            <a:off x="181724" y="3902898"/>
            <a:ext cx="850038" cy="1116492"/>
            <a:chOff x="181724" y="3902898"/>
            <a:chExt cx="850038" cy="1116492"/>
          </a:xfrm>
        </p:grpSpPr>
        <p:grpSp>
          <p:nvGrpSpPr>
            <p:cNvPr id="252" name="Google Shape;252;p1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253" name="Google Shape;253;p1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7" name="Google Shape;257;p1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14"/>
          <p:cNvGrpSpPr/>
          <p:nvPr/>
        </p:nvGrpSpPr>
        <p:grpSpPr>
          <a:xfrm>
            <a:off x="7685850" y="32550"/>
            <a:ext cx="1290421" cy="820102"/>
            <a:chOff x="7685850" y="32550"/>
            <a:chExt cx="1290421" cy="820102"/>
          </a:xfrm>
        </p:grpSpPr>
        <p:sp>
          <p:nvSpPr>
            <p:cNvPr id="259" name="Google Shape;259;p14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14"/>
          <p:cNvSpPr/>
          <p:nvPr/>
        </p:nvSpPr>
        <p:spPr>
          <a:xfrm rot="10800000">
            <a:off x="7995625" y="4380297"/>
            <a:ext cx="766116" cy="589721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solidFill>
          <a:schemeClr val="accent3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5"/>
          <p:cNvSpPr txBox="1">
            <a:spLocks noGrp="1"/>
          </p:cNvSpPr>
          <p:nvPr>
            <p:ph type="subTitle" idx="1"/>
          </p:nvPr>
        </p:nvSpPr>
        <p:spPr>
          <a:xfrm>
            <a:off x="2028888" y="2897725"/>
            <a:ext cx="5086200" cy="7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5"/>
          <p:cNvSpPr txBox="1">
            <a:spLocks noGrp="1"/>
          </p:cNvSpPr>
          <p:nvPr>
            <p:ph type="title"/>
          </p:nvPr>
        </p:nvSpPr>
        <p:spPr>
          <a:xfrm>
            <a:off x="2365038" y="1484075"/>
            <a:ext cx="4413900" cy="13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281" name="Google Shape;281;p15"/>
          <p:cNvGrpSpPr/>
          <p:nvPr/>
        </p:nvGrpSpPr>
        <p:grpSpPr>
          <a:xfrm flipH="1">
            <a:off x="7788775" y="3530476"/>
            <a:ext cx="1061341" cy="1184004"/>
            <a:chOff x="7723125" y="3659426"/>
            <a:chExt cx="1061341" cy="1184004"/>
          </a:xfrm>
        </p:grpSpPr>
        <p:sp>
          <p:nvSpPr>
            <p:cNvPr id="282" name="Google Shape;282;p15"/>
            <p:cNvSpPr/>
            <p:nvPr/>
          </p:nvSpPr>
          <p:spPr>
            <a:xfrm rot="1164162">
              <a:off x="7971346" y="3773363"/>
              <a:ext cx="636205" cy="458881"/>
            </a:xfrm>
            <a:custGeom>
              <a:avLst/>
              <a:gdLst/>
              <a:ahLst/>
              <a:cxnLst/>
              <a:rect l="l" t="t" r="r" b="b"/>
              <a:pathLst>
                <a:path w="21204" h="15294" extrusionOk="0">
                  <a:moveTo>
                    <a:pt x="19508" y="1"/>
                  </a:moveTo>
                  <a:cubicBezTo>
                    <a:pt x="19184" y="1"/>
                    <a:pt x="18885" y="221"/>
                    <a:pt x="18822" y="563"/>
                  </a:cubicBezTo>
                  <a:cubicBezTo>
                    <a:pt x="18760" y="546"/>
                    <a:pt x="18696" y="537"/>
                    <a:pt x="18632" y="537"/>
                  </a:cubicBezTo>
                  <a:cubicBezTo>
                    <a:pt x="18448" y="537"/>
                    <a:pt x="18265" y="607"/>
                    <a:pt x="18138" y="734"/>
                  </a:cubicBezTo>
                  <a:lnTo>
                    <a:pt x="18001" y="563"/>
                  </a:lnTo>
                  <a:cubicBezTo>
                    <a:pt x="17873" y="407"/>
                    <a:pt x="17724" y="342"/>
                    <a:pt x="17579" y="342"/>
                  </a:cubicBezTo>
                  <a:cubicBezTo>
                    <a:pt x="17280" y="342"/>
                    <a:pt x="16994" y="617"/>
                    <a:pt x="16925" y="939"/>
                  </a:cubicBezTo>
                  <a:cubicBezTo>
                    <a:pt x="16549" y="990"/>
                    <a:pt x="16207" y="1315"/>
                    <a:pt x="16378" y="1725"/>
                  </a:cubicBezTo>
                  <a:cubicBezTo>
                    <a:pt x="16429" y="1862"/>
                    <a:pt x="16481" y="1998"/>
                    <a:pt x="16549" y="2135"/>
                  </a:cubicBezTo>
                  <a:cubicBezTo>
                    <a:pt x="16259" y="1862"/>
                    <a:pt x="15951" y="1571"/>
                    <a:pt x="15644" y="1315"/>
                  </a:cubicBezTo>
                  <a:cubicBezTo>
                    <a:pt x="15513" y="1185"/>
                    <a:pt x="15368" y="1130"/>
                    <a:pt x="15227" y="1130"/>
                  </a:cubicBezTo>
                  <a:cubicBezTo>
                    <a:pt x="14761" y="1130"/>
                    <a:pt x="14356" y="1736"/>
                    <a:pt x="14789" y="2169"/>
                  </a:cubicBezTo>
                  <a:cubicBezTo>
                    <a:pt x="15302" y="2750"/>
                    <a:pt x="15763" y="3365"/>
                    <a:pt x="16173" y="3998"/>
                  </a:cubicBezTo>
                  <a:cubicBezTo>
                    <a:pt x="15575" y="3639"/>
                    <a:pt x="14926" y="3331"/>
                    <a:pt x="14260" y="3109"/>
                  </a:cubicBezTo>
                  <a:cubicBezTo>
                    <a:pt x="14218" y="3098"/>
                    <a:pt x="14178" y="3092"/>
                    <a:pt x="14138" y="3092"/>
                  </a:cubicBezTo>
                  <a:cubicBezTo>
                    <a:pt x="13822" y="3092"/>
                    <a:pt x="13597" y="3437"/>
                    <a:pt x="13764" y="3741"/>
                  </a:cubicBezTo>
                  <a:cubicBezTo>
                    <a:pt x="13901" y="3980"/>
                    <a:pt x="14106" y="4185"/>
                    <a:pt x="14345" y="4322"/>
                  </a:cubicBezTo>
                  <a:cubicBezTo>
                    <a:pt x="14397" y="4359"/>
                    <a:pt x="14455" y="4377"/>
                    <a:pt x="14511" y="4377"/>
                  </a:cubicBezTo>
                  <a:cubicBezTo>
                    <a:pt x="14585" y="4377"/>
                    <a:pt x="14655" y="4346"/>
                    <a:pt x="14704" y="4288"/>
                  </a:cubicBezTo>
                  <a:lnTo>
                    <a:pt x="14789" y="4339"/>
                  </a:lnTo>
                  <a:cubicBezTo>
                    <a:pt x="14653" y="4459"/>
                    <a:pt x="14584" y="4647"/>
                    <a:pt x="14601" y="4818"/>
                  </a:cubicBezTo>
                  <a:cubicBezTo>
                    <a:pt x="13012" y="3417"/>
                    <a:pt x="11440" y="2016"/>
                    <a:pt x="9663" y="854"/>
                  </a:cubicBezTo>
                  <a:cubicBezTo>
                    <a:pt x="9552" y="782"/>
                    <a:pt x="9443" y="750"/>
                    <a:pt x="9342" y="750"/>
                  </a:cubicBezTo>
                  <a:cubicBezTo>
                    <a:pt x="8915" y="750"/>
                    <a:pt x="8622" y="1307"/>
                    <a:pt x="8843" y="1708"/>
                  </a:cubicBezTo>
                  <a:cubicBezTo>
                    <a:pt x="8467" y="1469"/>
                    <a:pt x="8091" y="1247"/>
                    <a:pt x="7681" y="1059"/>
                  </a:cubicBezTo>
                  <a:cubicBezTo>
                    <a:pt x="7585" y="1004"/>
                    <a:pt x="7486" y="980"/>
                    <a:pt x="7392" y="980"/>
                  </a:cubicBezTo>
                  <a:cubicBezTo>
                    <a:pt x="6986" y="980"/>
                    <a:pt x="6656" y="1432"/>
                    <a:pt x="6878" y="1862"/>
                  </a:cubicBezTo>
                  <a:cubicBezTo>
                    <a:pt x="7323" y="2648"/>
                    <a:pt x="7801" y="3417"/>
                    <a:pt x="8348" y="4151"/>
                  </a:cubicBezTo>
                  <a:cubicBezTo>
                    <a:pt x="7801" y="3724"/>
                    <a:pt x="7220" y="3348"/>
                    <a:pt x="6605" y="3024"/>
                  </a:cubicBezTo>
                  <a:cubicBezTo>
                    <a:pt x="6519" y="2978"/>
                    <a:pt x="6429" y="2957"/>
                    <a:pt x="6342" y="2957"/>
                  </a:cubicBezTo>
                  <a:cubicBezTo>
                    <a:pt x="5941" y="2957"/>
                    <a:pt x="5584" y="3389"/>
                    <a:pt x="5836" y="3810"/>
                  </a:cubicBezTo>
                  <a:cubicBezTo>
                    <a:pt x="6212" y="4408"/>
                    <a:pt x="6639" y="4989"/>
                    <a:pt x="7083" y="5552"/>
                  </a:cubicBezTo>
                  <a:cubicBezTo>
                    <a:pt x="6571" y="5125"/>
                    <a:pt x="6058" y="4698"/>
                    <a:pt x="5528" y="4288"/>
                  </a:cubicBezTo>
                  <a:cubicBezTo>
                    <a:pt x="5432" y="4212"/>
                    <a:pt x="5335" y="4179"/>
                    <a:pt x="5245" y="4179"/>
                  </a:cubicBezTo>
                  <a:cubicBezTo>
                    <a:pt x="4891" y="4179"/>
                    <a:pt x="4630" y="4686"/>
                    <a:pt x="4794" y="5040"/>
                  </a:cubicBezTo>
                  <a:cubicBezTo>
                    <a:pt x="5375" y="6321"/>
                    <a:pt x="6246" y="7415"/>
                    <a:pt x="7135" y="8491"/>
                  </a:cubicBezTo>
                  <a:cubicBezTo>
                    <a:pt x="6246" y="7620"/>
                    <a:pt x="5289" y="6800"/>
                    <a:pt x="4298" y="6082"/>
                  </a:cubicBezTo>
                  <a:cubicBezTo>
                    <a:pt x="4203" y="6014"/>
                    <a:pt x="4106" y="5985"/>
                    <a:pt x="4015" y="5985"/>
                  </a:cubicBezTo>
                  <a:cubicBezTo>
                    <a:pt x="3646" y="5985"/>
                    <a:pt x="3355" y="6461"/>
                    <a:pt x="3546" y="6817"/>
                  </a:cubicBezTo>
                  <a:cubicBezTo>
                    <a:pt x="4110" y="7825"/>
                    <a:pt x="4760" y="8782"/>
                    <a:pt x="5409" y="9738"/>
                  </a:cubicBezTo>
                  <a:cubicBezTo>
                    <a:pt x="4606" y="8987"/>
                    <a:pt x="3803" y="8252"/>
                    <a:pt x="2846" y="7705"/>
                  </a:cubicBezTo>
                  <a:cubicBezTo>
                    <a:pt x="2770" y="7658"/>
                    <a:pt x="2686" y="7637"/>
                    <a:pt x="2602" y="7637"/>
                  </a:cubicBezTo>
                  <a:cubicBezTo>
                    <a:pt x="2289" y="7637"/>
                    <a:pt x="1976" y="7932"/>
                    <a:pt x="2111" y="8269"/>
                  </a:cubicBezTo>
                  <a:cubicBezTo>
                    <a:pt x="2658" y="9704"/>
                    <a:pt x="3529" y="10917"/>
                    <a:pt x="4350" y="12182"/>
                  </a:cubicBezTo>
                  <a:cubicBezTo>
                    <a:pt x="3683" y="11703"/>
                    <a:pt x="3051" y="11174"/>
                    <a:pt x="2419" y="10627"/>
                  </a:cubicBezTo>
                  <a:cubicBezTo>
                    <a:pt x="2313" y="10538"/>
                    <a:pt x="2193" y="10500"/>
                    <a:pt x="2076" y="10500"/>
                  </a:cubicBezTo>
                  <a:cubicBezTo>
                    <a:pt x="1721" y="10500"/>
                    <a:pt x="1401" y="10856"/>
                    <a:pt x="1633" y="11242"/>
                  </a:cubicBezTo>
                  <a:cubicBezTo>
                    <a:pt x="1923" y="11738"/>
                    <a:pt x="2197" y="12250"/>
                    <a:pt x="2436" y="12797"/>
                  </a:cubicBezTo>
                  <a:cubicBezTo>
                    <a:pt x="2145" y="12643"/>
                    <a:pt x="1872" y="12506"/>
                    <a:pt x="1599" y="12336"/>
                  </a:cubicBezTo>
                  <a:cubicBezTo>
                    <a:pt x="1520" y="12291"/>
                    <a:pt x="1439" y="12272"/>
                    <a:pt x="1360" y="12272"/>
                  </a:cubicBezTo>
                  <a:cubicBezTo>
                    <a:pt x="1014" y="12272"/>
                    <a:pt x="720" y="12657"/>
                    <a:pt x="915" y="13019"/>
                  </a:cubicBezTo>
                  <a:cubicBezTo>
                    <a:pt x="1069" y="13258"/>
                    <a:pt x="1189" y="13515"/>
                    <a:pt x="1291" y="13788"/>
                  </a:cubicBezTo>
                  <a:cubicBezTo>
                    <a:pt x="1154" y="13737"/>
                    <a:pt x="1001" y="13685"/>
                    <a:pt x="864" y="13600"/>
                  </a:cubicBezTo>
                  <a:cubicBezTo>
                    <a:pt x="788" y="13558"/>
                    <a:pt x="712" y="13539"/>
                    <a:pt x="640" y="13539"/>
                  </a:cubicBezTo>
                  <a:cubicBezTo>
                    <a:pt x="273" y="13539"/>
                    <a:pt x="0" y="14021"/>
                    <a:pt x="300" y="14335"/>
                  </a:cubicBezTo>
                  <a:cubicBezTo>
                    <a:pt x="334" y="14369"/>
                    <a:pt x="351" y="14386"/>
                    <a:pt x="368" y="14420"/>
                  </a:cubicBezTo>
                  <a:cubicBezTo>
                    <a:pt x="180" y="14608"/>
                    <a:pt x="215" y="14916"/>
                    <a:pt x="437" y="15069"/>
                  </a:cubicBezTo>
                  <a:cubicBezTo>
                    <a:pt x="604" y="15185"/>
                    <a:pt x="836" y="15293"/>
                    <a:pt x="1054" y="15293"/>
                  </a:cubicBezTo>
                  <a:cubicBezTo>
                    <a:pt x="1191" y="15293"/>
                    <a:pt x="1322" y="15250"/>
                    <a:pt x="1428" y="15138"/>
                  </a:cubicBezTo>
                  <a:cubicBezTo>
                    <a:pt x="1513" y="15069"/>
                    <a:pt x="1564" y="14967"/>
                    <a:pt x="1582" y="14864"/>
                  </a:cubicBezTo>
                  <a:cubicBezTo>
                    <a:pt x="1752" y="14899"/>
                    <a:pt x="1940" y="14950"/>
                    <a:pt x="2111" y="15001"/>
                  </a:cubicBezTo>
                  <a:cubicBezTo>
                    <a:pt x="2166" y="15018"/>
                    <a:pt x="2218" y="15026"/>
                    <a:pt x="2266" y="15026"/>
                  </a:cubicBezTo>
                  <a:cubicBezTo>
                    <a:pt x="2657" y="15026"/>
                    <a:pt x="2831" y="14517"/>
                    <a:pt x="2573" y="14198"/>
                  </a:cubicBezTo>
                  <a:cubicBezTo>
                    <a:pt x="2487" y="14095"/>
                    <a:pt x="2419" y="13993"/>
                    <a:pt x="2368" y="13890"/>
                  </a:cubicBezTo>
                  <a:lnTo>
                    <a:pt x="2368" y="13890"/>
                  </a:lnTo>
                  <a:cubicBezTo>
                    <a:pt x="2590" y="14010"/>
                    <a:pt x="2812" y="14130"/>
                    <a:pt x="3034" y="14266"/>
                  </a:cubicBezTo>
                  <a:cubicBezTo>
                    <a:pt x="3117" y="14313"/>
                    <a:pt x="3203" y="14334"/>
                    <a:pt x="3285" y="14334"/>
                  </a:cubicBezTo>
                  <a:cubicBezTo>
                    <a:pt x="3596" y="14334"/>
                    <a:pt x="3863" y="14040"/>
                    <a:pt x="3769" y="13702"/>
                  </a:cubicBezTo>
                  <a:cubicBezTo>
                    <a:pt x="3700" y="13395"/>
                    <a:pt x="3615" y="13087"/>
                    <a:pt x="3495" y="12780"/>
                  </a:cubicBezTo>
                  <a:lnTo>
                    <a:pt x="3495" y="12780"/>
                  </a:lnTo>
                  <a:cubicBezTo>
                    <a:pt x="4144" y="13275"/>
                    <a:pt x="4828" y="13702"/>
                    <a:pt x="5528" y="14061"/>
                  </a:cubicBezTo>
                  <a:cubicBezTo>
                    <a:pt x="5612" y="14107"/>
                    <a:pt x="5697" y="14127"/>
                    <a:pt x="5777" y="14127"/>
                  </a:cubicBezTo>
                  <a:cubicBezTo>
                    <a:pt x="6122" y="14127"/>
                    <a:pt x="6389" y="13755"/>
                    <a:pt x="6195" y="13395"/>
                  </a:cubicBezTo>
                  <a:cubicBezTo>
                    <a:pt x="5546" y="12113"/>
                    <a:pt x="4674" y="10986"/>
                    <a:pt x="3939" y="9738"/>
                  </a:cubicBezTo>
                  <a:lnTo>
                    <a:pt x="3939" y="9738"/>
                  </a:lnTo>
                  <a:cubicBezTo>
                    <a:pt x="5101" y="10747"/>
                    <a:pt x="6144" y="11874"/>
                    <a:pt x="7476" y="12677"/>
                  </a:cubicBezTo>
                  <a:cubicBezTo>
                    <a:pt x="7557" y="12724"/>
                    <a:pt x="7641" y="12744"/>
                    <a:pt x="7722" y="12744"/>
                  </a:cubicBezTo>
                  <a:cubicBezTo>
                    <a:pt x="8091" y="12744"/>
                    <a:pt x="8415" y="12323"/>
                    <a:pt x="8177" y="11960"/>
                  </a:cubicBezTo>
                  <a:cubicBezTo>
                    <a:pt x="7596" y="11037"/>
                    <a:pt x="6964" y="10131"/>
                    <a:pt x="6349" y="9226"/>
                  </a:cubicBezTo>
                  <a:lnTo>
                    <a:pt x="6349" y="9226"/>
                  </a:lnTo>
                  <a:cubicBezTo>
                    <a:pt x="7545" y="10388"/>
                    <a:pt x="8707" y="11584"/>
                    <a:pt x="10022" y="12609"/>
                  </a:cubicBezTo>
                  <a:cubicBezTo>
                    <a:pt x="10137" y="12711"/>
                    <a:pt x="10264" y="12755"/>
                    <a:pt x="10386" y="12755"/>
                  </a:cubicBezTo>
                  <a:cubicBezTo>
                    <a:pt x="10757" y="12755"/>
                    <a:pt x="11082" y="12353"/>
                    <a:pt x="10876" y="11943"/>
                  </a:cubicBezTo>
                  <a:cubicBezTo>
                    <a:pt x="10142" y="10336"/>
                    <a:pt x="8963" y="9038"/>
                    <a:pt x="7852" y="7671"/>
                  </a:cubicBezTo>
                  <a:lnTo>
                    <a:pt x="7852" y="7671"/>
                  </a:lnTo>
                  <a:cubicBezTo>
                    <a:pt x="9595" y="9260"/>
                    <a:pt x="11269" y="10917"/>
                    <a:pt x="13149" y="12353"/>
                  </a:cubicBezTo>
                  <a:cubicBezTo>
                    <a:pt x="13229" y="12414"/>
                    <a:pt x="13317" y="12440"/>
                    <a:pt x="13404" y="12440"/>
                  </a:cubicBezTo>
                  <a:cubicBezTo>
                    <a:pt x="13781" y="12440"/>
                    <a:pt x="14150" y="11944"/>
                    <a:pt x="13901" y="11584"/>
                  </a:cubicBezTo>
                  <a:cubicBezTo>
                    <a:pt x="12568" y="9721"/>
                    <a:pt x="10894" y="8132"/>
                    <a:pt x="9339" y="6458"/>
                  </a:cubicBezTo>
                  <a:lnTo>
                    <a:pt x="9339" y="6458"/>
                  </a:lnTo>
                  <a:cubicBezTo>
                    <a:pt x="11287" y="8286"/>
                    <a:pt x="12978" y="10422"/>
                    <a:pt x="15268" y="11840"/>
                  </a:cubicBezTo>
                  <a:cubicBezTo>
                    <a:pt x="15373" y="11903"/>
                    <a:pt x="15476" y="11931"/>
                    <a:pt x="15572" y="11931"/>
                  </a:cubicBezTo>
                  <a:cubicBezTo>
                    <a:pt x="16018" y="11931"/>
                    <a:pt x="16306" y="11329"/>
                    <a:pt x="15968" y="10935"/>
                  </a:cubicBezTo>
                  <a:cubicBezTo>
                    <a:pt x="13832" y="8372"/>
                    <a:pt x="11269" y="6133"/>
                    <a:pt x="9287" y="3451"/>
                  </a:cubicBezTo>
                  <a:lnTo>
                    <a:pt x="9287" y="3451"/>
                  </a:lnTo>
                  <a:cubicBezTo>
                    <a:pt x="12226" y="5723"/>
                    <a:pt x="14413" y="8987"/>
                    <a:pt x="17745" y="10781"/>
                  </a:cubicBezTo>
                  <a:cubicBezTo>
                    <a:pt x="17827" y="10825"/>
                    <a:pt x="17917" y="10845"/>
                    <a:pt x="18006" y="10845"/>
                  </a:cubicBezTo>
                  <a:cubicBezTo>
                    <a:pt x="18438" y="10845"/>
                    <a:pt x="18877" y="10385"/>
                    <a:pt x="18565" y="9961"/>
                  </a:cubicBezTo>
                  <a:cubicBezTo>
                    <a:pt x="18394" y="9738"/>
                    <a:pt x="18241" y="9533"/>
                    <a:pt x="18070" y="9311"/>
                  </a:cubicBezTo>
                  <a:lnTo>
                    <a:pt x="18070" y="9311"/>
                  </a:lnTo>
                  <a:cubicBezTo>
                    <a:pt x="18702" y="9790"/>
                    <a:pt x="19368" y="10217"/>
                    <a:pt x="20052" y="10627"/>
                  </a:cubicBezTo>
                  <a:cubicBezTo>
                    <a:pt x="20162" y="10688"/>
                    <a:pt x="20271" y="10715"/>
                    <a:pt x="20373" y="10715"/>
                  </a:cubicBezTo>
                  <a:cubicBezTo>
                    <a:pt x="20869" y="10715"/>
                    <a:pt x="21203" y="10078"/>
                    <a:pt x="20821" y="9653"/>
                  </a:cubicBezTo>
                  <a:cubicBezTo>
                    <a:pt x="20633" y="9431"/>
                    <a:pt x="20445" y="9226"/>
                    <a:pt x="20240" y="9021"/>
                  </a:cubicBezTo>
                  <a:cubicBezTo>
                    <a:pt x="20240" y="8867"/>
                    <a:pt x="20206" y="8713"/>
                    <a:pt x="20103" y="8594"/>
                  </a:cubicBezTo>
                  <a:cubicBezTo>
                    <a:pt x="19249" y="7534"/>
                    <a:pt x="18309" y="6543"/>
                    <a:pt x="17267" y="5655"/>
                  </a:cubicBezTo>
                  <a:lnTo>
                    <a:pt x="17267" y="5655"/>
                  </a:lnTo>
                  <a:cubicBezTo>
                    <a:pt x="17306" y="5666"/>
                    <a:pt x="17344" y="5671"/>
                    <a:pt x="17381" y="5671"/>
                  </a:cubicBezTo>
                  <a:cubicBezTo>
                    <a:pt x="17636" y="5671"/>
                    <a:pt x="17837" y="5432"/>
                    <a:pt x="17882" y="5194"/>
                  </a:cubicBezTo>
                  <a:cubicBezTo>
                    <a:pt x="17937" y="5207"/>
                    <a:pt x="17992" y="5214"/>
                    <a:pt x="18045" y="5214"/>
                  </a:cubicBezTo>
                  <a:cubicBezTo>
                    <a:pt x="18452" y="5214"/>
                    <a:pt x="18774" y="4833"/>
                    <a:pt x="18668" y="4425"/>
                  </a:cubicBezTo>
                  <a:cubicBezTo>
                    <a:pt x="18668" y="4373"/>
                    <a:pt x="18651" y="4339"/>
                    <a:pt x="18634" y="4288"/>
                  </a:cubicBezTo>
                  <a:lnTo>
                    <a:pt x="18634" y="4288"/>
                  </a:lnTo>
                  <a:lnTo>
                    <a:pt x="18685" y="4322"/>
                  </a:lnTo>
                  <a:cubicBezTo>
                    <a:pt x="18817" y="4447"/>
                    <a:pt x="18982" y="4508"/>
                    <a:pt x="19144" y="4508"/>
                  </a:cubicBezTo>
                  <a:cubicBezTo>
                    <a:pt x="19338" y="4508"/>
                    <a:pt x="19529" y="4421"/>
                    <a:pt x="19659" y="4254"/>
                  </a:cubicBezTo>
                  <a:lnTo>
                    <a:pt x="19693" y="4271"/>
                  </a:lnTo>
                  <a:cubicBezTo>
                    <a:pt x="19803" y="4351"/>
                    <a:pt x="19915" y="4385"/>
                    <a:pt x="20024" y="4385"/>
                  </a:cubicBezTo>
                  <a:cubicBezTo>
                    <a:pt x="20473" y="4385"/>
                    <a:pt x="20846" y="3792"/>
                    <a:pt x="20599" y="3365"/>
                  </a:cubicBezTo>
                  <a:cubicBezTo>
                    <a:pt x="20411" y="3024"/>
                    <a:pt x="20223" y="2665"/>
                    <a:pt x="20035" y="2323"/>
                  </a:cubicBezTo>
                  <a:cubicBezTo>
                    <a:pt x="20120" y="2203"/>
                    <a:pt x="20171" y="2067"/>
                    <a:pt x="20171" y="1913"/>
                  </a:cubicBezTo>
                  <a:lnTo>
                    <a:pt x="20171" y="1896"/>
                  </a:lnTo>
                  <a:cubicBezTo>
                    <a:pt x="20257" y="1862"/>
                    <a:pt x="20342" y="1810"/>
                    <a:pt x="20393" y="1742"/>
                  </a:cubicBezTo>
                  <a:cubicBezTo>
                    <a:pt x="20974" y="1025"/>
                    <a:pt x="20650" y="461"/>
                    <a:pt x="19847" y="85"/>
                  </a:cubicBezTo>
                  <a:cubicBezTo>
                    <a:pt x="19737" y="27"/>
                    <a:pt x="19621" y="1"/>
                    <a:pt x="19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5"/>
            <p:cNvSpPr/>
            <p:nvPr/>
          </p:nvSpPr>
          <p:spPr>
            <a:xfrm rot="1164162">
              <a:off x="7863863" y="3761118"/>
              <a:ext cx="779864" cy="980621"/>
            </a:xfrm>
            <a:custGeom>
              <a:avLst/>
              <a:gdLst/>
              <a:ahLst/>
              <a:cxnLst/>
              <a:rect l="l" t="t" r="r" b="b"/>
              <a:pathLst>
                <a:path w="25992" h="32683" extrusionOk="0">
                  <a:moveTo>
                    <a:pt x="17878" y="276"/>
                  </a:moveTo>
                  <a:cubicBezTo>
                    <a:pt x="17883" y="276"/>
                    <a:pt x="17888" y="277"/>
                    <a:pt x="17892" y="278"/>
                  </a:cubicBezTo>
                  <a:cubicBezTo>
                    <a:pt x="18849" y="569"/>
                    <a:pt x="19754" y="1013"/>
                    <a:pt x="20575" y="1594"/>
                  </a:cubicBezTo>
                  <a:cubicBezTo>
                    <a:pt x="22078" y="2619"/>
                    <a:pt x="21207" y="3678"/>
                    <a:pt x="20216" y="4704"/>
                  </a:cubicBezTo>
                  <a:cubicBezTo>
                    <a:pt x="19584" y="5353"/>
                    <a:pt x="18866" y="5934"/>
                    <a:pt x="18353" y="6669"/>
                  </a:cubicBezTo>
                  <a:cubicBezTo>
                    <a:pt x="17584" y="6053"/>
                    <a:pt x="16816" y="5438"/>
                    <a:pt x="16047" y="4840"/>
                  </a:cubicBezTo>
                  <a:cubicBezTo>
                    <a:pt x="15756" y="4618"/>
                    <a:pt x="15466" y="4396"/>
                    <a:pt x="15175" y="4191"/>
                  </a:cubicBezTo>
                  <a:lnTo>
                    <a:pt x="15363" y="4003"/>
                  </a:lnTo>
                  <a:cubicBezTo>
                    <a:pt x="15380" y="4003"/>
                    <a:pt x="15363" y="3986"/>
                    <a:pt x="15346" y="3986"/>
                  </a:cubicBezTo>
                  <a:cubicBezTo>
                    <a:pt x="15602" y="3883"/>
                    <a:pt x="16235" y="2534"/>
                    <a:pt x="16440" y="2226"/>
                  </a:cubicBezTo>
                  <a:cubicBezTo>
                    <a:pt x="16591" y="2025"/>
                    <a:pt x="17614" y="276"/>
                    <a:pt x="17878" y="276"/>
                  </a:cubicBezTo>
                  <a:close/>
                  <a:moveTo>
                    <a:pt x="22660" y="24694"/>
                  </a:moveTo>
                  <a:cubicBezTo>
                    <a:pt x="23262" y="24694"/>
                    <a:pt x="23378" y="25557"/>
                    <a:pt x="23462" y="25959"/>
                  </a:cubicBezTo>
                  <a:lnTo>
                    <a:pt x="23462" y="25976"/>
                  </a:lnTo>
                  <a:cubicBezTo>
                    <a:pt x="21395" y="26830"/>
                    <a:pt x="19242" y="27514"/>
                    <a:pt x="17021" y="27787"/>
                  </a:cubicBezTo>
                  <a:cubicBezTo>
                    <a:pt x="17038" y="27770"/>
                    <a:pt x="17038" y="27753"/>
                    <a:pt x="17021" y="27736"/>
                  </a:cubicBezTo>
                  <a:cubicBezTo>
                    <a:pt x="16884" y="27394"/>
                    <a:pt x="16388" y="26318"/>
                    <a:pt x="16867" y="26096"/>
                  </a:cubicBezTo>
                  <a:cubicBezTo>
                    <a:pt x="17721" y="25720"/>
                    <a:pt x="18593" y="25446"/>
                    <a:pt x="19481" y="25241"/>
                  </a:cubicBezTo>
                  <a:cubicBezTo>
                    <a:pt x="20233" y="25070"/>
                    <a:pt x="20985" y="24968"/>
                    <a:pt x="21736" y="24831"/>
                  </a:cubicBezTo>
                  <a:cubicBezTo>
                    <a:pt x="22027" y="24763"/>
                    <a:pt x="22317" y="24729"/>
                    <a:pt x="22625" y="24695"/>
                  </a:cubicBezTo>
                  <a:cubicBezTo>
                    <a:pt x="22637" y="24694"/>
                    <a:pt x="22648" y="24694"/>
                    <a:pt x="22660" y="24694"/>
                  </a:cubicBezTo>
                  <a:close/>
                  <a:moveTo>
                    <a:pt x="17710" y="0"/>
                  </a:moveTo>
                  <a:cubicBezTo>
                    <a:pt x="17669" y="0"/>
                    <a:pt x="17633" y="28"/>
                    <a:pt x="17619" y="56"/>
                  </a:cubicBezTo>
                  <a:cubicBezTo>
                    <a:pt x="16713" y="1389"/>
                    <a:pt x="15722" y="2670"/>
                    <a:pt x="14953" y="4071"/>
                  </a:cubicBezTo>
                  <a:cubicBezTo>
                    <a:pt x="14150" y="3508"/>
                    <a:pt x="13313" y="2978"/>
                    <a:pt x="12459" y="2448"/>
                  </a:cubicBezTo>
                  <a:cubicBezTo>
                    <a:pt x="11690" y="1987"/>
                    <a:pt x="10904" y="1526"/>
                    <a:pt x="10118" y="1081"/>
                  </a:cubicBezTo>
                  <a:cubicBezTo>
                    <a:pt x="9987" y="1008"/>
                    <a:pt x="9668" y="749"/>
                    <a:pt x="9451" y="749"/>
                  </a:cubicBezTo>
                  <a:cubicBezTo>
                    <a:pt x="9413" y="749"/>
                    <a:pt x="9379" y="756"/>
                    <a:pt x="9349" y="774"/>
                  </a:cubicBezTo>
                  <a:cubicBezTo>
                    <a:pt x="9315" y="791"/>
                    <a:pt x="9315" y="825"/>
                    <a:pt x="9349" y="842"/>
                  </a:cubicBezTo>
                  <a:cubicBezTo>
                    <a:pt x="9622" y="893"/>
                    <a:pt x="10101" y="1303"/>
                    <a:pt x="10340" y="1440"/>
                  </a:cubicBezTo>
                  <a:cubicBezTo>
                    <a:pt x="11092" y="1867"/>
                    <a:pt x="11843" y="2346"/>
                    <a:pt x="12561" y="2790"/>
                  </a:cubicBezTo>
                  <a:cubicBezTo>
                    <a:pt x="13757" y="3508"/>
                    <a:pt x="14885" y="4294"/>
                    <a:pt x="15978" y="5131"/>
                  </a:cubicBezTo>
                  <a:cubicBezTo>
                    <a:pt x="17328" y="6173"/>
                    <a:pt x="18627" y="7232"/>
                    <a:pt x="19925" y="8309"/>
                  </a:cubicBezTo>
                  <a:cubicBezTo>
                    <a:pt x="20540" y="8821"/>
                    <a:pt x="21155" y="9334"/>
                    <a:pt x="21771" y="9847"/>
                  </a:cubicBezTo>
                  <a:cubicBezTo>
                    <a:pt x="21976" y="10017"/>
                    <a:pt x="22334" y="10240"/>
                    <a:pt x="22591" y="10462"/>
                  </a:cubicBezTo>
                  <a:cubicBezTo>
                    <a:pt x="22435" y="10350"/>
                    <a:pt x="22189" y="10309"/>
                    <a:pt x="21905" y="10309"/>
                  </a:cubicBezTo>
                  <a:cubicBezTo>
                    <a:pt x="21189" y="10309"/>
                    <a:pt x="20234" y="10571"/>
                    <a:pt x="19891" y="10633"/>
                  </a:cubicBezTo>
                  <a:cubicBezTo>
                    <a:pt x="17414" y="11060"/>
                    <a:pt x="14970" y="11692"/>
                    <a:pt x="12527" y="12324"/>
                  </a:cubicBezTo>
                  <a:cubicBezTo>
                    <a:pt x="9844" y="13025"/>
                    <a:pt x="7179" y="13793"/>
                    <a:pt x="4531" y="14665"/>
                  </a:cubicBezTo>
                  <a:cubicBezTo>
                    <a:pt x="3283" y="15058"/>
                    <a:pt x="1763" y="15451"/>
                    <a:pt x="584" y="16151"/>
                  </a:cubicBezTo>
                  <a:lnTo>
                    <a:pt x="550" y="16151"/>
                  </a:lnTo>
                  <a:lnTo>
                    <a:pt x="925" y="15793"/>
                  </a:lnTo>
                  <a:cubicBezTo>
                    <a:pt x="940" y="15778"/>
                    <a:pt x="930" y="15738"/>
                    <a:pt x="904" y="15738"/>
                  </a:cubicBezTo>
                  <a:cubicBezTo>
                    <a:pt x="900" y="15738"/>
                    <a:pt x="896" y="15739"/>
                    <a:pt x="891" y="15741"/>
                  </a:cubicBezTo>
                  <a:cubicBezTo>
                    <a:pt x="735" y="15840"/>
                    <a:pt x="642" y="15891"/>
                    <a:pt x="611" y="15891"/>
                  </a:cubicBezTo>
                  <a:cubicBezTo>
                    <a:pt x="577" y="15891"/>
                    <a:pt x="614" y="15831"/>
                    <a:pt x="720" y="15707"/>
                  </a:cubicBezTo>
                  <a:cubicBezTo>
                    <a:pt x="908" y="15280"/>
                    <a:pt x="1062" y="14836"/>
                    <a:pt x="1233" y="14392"/>
                  </a:cubicBezTo>
                  <a:cubicBezTo>
                    <a:pt x="1506" y="13674"/>
                    <a:pt x="1763" y="12939"/>
                    <a:pt x="2036" y="12222"/>
                  </a:cubicBezTo>
                  <a:cubicBezTo>
                    <a:pt x="2617" y="10667"/>
                    <a:pt x="3215" y="9095"/>
                    <a:pt x="4086" y="7694"/>
                  </a:cubicBezTo>
                  <a:cubicBezTo>
                    <a:pt x="5624" y="5216"/>
                    <a:pt x="7743" y="3132"/>
                    <a:pt x="9212" y="637"/>
                  </a:cubicBezTo>
                  <a:cubicBezTo>
                    <a:pt x="9261" y="565"/>
                    <a:pt x="9198" y="492"/>
                    <a:pt x="9127" y="492"/>
                  </a:cubicBezTo>
                  <a:cubicBezTo>
                    <a:pt x="9097" y="492"/>
                    <a:pt x="9066" y="505"/>
                    <a:pt x="9041" y="535"/>
                  </a:cubicBezTo>
                  <a:cubicBezTo>
                    <a:pt x="7367" y="2910"/>
                    <a:pt x="5487" y="5148"/>
                    <a:pt x="3898" y="7591"/>
                  </a:cubicBezTo>
                  <a:cubicBezTo>
                    <a:pt x="2241" y="10154"/>
                    <a:pt x="1472" y="13298"/>
                    <a:pt x="362" y="16100"/>
                  </a:cubicBezTo>
                  <a:cubicBezTo>
                    <a:pt x="334" y="16170"/>
                    <a:pt x="397" y="16229"/>
                    <a:pt x="459" y="16229"/>
                  </a:cubicBezTo>
                  <a:cubicBezTo>
                    <a:pt x="473" y="16229"/>
                    <a:pt x="486" y="16226"/>
                    <a:pt x="498" y="16220"/>
                  </a:cubicBezTo>
                  <a:cubicBezTo>
                    <a:pt x="498" y="16220"/>
                    <a:pt x="498" y="16220"/>
                    <a:pt x="498" y="16237"/>
                  </a:cubicBezTo>
                  <a:cubicBezTo>
                    <a:pt x="344" y="16322"/>
                    <a:pt x="208" y="16408"/>
                    <a:pt x="71" y="16510"/>
                  </a:cubicBezTo>
                  <a:cubicBezTo>
                    <a:pt x="0" y="16567"/>
                    <a:pt x="47" y="16659"/>
                    <a:pt x="104" y="16659"/>
                  </a:cubicBezTo>
                  <a:cubicBezTo>
                    <a:pt x="116" y="16659"/>
                    <a:pt x="128" y="16656"/>
                    <a:pt x="139" y="16647"/>
                  </a:cubicBezTo>
                  <a:cubicBezTo>
                    <a:pt x="225" y="16579"/>
                    <a:pt x="362" y="16510"/>
                    <a:pt x="464" y="16425"/>
                  </a:cubicBezTo>
                  <a:lnTo>
                    <a:pt x="464" y="16425"/>
                  </a:lnTo>
                  <a:cubicBezTo>
                    <a:pt x="259" y="18509"/>
                    <a:pt x="1267" y="20679"/>
                    <a:pt x="1933" y="22593"/>
                  </a:cubicBezTo>
                  <a:cubicBezTo>
                    <a:pt x="3044" y="25856"/>
                    <a:pt x="3796" y="29257"/>
                    <a:pt x="4684" y="32588"/>
                  </a:cubicBezTo>
                  <a:cubicBezTo>
                    <a:pt x="4701" y="32640"/>
                    <a:pt x="4736" y="32674"/>
                    <a:pt x="4787" y="32674"/>
                  </a:cubicBezTo>
                  <a:cubicBezTo>
                    <a:pt x="4934" y="32680"/>
                    <a:pt x="5082" y="32683"/>
                    <a:pt x="5228" y="32683"/>
                  </a:cubicBezTo>
                  <a:cubicBezTo>
                    <a:pt x="7186" y="32683"/>
                    <a:pt x="9062" y="32168"/>
                    <a:pt x="10938" y="31580"/>
                  </a:cubicBezTo>
                  <a:cubicBezTo>
                    <a:pt x="13125" y="30897"/>
                    <a:pt x="15244" y="30282"/>
                    <a:pt x="17499" y="29803"/>
                  </a:cubicBezTo>
                  <a:cubicBezTo>
                    <a:pt x="19396" y="29393"/>
                    <a:pt x="21275" y="28829"/>
                    <a:pt x="23103" y="28146"/>
                  </a:cubicBezTo>
                  <a:cubicBezTo>
                    <a:pt x="23872" y="27873"/>
                    <a:pt x="25307" y="27565"/>
                    <a:pt x="25871" y="26933"/>
                  </a:cubicBezTo>
                  <a:cubicBezTo>
                    <a:pt x="25992" y="26839"/>
                    <a:pt x="25934" y="26735"/>
                    <a:pt x="25854" y="26735"/>
                  </a:cubicBezTo>
                  <a:cubicBezTo>
                    <a:pt x="25832" y="26735"/>
                    <a:pt x="25808" y="26743"/>
                    <a:pt x="25786" y="26762"/>
                  </a:cubicBezTo>
                  <a:cubicBezTo>
                    <a:pt x="25512" y="27001"/>
                    <a:pt x="25222" y="27189"/>
                    <a:pt x="24880" y="27309"/>
                  </a:cubicBezTo>
                  <a:cubicBezTo>
                    <a:pt x="24744" y="26762"/>
                    <a:pt x="24521" y="26249"/>
                    <a:pt x="24231" y="25754"/>
                  </a:cubicBezTo>
                  <a:cubicBezTo>
                    <a:pt x="24209" y="25721"/>
                    <a:pt x="24173" y="25702"/>
                    <a:pt x="24136" y="25702"/>
                  </a:cubicBezTo>
                  <a:cubicBezTo>
                    <a:pt x="24116" y="25702"/>
                    <a:pt x="24095" y="25708"/>
                    <a:pt x="24077" y="25720"/>
                  </a:cubicBezTo>
                  <a:lnTo>
                    <a:pt x="23667" y="25891"/>
                  </a:lnTo>
                  <a:cubicBezTo>
                    <a:pt x="23483" y="25045"/>
                    <a:pt x="23257" y="24503"/>
                    <a:pt x="22466" y="24503"/>
                  </a:cubicBezTo>
                  <a:cubicBezTo>
                    <a:pt x="22378" y="24503"/>
                    <a:pt x="22283" y="24510"/>
                    <a:pt x="22181" y="24524"/>
                  </a:cubicBezTo>
                  <a:cubicBezTo>
                    <a:pt x="20216" y="24797"/>
                    <a:pt x="18234" y="25207"/>
                    <a:pt x="16423" y="26061"/>
                  </a:cubicBezTo>
                  <a:cubicBezTo>
                    <a:pt x="16388" y="26096"/>
                    <a:pt x="16371" y="26130"/>
                    <a:pt x="16388" y="26181"/>
                  </a:cubicBezTo>
                  <a:cubicBezTo>
                    <a:pt x="16508" y="26728"/>
                    <a:pt x="16679" y="27275"/>
                    <a:pt x="16884" y="27787"/>
                  </a:cubicBezTo>
                  <a:lnTo>
                    <a:pt x="16884" y="27804"/>
                  </a:lnTo>
                  <a:cubicBezTo>
                    <a:pt x="16593" y="27838"/>
                    <a:pt x="16303" y="27873"/>
                    <a:pt x="16030" y="27890"/>
                  </a:cubicBezTo>
                  <a:cubicBezTo>
                    <a:pt x="15961" y="27890"/>
                    <a:pt x="15910" y="27941"/>
                    <a:pt x="15927" y="28009"/>
                  </a:cubicBezTo>
                  <a:cubicBezTo>
                    <a:pt x="16081" y="28556"/>
                    <a:pt x="16286" y="29103"/>
                    <a:pt x="16542" y="29615"/>
                  </a:cubicBezTo>
                  <a:cubicBezTo>
                    <a:pt x="16552" y="29630"/>
                    <a:pt x="16567" y="29637"/>
                    <a:pt x="16582" y="29637"/>
                  </a:cubicBezTo>
                  <a:cubicBezTo>
                    <a:pt x="16618" y="29637"/>
                    <a:pt x="16657" y="29600"/>
                    <a:pt x="16645" y="29564"/>
                  </a:cubicBezTo>
                  <a:cubicBezTo>
                    <a:pt x="16645" y="29547"/>
                    <a:pt x="15825" y="28095"/>
                    <a:pt x="16457" y="28060"/>
                  </a:cubicBezTo>
                  <a:cubicBezTo>
                    <a:pt x="16901" y="28043"/>
                    <a:pt x="17362" y="27958"/>
                    <a:pt x="17807" y="27907"/>
                  </a:cubicBezTo>
                  <a:cubicBezTo>
                    <a:pt x="19003" y="27702"/>
                    <a:pt x="20164" y="27394"/>
                    <a:pt x="21309" y="27001"/>
                  </a:cubicBezTo>
                  <a:cubicBezTo>
                    <a:pt x="22164" y="26728"/>
                    <a:pt x="22984" y="26420"/>
                    <a:pt x="23804" y="26061"/>
                  </a:cubicBezTo>
                  <a:cubicBezTo>
                    <a:pt x="23856" y="26041"/>
                    <a:pt x="23904" y="26032"/>
                    <a:pt x="23949" y="26032"/>
                  </a:cubicBezTo>
                  <a:cubicBezTo>
                    <a:pt x="24393" y="26032"/>
                    <a:pt x="24523" y="26960"/>
                    <a:pt x="24709" y="27394"/>
                  </a:cubicBezTo>
                  <a:cubicBezTo>
                    <a:pt x="24146" y="27599"/>
                    <a:pt x="23548" y="27753"/>
                    <a:pt x="23086" y="27924"/>
                  </a:cubicBezTo>
                  <a:cubicBezTo>
                    <a:pt x="21685" y="28436"/>
                    <a:pt x="20267" y="28898"/>
                    <a:pt x="18815" y="29257"/>
                  </a:cubicBezTo>
                  <a:cubicBezTo>
                    <a:pt x="17055" y="29701"/>
                    <a:pt x="15244" y="29991"/>
                    <a:pt x="13501" y="30521"/>
                  </a:cubicBezTo>
                  <a:cubicBezTo>
                    <a:pt x="11758" y="31051"/>
                    <a:pt x="10049" y="31683"/>
                    <a:pt x="8272" y="32093"/>
                  </a:cubicBezTo>
                  <a:cubicBezTo>
                    <a:pt x="7281" y="32332"/>
                    <a:pt x="6273" y="32452"/>
                    <a:pt x="5248" y="32452"/>
                  </a:cubicBezTo>
                  <a:cubicBezTo>
                    <a:pt x="4616" y="32452"/>
                    <a:pt x="4326" y="30179"/>
                    <a:pt x="4189" y="29718"/>
                  </a:cubicBezTo>
                  <a:cubicBezTo>
                    <a:pt x="3710" y="27821"/>
                    <a:pt x="3232" y="25942"/>
                    <a:pt x="2668" y="24079"/>
                  </a:cubicBezTo>
                  <a:cubicBezTo>
                    <a:pt x="1968" y="21687"/>
                    <a:pt x="379" y="18885"/>
                    <a:pt x="669" y="16322"/>
                  </a:cubicBezTo>
                  <a:cubicBezTo>
                    <a:pt x="1797" y="15673"/>
                    <a:pt x="3232" y="15331"/>
                    <a:pt x="4411" y="14938"/>
                  </a:cubicBezTo>
                  <a:cubicBezTo>
                    <a:pt x="6786" y="14169"/>
                    <a:pt x="9178" y="13469"/>
                    <a:pt x="11587" y="12820"/>
                  </a:cubicBezTo>
                  <a:cubicBezTo>
                    <a:pt x="13911" y="12204"/>
                    <a:pt x="16286" y="11606"/>
                    <a:pt x="18644" y="11111"/>
                  </a:cubicBezTo>
                  <a:cubicBezTo>
                    <a:pt x="19498" y="10940"/>
                    <a:pt x="20352" y="10786"/>
                    <a:pt x="21224" y="10684"/>
                  </a:cubicBezTo>
                  <a:cubicBezTo>
                    <a:pt x="21384" y="10662"/>
                    <a:pt x="21783" y="10581"/>
                    <a:pt x="22110" y="10581"/>
                  </a:cubicBezTo>
                  <a:cubicBezTo>
                    <a:pt x="22308" y="10581"/>
                    <a:pt x="22479" y="10611"/>
                    <a:pt x="22557" y="10701"/>
                  </a:cubicBezTo>
                  <a:cubicBezTo>
                    <a:pt x="22576" y="10725"/>
                    <a:pt x="22603" y="10736"/>
                    <a:pt x="22630" y="10736"/>
                  </a:cubicBezTo>
                  <a:cubicBezTo>
                    <a:pt x="22696" y="10736"/>
                    <a:pt x="22764" y="10671"/>
                    <a:pt x="22727" y="10598"/>
                  </a:cubicBezTo>
                  <a:lnTo>
                    <a:pt x="22727" y="10598"/>
                  </a:lnTo>
                  <a:cubicBezTo>
                    <a:pt x="22762" y="10615"/>
                    <a:pt x="22779" y="10650"/>
                    <a:pt x="22796" y="10667"/>
                  </a:cubicBezTo>
                  <a:cubicBezTo>
                    <a:pt x="22812" y="10694"/>
                    <a:pt x="22837" y="10705"/>
                    <a:pt x="22862" y="10705"/>
                  </a:cubicBezTo>
                  <a:cubicBezTo>
                    <a:pt x="22915" y="10705"/>
                    <a:pt x="22967" y="10651"/>
                    <a:pt x="22932" y="10581"/>
                  </a:cubicBezTo>
                  <a:cubicBezTo>
                    <a:pt x="22420" y="9693"/>
                    <a:pt x="21121" y="8958"/>
                    <a:pt x="20335" y="8326"/>
                  </a:cubicBezTo>
                  <a:cubicBezTo>
                    <a:pt x="19720" y="7813"/>
                    <a:pt x="19105" y="7318"/>
                    <a:pt x="18490" y="6805"/>
                  </a:cubicBezTo>
                  <a:cubicBezTo>
                    <a:pt x="19122" y="5917"/>
                    <a:pt x="20028" y="5216"/>
                    <a:pt x="20763" y="4430"/>
                  </a:cubicBezTo>
                  <a:cubicBezTo>
                    <a:pt x="21121" y="4037"/>
                    <a:pt x="21839" y="3320"/>
                    <a:pt x="21702" y="2722"/>
                  </a:cubicBezTo>
                  <a:cubicBezTo>
                    <a:pt x="21378" y="1235"/>
                    <a:pt x="19037" y="364"/>
                    <a:pt x="17738" y="5"/>
                  </a:cubicBezTo>
                  <a:cubicBezTo>
                    <a:pt x="17729" y="2"/>
                    <a:pt x="17719" y="0"/>
                    <a:pt x="1771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5"/>
            <p:cNvSpPr/>
            <p:nvPr/>
          </p:nvSpPr>
          <p:spPr>
            <a:xfrm rot="1164162">
              <a:off x="8468502" y="4184932"/>
              <a:ext cx="139999" cy="488705"/>
            </a:xfrm>
            <a:custGeom>
              <a:avLst/>
              <a:gdLst/>
              <a:ahLst/>
              <a:cxnLst/>
              <a:rect l="l" t="t" r="r" b="b"/>
              <a:pathLst>
                <a:path w="4666" h="16288" extrusionOk="0">
                  <a:moveTo>
                    <a:pt x="376" y="0"/>
                  </a:moveTo>
                  <a:cubicBezTo>
                    <a:pt x="353" y="0"/>
                    <a:pt x="329" y="9"/>
                    <a:pt x="308" y="30"/>
                  </a:cubicBezTo>
                  <a:cubicBezTo>
                    <a:pt x="1" y="354"/>
                    <a:pt x="479" y="1465"/>
                    <a:pt x="564" y="1807"/>
                  </a:cubicBezTo>
                  <a:cubicBezTo>
                    <a:pt x="992" y="3396"/>
                    <a:pt x="1487" y="4985"/>
                    <a:pt x="1966" y="6574"/>
                  </a:cubicBezTo>
                  <a:cubicBezTo>
                    <a:pt x="2512" y="8419"/>
                    <a:pt x="3059" y="10247"/>
                    <a:pt x="3572" y="12110"/>
                  </a:cubicBezTo>
                  <a:cubicBezTo>
                    <a:pt x="3930" y="13425"/>
                    <a:pt x="4375" y="14826"/>
                    <a:pt x="4426" y="16210"/>
                  </a:cubicBezTo>
                  <a:cubicBezTo>
                    <a:pt x="4426" y="16262"/>
                    <a:pt x="4464" y="16287"/>
                    <a:pt x="4503" y="16287"/>
                  </a:cubicBezTo>
                  <a:cubicBezTo>
                    <a:pt x="4541" y="16287"/>
                    <a:pt x="4580" y="16262"/>
                    <a:pt x="4580" y="16210"/>
                  </a:cubicBezTo>
                  <a:cubicBezTo>
                    <a:pt x="4665" y="15151"/>
                    <a:pt x="4306" y="14006"/>
                    <a:pt x="4050" y="12998"/>
                  </a:cubicBezTo>
                  <a:cubicBezTo>
                    <a:pt x="3623" y="11272"/>
                    <a:pt x="3093" y="9547"/>
                    <a:pt x="2598" y="7855"/>
                  </a:cubicBezTo>
                  <a:cubicBezTo>
                    <a:pt x="2102" y="6198"/>
                    <a:pt x="1590" y="4540"/>
                    <a:pt x="1111" y="2883"/>
                  </a:cubicBezTo>
                  <a:cubicBezTo>
                    <a:pt x="992" y="2439"/>
                    <a:pt x="189" y="594"/>
                    <a:pt x="479" y="149"/>
                  </a:cubicBezTo>
                  <a:cubicBezTo>
                    <a:pt x="518" y="85"/>
                    <a:pt x="449" y="0"/>
                    <a:pt x="37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 rot="1164162">
              <a:off x="7928384" y="4242960"/>
              <a:ext cx="287438" cy="281108"/>
            </a:xfrm>
            <a:custGeom>
              <a:avLst/>
              <a:gdLst/>
              <a:ahLst/>
              <a:cxnLst/>
              <a:rect l="l" t="t" r="r" b="b"/>
              <a:pathLst>
                <a:path w="9580" h="9369" extrusionOk="0">
                  <a:moveTo>
                    <a:pt x="6831" y="362"/>
                  </a:moveTo>
                  <a:cubicBezTo>
                    <a:pt x="7119" y="362"/>
                    <a:pt x="7346" y="510"/>
                    <a:pt x="7443" y="979"/>
                  </a:cubicBezTo>
                  <a:cubicBezTo>
                    <a:pt x="7631" y="1816"/>
                    <a:pt x="7887" y="2636"/>
                    <a:pt x="8212" y="3422"/>
                  </a:cubicBezTo>
                  <a:lnTo>
                    <a:pt x="8144" y="3422"/>
                  </a:lnTo>
                  <a:cubicBezTo>
                    <a:pt x="7050" y="3883"/>
                    <a:pt x="5905" y="4276"/>
                    <a:pt x="4761" y="4567"/>
                  </a:cubicBezTo>
                  <a:cubicBezTo>
                    <a:pt x="4470" y="3473"/>
                    <a:pt x="4248" y="2363"/>
                    <a:pt x="3958" y="1320"/>
                  </a:cubicBezTo>
                  <a:cubicBezTo>
                    <a:pt x="4556" y="1098"/>
                    <a:pt x="5137" y="876"/>
                    <a:pt x="5735" y="671"/>
                  </a:cubicBezTo>
                  <a:cubicBezTo>
                    <a:pt x="6113" y="545"/>
                    <a:pt x="6510" y="362"/>
                    <a:pt x="6831" y="362"/>
                  </a:cubicBezTo>
                  <a:close/>
                  <a:moveTo>
                    <a:pt x="3821" y="1372"/>
                  </a:moveTo>
                  <a:cubicBezTo>
                    <a:pt x="4060" y="2465"/>
                    <a:pt x="4334" y="3542"/>
                    <a:pt x="4624" y="4618"/>
                  </a:cubicBezTo>
                  <a:cubicBezTo>
                    <a:pt x="3394" y="4943"/>
                    <a:pt x="2164" y="5216"/>
                    <a:pt x="916" y="5472"/>
                  </a:cubicBezTo>
                  <a:cubicBezTo>
                    <a:pt x="660" y="4379"/>
                    <a:pt x="489" y="3251"/>
                    <a:pt x="267" y="2158"/>
                  </a:cubicBezTo>
                  <a:lnTo>
                    <a:pt x="267" y="2158"/>
                  </a:lnTo>
                  <a:cubicBezTo>
                    <a:pt x="284" y="2158"/>
                    <a:pt x="301" y="2175"/>
                    <a:pt x="318" y="2175"/>
                  </a:cubicBezTo>
                  <a:cubicBezTo>
                    <a:pt x="1463" y="2089"/>
                    <a:pt x="2574" y="1850"/>
                    <a:pt x="3633" y="1440"/>
                  </a:cubicBezTo>
                  <a:lnTo>
                    <a:pt x="3821" y="1372"/>
                  </a:lnTo>
                  <a:close/>
                  <a:moveTo>
                    <a:pt x="8280" y="3627"/>
                  </a:moveTo>
                  <a:cubicBezTo>
                    <a:pt x="8451" y="4106"/>
                    <a:pt x="8622" y="4567"/>
                    <a:pt x="8793" y="5045"/>
                  </a:cubicBezTo>
                  <a:cubicBezTo>
                    <a:pt x="8861" y="5284"/>
                    <a:pt x="9562" y="7386"/>
                    <a:pt x="9186" y="7489"/>
                  </a:cubicBezTo>
                  <a:cubicBezTo>
                    <a:pt x="8725" y="7608"/>
                    <a:pt x="8280" y="7779"/>
                    <a:pt x="7819" y="7950"/>
                  </a:cubicBezTo>
                  <a:cubicBezTo>
                    <a:pt x="6665" y="8375"/>
                    <a:pt x="5163" y="9094"/>
                    <a:pt x="3874" y="9094"/>
                  </a:cubicBezTo>
                  <a:cubicBezTo>
                    <a:pt x="2988" y="9094"/>
                    <a:pt x="2204" y="8754"/>
                    <a:pt x="1702" y="7745"/>
                  </a:cubicBezTo>
                  <a:cubicBezTo>
                    <a:pt x="1395" y="7061"/>
                    <a:pt x="1138" y="6361"/>
                    <a:pt x="968" y="5643"/>
                  </a:cubicBezTo>
                  <a:cubicBezTo>
                    <a:pt x="2198" y="5421"/>
                    <a:pt x="3462" y="5165"/>
                    <a:pt x="4692" y="4840"/>
                  </a:cubicBezTo>
                  <a:cubicBezTo>
                    <a:pt x="4727" y="4994"/>
                    <a:pt x="4778" y="5165"/>
                    <a:pt x="4812" y="5319"/>
                  </a:cubicBezTo>
                  <a:cubicBezTo>
                    <a:pt x="5068" y="6190"/>
                    <a:pt x="5342" y="7642"/>
                    <a:pt x="6076" y="8292"/>
                  </a:cubicBezTo>
                  <a:cubicBezTo>
                    <a:pt x="6093" y="8309"/>
                    <a:pt x="6116" y="8316"/>
                    <a:pt x="6139" y="8316"/>
                  </a:cubicBezTo>
                  <a:cubicBezTo>
                    <a:pt x="6208" y="8316"/>
                    <a:pt x="6281" y="8249"/>
                    <a:pt x="6230" y="8172"/>
                  </a:cubicBezTo>
                  <a:cubicBezTo>
                    <a:pt x="5564" y="7181"/>
                    <a:pt x="5154" y="6002"/>
                    <a:pt x="4812" y="4806"/>
                  </a:cubicBezTo>
                  <a:cubicBezTo>
                    <a:pt x="5991" y="4499"/>
                    <a:pt x="7136" y="4106"/>
                    <a:pt x="8263" y="3644"/>
                  </a:cubicBezTo>
                  <a:cubicBezTo>
                    <a:pt x="8263" y="3644"/>
                    <a:pt x="8263" y="3627"/>
                    <a:pt x="8280" y="3627"/>
                  </a:cubicBezTo>
                  <a:close/>
                  <a:moveTo>
                    <a:pt x="7402" y="0"/>
                  </a:moveTo>
                  <a:cubicBezTo>
                    <a:pt x="7393" y="0"/>
                    <a:pt x="7384" y="2"/>
                    <a:pt x="7375" y="5"/>
                  </a:cubicBezTo>
                  <a:cubicBezTo>
                    <a:pt x="4983" y="517"/>
                    <a:pt x="2796" y="1850"/>
                    <a:pt x="318" y="1936"/>
                  </a:cubicBezTo>
                  <a:cubicBezTo>
                    <a:pt x="284" y="1936"/>
                    <a:pt x="250" y="1953"/>
                    <a:pt x="233" y="1987"/>
                  </a:cubicBezTo>
                  <a:cubicBezTo>
                    <a:pt x="216" y="1884"/>
                    <a:pt x="199" y="1782"/>
                    <a:pt x="165" y="1696"/>
                  </a:cubicBezTo>
                  <a:cubicBezTo>
                    <a:pt x="157" y="1653"/>
                    <a:pt x="126" y="1634"/>
                    <a:pt x="94" y="1634"/>
                  </a:cubicBezTo>
                  <a:cubicBezTo>
                    <a:pt x="49" y="1634"/>
                    <a:pt x="1" y="1671"/>
                    <a:pt x="11" y="1731"/>
                  </a:cubicBezTo>
                  <a:cubicBezTo>
                    <a:pt x="233" y="2995"/>
                    <a:pt x="438" y="4259"/>
                    <a:pt x="745" y="5524"/>
                  </a:cubicBezTo>
                  <a:cubicBezTo>
                    <a:pt x="660" y="5541"/>
                    <a:pt x="694" y="5677"/>
                    <a:pt x="780" y="5677"/>
                  </a:cubicBezTo>
                  <a:cubicBezTo>
                    <a:pt x="780" y="5712"/>
                    <a:pt x="797" y="5746"/>
                    <a:pt x="797" y="5780"/>
                  </a:cubicBezTo>
                  <a:cubicBezTo>
                    <a:pt x="1070" y="6874"/>
                    <a:pt x="1446" y="8257"/>
                    <a:pt x="2352" y="9009"/>
                  </a:cubicBezTo>
                  <a:cubicBezTo>
                    <a:pt x="2669" y="9280"/>
                    <a:pt x="3088" y="9369"/>
                    <a:pt x="3524" y="9369"/>
                  </a:cubicBezTo>
                  <a:cubicBezTo>
                    <a:pt x="4051" y="9369"/>
                    <a:pt x="4604" y="9239"/>
                    <a:pt x="5034" y="9146"/>
                  </a:cubicBezTo>
                  <a:cubicBezTo>
                    <a:pt x="6572" y="8770"/>
                    <a:pt x="7973" y="8035"/>
                    <a:pt x="9477" y="7642"/>
                  </a:cubicBezTo>
                  <a:cubicBezTo>
                    <a:pt x="9528" y="7625"/>
                    <a:pt x="9579" y="7591"/>
                    <a:pt x="9562" y="7540"/>
                  </a:cubicBezTo>
                  <a:cubicBezTo>
                    <a:pt x="9271" y="4943"/>
                    <a:pt x="7922" y="2653"/>
                    <a:pt x="7512" y="90"/>
                  </a:cubicBezTo>
                  <a:cubicBezTo>
                    <a:pt x="7497" y="34"/>
                    <a:pt x="7448" y="0"/>
                    <a:pt x="740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15"/>
          <p:cNvSpPr/>
          <p:nvPr/>
        </p:nvSpPr>
        <p:spPr>
          <a:xfrm rot="5400000">
            <a:off x="7824500" y="366283"/>
            <a:ext cx="989910" cy="761987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" name="Google Shape;287;p15"/>
          <p:cNvGrpSpPr/>
          <p:nvPr/>
        </p:nvGrpSpPr>
        <p:grpSpPr>
          <a:xfrm rot="-1884356">
            <a:off x="119154" y="2434214"/>
            <a:ext cx="1290426" cy="820105"/>
            <a:chOff x="7685850" y="32550"/>
            <a:chExt cx="1290421" cy="820102"/>
          </a:xfrm>
        </p:grpSpPr>
        <p:sp>
          <p:nvSpPr>
            <p:cNvPr id="288" name="Google Shape;288;p15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15"/>
          <p:cNvGrpSpPr/>
          <p:nvPr/>
        </p:nvGrpSpPr>
        <p:grpSpPr>
          <a:xfrm>
            <a:off x="278850" y="4345000"/>
            <a:ext cx="585510" cy="526987"/>
            <a:chOff x="566725" y="4222438"/>
            <a:chExt cx="585510" cy="526987"/>
          </a:xfrm>
        </p:grpSpPr>
        <p:sp>
          <p:nvSpPr>
            <p:cNvPr id="306" name="Google Shape;306;p15"/>
            <p:cNvSpPr/>
            <p:nvPr/>
          </p:nvSpPr>
          <p:spPr>
            <a:xfrm>
              <a:off x="587434" y="4222438"/>
              <a:ext cx="492196" cy="524113"/>
            </a:xfrm>
            <a:custGeom>
              <a:avLst/>
              <a:gdLst/>
              <a:ahLst/>
              <a:cxnLst/>
              <a:rect l="l" t="t" r="r" b="b"/>
              <a:pathLst>
                <a:path w="10101" h="10756" extrusionOk="0">
                  <a:moveTo>
                    <a:pt x="5334" y="5591"/>
                  </a:moveTo>
                  <a:lnTo>
                    <a:pt x="5334" y="5591"/>
                  </a:lnTo>
                  <a:cubicBezTo>
                    <a:pt x="5573" y="6172"/>
                    <a:pt x="5812" y="6770"/>
                    <a:pt x="6069" y="7334"/>
                  </a:cubicBezTo>
                  <a:lnTo>
                    <a:pt x="5983" y="7334"/>
                  </a:lnTo>
                  <a:cubicBezTo>
                    <a:pt x="5744" y="6753"/>
                    <a:pt x="5539" y="6189"/>
                    <a:pt x="5334" y="5591"/>
                  </a:cubicBezTo>
                  <a:close/>
                  <a:moveTo>
                    <a:pt x="4326" y="6514"/>
                  </a:moveTo>
                  <a:cubicBezTo>
                    <a:pt x="4463" y="6753"/>
                    <a:pt x="4599" y="7009"/>
                    <a:pt x="4719" y="7248"/>
                  </a:cubicBezTo>
                  <a:cubicBezTo>
                    <a:pt x="4702" y="7283"/>
                    <a:pt x="4702" y="7334"/>
                    <a:pt x="4702" y="7385"/>
                  </a:cubicBezTo>
                  <a:cubicBezTo>
                    <a:pt x="4599" y="7265"/>
                    <a:pt x="4497" y="7146"/>
                    <a:pt x="4394" y="7026"/>
                  </a:cubicBezTo>
                  <a:cubicBezTo>
                    <a:pt x="4377" y="6992"/>
                    <a:pt x="4360" y="6975"/>
                    <a:pt x="4326" y="6941"/>
                  </a:cubicBezTo>
                  <a:lnTo>
                    <a:pt x="4326" y="6514"/>
                  </a:lnTo>
                  <a:close/>
                  <a:moveTo>
                    <a:pt x="1722" y="0"/>
                  </a:moveTo>
                  <a:cubicBezTo>
                    <a:pt x="1415" y="0"/>
                    <a:pt x="1109" y="253"/>
                    <a:pt x="1233" y="602"/>
                  </a:cubicBezTo>
                  <a:cubicBezTo>
                    <a:pt x="1848" y="2345"/>
                    <a:pt x="3061" y="4139"/>
                    <a:pt x="3352" y="6018"/>
                  </a:cubicBezTo>
                  <a:cubicBezTo>
                    <a:pt x="2993" y="5523"/>
                    <a:pt x="2617" y="5044"/>
                    <a:pt x="2207" y="4600"/>
                  </a:cubicBezTo>
                  <a:cubicBezTo>
                    <a:pt x="2115" y="4514"/>
                    <a:pt x="2005" y="4475"/>
                    <a:pt x="1896" y="4475"/>
                  </a:cubicBezTo>
                  <a:cubicBezTo>
                    <a:pt x="1662" y="4475"/>
                    <a:pt x="1438" y="4656"/>
                    <a:pt x="1438" y="4925"/>
                  </a:cubicBezTo>
                  <a:cubicBezTo>
                    <a:pt x="1438" y="5283"/>
                    <a:pt x="1404" y="5625"/>
                    <a:pt x="1387" y="5984"/>
                  </a:cubicBezTo>
                  <a:cubicBezTo>
                    <a:pt x="1182" y="5745"/>
                    <a:pt x="977" y="5523"/>
                    <a:pt x="789" y="5266"/>
                  </a:cubicBezTo>
                  <a:cubicBezTo>
                    <a:pt x="704" y="5151"/>
                    <a:pt x="573" y="5098"/>
                    <a:pt x="446" y="5098"/>
                  </a:cubicBezTo>
                  <a:cubicBezTo>
                    <a:pt x="217" y="5098"/>
                    <a:pt x="0" y="5271"/>
                    <a:pt x="88" y="5557"/>
                  </a:cubicBezTo>
                  <a:cubicBezTo>
                    <a:pt x="123" y="5659"/>
                    <a:pt x="345" y="6719"/>
                    <a:pt x="516" y="6975"/>
                  </a:cubicBezTo>
                  <a:cubicBezTo>
                    <a:pt x="481" y="7077"/>
                    <a:pt x="464" y="7180"/>
                    <a:pt x="481" y="7283"/>
                  </a:cubicBezTo>
                  <a:cubicBezTo>
                    <a:pt x="481" y="7443"/>
                    <a:pt x="607" y="7567"/>
                    <a:pt x="761" y="7567"/>
                  </a:cubicBezTo>
                  <a:cubicBezTo>
                    <a:pt x="787" y="7567"/>
                    <a:pt x="813" y="7563"/>
                    <a:pt x="840" y="7556"/>
                  </a:cubicBezTo>
                  <a:lnTo>
                    <a:pt x="874" y="7539"/>
                  </a:lnTo>
                  <a:cubicBezTo>
                    <a:pt x="977" y="7522"/>
                    <a:pt x="1062" y="7436"/>
                    <a:pt x="1097" y="7334"/>
                  </a:cubicBezTo>
                  <a:cubicBezTo>
                    <a:pt x="1131" y="7197"/>
                    <a:pt x="1148" y="7060"/>
                    <a:pt x="1148" y="6924"/>
                  </a:cubicBezTo>
                  <a:cubicBezTo>
                    <a:pt x="1284" y="7095"/>
                    <a:pt x="1404" y="7265"/>
                    <a:pt x="1524" y="7436"/>
                  </a:cubicBezTo>
                  <a:cubicBezTo>
                    <a:pt x="1617" y="7571"/>
                    <a:pt x="1749" y="7629"/>
                    <a:pt x="1879" y="7629"/>
                  </a:cubicBezTo>
                  <a:cubicBezTo>
                    <a:pt x="2127" y="7629"/>
                    <a:pt x="2366" y="7415"/>
                    <a:pt x="2310" y="7112"/>
                  </a:cubicBezTo>
                  <a:cubicBezTo>
                    <a:pt x="2241" y="6753"/>
                    <a:pt x="2241" y="6394"/>
                    <a:pt x="2258" y="6035"/>
                  </a:cubicBezTo>
                  <a:lnTo>
                    <a:pt x="2258" y="6035"/>
                  </a:lnTo>
                  <a:cubicBezTo>
                    <a:pt x="2515" y="6343"/>
                    <a:pt x="2754" y="6667"/>
                    <a:pt x="2993" y="6992"/>
                  </a:cubicBezTo>
                  <a:cubicBezTo>
                    <a:pt x="2771" y="7129"/>
                    <a:pt x="2686" y="7385"/>
                    <a:pt x="2771" y="7624"/>
                  </a:cubicBezTo>
                  <a:cubicBezTo>
                    <a:pt x="3181" y="8496"/>
                    <a:pt x="3540" y="9384"/>
                    <a:pt x="3847" y="10307"/>
                  </a:cubicBezTo>
                  <a:cubicBezTo>
                    <a:pt x="3879" y="10393"/>
                    <a:pt x="3968" y="10436"/>
                    <a:pt x="4051" y="10436"/>
                  </a:cubicBezTo>
                  <a:cubicBezTo>
                    <a:pt x="4150" y="10436"/>
                    <a:pt x="4242" y="10376"/>
                    <a:pt x="4223" y="10256"/>
                  </a:cubicBezTo>
                  <a:cubicBezTo>
                    <a:pt x="4206" y="10136"/>
                    <a:pt x="4189" y="10033"/>
                    <a:pt x="4172" y="9914"/>
                  </a:cubicBezTo>
                  <a:lnTo>
                    <a:pt x="4172" y="9914"/>
                  </a:lnTo>
                  <a:cubicBezTo>
                    <a:pt x="4275" y="10119"/>
                    <a:pt x="4394" y="10307"/>
                    <a:pt x="4480" y="10512"/>
                  </a:cubicBezTo>
                  <a:cubicBezTo>
                    <a:pt x="4565" y="10683"/>
                    <a:pt x="4722" y="10755"/>
                    <a:pt x="4885" y="10755"/>
                  </a:cubicBezTo>
                  <a:cubicBezTo>
                    <a:pt x="5208" y="10755"/>
                    <a:pt x="5556" y="10471"/>
                    <a:pt x="5419" y="10119"/>
                  </a:cubicBezTo>
                  <a:cubicBezTo>
                    <a:pt x="5419" y="10102"/>
                    <a:pt x="5402" y="10085"/>
                    <a:pt x="5402" y="10068"/>
                  </a:cubicBezTo>
                  <a:lnTo>
                    <a:pt x="5402" y="10068"/>
                  </a:lnTo>
                  <a:cubicBezTo>
                    <a:pt x="5465" y="10088"/>
                    <a:pt x="5529" y="10097"/>
                    <a:pt x="5590" y="10097"/>
                  </a:cubicBezTo>
                  <a:cubicBezTo>
                    <a:pt x="5895" y="10097"/>
                    <a:pt x="6160" y="9865"/>
                    <a:pt x="6188" y="9538"/>
                  </a:cubicBezTo>
                  <a:cubicBezTo>
                    <a:pt x="6188" y="9418"/>
                    <a:pt x="6188" y="9282"/>
                    <a:pt x="6171" y="9162"/>
                  </a:cubicBezTo>
                  <a:cubicBezTo>
                    <a:pt x="6393" y="9094"/>
                    <a:pt x="6547" y="8889"/>
                    <a:pt x="6547" y="8649"/>
                  </a:cubicBezTo>
                  <a:cubicBezTo>
                    <a:pt x="6564" y="8410"/>
                    <a:pt x="6547" y="8154"/>
                    <a:pt x="6496" y="7915"/>
                  </a:cubicBezTo>
                  <a:lnTo>
                    <a:pt x="6496" y="7915"/>
                  </a:lnTo>
                  <a:cubicBezTo>
                    <a:pt x="6546" y="7927"/>
                    <a:pt x="6595" y="7933"/>
                    <a:pt x="6643" y="7933"/>
                  </a:cubicBezTo>
                  <a:cubicBezTo>
                    <a:pt x="6991" y="7933"/>
                    <a:pt x="7273" y="7626"/>
                    <a:pt x="7213" y="7265"/>
                  </a:cubicBezTo>
                  <a:cubicBezTo>
                    <a:pt x="7162" y="6992"/>
                    <a:pt x="7094" y="6719"/>
                    <a:pt x="7008" y="6445"/>
                  </a:cubicBezTo>
                  <a:lnTo>
                    <a:pt x="7008" y="6445"/>
                  </a:lnTo>
                  <a:cubicBezTo>
                    <a:pt x="7196" y="6821"/>
                    <a:pt x="7418" y="7163"/>
                    <a:pt x="7658" y="7505"/>
                  </a:cubicBezTo>
                  <a:cubicBezTo>
                    <a:pt x="7764" y="7675"/>
                    <a:pt x="7935" y="7754"/>
                    <a:pt x="8105" y="7754"/>
                  </a:cubicBezTo>
                  <a:cubicBezTo>
                    <a:pt x="8344" y="7754"/>
                    <a:pt x="8582" y="7597"/>
                    <a:pt x="8632" y="7317"/>
                  </a:cubicBezTo>
                  <a:cubicBezTo>
                    <a:pt x="8722" y="7399"/>
                    <a:pt x="8833" y="7435"/>
                    <a:pt x="8945" y="7435"/>
                  </a:cubicBezTo>
                  <a:cubicBezTo>
                    <a:pt x="9277" y="7435"/>
                    <a:pt x="9627" y="7119"/>
                    <a:pt x="9537" y="6736"/>
                  </a:cubicBezTo>
                  <a:cubicBezTo>
                    <a:pt x="9503" y="6548"/>
                    <a:pt x="9452" y="6360"/>
                    <a:pt x="9418" y="6172"/>
                  </a:cubicBezTo>
                  <a:cubicBezTo>
                    <a:pt x="9503" y="6069"/>
                    <a:pt x="9554" y="5950"/>
                    <a:pt x="9537" y="5813"/>
                  </a:cubicBezTo>
                  <a:lnTo>
                    <a:pt x="9537" y="5659"/>
                  </a:lnTo>
                  <a:cubicBezTo>
                    <a:pt x="9845" y="5642"/>
                    <a:pt x="10101" y="5266"/>
                    <a:pt x="10050" y="4959"/>
                  </a:cubicBezTo>
                  <a:cubicBezTo>
                    <a:pt x="9998" y="4702"/>
                    <a:pt x="9896" y="4497"/>
                    <a:pt x="9845" y="4258"/>
                  </a:cubicBezTo>
                  <a:cubicBezTo>
                    <a:pt x="9779" y="3995"/>
                    <a:pt x="9589" y="3882"/>
                    <a:pt x="9394" y="3882"/>
                  </a:cubicBezTo>
                  <a:cubicBezTo>
                    <a:pt x="9235" y="3882"/>
                    <a:pt x="9073" y="3957"/>
                    <a:pt x="8973" y="4087"/>
                  </a:cubicBezTo>
                  <a:cubicBezTo>
                    <a:pt x="8683" y="3250"/>
                    <a:pt x="8409" y="2413"/>
                    <a:pt x="8119" y="1576"/>
                  </a:cubicBezTo>
                  <a:cubicBezTo>
                    <a:pt x="8025" y="1326"/>
                    <a:pt x="7787" y="1184"/>
                    <a:pt x="7549" y="1184"/>
                  </a:cubicBezTo>
                  <a:cubicBezTo>
                    <a:pt x="7395" y="1184"/>
                    <a:pt x="7242" y="1243"/>
                    <a:pt x="7128" y="1371"/>
                  </a:cubicBezTo>
                  <a:cubicBezTo>
                    <a:pt x="7025" y="1217"/>
                    <a:pt x="6906" y="1063"/>
                    <a:pt x="6803" y="909"/>
                  </a:cubicBezTo>
                  <a:cubicBezTo>
                    <a:pt x="6686" y="727"/>
                    <a:pt x="6513" y="648"/>
                    <a:pt x="6343" y="648"/>
                  </a:cubicBezTo>
                  <a:cubicBezTo>
                    <a:pt x="6020" y="648"/>
                    <a:pt x="5706" y="933"/>
                    <a:pt x="5795" y="1336"/>
                  </a:cubicBezTo>
                  <a:cubicBezTo>
                    <a:pt x="5829" y="1524"/>
                    <a:pt x="5864" y="1712"/>
                    <a:pt x="5915" y="1883"/>
                  </a:cubicBezTo>
                  <a:cubicBezTo>
                    <a:pt x="5847" y="1798"/>
                    <a:pt x="5795" y="1712"/>
                    <a:pt x="5727" y="1627"/>
                  </a:cubicBezTo>
                  <a:cubicBezTo>
                    <a:pt x="5613" y="1471"/>
                    <a:pt x="5411" y="1388"/>
                    <a:pt x="5217" y="1388"/>
                  </a:cubicBezTo>
                  <a:cubicBezTo>
                    <a:pt x="4945" y="1388"/>
                    <a:pt x="4689" y="1551"/>
                    <a:pt x="4719" y="1900"/>
                  </a:cubicBezTo>
                  <a:cubicBezTo>
                    <a:pt x="4719" y="1969"/>
                    <a:pt x="4736" y="2037"/>
                    <a:pt x="4753" y="2088"/>
                  </a:cubicBezTo>
                  <a:cubicBezTo>
                    <a:pt x="4445" y="1627"/>
                    <a:pt x="4087" y="1200"/>
                    <a:pt x="3677" y="807"/>
                  </a:cubicBezTo>
                  <a:cubicBezTo>
                    <a:pt x="3577" y="717"/>
                    <a:pt x="3453" y="677"/>
                    <a:pt x="3328" y="677"/>
                  </a:cubicBezTo>
                  <a:cubicBezTo>
                    <a:pt x="3004" y="677"/>
                    <a:pt x="2682" y="949"/>
                    <a:pt x="2805" y="1319"/>
                  </a:cubicBezTo>
                  <a:lnTo>
                    <a:pt x="2856" y="1490"/>
                  </a:lnTo>
                  <a:cubicBezTo>
                    <a:pt x="2617" y="1063"/>
                    <a:pt x="2378" y="636"/>
                    <a:pt x="2139" y="226"/>
                  </a:cubicBezTo>
                  <a:cubicBezTo>
                    <a:pt x="2040" y="68"/>
                    <a:pt x="1881" y="0"/>
                    <a:pt x="17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771572" y="4406818"/>
              <a:ext cx="144916" cy="150276"/>
            </a:xfrm>
            <a:custGeom>
              <a:avLst/>
              <a:gdLst/>
              <a:ahLst/>
              <a:cxnLst/>
              <a:rect l="l" t="t" r="r" b="b"/>
              <a:pathLst>
                <a:path w="2974" h="3084" extrusionOk="0">
                  <a:moveTo>
                    <a:pt x="1350" y="406"/>
                  </a:moveTo>
                  <a:lnTo>
                    <a:pt x="1350" y="406"/>
                  </a:lnTo>
                  <a:cubicBezTo>
                    <a:pt x="1709" y="440"/>
                    <a:pt x="2016" y="628"/>
                    <a:pt x="2204" y="901"/>
                  </a:cubicBezTo>
                  <a:cubicBezTo>
                    <a:pt x="2580" y="1448"/>
                    <a:pt x="2324" y="2251"/>
                    <a:pt x="1794" y="2593"/>
                  </a:cubicBezTo>
                  <a:cubicBezTo>
                    <a:pt x="1630" y="2696"/>
                    <a:pt x="1474" y="2741"/>
                    <a:pt x="1330" y="2741"/>
                  </a:cubicBezTo>
                  <a:cubicBezTo>
                    <a:pt x="827" y="2741"/>
                    <a:pt x="467" y="2194"/>
                    <a:pt x="427" y="1636"/>
                  </a:cubicBezTo>
                  <a:lnTo>
                    <a:pt x="427" y="1636"/>
                  </a:lnTo>
                  <a:cubicBezTo>
                    <a:pt x="444" y="1653"/>
                    <a:pt x="461" y="1687"/>
                    <a:pt x="479" y="1722"/>
                  </a:cubicBezTo>
                  <a:cubicBezTo>
                    <a:pt x="508" y="1769"/>
                    <a:pt x="553" y="1790"/>
                    <a:pt x="597" y="1790"/>
                  </a:cubicBezTo>
                  <a:cubicBezTo>
                    <a:pt x="678" y="1790"/>
                    <a:pt x="757" y="1719"/>
                    <a:pt x="735" y="1619"/>
                  </a:cubicBezTo>
                  <a:cubicBezTo>
                    <a:pt x="649" y="1329"/>
                    <a:pt x="649" y="1038"/>
                    <a:pt x="752" y="765"/>
                  </a:cubicBezTo>
                  <a:cubicBezTo>
                    <a:pt x="906" y="611"/>
                    <a:pt x="1094" y="508"/>
                    <a:pt x="1299" y="474"/>
                  </a:cubicBezTo>
                  <a:cubicBezTo>
                    <a:pt x="1350" y="474"/>
                    <a:pt x="1367" y="440"/>
                    <a:pt x="1350" y="406"/>
                  </a:cubicBezTo>
                  <a:close/>
                  <a:moveTo>
                    <a:pt x="1429" y="1"/>
                  </a:moveTo>
                  <a:cubicBezTo>
                    <a:pt x="951" y="1"/>
                    <a:pt x="481" y="302"/>
                    <a:pt x="325" y="816"/>
                  </a:cubicBezTo>
                  <a:cubicBezTo>
                    <a:pt x="86" y="1175"/>
                    <a:pt x="0" y="1619"/>
                    <a:pt x="103" y="2029"/>
                  </a:cubicBezTo>
                  <a:cubicBezTo>
                    <a:pt x="229" y="2684"/>
                    <a:pt x="795" y="3083"/>
                    <a:pt x="1381" y="3083"/>
                  </a:cubicBezTo>
                  <a:cubicBezTo>
                    <a:pt x="1667" y="3083"/>
                    <a:pt x="1958" y="2988"/>
                    <a:pt x="2204" y="2781"/>
                  </a:cubicBezTo>
                  <a:cubicBezTo>
                    <a:pt x="2956" y="2132"/>
                    <a:pt x="2973" y="884"/>
                    <a:pt x="2153" y="269"/>
                  </a:cubicBezTo>
                  <a:cubicBezTo>
                    <a:pt x="1940" y="86"/>
                    <a:pt x="1683" y="1"/>
                    <a:pt x="1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566725" y="4245826"/>
              <a:ext cx="585510" cy="503599"/>
            </a:xfrm>
            <a:custGeom>
              <a:avLst/>
              <a:gdLst/>
              <a:ahLst/>
              <a:cxnLst/>
              <a:rect l="l" t="t" r="r" b="b"/>
              <a:pathLst>
                <a:path w="12016" h="10335" extrusionOk="0">
                  <a:moveTo>
                    <a:pt x="3302" y="337"/>
                  </a:moveTo>
                  <a:cubicBezTo>
                    <a:pt x="4092" y="337"/>
                    <a:pt x="4826" y="1145"/>
                    <a:pt x="5195" y="1847"/>
                  </a:cubicBezTo>
                  <a:cubicBezTo>
                    <a:pt x="5238" y="1907"/>
                    <a:pt x="5306" y="1937"/>
                    <a:pt x="5374" y="1937"/>
                  </a:cubicBezTo>
                  <a:cubicBezTo>
                    <a:pt x="5443" y="1937"/>
                    <a:pt x="5511" y="1907"/>
                    <a:pt x="5554" y="1847"/>
                  </a:cubicBezTo>
                  <a:cubicBezTo>
                    <a:pt x="5957" y="898"/>
                    <a:pt x="6654" y="520"/>
                    <a:pt x="7325" y="520"/>
                  </a:cubicBezTo>
                  <a:cubicBezTo>
                    <a:pt x="8648" y="520"/>
                    <a:pt x="9870" y="1986"/>
                    <a:pt x="8544" y="3437"/>
                  </a:cubicBezTo>
                  <a:cubicBezTo>
                    <a:pt x="8405" y="3576"/>
                    <a:pt x="8518" y="3785"/>
                    <a:pt x="8693" y="3785"/>
                  </a:cubicBezTo>
                  <a:cubicBezTo>
                    <a:pt x="8711" y="3785"/>
                    <a:pt x="8730" y="3783"/>
                    <a:pt x="8749" y="3778"/>
                  </a:cubicBezTo>
                  <a:cubicBezTo>
                    <a:pt x="8910" y="3749"/>
                    <a:pt x="9060" y="3735"/>
                    <a:pt x="9199" y="3735"/>
                  </a:cubicBezTo>
                  <a:cubicBezTo>
                    <a:pt x="10352" y="3735"/>
                    <a:pt x="10718" y="4704"/>
                    <a:pt x="10321" y="5863"/>
                  </a:cubicBezTo>
                  <a:cubicBezTo>
                    <a:pt x="10011" y="6838"/>
                    <a:pt x="9113" y="7490"/>
                    <a:pt x="8108" y="7490"/>
                  </a:cubicBezTo>
                  <a:cubicBezTo>
                    <a:pt x="8004" y="7490"/>
                    <a:pt x="7898" y="7483"/>
                    <a:pt x="7792" y="7469"/>
                  </a:cubicBezTo>
                  <a:cubicBezTo>
                    <a:pt x="7809" y="7281"/>
                    <a:pt x="7809" y="7093"/>
                    <a:pt x="7792" y="6888"/>
                  </a:cubicBezTo>
                  <a:cubicBezTo>
                    <a:pt x="7792" y="6809"/>
                    <a:pt x="7720" y="6766"/>
                    <a:pt x="7652" y="6766"/>
                  </a:cubicBezTo>
                  <a:cubicBezTo>
                    <a:pt x="7588" y="6766"/>
                    <a:pt x="7528" y="6805"/>
                    <a:pt x="7536" y="6888"/>
                  </a:cubicBezTo>
                  <a:cubicBezTo>
                    <a:pt x="7536" y="7076"/>
                    <a:pt x="7519" y="7247"/>
                    <a:pt x="7519" y="7418"/>
                  </a:cubicBezTo>
                  <a:lnTo>
                    <a:pt x="7365" y="7401"/>
                  </a:lnTo>
                  <a:cubicBezTo>
                    <a:pt x="7346" y="7394"/>
                    <a:pt x="7327" y="7391"/>
                    <a:pt x="7309" y="7391"/>
                  </a:cubicBezTo>
                  <a:cubicBezTo>
                    <a:pt x="7134" y="7391"/>
                    <a:pt x="7027" y="7665"/>
                    <a:pt x="7228" y="7742"/>
                  </a:cubicBezTo>
                  <a:cubicBezTo>
                    <a:pt x="7297" y="7776"/>
                    <a:pt x="7382" y="7811"/>
                    <a:pt x="7450" y="7845"/>
                  </a:cubicBezTo>
                  <a:cubicBezTo>
                    <a:pt x="7267" y="8944"/>
                    <a:pt x="6675" y="9921"/>
                    <a:pt x="5477" y="9921"/>
                  </a:cubicBezTo>
                  <a:cubicBezTo>
                    <a:pt x="5335" y="9921"/>
                    <a:pt x="5184" y="9907"/>
                    <a:pt x="5024" y="9878"/>
                  </a:cubicBezTo>
                  <a:cubicBezTo>
                    <a:pt x="3589" y="9605"/>
                    <a:pt x="3059" y="8186"/>
                    <a:pt x="3828" y="6990"/>
                  </a:cubicBezTo>
                  <a:cubicBezTo>
                    <a:pt x="3925" y="6866"/>
                    <a:pt x="3797" y="6685"/>
                    <a:pt x="3664" y="6685"/>
                  </a:cubicBezTo>
                  <a:cubicBezTo>
                    <a:pt x="3632" y="6685"/>
                    <a:pt x="3601" y="6694"/>
                    <a:pt x="3572" y="6717"/>
                  </a:cubicBezTo>
                  <a:cubicBezTo>
                    <a:pt x="3145" y="7042"/>
                    <a:pt x="2649" y="7213"/>
                    <a:pt x="2120" y="7247"/>
                  </a:cubicBezTo>
                  <a:cubicBezTo>
                    <a:pt x="2079" y="7250"/>
                    <a:pt x="2039" y="7252"/>
                    <a:pt x="1999" y="7252"/>
                  </a:cubicBezTo>
                  <a:cubicBezTo>
                    <a:pt x="1029" y="7252"/>
                    <a:pt x="67" y="6284"/>
                    <a:pt x="838" y="5316"/>
                  </a:cubicBezTo>
                  <a:cubicBezTo>
                    <a:pt x="1334" y="4684"/>
                    <a:pt x="2171" y="4530"/>
                    <a:pt x="2735" y="4035"/>
                  </a:cubicBezTo>
                  <a:cubicBezTo>
                    <a:pt x="2803" y="3966"/>
                    <a:pt x="2803" y="3847"/>
                    <a:pt x="2718" y="3795"/>
                  </a:cubicBezTo>
                  <a:cubicBezTo>
                    <a:pt x="2786" y="3727"/>
                    <a:pt x="2769" y="3624"/>
                    <a:pt x="2700" y="3573"/>
                  </a:cubicBezTo>
                  <a:cubicBezTo>
                    <a:pt x="1709" y="2838"/>
                    <a:pt x="1453" y="1660"/>
                    <a:pt x="2376" y="754"/>
                  </a:cubicBezTo>
                  <a:cubicBezTo>
                    <a:pt x="2681" y="458"/>
                    <a:pt x="2996" y="337"/>
                    <a:pt x="3302" y="337"/>
                  </a:cubicBezTo>
                  <a:close/>
                  <a:moveTo>
                    <a:pt x="3369" y="1"/>
                  </a:moveTo>
                  <a:cubicBezTo>
                    <a:pt x="2966" y="1"/>
                    <a:pt x="2543" y="150"/>
                    <a:pt x="2120" y="498"/>
                  </a:cubicBezTo>
                  <a:cubicBezTo>
                    <a:pt x="924" y="1472"/>
                    <a:pt x="1436" y="3044"/>
                    <a:pt x="2547" y="3795"/>
                  </a:cubicBezTo>
                  <a:cubicBezTo>
                    <a:pt x="1436" y="4137"/>
                    <a:pt x="1" y="5043"/>
                    <a:pt x="172" y="6341"/>
                  </a:cubicBezTo>
                  <a:cubicBezTo>
                    <a:pt x="306" y="7278"/>
                    <a:pt x="1087" y="7625"/>
                    <a:pt x="1922" y="7625"/>
                  </a:cubicBezTo>
                  <a:cubicBezTo>
                    <a:pt x="2367" y="7625"/>
                    <a:pt x="2827" y="7527"/>
                    <a:pt x="3213" y="7366"/>
                  </a:cubicBezTo>
                  <a:lnTo>
                    <a:pt x="3213" y="7366"/>
                  </a:lnTo>
                  <a:cubicBezTo>
                    <a:pt x="2752" y="8648"/>
                    <a:pt x="3486" y="9895"/>
                    <a:pt x="4922" y="10254"/>
                  </a:cubicBezTo>
                  <a:cubicBezTo>
                    <a:pt x="5145" y="10309"/>
                    <a:pt x="5353" y="10335"/>
                    <a:pt x="5548" y="10335"/>
                  </a:cubicBezTo>
                  <a:cubicBezTo>
                    <a:pt x="6862" y="10335"/>
                    <a:pt x="7548" y="9163"/>
                    <a:pt x="7741" y="7913"/>
                  </a:cubicBezTo>
                  <a:cubicBezTo>
                    <a:pt x="7903" y="7947"/>
                    <a:pt x="8061" y="7963"/>
                    <a:pt x="8214" y="7963"/>
                  </a:cubicBezTo>
                  <a:cubicBezTo>
                    <a:pt x="10816" y="7963"/>
                    <a:pt x="12015" y="3333"/>
                    <a:pt x="9201" y="3333"/>
                  </a:cubicBezTo>
                  <a:cubicBezTo>
                    <a:pt x="9181" y="3333"/>
                    <a:pt x="9162" y="3334"/>
                    <a:pt x="9142" y="3334"/>
                  </a:cubicBezTo>
                  <a:cubicBezTo>
                    <a:pt x="10232" y="1688"/>
                    <a:pt x="8789" y="120"/>
                    <a:pt x="7284" y="120"/>
                  </a:cubicBezTo>
                  <a:cubicBezTo>
                    <a:pt x="6571" y="120"/>
                    <a:pt x="5844" y="472"/>
                    <a:pt x="5366" y="1335"/>
                  </a:cubicBezTo>
                  <a:cubicBezTo>
                    <a:pt x="4869" y="567"/>
                    <a:pt x="415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" name="Google Shape;309;p15"/>
          <p:cNvSpPr/>
          <p:nvPr/>
        </p:nvSpPr>
        <p:spPr>
          <a:xfrm rot="846218">
            <a:off x="4727942" y="118795"/>
            <a:ext cx="620807" cy="409508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"/>
          <p:cNvSpPr/>
          <p:nvPr/>
        </p:nvSpPr>
        <p:spPr>
          <a:xfrm rot="1551601">
            <a:off x="5858585" y="164199"/>
            <a:ext cx="620804" cy="409506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38"/>
          <p:cNvGrpSpPr/>
          <p:nvPr/>
        </p:nvGrpSpPr>
        <p:grpSpPr>
          <a:xfrm rot="-1439012">
            <a:off x="-940698" y="-1631485"/>
            <a:ext cx="2767933" cy="2852970"/>
            <a:chOff x="1154976" y="632775"/>
            <a:chExt cx="2502430" cy="3877954"/>
          </a:xfrm>
        </p:grpSpPr>
        <p:sp>
          <p:nvSpPr>
            <p:cNvPr id="767" name="Google Shape;767;p3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38"/>
          <p:cNvSpPr/>
          <p:nvPr/>
        </p:nvSpPr>
        <p:spPr>
          <a:xfrm rot="1504798" flipH="1">
            <a:off x="7686319" y="-102481"/>
            <a:ext cx="1467213" cy="1152047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0" name="Google Shape;770;p38"/>
          <p:cNvGrpSpPr/>
          <p:nvPr/>
        </p:nvGrpSpPr>
        <p:grpSpPr>
          <a:xfrm rot="1157192">
            <a:off x="8206289" y="4344707"/>
            <a:ext cx="827338" cy="808883"/>
            <a:chOff x="3141076" y="86042"/>
            <a:chExt cx="827319" cy="808865"/>
          </a:xfrm>
        </p:grpSpPr>
        <p:sp>
          <p:nvSpPr>
            <p:cNvPr id="771" name="Google Shape;771;p38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8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3" name="Google Shape;773;p38"/>
          <p:cNvSpPr/>
          <p:nvPr/>
        </p:nvSpPr>
        <p:spPr>
          <a:xfrm rot="-4167631">
            <a:off x="91259" y="3581120"/>
            <a:ext cx="1109611" cy="2575908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6" name="Google Shape;776;p39"/>
          <p:cNvGrpSpPr/>
          <p:nvPr/>
        </p:nvGrpSpPr>
        <p:grpSpPr>
          <a:xfrm rot="-1439012">
            <a:off x="-1261323" y="3906940"/>
            <a:ext cx="2767933" cy="2852970"/>
            <a:chOff x="1154976" y="632775"/>
            <a:chExt cx="2502430" cy="3877954"/>
          </a:xfrm>
        </p:grpSpPr>
        <p:sp>
          <p:nvSpPr>
            <p:cNvPr id="777" name="Google Shape;777;p39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39"/>
          <p:cNvGrpSpPr/>
          <p:nvPr/>
        </p:nvGrpSpPr>
        <p:grpSpPr>
          <a:xfrm rot="-3584801">
            <a:off x="7780240" y="-52718"/>
            <a:ext cx="820039" cy="1171609"/>
            <a:chOff x="429300" y="4096370"/>
            <a:chExt cx="412866" cy="589872"/>
          </a:xfrm>
        </p:grpSpPr>
        <p:sp>
          <p:nvSpPr>
            <p:cNvPr id="780" name="Google Shape;780;p39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39"/>
          <p:cNvGrpSpPr/>
          <p:nvPr/>
        </p:nvGrpSpPr>
        <p:grpSpPr>
          <a:xfrm>
            <a:off x="8184179" y="4337241"/>
            <a:ext cx="859911" cy="696911"/>
            <a:chOff x="71542" y="94405"/>
            <a:chExt cx="708096" cy="573872"/>
          </a:xfrm>
        </p:grpSpPr>
        <p:sp>
          <p:nvSpPr>
            <p:cNvPr id="787" name="Google Shape;787;p39"/>
            <p:cNvSpPr/>
            <p:nvPr/>
          </p:nvSpPr>
          <p:spPr>
            <a:xfrm>
              <a:off x="451751" y="112297"/>
              <a:ext cx="314629" cy="305984"/>
            </a:xfrm>
            <a:custGeom>
              <a:avLst/>
              <a:gdLst/>
              <a:ahLst/>
              <a:cxnLst/>
              <a:rect l="l" t="t" r="r" b="b"/>
              <a:pathLst>
                <a:path w="7337" h="7135" extrusionOk="0">
                  <a:moveTo>
                    <a:pt x="4015" y="0"/>
                  </a:moveTo>
                  <a:cubicBezTo>
                    <a:pt x="3776" y="0"/>
                    <a:pt x="3543" y="161"/>
                    <a:pt x="3469" y="419"/>
                  </a:cubicBezTo>
                  <a:cubicBezTo>
                    <a:pt x="3340" y="370"/>
                    <a:pt x="3204" y="343"/>
                    <a:pt x="3070" y="343"/>
                  </a:cubicBezTo>
                  <a:cubicBezTo>
                    <a:pt x="2974" y="343"/>
                    <a:pt x="2878" y="357"/>
                    <a:pt x="2786" y="385"/>
                  </a:cubicBezTo>
                  <a:cubicBezTo>
                    <a:pt x="2444" y="471"/>
                    <a:pt x="2307" y="864"/>
                    <a:pt x="2205" y="1257"/>
                  </a:cubicBezTo>
                  <a:cubicBezTo>
                    <a:pt x="1965" y="1274"/>
                    <a:pt x="1760" y="1427"/>
                    <a:pt x="1692" y="1667"/>
                  </a:cubicBezTo>
                  <a:cubicBezTo>
                    <a:pt x="1658" y="1837"/>
                    <a:pt x="1641" y="1991"/>
                    <a:pt x="1641" y="2162"/>
                  </a:cubicBezTo>
                  <a:cubicBezTo>
                    <a:pt x="1603" y="2155"/>
                    <a:pt x="1566" y="2151"/>
                    <a:pt x="1530" y="2151"/>
                  </a:cubicBezTo>
                  <a:cubicBezTo>
                    <a:pt x="1232" y="2151"/>
                    <a:pt x="974" y="2389"/>
                    <a:pt x="974" y="2709"/>
                  </a:cubicBezTo>
                  <a:lnTo>
                    <a:pt x="974" y="3409"/>
                  </a:lnTo>
                  <a:cubicBezTo>
                    <a:pt x="872" y="3341"/>
                    <a:pt x="752" y="3273"/>
                    <a:pt x="667" y="3204"/>
                  </a:cubicBezTo>
                  <a:cubicBezTo>
                    <a:pt x="600" y="3169"/>
                    <a:pt x="528" y="3153"/>
                    <a:pt x="458" y="3153"/>
                  </a:cubicBezTo>
                  <a:cubicBezTo>
                    <a:pt x="223" y="3153"/>
                    <a:pt x="1" y="3335"/>
                    <a:pt x="1" y="3597"/>
                  </a:cubicBezTo>
                  <a:cubicBezTo>
                    <a:pt x="52" y="4178"/>
                    <a:pt x="206" y="4759"/>
                    <a:pt x="445" y="5306"/>
                  </a:cubicBezTo>
                  <a:cubicBezTo>
                    <a:pt x="481" y="5379"/>
                    <a:pt x="538" y="5409"/>
                    <a:pt x="596" y="5409"/>
                  </a:cubicBezTo>
                  <a:cubicBezTo>
                    <a:pt x="700" y="5409"/>
                    <a:pt x="810" y="5313"/>
                    <a:pt x="821" y="5203"/>
                  </a:cubicBezTo>
                  <a:cubicBezTo>
                    <a:pt x="855" y="4964"/>
                    <a:pt x="855" y="4742"/>
                    <a:pt x="855" y="4503"/>
                  </a:cubicBezTo>
                  <a:cubicBezTo>
                    <a:pt x="940" y="4571"/>
                    <a:pt x="1009" y="4657"/>
                    <a:pt x="1077" y="4742"/>
                  </a:cubicBezTo>
                  <a:cubicBezTo>
                    <a:pt x="1094" y="4776"/>
                    <a:pt x="1111" y="4811"/>
                    <a:pt x="1145" y="4828"/>
                  </a:cubicBezTo>
                  <a:cubicBezTo>
                    <a:pt x="1077" y="4913"/>
                    <a:pt x="1077" y="5033"/>
                    <a:pt x="1111" y="5135"/>
                  </a:cubicBezTo>
                  <a:cubicBezTo>
                    <a:pt x="1197" y="5357"/>
                    <a:pt x="1299" y="5596"/>
                    <a:pt x="1419" y="5802"/>
                  </a:cubicBezTo>
                  <a:cubicBezTo>
                    <a:pt x="1462" y="5933"/>
                    <a:pt x="1593" y="6014"/>
                    <a:pt x="1726" y="6014"/>
                  </a:cubicBezTo>
                  <a:cubicBezTo>
                    <a:pt x="1749" y="6014"/>
                    <a:pt x="1772" y="6012"/>
                    <a:pt x="1795" y="6007"/>
                  </a:cubicBezTo>
                  <a:cubicBezTo>
                    <a:pt x="2119" y="6331"/>
                    <a:pt x="2461" y="6622"/>
                    <a:pt x="2751" y="6980"/>
                  </a:cubicBezTo>
                  <a:cubicBezTo>
                    <a:pt x="2850" y="7089"/>
                    <a:pt x="2969" y="7135"/>
                    <a:pt x="3086" y="7135"/>
                  </a:cubicBezTo>
                  <a:cubicBezTo>
                    <a:pt x="3394" y="7135"/>
                    <a:pt x="3692" y="6819"/>
                    <a:pt x="3606" y="6485"/>
                  </a:cubicBezTo>
                  <a:cubicBezTo>
                    <a:pt x="3572" y="6314"/>
                    <a:pt x="3537" y="6126"/>
                    <a:pt x="3503" y="5955"/>
                  </a:cubicBezTo>
                  <a:lnTo>
                    <a:pt x="3503" y="5955"/>
                  </a:lnTo>
                  <a:cubicBezTo>
                    <a:pt x="3657" y="6075"/>
                    <a:pt x="3811" y="6194"/>
                    <a:pt x="3947" y="6314"/>
                  </a:cubicBezTo>
                  <a:cubicBezTo>
                    <a:pt x="4068" y="6430"/>
                    <a:pt x="4214" y="6481"/>
                    <a:pt x="4357" y="6481"/>
                  </a:cubicBezTo>
                  <a:cubicBezTo>
                    <a:pt x="4657" y="6481"/>
                    <a:pt x="4944" y="6252"/>
                    <a:pt x="4956" y="5904"/>
                  </a:cubicBezTo>
                  <a:lnTo>
                    <a:pt x="4956" y="5648"/>
                  </a:lnTo>
                  <a:cubicBezTo>
                    <a:pt x="5024" y="5648"/>
                    <a:pt x="5092" y="5614"/>
                    <a:pt x="5161" y="5579"/>
                  </a:cubicBezTo>
                  <a:cubicBezTo>
                    <a:pt x="5297" y="5511"/>
                    <a:pt x="5400" y="5374"/>
                    <a:pt x="5468" y="5238"/>
                  </a:cubicBezTo>
                  <a:cubicBezTo>
                    <a:pt x="5554" y="5306"/>
                    <a:pt x="5639" y="5374"/>
                    <a:pt x="5707" y="5443"/>
                  </a:cubicBezTo>
                  <a:cubicBezTo>
                    <a:pt x="5827" y="5562"/>
                    <a:pt x="5998" y="5614"/>
                    <a:pt x="6152" y="5614"/>
                  </a:cubicBezTo>
                  <a:cubicBezTo>
                    <a:pt x="6271" y="5767"/>
                    <a:pt x="6408" y="5904"/>
                    <a:pt x="6562" y="6041"/>
                  </a:cubicBezTo>
                  <a:cubicBezTo>
                    <a:pt x="6645" y="6115"/>
                    <a:pt x="6742" y="6148"/>
                    <a:pt x="6838" y="6148"/>
                  </a:cubicBezTo>
                  <a:cubicBezTo>
                    <a:pt x="7094" y="6148"/>
                    <a:pt x="7337" y="5912"/>
                    <a:pt x="7262" y="5614"/>
                  </a:cubicBezTo>
                  <a:cubicBezTo>
                    <a:pt x="7108" y="4981"/>
                    <a:pt x="6852" y="4366"/>
                    <a:pt x="6493" y="3819"/>
                  </a:cubicBezTo>
                  <a:cubicBezTo>
                    <a:pt x="6377" y="3623"/>
                    <a:pt x="6176" y="3524"/>
                    <a:pt x="5972" y="3524"/>
                  </a:cubicBezTo>
                  <a:cubicBezTo>
                    <a:pt x="5787" y="3524"/>
                    <a:pt x="5598" y="3606"/>
                    <a:pt x="5468" y="3768"/>
                  </a:cubicBezTo>
                  <a:cubicBezTo>
                    <a:pt x="5383" y="3717"/>
                    <a:pt x="5297" y="3666"/>
                    <a:pt x="5195" y="3614"/>
                  </a:cubicBezTo>
                  <a:cubicBezTo>
                    <a:pt x="5107" y="3564"/>
                    <a:pt x="5005" y="3541"/>
                    <a:pt x="4902" y="3541"/>
                  </a:cubicBezTo>
                  <a:cubicBezTo>
                    <a:pt x="4582" y="3541"/>
                    <a:pt x="4250" y="3766"/>
                    <a:pt x="4289" y="4127"/>
                  </a:cubicBezTo>
                  <a:cubicBezTo>
                    <a:pt x="4289" y="4212"/>
                    <a:pt x="4306" y="4298"/>
                    <a:pt x="4323" y="4383"/>
                  </a:cubicBezTo>
                  <a:cubicBezTo>
                    <a:pt x="4101" y="4418"/>
                    <a:pt x="3913" y="4571"/>
                    <a:pt x="3828" y="4776"/>
                  </a:cubicBezTo>
                  <a:cubicBezTo>
                    <a:pt x="3606" y="4623"/>
                    <a:pt x="3367" y="4452"/>
                    <a:pt x="3161" y="4264"/>
                  </a:cubicBezTo>
                  <a:cubicBezTo>
                    <a:pt x="3046" y="4153"/>
                    <a:pt x="2910" y="4105"/>
                    <a:pt x="2777" y="4105"/>
                  </a:cubicBezTo>
                  <a:cubicBezTo>
                    <a:pt x="2439" y="4105"/>
                    <a:pt x="2124" y="4418"/>
                    <a:pt x="2222" y="4811"/>
                  </a:cubicBezTo>
                  <a:cubicBezTo>
                    <a:pt x="2256" y="4964"/>
                    <a:pt x="2290" y="5101"/>
                    <a:pt x="2307" y="5238"/>
                  </a:cubicBezTo>
                  <a:cubicBezTo>
                    <a:pt x="2170" y="5101"/>
                    <a:pt x="2034" y="4947"/>
                    <a:pt x="1897" y="4811"/>
                  </a:cubicBezTo>
                  <a:cubicBezTo>
                    <a:pt x="1983" y="4708"/>
                    <a:pt x="2017" y="4605"/>
                    <a:pt x="2034" y="4486"/>
                  </a:cubicBezTo>
                  <a:cubicBezTo>
                    <a:pt x="2051" y="4144"/>
                    <a:pt x="2051" y="3819"/>
                    <a:pt x="2051" y="3495"/>
                  </a:cubicBezTo>
                  <a:cubicBezTo>
                    <a:pt x="2188" y="3478"/>
                    <a:pt x="2307" y="3427"/>
                    <a:pt x="2410" y="3324"/>
                  </a:cubicBezTo>
                  <a:cubicBezTo>
                    <a:pt x="2563" y="3102"/>
                    <a:pt x="2666" y="2828"/>
                    <a:pt x="2683" y="2555"/>
                  </a:cubicBezTo>
                  <a:cubicBezTo>
                    <a:pt x="2888" y="2504"/>
                    <a:pt x="3059" y="2350"/>
                    <a:pt x="3127" y="2145"/>
                  </a:cubicBezTo>
                  <a:cubicBezTo>
                    <a:pt x="3196" y="1957"/>
                    <a:pt x="3264" y="1786"/>
                    <a:pt x="3315" y="1598"/>
                  </a:cubicBezTo>
                  <a:cubicBezTo>
                    <a:pt x="3418" y="1684"/>
                    <a:pt x="3520" y="1752"/>
                    <a:pt x="3537" y="1769"/>
                  </a:cubicBezTo>
                  <a:cubicBezTo>
                    <a:pt x="3632" y="1820"/>
                    <a:pt x="3734" y="1845"/>
                    <a:pt x="3833" y="1845"/>
                  </a:cubicBezTo>
                  <a:cubicBezTo>
                    <a:pt x="4002" y="1845"/>
                    <a:pt x="4164" y="1772"/>
                    <a:pt x="4272" y="1632"/>
                  </a:cubicBezTo>
                  <a:cubicBezTo>
                    <a:pt x="4289" y="1632"/>
                    <a:pt x="4306" y="1650"/>
                    <a:pt x="4323" y="1650"/>
                  </a:cubicBezTo>
                  <a:cubicBezTo>
                    <a:pt x="4392" y="1694"/>
                    <a:pt x="4467" y="1714"/>
                    <a:pt x="4542" y="1714"/>
                  </a:cubicBezTo>
                  <a:cubicBezTo>
                    <a:pt x="4728" y="1714"/>
                    <a:pt x="4907" y="1588"/>
                    <a:pt x="4956" y="1393"/>
                  </a:cubicBezTo>
                  <a:cubicBezTo>
                    <a:pt x="5075" y="812"/>
                    <a:pt x="4785" y="385"/>
                    <a:pt x="4289" y="78"/>
                  </a:cubicBezTo>
                  <a:cubicBezTo>
                    <a:pt x="4203" y="25"/>
                    <a:pt x="4108" y="0"/>
                    <a:pt x="4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8" name="Google Shape;788;p39"/>
            <p:cNvGrpSpPr/>
            <p:nvPr/>
          </p:nvGrpSpPr>
          <p:grpSpPr>
            <a:xfrm>
              <a:off x="71542" y="94405"/>
              <a:ext cx="708096" cy="573872"/>
              <a:chOff x="166625" y="89475"/>
              <a:chExt cx="648855" cy="525813"/>
            </a:xfrm>
          </p:grpSpPr>
          <p:sp>
            <p:nvSpPr>
              <p:cNvPr id="789" name="Google Shape;789;p39"/>
              <p:cNvSpPr/>
              <p:nvPr/>
            </p:nvSpPr>
            <p:spPr>
              <a:xfrm>
                <a:off x="182835" y="329968"/>
                <a:ext cx="275820" cy="115404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2691" extrusionOk="0">
                    <a:moveTo>
                      <a:pt x="5919" y="1"/>
                    </a:moveTo>
                    <a:cubicBezTo>
                      <a:pt x="5628" y="18"/>
                      <a:pt x="5543" y="138"/>
                      <a:pt x="5304" y="274"/>
                    </a:cubicBezTo>
                    <a:cubicBezTo>
                      <a:pt x="5151" y="382"/>
                      <a:pt x="4956" y="422"/>
                      <a:pt x="4750" y="422"/>
                    </a:cubicBezTo>
                    <a:cubicBezTo>
                      <a:pt x="4400" y="422"/>
                      <a:pt x="4017" y="309"/>
                      <a:pt x="3749" y="223"/>
                    </a:cubicBezTo>
                    <a:cubicBezTo>
                      <a:pt x="3706" y="213"/>
                      <a:pt x="3662" y="208"/>
                      <a:pt x="3620" y="208"/>
                    </a:cubicBezTo>
                    <a:cubicBezTo>
                      <a:pt x="3376" y="208"/>
                      <a:pt x="3155" y="366"/>
                      <a:pt x="3083" y="599"/>
                    </a:cubicBezTo>
                    <a:cubicBezTo>
                      <a:pt x="2895" y="479"/>
                      <a:pt x="2724" y="343"/>
                      <a:pt x="2553" y="206"/>
                    </a:cubicBezTo>
                    <a:cubicBezTo>
                      <a:pt x="2446" y="109"/>
                      <a:pt x="2316" y="66"/>
                      <a:pt x="2187" y="66"/>
                    </a:cubicBezTo>
                    <a:cubicBezTo>
                      <a:pt x="1864" y="66"/>
                      <a:pt x="1554" y="340"/>
                      <a:pt x="1664" y="719"/>
                    </a:cubicBezTo>
                    <a:cubicBezTo>
                      <a:pt x="1699" y="821"/>
                      <a:pt x="1716" y="924"/>
                      <a:pt x="1733" y="1009"/>
                    </a:cubicBezTo>
                    <a:lnTo>
                      <a:pt x="1647" y="941"/>
                    </a:lnTo>
                    <a:cubicBezTo>
                      <a:pt x="1553" y="838"/>
                      <a:pt x="1425" y="787"/>
                      <a:pt x="1295" y="787"/>
                    </a:cubicBezTo>
                    <a:cubicBezTo>
                      <a:pt x="1165" y="787"/>
                      <a:pt x="1032" y="838"/>
                      <a:pt x="930" y="941"/>
                    </a:cubicBezTo>
                    <a:cubicBezTo>
                      <a:pt x="844" y="1026"/>
                      <a:pt x="776" y="1129"/>
                      <a:pt x="725" y="1231"/>
                    </a:cubicBezTo>
                    <a:lnTo>
                      <a:pt x="708" y="1231"/>
                    </a:lnTo>
                    <a:cubicBezTo>
                      <a:pt x="670" y="1222"/>
                      <a:pt x="633" y="1218"/>
                      <a:pt x="597" y="1218"/>
                    </a:cubicBezTo>
                    <a:cubicBezTo>
                      <a:pt x="231" y="1218"/>
                      <a:pt x="0" y="1670"/>
                      <a:pt x="280" y="1966"/>
                    </a:cubicBezTo>
                    <a:cubicBezTo>
                      <a:pt x="383" y="2068"/>
                      <a:pt x="468" y="2154"/>
                      <a:pt x="571" y="2239"/>
                    </a:cubicBezTo>
                    <a:cubicBezTo>
                      <a:pt x="622" y="2308"/>
                      <a:pt x="656" y="2376"/>
                      <a:pt x="691" y="2444"/>
                    </a:cubicBezTo>
                    <a:cubicBezTo>
                      <a:pt x="775" y="2585"/>
                      <a:pt x="929" y="2680"/>
                      <a:pt x="1096" y="2680"/>
                    </a:cubicBezTo>
                    <a:cubicBezTo>
                      <a:pt x="1131" y="2680"/>
                      <a:pt x="1167" y="2675"/>
                      <a:pt x="1203" y="2666"/>
                    </a:cubicBezTo>
                    <a:cubicBezTo>
                      <a:pt x="1243" y="2683"/>
                      <a:pt x="1283" y="2691"/>
                      <a:pt x="1321" y="2691"/>
                    </a:cubicBezTo>
                    <a:cubicBezTo>
                      <a:pt x="1517" y="2691"/>
                      <a:pt x="1682" y="2496"/>
                      <a:pt x="1596" y="2325"/>
                    </a:cubicBezTo>
                    <a:cubicBezTo>
                      <a:pt x="1613" y="2273"/>
                      <a:pt x="1613" y="2239"/>
                      <a:pt x="1613" y="2188"/>
                    </a:cubicBezTo>
                    <a:cubicBezTo>
                      <a:pt x="1852" y="2342"/>
                      <a:pt x="2126" y="2461"/>
                      <a:pt x="2399" y="2513"/>
                    </a:cubicBezTo>
                    <a:cubicBezTo>
                      <a:pt x="2428" y="2517"/>
                      <a:pt x="2458" y="2519"/>
                      <a:pt x="2487" y="2519"/>
                    </a:cubicBezTo>
                    <a:cubicBezTo>
                      <a:pt x="2821" y="2519"/>
                      <a:pt x="3158" y="2257"/>
                      <a:pt x="3048" y="1880"/>
                    </a:cubicBezTo>
                    <a:lnTo>
                      <a:pt x="3048" y="1880"/>
                    </a:lnTo>
                    <a:cubicBezTo>
                      <a:pt x="3100" y="1932"/>
                      <a:pt x="3168" y="1983"/>
                      <a:pt x="3236" y="2051"/>
                    </a:cubicBezTo>
                    <a:cubicBezTo>
                      <a:pt x="3345" y="2154"/>
                      <a:pt x="3475" y="2200"/>
                      <a:pt x="3604" y="2200"/>
                    </a:cubicBezTo>
                    <a:cubicBezTo>
                      <a:pt x="3880" y="2200"/>
                      <a:pt x="4147" y="1985"/>
                      <a:pt x="4159" y="1658"/>
                    </a:cubicBezTo>
                    <a:lnTo>
                      <a:pt x="4159" y="1453"/>
                    </a:lnTo>
                    <a:cubicBezTo>
                      <a:pt x="4364" y="1486"/>
                      <a:pt x="4575" y="1506"/>
                      <a:pt x="4783" y="1506"/>
                    </a:cubicBezTo>
                    <a:cubicBezTo>
                      <a:pt x="5341" y="1506"/>
                      <a:pt x="5883" y="1363"/>
                      <a:pt x="6244" y="941"/>
                    </a:cubicBezTo>
                    <a:cubicBezTo>
                      <a:pt x="6414" y="753"/>
                      <a:pt x="6432" y="496"/>
                      <a:pt x="6312" y="274"/>
                    </a:cubicBezTo>
                    <a:lnTo>
                      <a:pt x="6278" y="206"/>
                    </a:lnTo>
                    <a:cubicBezTo>
                      <a:pt x="6192" y="69"/>
                      <a:pt x="6056" y="1"/>
                      <a:pt x="59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341632" y="394766"/>
                <a:ext cx="140483" cy="201259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693" extrusionOk="0">
                    <a:moveTo>
                      <a:pt x="2563" y="0"/>
                    </a:moveTo>
                    <a:cubicBezTo>
                      <a:pt x="2298" y="0"/>
                      <a:pt x="2108" y="237"/>
                      <a:pt x="1977" y="523"/>
                    </a:cubicBezTo>
                    <a:cubicBezTo>
                      <a:pt x="1895" y="490"/>
                      <a:pt x="1809" y="475"/>
                      <a:pt x="1724" y="475"/>
                    </a:cubicBezTo>
                    <a:cubicBezTo>
                      <a:pt x="1543" y="475"/>
                      <a:pt x="1364" y="544"/>
                      <a:pt x="1225" y="660"/>
                    </a:cubicBezTo>
                    <a:cubicBezTo>
                      <a:pt x="1201" y="657"/>
                      <a:pt x="1177" y="655"/>
                      <a:pt x="1153" y="655"/>
                    </a:cubicBezTo>
                    <a:cubicBezTo>
                      <a:pt x="793" y="655"/>
                      <a:pt x="514" y="1008"/>
                      <a:pt x="610" y="1360"/>
                    </a:cubicBezTo>
                    <a:cubicBezTo>
                      <a:pt x="661" y="1514"/>
                      <a:pt x="695" y="1651"/>
                      <a:pt x="729" y="1788"/>
                    </a:cubicBezTo>
                    <a:cubicBezTo>
                      <a:pt x="644" y="1724"/>
                      <a:pt x="540" y="1693"/>
                      <a:pt x="439" y="1693"/>
                    </a:cubicBezTo>
                    <a:cubicBezTo>
                      <a:pt x="215" y="1693"/>
                      <a:pt x="0" y="1842"/>
                      <a:pt x="12" y="2112"/>
                    </a:cubicBezTo>
                    <a:cubicBezTo>
                      <a:pt x="12" y="2915"/>
                      <a:pt x="131" y="3718"/>
                      <a:pt x="336" y="4487"/>
                    </a:cubicBezTo>
                    <a:cubicBezTo>
                      <a:pt x="384" y="4631"/>
                      <a:pt x="490" y="4693"/>
                      <a:pt x="596" y="4693"/>
                    </a:cubicBezTo>
                    <a:cubicBezTo>
                      <a:pt x="755" y="4693"/>
                      <a:pt x="914" y="4555"/>
                      <a:pt x="883" y="4351"/>
                    </a:cubicBezTo>
                    <a:cubicBezTo>
                      <a:pt x="832" y="3923"/>
                      <a:pt x="815" y="3513"/>
                      <a:pt x="832" y="3086"/>
                    </a:cubicBezTo>
                    <a:lnTo>
                      <a:pt x="832" y="3086"/>
                    </a:lnTo>
                    <a:cubicBezTo>
                      <a:pt x="917" y="3189"/>
                      <a:pt x="1003" y="3308"/>
                      <a:pt x="1071" y="3428"/>
                    </a:cubicBezTo>
                    <a:cubicBezTo>
                      <a:pt x="1170" y="3602"/>
                      <a:pt x="1317" y="3675"/>
                      <a:pt x="1466" y="3675"/>
                    </a:cubicBezTo>
                    <a:cubicBezTo>
                      <a:pt x="1754" y="3675"/>
                      <a:pt x="2044" y="3396"/>
                      <a:pt x="1977" y="3035"/>
                    </a:cubicBezTo>
                    <a:cubicBezTo>
                      <a:pt x="1925" y="2744"/>
                      <a:pt x="1891" y="2437"/>
                      <a:pt x="1857" y="2129"/>
                    </a:cubicBezTo>
                    <a:cubicBezTo>
                      <a:pt x="2011" y="2061"/>
                      <a:pt x="2148" y="1924"/>
                      <a:pt x="2199" y="1771"/>
                    </a:cubicBezTo>
                    <a:lnTo>
                      <a:pt x="2233" y="1771"/>
                    </a:lnTo>
                    <a:cubicBezTo>
                      <a:pt x="2278" y="1781"/>
                      <a:pt x="2322" y="1786"/>
                      <a:pt x="2366" y="1786"/>
                    </a:cubicBezTo>
                    <a:cubicBezTo>
                      <a:pt x="2676" y="1786"/>
                      <a:pt x="2953" y="1536"/>
                      <a:pt x="2968" y="1207"/>
                    </a:cubicBezTo>
                    <a:cubicBezTo>
                      <a:pt x="2951" y="1087"/>
                      <a:pt x="2968" y="950"/>
                      <a:pt x="3002" y="831"/>
                    </a:cubicBezTo>
                    <a:lnTo>
                      <a:pt x="3036" y="797"/>
                    </a:lnTo>
                    <a:cubicBezTo>
                      <a:pt x="3275" y="626"/>
                      <a:pt x="3156" y="284"/>
                      <a:pt x="2951" y="147"/>
                    </a:cubicBezTo>
                    <a:cubicBezTo>
                      <a:pt x="2806" y="44"/>
                      <a:pt x="2678" y="0"/>
                      <a:pt x="2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66625" y="89475"/>
                <a:ext cx="648855" cy="525813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12261" extrusionOk="0">
                    <a:moveTo>
                      <a:pt x="12363" y="431"/>
                    </a:moveTo>
                    <a:cubicBezTo>
                      <a:pt x="12853" y="431"/>
                      <a:pt x="12377" y="1154"/>
                      <a:pt x="12260" y="1354"/>
                    </a:cubicBezTo>
                    <a:cubicBezTo>
                      <a:pt x="11320" y="2892"/>
                      <a:pt x="10022" y="4208"/>
                      <a:pt x="8501" y="5182"/>
                    </a:cubicBezTo>
                    <a:cubicBezTo>
                      <a:pt x="8433" y="5096"/>
                      <a:pt x="8347" y="4994"/>
                      <a:pt x="8245" y="4874"/>
                    </a:cubicBezTo>
                    <a:cubicBezTo>
                      <a:pt x="8706" y="3490"/>
                      <a:pt x="9509" y="2243"/>
                      <a:pt x="10586" y="1252"/>
                    </a:cubicBezTo>
                    <a:cubicBezTo>
                      <a:pt x="11064" y="791"/>
                      <a:pt x="11679" y="500"/>
                      <a:pt x="12328" y="432"/>
                    </a:cubicBezTo>
                    <a:cubicBezTo>
                      <a:pt x="12341" y="431"/>
                      <a:pt x="12352" y="431"/>
                      <a:pt x="12363" y="431"/>
                    </a:cubicBezTo>
                    <a:close/>
                    <a:moveTo>
                      <a:pt x="12978" y="4310"/>
                    </a:moveTo>
                    <a:cubicBezTo>
                      <a:pt x="13405" y="4310"/>
                      <a:pt x="14618" y="4310"/>
                      <a:pt x="14498" y="5062"/>
                    </a:cubicBezTo>
                    <a:cubicBezTo>
                      <a:pt x="14413" y="5575"/>
                      <a:pt x="13747" y="5797"/>
                      <a:pt x="13319" y="5934"/>
                    </a:cubicBezTo>
                    <a:cubicBezTo>
                      <a:pt x="12841" y="6071"/>
                      <a:pt x="12374" y="6122"/>
                      <a:pt x="11911" y="6122"/>
                    </a:cubicBezTo>
                    <a:cubicBezTo>
                      <a:pt x="10936" y="6122"/>
                      <a:pt x="9982" y="5896"/>
                      <a:pt x="8997" y="5780"/>
                    </a:cubicBezTo>
                    <a:lnTo>
                      <a:pt x="8723" y="5438"/>
                    </a:lnTo>
                    <a:cubicBezTo>
                      <a:pt x="9253" y="5165"/>
                      <a:pt x="9765" y="4806"/>
                      <a:pt x="10193" y="4362"/>
                    </a:cubicBezTo>
                    <a:lnTo>
                      <a:pt x="10193" y="4362"/>
                    </a:lnTo>
                    <a:cubicBezTo>
                      <a:pt x="10161" y="4474"/>
                      <a:pt x="10248" y="4585"/>
                      <a:pt x="10358" y="4585"/>
                    </a:cubicBezTo>
                    <a:cubicBezTo>
                      <a:pt x="10365" y="4585"/>
                      <a:pt x="10373" y="4585"/>
                      <a:pt x="10381" y="4584"/>
                    </a:cubicBezTo>
                    <a:cubicBezTo>
                      <a:pt x="11252" y="4498"/>
                      <a:pt x="12089" y="4310"/>
                      <a:pt x="12978" y="4310"/>
                    </a:cubicBezTo>
                    <a:close/>
                    <a:moveTo>
                      <a:pt x="6615" y="4147"/>
                    </a:moveTo>
                    <a:cubicBezTo>
                      <a:pt x="6893" y="4147"/>
                      <a:pt x="7362" y="4582"/>
                      <a:pt x="7886" y="5216"/>
                    </a:cubicBezTo>
                    <a:cubicBezTo>
                      <a:pt x="7801" y="5301"/>
                      <a:pt x="7766" y="5421"/>
                      <a:pt x="7681" y="5506"/>
                    </a:cubicBezTo>
                    <a:cubicBezTo>
                      <a:pt x="7578" y="5626"/>
                      <a:pt x="7442" y="5729"/>
                      <a:pt x="7305" y="5814"/>
                    </a:cubicBezTo>
                    <a:cubicBezTo>
                      <a:pt x="7189" y="5866"/>
                      <a:pt x="6976" y="5946"/>
                      <a:pt x="6805" y="5946"/>
                    </a:cubicBezTo>
                    <a:cubicBezTo>
                      <a:pt x="6749" y="5946"/>
                      <a:pt x="6698" y="5938"/>
                      <a:pt x="6656" y="5917"/>
                    </a:cubicBezTo>
                    <a:cubicBezTo>
                      <a:pt x="6646" y="5910"/>
                      <a:pt x="6637" y="5907"/>
                      <a:pt x="6628" y="5907"/>
                    </a:cubicBezTo>
                    <a:cubicBezTo>
                      <a:pt x="6588" y="5907"/>
                      <a:pt x="6560" y="5960"/>
                      <a:pt x="6587" y="6002"/>
                    </a:cubicBezTo>
                    <a:cubicBezTo>
                      <a:pt x="6688" y="6094"/>
                      <a:pt x="6819" y="6126"/>
                      <a:pt x="6955" y="6126"/>
                    </a:cubicBezTo>
                    <a:cubicBezTo>
                      <a:pt x="7072" y="6126"/>
                      <a:pt x="7194" y="6102"/>
                      <a:pt x="7305" y="6070"/>
                    </a:cubicBezTo>
                    <a:cubicBezTo>
                      <a:pt x="7476" y="6019"/>
                      <a:pt x="7647" y="5917"/>
                      <a:pt x="7801" y="5797"/>
                    </a:cubicBezTo>
                    <a:cubicBezTo>
                      <a:pt x="7920" y="5711"/>
                      <a:pt x="8023" y="5592"/>
                      <a:pt x="8091" y="5472"/>
                    </a:cubicBezTo>
                    <a:cubicBezTo>
                      <a:pt x="8381" y="5848"/>
                      <a:pt x="8706" y="6275"/>
                      <a:pt x="8997" y="6702"/>
                    </a:cubicBezTo>
                    <a:cubicBezTo>
                      <a:pt x="8928" y="6754"/>
                      <a:pt x="8860" y="6822"/>
                      <a:pt x="8792" y="6890"/>
                    </a:cubicBezTo>
                    <a:cubicBezTo>
                      <a:pt x="8638" y="6993"/>
                      <a:pt x="8484" y="7113"/>
                      <a:pt x="8313" y="7198"/>
                    </a:cubicBezTo>
                    <a:cubicBezTo>
                      <a:pt x="8194" y="7283"/>
                      <a:pt x="8057" y="7352"/>
                      <a:pt x="7920" y="7403"/>
                    </a:cubicBezTo>
                    <a:cubicBezTo>
                      <a:pt x="7877" y="7416"/>
                      <a:pt x="7848" y="7422"/>
                      <a:pt x="7828" y="7422"/>
                    </a:cubicBezTo>
                    <a:cubicBezTo>
                      <a:pt x="7769" y="7422"/>
                      <a:pt x="7801" y="7365"/>
                      <a:pt x="7852" y="7249"/>
                    </a:cubicBezTo>
                    <a:cubicBezTo>
                      <a:pt x="7888" y="7213"/>
                      <a:pt x="7856" y="7177"/>
                      <a:pt x="7822" y="7177"/>
                    </a:cubicBezTo>
                    <a:cubicBezTo>
                      <a:pt x="7808" y="7177"/>
                      <a:pt x="7793" y="7183"/>
                      <a:pt x="7783" y="7198"/>
                    </a:cubicBezTo>
                    <a:cubicBezTo>
                      <a:pt x="7732" y="7283"/>
                      <a:pt x="7647" y="7403"/>
                      <a:pt x="7715" y="7523"/>
                    </a:cubicBezTo>
                    <a:cubicBezTo>
                      <a:pt x="7737" y="7573"/>
                      <a:pt x="7793" y="7590"/>
                      <a:pt x="7857" y="7590"/>
                    </a:cubicBezTo>
                    <a:cubicBezTo>
                      <a:pt x="7945" y="7590"/>
                      <a:pt x="8049" y="7559"/>
                      <a:pt x="8108" y="7540"/>
                    </a:cubicBezTo>
                    <a:cubicBezTo>
                      <a:pt x="8347" y="7454"/>
                      <a:pt x="8569" y="7335"/>
                      <a:pt x="8774" y="7198"/>
                    </a:cubicBezTo>
                    <a:cubicBezTo>
                      <a:pt x="8911" y="7130"/>
                      <a:pt x="9048" y="7027"/>
                      <a:pt x="9167" y="6925"/>
                    </a:cubicBezTo>
                    <a:cubicBezTo>
                      <a:pt x="9492" y="7386"/>
                      <a:pt x="9800" y="7864"/>
                      <a:pt x="10039" y="8257"/>
                    </a:cubicBezTo>
                    <a:cubicBezTo>
                      <a:pt x="9885" y="8428"/>
                      <a:pt x="9680" y="8582"/>
                      <a:pt x="9475" y="8684"/>
                    </a:cubicBezTo>
                    <a:cubicBezTo>
                      <a:pt x="9403" y="8709"/>
                      <a:pt x="9326" y="8722"/>
                      <a:pt x="9252" y="8722"/>
                    </a:cubicBezTo>
                    <a:cubicBezTo>
                      <a:pt x="9065" y="8722"/>
                      <a:pt x="8897" y="8637"/>
                      <a:pt x="8860" y="8428"/>
                    </a:cubicBezTo>
                    <a:cubicBezTo>
                      <a:pt x="8852" y="8398"/>
                      <a:pt x="8825" y="8385"/>
                      <a:pt x="8798" y="8385"/>
                    </a:cubicBezTo>
                    <a:cubicBezTo>
                      <a:pt x="8764" y="8385"/>
                      <a:pt x="8731" y="8407"/>
                      <a:pt x="8740" y="8445"/>
                    </a:cubicBezTo>
                    <a:cubicBezTo>
                      <a:pt x="8772" y="8806"/>
                      <a:pt x="9004" y="8945"/>
                      <a:pt x="9286" y="8945"/>
                    </a:cubicBezTo>
                    <a:cubicBezTo>
                      <a:pt x="9606" y="8945"/>
                      <a:pt x="9991" y="8767"/>
                      <a:pt x="10227" y="8531"/>
                    </a:cubicBezTo>
                    <a:cubicBezTo>
                      <a:pt x="10449" y="8907"/>
                      <a:pt x="10620" y="9197"/>
                      <a:pt x="10671" y="9317"/>
                    </a:cubicBezTo>
                    <a:cubicBezTo>
                      <a:pt x="10756" y="9522"/>
                      <a:pt x="10842" y="9727"/>
                      <a:pt x="10910" y="9949"/>
                    </a:cubicBezTo>
                    <a:cubicBezTo>
                      <a:pt x="10937" y="10058"/>
                      <a:pt x="11084" y="10979"/>
                      <a:pt x="10694" y="10979"/>
                    </a:cubicBezTo>
                    <a:cubicBezTo>
                      <a:pt x="10594" y="10979"/>
                      <a:pt x="10459" y="10919"/>
                      <a:pt x="10278" y="10769"/>
                    </a:cubicBezTo>
                    <a:cubicBezTo>
                      <a:pt x="9783" y="10376"/>
                      <a:pt x="9441" y="9761"/>
                      <a:pt x="9048" y="9265"/>
                    </a:cubicBezTo>
                    <a:cubicBezTo>
                      <a:pt x="8587" y="8650"/>
                      <a:pt x="8057" y="8104"/>
                      <a:pt x="7578" y="7540"/>
                    </a:cubicBezTo>
                    <a:cubicBezTo>
                      <a:pt x="7613" y="7420"/>
                      <a:pt x="7664" y="7300"/>
                      <a:pt x="7715" y="7198"/>
                    </a:cubicBezTo>
                    <a:cubicBezTo>
                      <a:pt x="7784" y="7049"/>
                      <a:pt x="7622" y="6916"/>
                      <a:pt x="7478" y="6916"/>
                    </a:cubicBezTo>
                    <a:cubicBezTo>
                      <a:pt x="7406" y="6916"/>
                      <a:pt x="7339" y="6948"/>
                      <a:pt x="7305" y="7027"/>
                    </a:cubicBezTo>
                    <a:cubicBezTo>
                      <a:pt x="7288" y="7061"/>
                      <a:pt x="7271" y="7113"/>
                      <a:pt x="7254" y="7147"/>
                    </a:cubicBezTo>
                    <a:cubicBezTo>
                      <a:pt x="6639" y="6344"/>
                      <a:pt x="6194" y="5455"/>
                      <a:pt x="6297" y="4276"/>
                    </a:cubicBezTo>
                    <a:lnTo>
                      <a:pt x="6297" y="4276"/>
                    </a:lnTo>
                    <a:cubicBezTo>
                      <a:pt x="6310" y="4280"/>
                      <a:pt x="6324" y="4283"/>
                      <a:pt x="6338" y="4283"/>
                    </a:cubicBezTo>
                    <a:cubicBezTo>
                      <a:pt x="6380" y="4283"/>
                      <a:pt x="6425" y="4263"/>
                      <a:pt x="6451" y="4225"/>
                    </a:cubicBezTo>
                    <a:cubicBezTo>
                      <a:pt x="6494" y="4172"/>
                      <a:pt x="6549" y="4147"/>
                      <a:pt x="6615" y="4147"/>
                    </a:cubicBezTo>
                    <a:close/>
                    <a:moveTo>
                      <a:pt x="5130" y="6023"/>
                    </a:moveTo>
                    <a:cubicBezTo>
                      <a:pt x="5560" y="6023"/>
                      <a:pt x="5941" y="6076"/>
                      <a:pt x="6229" y="6190"/>
                    </a:cubicBezTo>
                    <a:lnTo>
                      <a:pt x="6280" y="6190"/>
                    </a:lnTo>
                    <a:cubicBezTo>
                      <a:pt x="6485" y="6685"/>
                      <a:pt x="6758" y="7147"/>
                      <a:pt x="7083" y="7591"/>
                    </a:cubicBezTo>
                    <a:cubicBezTo>
                      <a:pt x="6468" y="9146"/>
                      <a:pt x="5716" y="11247"/>
                      <a:pt x="4093" y="11726"/>
                    </a:cubicBezTo>
                    <a:cubicBezTo>
                      <a:pt x="4469" y="10051"/>
                      <a:pt x="5033" y="8462"/>
                      <a:pt x="6348" y="7283"/>
                    </a:cubicBezTo>
                    <a:cubicBezTo>
                      <a:pt x="6522" y="7137"/>
                      <a:pt x="6372" y="6917"/>
                      <a:pt x="6193" y="6917"/>
                    </a:cubicBezTo>
                    <a:cubicBezTo>
                      <a:pt x="6142" y="6917"/>
                      <a:pt x="6089" y="6935"/>
                      <a:pt x="6041" y="6976"/>
                    </a:cubicBezTo>
                    <a:cubicBezTo>
                      <a:pt x="5323" y="7574"/>
                      <a:pt x="4417" y="8001"/>
                      <a:pt x="3563" y="8377"/>
                    </a:cubicBezTo>
                    <a:cubicBezTo>
                      <a:pt x="3252" y="8513"/>
                      <a:pt x="2090" y="8903"/>
                      <a:pt x="1287" y="8903"/>
                    </a:cubicBezTo>
                    <a:cubicBezTo>
                      <a:pt x="678" y="8903"/>
                      <a:pt x="276" y="8679"/>
                      <a:pt x="607" y="7950"/>
                    </a:cubicBezTo>
                    <a:cubicBezTo>
                      <a:pt x="1135" y="6799"/>
                      <a:pt x="3488" y="6023"/>
                      <a:pt x="5130" y="6023"/>
                    </a:cubicBezTo>
                    <a:close/>
                    <a:moveTo>
                      <a:pt x="12417" y="0"/>
                    </a:moveTo>
                    <a:cubicBezTo>
                      <a:pt x="11956" y="0"/>
                      <a:pt x="11377" y="209"/>
                      <a:pt x="11167" y="295"/>
                    </a:cubicBezTo>
                    <a:cubicBezTo>
                      <a:pt x="9646" y="961"/>
                      <a:pt x="8433" y="2926"/>
                      <a:pt x="7886" y="4498"/>
                    </a:cubicBezTo>
                    <a:cubicBezTo>
                      <a:pt x="7468" y="4080"/>
                      <a:pt x="6963" y="3670"/>
                      <a:pt x="6591" y="3670"/>
                    </a:cubicBezTo>
                    <a:cubicBezTo>
                      <a:pt x="6416" y="3670"/>
                      <a:pt x="6270" y="3761"/>
                      <a:pt x="6177" y="3986"/>
                    </a:cubicBezTo>
                    <a:cubicBezTo>
                      <a:pt x="6160" y="4003"/>
                      <a:pt x="6160" y="4020"/>
                      <a:pt x="6160" y="4054"/>
                    </a:cubicBezTo>
                    <a:cubicBezTo>
                      <a:pt x="6109" y="4054"/>
                      <a:pt x="6075" y="4088"/>
                      <a:pt x="6075" y="4122"/>
                    </a:cubicBezTo>
                    <a:cubicBezTo>
                      <a:pt x="5955" y="4720"/>
                      <a:pt x="5989" y="5336"/>
                      <a:pt x="6177" y="5917"/>
                    </a:cubicBezTo>
                    <a:cubicBezTo>
                      <a:pt x="5856" y="5771"/>
                      <a:pt x="5490" y="5714"/>
                      <a:pt x="5109" y="5714"/>
                    </a:cubicBezTo>
                    <a:cubicBezTo>
                      <a:pt x="4234" y="5714"/>
                      <a:pt x="3274" y="6015"/>
                      <a:pt x="2572" y="6241"/>
                    </a:cubicBezTo>
                    <a:cubicBezTo>
                      <a:pt x="1598" y="6549"/>
                      <a:pt x="214" y="7130"/>
                      <a:pt x="95" y="8274"/>
                    </a:cubicBezTo>
                    <a:cubicBezTo>
                      <a:pt x="1" y="9084"/>
                      <a:pt x="447" y="9380"/>
                      <a:pt x="1141" y="9380"/>
                    </a:cubicBezTo>
                    <a:cubicBezTo>
                      <a:pt x="2218" y="9380"/>
                      <a:pt x="3892" y="8666"/>
                      <a:pt x="5067" y="8052"/>
                    </a:cubicBezTo>
                    <a:lnTo>
                      <a:pt x="5067" y="8052"/>
                    </a:lnTo>
                    <a:cubicBezTo>
                      <a:pt x="4264" y="9197"/>
                      <a:pt x="3871" y="10564"/>
                      <a:pt x="3563" y="11965"/>
                    </a:cubicBezTo>
                    <a:cubicBezTo>
                      <a:pt x="3532" y="12120"/>
                      <a:pt x="3655" y="12260"/>
                      <a:pt x="3806" y="12260"/>
                    </a:cubicBezTo>
                    <a:cubicBezTo>
                      <a:pt x="3821" y="12260"/>
                      <a:pt x="3837" y="12259"/>
                      <a:pt x="3854" y="12255"/>
                    </a:cubicBezTo>
                    <a:cubicBezTo>
                      <a:pt x="5836" y="11982"/>
                      <a:pt x="6707" y="9761"/>
                      <a:pt x="7390" y="8001"/>
                    </a:cubicBezTo>
                    <a:cubicBezTo>
                      <a:pt x="8023" y="8770"/>
                      <a:pt x="8740" y="9505"/>
                      <a:pt x="9287" y="10256"/>
                    </a:cubicBezTo>
                    <a:cubicBezTo>
                      <a:pt x="9554" y="10617"/>
                      <a:pt x="10094" y="11439"/>
                      <a:pt x="10670" y="11439"/>
                    </a:cubicBezTo>
                    <a:cubicBezTo>
                      <a:pt x="10721" y="11439"/>
                      <a:pt x="10773" y="11432"/>
                      <a:pt x="10825" y="11418"/>
                    </a:cubicBezTo>
                    <a:cubicBezTo>
                      <a:pt x="11320" y="11282"/>
                      <a:pt x="11491" y="10564"/>
                      <a:pt x="11406" y="10120"/>
                    </a:cubicBezTo>
                    <a:cubicBezTo>
                      <a:pt x="11149" y="8753"/>
                      <a:pt x="10278" y="7437"/>
                      <a:pt x="9390" y="6275"/>
                    </a:cubicBezTo>
                    <a:lnTo>
                      <a:pt x="9390" y="6275"/>
                    </a:lnTo>
                    <a:cubicBezTo>
                      <a:pt x="9868" y="6378"/>
                      <a:pt x="10346" y="6429"/>
                      <a:pt x="10842" y="6446"/>
                    </a:cubicBezTo>
                    <a:cubicBezTo>
                      <a:pt x="11178" y="6479"/>
                      <a:pt x="11576" y="6508"/>
                      <a:pt x="11991" y="6508"/>
                    </a:cubicBezTo>
                    <a:cubicBezTo>
                      <a:pt x="12885" y="6508"/>
                      <a:pt x="13858" y="6373"/>
                      <a:pt x="14464" y="5848"/>
                    </a:cubicBezTo>
                    <a:cubicBezTo>
                      <a:pt x="15062" y="5318"/>
                      <a:pt x="15131" y="4379"/>
                      <a:pt x="14276" y="4071"/>
                    </a:cubicBezTo>
                    <a:cubicBezTo>
                      <a:pt x="13802" y="3896"/>
                      <a:pt x="13240" y="3824"/>
                      <a:pt x="12663" y="3824"/>
                    </a:cubicBezTo>
                    <a:cubicBezTo>
                      <a:pt x="11889" y="3824"/>
                      <a:pt x="11087" y="3954"/>
                      <a:pt x="10432" y="4140"/>
                    </a:cubicBezTo>
                    <a:cubicBezTo>
                      <a:pt x="10722" y="3849"/>
                      <a:pt x="10996" y="3559"/>
                      <a:pt x="11235" y="3302"/>
                    </a:cubicBezTo>
                    <a:cubicBezTo>
                      <a:pt x="11918" y="2602"/>
                      <a:pt x="12978" y="1594"/>
                      <a:pt x="13046" y="551"/>
                    </a:cubicBezTo>
                    <a:cubicBezTo>
                      <a:pt x="13069" y="130"/>
                      <a:pt x="12779" y="0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4075" y="537875"/>
            <a:ext cx="7695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4075" y="1152475"/>
            <a:ext cx="7695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9" r:id="rId5"/>
    <p:sldLayoutId id="2147483660" r:id="rId6"/>
    <p:sldLayoutId id="2147483661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2F9B6F-3C0E-ADC4-8EA8-F058CE1D8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116" y="486522"/>
            <a:ext cx="1283563" cy="3646881"/>
          </a:xfrm>
          <a:prstGeom prst="rect">
            <a:avLst/>
          </a:prstGeom>
        </p:spPr>
      </p:pic>
      <p:grpSp>
        <p:nvGrpSpPr>
          <p:cNvPr id="937" name="Google Shape;937;p48"/>
          <p:cNvGrpSpPr/>
          <p:nvPr/>
        </p:nvGrpSpPr>
        <p:grpSpPr>
          <a:xfrm rot="899960">
            <a:off x="-359343" y="76208"/>
            <a:ext cx="3460979" cy="1493028"/>
            <a:chOff x="-359358" y="-8"/>
            <a:chExt cx="3461082" cy="1493073"/>
          </a:xfrm>
        </p:grpSpPr>
        <p:sp>
          <p:nvSpPr>
            <p:cNvPr id="938" name="Google Shape;938;p48"/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8"/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0" name="Google Shape;940;p48"/>
          <p:cNvGrpSpPr/>
          <p:nvPr/>
        </p:nvGrpSpPr>
        <p:grpSpPr>
          <a:xfrm>
            <a:off x="2142084" y="2871510"/>
            <a:ext cx="2701057" cy="2433159"/>
            <a:chOff x="1726875" y="3062551"/>
            <a:chExt cx="2379576" cy="2143563"/>
          </a:xfrm>
        </p:grpSpPr>
        <p:sp>
          <p:nvSpPr>
            <p:cNvPr id="941" name="Google Shape;941;p48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2" name="Google Shape;942;p48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</p:grpSpPr>
          <p:sp>
            <p:nvSpPr>
              <p:cNvPr id="943" name="Google Shape;943;p48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8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8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8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8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8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8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8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8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8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8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8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8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8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7" name="Google Shape;957;p48"/>
          <p:cNvSpPr/>
          <p:nvPr/>
        </p:nvSpPr>
        <p:spPr>
          <a:xfrm rot="5400000">
            <a:off x="3050562" y="-893374"/>
            <a:ext cx="3042914" cy="7138212"/>
          </a:xfrm>
          <a:custGeom>
            <a:avLst/>
            <a:gdLst/>
            <a:ahLst/>
            <a:cxnLst/>
            <a:rect l="l" t="t" r="r" b="b"/>
            <a:pathLst>
              <a:path w="20692" h="47654" extrusionOk="0">
                <a:moveTo>
                  <a:pt x="308" y="46031"/>
                </a:moveTo>
                <a:cubicBezTo>
                  <a:pt x="342" y="46031"/>
                  <a:pt x="393" y="46013"/>
                  <a:pt x="410" y="45996"/>
                </a:cubicBezTo>
                <a:lnTo>
                  <a:pt x="410" y="45962"/>
                </a:lnTo>
                <a:cubicBezTo>
                  <a:pt x="564" y="45894"/>
                  <a:pt x="701" y="45877"/>
                  <a:pt x="854" y="45877"/>
                </a:cubicBezTo>
                <a:cubicBezTo>
                  <a:pt x="1008" y="45877"/>
                  <a:pt x="1179" y="45825"/>
                  <a:pt x="1299" y="45757"/>
                </a:cubicBezTo>
                <a:cubicBezTo>
                  <a:pt x="1316" y="45740"/>
                  <a:pt x="1316" y="45740"/>
                  <a:pt x="1316" y="45723"/>
                </a:cubicBezTo>
                <a:lnTo>
                  <a:pt x="2136" y="45979"/>
                </a:lnTo>
                <a:lnTo>
                  <a:pt x="2136" y="45979"/>
                </a:lnTo>
                <a:lnTo>
                  <a:pt x="2136" y="46184"/>
                </a:lnTo>
                <a:cubicBezTo>
                  <a:pt x="2136" y="46201"/>
                  <a:pt x="2136" y="46218"/>
                  <a:pt x="2153" y="46218"/>
                </a:cubicBezTo>
                <a:cubicBezTo>
                  <a:pt x="2187" y="46236"/>
                  <a:pt x="2238" y="46253"/>
                  <a:pt x="2255" y="46253"/>
                </a:cubicBezTo>
                <a:cubicBezTo>
                  <a:pt x="2324" y="46236"/>
                  <a:pt x="2392" y="46201"/>
                  <a:pt x="2443" y="46150"/>
                </a:cubicBezTo>
                <a:cubicBezTo>
                  <a:pt x="2478" y="46099"/>
                  <a:pt x="2546" y="46099"/>
                  <a:pt x="2648" y="46167"/>
                </a:cubicBezTo>
                <a:cubicBezTo>
                  <a:pt x="2665" y="46184"/>
                  <a:pt x="2700" y="46184"/>
                  <a:pt x="2700" y="46184"/>
                </a:cubicBezTo>
                <a:cubicBezTo>
                  <a:pt x="2751" y="46065"/>
                  <a:pt x="3007" y="46184"/>
                  <a:pt x="3093" y="46116"/>
                </a:cubicBezTo>
                <a:cubicBezTo>
                  <a:pt x="3144" y="46082"/>
                  <a:pt x="3212" y="46048"/>
                  <a:pt x="3281" y="46065"/>
                </a:cubicBezTo>
                <a:cubicBezTo>
                  <a:pt x="3434" y="46099"/>
                  <a:pt x="3503" y="46013"/>
                  <a:pt x="3588" y="45996"/>
                </a:cubicBezTo>
                <a:lnTo>
                  <a:pt x="3759" y="45945"/>
                </a:lnTo>
                <a:lnTo>
                  <a:pt x="3827" y="45962"/>
                </a:lnTo>
                <a:cubicBezTo>
                  <a:pt x="3896" y="45996"/>
                  <a:pt x="3981" y="46048"/>
                  <a:pt x="3998" y="46116"/>
                </a:cubicBezTo>
                <a:cubicBezTo>
                  <a:pt x="4015" y="46150"/>
                  <a:pt x="3981" y="46201"/>
                  <a:pt x="3930" y="46218"/>
                </a:cubicBezTo>
                <a:cubicBezTo>
                  <a:pt x="3827" y="46218"/>
                  <a:pt x="3708" y="46218"/>
                  <a:pt x="3708" y="46321"/>
                </a:cubicBezTo>
                <a:cubicBezTo>
                  <a:pt x="3622" y="46321"/>
                  <a:pt x="3537" y="46321"/>
                  <a:pt x="3469" y="46338"/>
                </a:cubicBezTo>
                <a:cubicBezTo>
                  <a:pt x="3451" y="46338"/>
                  <a:pt x="3469" y="46389"/>
                  <a:pt x="3469" y="46406"/>
                </a:cubicBezTo>
                <a:cubicBezTo>
                  <a:pt x="3520" y="46475"/>
                  <a:pt x="3434" y="46441"/>
                  <a:pt x="3503" y="46458"/>
                </a:cubicBezTo>
                <a:cubicBezTo>
                  <a:pt x="3622" y="46475"/>
                  <a:pt x="3742" y="46509"/>
                  <a:pt x="3861" y="46526"/>
                </a:cubicBezTo>
                <a:cubicBezTo>
                  <a:pt x="3930" y="46543"/>
                  <a:pt x="3981" y="46526"/>
                  <a:pt x="3998" y="46492"/>
                </a:cubicBezTo>
                <a:cubicBezTo>
                  <a:pt x="4032" y="46441"/>
                  <a:pt x="4084" y="46423"/>
                  <a:pt x="4135" y="46441"/>
                </a:cubicBezTo>
                <a:cubicBezTo>
                  <a:pt x="4272" y="46458"/>
                  <a:pt x="4408" y="46492"/>
                  <a:pt x="4408" y="46355"/>
                </a:cubicBezTo>
                <a:cubicBezTo>
                  <a:pt x="4511" y="46355"/>
                  <a:pt x="4630" y="46372"/>
                  <a:pt x="4699" y="46321"/>
                </a:cubicBezTo>
                <a:cubicBezTo>
                  <a:pt x="4733" y="46287"/>
                  <a:pt x="4801" y="46338"/>
                  <a:pt x="4852" y="46372"/>
                </a:cubicBezTo>
                <a:cubicBezTo>
                  <a:pt x="4904" y="46423"/>
                  <a:pt x="4887" y="46458"/>
                  <a:pt x="4870" y="46492"/>
                </a:cubicBezTo>
                <a:cubicBezTo>
                  <a:pt x="4835" y="46560"/>
                  <a:pt x="4921" y="46646"/>
                  <a:pt x="5040" y="46697"/>
                </a:cubicBezTo>
                <a:cubicBezTo>
                  <a:pt x="5092" y="46714"/>
                  <a:pt x="5143" y="46731"/>
                  <a:pt x="5194" y="46748"/>
                </a:cubicBezTo>
                <a:cubicBezTo>
                  <a:pt x="5297" y="46799"/>
                  <a:pt x="5416" y="46816"/>
                  <a:pt x="5519" y="46765"/>
                </a:cubicBezTo>
                <a:cubicBezTo>
                  <a:pt x="5604" y="46748"/>
                  <a:pt x="5690" y="46714"/>
                  <a:pt x="5758" y="46663"/>
                </a:cubicBezTo>
                <a:cubicBezTo>
                  <a:pt x="5792" y="46646"/>
                  <a:pt x="5843" y="46629"/>
                  <a:pt x="5878" y="46646"/>
                </a:cubicBezTo>
                <a:cubicBezTo>
                  <a:pt x="6083" y="46748"/>
                  <a:pt x="6134" y="46646"/>
                  <a:pt x="6271" y="46646"/>
                </a:cubicBezTo>
                <a:cubicBezTo>
                  <a:pt x="6442" y="46646"/>
                  <a:pt x="6442" y="46594"/>
                  <a:pt x="6288" y="46389"/>
                </a:cubicBezTo>
                <a:cubicBezTo>
                  <a:pt x="6339" y="46372"/>
                  <a:pt x="6390" y="46355"/>
                  <a:pt x="6442" y="46304"/>
                </a:cubicBezTo>
                <a:cubicBezTo>
                  <a:pt x="6493" y="46253"/>
                  <a:pt x="6561" y="46287"/>
                  <a:pt x="6647" y="46389"/>
                </a:cubicBezTo>
                <a:cubicBezTo>
                  <a:pt x="6681" y="46423"/>
                  <a:pt x="6715" y="46475"/>
                  <a:pt x="6749" y="46526"/>
                </a:cubicBezTo>
                <a:cubicBezTo>
                  <a:pt x="6817" y="46492"/>
                  <a:pt x="6954" y="46611"/>
                  <a:pt x="7005" y="46543"/>
                </a:cubicBezTo>
                <a:lnTo>
                  <a:pt x="7005" y="46458"/>
                </a:lnTo>
                <a:cubicBezTo>
                  <a:pt x="7108" y="46458"/>
                  <a:pt x="7227" y="46526"/>
                  <a:pt x="7313" y="46560"/>
                </a:cubicBezTo>
                <a:lnTo>
                  <a:pt x="7347" y="46560"/>
                </a:lnTo>
                <a:cubicBezTo>
                  <a:pt x="7381" y="46594"/>
                  <a:pt x="7433" y="46629"/>
                  <a:pt x="7484" y="46663"/>
                </a:cubicBezTo>
                <a:cubicBezTo>
                  <a:pt x="7655" y="46748"/>
                  <a:pt x="7843" y="46799"/>
                  <a:pt x="8048" y="46799"/>
                </a:cubicBezTo>
                <a:cubicBezTo>
                  <a:pt x="8150" y="46834"/>
                  <a:pt x="8253" y="46851"/>
                  <a:pt x="8355" y="46851"/>
                </a:cubicBezTo>
                <a:cubicBezTo>
                  <a:pt x="8389" y="46868"/>
                  <a:pt x="8424" y="46885"/>
                  <a:pt x="8458" y="46902"/>
                </a:cubicBezTo>
                <a:cubicBezTo>
                  <a:pt x="8492" y="46970"/>
                  <a:pt x="8543" y="47039"/>
                  <a:pt x="8594" y="47090"/>
                </a:cubicBezTo>
                <a:cubicBezTo>
                  <a:pt x="8936" y="47090"/>
                  <a:pt x="9261" y="47209"/>
                  <a:pt x="9517" y="47432"/>
                </a:cubicBezTo>
                <a:lnTo>
                  <a:pt x="9637" y="47414"/>
                </a:lnTo>
                <a:cubicBezTo>
                  <a:pt x="9705" y="47414"/>
                  <a:pt x="9756" y="47363"/>
                  <a:pt x="9773" y="47312"/>
                </a:cubicBezTo>
                <a:lnTo>
                  <a:pt x="9790" y="47278"/>
                </a:lnTo>
                <a:cubicBezTo>
                  <a:pt x="9842" y="47261"/>
                  <a:pt x="9876" y="47227"/>
                  <a:pt x="9927" y="47192"/>
                </a:cubicBezTo>
                <a:lnTo>
                  <a:pt x="9927" y="47192"/>
                </a:lnTo>
                <a:cubicBezTo>
                  <a:pt x="9978" y="47141"/>
                  <a:pt x="10047" y="47090"/>
                  <a:pt x="10115" y="47056"/>
                </a:cubicBezTo>
                <a:cubicBezTo>
                  <a:pt x="10115" y="47056"/>
                  <a:pt x="10098" y="47039"/>
                  <a:pt x="10098" y="47022"/>
                </a:cubicBezTo>
                <a:cubicBezTo>
                  <a:pt x="10132" y="46987"/>
                  <a:pt x="10166" y="46919"/>
                  <a:pt x="10166" y="46868"/>
                </a:cubicBezTo>
                <a:cubicBezTo>
                  <a:pt x="10252" y="46902"/>
                  <a:pt x="10337" y="46936"/>
                  <a:pt x="10423" y="46936"/>
                </a:cubicBezTo>
                <a:cubicBezTo>
                  <a:pt x="10662" y="46885"/>
                  <a:pt x="10918" y="46868"/>
                  <a:pt x="11174" y="46919"/>
                </a:cubicBezTo>
                <a:lnTo>
                  <a:pt x="11174" y="46902"/>
                </a:lnTo>
                <a:lnTo>
                  <a:pt x="11397" y="46936"/>
                </a:lnTo>
                <a:lnTo>
                  <a:pt x="11499" y="47039"/>
                </a:lnTo>
                <a:cubicBezTo>
                  <a:pt x="11567" y="47073"/>
                  <a:pt x="11619" y="47107"/>
                  <a:pt x="11670" y="47141"/>
                </a:cubicBezTo>
                <a:cubicBezTo>
                  <a:pt x="11687" y="47141"/>
                  <a:pt x="11704" y="47141"/>
                  <a:pt x="11721" y="47124"/>
                </a:cubicBezTo>
                <a:cubicBezTo>
                  <a:pt x="11738" y="47107"/>
                  <a:pt x="11755" y="47073"/>
                  <a:pt x="11789" y="47056"/>
                </a:cubicBezTo>
                <a:cubicBezTo>
                  <a:pt x="11807" y="47039"/>
                  <a:pt x="11909" y="47056"/>
                  <a:pt x="11977" y="47107"/>
                </a:cubicBezTo>
                <a:cubicBezTo>
                  <a:pt x="12012" y="47124"/>
                  <a:pt x="12046" y="47175"/>
                  <a:pt x="12063" y="47227"/>
                </a:cubicBezTo>
                <a:cubicBezTo>
                  <a:pt x="12063" y="47244"/>
                  <a:pt x="12063" y="47261"/>
                  <a:pt x="12080" y="47278"/>
                </a:cubicBezTo>
                <a:cubicBezTo>
                  <a:pt x="12114" y="47363"/>
                  <a:pt x="12131" y="47380"/>
                  <a:pt x="12234" y="47380"/>
                </a:cubicBezTo>
                <a:cubicBezTo>
                  <a:pt x="12319" y="47380"/>
                  <a:pt x="12405" y="47414"/>
                  <a:pt x="12473" y="47483"/>
                </a:cubicBezTo>
                <a:lnTo>
                  <a:pt x="12558" y="47568"/>
                </a:lnTo>
                <a:cubicBezTo>
                  <a:pt x="12610" y="47551"/>
                  <a:pt x="12661" y="47534"/>
                  <a:pt x="12712" y="47500"/>
                </a:cubicBezTo>
                <a:cubicBezTo>
                  <a:pt x="12746" y="47483"/>
                  <a:pt x="12763" y="47449"/>
                  <a:pt x="12763" y="47397"/>
                </a:cubicBezTo>
                <a:cubicBezTo>
                  <a:pt x="12763" y="47346"/>
                  <a:pt x="12763" y="47278"/>
                  <a:pt x="12763" y="47227"/>
                </a:cubicBezTo>
                <a:lnTo>
                  <a:pt x="13173" y="47175"/>
                </a:lnTo>
                <a:cubicBezTo>
                  <a:pt x="13225" y="47278"/>
                  <a:pt x="13293" y="47363"/>
                  <a:pt x="13396" y="47346"/>
                </a:cubicBezTo>
                <a:cubicBezTo>
                  <a:pt x="13481" y="47329"/>
                  <a:pt x="13566" y="47329"/>
                  <a:pt x="13652" y="47363"/>
                </a:cubicBezTo>
                <a:cubicBezTo>
                  <a:pt x="13754" y="47346"/>
                  <a:pt x="13840" y="47329"/>
                  <a:pt x="13942" y="47329"/>
                </a:cubicBezTo>
                <a:cubicBezTo>
                  <a:pt x="13959" y="47312"/>
                  <a:pt x="13959" y="47295"/>
                  <a:pt x="13959" y="47278"/>
                </a:cubicBezTo>
                <a:cubicBezTo>
                  <a:pt x="14011" y="47295"/>
                  <a:pt x="14062" y="47312"/>
                  <a:pt x="14113" y="47312"/>
                </a:cubicBezTo>
                <a:cubicBezTo>
                  <a:pt x="14164" y="47329"/>
                  <a:pt x="14250" y="47329"/>
                  <a:pt x="14301" y="47329"/>
                </a:cubicBezTo>
                <a:cubicBezTo>
                  <a:pt x="14301" y="47346"/>
                  <a:pt x="14284" y="47346"/>
                  <a:pt x="14267" y="47363"/>
                </a:cubicBezTo>
                <a:cubicBezTo>
                  <a:pt x="14506" y="47397"/>
                  <a:pt x="14711" y="47483"/>
                  <a:pt x="14899" y="47637"/>
                </a:cubicBezTo>
                <a:cubicBezTo>
                  <a:pt x="14985" y="47620"/>
                  <a:pt x="15053" y="47637"/>
                  <a:pt x="15138" y="47654"/>
                </a:cubicBezTo>
                <a:cubicBezTo>
                  <a:pt x="15155" y="47637"/>
                  <a:pt x="15190" y="47620"/>
                  <a:pt x="15224" y="47620"/>
                </a:cubicBezTo>
                <a:cubicBezTo>
                  <a:pt x="15378" y="47585"/>
                  <a:pt x="15548" y="47585"/>
                  <a:pt x="15702" y="47637"/>
                </a:cubicBezTo>
                <a:cubicBezTo>
                  <a:pt x="15890" y="47534"/>
                  <a:pt x="16078" y="47483"/>
                  <a:pt x="16283" y="47483"/>
                </a:cubicBezTo>
                <a:lnTo>
                  <a:pt x="16317" y="47483"/>
                </a:lnTo>
                <a:lnTo>
                  <a:pt x="16369" y="47432"/>
                </a:lnTo>
                <a:cubicBezTo>
                  <a:pt x="16403" y="47397"/>
                  <a:pt x="16437" y="47363"/>
                  <a:pt x="16471" y="47329"/>
                </a:cubicBezTo>
                <a:cubicBezTo>
                  <a:pt x="16522" y="47278"/>
                  <a:pt x="16557" y="47244"/>
                  <a:pt x="16608" y="47227"/>
                </a:cubicBezTo>
                <a:lnTo>
                  <a:pt x="16608" y="47227"/>
                </a:lnTo>
                <a:lnTo>
                  <a:pt x="16659" y="47192"/>
                </a:lnTo>
                <a:cubicBezTo>
                  <a:pt x="16659" y="47175"/>
                  <a:pt x="16659" y="47158"/>
                  <a:pt x="16659" y="47141"/>
                </a:cubicBezTo>
                <a:cubicBezTo>
                  <a:pt x="16659" y="47056"/>
                  <a:pt x="16710" y="47022"/>
                  <a:pt x="16745" y="46970"/>
                </a:cubicBezTo>
                <a:cubicBezTo>
                  <a:pt x="16779" y="46919"/>
                  <a:pt x="16813" y="46953"/>
                  <a:pt x="16864" y="46970"/>
                </a:cubicBezTo>
                <a:lnTo>
                  <a:pt x="17001" y="46987"/>
                </a:lnTo>
                <a:cubicBezTo>
                  <a:pt x="17018" y="46987"/>
                  <a:pt x="17052" y="46936"/>
                  <a:pt x="17035" y="46902"/>
                </a:cubicBezTo>
                <a:lnTo>
                  <a:pt x="16967" y="46697"/>
                </a:lnTo>
                <a:lnTo>
                  <a:pt x="17462" y="46629"/>
                </a:lnTo>
                <a:lnTo>
                  <a:pt x="17496" y="46680"/>
                </a:lnTo>
                <a:cubicBezTo>
                  <a:pt x="17548" y="46629"/>
                  <a:pt x="17599" y="46594"/>
                  <a:pt x="17650" y="46560"/>
                </a:cubicBezTo>
                <a:lnTo>
                  <a:pt x="17650" y="46441"/>
                </a:lnTo>
                <a:cubicBezTo>
                  <a:pt x="17650" y="46372"/>
                  <a:pt x="17616" y="46321"/>
                  <a:pt x="17565" y="46287"/>
                </a:cubicBezTo>
                <a:lnTo>
                  <a:pt x="17530" y="46270"/>
                </a:lnTo>
                <a:cubicBezTo>
                  <a:pt x="17513" y="46236"/>
                  <a:pt x="17496" y="46184"/>
                  <a:pt x="17479" y="46133"/>
                </a:cubicBezTo>
                <a:lnTo>
                  <a:pt x="17479" y="46133"/>
                </a:lnTo>
                <a:cubicBezTo>
                  <a:pt x="17428" y="46065"/>
                  <a:pt x="17394" y="45996"/>
                  <a:pt x="17360" y="45928"/>
                </a:cubicBezTo>
                <a:lnTo>
                  <a:pt x="17325" y="45945"/>
                </a:lnTo>
                <a:cubicBezTo>
                  <a:pt x="17291" y="45894"/>
                  <a:pt x="17240" y="45860"/>
                  <a:pt x="17172" y="45843"/>
                </a:cubicBezTo>
                <a:cubicBezTo>
                  <a:pt x="17223" y="45774"/>
                  <a:pt x="17274" y="45706"/>
                  <a:pt x="17308" y="45638"/>
                </a:cubicBezTo>
                <a:cubicBezTo>
                  <a:pt x="17274" y="45398"/>
                  <a:pt x="17325" y="45159"/>
                  <a:pt x="17428" y="44937"/>
                </a:cubicBezTo>
                <a:lnTo>
                  <a:pt x="17394" y="44920"/>
                </a:lnTo>
                <a:lnTo>
                  <a:pt x="17479" y="44732"/>
                </a:lnTo>
                <a:lnTo>
                  <a:pt x="17599" y="44647"/>
                </a:lnTo>
                <a:cubicBezTo>
                  <a:pt x="17633" y="44595"/>
                  <a:pt x="17684" y="44561"/>
                  <a:pt x="17736" y="44510"/>
                </a:cubicBezTo>
                <a:cubicBezTo>
                  <a:pt x="17736" y="44493"/>
                  <a:pt x="17736" y="44476"/>
                  <a:pt x="17736" y="44476"/>
                </a:cubicBezTo>
                <a:cubicBezTo>
                  <a:pt x="17718" y="44441"/>
                  <a:pt x="17684" y="44424"/>
                  <a:pt x="17667" y="44407"/>
                </a:cubicBezTo>
                <a:cubicBezTo>
                  <a:pt x="17650" y="44373"/>
                  <a:pt x="17701" y="44288"/>
                  <a:pt x="17753" y="44236"/>
                </a:cubicBezTo>
                <a:cubicBezTo>
                  <a:pt x="17804" y="44185"/>
                  <a:pt x="17855" y="44168"/>
                  <a:pt x="17906" y="44168"/>
                </a:cubicBezTo>
                <a:lnTo>
                  <a:pt x="17958" y="44168"/>
                </a:lnTo>
                <a:cubicBezTo>
                  <a:pt x="18060" y="44151"/>
                  <a:pt x="18077" y="44134"/>
                  <a:pt x="18094" y="44048"/>
                </a:cubicBezTo>
                <a:cubicBezTo>
                  <a:pt x="18111" y="43963"/>
                  <a:pt x="18163" y="43895"/>
                  <a:pt x="18248" y="43843"/>
                </a:cubicBezTo>
                <a:lnTo>
                  <a:pt x="18351" y="43792"/>
                </a:lnTo>
                <a:cubicBezTo>
                  <a:pt x="18334" y="43741"/>
                  <a:pt x="18334" y="43673"/>
                  <a:pt x="18316" y="43621"/>
                </a:cubicBezTo>
                <a:cubicBezTo>
                  <a:pt x="18316" y="43604"/>
                  <a:pt x="18265" y="43570"/>
                  <a:pt x="18214" y="43570"/>
                </a:cubicBezTo>
                <a:cubicBezTo>
                  <a:pt x="18163" y="43553"/>
                  <a:pt x="18094" y="43536"/>
                  <a:pt x="18026" y="43536"/>
                </a:cubicBezTo>
                <a:lnTo>
                  <a:pt x="18043" y="43143"/>
                </a:lnTo>
                <a:cubicBezTo>
                  <a:pt x="18163" y="43109"/>
                  <a:pt x="18265" y="43075"/>
                  <a:pt x="18282" y="42972"/>
                </a:cubicBezTo>
                <a:cubicBezTo>
                  <a:pt x="18265" y="42887"/>
                  <a:pt x="18282" y="42801"/>
                  <a:pt x="18334" y="42750"/>
                </a:cubicBezTo>
                <a:cubicBezTo>
                  <a:pt x="18334" y="42647"/>
                  <a:pt x="18334" y="42562"/>
                  <a:pt x="18351" y="42459"/>
                </a:cubicBezTo>
                <a:cubicBezTo>
                  <a:pt x="18351" y="42459"/>
                  <a:pt x="18334" y="42442"/>
                  <a:pt x="18316" y="42442"/>
                </a:cubicBezTo>
                <a:cubicBezTo>
                  <a:pt x="18334" y="42408"/>
                  <a:pt x="18351" y="42357"/>
                  <a:pt x="18368" y="42306"/>
                </a:cubicBezTo>
                <a:cubicBezTo>
                  <a:pt x="18402" y="42254"/>
                  <a:pt x="18419" y="42186"/>
                  <a:pt x="18436" y="42135"/>
                </a:cubicBezTo>
                <a:cubicBezTo>
                  <a:pt x="18436" y="42135"/>
                  <a:pt x="18436" y="42152"/>
                  <a:pt x="18453" y="42169"/>
                </a:cubicBezTo>
                <a:cubicBezTo>
                  <a:pt x="18539" y="41964"/>
                  <a:pt x="18675" y="41776"/>
                  <a:pt x="18846" y="41656"/>
                </a:cubicBezTo>
                <a:cubicBezTo>
                  <a:pt x="18863" y="41571"/>
                  <a:pt x="18880" y="41503"/>
                  <a:pt x="18914" y="41434"/>
                </a:cubicBezTo>
                <a:cubicBezTo>
                  <a:pt x="18897" y="41400"/>
                  <a:pt x="18897" y="41366"/>
                  <a:pt x="18880" y="41349"/>
                </a:cubicBezTo>
                <a:cubicBezTo>
                  <a:pt x="18880" y="41178"/>
                  <a:pt x="18932" y="41024"/>
                  <a:pt x="19017" y="40905"/>
                </a:cubicBezTo>
                <a:cubicBezTo>
                  <a:pt x="18932" y="40717"/>
                  <a:pt x="18914" y="40529"/>
                  <a:pt x="18949" y="40341"/>
                </a:cubicBezTo>
                <a:lnTo>
                  <a:pt x="18949" y="40307"/>
                </a:lnTo>
                <a:lnTo>
                  <a:pt x="18897" y="40255"/>
                </a:lnTo>
                <a:cubicBezTo>
                  <a:pt x="18863" y="40221"/>
                  <a:pt x="18829" y="40187"/>
                  <a:pt x="18812" y="40136"/>
                </a:cubicBezTo>
                <a:cubicBezTo>
                  <a:pt x="18778" y="40102"/>
                  <a:pt x="18744" y="40050"/>
                  <a:pt x="18727" y="39999"/>
                </a:cubicBezTo>
                <a:lnTo>
                  <a:pt x="18727" y="39999"/>
                </a:lnTo>
                <a:cubicBezTo>
                  <a:pt x="18727" y="39982"/>
                  <a:pt x="18709" y="39965"/>
                  <a:pt x="18709" y="39948"/>
                </a:cubicBezTo>
                <a:lnTo>
                  <a:pt x="18658" y="39948"/>
                </a:lnTo>
                <a:cubicBezTo>
                  <a:pt x="18590" y="39931"/>
                  <a:pt x="18521" y="39897"/>
                  <a:pt x="18487" y="39845"/>
                </a:cubicBezTo>
                <a:cubicBezTo>
                  <a:pt x="18453" y="39811"/>
                  <a:pt x="18487" y="39777"/>
                  <a:pt x="18504" y="39726"/>
                </a:cubicBezTo>
                <a:cubicBezTo>
                  <a:pt x="18521" y="39692"/>
                  <a:pt x="18539" y="39657"/>
                  <a:pt x="18556" y="39606"/>
                </a:cubicBezTo>
                <a:cubicBezTo>
                  <a:pt x="18556" y="39589"/>
                  <a:pt x="18504" y="39538"/>
                  <a:pt x="18453" y="39555"/>
                </a:cubicBezTo>
                <a:lnTo>
                  <a:pt x="18231" y="39572"/>
                </a:lnTo>
                <a:lnTo>
                  <a:pt x="18265" y="39111"/>
                </a:lnTo>
                <a:cubicBezTo>
                  <a:pt x="18316" y="39093"/>
                  <a:pt x="18368" y="39076"/>
                  <a:pt x="18419" y="39059"/>
                </a:cubicBezTo>
                <a:cubicBezTo>
                  <a:pt x="18487" y="39076"/>
                  <a:pt x="18556" y="39076"/>
                  <a:pt x="18607" y="39093"/>
                </a:cubicBezTo>
                <a:cubicBezTo>
                  <a:pt x="18658" y="39093"/>
                  <a:pt x="18761" y="39059"/>
                  <a:pt x="18744" y="39025"/>
                </a:cubicBezTo>
                <a:cubicBezTo>
                  <a:pt x="18709" y="38923"/>
                  <a:pt x="18727" y="38803"/>
                  <a:pt x="18795" y="38718"/>
                </a:cubicBezTo>
                <a:cubicBezTo>
                  <a:pt x="18761" y="38632"/>
                  <a:pt x="18761" y="38530"/>
                  <a:pt x="18778" y="38427"/>
                </a:cubicBezTo>
                <a:cubicBezTo>
                  <a:pt x="18761" y="38359"/>
                  <a:pt x="18761" y="38273"/>
                  <a:pt x="18795" y="38205"/>
                </a:cubicBezTo>
                <a:cubicBezTo>
                  <a:pt x="18829" y="38137"/>
                  <a:pt x="18795" y="38034"/>
                  <a:pt x="18744" y="37983"/>
                </a:cubicBezTo>
                <a:cubicBezTo>
                  <a:pt x="18658" y="37897"/>
                  <a:pt x="18709" y="37812"/>
                  <a:pt x="18846" y="37727"/>
                </a:cubicBezTo>
                <a:cubicBezTo>
                  <a:pt x="18744" y="37710"/>
                  <a:pt x="18641" y="37727"/>
                  <a:pt x="18556" y="37761"/>
                </a:cubicBezTo>
                <a:cubicBezTo>
                  <a:pt x="18487" y="37795"/>
                  <a:pt x="18385" y="37778"/>
                  <a:pt x="18334" y="37710"/>
                </a:cubicBezTo>
                <a:cubicBezTo>
                  <a:pt x="18351" y="37487"/>
                  <a:pt x="18368" y="37299"/>
                  <a:pt x="18368" y="37094"/>
                </a:cubicBezTo>
                <a:cubicBezTo>
                  <a:pt x="18556" y="36992"/>
                  <a:pt x="18573" y="36992"/>
                  <a:pt x="18573" y="36889"/>
                </a:cubicBezTo>
                <a:cubicBezTo>
                  <a:pt x="18573" y="36872"/>
                  <a:pt x="18573" y="36838"/>
                  <a:pt x="18573" y="36821"/>
                </a:cubicBezTo>
                <a:cubicBezTo>
                  <a:pt x="18590" y="36770"/>
                  <a:pt x="18641" y="36736"/>
                  <a:pt x="18692" y="36736"/>
                </a:cubicBezTo>
                <a:cubicBezTo>
                  <a:pt x="18727" y="36701"/>
                  <a:pt x="18795" y="36719"/>
                  <a:pt x="18829" y="36736"/>
                </a:cubicBezTo>
                <a:cubicBezTo>
                  <a:pt x="18829" y="36736"/>
                  <a:pt x="18863" y="36753"/>
                  <a:pt x="18863" y="36770"/>
                </a:cubicBezTo>
                <a:cubicBezTo>
                  <a:pt x="18880" y="36804"/>
                  <a:pt x="18880" y="36838"/>
                  <a:pt x="18880" y="36872"/>
                </a:cubicBezTo>
                <a:lnTo>
                  <a:pt x="18880" y="36872"/>
                </a:lnTo>
                <a:lnTo>
                  <a:pt x="19256" y="36684"/>
                </a:lnTo>
                <a:cubicBezTo>
                  <a:pt x="19273" y="36650"/>
                  <a:pt x="19256" y="36616"/>
                  <a:pt x="19256" y="36599"/>
                </a:cubicBezTo>
                <a:cubicBezTo>
                  <a:pt x="19205" y="36479"/>
                  <a:pt x="19154" y="36377"/>
                  <a:pt x="19085" y="36274"/>
                </a:cubicBezTo>
                <a:cubicBezTo>
                  <a:pt x="19068" y="36240"/>
                  <a:pt x="19017" y="36223"/>
                  <a:pt x="18966" y="36206"/>
                </a:cubicBezTo>
                <a:cubicBezTo>
                  <a:pt x="19068" y="35967"/>
                  <a:pt x="19034" y="35676"/>
                  <a:pt x="18880" y="35471"/>
                </a:cubicBezTo>
                <a:cubicBezTo>
                  <a:pt x="18880" y="35437"/>
                  <a:pt x="18880" y="35403"/>
                  <a:pt x="18880" y="35386"/>
                </a:cubicBezTo>
                <a:cubicBezTo>
                  <a:pt x="18863" y="35335"/>
                  <a:pt x="18914" y="35300"/>
                  <a:pt x="18966" y="35283"/>
                </a:cubicBezTo>
                <a:cubicBezTo>
                  <a:pt x="19034" y="35249"/>
                  <a:pt x="19102" y="35181"/>
                  <a:pt x="19102" y="35112"/>
                </a:cubicBezTo>
                <a:cubicBezTo>
                  <a:pt x="19119" y="35061"/>
                  <a:pt x="19102" y="35027"/>
                  <a:pt x="19085" y="34993"/>
                </a:cubicBezTo>
                <a:cubicBezTo>
                  <a:pt x="19085" y="34959"/>
                  <a:pt x="19051" y="34924"/>
                  <a:pt x="19034" y="34907"/>
                </a:cubicBezTo>
                <a:cubicBezTo>
                  <a:pt x="18914" y="34805"/>
                  <a:pt x="18897" y="34651"/>
                  <a:pt x="18983" y="34514"/>
                </a:cubicBezTo>
                <a:cubicBezTo>
                  <a:pt x="18983" y="34497"/>
                  <a:pt x="19000" y="34463"/>
                  <a:pt x="19017" y="34446"/>
                </a:cubicBezTo>
                <a:cubicBezTo>
                  <a:pt x="19051" y="34326"/>
                  <a:pt x="19051" y="34224"/>
                  <a:pt x="18914" y="34190"/>
                </a:cubicBezTo>
                <a:cubicBezTo>
                  <a:pt x="18897" y="34190"/>
                  <a:pt x="18880" y="34190"/>
                  <a:pt x="18863" y="34190"/>
                </a:cubicBezTo>
                <a:cubicBezTo>
                  <a:pt x="18829" y="34190"/>
                  <a:pt x="18812" y="34207"/>
                  <a:pt x="18778" y="34207"/>
                </a:cubicBezTo>
                <a:cubicBezTo>
                  <a:pt x="18709" y="34190"/>
                  <a:pt x="18641" y="34173"/>
                  <a:pt x="18573" y="34156"/>
                </a:cubicBezTo>
                <a:cubicBezTo>
                  <a:pt x="18573" y="34019"/>
                  <a:pt x="18470" y="33951"/>
                  <a:pt x="18402" y="33831"/>
                </a:cubicBezTo>
                <a:cubicBezTo>
                  <a:pt x="18453" y="33763"/>
                  <a:pt x="18487" y="33677"/>
                  <a:pt x="18334" y="33746"/>
                </a:cubicBezTo>
                <a:cubicBezTo>
                  <a:pt x="18316" y="33763"/>
                  <a:pt x="18282" y="33746"/>
                  <a:pt x="18265" y="33728"/>
                </a:cubicBezTo>
                <a:cubicBezTo>
                  <a:pt x="18231" y="33694"/>
                  <a:pt x="18214" y="33660"/>
                  <a:pt x="18214" y="33609"/>
                </a:cubicBezTo>
                <a:cubicBezTo>
                  <a:pt x="18214" y="33609"/>
                  <a:pt x="18231" y="33575"/>
                  <a:pt x="18231" y="33558"/>
                </a:cubicBezTo>
                <a:cubicBezTo>
                  <a:pt x="18351" y="33438"/>
                  <a:pt x="18470" y="33318"/>
                  <a:pt x="18607" y="33216"/>
                </a:cubicBezTo>
                <a:cubicBezTo>
                  <a:pt x="18624" y="33216"/>
                  <a:pt x="18641" y="33199"/>
                  <a:pt x="18658" y="33199"/>
                </a:cubicBezTo>
                <a:cubicBezTo>
                  <a:pt x="18692" y="33199"/>
                  <a:pt x="18709" y="33216"/>
                  <a:pt x="18744" y="33233"/>
                </a:cubicBezTo>
                <a:cubicBezTo>
                  <a:pt x="18812" y="33216"/>
                  <a:pt x="18897" y="33216"/>
                  <a:pt x="18966" y="33233"/>
                </a:cubicBezTo>
                <a:cubicBezTo>
                  <a:pt x="18966" y="33113"/>
                  <a:pt x="18983" y="32994"/>
                  <a:pt x="18897" y="32942"/>
                </a:cubicBezTo>
                <a:cubicBezTo>
                  <a:pt x="18880" y="32942"/>
                  <a:pt x="18897" y="32891"/>
                  <a:pt x="18914" y="32874"/>
                </a:cubicBezTo>
                <a:cubicBezTo>
                  <a:pt x="18914" y="32857"/>
                  <a:pt x="18932" y="32840"/>
                  <a:pt x="18949" y="32823"/>
                </a:cubicBezTo>
                <a:cubicBezTo>
                  <a:pt x="19273" y="32498"/>
                  <a:pt x="19273" y="32498"/>
                  <a:pt x="19119" y="32344"/>
                </a:cubicBezTo>
                <a:cubicBezTo>
                  <a:pt x="19068" y="32293"/>
                  <a:pt x="19102" y="32225"/>
                  <a:pt x="19154" y="32156"/>
                </a:cubicBezTo>
                <a:cubicBezTo>
                  <a:pt x="19222" y="32071"/>
                  <a:pt x="19256" y="32037"/>
                  <a:pt x="19307" y="31986"/>
                </a:cubicBezTo>
                <a:cubicBezTo>
                  <a:pt x="19273" y="31969"/>
                  <a:pt x="19239" y="31969"/>
                  <a:pt x="19205" y="31951"/>
                </a:cubicBezTo>
                <a:cubicBezTo>
                  <a:pt x="19205" y="31951"/>
                  <a:pt x="19239" y="31934"/>
                  <a:pt x="19239" y="31917"/>
                </a:cubicBezTo>
                <a:cubicBezTo>
                  <a:pt x="19222" y="31644"/>
                  <a:pt x="19256" y="31388"/>
                  <a:pt x="19307" y="31114"/>
                </a:cubicBezTo>
                <a:cubicBezTo>
                  <a:pt x="19307" y="31063"/>
                  <a:pt x="19307" y="31029"/>
                  <a:pt x="19290" y="30978"/>
                </a:cubicBezTo>
                <a:cubicBezTo>
                  <a:pt x="19239" y="30841"/>
                  <a:pt x="19273" y="30704"/>
                  <a:pt x="19376" y="30602"/>
                </a:cubicBezTo>
                <a:cubicBezTo>
                  <a:pt x="19393" y="30585"/>
                  <a:pt x="19393" y="30567"/>
                  <a:pt x="19410" y="30567"/>
                </a:cubicBezTo>
                <a:cubicBezTo>
                  <a:pt x="19444" y="30499"/>
                  <a:pt x="19427" y="30448"/>
                  <a:pt x="19307" y="30448"/>
                </a:cubicBezTo>
                <a:cubicBezTo>
                  <a:pt x="19222" y="30448"/>
                  <a:pt x="19154" y="30414"/>
                  <a:pt x="19102" y="30362"/>
                </a:cubicBezTo>
                <a:cubicBezTo>
                  <a:pt x="19068" y="30328"/>
                  <a:pt x="19051" y="30277"/>
                  <a:pt x="19085" y="30226"/>
                </a:cubicBezTo>
                <a:lnTo>
                  <a:pt x="19137" y="30209"/>
                </a:lnTo>
                <a:cubicBezTo>
                  <a:pt x="19239" y="30192"/>
                  <a:pt x="19342" y="30140"/>
                  <a:pt x="19410" y="30038"/>
                </a:cubicBezTo>
                <a:cubicBezTo>
                  <a:pt x="19461" y="29952"/>
                  <a:pt x="19410" y="29884"/>
                  <a:pt x="19325" y="29850"/>
                </a:cubicBezTo>
                <a:cubicBezTo>
                  <a:pt x="19239" y="29799"/>
                  <a:pt x="19154" y="29764"/>
                  <a:pt x="19051" y="29730"/>
                </a:cubicBezTo>
                <a:lnTo>
                  <a:pt x="19034" y="29730"/>
                </a:lnTo>
                <a:cubicBezTo>
                  <a:pt x="19085" y="29542"/>
                  <a:pt x="19034" y="29354"/>
                  <a:pt x="18897" y="29218"/>
                </a:cubicBezTo>
                <a:cubicBezTo>
                  <a:pt x="18914" y="29166"/>
                  <a:pt x="18932" y="29115"/>
                  <a:pt x="18949" y="29064"/>
                </a:cubicBezTo>
                <a:cubicBezTo>
                  <a:pt x="19017" y="28910"/>
                  <a:pt x="19051" y="28756"/>
                  <a:pt x="19034" y="28603"/>
                </a:cubicBezTo>
                <a:cubicBezTo>
                  <a:pt x="19051" y="28603"/>
                  <a:pt x="19068" y="28603"/>
                  <a:pt x="19102" y="28620"/>
                </a:cubicBezTo>
                <a:cubicBezTo>
                  <a:pt x="19034" y="28415"/>
                  <a:pt x="19034" y="28210"/>
                  <a:pt x="19068" y="28005"/>
                </a:cubicBezTo>
                <a:cubicBezTo>
                  <a:pt x="18983" y="27919"/>
                  <a:pt x="18932" y="27817"/>
                  <a:pt x="18897" y="27697"/>
                </a:cubicBezTo>
                <a:cubicBezTo>
                  <a:pt x="18897" y="27612"/>
                  <a:pt x="18880" y="27509"/>
                  <a:pt x="18846" y="27424"/>
                </a:cubicBezTo>
                <a:cubicBezTo>
                  <a:pt x="18863" y="27355"/>
                  <a:pt x="18863" y="27287"/>
                  <a:pt x="18846" y="27236"/>
                </a:cubicBezTo>
                <a:cubicBezTo>
                  <a:pt x="18863" y="27065"/>
                  <a:pt x="18897" y="26894"/>
                  <a:pt x="18966" y="26740"/>
                </a:cubicBezTo>
                <a:cubicBezTo>
                  <a:pt x="18966" y="26501"/>
                  <a:pt x="18983" y="26262"/>
                  <a:pt x="19000" y="26023"/>
                </a:cubicBezTo>
                <a:lnTo>
                  <a:pt x="19051" y="25988"/>
                </a:lnTo>
                <a:cubicBezTo>
                  <a:pt x="19154" y="25920"/>
                  <a:pt x="19239" y="25869"/>
                  <a:pt x="19205" y="25766"/>
                </a:cubicBezTo>
                <a:cubicBezTo>
                  <a:pt x="19171" y="25681"/>
                  <a:pt x="19205" y="25630"/>
                  <a:pt x="19290" y="25561"/>
                </a:cubicBezTo>
                <a:cubicBezTo>
                  <a:pt x="19359" y="25510"/>
                  <a:pt x="19376" y="25442"/>
                  <a:pt x="19376" y="25356"/>
                </a:cubicBezTo>
                <a:cubicBezTo>
                  <a:pt x="19359" y="25288"/>
                  <a:pt x="19393" y="25185"/>
                  <a:pt x="19290" y="25151"/>
                </a:cubicBezTo>
                <a:cubicBezTo>
                  <a:pt x="19461" y="24929"/>
                  <a:pt x="19478" y="24621"/>
                  <a:pt x="19342" y="24365"/>
                </a:cubicBezTo>
                <a:cubicBezTo>
                  <a:pt x="19427" y="24177"/>
                  <a:pt x="19376" y="23938"/>
                  <a:pt x="19222" y="23801"/>
                </a:cubicBezTo>
                <a:cubicBezTo>
                  <a:pt x="19188" y="23767"/>
                  <a:pt x="19154" y="23750"/>
                  <a:pt x="19119" y="23750"/>
                </a:cubicBezTo>
                <a:lnTo>
                  <a:pt x="19119" y="23665"/>
                </a:lnTo>
                <a:cubicBezTo>
                  <a:pt x="19137" y="23613"/>
                  <a:pt x="19154" y="23562"/>
                  <a:pt x="19171" y="23511"/>
                </a:cubicBezTo>
                <a:cubicBezTo>
                  <a:pt x="19188" y="23391"/>
                  <a:pt x="19205" y="23255"/>
                  <a:pt x="19222" y="23118"/>
                </a:cubicBezTo>
                <a:cubicBezTo>
                  <a:pt x="19325" y="22998"/>
                  <a:pt x="19393" y="22844"/>
                  <a:pt x="19427" y="22691"/>
                </a:cubicBezTo>
                <a:cubicBezTo>
                  <a:pt x="19478" y="22469"/>
                  <a:pt x="19461" y="22229"/>
                  <a:pt x="19376" y="22007"/>
                </a:cubicBezTo>
                <a:cubicBezTo>
                  <a:pt x="19393" y="21990"/>
                  <a:pt x="19393" y="21990"/>
                  <a:pt x="19410" y="21973"/>
                </a:cubicBezTo>
                <a:cubicBezTo>
                  <a:pt x="19461" y="21905"/>
                  <a:pt x="19495" y="21819"/>
                  <a:pt x="19530" y="21734"/>
                </a:cubicBezTo>
                <a:cubicBezTo>
                  <a:pt x="19547" y="21666"/>
                  <a:pt x="19581" y="21580"/>
                  <a:pt x="19581" y="21495"/>
                </a:cubicBezTo>
                <a:lnTo>
                  <a:pt x="19632" y="21461"/>
                </a:lnTo>
                <a:cubicBezTo>
                  <a:pt x="19700" y="21409"/>
                  <a:pt x="19769" y="21341"/>
                  <a:pt x="19837" y="21273"/>
                </a:cubicBezTo>
                <a:cubicBezTo>
                  <a:pt x="19854" y="21341"/>
                  <a:pt x="19923" y="21375"/>
                  <a:pt x="20042" y="21358"/>
                </a:cubicBezTo>
                <a:cubicBezTo>
                  <a:pt x="20128" y="21358"/>
                  <a:pt x="20162" y="21358"/>
                  <a:pt x="20145" y="21443"/>
                </a:cubicBezTo>
                <a:cubicBezTo>
                  <a:pt x="20110" y="21512"/>
                  <a:pt x="20110" y="21546"/>
                  <a:pt x="20213" y="21546"/>
                </a:cubicBezTo>
                <a:cubicBezTo>
                  <a:pt x="20247" y="21529"/>
                  <a:pt x="20281" y="21529"/>
                  <a:pt x="20316" y="21512"/>
                </a:cubicBezTo>
                <a:cubicBezTo>
                  <a:pt x="20316" y="21461"/>
                  <a:pt x="20316" y="21426"/>
                  <a:pt x="20316" y="21392"/>
                </a:cubicBezTo>
                <a:cubicBezTo>
                  <a:pt x="20316" y="21358"/>
                  <a:pt x="20247" y="21341"/>
                  <a:pt x="20247" y="21307"/>
                </a:cubicBezTo>
                <a:cubicBezTo>
                  <a:pt x="20264" y="21204"/>
                  <a:pt x="20298" y="21102"/>
                  <a:pt x="20350" y="20999"/>
                </a:cubicBezTo>
                <a:cubicBezTo>
                  <a:pt x="20367" y="20948"/>
                  <a:pt x="20435" y="20897"/>
                  <a:pt x="20503" y="20880"/>
                </a:cubicBezTo>
                <a:cubicBezTo>
                  <a:pt x="20521" y="20862"/>
                  <a:pt x="20538" y="20862"/>
                  <a:pt x="20572" y="20880"/>
                </a:cubicBezTo>
                <a:lnTo>
                  <a:pt x="20640" y="20880"/>
                </a:lnTo>
                <a:cubicBezTo>
                  <a:pt x="20640" y="20862"/>
                  <a:pt x="20640" y="20845"/>
                  <a:pt x="20657" y="20828"/>
                </a:cubicBezTo>
                <a:cubicBezTo>
                  <a:pt x="20657" y="20794"/>
                  <a:pt x="20657" y="20777"/>
                  <a:pt x="20657" y="20760"/>
                </a:cubicBezTo>
                <a:cubicBezTo>
                  <a:pt x="20640" y="20675"/>
                  <a:pt x="20640" y="20606"/>
                  <a:pt x="20657" y="20521"/>
                </a:cubicBezTo>
                <a:cubicBezTo>
                  <a:pt x="20657" y="20487"/>
                  <a:pt x="20674" y="20435"/>
                  <a:pt x="20691" y="20401"/>
                </a:cubicBezTo>
                <a:lnTo>
                  <a:pt x="20691" y="20230"/>
                </a:lnTo>
                <a:cubicBezTo>
                  <a:pt x="20674" y="20213"/>
                  <a:pt x="20657" y="20213"/>
                  <a:pt x="20640" y="20196"/>
                </a:cubicBezTo>
                <a:cubicBezTo>
                  <a:pt x="20606" y="20179"/>
                  <a:pt x="20606" y="20094"/>
                  <a:pt x="20589" y="20042"/>
                </a:cubicBezTo>
                <a:cubicBezTo>
                  <a:pt x="20589" y="19974"/>
                  <a:pt x="20538" y="19991"/>
                  <a:pt x="20452" y="20008"/>
                </a:cubicBezTo>
                <a:lnTo>
                  <a:pt x="20401" y="20025"/>
                </a:lnTo>
                <a:cubicBezTo>
                  <a:pt x="20264" y="20077"/>
                  <a:pt x="20213" y="20025"/>
                  <a:pt x="20213" y="19957"/>
                </a:cubicBezTo>
                <a:cubicBezTo>
                  <a:pt x="20213" y="19906"/>
                  <a:pt x="20213" y="19871"/>
                  <a:pt x="20230" y="19837"/>
                </a:cubicBezTo>
                <a:cubicBezTo>
                  <a:pt x="20367" y="19752"/>
                  <a:pt x="20521" y="19684"/>
                  <a:pt x="20691" y="19632"/>
                </a:cubicBezTo>
                <a:lnTo>
                  <a:pt x="20691" y="19376"/>
                </a:lnTo>
                <a:cubicBezTo>
                  <a:pt x="20657" y="19308"/>
                  <a:pt x="20418" y="19427"/>
                  <a:pt x="20503" y="19256"/>
                </a:cubicBezTo>
                <a:cubicBezTo>
                  <a:pt x="20486" y="19188"/>
                  <a:pt x="20452" y="19120"/>
                  <a:pt x="20435" y="19068"/>
                </a:cubicBezTo>
                <a:cubicBezTo>
                  <a:pt x="20418" y="19051"/>
                  <a:pt x="20418" y="19034"/>
                  <a:pt x="20435" y="19017"/>
                </a:cubicBezTo>
                <a:cubicBezTo>
                  <a:pt x="20452" y="19000"/>
                  <a:pt x="20486" y="18966"/>
                  <a:pt x="20521" y="18949"/>
                </a:cubicBezTo>
                <a:cubicBezTo>
                  <a:pt x="20555" y="18898"/>
                  <a:pt x="20623" y="18863"/>
                  <a:pt x="20674" y="18880"/>
                </a:cubicBezTo>
                <a:lnTo>
                  <a:pt x="20674" y="0"/>
                </a:lnTo>
                <a:lnTo>
                  <a:pt x="0" y="0"/>
                </a:lnTo>
                <a:lnTo>
                  <a:pt x="0" y="46065"/>
                </a:lnTo>
                <a:cubicBezTo>
                  <a:pt x="103" y="46048"/>
                  <a:pt x="205" y="46031"/>
                  <a:pt x="308" y="4603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48"/>
          <p:cNvSpPr txBox="1">
            <a:spLocks noGrp="1"/>
          </p:cNvSpPr>
          <p:nvPr>
            <p:ph type="subTitle" idx="1"/>
          </p:nvPr>
        </p:nvSpPr>
        <p:spPr>
          <a:xfrm>
            <a:off x="1458175" y="1480313"/>
            <a:ext cx="6227700" cy="165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latin typeface="+mj-lt"/>
              </a:rPr>
              <a:t>C</a:t>
            </a:r>
            <a:r>
              <a:rPr lang="en" sz="3500" b="1">
                <a:latin typeface="+mj-lt"/>
              </a:rPr>
              <a:t>hào mừng các em đến với buổi học ngày hôm nay!</a:t>
            </a:r>
            <a:endParaRPr sz="3500" b="1">
              <a:latin typeface="+mj-lt"/>
            </a:endParaRPr>
          </a:p>
        </p:txBody>
      </p:sp>
      <p:sp>
        <p:nvSpPr>
          <p:cNvPr id="960" name="Google Shape;960;p48"/>
          <p:cNvSpPr/>
          <p:nvPr/>
        </p:nvSpPr>
        <p:spPr>
          <a:xfrm>
            <a:off x="1868652" y="3674947"/>
            <a:ext cx="17350" cy="15016"/>
          </a:xfrm>
          <a:custGeom>
            <a:avLst/>
            <a:gdLst/>
            <a:ahLst/>
            <a:cxnLst/>
            <a:rect l="l" t="t" r="r" b="b"/>
            <a:pathLst>
              <a:path w="223" h="193" extrusionOk="0">
                <a:moveTo>
                  <a:pt x="103" y="0"/>
                </a:moveTo>
                <a:cubicBezTo>
                  <a:pt x="74" y="0"/>
                  <a:pt x="44" y="13"/>
                  <a:pt x="18" y="39"/>
                </a:cubicBezTo>
                <a:cubicBezTo>
                  <a:pt x="1" y="56"/>
                  <a:pt x="1" y="73"/>
                  <a:pt x="1" y="90"/>
                </a:cubicBezTo>
                <a:lnTo>
                  <a:pt x="120" y="192"/>
                </a:lnTo>
                <a:cubicBezTo>
                  <a:pt x="138" y="192"/>
                  <a:pt x="172" y="175"/>
                  <a:pt x="189" y="158"/>
                </a:cubicBezTo>
                <a:cubicBezTo>
                  <a:pt x="223" y="124"/>
                  <a:pt x="223" y="73"/>
                  <a:pt x="189" y="39"/>
                </a:cubicBezTo>
                <a:cubicBezTo>
                  <a:pt x="163" y="13"/>
                  <a:pt x="133" y="0"/>
                  <a:pt x="1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1" name="Google Shape;961;p48"/>
          <p:cNvGrpSpPr/>
          <p:nvPr/>
        </p:nvGrpSpPr>
        <p:grpSpPr>
          <a:xfrm>
            <a:off x="7305126" y="3317616"/>
            <a:ext cx="1400004" cy="1354341"/>
            <a:chOff x="7305126" y="3317616"/>
            <a:chExt cx="1400004" cy="1354341"/>
          </a:xfrm>
        </p:grpSpPr>
        <p:sp>
          <p:nvSpPr>
            <p:cNvPr id="962" name="Google Shape;962;p48"/>
            <p:cNvSpPr/>
            <p:nvPr/>
          </p:nvSpPr>
          <p:spPr>
            <a:xfrm>
              <a:off x="7305126" y="3317616"/>
              <a:ext cx="1400004" cy="1354341"/>
            </a:xfrm>
            <a:custGeom>
              <a:avLst/>
              <a:gdLst/>
              <a:ahLst/>
              <a:cxnLst/>
              <a:rect l="l" t="t" r="r" b="b"/>
              <a:pathLst>
                <a:path w="17292" h="16728" extrusionOk="0">
                  <a:moveTo>
                    <a:pt x="12969" y="0"/>
                  </a:moveTo>
                  <a:lnTo>
                    <a:pt x="0" y="12097"/>
                  </a:lnTo>
                  <a:lnTo>
                    <a:pt x="4323" y="16728"/>
                  </a:lnTo>
                  <a:lnTo>
                    <a:pt x="17291" y="4631"/>
                  </a:lnTo>
                  <a:lnTo>
                    <a:pt x="129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8"/>
            <p:cNvSpPr/>
            <p:nvPr/>
          </p:nvSpPr>
          <p:spPr>
            <a:xfrm>
              <a:off x="7357671" y="4013738"/>
              <a:ext cx="409508" cy="405622"/>
            </a:xfrm>
            <a:custGeom>
              <a:avLst/>
              <a:gdLst/>
              <a:ahLst/>
              <a:cxnLst/>
              <a:rect l="l" t="t" r="r" b="b"/>
              <a:pathLst>
                <a:path w="5058" h="5010" extrusionOk="0">
                  <a:moveTo>
                    <a:pt x="3743" y="0"/>
                  </a:moveTo>
                  <a:cubicBezTo>
                    <a:pt x="3706" y="0"/>
                    <a:pt x="3681" y="28"/>
                    <a:pt x="3657" y="65"/>
                  </a:cubicBezTo>
                  <a:cubicBezTo>
                    <a:pt x="3298" y="612"/>
                    <a:pt x="2922" y="1142"/>
                    <a:pt x="2563" y="1688"/>
                  </a:cubicBezTo>
                  <a:cubicBezTo>
                    <a:pt x="2521" y="1742"/>
                    <a:pt x="2491" y="1768"/>
                    <a:pt x="2450" y="1768"/>
                  </a:cubicBezTo>
                  <a:cubicBezTo>
                    <a:pt x="2426" y="1768"/>
                    <a:pt x="2397" y="1759"/>
                    <a:pt x="2358" y="1740"/>
                  </a:cubicBezTo>
                  <a:cubicBezTo>
                    <a:pt x="2085" y="1620"/>
                    <a:pt x="1829" y="1500"/>
                    <a:pt x="1572" y="1398"/>
                  </a:cubicBezTo>
                  <a:lnTo>
                    <a:pt x="1162" y="1774"/>
                  </a:lnTo>
                  <a:cubicBezTo>
                    <a:pt x="1333" y="1962"/>
                    <a:pt x="1487" y="2150"/>
                    <a:pt x="1675" y="2321"/>
                  </a:cubicBezTo>
                  <a:cubicBezTo>
                    <a:pt x="1350" y="2526"/>
                    <a:pt x="1026" y="2731"/>
                    <a:pt x="718" y="2919"/>
                  </a:cubicBezTo>
                  <a:cubicBezTo>
                    <a:pt x="513" y="3038"/>
                    <a:pt x="308" y="3158"/>
                    <a:pt x="120" y="3294"/>
                  </a:cubicBezTo>
                  <a:cubicBezTo>
                    <a:pt x="69" y="3329"/>
                    <a:pt x="0" y="3363"/>
                    <a:pt x="35" y="3448"/>
                  </a:cubicBezTo>
                  <a:cubicBezTo>
                    <a:pt x="59" y="3509"/>
                    <a:pt x="101" y="3518"/>
                    <a:pt x="141" y="3518"/>
                  </a:cubicBezTo>
                  <a:cubicBezTo>
                    <a:pt x="158" y="3518"/>
                    <a:pt x="174" y="3517"/>
                    <a:pt x="188" y="3517"/>
                  </a:cubicBezTo>
                  <a:cubicBezTo>
                    <a:pt x="257" y="3499"/>
                    <a:pt x="308" y="3482"/>
                    <a:pt x="376" y="3482"/>
                  </a:cubicBezTo>
                  <a:cubicBezTo>
                    <a:pt x="906" y="3363"/>
                    <a:pt x="1419" y="3226"/>
                    <a:pt x="1948" y="3141"/>
                  </a:cubicBezTo>
                  <a:cubicBezTo>
                    <a:pt x="1971" y="3141"/>
                    <a:pt x="1994" y="3125"/>
                    <a:pt x="2017" y="3125"/>
                  </a:cubicBezTo>
                  <a:cubicBezTo>
                    <a:pt x="2028" y="3125"/>
                    <a:pt x="2039" y="3129"/>
                    <a:pt x="2051" y="3141"/>
                  </a:cubicBezTo>
                  <a:cubicBezTo>
                    <a:pt x="2051" y="3192"/>
                    <a:pt x="2051" y="3243"/>
                    <a:pt x="2034" y="3294"/>
                  </a:cubicBezTo>
                  <a:cubicBezTo>
                    <a:pt x="1982" y="3807"/>
                    <a:pt x="1914" y="4303"/>
                    <a:pt x="1897" y="4798"/>
                  </a:cubicBezTo>
                  <a:cubicBezTo>
                    <a:pt x="1897" y="4883"/>
                    <a:pt x="1880" y="4969"/>
                    <a:pt x="1965" y="5003"/>
                  </a:cubicBezTo>
                  <a:cubicBezTo>
                    <a:pt x="1979" y="5008"/>
                    <a:pt x="1992" y="5010"/>
                    <a:pt x="2004" y="5010"/>
                  </a:cubicBezTo>
                  <a:cubicBezTo>
                    <a:pt x="2077" y="5010"/>
                    <a:pt x="2109" y="4925"/>
                    <a:pt x="2153" y="4866"/>
                  </a:cubicBezTo>
                  <a:cubicBezTo>
                    <a:pt x="2358" y="4473"/>
                    <a:pt x="2580" y="4063"/>
                    <a:pt x="2751" y="3653"/>
                  </a:cubicBezTo>
                  <a:cubicBezTo>
                    <a:pt x="2768" y="3619"/>
                    <a:pt x="2768" y="3551"/>
                    <a:pt x="2837" y="3534"/>
                  </a:cubicBezTo>
                  <a:lnTo>
                    <a:pt x="2922" y="3705"/>
                  </a:lnTo>
                  <a:cubicBezTo>
                    <a:pt x="3076" y="4046"/>
                    <a:pt x="3230" y="4388"/>
                    <a:pt x="3418" y="4713"/>
                  </a:cubicBezTo>
                  <a:cubicBezTo>
                    <a:pt x="3448" y="4758"/>
                    <a:pt x="3479" y="4818"/>
                    <a:pt x="3533" y="4818"/>
                  </a:cubicBezTo>
                  <a:cubicBezTo>
                    <a:pt x="3540" y="4818"/>
                    <a:pt x="3547" y="4817"/>
                    <a:pt x="3554" y="4815"/>
                  </a:cubicBezTo>
                  <a:cubicBezTo>
                    <a:pt x="3623" y="4798"/>
                    <a:pt x="3623" y="4713"/>
                    <a:pt x="3623" y="4644"/>
                  </a:cubicBezTo>
                  <a:cubicBezTo>
                    <a:pt x="3606" y="4354"/>
                    <a:pt x="3606" y="4046"/>
                    <a:pt x="3571" y="3756"/>
                  </a:cubicBezTo>
                  <a:cubicBezTo>
                    <a:pt x="3554" y="3465"/>
                    <a:pt x="3537" y="3158"/>
                    <a:pt x="3503" y="2850"/>
                  </a:cubicBezTo>
                  <a:lnTo>
                    <a:pt x="4836" y="2491"/>
                  </a:lnTo>
                  <a:cubicBezTo>
                    <a:pt x="4921" y="2474"/>
                    <a:pt x="5058" y="2457"/>
                    <a:pt x="5041" y="2338"/>
                  </a:cubicBezTo>
                  <a:cubicBezTo>
                    <a:pt x="5027" y="2245"/>
                    <a:pt x="4952" y="2234"/>
                    <a:pt x="4879" y="2234"/>
                  </a:cubicBezTo>
                  <a:cubicBezTo>
                    <a:pt x="4858" y="2234"/>
                    <a:pt x="4838" y="2235"/>
                    <a:pt x="4819" y="2235"/>
                  </a:cubicBezTo>
                  <a:cubicBezTo>
                    <a:pt x="4323" y="2184"/>
                    <a:pt x="3811" y="2150"/>
                    <a:pt x="3281" y="2098"/>
                  </a:cubicBezTo>
                  <a:cubicBezTo>
                    <a:pt x="3332" y="1945"/>
                    <a:pt x="3366" y="1791"/>
                    <a:pt x="3418" y="1637"/>
                  </a:cubicBezTo>
                  <a:cubicBezTo>
                    <a:pt x="3554" y="1142"/>
                    <a:pt x="3708" y="663"/>
                    <a:pt x="3845" y="168"/>
                  </a:cubicBezTo>
                  <a:cubicBezTo>
                    <a:pt x="3862" y="116"/>
                    <a:pt x="3862" y="48"/>
                    <a:pt x="3793" y="14"/>
                  </a:cubicBezTo>
                  <a:cubicBezTo>
                    <a:pt x="3774" y="4"/>
                    <a:pt x="3758" y="0"/>
                    <a:pt x="3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8"/>
            <p:cNvSpPr/>
            <p:nvPr/>
          </p:nvSpPr>
          <p:spPr>
            <a:xfrm>
              <a:off x="7833576" y="3668268"/>
              <a:ext cx="384572" cy="356235"/>
            </a:xfrm>
            <a:custGeom>
              <a:avLst/>
              <a:gdLst/>
              <a:ahLst/>
              <a:cxnLst/>
              <a:rect l="l" t="t" r="r" b="b"/>
              <a:pathLst>
                <a:path w="4750" h="4400" extrusionOk="0">
                  <a:moveTo>
                    <a:pt x="3228" y="0"/>
                  </a:moveTo>
                  <a:cubicBezTo>
                    <a:pt x="3182" y="0"/>
                    <a:pt x="3155" y="53"/>
                    <a:pt x="3127" y="95"/>
                  </a:cubicBezTo>
                  <a:cubicBezTo>
                    <a:pt x="2802" y="539"/>
                    <a:pt x="2478" y="1000"/>
                    <a:pt x="2187" y="1496"/>
                  </a:cubicBezTo>
                  <a:cubicBezTo>
                    <a:pt x="1948" y="1376"/>
                    <a:pt x="1709" y="1274"/>
                    <a:pt x="1469" y="1171"/>
                  </a:cubicBezTo>
                  <a:cubicBezTo>
                    <a:pt x="1230" y="1069"/>
                    <a:pt x="1042" y="983"/>
                    <a:pt x="837" y="898"/>
                  </a:cubicBezTo>
                  <a:lnTo>
                    <a:pt x="615" y="1086"/>
                  </a:lnTo>
                  <a:lnTo>
                    <a:pt x="632" y="1103"/>
                  </a:lnTo>
                  <a:lnTo>
                    <a:pt x="1435" y="1923"/>
                  </a:lnTo>
                  <a:cubicBezTo>
                    <a:pt x="1418" y="1940"/>
                    <a:pt x="1418" y="1957"/>
                    <a:pt x="1401" y="1974"/>
                  </a:cubicBezTo>
                  <a:lnTo>
                    <a:pt x="137" y="3051"/>
                  </a:lnTo>
                  <a:cubicBezTo>
                    <a:pt x="68" y="3102"/>
                    <a:pt x="0" y="3170"/>
                    <a:pt x="34" y="3256"/>
                  </a:cubicBezTo>
                  <a:cubicBezTo>
                    <a:pt x="62" y="3302"/>
                    <a:pt x="99" y="3318"/>
                    <a:pt x="141" y="3318"/>
                  </a:cubicBezTo>
                  <a:cubicBezTo>
                    <a:pt x="177" y="3318"/>
                    <a:pt x="217" y="3306"/>
                    <a:pt x="256" y="3290"/>
                  </a:cubicBezTo>
                  <a:cubicBezTo>
                    <a:pt x="427" y="3256"/>
                    <a:pt x="581" y="3204"/>
                    <a:pt x="752" y="3153"/>
                  </a:cubicBezTo>
                  <a:lnTo>
                    <a:pt x="1709" y="2829"/>
                  </a:lnTo>
                  <a:lnTo>
                    <a:pt x="1709" y="2829"/>
                  </a:lnTo>
                  <a:cubicBezTo>
                    <a:pt x="1709" y="2880"/>
                    <a:pt x="1692" y="2914"/>
                    <a:pt x="1692" y="2931"/>
                  </a:cubicBezTo>
                  <a:cubicBezTo>
                    <a:pt x="1623" y="3358"/>
                    <a:pt x="1538" y="3785"/>
                    <a:pt x="1469" y="4195"/>
                  </a:cubicBezTo>
                  <a:cubicBezTo>
                    <a:pt x="1452" y="4264"/>
                    <a:pt x="1418" y="4349"/>
                    <a:pt x="1521" y="4383"/>
                  </a:cubicBezTo>
                  <a:cubicBezTo>
                    <a:pt x="1539" y="4395"/>
                    <a:pt x="1555" y="4399"/>
                    <a:pt x="1570" y="4399"/>
                  </a:cubicBezTo>
                  <a:cubicBezTo>
                    <a:pt x="1622" y="4399"/>
                    <a:pt x="1651" y="4338"/>
                    <a:pt x="1692" y="4298"/>
                  </a:cubicBezTo>
                  <a:cubicBezTo>
                    <a:pt x="1760" y="4213"/>
                    <a:pt x="1811" y="4127"/>
                    <a:pt x="1862" y="4042"/>
                  </a:cubicBezTo>
                  <a:lnTo>
                    <a:pt x="2563" y="2931"/>
                  </a:lnTo>
                  <a:lnTo>
                    <a:pt x="3041" y="3512"/>
                  </a:lnTo>
                  <a:lnTo>
                    <a:pt x="3520" y="4076"/>
                  </a:lnTo>
                  <a:cubicBezTo>
                    <a:pt x="3531" y="4109"/>
                    <a:pt x="3563" y="4128"/>
                    <a:pt x="3599" y="4128"/>
                  </a:cubicBezTo>
                  <a:cubicBezTo>
                    <a:pt x="3618" y="4128"/>
                    <a:pt x="3638" y="4122"/>
                    <a:pt x="3656" y="4110"/>
                  </a:cubicBezTo>
                  <a:cubicBezTo>
                    <a:pt x="3691" y="4093"/>
                    <a:pt x="3708" y="4042"/>
                    <a:pt x="3708" y="3990"/>
                  </a:cubicBezTo>
                  <a:cubicBezTo>
                    <a:pt x="3691" y="3956"/>
                    <a:pt x="3674" y="3905"/>
                    <a:pt x="3674" y="3871"/>
                  </a:cubicBezTo>
                  <a:cubicBezTo>
                    <a:pt x="3537" y="3461"/>
                    <a:pt x="3400" y="3068"/>
                    <a:pt x="3263" y="2658"/>
                  </a:cubicBezTo>
                  <a:cubicBezTo>
                    <a:pt x="3212" y="2589"/>
                    <a:pt x="3195" y="2504"/>
                    <a:pt x="3195" y="2419"/>
                  </a:cubicBezTo>
                  <a:cubicBezTo>
                    <a:pt x="3246" y="2401"/>
                    <a:pt x="3281" y="2384"/>
                    <a:pt x="3332" y="2367"/>
                  </a:cubicBezTo>
                  <a:cubicBezTo>
                    <a:pt x="3742" y="2231"/>
                    <a:pt x="4135" y="2094"/>
                    <a:pt x="4545" y="1940"/>
                  </a:cubicBezTo>
                  <a:cubicBezTo>
                    <a:pt x="4630" y="1906"/>
                    <a:pt x="4750" y="1889"/>
                    <a:pt x="4733" y="1752"/>
                  </a:cubicBezTo>
                  <a:cubicBezTo>
                    <a:pt x="4711" y="1676"/>
                    <a:pt x="4662" y="1662"/>
                    <a:pt x="4607" y="1662"/>
                  </a:cubicBezTo>
                  <a:cubicBezTo>
                    <a:pt x="4575" y="1662"/>
                    <a:pt x="4542" y="1667"/>
                    <a:pt x="4511" y="1667"/>
                  </a:cubicBezTo>
                  <a:cubicBezTo>
                    <a:pt x="4482" y="1661"/>
                    <a:pt x="4460" y="1659"/>
                    <a:pt x="4439" y="1659"/>
                  </a:cubicBezTo>
                  <a:cubicBezTo>
                    <a:pt x="4399" y="1659"/>
                    <a:pt x="4368" y="1667"/>
                    <a:pt x="4323" y="1667"/>
                  </a:cubicBezTo>
                  <a:lnTo>
                    <a:pt x="2939" y="1564"/>
                  </a:lnTo>
                  <a:cubicBezTo>
                    <a:pt x="2922" y="1547"/>
                    <a:pt x="2956" y="1479"/>
                    <a:pt x="2973" y="1410"/>
                  </a:cubicBezTo>
                  <a:cubicBezTo>
                    <a:pt x="3076" y="1000"/>
                    <a:pt x="3246" y="590"/>
                    <a:pt x="3315" y="180"/>
                  </a:cubicBezTo>
                  <a:cubicBezTo>
                    <a:pt x="3332" y="112"/>
                    <a:pt x="3349" y="44"/>
                    <a:pt x="3263" y="9"/>
                  </a:cubicBezTo>
                  <a:cubicBezTo>
                    <a:pt x="3251" y="3"/>
                    <a:pt x="3239" y="0"/>
                    <a:pt x="32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8"/>
            <p:cNvSpPr/>
            <p:nvPr/>
          </p:nvSpPr>
          <p:spPr>
            <a:xfrm>
              <a:off x="8201476" y="3556943"/>
              <a:ext cx="358421" cy="358988"/>
            </a:xfrm>
            <a:custGeom>
              <a:avLst/>
              <a:gdLst/>
              <a:ahLst/>
              <a:cxnLst/>
              <a:rect l="l" t="t" r="r" b="b"/>
              <a:pathLst>
                <a:path w="4427" h="4434" extrusionOk="0">
                  <a:moveTo>
                    <a:pt x="2239" y="0"/>
                  </a:moveTo>
                  <a:cubicBezTo>
                    <a:pt x="2171" y="0"/>
                    <a:pt x="2154" y="86"/>
                    <a:pt x="2137" y="137"/>
                  </a:cubicBezTo>
                  <a:cubicBezTo>
                    <a:pt x="2034" y="496"/>
                    <a:pt x="1932" y="855"/>
                    <a:pt x="1846" y="1231"/>
                  </a:cubicBezTo>
                  <a:cubicBezTo>
                    <a:pt x="1831" y="1323"/>
                    <a:pt x="1761" y="1387"/>
                    <a:pt x="1672" y="1387"/>
                  </a:cubicBezTo>
                  <a:cubicBezTo>
                    <a:pt x="1662" y="1387"/>
                    <a:pt x="1652" y="1386"/>
                    <a:pt x="1641" y="1384"/>
                  </a:cubicBezTo>
                  <a:cubicBezTo>
                    <a:pt x="1146" y="1419"/>
                    <a:pt x="667" y="1419"/>
                    <a:pt x="172" y="1470"/>
                  </a:cubicBezTo>
                  <a:cubicBezTo>
                    <a:pt x="103" y="1470"/>
                    <a:pt x="35" y="1470"/>
                    <a:pt x="18" y="1572"/>
                  </a:cubicBezTo>
                  <a:cubicBezTo>
                    <a:pt x="1" y="1658"/>
                    <a:pt x="86" y="1675"/>
                    <a:pt x="155" y="1692"/>
                  </a:cubicBezTo>
                  <a:lnTo>
                    <a:pt x="941" y="1999"/>
                  </a:lnTo>
                  <a:lnTo>
                    <a:pt x="1573" y="2239"/>
                  </a:lnTo>
                  <a:cubicBezTo>
                    <a:pt x="1334" y="2444"/>
                    <a:pt x="1112" y="2666"/>
                    <a:pt x="889" y="2871"/>
                  </a:cubicBezTo>
                  <a:cubicBezTo>
                    <a:pt x="770" y="2973"/>
                    <a:pt x="650" y="3076"/>
                    <a:pt x="548" y="3195"/>
                  </a:cubicBezTo>
                  <a:cubicBezTo>
                    <a:pt x="514" y="3247"/>
                    <a:pt x="445" y="3298"/>
                    <a:pt x="496" y="3366"/>
                  </a:cubicBezTo>
                  <a:cubicBezTo>
                    <a:pt x="520" y="3397"/>
                    <a:pt x="546" y="3407"/>
                    <a:pt x="573" y="3407"/>
                  </a:cubicBezTo>
                  <a:cubicBezTo>
                    <a:pt x="606" y="3407"/>
                    <a:pt x="639" y="3393"/>
                    <a:pt x="667" y="3383"/>
                  </a:cubicBezTo>
                  <a:cubicBezTo>
                    <a:pt x="889" y="3315"/>
                    <a:pt x="1094" y="3247"/>
                    <a:pt x="1299" y="3178"/>
                  </a:cubicBezTo>
                  <a:cubicBezTo>
                    <a:pt x="1573" y="3076"/>
                    <a:pt x="1846" y="2973"/>
                    <a:pt x="2154" y="2871"/>
                  </a:cubicBezTo>
                  <a:lnTo>
                    <a:pt x="2154" y="2871"/>
                  </a:lnTo>
                  <a:cubicBezTo>
                    <a:pt x="2154" y="3008"/>
                    <a:pt x="2137" y="3127"/>
                    <a:pt x="2120" y="3230"/>
                  </a:cubicBezTo>
                  <a:cubicBezTo>
                    <a:pt x="2085" y="3571"/>
                    <a:pt x="2051" y="3913"/>
                    <a:pt x="2034" y="4255"/>
                  </a:cubicBezTo>
                  <a:cubicBezTo>
                    <a:pt x="2034" y="4323"/>
                    <a:pt x="2017" y="4409"/>
                    <a:pt x="2103" y="4426"/>
                  </a:cubicBezTo>
                  <a:cubicBezTo>
                    <a:pt x="2116" y="4431"/>
                    <a:pt x="2128" y="4433"/>
                    <a:pt x="2139" y="4433"/>
                  </a:cubicBezTo>
                  <a:cubicBezTo>
                    <a:pt x="2199" y="4433"/>
                    <a:pt x="2228" y="4364"/>
                    <a:pt x="2256" y="4306"/>
                  </a:cubicBezTo>
                  <a:cubicBezTo>
                    <a:pt x="2410" y="3947"/>
                    <a:pt x="2581" y="3588"/>
                    <a:pt x="2718" y="3213"/>
                  </a:cubicBezTo>
                  <a:cubicBezTo>
                    <a:pt x="2735" y="3161"/>
                    <a:pt x="2752" y="3110"/>
                    <a:pt x="2803" y="3076"/>
                  </a:cubicBezTo>
                  <a:lnTo>
                    <a:pt x="3640" y="3383"/>
                  </a:lnTo>
                  <a:cubicBezTo>
                    <a:pt x="3760" y="3435"/>
                    <a:pt x="3862" y="3486"/>
                    <a:pt x="3982" y="3520"/>
                  </a:cubicBezTo>
                  <a:cubicBezTo>
                    <a:pt x="3996" y="3525"/>
                    <a:pt x="4009" y="3527"/>
                    <a:pt x="4023" y="3527"/>
                  </a:cubicBezTo>
                  <a:cubicBezTo>
                    <a:pt x="4060" y="3527"/>
                    <a:pt x="4094" y="3511"/>
                    <a:pt x="4119" y="3486"/>
                  </a:cubicBezTo>
                  <a:cubicBezTo>
                    <a:pt x="4136" y="3452"/>
                    <a:pt x="4136" y="3383"/>
                    <a:pt x="4102" y="3349"/>
                  </a:cubicBezTo>
                  <a:cubicBezTo>
                    <a:pt x="4067" y="3315"/>
                    <a:pt x="4016" y="3264"/>
                    <a:pt x="3982" y="3230"/>
                  </a:cubicBezTo>
                  <a:lnTo>
                    <a:pt x="3196" y="2375"/>
                  </a:lnTo>
                  <a:cubicBezTo>
                    <a:pt x="3162" y="2341"/>
                    <a:pt x="3111" y="2307"/>
                    <a:pt x="3111" y="2239"/>
                  </a:cubicBezTo>
                  <a:lnTo>
                    <a:pt x="3162" y="2187"/>
                  </a:lnTo>
                  <a:cubicBezTo>
                    <a:pt x="3555" y="1897"/>
                    <a:pt x="3948" y="1589"/>
                    <a:pt x="4307" y="1248"/>
                  </a:cubicBezTo>
                  <a:cubicBezTo>
                    <a:pt x="4358" y="1196"/>
                    <a:pt x="4426" y="1145"/>
                    <a:pt x="4375" y="1060"/>
                  </a:cubicBezTo>
                  <a:cubicBezTo>
                    <a:pt x="4353" y="1023"/>
                    <a:pt x="4328" y="1012"/>
                    <a:pt x="4303" y="1012"/>
                  </a:cubicBezTo>
                  <a:cubicBezTo>
                    <a:pt x="4269" y="1012"/>
                    <a:pt x="4234" y="1033"/>
                    <a:pt x="4204" y="1043"/>
                  </a:cubicBezTo>
                  <a:cubicBezTo>
                    <a:pt x="3931" y="1128"/>
                    <a:pt x="3657" y="1213"/>
                    <a:pt x="3367" y="1282"/>
                  </a:cubicBezTo>
                  <a:cubicBezTo>
                    <a:pt x="3162" y="1350"/>
                    <a:pt x="2940" y="1401"/>
                    <a:pt x="2718" y="1453"/>
                  </a:cubicBezTo>
                  <a:lnTo>
                    <a:pt x="2359" y="137"/>
                  </a:lnTo>
                  <a:cubicBezTo>
                    <a:pt x="2342" y="86"/>
                    <a:pt x="2325" y="0"/>
                    <a:pt x="2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8"/>
            <p:cNvSpPr/>
            <p:nvPr/>
          </p:nvSpPr>
          <p:spPr>
            <a:xfrm>
              <a:off x="7814145" y="4043694"/>
              <a:ext cx="327979" cy="348867"/>
            </a:xfrm>
            <a:custGeom>
              <a:avLst/>
              <a:gdLst/>
              <a:ahLst/>
              <a:cxnLst/>
              <a:rect l="l" t="t" r="r" b="b"/>
              <a:pathLst>
                <a:path w="4051" h="4309" extrusionOk="0">
                  <a:moveTo>
                    <a:pt x="1598" y="0"/>
                  </a:moveTo>
                  <a:cubicBezTo>
                    <a:pt x="1590" y="0"/>
                    <a:pt x="1582" y="1"/>
                    <a:pt x="1573" y="3"/>
                  </a:cubicBezTo>
                  <a:cubicBezTo>
                    <a:pt x="1470" y="20"/>
                    <a:pt x="1470" y="88"/>
                    <a:pt x="1453" y="174"/>
                  </a:cubicBezTo>
                  <a:cubicBezTo>
                    <a:pt x="1436" y="259"/>
                    <a:pt x="1453" y="362"/>
                    <a:pt x="1470" y="447"/>
                  </a:cubicBezTo>
                  <a:cubicBezTo>
                    <a:pt x="1504" y="772"/>
                    <a:pt x="1539" y="1096"/>
                    <a:pt x="1590" y="1438"/>
                  </a:cubicBezTo>
                  <a:lnTo>
                    <a:pt x="1248" y="1489"/>
                  </a:lnTo>
                  <a:lnTo>
                    <a:pt x="137" y="1660"/>
                  </a:lnTo>
                  <a:cubicBezTo>
                    <a:pt x="69" y="1660"/>
                    <a:pt x="1" y="1694"/>
                    <a:pt x="1" y="1780"/>
                  </a:cubicBezTo>
                  <a:cubicBezTo>
                    <a:pt x="1" y="1848"/>
                    <a:pt x="52" y="1882"/>
                    <a:pt x="120" y="1899"/>
                  </a:cubicBezTo>
                  <a:cubicBezTo>
                    <a:pt x="223" y="1916"/>
                    <a:pt x="325" y="1951"/>
                    <a:pt x="428" y="1968"/>
                  </a:cubicBezTo>
                  <a:lnTo>
                    <a:pt x="1504" y="2156"/>
                  </a:lnTo>
                  <a:lnTo>
                    <a:pt x="1334" y="2361"/>
                  </a:lnTo>
                  <a:cubicBezTo>
                    <a:pt x="1060" y="2685"/>
                    <a:pt x="804" y="2993"/>
                    <a:pt x="582" y="3335"/>
                  </a:cubicBezTo>
                  <a:cubicBezTo>
                    <a:pt x="548" y="3386"/>
                    <a:pt x="513" y="3437"/>
                    <a:pt x="565" y="3488"/>
                  </a:cubicBezTo>
                  <a:cubicBezTo>
                    <a:pt x="588" y="3511"/>
                    <a:pt x="611" y="3521"/>
                    <a:pt x="634" y="3521"/>
                  </a:cubicBezTo>
                  <a:cubicBezTo>
                    <a:pt x="662" y="3521"/>
                    <a:pt x="690" y="3507"/>
                    <a:pt x="718" y="3488"/>
                  </a:cubicBezTo>
                  <a:lnTo>
                    <a:pt x="1265" y="3181"/>
                  </a:lnTo>
                  <a:cubicBezTo>
                    <a:pt x="1470" y="3044"/>
                    <a:pt x="1692" y="2890"/>
                    <a:pt x="1932" y="2771"/>
                  </a:cubicBezTo>
                  <a:lnTo>
                    <a:pt x="1932" y="2771"/>
                  </a:lnTo>
                  <a:cubicBezTo>
                    <a:pt x="1880" y="3095"/>
                    <a:pt x="1812" y="3420"/>
                    <a:pt x="1761" y="3745"/>
                  </a:cubicBezTo>
                  <a:cubicBezTo>
                    <a:pt x="1744" y="3881"/>
                    <a:pt x="1709" y="4018"/>
                    <a:pt x="1692" y="4172"/>
                  </a:cubicBezTo>
                  <a:cubicBezTo>
                    <a:pt x="1692" y="4206"/>
                    <a:pt x="1692" y="4257"/>
                    <a:pt x="1709" y="4308"/>
                  </a:cubicBezTo>
                  <a:lnTo>
                    <a:pt x="2051" y="3984"/>
                  </a:lnTo>
                  <a:lnTo>
                    <a:pt x="2666" y="2822"/>
                  </a:lnTo>
                  <a:lnTo>
                    <a:pt x="3247" y="2890"/>
                  </a:lnTo>
                  <a:lnTo>
                    <a:pt x="3760" y="2395"/>
                  </a:lnTo>
                  <a:lnTo>
                    <a:pt x="3059" y="1968"/>
                  </a:lnTo>
                  <a:cubicBezTo>
                    <a:pt x="3008" y="1933"/>
                    <a:pt x="2957" y="1899"/>
                    <a:pt x="3025" y="1831"/>
                  </a:cubicBezTo>
                  <a:lnTo>
                    <a:pt x="3555" y="1199"/>
                  </a:lnTo>
                  <a:cubicBezTo>
                    <a:pt x="3691" y="1028"/>
                    <a:pt x="3845" y="857"/>
                    <a:pt x="3982" y="686"/>
                  </a:cubicBezTo>
                  <a:cubicBezTo>
                    <a:pt x="4016" y="635"/>
                    <a:pt x="4050" y="584"/>
                    <a:pt x="3999" y="532"/>
                  </a:cubicBezTo>
                  <a:cubicBezTo>
                    <a:pt x="3985" y="503"/>
                    <a:pt x="3967" y="493"/>
                    <a:pt x="3948" y="493"/>
                  </a:cubicBezTo>
                  <a:cubicBezTo>
                    <a:pt x="3921" y="493"/>
                    <a:pt x="3892" y="513"/>
                    <a:pt x="3862" y="532"/>
                  </a:cubicBezTo>
                  <a:lnTo>
                    <a:pt x="3401" y="754"/>
                  </a:lnTo>
                  <a:cubicBezTo>
                    <a:pt x="3059" y="942"/>
                    <a:pt x="2735" y="1130"/>
                    <a:pt x="2410" y="1335"/>
                  </a:cubicBezTo>
                  <a:cubicBezTo>
                    <a:pt x="2342" y="1216"/>
                    <a:pt x="2290" y="1096"/>
                    <a:pt x="2222" y="994"/>
                  </a:cubicBezTo>
                  <a:cubicBezTo>
                    <a:pt x="2051" y="703"/>
                    <a:pt x="1897" y="413"/>
                    <a:pt x="1727" y="122"/>
                  </a:cubicBezTo>
                  <a:cubicBezTo>
                    <a:pt x="1696" y="61"/>
                    <a:pt x="1665" y="0"/>
                    <a:pt x="1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8"/>
            <p:cNvSpPr/>
            <p:nvPr/>
          </p:nvSpPr>
          <p:spPr>
            <a:xfrm>
              <a:off x="8148931" y="3371537"/>
              <a:ext cx="244912" cy="204349"/>
            </a:xfrm>
            <a:custGeom>
              <a:avLst/>
              <a:gdLst/>
              <a:ahLst/>
              <a:cxnLst/>
              <a:rect l="l" t="t" r="r" b="b"/>
              <a:pathLst>
                <a:path w="3025" h="2524" extrusionOk="0">
                  <a:moveTo>
                    <a:pt x="1812" y="1"/>
                  </a:moveTo>
                  <a:lnTo>
                    <a:pt x="1" y="1675"/>
                  </a:lnTo>
                  <a:lnTo>
                    <a:pt x="35" y="1658"/>
                  </a:lnTo>
                  <a:lnTo>
                    <a:pt x="718" y="1385"/>
                  </a:lnTo>
                  <a:lnTo>
                    <a:pt x="718" y="1504"/>
                  </a:lnTo>
                  <a:lnTo>
                    <a:pt x="718" y="2359"/>
                  </a:lnTo>
                  <a:cubicBezTo>
                    <a:pt x="718" y="2410"/>
                    <a:pt x="718" y="2461"/>
                    <a:pt x="787" y="2461"/>
                  </a:cubicBezTo>
                  <a:cubicBezTo>
                    <a:pt x="796" y="2464"/>
                    <a:pt x="805" y="2466"/>
                    <a:pt x="814" y="2466"/>
                  </a:cubicBezTo>
                  <a:cubicBezTo>
                    <a:pt x="855" y="2466"/>
                    <a:pt x="892" y="2435"/>
                    <a:pt x="906" y="2393"/>
                  </a:cubicBezTo>
                  <a:cubicBezTo>
                    <a:pt x="923" y="2376"/>
                    <a:pt x="923" y="2359"/>
                    <a:pt x="940" y="2342"/>
                  </a:cubicBezTo>
                  <a:cubicBezTo>
                    <a:pt x="1077" y="2102"/>
                    <a:pt x="1197" y="1863"/>
                    <a:pt x="1333" y="1607"/>
                  </a:cubicBezTo>
                  <a:cubicBezTo>
                    <a:pt x="1487" y="1863"/>
                    <a:pt x="1590" y="2120"/>
                    <a:pt x="1761" y="2359"/>
                  </a:cubicBezTo>
                  <a:cubicBezTo>
                    <a:pt x="1804" y="2417"/>
                    <a:pt x="1823" y="2524"/>
                    <a:pt x="1901" y="2524"/>
                  </a:cubicBezTo>
                  <a:cubicBezTo>
                    <a:pt x="1914" y="2524"/>
                    <a:pt x="1930" y="2520"/>
                    <a:pt x="1948" y="2512"/>
                  </a:cubicBezTo>
                  <a:cubicBezTo>
                    <a:pt x="2068" y="2461"/>
                    <a:pt x="2000" y="2342"/>
                    <a:pt x="2000" y="2256"/>
                  </a:cubicBezTo>
                  <a:cubicBezTo>
                    <a:pt x="1931" y="1897"/>
                    <a:pt x="1897" y="1521"/>
                    <a:pt x="1863" y="1163"/>
                  </a:cubicBezTo>
                  <a:cubicBezTo>
                    <a:pt x="1931" y="1163"/>
                    <a:pt x="2000" y="1146"/>
                    <a:pt x="2051" y="1146"/>
                  </a:cubicBezTo>
                  <a:lnTo>
                    <a:pt x="2888" y="1094"/>
                  </a:lnTo>
                  <a:cubicBezTo>
                    <a:pt x="2939" y="1094"/>
                    <a:pt x="3008" y="1094"/>
                    <a:pt x="3025" y="1009"/>
                  </a:cubicBezTo>
                  <a:cubicBezTo>
                    <a:pt x="3025" y="941"/>
                    <a:pt x="2957" y="923"/>
                    <a:pt x="2905" y="906"/>
                  </a:cubicBezTo>
                  <a:cubicBezTo>
                    <a:pt x="2854" y="872"/>
                    <a:pt x="2734" y="838"/>
                    <a:pt x="2649" y="821"/>
                  </a:cubicBezTo>
                  <a:lnTo>
                    <a:pt x="1692" y="479"/>
                  </a:lnTo>
                  <a:cubicBezTo>
                    <a:pt x="1726" y="308"/>
                    <a:pt x="1778" y="155"/>
                    <a:pt x="1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8" name="Google Shape;968;p48"/>
            <p:cNvGrpSpPr/>
            <p:nvPr/>
          </p:nvGrpSpPr>
          <p:grpSpPr>
            <a:xfrm>
              <a:off x="7772692" y="3529254"/>
              <a:ext cx="854978" cy="784858"/>
              <a:chOff x="1056446" y="3510390"/>
              <a:chExt cx="821620" cy="754236"/>
            </a:xfrm>
          </p:grpSpPr>
          <p:sp>
            <p:nvSpPr>
              <p:cNvPr id="969" name="Google Shape;969;p48"/>
              <p:cNvSpPr/>
              <p:nvPr/>
            </p:nvSpPr>
            <p:spPr>
              <a:xfrm>
                <a:off x="1061737" y="4021954"/>
                <a:ext cx="33299" cy="24741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18" extrusionOk="0">
                    <a:moveTo>
                      <a:pt x="206" y="0"/>
                    </a:moveTo>
                    <a:cubicBezTo>
                      <a:pt x="156" y="0"/>
                      <a:pt x="106" y="18"/>
                      <a:pt x="69" y="55"/>
                    </a:cubicBezTo>
                    <a:cubicBezTo>
                      <a:pt x="1" y="106"/>
                      <a:pt x="1" y="192"/>
                      <a:pt x="52" y="260"/>
                    </a:cubicBezTo>
                    <a:cubicBezTo>
                      <a:pt x="97" y="296"/>
                      <a:pt x="151" y="318"/>
                      <a:pt x="206" y="318"/>
                    </a:cubicBezTo>
                    <a:cubicBezTo>
                      <a:pt x="254" y="318"/>
                      <a:pt x="302" y="300"/>
                      <a:pt x="342" y="260"/>
                    </a:cubicBezTo>
                    <a:cubicBezTo>
                      <a:pt x="411" y="209"/>
                      <a:pt x="428" y="141"/>
                      <a:pt x="376" y="89"/>
                    </a:cubicBezTo>
                    <a:cubicBezTo>
                      <a:pt x="338" y="31"/>
                      <a:pt x="271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8"/>
              <p:cNvSpPr/>
              <p:nvPr/>
            </p:nvSpPr>
            <p:spPr>
              <a:xfrm>
                <a:off x="1521720" y="3945784"/>
                <a:ext cx="34622" cy="22718"/>
              </a:xfrm>
              <a:custGeom>
                <a:avLst/>
                <a:gdLst/>
                <a:ahLst/>
                <a:cxnLst/>
                <a:rect l="l" t="t" r="r" b="b"/>
                <a:pathLst>
                  <a:path w="445" h="292" extrusionOk="0">
                    <a:moveTo>
                      <a:pt x="253" y="1"/>
                    </a:moveTo>
                    <a:cubicBezTo>
                      <a:pt x="186" y="1"/>
                      <a:pt x="119" y="27"/>
                      <a:pt x="69" y="77"/>
                    </a:cubicBezTo>
                    <a:cubicBezTo>
                      <a:pt x="0" y="129"/>
                      <a:pt x="0" y="197"/>
                      <a:pt x="52" y="248"/>
                    </a:cubicBezTo>
                    <a:cubicBezTo>
                      <a:pt x="97" y="278"/>
                      <a:pt x="148" y="292"/>
                      <a:pt x="200" y="292"/>
                    </a:cubicBezTo>
                    <a:cubicBezTo>
                      <a:pt x="267" y="292"/>
                      <a:pt x="336" y="269"/>
                      <a:pt x="393" y="231"/>
                    </a:cubicBezTo>
                    <a:cubicBezTo>
                      <a:pt x="445" y="180"/>
                      <a:pt x="445" y="94"/>
                      <a:pt x="393" y="43"/>
                    </a:cubicBezTo>
                    <a:cubicBezTo>
                      <a:pt x="351" y="15"/>
                      <a:pt x="302" y="1"/>
                      <a:pt x="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8"/>
              <p:cNvSpPr/>
              <p:nvPr/>
            </p:nvSpPr>
            <p:spPr>
              <a:xfrm>
                <a:off x="1710475" y="3510390"/>
                <a:ext cx="30654" cy="2551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28" extrusionOk="0">
                    <a:moveTo>
                      <a:pt x="199" y="1"/>
                    </a:moveTo>
                    <a:cubicBezTo>
                      <a:pt x="154" y="1"/>
                      <a:pt x="112" y="18"/>
                      <a:pt x="86" y="52"/>
                    </a:cubicBezTo>
                    <a:cubicBezTo>
                      <a:pt x="1" y="103"/>
                      <a:pt x="1" y="206"/>
                      <a:pt x="69" y="274"/>
                    </a:cubicBezTo>
                    <a:cubicBezTo>
                      <a:pt x="96" y="311"/>
                      <a:pt x="144" y="328"/>
                      <a:pt x="192" y="328"/>
                    </a:cubicBezTo>
                    <a:cubicBezTo>
                      <a:pt x="234" y="328"/>
                      <a:pt x="276" y="315"/>
                      <a:pt x="308" y="291"/>
                    </a:cubicBezTo>
                    <a:cubicBezTo>
                      <a:pt x="377" y="223"/>
                      <a:pt x="394" y="120"/>
                      <a:pt x="325" y="52"/>
                    </a:cubicBezTo>
                    <a:cubicBezTo>
                      <a:pt x="291" y="18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8"/>
              <p:cNvSpPr/>
              <p:nvPr/>
            </p:nvSpPr>
            <p:spPr>
              <a:xfrm>
                <a:off x="1056446" y="3949207"/>
                <a:ext cx="29332" cy="2373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05" extrusionOk="0">
                    <a:moveTo>
                      <a:pt x="170" y="1"/>
                    </a:moveTo>
                    <a:cubicBezTo>
                      <a:pt x="143" y="1"/>
                      <a:pt x="114" y="10"/>
                      <a:pt x="86" y="33"/>
                    </a:cubicBezTo>
                    <a:cubicBezTo>
                      <a:pt x="0" y="102"/>
                      <a:pt x="51" y="170"/>
                      <a:pt x="86" y="238"/>
                    </a:cubicBezTo>
                    <a:cubicBezTo>
                      <a:pt x="113" y="283"/>
                      <a:pt x="154" y="305"/>
                      <a:pt x="197" y="305"/>
                    </a:cubicBezTo>
                    <a:cubicBezTo>
                      <a:pt x="236" y="305"/>
                      <a:pt x="275" y="288"/>
                      <a:pt x="308" y="255"/>
                    </a:cubicBezTo>
                    <a:cubicBezTo>
                      <a:pt x="376" y="221"/>
                      <a:pt x="376" y="119"/>
                      <a:pt x="325" y="85"/>
                    </a:cubicBezTo>
                    <a:cubicBezTo>
                      <a:pt x="279" y="39"/>
                      <a:pt x="226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8"/>
              <p:cNvSpPr/>
              <p:nvPr/>
            </p:nvSpPr>
            <p:spPr>
              <a:xfrm>
                <a:off x="1472547" y="4037282"/>
                <a:ext cx="27931" cy="23574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3" extrusionOk="0">
                    <a:moveTo>
                      <a:pt x="194" y="0"/>
                    </a:moveTo>
                    <a:cubicBezTo>
                      <a:pt x="152" y="0"/>
                      <a:pt x="110" y="32"/>
                      <a:pt x="69" y="63"/>
                    </a:cubicBezTo>
                    <a:cubicBezTo>
                      <a:pt x="0" y="114"/>
                      <a:pt x="0" y="200"/>
                      <a:pt x="51" y="251"/>
                    </a:cubicBezTo>
                    <a:cubicBezTo>
                      <a:pt x="69" y="285"/>
                      <a:pt x="103" y="302"/>
                      <a:pt x="141" y="302"/>
                    </a:cubicBezTo>
                    <a:cubicBezTo>
                      <a:pt x="180" y="302"/>
                      <a:pt x="222" y="285"/>
                      <a:pt x="256" y="251"/>
                    </a:cubicBezTo>
                    <a:cubicBezTo>
                      <a:pt x="308" y="200"/>
                      <a:pt x="359" y="114"/>
                      <a:pt x="274" y="46"/>
                    </a:cubicBezTo>
                    <a:cubicBezTo>
                      <a:pt x="247" y="13"/>
                      <a:pt x="221" y="0"/>
                      <a:pt x="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8"/>
              <p:cNvSpPr/>
              <p:nvPr/>
            </p:nvSpPr>
            <p:spPr>
              <a:xfrm>
                <a:off x="1056446" y="4244475"/>
                <a:ext cx="26608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42" h="259" extrusionOk="0">
                    <a:moveTo>
                      <a:pt x="169" y="0"/>
                    </a:moveTo>
                    <a:cubicBezTo>
                      <a:pt x="138" y="0"/>
                      <a:pt x="107" y="10"/>
                      <a:pt x="86" y="31"/>
                    </a:cubicBezTo>
                    <a:cubicBezTo>
                      <a:pt x="17" y="66"/>
                      <a:pt x="0" y="151"/>
                      <a:pt x="51" y="202"/>
                    </a:cubicBezTo>
                    <a:cubicBezTo>
                      <a:pt x="92" y="242"/>
                      <a:pt x="137" y="259"/>
                      <a:pt x="182" y="259"/>
                    </a:cubicBezTo>
                    <a:cubicBezTo>
                      <a:pt x="214" y="259"/>
                      <a:pt x="245" y="251"/>
                      <a:pt x="274" y="236"/>
                    </a:cubicBezTo>
                    <a:cubicBezTo>
                      <a:pt x="308" y="185"/>
                      <a:pt x="342" y="117"/>
                      <a:pt x="291" y="48"/>
                    </a:cubicBezTo>
                    <a:cubicBezTo>
                      <a:pt x="261" y="19"/>
                      <a:pt x="214" y="0"/>
                      <a:pt x="1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8"/>
              <p:cNvSpPr/>
              <p:nvPr/>
            </p:nvSpPr>
            <p:spPr>
              <a:xfrm>
                <a:off x="1816834" y="3690508"/>
                <a:ext cx="26686" cy="20462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63" extrusionOk="0">
                    <a:moveTo>
                      <a:pt x="174" y="0"/>
                    </a:moveTo>
                    <a:cubicBezTo>
                      <a:pt x="140" y="0"/>
                      <a:pt x="107" y="22"/>
                      <a:pt x="69" y="61"/>
                    </a:cubicBezTo>
                    <a:cubicBezTo>
                      <a:pt x="1" y="112"/>
                      <a:pt x="1" y="163"/>
                      <a:pt x="52" y="231"/>
                    </a:cubicBezTo>
                    <a:cubicBezTo>
                      <a:pt x="73" y="253"/>
                      <a:pt x="104" y="262"/>
                      <a:pt x="137" y="262"/>
                    </a:cubicBezTo>
                    <a:cubicBezTo>
                      <a:pt x="183" y="262"/>
                      <a:pt x="234" y="244"/>
                      <a:pt x="274" y="214"/>
                    </a:cubicBezTo>
                    <a:cubicBezTo>
                      <a:pt x="342" y="163"/>
                      <a:pt x="308" y="112"/>
                      <a:pt x="257" y="44"/>
                    </a:cubicBezTo>
                    <a:cubicBezTo>
                      <a:pt x="227" y="14"/>
                      <a:pt x="20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8"/>
              <p:cNvSpPr/>
              <p:nvPr/>
            </p:nvSpPr>
            <p:spPr>
              <a:xfrm>
                <a:off x="1868652" y="3681871"/>
                <a:ext cx="9414" cy="80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4" extrusionOk="0">
                    <a:moveTo>
                      <a:pt x="1" y="1"/>
                    </a:moveTo>
                    <a:cubicBezTo>
                      <a:pt x="1" y="18"/>
                      <a:pt x="1" y="52"/>
                      <a:pt x="18" y="69"/>
                    </a:cubicBezTo>
                    <a:cubicBezTo>
                      <a:pt x="52" y="103"/>
                      <a:pt x="86" y="103"/>
                      <a:pt x="120" y="10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7" name="Google Shape;977;p48"/>
          <p:cNvGrpSpPr/>
          <p:nvPr/>
        </p:nvGrpSpPr>
        <p:grpSpPr>
          <a:xfrm>
            <a:off x="5742815" y="254075"/>
            <a:ext cx="766141" cy="598575"/>
            <a:chOff x="5814365" y="313825"/>
            <a:chExt cx="766141" cy="598575"/>
          </a:xfrm>
        </p:grpSpPr>
        <p:sp>
          <p:nvSpPr>
            <p:cNvPr id="978" name="Google Shape;978;p48"/>
            <p:cNvSpPr/>
            <p:nvPr/>
          </p:nvSpPr>
          <p:spPr>
            <a:xfrm>
              <a:off x="5814365" y="348834"/>
              <a:ext cx="720087" cy="528566"/>
            </a:xfrm>
            <a:custGeom>
              <a:avLst/>
              <a:gdLst/>
              <a:ahLst/>
              <a:cxnLst/>
              <a:rect l="l" t="t" r="r" b="b"/>
              <a:pathLst>
                <a:path w="14904" h="10940" extrusionOk="0">
                  <a:moveTo>
                    <a:pt x="5124" y="1"/>
                  </a:moveTo>
                  <a:cubicBezTo>
                    <a:pt x="4651" y="1"/>
                    <a:pt x="4242" y="645"/>
                    <a:pt x="4635" y="1128"/>
                  </a:cubicBezTo>
                  <a:lnTo>
                    <a:pt x="5387" y="2051"/>
                  </a:lnTo>
                  <a:cubicBezTo>
                    <a:pt x="4618" y="1351"/>
                    <a:pt x="3780" y="718"/>
                    <a:pt x="2926" y="137"/>
                  </a:cubicBezTo>
                  <a:cubicBezTo>
                    <a:pt x="2825" y="67"/>
                    <a:pt x="2716" y="36"/>
                    <a:pt x="2610" y="36"/>
                  </a:cubicBezTo>
                  <a:cubicBezTo>
                    <a:pt x="2306" y="36"/>
                    <a:pt x="2020" y="290"/>
                    <a:pt x="1969" y="582"/>
                  </a:cubicBezTo>
                  <a:cubicBezTo>
                    <a:pt x="1696" y="428"/>
                    <a:pt x="1423" y="291"/>
                    <a:pt x="1115" y="155"/>
                  </a:cubicBezTo>
                  <a:cubicBezTo>
                    <a:pt x="1033" y="121"/>
                    <a:pt x="946" y="105"/>
                    <a:pt x="861" y="105"/>
                  </a:cubicBezTo>
                  <a:cubicBezTo>
                    <a:pt x="431" y="105"/>
                    <a:pt x="27" y="501"/>
                    <a:pt x="312" y="958"/>
                  </a:cubicBezTo>
                  <a:cubicBezTo>
                    <a:pt x="517" y="1282"/>
                    <a:pt x="739" y="1607"/>
                    <a:pt x="944" y="1914"/>
                  </a:cubicBezTo>
                  <a:cubicBezTo>
                    <a:pt x="903" y="1907"/>
                    <a:pt x="861" y="1903"/>
                    <a:pt x="820" y="1903"/>
                  </a:cubicBezTo>
                  <a:cubicBezTo>
                    <a:pt x="398" y="1903"/>
                    <a:pt x="1" y="2283"/>
                    <a:pt x="312" y="2735"/>
                  </a:cubicBezTo>
                  <a:cubicBezTo>
                    <a:pt x="1457" y="4443"/>
                    <a:pt x="2824" y="6032"/>
                    <a:pt x="4003" y="7707"/>
                  </a:cubicBezTo>
                  <a:cubicBezTo>
                    <a:pt x="3695" y="7502"/>
                    <a:pt x="3370" y="7314"/>
                    <a:pt x="3029" y="7160"/>
                  </a:cubicBezTo>
                  <a:cubicBezTo>
                    <a:pt x="2943" y="7112"/>
                    <a:pt x="2856" y="7091"/>
                    <a:pt x="2774" y="7091"/>
                  </a:cubicBezTo>
                  <a:cubicBezTo>
                    <a:pt x="2409" y="7091"/>
                    <a:pt x="2119" y="7499"/>
                    <a:pt x="2328" y="7860"/>
                  </a:cubicBezTo>
                  <a:cubicBezTo>
                    <a:pt x="2926" y="9142"/>
                    <a:pt x="3883" y="10201"/>
                    <a:pt x="5096" y="10902"/>
                  </a:cubicBezTo>
                  <a:cubicBezTo>
                    <a:pt x="5148" y="10928"/>
                    <a:pt x="5201" y="10940"/>
                    <a:pt x="5251" y="10940"/>
                  </a:cubicBezTo>
                  <a:cubicBezTo>
                    <a:pt x="5466" y="10940"/>
                    <a:pt x="5644" y="10727"/>
                    <a:pt x="5574" y="10492"/>
                  </a:cubicBezTo>
                  <a:lnTo>
                    <a:pt x="5574" y="10492"/>
                  </a:lnTo>
                  <a:lnTo>
                    <a:pt x="5762" y="10663"/>
                  </a:lnTo>
                  <a:cubicBezTo>
                    <a:pt x="5878" y="10770"/>
                    <a:pt x="6009" y="10816"/>
                    <a:pt x="6135" y="10816"/>
                  </a:cubicBezTo>
                  <a:cubicBezTo>
                    <a:pt x="6513" y="10816"/>
                    <a:pt x="6851" y="10406"/>
                    <a:pt x="6634" y="9996"/>
                  </a:cubicBezTo>
                  <a:cubicBezTo>
                    <a:pt x="6292" y="9227"/>
                    <a:pt x="5882" y="8493"/>
                    <a:pt x="5421" y="7792"/>
                  </a:cubicBezTo>
                  <a:lnTo>
                    <a:pt x="5421" y="7792"/>
                  </a:lnTo>
                  <a:cubicBezTo>
                    <a:pt x="6326" y="8749"/>
                    <a:pt x="7300" y="9637"/>
                    <a:pt x="8342" y="10423"/>
                  </a:cubicBezTo>
                  <a:cubicBezTo>
                    <a:pt x="8434" y="10490"/>
                    <a:pt x="8532" y="10520"/>
                    <a:pt x="8627" y="10520"/>
                  </a:cubicBezTo>
                  <a:cubicBezTo>
                    <a:pt x="8995" y="10520"/>
                    <a:pt x="9332" y="10089"/>
                    <a:pt x="9197" y="9723"/>
                  </a:cubicBezTo>
                  <a:lnTo>
                    <a:pt x="9197" y="9723"/>
                  </a:lnTo>
                  <a:cubicBezTo>
                    <a:pt x="9282" y="9808"/>
                    <a:pt x="9368" y="9894"/>
                    <a:pt x="9453" y="9996"/>
                  </a:cubicBezTo>
                  <a:cubicBezTo>
                    <a:pt x="9572" y="10119"/>
                    <a:pt x="9715" y="10172"/>
                    <a:pt x="9858" y="10172"/>
                  </a:cubicBezTo>
                  <a:cubicBezTo>
                    <a:pt x="10288" y="10172"/>
                    <a:pt x="10709" y="9694"/>
                    <a:pt x="10427" y="9244"/>
                  </a:cubicBezTo>
                  <a:cubicBezTo>
                    <a:pt x="10085" y="8732"/>
                    <a:pt x="9709" y="8219"/>
                    <a:pt x="9333" y="7741"/>
                  </a:cubicBezTo>
                  <a:lnTo>
                    <a:pt x="9333" y="7741"/>
                  </a:lnTo>
                  <a:cubicBezTo>
                    <a:pt x="10000" y="8407"/>
                    <a:pt x="10666" y="9056"/>
                    <a:pt x="11384" y="9654"/>
                  </a:cubicBezTo>
                  <a:cubicBezTo>
                    <a:pt x="11514" y="9763"/>
                    <a:pt x="11666" y="9811"/>
                    <a:pt x="11816" y="9811"/>
                  </a:cubicBezTo>
                  <a:cubicBezTo>
                    <a:pt x="12278" y="9811"/>
                    <a:pt x="12718" y="9363"/>
                    <a:pt x="12409" y="8886"/>
                  </a:cubicBezTo>
                  <a:lnTo>
                    <a:pt x="12170" y="8544"/>
                  </a:lnTo>
                  <a:lnTo>
                    <a:pt x="12409" y="8698"/>
                  </a:lnTo>
                  <a:cubicBezTo>
                    <a:pt x="12505" y="8762"/>
                    <a:pt x="12612" y="8790"/>
                    <a:pt x="12719" y="8790"/>
                  </a:cubicBezTo>
                  <a:cubicBezTo>
                    <a:pt x="13123" y="8790"/>
                    <a:pt x="13528" y="8382"/>
                    <a:pt x="13366" y="7963"/>
                  </a:cubicBezTo>
                  <a:cubicBezTo>
                    <a:pt x="13246" y="7638"/>
                    <a:pt x="13092" y="7314"/>
                    <a:pt x="12939" y="7006"/>
                  </a:cubicBezTo>
                  <a:cubicBezTo>
                    <a:pt x="13161" y="6904"/>
                    <a:pt x="13315" y="6681"/>
                    <a:pt x="13366" y="6442"/>
                  </a:cubicBezTo>
                  <a:cubicBezTo>
                    <a:pt x="13448" y="6482"/>
                    <a:pt x="13532" y="6500"/>
                    <a:pt x="13614" y="6500"/>
                  </a:cubicBezTo>
                  <a:cubicBezTo>
                    <a:pt x="13992" y="6500"/>
                    <a:pt x="14331" y="6121"/>
                    <a:pt x="14288" y="5742"/>
                  </a:cubicBezTo>
                  <a:cubicBezTo>
                    <a:pt x="14442" y="5639"/>
                    <a:pt x="14528" y="5485"/>
                    <a:pt x="14528" y="5315"/>
                  </a:cubicBezTo>
                  <a:cubicBezTo>
                    <a:pt x="14835" y="5092"/>
                    <a:pt x="14904" y="4665"/>
                    <a:pt x="14698" y="4358"/>
                  </a:cubicBezTo>
                  <a:cubicBezTo>
                    <a:pt x="14767" y="4255"/>
                    <a:pt x="14801" y="4136"/>
                    <a:pt x="14818" y="4016"/>
                  </a:cubicBezTo>
                  <a:cubicBezTo>
                    <a:pt x="14886" y="3435"/>
                    <a:pt x="14186" y="3008"/>
                    <a:pt x="13793" y="2752"/>
                  </a:cubicBezTo>
                  <a:cubicBezTo>
                    <a:pt x="13687" y="2666"/>
                    <a:pt x="13564" y="2626"/>
                    <a:pt x="13442" y="2626"/>
                  </a:cubicBezTo>
                  <a:cubicBezTo>
                    <a:pt x="13247" y="2626"/>
                    <a:pt x="13054" y="2727"/>
                    <a:pt x="12939" y="2905"/>
                  </a:cubicBezTo>
                  <a:cubicBezTo>
                    <a:pt x="12853" y="2837"/>
                    <a:pt x="12768" y="2752"/>
                    <a:pt x="12699" y="2683"/>
                  </a:cubicBezTo>
                  <a:cubicBezTo>
                    <a:pt x="12557" y="2562"/>
                    <a:pt x="12385" y="2503"/>
                    <a:pt x="12214" y="2503"/>
                  </a:cubicBezTo>
                  <a:cubicBezTo>
                    <a:pt x="11975" y="2503"/>
                    <a:pt x="11738" y="2618"/>
                    <a:pt x="11589" y="2837"/>
                  </a:cubicBezTo>
                  <a:cubicBezTo>
                    <a:pt x="11561" y="2832"/>
                    <a:pt x="11534" y="2830"/>
                    <a:pt x="11506" y="2830"/>
                  </a:cubicBezTo>
                  <a:cubicBezTo>
                    <a:pt x="11431" y="2830"/>
                    <a:pt x="11356" y="2846"/>
                    <a:pt x="11281" y="2871"/>
                  </a:cubicBezTo>
                  <a:lnTo>
                    <a:pt x="11127" y="2769"/>
                  </a:lnTo>
                  <a:cubicBezTo>
                    <a:pt x="11022" y="2687"/>
                    <a:pt x="10901" y="2649"/>
                    <a:pt x="10782" y="2649"/>
                  </a:cubicBezTo>
                  <a:cubicBezTo>
                    <a:pt x="10552" y="2649"/>
                    <a:pt x="10329" y="2789"/>
                    <a:pt x="10239" y="3025"/>
                  </a:cubicBezTo>
                  <a:cubicBezTo>
                    <a:pt x="10034" y="2803"/>
                    <a:pt x="9846" y="2564"/>
                    <a:pt x="9641" y="2342"/>
                  </a:cubicBezTo>
                  <a:cubicBezTo>
                    <a:pt x="9510" y="2186"/>
                    <a:pt x="9359" y="2120"/>
                    <a:pt x="9212" y="2120"/>
                  </a:cubicBezTo>
                  <a:cubicBezTo>
                    <a:pt x="8748" y="2120"/>
                    <a:pt x="8329" y="2775"/>
                    <a:pt x="8718" y="3281"/>
                  </a:cubicBezTo>
                  <a:cubicBezTo>
                    <a:pt x="9299" y="4016"/>
                    <a:pt x="9931" y="4768"/>
                    <a:pt x="10495" y="5537"/>
                  </a:cubicBezTo>
                  <a:cubicBezTo>
                    <a:pt x="8735" y="3879"/>
                    <a:pt x="7198" y="1983"/>
                    <a:pt x="5557" y="206"/>
                  </a:cubicBezTo>
                  <a:cubicBezTo>
                    <a:pt x="5421" y="61"/>
                    <a:pt x="5270" y="1"/>
                    <a:pt x="51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8"/>
            <p:cNvSpPr/>
            <p:nvPr/>
          </p:nvSpPr>
          <p:spPr>
            <a:xfrm>
              <a:off x="5814375" y="313825"/>
              <a:ext cx="766131" cy="598575"/>
            </a:xfrm>
            <a:custGeom>
              <a:avLst/>
              <a:gdLst/>
              <a:ahLst/>
              <a:cxnLst/>
              <a:rect l="l" t="t" r="r" b="b"/>
              <a:pathLst>
                <a:path w="15857" h="12389" extrusionOk="0">
                  <a:moveTo>
                    <a:pt x="2794" y="475"/>
                  </a:moveTo>
                  <a:cubicBezTo>
                    <a:pt x="3496" y="475"/>
                    <a:pt x="4233" y="918"/>
                    <a:pt x="4784" y="1237"/>
                  </a:cubicBezTo>
                  <a:cubicBezTo>
                    <a:pt x="6203" y="2126"/>
                    <a:pt x="7450" y="3271"/>
                    <a:pt x="8441" y="4603"/>
                  </a:cubicBezTo>
                  <a:cubicBezTo>
                    <a:pt x="8490" y="4681"/>
                    <a:pt x="8566" y="4720"/>
                    <a:pt x="8642" y="4720"/>
                  </a:cubicBezTo>
                  <a:cubicBezTo>
                    <a:pt x="8699" y="4720"/>
                    <a:pt x="8756" y="4698"/>
                    <a:pt x="8800" y="4655"/>
                  </a:cubicBezTo>
                  <a:cubicBezTo>
                    <a:pt x="9694" y="3838"/>
                    <a:pt x="10801" y="3336"/>
                    <a:pt x="11934" y="3336"/>
                  </a:cubicBezTo>
                  <a:cubicBezTo>
                    <a:pt x="12531" y="3336"/>
                    <a:pt x="13136" y="3476"/>
                    <a:pt x="13721" y="3783"/>
                  </a:cubicBezTo>
                  <a:cubicBezTo>
                    <a:pt x="15497" y="4723"/>
                    <a:pt x="15344" y="6722"/>
                    <a:pt x="14387" y="8191"/>
                  </a:cubicBezTo>
                  <a:cubicBezTo>
                    <a:pt x="12712" y="10737"/>
                    <a:pt x="8578" y="11472"/>
                    <a:pt x="5775" y="11916"/>
                  </a:cubicBezTo>
                  <a:cubicBezTo>
                    <a:pt x="4340" y="11164"/>
                    <a:pt x="3315" y="9490"/>
                    <a:pt x="2563" y="8157"/>
                  </a:cubicBezTo>
                  <a:cubicBezTo>
                    <a:pt x="1675" y="6585"/>
                    <a:pt x="855" y="4689"/>
                    <a:pt x="940" y="2843"/>
                  </a:cubicBezTo>
                  <a:cubicBezTo>
                    <a:pt x="974" y="1904"/>
                    <a:pt x="1436" y="776"/>
                    <a:pt x="2427" y="520"/>
                  </a:cubicBezTo>
                  <a:cubicBezTo>
                    <a:pt x="2547" y="489"/>
                    <a:pt x="2670" y="475"/>
                    <a:pt x="2794" y="475"/>
                  </a:cubicBezTo>
                  <a:close/>
                  <a:moveTo>
                    <a:pt x="2649" y="1"/>
                  </a:moveTo>
                  <a:cubicBezTo>
                    <a:pt x="1864" y="1"/>
                    <a:pt x="1200" y="417"/>
                    <a:pt x="803" y="1494"/>
                  </a:cubicBezTo>
                  <a:cubicBezTo>
                    <a:pt x="0" y="3629"/>
                    <a:pt x="906" y="5885"/>
                    <a:pt x="1880" y="7798"/>
                  </a:cubicBezTo>
                  <a:cubicBezTo>
                    <a:pt x="2666" y="9353"/>
                    <a:pt x="3879" y="11335"/>
                    <a:pt x="5553" y="12138"/>
                  </a:cubicBezTo>
                  <a:cubicBezTo>
                    <a:pt x="5568" y="12259"/>
                    <a:pt x="5663" y="12366"/>
                    <a:pt x="5791" y="12366"/>
                  </a:cubicBezTo>
                  <a:cubicBezTo>
                    <a:pt x="5808" y="12366"/>
                    <a:pt x="5826" y="12364"/>
                    <a:pt x="5844" y="12360"/>
                  </a:cubicBezTo>
                  <a:lnTo>
                    <a:pt x="6049" y="12326"/>
                  </a:lnTo>
                  <a:lnTo>
                    <a:pt x="6203" y="12378"/>
                  </a:lnTo>
                  <a:cubicBezTo>
                    <a:pt x="6218" y="12385"/>
                    <a:pt x="6233" y="12388"/>
                    <a:pt x="6247" y="12388"/>
                  </a:cubicBezTo>
                  <a:cubicBezTo>
                    <a:pt x="6298" y="12388"/>
                    <a:pt x="6343" y="12345"/>
                    <a:pt x="6356" y="12292"/>
                  </a:cubicBezTo>
                  <a:cubicBezTo>
                    <a:pt x="9808" y="11711"/>
                    <a:pt x="14780" y="10498"/>
                    <a:pt x="15549" y="6602"/>
                  </a:cubicBezTo>
                  <a:cubicBezTo>
                    <a:pt x="15856" y="5082"/>
                    <a:pt x="14831" y="3749"/>
                    <a:pt x="13498" y="3168"/>
                  </a:cubicBezTo>
                  <a:cubicBezTo>
                    <a:pt x="13000" y="2949"/>
                    <a:pt x="12487" y="2852"/>
                    <a:pt x="11977" y="2852"/>
                  </a:cubicBezTo>
                  <a:cubicBezTo>
                    <a:pt x="10773" y="2852"/>
                    <a:pt x="9587" y="3396"/>
                    <a:pt x="8663" y="4176"/>
                  </a:cubicBezTo>
                  <a:cubicBezTo>
                    <a:pt x="7587" y="2853"/>
                    <a:pt x="4705" y="1"/>
                    <a:pt x="2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CAF000D-CA11-6C91-69D0-0E071590F99D}"/>
              </a:ext>
            </a:extLst>
          </p:cNvPr>
          <p:cNvSpPr txBox="1"/>
          <p:nvPr/>
        </p:nvSpPr>
        <p:spPr>
          <a:xfrm>
            <a:off x="1178134" y="514775"/>
            <a:ext cx="720887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/>
              <a:t>Hoạt động 1</a:t>
            </a:r>
            <a:r>
              <a:rPr lang="vi-VN" sz="1800"/>
              <a:t>: Xác định nguy cơ và nguyên nhân dẫn đến cháy nhà</a:t>
            </a:r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66342B-ED7C-2276-D4F3-E6DBF992D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64" y="530674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0C3765-0F88-2691-97D5-408AE3A66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1386" y="1455331"/>
            <a:ext cx="3593362" cy="3593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F75DBF-00F5-435B-EE27-454CE9373B56}"/>
              </a:ext>
            </a:extLst>
          </p:cNvPr>
          <p:cNvSpPr txBox="1"/>
          <p:nvPr/>
        </p:nvSpPr>
        <p:spPr>
          <a:xfrm>
            <a:off x="2886291" y="1629965"/>
            <a:ext cx="5130658" cy="1424503"/>
          </a:xfrm>
          <a:prstGeom prst="roundRect">
            <a:avLst/>
          </a:prstGeom>
          <a:solidFill>
            <a:srgbClr val="B6D7A8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8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Có rất nhiều nguyên nhân khác nhau dẫn đến cháy nhà, hỏa hoạn. Vì vậy, chúng ta phải sử dụng hết sức cẩn thận và để ý nhiều hơn.</a:t>
            </a:r>
            <a:endParaRPr lang="en-US" sz="1800"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AB6732-FF1B-2CBC-BED6-CF52F53B7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460" y="3409525"/>
            <a:ext cx="121920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2AE45B-FB29-AD55-7DDA-EA658AE77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0662" y="353848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45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CAF000D-CA11-6C91-69D0-0E071590F99D}"/>
              </a:ext>
            </a:extLst>
          </p:cNvPr>
          <p:cNvSpPr txBox="1"/>
          <p:nvPr/>
        </p:nvSpPr>
        <p:spPr>
          <a:xfrm>
            <a:off x="1178134" y="514775"/>
            <a:ext cx="720887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/>
              <a:t>Hoạt động 2: </a:t>
            </a:r>
            <a:r>
              <a:rPr lang="vi-VN" sz="1800"/>
              <a:t>Biết những nguyên nhân khác có thể gây cháy</a:t>
            </a:r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66342B-ED7C-2276-D4F3-E6DBF992D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64" y="530674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3661C9-FC09-2643-5195-C6650AEE2219}"/>
              </a:ext>
            </a:extLst>
          </p:cNvPr>
          <p:cNvSpPr txBox="1"/>
          <p:nvPr/>
        </p:nvSpPr>
        <p:spPr>
          <a:xfrm>
            <a:off x="3482163" y="1214037"/>
            <a:ext cx="2179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/>
              <a:t>Thảo luận nhóm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7CF2C0-6C1C-A0C3-DDAC-61B5C1511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271" y="1583369"/>
            <a:ext cx="3577412" cy="35774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21BFF2-D2A5-AB34-7D4B-B2580C8A24A5}"/>
              </a:ext>
            </a:extLst>
          </p:cNvPr>
          <p:cNvSpPr txBox="1"/>
          <p:nvPr/>
        </p:nvSpPr>
        <p:spPr>
          <a:xfrm>
            <a:off x="1178134" y="2271895"/>
            <a:ext cx="3963383" cy="964803"/>
          </a:xfrm>
          <a:prstGeom prst="roundRect">
            <a:avLst/>
          </a:prstGeom>
          <a:solidFill>
            <a:srgbClr val="B6D7A8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/>
              <a:t>Tìm thêm các nguyên nhân khác có thể gây cháy nhà, cháy nổ.</a:t>
            </a:r>
          </a:p>
        </p:txBody>
      </p:sp>
    </p:spTree>
    <p:extLst>
      <p:ext uri="{BB962C8B-B14F-4D97-AF65-F5344CB8AC3E}">
        <p14:creationId xmlns:p14="http://schemas.microsoft.com/office/powerpoint/2010/main" val="2552852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CAF000D-CA11-6C91-69D0-0E071590F99D}"/>
              </a:ext>
            </a:extLst>
          </p:cNvPr>
          <p:cNvSpPr txBox="1"/>
          <p:nvPr/>
        </p:nvSpPr>
        <p:spPr>
          <a:xfrm>
            <a:off x="1178134" y="514775"/>
            <a:ext cx="720887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/>
              <a:t>Hoạt động </a:t>
            </a:r>
            <a:r>
              <a:rPr lang="en-US" sz="1800" b="1"/>
              <a:t>2</a:t>
            </a:r>
            <a:r>
              <a:rPr lang="vi-VN" sz="1800" b="1"/>
              <a:t>: </a:t>
            </a:r>
            <a:r>
              <a:rPr lang="vi-VN" sz="1800"/>
              <a:t>Biết những nguyên nhân khác có thể gây cháy</a:t>
            </a:r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66342B-ED7C-2276-D4F3-E6DBF992D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64" y="530674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3661C9-FC09-2643-5195-C6650AEE2219}"/>
              </a:ext>
            </a:extLst>
          </p:cNvPr>
          <p:cNvSpPr txBox="1"/>
          <p:nvPr/>
        </p:nvSpPr>
        <p:spPr>
          <a:xfrm>
            <a:off x="2418906" y="1436936"/>
            <a:ext cx="509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/>
              <a:t>Các nguyên nhân khác có thể gây cháy nhà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1BFF2-D2A5-AB34-7D4B-B2580C8A24A5}"/>
              </a:ext>
            </a:extLst>
          </p:cNvPr>
          <p:cNvSpPr txBox="1"/>
          <p:nvPr/>
        </p:nvSpPr>
        <p:spPr>
          <a:xfrm>
            <a:off x="3942599" y="2393118"/>
            <a:ext cx="3963383" cy="1424503"/>
          </a:xfrm>
          <a:prstGeom prst="roundRect">
            <a:avLst/>
          </a:prstGeom>
          <a:solidFill>
            <a:srgbClr val="B6D7A8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/>
              <a:t>sử dụng dây dẫn điện</a:t>
            </a:r>
            <a:endParaRPr lang="en-US" sz="180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/>
              <a:t>thiết bị tiêu thụ kém chất lượng</a:t>
            </a:r>
            <a:endParaRPr lang="en-US" sz="180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/>
              <a:t>do nấu nướng không tắt bếp...</a:t>
            </a:r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AED4B-4CC5-7386-FFE0-AA8DFDE55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066" y="2040562"/>
            <a:ext cx="3039140" cy="303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66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CAF000D-CA11-6C91-69D0-0E071590F99D}"/>
              </a:ext>
            </a:extLst>
          </p:cNvPr>
          <p:cNvSpPr txBox="1"/>
          <p:nvPr/>
        </p:nvSpPr>
        <p:spPr>
          <a:xfrm>
            <a:off x="1178134" y="514775"/>
            <a:ext cx="720887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/>
              <a:t>Hoạt động </a:t>
            </a:r>
            <a:r>
              <a:rPr lang="en-US" sz="1800" b="1"/>
              <a:t>2</a:t>
            </a:r>
            <a:r>
              <a:rPr lang="vi-VN" sz="1800" b="1"/>
              <a:t>: </a:t>
            </a:r>
            <a:r>
              <a:rPr lang="vi-VN" sz="1800"/>
              <a:t>Biết những nguyên nhân khác có thể gây cháy</a:t>
            </a:r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66342B-ED7C-2276-D4F3-E6DBF992D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64" y="530674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3661C9-FC09-2643-5195-C6650AEE2219}"/>
              </a:ext>
            </a:extLst>
          </p:cNvPr>
          <p:cNvSpPr txBox="1"/>
          <p:nvPr/>
        </p:nvSpPr>
        <p:spPr>
          <a:xfrm>
            <a:off x="2748515" y="1267972"/>
            <a:ext cx="509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/>
              <a:t>KẾT LUẬN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1BFF2-D2A5-AB34-7D4B-B2580C8A24A5}"/>
              </a:ext>
            </a:extLst>
          </p:cNvPr>
          <p:cNvSpPr txBox="1"/>
          <p:nvPr/>
        </p:nvSpPr>
        <p:spPr>
          <a:xfrm>
            <a:off x="2860159" y="1825121"/>
            <a:ext cx="5269108" cy="2343904"/>
          </a:xfrm>
          <a:prstGeom prst="roundRect">
            <a:avLst/>
          </a:prstGeom>
          <a:solidFill>
            <a:srgbClr val="B6D7A8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/>
              <a:t>không cẩn hận khi đốt rác</a:t>
            </a:r>
            <a:endParaRPr lang="en-US" sz="180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/>
              <a:t>vừa sạc điện thoại vừa sử dụng</a:t>
            </a:r>
            <a:endParaRPr lang="en-US" sz="180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/>
              <a:t>để các thứ dễ cháy gần bếp</a:t>
            </a:r>
            <a:endParaRPr lang="en-US" sz="180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/>
              <a:t>trẻ em đùa nghịch với lửa</a:t>
            </a:r>
            <a:endParaRPr lang="en-US" sz="180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/>
              <a:t>không chú ý khi thắp hương, đốt vàng mã..</a:t>
            </a:r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433BDB-2458-23C6-DE53-864E2A6F97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56" r="21532"/>
          <a:stretch/>
        </p:blipFill>
        <p:spPr>
          <a:xfrm>
            <a:off x="839972" y="1436936"/>
            <a:ext cx="2169041" cy="36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31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CAF000D-CA11-6C91-69D0-0E071590F99D}"/>
              </a:ext>
            </a:extLst>
          </p:cNvPr>
          <p:cNvSpPr txBox="1"/>
          <p:nvPr/>
        </p:nvSpPr>
        <p:spPr>
          <a:xfrm>
            <a:off x="1178134" y="514775"/>
            <a:ext cx="720887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/>
              <a:t>Hoạt động </a:t>
            </a:r>
            <a:r>
              <a:rPr lang="en-US" sz="1800" b="1"/>
              <a:t>3</a:t>
            </a:r>
            <a:r>
              <a:rPr lang="vi-VN" sz="1800" b="1"/>
              <a:t>: </a:t>
            </a:r>
            <a:r>
              <a:rPr lang="vi-VN" sz="1800"/>
              <a:t>Biết được những thiệt hại do cháy gây ra</a:t>
            </a:r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66342B-ED7C-2276-D4F3-E6DBF992D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64" y="530674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CAB4B3-48CC-B376-9F8B-6567BD1BD25B}"/>
              </a:ext>
            </a:extLst>
          </p:cNvPr>
          <p:cNvSpPr txBox="1"/>
          <p:nvPr/>
        </p:nvSpPr>
        <p:spPr>
          <a:xfrm>
            <a:off x="2216888" y="1260324"/>
            <a:ext cx="4710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/>
              <a:t>Quan sát hình 5 trong sách giáo khoa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5E4F0A-45EF-0C7C-7DF7-F71081A6B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864" y="2048337"/>
            <a:ext cx="4014786" cy="2488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F3CC9E-F2A4-A953-6C48-9044910CD0C3}"/>
              </a:ext>
            </a:extLst>
          </p:cNvPr>
          <p:cNvSpPr txBox="1"/>
          <p:nvPr/>
        </p:nvSpPr>
        <p:spPr>
          <a:xfrm>
            <a:off x="5438552" y="2048337"/>
            <a:ext cx="2810234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/>
              <a:t>Thảo luận </a:t>
            </a:r>
          </a:p>
          <a:p>
            <a:pPr>
              <a:lnSpc>
                <a:spcPct val="150000"/>
              </a:lnSpc>
            </a:pPr>
            <a:r>
              <a:rPr lang="en-US" sz="1800"/>
              <a:t>Nêu một số thiệt hại mà cháy nổ gây ra ( vật chất, tinh thần, tính mạng, tài sản…).</a:t>
            </a:r>
          </a:p>
        </p:txBody>
      </p:sp>
    </p:spTree>
    <p:extLst>
      <p:ext uri="{BB962C8B-B14F-4D97-AF65-F5344CB8AC3E}">
        <p14:creationId xmlns:p14="http://schemas.microsoft.com/office/powerpoint/2010/main" val="1703668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CAF000D-CA11-6C91-69D0-0E071590F99D}"/>
              </a:ext>
            </a:extLst>
          </p:cNvPr>
          <p:cNvSpPr txBox="1"/>
          <p:nvPr/>
        </p:nvSpPr>
        <p:spPr>
          <a:xfrm>
            <a:off x="1178134" y="514775"/>
            <a:ext cx="604675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/>
              <a:t>Hoạt động </a:t>
            </a:r>
            <a:r>
              <a:rPr lang="en-US" sz="1800" b="1"/>
              <a:t>3</a:t>
            </a:r>
            <a:r>
              <a:rPr lang="vi-VN" sz="1800" b="1"/>
              <a:t>: </a:t>
            </a:r>
            <a:r>
              <a:rPr lang="vi-VN" sz="1800"/>
              <a:t>Biết được những thiệt hại do cháy gây ra</a:t>
            </a:r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66342B-ED7C-2276-D4F3-E6DBF992D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64" y="530674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F3CC9E-F2A4-A953-6C48-9044910CD0C3}"/>
              </a:ext>
            </a:extLst>
          </p:cNvPr>
          <p:cNvSpPr txBox="1"/>
          <p:nvPr/>
        </p:nvSpPr>
        <p:spPr>
          <a:xfrm>
            <a:off x="1264292" y="1442279"/>
            <a:ext cx="4500231" cy="1424503"/>
          </a:xfrm>
          <a:prstGeom prst="roundRect">
            <a:avLst/>
          </a:prstGeom>
          <a:solidFill>
            <a:srgbClr val="B6D7A8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/>
              <a:t>H</a:t>
            </a:r>
            <a:r>
              <a:rPr lang="vi-VN" sz="1800"/>
              <a:t>ỏa hoạn sẽ có thể làm con người bị thương, bỏng nặng, thậm chí là tử vong, của cải mất hết và thiêu sạch...</a:t>
            </a:r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AF05F-8AAF-D130-B1F3-3525DA830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618" y="1374647"/>
            <a:ext cx="1601530" cy="2984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5E939-C10B-96F8-C86E-D7AA8E2B4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298" y="2951752"/>
            <a:ext cx="2218218" cy="1676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8000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CAF000D-CA11-6C91-69D0-0E071590F99D}"/>
              </a:ext>
            </a:extLst>
          </p:cNvPr>
          <p:cNvSpPr txBox="1"/>
          <p:nvPr/>
        </p:nvSpPr>
        <p:spPr>
          <a:xfrm>
            <a:off x="1178134" y="514775"/>
            <a:ext cx="720887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/>
              <a:t>Hoạt động </a:t>
            </a:r>
            <a:r>
              <a:rPr lang="en-US" sz="1800" b="1"/>
              <a:t>3</a:t>
            </a:r>
            <a:r>
              <a:rPr lang="vi-VN" sz="1800" b="1"/>
              <a:t>: </a:t>
            </a:r>
            <a:r>
              <a:rPr lang="vi-VN" sz="1800"/>
              <a:t>Biết được những thiệt hại do cháy gây ra</a:t>
            </a:r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66342B-ED7C-2276-D4F3-E6DBF992D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64" y="530674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0E4B7-D253-18EA-5766-F700DE420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864" y="2159676"/>
            <a:ext cx="3102713" cy="2068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7C18EC-F9C3-5894-A296-C06522A14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25" y="1960138"/>
            <a:ext cx="3102713" cy="20694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87F5C-AA9C-224E-D31C-1F6E666D731B}"/>
              </a:ext>
            </a:extLst>
          </p:cNvPr>
          <p:cNvSpPr txBox="1"/>
          <p:nvPr/>
        </p:nvSpPr>
        <p:spPr>
          <a:xfrm>
            <a:off x="3189767" y="1380827"/>
            <a:ext cx="3009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/>
              <a:t>Quan sát các hình ảnh</a:t>
            </a:r>
          </a:p>
        </p:txBody>
      </p:sp>
    </p:spTree>
    <p:extLst>
      <p:ext uri="{BB962C8B-B14F-4D97-AF65-F5344CB8AC3E}">
        <p14:creationId xmlns:p14="http://schemas.microsoft.com/office/powerpoint/2010/main" val="4265544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CAF000D-CA11-6C91-69D0-0E071590F99D}"/>
              </a:ext>
            </a:extLst>
          </p:cNvPr>
          <p:cNvSpPr txBox="1"/>
          <p:nvPr/>
        </p:nvSpPr>
        <p:spPr>
          <a:xfrm>
            <a:off x="1178134" y="514775"/>
            <a:ext cx="720887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/>
              <a:t>Hoạt động </a:t>
            </a:r>
            <a:r>
              <a:rPr lang="en-US" sz="1800" b="1"/>
              <a:t>3</a:t>
            </a:r>
            <a:r>
              <a:rPr lang="vi-VN" sz="1800" b="1"/>
              <a:t>: </a:t>
            </a:r>
            <a:r>
              <a:rPr lang="vi-VN" sz="1800"/>
              <a:t>Biết cách xử lí đơn giản khi có cháy</a:t>
            </a:r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66342B-ED7C-2276-D4F3-E6DBF992D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64" y="530674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6E99E2-939D-B165-DA21-43AD4156CC62}"/>
              </a:ext>
            </a:extLst>
          </p:cNvPr>
          <p:cNvSpPr txBox="1"/>
          <p:nvPr/>
        </p:nvSpPr>
        <p:spPr>
          <a:xfrm>
            <a:off x="2466754" y="1140274"/>
            <a:ext cx="3721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/>
              <a:t>Trò chơi “Nhìn hình đoán tranh”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113CC7-44BE-C023-008D-C7924A2B5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57" y="1509959"/>
            <a:ext cx="1955128" cy="1601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56A125-60CF-83B5-746F-E9ADD509D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1464" y="1509959"/>
            <a:ext cx="1958566" cy="1657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EDD494-7DB5-217E-CEFD-32DAF759D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41" y="3111191"/>
            <a:ext cx="1854471" cy="1538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4BB0C0-718B-E543-2AE5-FA1BC7C6D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545" y="3161885"/>
            <a:ext cx="1854472" cy="15776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F44564-CA9E-7C12-83F9-BEE0CF02EF2E}"/>
              </a:ext>
            </a:extLst>
          </p:cNvPr>
          <p:cNvSpPr txBox="1"/>
          <p:nvPr/>
        </p:nvSpPr>
        <p:spPr>
          <a:xfrm>
            <a:off x="4525550" y="1769749"/>
            <a:ext cx="4104167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/>
              <a:t>Luật chơi: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Quan sát tranh và chỉ ra mọi người đang làm gì?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Nêu cách ứng xử của em trong tình huống đó.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Chỉ định bạn khác chơi lượt kế tiếp.</a:t>
            </a:r>
          </a:p>
        </p:txBody>
      </p:sp>
    </p:spTree>
    <p:extLst>
      <p:ext uri="{BB962C8B-B14F-4D97-AF65-F5344CB8AC3E}">
        <p14:creationId xmlns:p14="http://schemas.microsoft.com/office/powerpoint/2010/main" val="3075991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CAF000D-CA11-6C91-69D0-0E071590F99D}"/>
              </a:ext>
            </a:extLst>
          </p:cNvPr>
          <p:cNvSpPr txBox="1"/>
          <p:nvPr/>
        </p:nvSpPr>
        <p:spPr>
          <a:xfrm>
            <a:off x="1178134" y="514775"/>
            <a:ext cx="720887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/>
              <a:t>Hoạt động </a:t>
            </a:r>
            <a:r>
              <a:rPr lang="en-US" sz="1800" b="1"/>
              <a:t>3</a:t>
            </a:r>
            <a:r>
              <a:rPr lang="vi-VN" sz="1800" b="1"/>
              <a:t>: </a:t>
            </a:r>
            <a:r>
              <a:rPr lang="vi-VN" sz="1800"/>
              <a:t>Biết cách xử lí đơn giản khi có cháy</a:t>
            </a:r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66342B-ED7C-2276-D4F3-E6DBF992D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64" y="530674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13CC7-44BE-C023-008D-C7924A2B5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358" y="1361104"/>
            <a:ext cx="2950531" cy="2416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56A125-60CF-83B5-746F-E9ADD509D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113" y="1361103"/>
            <a:ext cx="2855816" cy="24164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B854E6-0425-B68E-714E-D321BFF97F4E}"/>
              </a:ext>
            </a:extLst>
          </p:cNvPr>
          <p:cNvSpPr txBox="1"/>
          <p:nvPr/>
        </p:nvSpPr>
        <p:spPr>
          <a:xfrm>
            <a:off x="885064" y="3777562"/>
            <a:ext cx="32475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18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Thoát khỏi đám cháy bằng các cách khác nhau</a:t>
            </a:r>
            <a:endParaRPr lang="en-US" sz="1800">
              <a:effectLst/>
              <a:latin typeface="+mj-lt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4C9408-A01C-9196-855E-F6272E77B5C7}"/>
              </a:ext>
            </a:extLst>
          </p:cNvPr>
          <p:cNvSpPr txBox="1"/>
          <p:nvPr/>
        </p:nvSpPr>
        <p:spPr>
          <a:xfrm>
            <a:off x="5240815" y="3731338"/>
            <a:ext cx="2741266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18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Thoát khỏi đám cháy ở nhà sàn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00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CAF000D-CA11-6C91-69D0-0E071590F99D}"/>
              </a:ext>
            </a:extLst>
          </p:cNvPr>
          <p:cNvSpPr txBox="1"/>
          <p:nvPr/>
        </p:nvSpPr>
        <p:spPr>
          <a:xfrm>
            <a:off x="1178134" y="514775"/>
            <a:ext cx="574366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/>
              <a:t>Hoạt động </a:t>
            </a:r>
            <a:r>
              <a:rPr lang="en-US" sz="1800" b="1"/>
              <a:t>3</a:t>
            </a:r>
            <a:r>
              <a:rPr lang="vi-VN" sz="1800" b="1"/>
              <a:t>: </a:t>
            </a:r>
            <a:r>
              <a:rPr lang="vi-VN" sz="1800"/>
              <a:t>Biết cách xử lí đơn giản khi có cháy</a:t>
            </a:r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66342B-ED7C-2276-D4F3-E6DBF992D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64" y="530674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B854E6-0425-B68E-714E-D321BFF97F4E}"/>
              </a:ext>
            </a:extLst>
          </p:cNvPr>
          <p:cNvSpPr txBox="1"/>
          <p:nvPr/>
        </p:nvSpPr>
        <p:spPr>
          <a:xfrm>
            <a:off x="745103" y="3760650"/>
            <a:ext cx="352744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kêu cứu khi nhà tầng cao cháy</a:t>
            </a:r>
            <a:endParaRPr lang="en-US" sz="1800">
              <a:effectLst/>
              <a:latin typeface="+mj-lt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4C9408-A01C-9196-855E-F6272E77B5C7}"/>
              </a:ext>
            </a:extLst>
          </p:cNvPr>
          <p:cNvSpPr txBox="1"/>
          <p:nvPr/>
        </p:nvSpPr>
        <p:spPr>
          <a:xfrm>
            <a:off x="5272712" y="3718258"/>
            <a:ext cx="274126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18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Chạy ra khỏi đám cháy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46D430-2DC6-7861-98E3-30A6100AD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493" y="1292326"/>
            <a:ext cx="2792668" cy="2316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BC82D3-88FE-D0B8-587C-1FA0D69E5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069" y="1292857"/>
            <a:ext cx="2741266" cy="233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18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oogle Shape;843;p44"/>
          <p:cNvGrpSpPr/>
          <p:nvPr/>
        </p:nvGrpSpPr>
        <p:grpSpPr>
          <a:xfrm rot="-2703707">
            <a:off x="4320622" y="-1183710"/>
            <a:ext cx="2625210" cy="3331685"/>
            <a:chOff x="1154976" y="632775"/>
            <a:chExt cx="2502430" cy="3877954"/>
          </a:xfrm>
        </p:grpSpPr>
        <p:sp>
          <p:nvSpPr>
            <p:cNvPr id="844" name="Google Shape;844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 rot="-901627">
            <a:off x="806262" y="2456101"/>
            <a:ext cx="2625237" cy="3331746"/>
            <a:chOff x="1154976" y="632775"/>
            <a:chExt cx="2502430" cy="3877954"/>
          </a:xfrm>
        </p:grpSpPr>
        <p:sp>
          <p:nvSpPr>
            <p:cNvPr id="847" name="Google Shape;847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9" name="Google Shape;849;p44"/>
          <p:cNvSpPr/>
          <p:nvPr/>
        </p:nvSpPr>
        <p:spPr>
          <a:xfrm rot="199701">
            <a:off x="1204013" y="742873"/>
            <a:ext cx="6736155" cy="3657701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0" name="Google Shape;850;p44"/>
          <p:cNvGrpSpPr/>
          <p:nvPr/>
        </p:nvGrpSpPr>
        <p:grpSpPr>
          <a:xfrm rot="-510657">
            <a:off x="6518736" y="501192"/>
            <a:ext cx="1456376" cy="1571997"/>
            <a:chOff x="5860698" y="467267"/>
            <a:chExt cx="1358169" cy="1465993"/>
          </a:xfrm>
        </p:grpSpPr>
        <p:sp>
          <p:nvSpPr>
            <p:cNvPr id="851" name="Google Shape;851;p44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3" name="Google Shape;853;p44"/>
          <p:cNvSpPr txBox="1">
            <a:spLocks noGrp="1"/>
          </p:cNvSpPr>
          <p:nvPr>
            <p:ph type="ctrTitle"/>
          </p:nvPr>
        </p:nvSpPr>
        <p:spPr>
          <a:xfrm>
            <a:off x="1210342" y="1685748"/>
            <a:ext cx="6465508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0000"/>
                </a:solidFill>
                <a:latin typeface="+mj-lt"/>
              </a:rPr>
              <a:t>PHÒNG TRÁNH HỎA HOẠN KHI Ở NHÀ</a:t>
            </a:r>
          </a:p>
        </p:txBody>
      </p:sp>
      <p:sp>
        <p:nvSpPr>
          <p:cNvPr id="854" name="Google Shape;854;p44"/>
          <p:cNvSpPr txBox="1">
            <a:spLocks noGrp="1"/>
          </p:cNvSpPr>
          <p:nvPr>
            <p:ph type="subTitle" idx="1"/>
          </p:nvPr>
        </p:nvSpPr>
        <p:spPr>
          <a:xfrm>
            <a:off x="2802603" y="1375250"/>
            <a:ext cx="3354556" cy="409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0000"/>
                </a:solidFill>
                <a:latin typeface="+mj-lt"/>
              </a:rPr>
              <a:t>Bài 2</a:t>
            </a:r>
            <a:endParaRPr sz="3000" b="1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855" name="Google Shape;855;p44"/>
          <p:cNvGrpSpPr/>
          <p:nvPr/>
        </p:nvGrpSpPr>
        <p:grpSpPr>
          <a:xfrm>
            <a:off x="7905701" y="537875"/>
            <a:ext cx="457711" cy="445973"/>
            <a:chOff x="397551" y="281000"/>
            <a:chExt cx="457711" cy="445973"/>
          </a:xfrm>
        </p:grpSpPr>
        <p:sp>
          <p:nvSpPr>
            <p:cNvPr id="856" name="Google Shape;856;p4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8" name="Google Shape;858;p44"/>
          <p:cNvSpPr/>
          <p:nvPr/>
        </p:nvSpPr>
        <p:spPr>
          <a:xfrm rot="401238">
            <a:off x="446761" y="170276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4"/>
          <p:cNvSpPr/>
          <p:nvPr/>
        </p:nvSpPr>
        <p:spPr>
          <a:xfrm>
            <a:off x="1354025" y="1210049"/>
            <a:ext cx="565585" cy="395120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0" name="Google Shape;860;p44"/>
          <p:cNvGrpSpPr/>
          <p:nvPr/>
        </p:nvGrpSpPr>
        <p:grpSpPr>
          <a:xfrm>
            <a:off x="1573062" y="2842823"/>
            <a:ext cx="850038" cy="1116492"/>
            <a:chOff x="181724" y="3902898"/>
            <a:chExt cx="850038" cy="1116492"/>
          </a:xfrm>
        </p:grpSpPr>
        <p:grpSp>
          <p:nvGrpSpPr>
            <p:cNvPr id="861" name="Google Shape;861;p4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62" name="Google Shape;862;p4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6" name="Google Shape;866;p4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44"/>
          <p:cNvGrpSpPr/>
          <p:nvPr/>
        </p:nvGrpSpPr>
        <p:grpSpPr>
          <a:xfrm rot="1796398">
            <a:off x="6008257" y="4015720"/>
            <a:ext cx="2625310" cy="3331639"/>
            <a:chOff x="1154976" y="632775"/>
            <a:chExt cx="2502430" cy="3877954"/>
          </a:xfrm>
        </p:grpSpPr>
        <p:sp>
          <p:nvSpPr>
            <p:cNvPr id="868" name="Google Shape;868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9043917-F4F0-9458-7631-A587C8E0E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316" r="66732" b="10826"/>
          <a:stretch/>
        </p:blipFill>
        <p:spPr>
          <a:xfrm>
            <a:off x="-22331" y="759800"/>
            <a:ext cx="1145444" cy="89029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3" grpId="0"/>
      <p:bldP spid="854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74;p45">
            <a:extLst>
              <a:ext uri="{FF2B5EF4-FFF2-40B4-BE49-F238E27FC236}">
                <a16:creationId xmlns:a16="http://schemas.microsoft.com/office/drawing/2014/main" id="{B44DA023-E711-1934-E5F1-0121199BB4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537875"/>
            <a:ext cx="51216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0000"/>
                </a:solidFill>
                <a:latin typeface="+mj-lt"/>
              </a:rPr>
              <a:t>2. Thực hành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1A74F-9398-25DF-229A-D62D87E89008}"/>
              </a:ext>
            </a:extLst>
          </p:cNvPr>
          <p:cNvSpPr txBox="1"/>
          <p:nvPr/>
        </p:nvSpPr>
        <p:spPr>
          <a:xfrm>
            <a:off x="3224006" y="120052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/>
              <a:t>Điền phiếu điều tra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0EA878-821E-F81C-8DD5-FDAE046F0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70" y="2074420"/>
            <a:ext cx="4963698" cy="1828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6E48F3-4C7A-D3F6-990F-8BB28C718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366" y="3435309"/>
            <a:ext cx="1980804" cy="19808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A2D3DE-EED8-D7CE-4D54-ABA5CD495B5E}"/>
              </a:ext>
            </a:extLst>
          </p:cNvPr>
          <p:cNvSpPr txBox="1"/>
          <p:nvPr/>
        </p:nvSpPr>
        <p:spPr>
          <a:xfrm>
            <a:off x="5979964" y="2344787"/>
            <a:ext cx="2535206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/>
              <a:t>Điều tra và phát hiện những thứ dễ cháy quanh em.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F29C8C-8CAA-916D-5042-8892C151E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164" y="1752516"/>
            <a:ext cx="710872" cy="71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1145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0" name="Google Shape;1140;p60"/>
          <p:cNvGrpSpPr/>
          <p:nvPr/>
        </p:nvGrpSpPr>
        <p:grpSpPr>
          <a:xfrm rot="-1456218">
            <a:off x="-157417" y="3328015"/>
            <a:ext cx="1920161" cy="2437156"/>
            <a:chOff x="1154976" y="632775"/>
            <a:chExt cx="2502430" cy="3877954"/>
          </a:xfrm>
        </p:grpSpPr>
        <p:sp>
          <p:nvSpPr>
            <p:cNvPr id="1141" name="Google Shape;1141;p6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6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" name="Google Shape;1143;p60"/>
          <p:cNvGrpSpPr/>
          <p:nvPr/>
        </p:nvGrpSpPr>
        <p:grpSpPr>
          <a:xfrm>
            <a:off x="6881509" y="1048460"/>
            <a:ext cx="2701057" cy="2433159"/>
            <a:chOff x="1726875" y="3016476"/>
            <a:chExt cx="2379576" cy="2143563"/>
          </a:xfrm>
        </p:grpSpPr>
        <p:sp>
          <p:nvSpPr>
            <p:cNvPr id="1144" name="Google Shape;1144;p60"/>
            <p:cNvSpPr/>
            <p:nvPr/>
          </p:nvSpPr>
          <p:spPr>
            <a:xfrm rot="-667034">
              <a:off x="1878679" y="3199948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45" name="Google Shape;1145;p60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</p:grpSpPr>
          <p:sp>
            <p:nvSpPr>
              <p:cNvPr id="1146" name="Google Shape;1146;p60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60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60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60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60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60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60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60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60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60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60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60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60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60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chemeClr val="lt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60" name="Google Shape;1160;p60"/>
          <p:cNvSpPr/>
          <p:nvPr/>
        </p:nvSpPr>
        <p:spPr>
          <a:xfrm>
            <a:off x="4945650" y="2466913"/>
            <a:ext cx="2907577" cy="2009306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60"/>
          <p:cNvSpPr/>
          <p:nvPr/>
        </p:nvSpPr>
        <p:spPr>
          <a:xfrm>
            <a:off x="1302600" y="2466925"/>
            <a:ext cx="2907581" cy="2009283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60"/>
          <p:cNvSpPr/>
          <p:nvPr/>
        </p:nvSpPr>
        <p:spPr>
          <a:xfrm rot="-2236847">
            <a:off x="3327307" y="-108352"/>
            <a:ext cx="2489386" cy="2090656"/>
          </a:xfrm>
          <a:custGeom>
            <a:avLst/>
            <a:gdLst/>
            <a:ahLst/>
            <a:cxnLst/>
            <a:rect l="l" t="t" r="r" b="b"/>
            <a:pathLst>
              <a:path w="13909" h="13003" extrusionOk="0">
                <a:moveTo>
                  <a:pt x="2427" y="0"/>
                </a:moveTo>
                <a:cubicBezTo>
                  <a:pt x="2273" y="52"/>
                  <a:pt x="2119" y="86"/>
                  <a:pt x="1965" y="103"/>
                </a:cubicBezTo>
                <a:cubicBezTo>
                  <a:pt x="1965" y="120"/>
                  <a:pt x="1948" y="137"/>
                  <a:pt x="1931" y="154"/>
                </a:cubicBezTo>
                <a:cubicBezTo>
                  <a:pt x="1896" y="225"/>
                  <a:pt x="1820" y="263"/>
                  <a:pt x="1742" y="263"/>
                </a:cubicBezTo>
                <a:cubicBezTo>
                  <a:pt x="1707" y="263"/>
                  <a:pt x="1672" y="255"/>
                  <a:pt x="1641" y="240"/>
                </a:cubicBezTo>
                <a:lnTo>
                  <a:pt x="1624" y="240"/>
                </a:lnTo>
                <a:cubicBezTo>
                  <a:pt x="1624" y="240"/>
                  <a:pt x="1606" y="257"/>
                  <a:pt x="1606" y="274"/>
                </a:cubicBezTo>
                <a:cubicBezTo>
                  <a:pt x="1641" y="308"/>
                  <a:pt x="1692" y="325"/>
                  <a:pt x="1726" y="342"/>
                </a:cubicBezTo>
                <a:lnTo>
                  <a:pt x="1794" y="376"/>
                </a:lnTo>
                <a:cubicBezTo>
                  <a:pt x="1846" y="496"/>
                  <a:pt x="1897" y="598"/>
                  <a:pt x="1982" y="701"/>
                </a:cubicBezTo>
                <a:cubicBezTo>
                  <a:pt x="1982" y="701"/>
                  <a:pt x="2016" y="735"/>
                  <a:pt x="2051" y="786"/>
                </a:cubicBezTo>
                <a:cubicBezTo>
                  <a:pt x="2051" y="820"/>
                  <a:pt x="2016" y="855"/>
                  <a:pt x="1965" y="872"/>
                </a:cubicBezTo>
                <a:cubicBezTo>
                  <a:pt x="1948" y="872"/>
                  <a:pt x="1948" y="889"/>
                  <a:pt x="1931" y="906"/>
                </a:cubicBezTo>
                <a:cubicBezTo>
                  <a:pt x="1897" y="906"/>
                  <a:pt x="1846" y="923"/>
                  <a:pt x="1914" y="974"/>
                </a:cubicBezTo>
                <a:cubicBezTo>
                  <a:pt x="1948" y="1008"/>
                  <a:pt x="1982" y="1043"/>
                  <a:pt x="1999" y="1077"/>
                </a:cubicBezTo>
                <a:cubicBezTo>
                  <a:pt x="1999" y="1094"/>
                  <a:pt x="1999" y="1111"/>
                  <a:pt x="1982" y="1111"/>
                </a:cubicBezTo>
                <a:cubicBezTo>
                  <a:pt x="1965" y="1111"/>
                  <a:pt x="1914" y="1128"/>
                  <a:pt x="1914" y="1145"/>
                </a:cubicBezTo>
                <a:cubicBezTo>
                  <a:pt x="1931" y="1213"/>
                  <a:pt x="1948" y="1282"/>
                  <a:pt x="1948" y="1350"/>
                </a:cubicBezTo>
                <a:cubicBezTo>
                  <a:pt x="1948" y="1401"/>
                  <a:pt x="1999" y="1436"/>
                  <a:pt x="2068" y="1487"/>
                </a:cubicBezTo>
                <a:cubicBezTo>
                  <a:pt x="2136" y="1538"/>
                  <a:pt x="2102" y="1538"/>
                  <a:pt x="2068" y="1538"/>
                </a:cubicBezTo>
                <a:cubicBezTo>
                  <a:pt x="1999" y="1538"/>
                  <a:pt x="2016" y="1589"/>
                  <a:pt x="2051" y="1624"/>
                </a:cubicBezTo>
                <a:cubicBezTo>
                  <a:pt x="2119" y="1709"/>
                  <a:pt x="2187" y="1794"/>
                  <a:pt x="2256" y="1880"/>
                </a:cubicBezTo>
                <a:cubicBezTo>
                  <a:pt x="2170" y="1863"/>
                  <a:pt x="2085" y="1811"/>
                  <a:pt x="2034" y="1760"/>
                </a:cubicBezTo>
                <a:lnTo>
                  <a:pt x="2016" y="1726"/>
                </a:lnTo>
                <a:lnTo>
                  <a:pt x="2016" y="1726"/>
                </a:lnTo>
                <a:cubicBezTo>
                  <a:pt x="2016" y="1777"/>
                  <a:pt x="2034" y="1811"/>
                  <a:pt x="2051" y="1846"/>
                </a:cubicBezTo>
                <a:cubicBezTo>
                  <a:pt x="2153" y="2034"/>
                  <a:pt x="2187" y="2153"/>
                  <a:pt x="2153" y="2239"/>
                </a:cubicBezTo>
                <a:lnTo>
                  <a:pt x="2187" y="2307"/>
                </a:lnTo>
                <a:cubicBezTo>
                  <a:pt x="2187" y="2324"/>
                  <a:pt x="2222" y="2358"/>
                  <a:pt x="2222" y="2375"/>
                </a:cubicBezTo>
                <a:cubicBezTo>
                  <a:pt x="2239" y="2409"/>
                  <a:pt x="2273" y="2495"/>
                  <a:pt x="2256" y="2512"/>
                </a:cubicBezTo>
                <a:cubicBezTo>
                  <a:pt x="2187" y="2529"/>
                  <a:pt x="2136" y="2546"/>
                  <a:pt x="2068" y="2546"/>
                </a:cubicBezTo>
                <a:cubicBezTo>
                  <a:pt x="1982" y="2529"/>
                  <a:pt x="1897" y="2495"/>
                  <a:pt x="1846" y="2444"/>
                </a:cubicBezTo>
                <a:cubicBezTo>
                  <a:pt x="1743" y="2375"/>
                  <a:pt x="1641" y="2290"/>
                  <a:pt x="1555" y="2204"/>
                </a:cubicBezTo>
                <a:lnTo>
                  <a:pt x="1504" y="2187"/>
                </a:lnTo>
                <a:cubicBezTo>
                  <a:pt x="1504" y="2204"/>
                  <a:pt x="1504" y="2222"/>
                  <a:pt x="1487" y="2256"/>
                </a:cubicBezTo>
                <a:cubicBezTo>
                  <a:pt x="1675" y="2529"/>
                  <a:pt x="1658" y="2717"/>
                  <a:pt x="1504" y="2785"/>
                </a:cubicBezTo>
                <a:cubicBezTo>
                  <a:pt x="1466" y="2806"/>
                  <a:pt x="1417" y="2816"/>
                  <a:pt x="1359" y="2816"/>
                </a:cubicBezTo>
                <a:cubicBezTo>
                  <a:pt x="1182" y="2816"/>
                  <a:pt x="924" y="2726"/>
                  <a:pt x="667" y="2597"/>
                </a:cubicBezTo>
                <a:cubicBezTo>
                  <a:pt x="641" y="2602"/>
                  <a:pt x="614" y="2604"/>
                  <a:pt x="587" y="2604"/>
                </a:cubicBezTo>
                <a:cubicBezTo>
                  <a:pt x="505" y="2604"/>
                  <a:pt x="419" y="2585"/>
                  <a:pt x="342" y="2546"/>
                </a:cubicBezTo>
                <a:cubicBezTo>
                  <a:pt x="342" y="2546"/>
                  <a:pt x="325" y="2563"/>
                  <a:pt x="325" y="2580"/>
                </a:cubicBezTo>
                <a:cubicBezTo>
                  <a:pt x="325" y="2649"/>
                  <a:pt x="274" y="2734"/>
                  <a:pt x="205" y="2768"/>
                </a:cubicBezTo>
                <a:cubicBezTo>
                  <a:pt x="154" y="2802"/>
                  <a:pt x="69" y="2837"/>
                  <a:pt x="0" y="2854"/>
                </a:cubicBezTo>
                <a:lnTo>
                  <a:pt x="11346" y="12439"/>
                </a:lnTo>
                <a:cubicBezTo>
                  <a:pt x="11328" y="12422"/>
                  <a:pt x="11311" y="12405"/>
                  <a:pt x="11346" y="12388"/>
                </a:cubicBezTo>
                <a:lnTo>
                  <a:pt x="11260" y="12251"/>
                </a:lnTo>
                <a:lnTo>
                  <a:pt x="11260" y="12234"/>
                </a:lnTo>
                <a:lnTo>
                  <a:pt x="11346" y="12251"/>
                </a:lnTo>
                <a:cubicBezTo>
                  <a:pt x="11414" y="12268"/>
                  <a:pt x="11465" y="12302"/>
                  <a:pt x="11516" y="12354"/>
                </a:cubicBezTo>
                <a:cubicBezTo>
                  <a:pt x="11568" y="12405"/>
                  <a:pt x="11636" y="12456"/>
                  <a:pt x="11721" y="12473"/>
                </a:cubicBezTo>
                <a:cubicBezTo>
                  <a:pt x="11773" y="12473"/>
                  <a:pt x="11807" y="12490"/>
                  <a:pt x="11841" y="12525"/>
                </a:cubicBezTo>
                <a:cubicBezTo>
                  <a:pt x="11875" y="12542"/>
                  <a:pt x="11892" y="12559"/>
                  <a:pt x="11927" y="12576"/>
                </a:cubicBezTo>
                <a:cubicBezTo>
                  <a:pt x="12012" y="12678"/>
                  <a:pt x="12080" y="12764"/>
                  <a:pt x="12183" y="12866"/>
                </a:cubicBezTo>
                <a:cubicBezTo>
                  <a:pt x="12217" y="12900"/>
                  <a:pt x="12251" y="12918"/>
                  <a:pt x="12285" y="12952"/>
                </a:cubicBezTo>
                <a:cubicBezTo>
                  <a:pt x="12315" y="12917"/>
                  <a:pt x="12363" y="12904"/>
                  <a:pt x="12420" y="12904"/>
                </a:cubicBezTo>
                <a:cubicBezTo>
                  <a:pt x="12558" y="12904"/>
                  <a:pt x="12751" y="12979"/>
                  <a:pt x="12883" y="13003"/>
                </a:cubicBezTo>
                <a:cubicBezTo>
                  <a:pt x="12781" y="12969"/>
                  <a:pt x="12712" y="12798"/>
                  <a:pt x="12678" y="12627"/>
                </a:cubicBezTo>
                <a:cubicBezTo>
                  <a:pt x="12576" y="12576"/>
                  <a:pt x="12473" y="12490"/>
                  <a:pt x="12388" y="12405"/>
                </a:cubicBezTo>
                <a:cubicBezTo>
                  <a:pt x="12327" y="12359"/>
                  <a:pt x="12307" y="12300"/>
                  <a:pt x="12352" y="12300"/>
                </a:cubicBezTo>
                <a:cubicBezTo>
                  <a:pt x="12357" y="12300"/>
                  <a:pt x="12363" y="12301"/>
                  <a:pt x="12371" y="12302"/>
                </a:cubicBezTo>
                <a:cubicBezTo>
                  <a:pt x="12405" y="12311"/>
                  <a:pt x="12439" y="12315"/>
                  <a:pt x="12467" y="12315"/>
                </a:cubicBezTo>
                <a:cubicBezTo>
                  <a:pt x="12495" y="12315"/>
                  <a:pt x="12516" y="12311"/>
                  <a:pt x="12525" y="12302"/>
                </a:cubicBezTo>
                <a:cubicBezTo>
                  <a:pt x="12530" y="12297"/>
                  <a:pt x="12540" y="12295"/>
                  <a:pt x="12551" y="12295"/>
                </a:cubicBezTo>
                <a:cubicBezTo>
                  <a:pt x="12574" y="12295"/>
                  <a:pt x="12604" y="12302"/>
                  <a:pt x="12627" y="12302"/>
                </a:cubicBezTo>
                <a:lnTo>
                  <a:pt x="12661" y="12302"/>
                </a:lnTo>
                <a:cubicBezTo>
                  <a:pt x="12678" y="12268"/>
                  <a:pt x="12712" y="12251"/>
                  <a:pt x="12730" y="12234"/>
                </a:cubicBezTo>
                <a:cubicBezTo>
                  <a:pt x="12730" y="12217"/>
                  <a:pt x="12712" y="12200"/>
                  <a:pt x="12695" y="12183"/>
                </a:cubicBezTo>
                <a:cubicBezTo>
                  <a:pt x="12661" y="12132"/>
                  <a:pt x="12576" y="12046"/>
                  <a:pt x="12576" y="12012"/>
                </a:cubicBezTo>
                <a:cubicBezTo>
                  <a:pt x="12559" y="11978"/>
                  <a:pt x="12456" y="11858"/>
                  <a:pt x="12456" y="11807"/>
                </a:cubicBezTo>
                <a:cubicBezTo>
                  <a:pt x="12456" y="11798"/>
                  <a:pt x="12460" y="11794"/>
                  <a:pt x="12471" y="11794"/>
                </a:cubicBezTo>
                <a:cubicBezTo>
                  <a:pt x="12482" y="11794"/>
                  <a:pt x="12499" y="11798"/>
                  <a:pt x="12525" y="11807"/>
                </a:cubicBezTo>
                <a:lnTo>
                  <a:pt x="12627" y="11841"/>
                </a:lnTo>
                <a:cubicBezTo>
                  <a:pt x="12678" y="11875"/>
                  <a:pt x="12712" y="11892"/>
                  <a:pt x="12764" y="11927"/>
                </a:cubicBezTo>
                <a:cubicBezTo>
                  <a:pt x="12788" y="11854"/>
                  <a:pt x="12873" y="11833"/>
                  <a:pt x="12975" y="11833"/>
                </a:cubicBezTo>
                <a:cubicBezTo>
                  <a:pt x="13016" y="11833"/>
                  <a:pt x="13061" y="11836"/>
                  <a:pt x="13105" y="11841"/>
                </a:cubicBezTo>
                <a:cubicBezTo>
                  <a:pt x="13157" y="11756"/>
                  <a:pt x="13191" y="11670"/>
                  <a:pt x="13208" y="11585"/>
                </a:cubicBezTo>
                <a:cubicBezTo>
                  <a:pt x="13157" y="11551"/>
                  <a:pt x="13123" y="11516"/>
                  <a:pt x="13071" y="11482"/>
                </a:cubicBezTo>
                <a:lnTo>
                  <a:pt x="12935" y="11380"/>
                </a:lnTo>
                <a:cubicBezTo>
                  <a:pt x="12935" y="11346"/>
                  <a:pt x="12883" y="11328"/>
                  <a:pt x="12849" y="11311"/>
                </a:cubicBezTo>
                <a:cubicBezTo>
                  <a:pt x="12730" y="11192"/>
                  <a:pt x="12695" y="11123"/>
                  <a:pt x="12764" y="11123"/>
                </a:cubicBezTo>
                <a:cubicBezTo>
                  <a:pt x="12815" y="11123"/>
                  <a:pt x="12883" y="11072"/>
                  <a:pt x="12952" y="11038"/>
                </a:cubicBezTo>
                <a:cubicBezTo>
                  <a:pt x="12969" y="11038"/>
                  <a:pt x="12986" y="11004"/>
                  <a:pt x="12969" y="10970"/>
                </a:cubicBezTo>
                <a:cubicBezTo>
                  <a:pt x="12945" y="10911"/>
                  <a:pt x="12962" y="10892"/>
                  <a:pt x="13015" y="10892"/>
                </a:cubicBezTo>
                <a:cubicBezTo>
                  <a:pt x="13038" y="10892"/>
                  <a:pt x="13068" y="10896"/>
                  <a:pt x="13105" y="10901"/>
                </a:cubicBezTo>
                <a:cubicBezTo>
                  <a:pt x="13133" y="10910"/>
                  <a:pt x="13155" y="10915"/>
                  <a:pt x="13174" y="10915"/>
                </a:cubicBezTo>
                <a:cubicBezTo>
                  <a:pt x="13224" y="10915"/>
                  <a:pt x="13242" y="10883"/>
                  <a:pt x="13242" y="10833"/>
                </a:cubicBezTo>
                <a:cubicBezTo>
                  <a:pt x="13242" y="10816"/>
                  <a:pt x="13225" y="10782"/>
                  <a:pt x="13225" y="10765"/>
                </a:cubicBezTo>
                <a:cubicBezTo>
                  <a:pt x="13191" y="10679"/>
                  <a:pt x="13208" y="10645"/>
                  <a:pt x="13259" y="10628"/>
                </a:cubicBezTo>
                <a:cubicBezTo>
                  <a:pt x="13293" y="10628"/>
                  <a:pt x="13276" y="10594"/>
                  <a:pt x="13293" y="10577"/>
                </a:cubicBezTo>
                <a:lnTo>
                  <a:pt x="13413" y="10611"/>
                </a:lnTo>
                <a:lnTo>
                  <a:pt x="13413" y="10645"/>
                </a:lnTo>
                <a:cubicBezTo>
                  <a:pt x="13430" y="10662"/>
                  <a:pt x="13447" y="10679"/>
                  <a:pt x="13464" y="10696"/>
                </a:cubicBezTo>
                <a:cubicBezTo>
                  <a:pt x="13498" y="10713"/>
                  <a:pt x="13516" y="10730"/>
                  <a:pt x="13550" y="10748"/>
                </a:cubicBezTo>
                <a:cubicBezTo>
                  <a:pt x="13567" y="10748"/>
                  <a:pt x="13584" y="10730"/>
                  <a:pt x="13584" y="10713"/>
                </a:cubicBezTo>
                <a:lnTo>
                  <a:pt x="13601" y="10713"/>
                </a:lnTo>
                <a:lnTo>
                  <a:pt x="13533" y="10628"/>
                </a:lnTo>
                <a:cubicBezTo>
                  <a:pt x="13567" y="10611"/>
                  <a:pt x="13481" y="10525"/>
                  <a:pt x="13430" y="10474"/>
                </a:cubicBezTo>
                <a:cubicBezTo>
                  <a:pt x="13396" y="10406"/>
                  <a:pt x="13396" y="10372"/>
                  <a:pt x="13242" y="10303"/>
                </a:cubicBezTo>
                <a:cubicBezTo>
                  <a:pt x="13225" y="10286"/>
                  <a:pt x="13191" y="10269"/>
                  <a:pt x="13157" y="10252"/>
                </a:cubicBezTo>
                <a:cubicBezTo>
                  <a:pt x="13123" y="10218"/>
                  <a:pt x="13140" y="10201"/>
                  <a:pt x="13157" y="10201"/>
                </a:cubicBezTo>
                <a:cubicBezTo>
                  <a:pt x="13293" y="10269"/>
                  <a:pt x="13430" y="10320"/>
                  <a:pt x="13584" y="10320"/>
                </a:cubicBezTo>
                <a:cubicBezTo>
                  <a:pt x="13601" y="10337"/>
                  <a:pt x="13635" y="10355"/>
                  <a:pt x="13652" y="10372"/>
                </a:cubicBezTo>
                <a:cubicBezTo>
                  <a:pt x="13618" y="10252"/>
                  <a:pt x="13635" y="10167"/>
                  <a:pt x="13721" y="10115"/>
                </a:cubicBezTo>
                <a:cubicBezTo>
                  <a:pt x="13635" y="9945"/>
                  <a:pt x="13635" y="9808"/>
                  <a:pt x="13738" y="9757"/>
                </a:cubicBezTo>
                <a:cubicBezTo>
                  <a:pt x="13772" y="9757"/>
                  <a:pt x="13789" y="9757"/>
                  <a:pt x="13806" y="9739"/>
                </a:cubicBezTo>
                <a:cubicBezTo>
                  <a:pt x="13840" y="9722"/>
                  <a:pt x="13874" y="9705"/>
                  <a:pt x="13909" y="9688"/>
                </a:cubicBezTo>
                <a:lnTo>
                  <a:pt x="24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60"/>
          <p:cNvSpPr txBox="1">
            <a:spLocks noGrp="1"/>
          </p:cNvSpPr>
          <p:nvPr>
            <p:ph type="subTitle" idx="3"/>
          </p:nvPr>
        </p:nvSpPr>
        <p:spPr>
          <a:xfrm>
            <a:off x="1608816" y="2925724"/>
            <a:ext cx="2319222" cy="11998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+mj-lt"/>
              </a:rPr>
              <a:t>H</a:t>
            </a:r>
            <a:r>
              <a:rPr lang="en" sz="1800">
                <a:solidFill>
                  <a:srgbClr val="000000"/>
                </a:solidFill>
                <a:latin typeface="+mj-lt"/>
              </a:rPr>
              <a:t>oàn thành phiếu điều tra về các vật dụng dễ cháy nổ</a:t>
            </a:r>
            <a:endParaRPr sz="1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66" name="Google Shape;1166;p60"/>
          <p:cNvSpPr txBox="1">
            <a:spLocks noGrp="1"/>
          </p:cNvSpPr>
          <p:nvPr>
            <p:ph type="subTitle" idx="4"/>
          </p:nvPr>
        </p:nvSpPr>
        <p:spPr>
          <a:xfrm>
            <a:off x="5340797" y="3017491"/>
            <a:ext cx="2163478" cy="8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+mj-lt"/>
              </a:rPr>
              <a:t>C</a:t>
            </a:r>
            <a:r>
              <a:rPr lang="en" sz="1800">
                <a:solidFill>
                  <a:srgbClr val="000000"/>
                </a:solidFill>
                <a:latin typeface="+mj-lt"/>
              </a:rPr>
              <a:t>huẩn bị bài cho tiết học sau</a:t>
            </a:r>
            <a:endParaRPr sz="1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67" name="Google Shape;1167;p60"/>
          <p:cNvSpPr txBox="1">
            <a:spLocks noGrp="1"/>
          </p:cNvSpPr>
          <p:nvPr>
            <p:ph type="title"/>
          </p:nvPr>
        </p:nvSpPr>
        <p:spPr>
          <a:xfrm>
            <a:off x="3118200" y="620750"/>
            <a:ext cx="29076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00"/>
                </a:solidFill>
                <a:latin typeface="+mj-lt"/>
              </a:rPr>
              <a:t>DẶN DÒ</a:t>
            </a:r>
          </a:p>
        </p:txBody>
      </p:sp>
      <p:grpSp>
        <p:nvGrpSpPr>
          <p:cNvPr id="1176" name="Google Shape;1176;p60"/>
          <p:cNvGrpSpPr/>
          <p:nvPr/>
        </p:nvGrpSpPr>
        <p:grpSpPr>
          <a:xfrm>
            <a:off x="6070423" y="1526542"/>
            <a:ext cx="658031" cy="833001"/>
            <a:chOff x="6145535" y="1473170"/>
            <a:chExt cx="658031" cy="833001"/>
          </a:xfrm>
        </p:grpSpPr>
        <p:sp>
          <p:nvSpPr>
            <p:cNvPr id="1177" name="Google Shape;1177;p60"/>
            <p:cNvSpPr/>
            <p:nvPr/>
          </p:nvSpPr>
          <p:spPr>
            <a:xfrm rot="-796969">
              <a:off x="6298112" y="1768105"/>
              <a:ext cx="352890" cy="349862"/>
            </a:xfrm>
            <a:custGeom>
              <a:avLst/>
              <a:gdLst/>
              <a:ahLst/>
              <a:cxnLst/>
              <a:rect l="l" t="t" r="r" b="b"/>
              <a:pathLst>
                <a:path w="7459" h="7395" extrusionOk="0">
                  <a:moveTo>
                    <a:pt x="3311" y="0"/>
                  </a:moveTo>
                  <a:cubicBezTo>
                    <a:pt x="2927" y="0"/>
                    <a:pt x="2526" y="322"/>
                    <a:pt x="2696" y="741"/>
                  </a:cubicBezTo>
                  <a:cubicBezTo>
                    <a:pt x="2782" y="946"/>
                    <a:pt x="2884" y="1151"/>
                    <a:pt x="2970" y="1356"/>
                  </a:cubicBezTo>
                  <a:cubicBezTo>
                    <a:pt x="2884" y="1236"/>
                    <a:pt x="2799" y="1117"/>
                    <a:pt x="2713" y="997"/>
                  </a:cubicBezTo>
                  <a:cubicBezTo>
                    <a:pt x="2592" y="808"/>
                    <a:pt x="2418" y="729"/>
                    <a:pt x="2244" y="729"/>
                  </a:cubicBezTo>
                  <a:cubicBezTo>
                    <a:pt x="1854" y="729"/>
                    <a:pt x="1469" y="1129"/>
                    <a:pt x="1705" y="1578"/>
                  </a:cubicBezTo>
                  <a:cubicBezTo>
                    <a:pt x="2064" y="2296"/>
                    <a:pt x="2389" y="3013"/>
                    <a:pt x="2662" y="3748"/>
                  </a:cubicBezTo>
                  <a:cubicBezTo>
                    <a:pt x="2440" y="3423"/>
                    <a:pt x="2184" y="3133"/>
                    <a:pt x="1910" y="2842"/>
                  </a:cubicBezTo>
                  <a:cubicBezTo>
                    <a:pt x="1800" y="2732"/>
                    <a:pt x="1661" y="2684"/>
                    <a:pt x="1523" y="2684"/>
                  </a:cubicBezTo>
                  <a:cubicBezTo>
                    <a:pt x="1169" y="2684"/>
                    <a:pt x="818" y="3001"/>
                    <a:pt x="953" y="3406"/>
                  </a:cubicBezTo>
                  <a:cubicBezTo>
                    <a:pt x="953" y="3440"/>
                    <a:pt x="971" y="3475"/>
                    <a:pt x="988" y="3509"/>
                  </a:cubicBezTo>
                  <a:cubicBezTo>
                    <a:pt x="919" y="3406"/>
                    <a:pt x="851" y="3321"/>
                    <a:pt x="783" y="3218"/>
                  </a:cubicBezTo>
                  <a:cubicBezTo>
                    <a:pt x="690" y="3105"/>
                    <a:pt x="536" y="3044"/>
                    <a:pt x="391" y="3044"/>
                  </a:cubicBezTo>
                  <a:cubicBezTo>
                    <a:pt x="187" y="3044"/>
                    <a:pt x="1" y="3164"/>
                    <a:pt x="31" y="3423"/>
                  </a:cubicBezTo>
                  <a:cubicBezTo>
                    <a:pt x="99" y="4090"/>
                    <a:pt x="270" y="4739"/>
                    <a:pt x="543" y="5354"/>
                  </a:cubicBezTo>
                  <a:cubicBezTo>
                    <a:pt x="585" y="5452"/>
                    <a:pt x="667" y="5493"/>
                    <a:pt x="754" y="5493"/>
                  </a:cubicBezTo>
                  <a:cubicBezTo>
                    <a:pt x="879" y="5493"/>
                    <a:pt x="1016" y="5407"/>
                    <a:pt x="1056" y="5286"/>
                  </a:cubicBezTo>
                  <a:lnTo>
                    <a:pt x="1056" y="5269"/>
                  </a:lnTo>
                  <a:cubicBezTo>
                    <a:pt x="1056" y="5252"/>
                    <a:pt x="1056" y="5235"/>
                    <a:pt x="1056" y="5217"/>
                  </a:cubicBezTo>
                  <a:cubicBezTo>
                    <a:pt x="1415" y="5781"/>
                    <a:pt x="1756" y="6328"/>
                    <a:pt x="2115" y="6875"/>
                  </a:cubicBezTo>
                  <a:cubicBezTo>
                    <a:pt x="2221" y="7040"/>
                    <a:pt x="2380" y="7111"/>
                    <a:pt x="2537" y="7111"/>
                  </a:cubicBezTo>
                  <a:cubicBezTo>
                    <a:pt x="2835" y="7111"/>
                    <a:pt x="3128" y="6852"/>
                    <a:pt x="3038" y="6482"/>
                  </a:cubicBezTo>
                  <a:cubicBezTo>
                    <a:pt x="3004" y="6345"/>
                    <a:pt x="2970" y="6226"/>
                    <a:pt x="2935" y="6106"/>
                  </a:cubicBezTo>
                  <a:lnTo>
                    <a:pt x="2935" y="6106"/>
                  </a:lnTo>
                  <a:cubicBezTo>
                    <a:pt x="3192" y="6482"/>
                    <a:pt x="3465" y="6841"/>
                    <a:pt x="3738" y="7199"/>
                  </a:cubicBezTo>
                  <a:cubicBezTo>
                    <a:pt x="3848" y="7337"/>
                    <a:pt x="3978" y="7394"/>
                    <a:pt x="4107" y="7394"/>
                  </a:cubicBezTo>
                  <a:cubicBezTo>
                    <a:pt x="4443" y="7394"/>
                    <a:pt x="4774" y="7006"/>
                    <a:pt x="4712" y="6636"/>
                  </a:cubicBezTo>
                  <a:cubicBezTo>
                    <a:pt x="4695" y="6550"/>
                    <a:pt x="4661" y="6482"/>
                    <a:pt x="4644" y="6396"/>
                  </a:cubicBezTo>
                  <a:lnTo>
                    <a:pt x="4644" y="6396"/>
                  </a:lnTo>
                  <a:cubicBezTo>
                    <a:pt x="4781" y="6619"/>
                    <a:pt x="4935" y="6858"/>
                    <a:pt x="5071" y="7097"/>
                  </a:cubicBezTo>
                  <a:cubicBezTo>
                    <a:pt x="5188" y="7289"/>
                    <a:pt x="5370" y="7372"/>
                    <a:pt x="5552" y="7372"/>
                  </a:cubicBezTo>
                  <a:cubicBezTo>
                    <a:pt x="5904" y="7372"/>
                    <a:pt x="6254" y="7063"/>
                    <a:pt x="6131" y="6636"/>
                  </a:cubicBezTo>
                  <a:cubicBezTo>
                    <a:pt x="6028" y="6277"/>
                    <a:pt x="5926" y="5935"/>
                    <a:pt x="5823" y="5593"/>
                  </a:cubicBezTo>
                  <a:cubicBezTo>
                    <a:pt x="6165" y="5542"/>
                    <a:pt x="6472" y="5252"/>
                    <a:pt x="6319" y="4859"/>
                  </a:cubicBezTo>
                  <a:cubicBezTo>
                    <a:pt x="6113" y="4295"/>
                    <a:pt x="5891" y="3714"/>
                    <a:pt x="5686" y="3133"/>
                  </a:cubicBezTo>
                  <a:cubicBezTo>
                    <a:pt x="5994" y="3133"/>
                    <a:pt x="6250" y="2928"/>
                    <a:pt x="6319" y="2637"/>
                  </a:cubicBezTo>
                  <a:lnTo>
                    <a:pt x="6336" y="2637"/>
                  </a:lnTo>
                  <a:cubicBezTo>
                    <a:pt x="6443" y="2704"/>
                    <a:pt x="6549" y="2733"/>
                    <a:pt x="6648" y="2733"/>
                  </a:cubicBezTo>
                  <a:cubicBezTo>
                    <a:pt x="7135" y="2733"/>
                    <a:pt x="7459" y="2041"/>
                    <a:pt x="6934" y="1715"/>
                  </a:cubicBezTo>
                  <a:cubicBezTo>
                    <a:pt x="6592" y="1458"/>
                    <a:pt x="6267" y="1168"/>
                    <a:pt x="5891" y="946"/>
                  </a:cubicBezTo>
                  <a:cubicBezTo>
                    <a:pt x="5801" y="895"/>
                    <a:pt x="5700" y="871"/>
                    <a:pt x="5599" y="871"/>
                  </a:cubicBezTo>
                  <a:cubicBezTo>
                    <a:pt x="5393" y="871"/>
                    <a:pt x="5186" y="973"/>
                    <a:pt x="5071" y="1168"/>
                  </a:cubicBezTo>
                  <a:cubicBezTo>
                    <a:pt x="5003" y="1305"/>
                    <a:pt x="4969" y="1441"/>
                    <a:pt x="4935" y="1595"/>
                  </a:cubicBezTo>
                  <a:lnTo>
                    <a:pt x="4712" y="1561"/>
                  </a:lnTo>
                  <a:cubicBezTo>
                    <a:pt x="4644" y="1561"/>
                    <a:pt x="4576" y="1561"/>
                    <a:pt x="4524" y="1595"/>
                  </a:cubicBezTo>
                  <a:cubicBezTo>
                    <a:pt x="4285" y="1151"/>
                    <a:pt x="4046" y="707"/>
                    <a:pt x="3807" y="280"/>
                  </a:cubicBezTo>
                  <a:cubicBezTo>
                    <a:pt x="3697" y="84"/>
                    <a:pt x="3506" y="0"/>
                    <a:pt x="3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8" name="Google Shape;1178;p60"/>
            <p:cNvGrpSpPr/>
            <p:nvPr/>
          </p:nvGrpSpPr>
          <p:grpSpPr>
            <a:xfrm>
              <a:off x="6145535" y="1473170"/>
              <a:ext cx="658031" cy="833001"/>
              <a:chOff x="6145535" y="1473170"/>
              <a:chExt cx="658031" cy="833001"/>
            </a:xfrm>
          </p:grpSpPr>
          <p:grpSp>
            <p:nvGrpSpPr>
              <p:cNvPr id="1179" name="Google Shape;1179;p60"/>
              <p:cNvGrpSpPr/>
              <p:nvPr/>
            </p:nvGrpSpPr>
            <p:grpSpPr>
              <a:xfrm>
                <a:off x="6145535" y="1473170"/>
                <a:ext cx="560745" cy="833001"/>
                <a:chOff x="6145535" y="1473170"/>
                <a:chExt cx="560745" cy="833001"/>
              </a:xfrm>
            </p:grpSpPr>
            <p:sp>
              <p:nvSpPr>
                <p:cNvPr id="1180" name="Google Shape;1180;p60"/>
                <p:cNvSpPr/>
                <p:nvPr/>
              </p:nvSpPr>
              <p:spPr>
                <a:xfrm rot="-796969">
                  <a:off x="6276857" y="1514362"/>
                  <a:ext cx="394240" cy="306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3" h="6476" extrusionOk="0">
                      <a:moveTo>
                        <a:pt x="5148" y="1"/>
                      </a:moveTo>
                      <a:cubicBezTo>
                        <a:pt x="4257" y="1"/>
                        <a:pt x="2958" y="1208"/>
                        <a:pt x="2625" y="1630"/>
                      </a:cubicBezTo>
                      <a:cubicBezTo>
                        <a:pt x="1344" y="3184"/>
                        <a:pt x="1600" y="5218"/>
                        <a:pt x="3428" y="6175"/>
                      </a:cubicBezTo>
                      <a:cubicBezTo>
                        <a:pt x="3834" y="6382"/>
                        <a:pt x="4249" y="6475"/>
                        <a:pt x="4655" y="6475"/>
                      </a:cubicBezTo>
                      <a:cubicBezTo>
                        <a:pt x="5856" y="6475"/>
                        <a:pt x="6971" y="5654"/>
                        <a:pt x="7495" y="4517"/>
                      </a:cubicBezTo>
                      <a:cubicBezTo>
                        <a:pt x="8332" y="2638"/>
                        <a:pt x="7034" y="1015"/>
                        <a:pt x="5291" y="382"/>
                      </a:cubicBezTo>
                      <a:cubicBezTo>
                        <a:pt x="5277" y="377"/>
                        <a:pt x="5263" y="375"/>
                        <a:pt x="5251" y="375"/>
                      </a:cubicBezTo>
                      <a:cubicBezTo>
                        <a:pt x="5142" y="375"/>
                        <a:pt x="5102" y="557"/>
                        <a:pt x="5240" y="587"/>
                      </a:cubicBezTo>
                      <a:cubicBezTo>
                        <a:pt x="6846" y="1185"/>
                        <a:pt x="7905" y="2518"/>
                        <a:pt x="7324" y="4278"/>
                      </a:cubicBezTo>
                      <a:cubicBezTo>
                        <a:pt x="6941" y="5456"/>
                        <a:pt x="5838" y="6222"/>
                        <a:pt x="4643" y="6222"/>
                      </a:cubicBezTo>
                      <a:cubicBezTo>
                        <a:pt x="4400" y="6222"/>
                        <a:pt x="4153" y="6190"/>
                        <a:pt x="3907" y="6123"/>
                      </a:cubicBezTo>
                      <a:cubicBezTo>
                        <a:pt x="0" y="5007"/>
                        <a:pt x="2991" y="229"/>
                        <a:pt x="5074" y="229"/>
                      </a:cubicBezTo>
                      <a:cubicBezTo>
                        <a:pt x="5351" y="229"/>
                        <a:pt x="5611" y="314"/>
                        <a:pt x="5838" y="502"/>
                      </a:cubicBezTo>
                      <a:cubicBezTo>
                        <a:pt x="5838" y="502"/>
                        <a:pt x="5855" y="485"/>
                        <a:pt x="5855" y="485"/>
                      </a:cubicBezTo>
                      <a:cubicBezTo>
                        <a:pt x="5700" y="137"/>
                        <a:pt x="5447" y="1"/>
                        <a:pt x="514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60"/>
                <p:cNvSpPr/>
                <p:nvPr/>
              </p:nvSpPr>
              <p:spPr>
                <a:xfrm rot="-796969">
                  <a:off x="6431216" y="1679346"/>
                  <a:ext cx="146710" cy="74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" h="1568" extrusionOk="0">
                      <a:moveTo>
                        <a:pt x="100" y="0"/>
                      </a:moveTo>
                      <a:cubicBezTo>
                        <a:pt x="52" y="0"/>
                        <a:pt x="1" y="31"/>
                        <a:pt x="10" y="89"/>
                      </a:cubicBezTo>
                      <a:cubicBezTo>
                        <a:pt x="79" y="960"/>
                        <a:pt x="831" y="1405"/>
                        <a:pt x="1634" y="1541"/>
                      </a:cubicBezTo>
                      <a:cubicBezTo>
                        <a:pt x="1717" y="1552"/>
                        <a:pt x="1890" y="1567"/>
                        <a:pt x="2087" y="1567"/>
                      </a:cubicBezTo>
                      <a:cubicBezTo>
                        <a:pt x="2533" y="1567"/>
                        <a:pt x="3101" y="1489"/>
                        <a:pt x="3018" y="1097"/>
                      </a:cubicBezTo>
                      <a:cubicBezTo>
                        <a:pt x="3007" y="1056"/>
                        <a:pt x="2972" y="1033"/>
                        <a:pt x="2938" y="1033"/>
                      </a:cubicBezTo>
                      <a:cubicBezTo>
                        <a:pt x="2916" y="1033"/>
                        <a:pt x="2894" y="1043"/>
                        <a:pt x="2881" y="1063"/>
                      </a:cubicBezTo>
                      <a:cubicBezTo>
                        <a:pt x="2771" y="1293"/>
                        <a:pt x="2455" y="1353"/>
                        <a:pt x="2151" y="1353"/>
                      </a:cubicBezTo>
                      <a:cubicBezTo>
                        <a:pt x="1936" y="1353"/>
                        <a:pt x="1727" y="1323"/>
                        <a:pt x="1599" y="1302"/>
                      </a:cubicBezTo>
                      <a:cubicBezTo>
                        <a:pt x="899" y="1183"/>
                        <a:pt x="267" y="790"/>
                        <a:pt x="181" y="55"/>
                      </a:cubicBezTo>
                      <a:cubicBezTo>
                        <a:pt x="174" y="18"/>
                        <a:pt x="138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2" name="Google Shape;1182;p60"/>
                <p:cNvSpPr/>
                <p:nvPr/>
              </p:nvSpPr>
              <p:spPr>
                <a:xfrm rot="-796969">
                  <a:off x="6460805" y="1641895"/>
                  <a:ext cx="25027" cy="45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958" extrusionOk="0">
                      <a:moveTo>
                        <a:pt x="455" y="1"/>
                      </a:moveTo>
                      <a:cubicBezTo>
                        <a:pt x="437" y="1"/>
                        <a:pt x="417" y="9"/>
                        <a:pt x="397" y="29"/>
                      </a:cubicBezTo>
                      <a:cubicBezTo>
                        <a:pt x="328" y="115"/>
                        <a:pt x="277" y="200"/>
                        <a:pt x="243" y="303"/>
                      </a:cubicBezTo>
                      <a:cubicBezTo>
                        <a:pt x="158" y="490"/>
                        <a:pt x="89" y="661"/>
                        <a:pt x="21" y="866"/>
                      </a:cubicBezTo>
                      <a:cubicBezTo>
                        <a:pt x="0" y="918"/>
                        <a:pt x="49" y="957"/>
                        <a:pt x="98" y="957"/>
                      </a:cubicBezTo>
                      <a:cubicBezTo>
                        <a:pt x="129" y="957"/>
                        <a:pt x="161" y="941"/>
                        <a:pt x="175" y="901"/>
                      </a:cubicBezTo>
                      <a:cubicBezTo>
                        <a:pt x="243" y="713"/>
                        <a:pt x="328" y="542"/>
                        <a:pt x="414" y="354"/>
                      </a:cubicBezTo>
                      <a:cubicBezTo>
                        <a:pt x="465" y="285"/>
                        <a:pt x="499" y="200"/>
                        <a:pt x="516" y="97"/>
                      </a:cubicBezTo>
                      <a:cubicBezTo>
                        <a:pt x="529" y="49"/>
                        <a:pt x="498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3" name="Google Shape;1183;p60"/>
                <p:cNvSpPr/>
                <p:nvPr/>
              </p:nvSpPr>
              <p:spPr>
                <a:xfrm rot="-796969">
                  <a:off x="6246700" y="1764622"/>
                  <a:ext cx="409805" cy="481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2" h="10167" extrusionOk="0">
                      <a:moveTo>
                        <a:pt x="1030" y="8874"/>
                      </a:moveTo>
                      <a:cubicBezTo>
                        <a:pt x="1384" y="8874"/>
                        <a:pt x="1831" y="9084"/>
                        <a:pt x="2104" y="9215"/>
                      </a:cubicBezTo>
                      <a:cubicBezTo>
                        <a:pt x="1968" y="9557"/>
                        <a:pt x="1882" y="9813"/>
                        <a:pt x="1848" y="9899"/>
                      </a:cubicBezTo>
                      <a:cubicBezTo>
                        <a:pt x="1825" y="9967"/>
                        <a:pt x="1715" y="9992"/>
                        <a:pt x="1573" y="9992"/>
                      </a:cubicBezTo>
                      <a:cubicBezTo>
                        <a:pt x="1290" y="9992"/>
                        <a:pt x="880" y="9893"/>
                        <a:pt x="789" y="9847"/>
                      </a:cubicBezTo>
                      <a:cubicBezTo>
                        <a:pt x="567" y="9745"/>
                        <a:pt x="447" y="9506"/>
                        <a:pt x="515" y="9266"/>
                      </a:cubicBezTo>
                      <a:cubicBezTo>
                        <a:pt x="585" y="8974"/>
                        <a:pt x="785" y="8874"/>
                        <a:pt x="1030" y="8874"/>
                      </a:cubicBezTo>
                      <a:close/>
                      <a:moveTo>
                        <a:pt x="4326" y="1"/>
                      </a:moveTo>
                      <a:cubicBezTo>
                        <a:pt x="4305" y="1"/>
                        <a:pt x="4285" y="12"/>
                        <a:pt x="4274" y="40"/>
                      </a:cubicBezTo>
                      <a:cubicBezTo>
                        <a:pt x="3317" y="2022"/>
                        <a:pt x="2309" y="3970"/>
                        <a:pt x="1370" y="5952"/>
                      </a:cubicBezTo>
                      <a:cubicBezTo>
                        <a:pt x="1353" y="6003"/>
                        <a:pt x="1370" y="6071"/>
                        <a:pt x="1421" y="6105"/>
                      </a:cubicBezTo>
                      <a:cubicBezTo>
                        <a:pt x="1882" y="6430"/>
                        <a:pt x="2395" y="6720"/>
                        <a:pt x="2907" y="6960"/>
                      </a:cubicBezTo>
                      <a:cubicBezTo>
                        <a:pt x="2805" y="7387"/>
                        <a:pt x="2446" y="8327"/>
                        <a:pt x="2173" y="9027"/>
                      </a:cubicBezTo>
                      <a:cubicBezTo>
                        <a:pt x="1874" y="8834"/>
                        <a:pt x="1462" y="8672"/>
                        <a:pt x="1091" y="8672"/>
                      </a:cubicBezTo>
                      <a:cubicBezTo>
                        <a:pt x="740" y="8672"/>
                        <a:pt x="426" y="8817"/>
                        <a:pt x="276" y="9215"/>
                      </a:cubicBezTo>
                      <a:cubicBezTo>
                        <a:pt x="0" y="9963"/>
                        <a:pt x="824" y="10167"/>
                        <a:pt x="1461" y="10167"/>
                      </a:cubicBezTo>
                      <a:cubicBezTo>
                        <a:pt x="1653" y="10167"/>
                        <a:pt x="1828" y="10148"/>
                        <a:pt x="1951" y="10121"/>
                      </a:cubicBezTo>
                      <a:cubicBezTo>
                        <a:pt x="1985" y="10104"/>
                        <a:pt x="2019" y="10086"/>
                        <a:pt x="2036" y="10035"/>
                      </a:cubicBezTo>
                      <a:cubicBezTo>
                        <a:pt x="2053" y="9950"/>
                        <a:pt x="2173" y="9659"/>
                        <a:pt x="2309" y="9283"/>
                      </a:cubicBezTo>
                      <a:cubicBezTo>
                        <a:pt x="2344" y="9266"/>
                        <a:pt x="2378" y="9215"/>
                        <a:pt x="2344" y="9181"/>
                      </a:cubicBezTo>
                      <a:cubicBezTo>
                        <a:pt x="2617" y="8463"/>
                        <a:pt x="2959" y="7506"/>
                        <a:pt x="3027" y="7011"/>
                      </a:cubicBezTo>
                      <a:cubicBezTo>
                        <a:pt x="4480" y="7638"/>
                        <a:pt x="6057" y="7964"/>
                        <a:pt x="7647" y="7964"/>
                      </a:cubicBezTo>
                      <a:cubicBezTo>
                        <a:pt x="7832" y="7964"/>
                        <a:pt x="8018" y="7960"/>
                        <a:pt x="8204" y="7951"/>
                      </a:cubicBezTo>
                      <a:cubicBezTo>
                        <a:pt x="8272" y="7951"/>
                        <a:pt x="8324" y="7899"/>
                        <a:pt x="8324" y="7848"/>
                      </a:cubicBezTo>
                      <a:cubicBezTo>
                        <a:pt x="8324" y="6464"/>
                        <a:pt x="8324" y="5097"/>
                        <a:pt x="8426" y="3730"/>
                      </a:cubicBezTo>
                      <a:cubicBezTo>
                        <a:pt x="8443" y="3527"/>
                        <a:pt x="8460" y="1304"/>
                        <a:pt x="8527" y="1304"/>
                      </a:cubicBezTo>
                      <a:cubicBezTo>
                        <a:pt x="8528" y="1304"/>
                        <a:pt x="8528" y="1304"/>
                        <a:pt x="8529" y="1304"/>
                      </a:cubicBezTo>
                      <a:cubicBezTo>
                        <a:pt x="8533" y="1305"/>
                        <a:pt x="8537" y="1306"/>
                        <a:pt x="8541" y="1306"/>
                      </a:cubicBezTo>
                      <a:cubicBezTo>
                        <a:pt x="8605" y="1306"/>
                        <a:pt x="8661" y="1182"/>
                        <a:pt x="8597" y="1133"/>
                      </a:cubicBezTo>
                      <a:lnTo>
                        <a:pt x="8529" y="1099"/>
                      </a:lnTo>
                      <a:cubicBezTo>
                        <a:pt x="8512" y="1091"/>
                        <a:pt x="8495" y="1086"/>
                        <a:pt x="8480" y="1086"/>
                      </a:cubicBezTo>
                      <a:cubicBezTo>
                        <a:pt x="8465" y="1086"/>
                        <a:pt x="8452" y="1091"/>
                        <a:pt x="8443" y="1099"/>
                      </a:cubicBezTo>
                      <a:cubicBezTo>
                        <a:pt x="7965" y="1355"/>
                        <a:pt x="8187" y="2654"/>
                        <a:pt x="8204" y="3064"/>
                      </a:cubicBezTo>
                      <a:cubicBezTo>
                        <a:pt x="8221" y="3901"/>
                        <a:pt x="8136" y="4721"/>
                        <a:pt x="8119" y="5559"/>
                      </a:cubicBezTo>
                      <a:cubicBezTo>
                        <a:pt x="8102" y="6003"/>
                        <a:pt x="8102" y="6464"/>
                        <a:pt x="8102" y="6926"/>
                      </a:cubicBezTo>
                      <a:cubicBezTo>
                        <a:pt x="8102" y="7603"/>
                        <a:pt x="7932" y="7721"/>
                        <a:pt x="7448" y="7721"/>
                      </a:cubicBezTo>
                      <a:cubicBezTo>
                        <a:pt x="7358" y="7721"/>
                        <a:pt x="7257" y="7717"/>
                        <a:pt x="7145" y="7711"/>
                      </a:cubicBezTo>
                      <a:cubicBezTo>
                        <a:pt x="5727" y="7660"/>
                        <a:pt x="4326" y="7319"/>
                        <a:pt x="3027" y="6738"/>
                      </a:cubicBezTo>
                      <a:cubicBezTo>
                        <a:pt x="3027" y="6703"/>
                        <a:pt x="2993" y="6669"/>
                        <a:pt x="2976" y="6669"/>
                      </a:cubicBezTo>
                      <a:cubicBezTo>
                        <a:pt x="2967" y="6665"/>
                        <a:pt x="2959" y="6663"/>
                        <a:pt x="2952" y="6663"/>
                      </a:cubicBezTo>
                      <a:cubicBezTo>
                        <a:pt x="2934" y="6663"/>
                        <a:pt x="2924" y="6678"/>
                        <a:pt x="2924" y="6703"/>
                      </a:cubicBezTo>
                      <a:cubicBezTo>
                        <a:pt x="2549" y="6515"/>
                        <a:pt x="2173" y="6328"/>
                        <a:pt x="1814" y="6105"/>
                      </a:cubicBezTo>
                      <a:cubicBezTo>
                        <a:pt x="1404" y="5849"/>
                        <a:pt x="4138" y="706"/>
                        <a:pt x="4394" y="108"/>
                      </a:cubicBezTo>
                      <a:cubicBezTo>
                        <a:pt x="4417" y="50"/>
                        <a:pt x="4370" y="1"/>
                        <a:pt x="43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" name="Google Shape;1184;p60"/>
                <p:cNvSpPr/>
                <p:nvPr/>
              </p:nvSpPr>
              <p:spPr>
                <a:xfrm rot="-796969">
                  <a:off x="6151644" y="1797100"/>
                  <a:ext cx="234472" cy="8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6" h="1701" extrusionOk="0">
                      <a:moveTo>
                        <a:pt x="1360" y="0"/>
                      </a:moveTo>
                      <a:cubicBezTo>
                        <a:pt x="1106" y="0"/>
                        <a:pt x="853" y="217"/>
                        <a:pt x="786" y="505"/>
                      </a:cubicBezTo>
                      <a:cubicBezTo>
                        <a:pt x="774" y="554"/>
                        <a:pt x="814" y="594"/>
                        <a:pt x="851" y="594"/>
                      </a:cubicBezTo>
                      <a:cubicBezTo>
                        <a:pt x="865" y="594"/>
                        <a:pt x="879" y="587"/>
                        <a:pt x="889" y="573"/>
                      </a:cubicBezTo>
                      <a:cubicBezTo>
                        <a:pt x="1039" y="422"/>
                        <a:pt x="1205" y="217"/>
                        <a:pt x="1371" y="217"/>
                      </a:cubicBezTo>
                      <a:cubicBezTo>
                        <a:pt x="1450" y="217"/>
                        <a:pt x="1529" y="264"/>
                        <a:pt x="1606" y="385"/>
                      </a:cubicBezTo>
                      <a:cubicBezTo>
                        <a:pt x="1777" y="675"/>
                        <a:pt x="1743" y="1051"/>
                        <a:pt x="1487" y="1273"/>
                      </a:cubicBezTo>
                      <a:cubicBezTo>
                        <a:pt x="1343" y="1417"/>
                        <a:pt x="1116" y="1502"/>
                        <a:pt x="899" y="1502"/>
                      </a:cubicBezTo>
                      <a:cubicBezTo>
                        <a:pt x="676" y="1502"/>
                        <a:pt x="463" y="1413"/>
                        <a:pt x="359" y="1205"/>
                      </a:cubicBezTo>
                      <a:cubicBezTo>
                        <a:pt x="154" y="795"/>
                        <a:pt x="462" y="419"/>
                        <a:pt x="769" y="231"/>
                      </a:cubicBezTo>
                      <a:cubicBezTo>
                        <a:pt x="828" y="202"/>
                        <a:pt x="798" y="122"/>
                        <a:pt x="745" y="122"/>
                      </a:cubicBezTo>
                      <a:cubicBezTo>
                        <a:pt x="737" y="122"/>
                        <a:pt x="727" y="124"/>
                        <a:pt x="718" y="129"/>
                      </a:cubicBezTo>
                      <a:cubicBezTo>
                        <a:pt x="239" y="300"/>
                        <a:pt x="0" y="829"/>
                        <a:pt x="205" y="1308"/>
                      </a:cubicBezTo>
                      <a:cubicBezTo>
                        <a:pt x="333" y="1582"/>
                        <a:pt x="609" y="1700"/>
                        <a:pt x="900" y="1700"/>
                      </a:cubicBezTo>
                      <a:cubicBezTo>
                        <a:pt x="1152" y="1700"/>
                        <a:pt x="1416" y="1612"/>
                        <a:pt x="1606" y="1461"/>
                      </a:cubicBezTo>
                      <a:cubicBezTo>
                        <a:pt x="1828" y="1256"/>
                        <a:pt x="1948" y="949"/>
                        <a:pt x="1914" y="658"/>
                      </a:cubicBezTo>
                      <a:lnTo>
                        <a:pt x="1914" y="641"/>
                      </a:lnTo>
                      <a:cubicBezTo>
                        <a:pt x="1965" y="675"/>
                        <a:pt x="2016" y="710"/>
                        <a:pt x="2016" y="710"/>
                      </a:cubicBezTo>
                      <a:lnTo>
                        <a:pt x="2341" y="710"/>
                      </a:lnTo>
                      <a:cubicBezTo>
                        <a:pt x="2666" y="710"/>
                        <a:pt x="2990" y="693"/>
                        <a:pt x="3315" y="675"/>
                      </a:cubicBezTo>
                      <a:cubicBezTo>
                        <a:pt x="3347" y="674"/>
                        <a:pt x="3381" y="674"/>
                        <a:pt x="3416" y="674"/>
                      </a:cubicBezTo>
                      <a:cubicBezTo>
                        <a:pt x="3648" y="674"/>
                        <a:pt x="3923" y="697"/>
                        <a:pt x="4189" y="697"/>
                      </a:cubicBezTo>
                      <a:cubicBezTo>
                        <a:pt x="4445" y="697"/>
                        <a:pt x="4692" y="676"/>
                        <a:pt x="4887" y="590"/>
                      </a:cubicBezTo>
                      <a:cubicBezTo>
                        <a:pt x="4955" y="556"/>
                        <a:pt x="4921" y="470"/>
                        <a:pt x="4870" y="436"/>
                      </a:cubicBezTo>
                      <a:cubicBezTo>
                        <a:pt x="4757" y="417"/>
                        <a:pt x="4640" y="404"/>
                        <a:pt x="4523" y="404"/>
                      </a:cubicBezTo>
                      <a:cubicBezTo>
                        <a:pt x="4426" y="404"/>
                        <a:pt x="4330" y="413"/>
                        <a:pt x="4238" y="436"/>
                      </a:cubicBezTo>
                      <a:cubicBezTo>
                        <a:pt x="3845" y="436"/>
                        <a:pt x="3469" y="453"/>
                        <a:pt x="3093" y="470"/>
                      </a:cubicBezTo>
                      <a:cubicBezTo>
                        <a:pt x="3065" y="472"/>
                        <a:pt x="3034" y="473"/>
                        <a:pt x="3000" y="473"/>
                      </a:cubicBezTo>
                      <a:cubicBezTo>
                        <a:pt x="2864" y="473"/>
                        <a:pt x="2679" y="462"/>
                        <a:pt x="2495" y="462"/>
                      </a:cubicBezTo>
                      <a:cubicBezTo>
                        <a:pt x="2264" y="462"/>
                        <a:pt x="2033" y="479"/>
                        <a:pt x="1897" y="556"/>
                      </a:cubicBezTo>
                      <a:cubicBezTo>
                        <a:pt x="1863" y="436"/>
                        <a:pt x="1828" y="317"/>
                        <a:pt x="1743" y="214"/>
                      </a:cubicBezTo>
                      <a:cubicBezTo>
                        <a:pt x="1635" y="64"/>
                        <a:pt x="1497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60"/>
                <p:cNvSpPr/>
                <p:nvPr/>
              </p:nvSpPr>
              <p:spPr>
                <a:xfrm rot="-796969">
                  <a:off x="6483814" y="2117787"/>
                  <a:ext cx="98264" cy="179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" h="3794" extrusionOk="0">
                      <a:moveTo>
                        <a:pt x="667" y="2359"/>
                      </a:moveTo>
                      <a:cubicBezTo>
                        <a:pt x="992" y="2410"/>
                        <a:pt x="1334" y="2410"/>
                        <a:pt x="1556" y="2700"/>
                      </a:cubicBezTo>
                      <a:cubicBezTo>
                        <a:pt x="1709" y="2939"/>
                        <a:pt x="1658" y="3247"/>
                        <a:pt x="1453" y="3435"/>
                      </a:cubicBezTo>
                      <a:cubicBezTo>
                        <a:pt x="1344" y="3545"/>
                        <a:pt x="1210" y="3586"/>
                        <a:pt x="1070" y="3586"/>
                      </a:cubicBezTo>
                      <a:cubicBezTo>
                        <a:pt x="839" y="3586"/>
                        <a:pt x="592" y="3473"/>
                        <a:pt x="411" y="3367"/>
                      </a:cubicBezTo>
                      <a:cubicBezTo>
                        <a:pt x="206" y="3247"/>
                        <a:pt x="240" y="3298"/>
                        <a:pt x="343" y="3110"/>
                      </a:cubicBezTo>
                      <a:cubicBezTo>
                        <a:pt x="394" y="2991"/>
                        <a:pt x="445" y="2871"/>
                        <a:pt x="496" y="2752"/>
                      </a:cubicBezTo>
                      <a:cubicBezTo>
                        <a:pt x="548" y="2615"/>
                        <a:pt x="616" y="2495"/>
                        <a:pt x="667" y="2359"/>
                      </a:cubicBezTo>
                      <a:close/>
                      <a:moveTo>
                        <a:pt x="1436" y="1"/>
                      </a:moveTo>
                      <a:cubicBezTo>
                        <a:pt x="1402" y="1"/>
                        <a:pt x="1368" y="52"/>
                        <a:pt x="1351" y="86"/>
                      </a:cubicBezTo>
                      <a:cubicBezTo>
                        <a:pt x="1351" y="98"/>
                        <a:pt x="1368" y="110"/>
                        <a:pt x="1378" y="110"/>
                      </a:cubicBezTo>
                      <a:cubicBezTo>
                        <a:pt x="1382" y="110"/>
                        <a:pt x="1385" y="108"/>
                        <a:pt x="1385" y="103"/>
                      </a:cubicBezTo>
                      <a:cubicBezTo>
                        <a:pt x="1398" y="85"/>
                        <a:pt x="1405" y="77"/>
                        <a:pt x="1406" y="77"/>
                      </a:cubicBezTo>
                      <a:lnTo>
                        <a:pt x="1406" y="77"/>
                      </a:lnTo>
                      <a:cubicBezTo>
                        <a:pt x="1416" y="77"/>
                        <a:pt x="1277" y="319"/>
                        <a:pt x="1248" y="377"/>
                      </a:cubicBezTo>
                      <a:cubicBezTo>
                        <a:pt x="1129" y="684"/>
                        <a:pt x="1009" y="992"/>
                        <a:pt x="889" y="1299"/>
                      </a:cubicBezTo>
                      <a:cubicBezTo>
                        <a:pt x="770" y="1590"/>
                        <a:pt x="650" y="1897"/>
                        <a:pt x="513" y="2205"/>
                      </a:cubicBezTo>
                      <a:cubicBezTo>
                        <a:pt x="496" y="2222"/>
                        <a:pt x="496" y="2239"/>
                        <a:pt x="496" y="2256"/>
                      </a:cubicBezTo>
                      <a:cubicBezTo>
                        <a:pt x="360" y="2598"/>
                        <a:pt x="206" y="2922"/>
                        <a:pt x="18" y="3230"/>
                      </a:cubicBezTo>
                      <a:cubicBezTo>
                        <a:pt x="1" y="3281"/>
                        <a:pt x="1" y="3332"/>
                        <a:pt x="35" y="3367"/>
                      </a:cubicBezTo>
                      <a:cubicBezTo>
                        <a:pt x="311" y="3585"/>
                        <a:pt x="735" y="3794"/>
                        <a:pt x="1110" y="3794"/>
                      </a:cubicBezTo>
                      <a:cubicBezTo>
                        <a:pt x="1408" y="3794"/>
                        <a:pt x="1676" y="3662"/>
                        <a:pt x="1812" y="3298"/>
                      </a:cubicBezTo>
                      <a:cubicBezTo>
                        <a:pt x="2076" y="2621"/>
                        <a:pt x="1431" y="2152"/>
                        <a:pt x="817" y="2152"/>
                      </a:cubicBezTo>
                      <a:cubicBezTo>
                        <a:pt x="795" y="2152"/>
                        <a:pt x="774" y="2152"/>
                        <a:pt x="753" y="2154"/>
                      </a:cubicBezTo>
                      <a:cubicBezTo>
                        <a:pt x="906" y="1778"/>
                        <a:pt x="1060" y="1385"/>
                        <a:pt x="1197" y="1009"/>
                      </a:cubicBezTo>
                      <a:cubicBezTo>
                        <a:pt x="1316" y="718"/>
                        <a:pt x="1504" y="325"/>
                        <a:pt x="1453" y="18"/>
                      </a:cubicBezTo>
                      <a:cubicBezTo>
                        <a:pt x="1453" y="1"/>
                        <a:pt x="1453" y="1"/>
                        <a:pt x="1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60"/>
                <p:cNvSpPr/>
                <p:nvPr/>
              </p:nvSpPr>
              <p:spPr>
                <a:xfrm rot="-796969">
                  <a:off x="6520430" y="1644883"/>
                  <a:ext cx="25027" cy="45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958" extrusionOk="0">
                      <a:moveTo>
                        <a:pt x="455" y="1"/>
                      </a:moveTo>
                      <a:cubicBezTo>
                        <a:pt x="437" y="1"/>
                        <a:pt x="417" y="9"/>
                        <a:pt x="397" y="29"/>
                      </a:cubicBezTo>
                      <a:cubicBezTo>
                        <a:pt x="328" y="115"/>
                        <a:pt x="277" y="200"/>
                        <a:pt x="243" y="303"/>
                      </a:cubicBezTo>
                      <a:cubicBezTo>
                        <a:pt x="158" y="490"/>
                        <a:pt x="89" y="661"/>
                        <a:pt x="21" y="866"/>
                      </a:cubicBezTo>
                      <a:cubicBezTo>
                        <a:pt x="0" y="918"/>
                        <a:pt x="49" y="957"/>
                        <a:pt x="98" y="957"/>
                      </a:cubicBezTo>
                      <a:cubicBezTo>
                        <a:pt x="129" y="957"/>
                        <a:pt x="161" y="941"/>
                        <a:pt x="175" y="901"/>
                      </a:cubicBezTo>
                      <a:cubicBezTo>
                        <a:pt x="243" y="713"/>
                        <a:pt x="328" y="542"/>
                        <a:pt x="414" y="354"/>
                      </a:cubicBezTo>
                      <a:cubicBezTo>
                        <a:pt x="465" y="285"/>
                        <a:pt x="499" y="200"/>
                        <a:pt x="516" y="97"/>
                      </a:cubicBezTo>
                      <a:cubicBezTo>
                        <a:pt x="529" y="49"/>
                        <a:pt x="498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87" name="Google Shape;1187;p60"/>
              <p:cNvSpPr/>
              <p:nvPr/>
            </p:nvSpPr>
            <p:spPr>
              <a:xfrm rot="2090510" flipH="1">
                <a:off x="6570824" y="1861554"/>
                <a:ext cx="230792" cy="79212"/>
              </a:xfrm>
              <a:custGeom>
                <a:avLst/>
                <a:gdLst/>
                <a:ahLst/>
                <a:cxnLst/>
                <a:rect l="l" t="t" r="r" b="b"/>
                <a:pathLst>
                  <a:path w="4956" h="1701" extrusionOk="0">
                    <a:moveTo>
                      <a:pt x="1360" y="0"/>
                    </a:moveTo>
                    <a:cubicBezTo>
                      <a:pt x="1106" y="0"/>
                      <a:pt x="853" y="217"/>
                      <a:pt x="786" y="505"/>
                    </a:cubicBezTo>
                    <a:cubicBezTo>
                      <a:pt x="774" y="554"/>
                      <a:pt x="814" y="594"/>
                      <a:pt x="851" y="594"/>
                    </a:cubicBezTo>
                    <a:cubicBezTo>
                      <a:pt x="865" y="594"/>
                      <a:pt x="879" y="587"/>
                      <a:pt x="889" y="573"/>
                    </a:cubicBezTo>
                    <a:cubicBezTo>
                      <a:pt x="1039" y="422"/>
                      <a:pt x="1205" y="217"/>
                      <a:pt x="1371" y="217"/>
                    </a:cubicBezTo>
                    <a:cubicBezTo>
                      <a:pt x="1450" y="217"/>
                      <a:pt x="1529" y="264"/>
                      <a:pt x="1606" y="385"/>
                    </a:cubicBezTo>
                    <a:cubicBezTo>
                      <a:pt x="1777" y="675"/>
                      <a:pt x="1743" y="1051"/>
                      <a:pt x="1487" y="1273"/>
                    </a:cubicBezTo>
                    <a:cubicBezTo>
                      <a:pt x="1343" y="1417"/>
                      <a:pt x="1116" y="1502"/>
                      <a:pt x="899" y="1502"/>
                    </a:cubicBezTo>
                    <a:cubicBezTo>
                      <a:pt x="676" y="1502"/>
                      <a:pt x="463" y="1413"/>
                      <a:pt x="359" y="1205"/>
                    </a:cubicBezTo>
                    <a:cubicBezTo>
                      <a:pt x="154" y="795"/>
                      <a:pt x="462" y="419"/>
                      <a:pt x="769" y="231"/>
                    </a:cubicBezTo>
                    <a:cubicBezTo>
                      <a:pt x="828" y="202"/>
                      <a:pt x="798" y="122"/>
                      <a:pt x="745" y="122"/>
                    </a:cubicBezTo>
                    <a:cubicBezTo>
                      <a:pt x="737" y="122"/>
                      <a:pt x="727" y="124"/>
                      <a:pt x="718" y="129"/>
                    </a:cubicBezTo>
                    <a:cubicBezTo>
                      <a:pt x="239" y="300"/>
                      <a:pt x="0" y="829"/>
                      <a:pt x="205" y="1308"/>
                    </a:cubicBezTo>
                    <a:cubicBezTo>
                      <a:pt x="333" y="1582"/>
                      <a:pt x="609" y="1700"/>
                      <a:pt x="900" y="1700"/>
                    </a:cubicBezTo>
                    <a:cubicBezTo>
                      <a:pt x="1152" y="1700"/>
                      <a:pt x="1416" y="1612"/>
                      <a:pt x="1606" y="1461"/>
                    </a:cubicBezTo>
                    <a:cubicBezTo>
                      <a:pt x="1828" y="1256"/>
                      <a:pt x="1948" y="949"/>
                      <a:pt x="1914" y="658"/>
                    </a:cubicBezTo>
                    <a:lnTo>
                      <a:pt x="1914" y="641"/>
                    </a:lnTo>
                    <a:cubicBezTo>
                      <a:pt x="1965" y="675"/>
                      <a:pt x="2016" y="710"/>
                      <a:pt x="2016" y="710"/>
                    </a:cubicBezTo>
                    <a:lnTo>
                      <a:pt x="2341" y="710"/>
                    </a:lnTo>
                    <a:cubicBezTo>
                      <a:pt x="2666" y="710"/>
                      <a:pt x="2990" y="693"/>
                      <a:pt x="3315" y="675"/>
                    </a:cubicBezTo>
                    <a:cubicBezTo>
                      <a:pt x="3347" y="674"/>
                      <a:pt x="3381" y="674"/>
                      <a:pt x="3416" y="674"/>
                    </a:cubicBezTo>
                    <a:cubicBezTo>
                      <a:pt x="3648" y="674"/>
                      <a:pt x="3923" y="697"/>
                      <a:pt x="4189" y="697"/>
                    </a:cubicBezTo>
                    <a:cubicBezTo>
                      <a:pt x="4445" y="697"/>
                      <a:pt x="4692" y="676"/>
                      <a:pt x="4887" y="590"/>
                    </a:cubicBezTo>
                    <a:cubicBezTo>
                      <a:pt x="4955" y="556"/>
                      <a:pt x="4921" y="470"/>
                      <a:pt x="4870" y="436"/>
                    </a:cubicBezTo>
                    <a:cubicBezTo>
                      <a:pt x="4757" y="417"/>
                      <a:pt x="4640" y="404"/>
                      <a:pt x="4523" y="404"/>
                    </a:cubicBezTo>
                    <a:cubicBezTo>
                      <a:pt x="4426" y="404"/>
                      <a:pt x="4330" y="413"/>
                      <a:pt x="4238" y="436"/>
                    </a:cubicBezTo>
                    <a:cubicBezTo>
                      <a:pt x="3845" y="436"/>
                      <a:pt x="3469" y="453"/>
                      <a:pt x="3093" y="470"/>
                    </a:cubicBezTo>
                    <a:cubicBezTo>
                      <a:pt x="3065" y="472"/>
                      <a:pt x="3034" y="473"/>
                      <a:pt x="3000" y="473"/>
                    </a:cubicBezTo>
                    <a:cubicBezTo>
                      <a:pt x="2864" y="473"/>
                      <a:pt x="2679" y="462"/>
                      <a:pt x="2495" y="462"/>
                    </a:cubicBezTo>
                    <a:cubicBezTo>
                      <a:pt x="2264" y="462"/>
                      <a:pt x="2033" y="479"/>
                      <a:pt x="1897" y="556"/>
                    </a:cubicBezTo>
                    <a:cubicBezTo>
                      <a:pt x="1863" y="436"/>
                      <a:pt x="1828" y="317"/>
                      <a:pt x="1743" y="214"/>
                    </a:cubicBezTo>
                    <a:cubicBezTo>
                      <a:pt x="1635" y="64"/>
                      <a:pt x="1497" y="0"/>
                      <a:pt x="1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88" name="Google Shape;1188;p60"/>
          <p:cNvSpPr/>
          <p:nvPr/>
        </p:nvSpPr>
        <p:spPr>
          <a:xfrm rot="6006520">
            <a:off x="7295178" y="3783578"/>
            <a:ext cx="795074" cy="914059"/>
          </a:xfrm>
          <a:custGeom>
            <a:avLst/>
            <a:gdLst/>
            <a:ahLst/>
            <a:cxnLst/>
            <a:rect l="l" t="t" r="r" b="b"/>
            <a:pathLst>
              <a:path w="12030" h="13841" extrusionOk="0">
                <a:moveTo>
                  <a:pt x="11928" y="11423"/>
                </a:moveTo>
                <a:lnTo>
                  <a:pt x="12006" y="11521"/>
                </a:lnTo>
                <a:lnTo>
                  <a:pt x="12006" y="11521"/>
                </a:lnTo>
                <a:cubicBezTo>
                  <a:pt x="11993" y="11491"/>
                  <a:pt x="11965" y="11458"/>
                  <a:pt x="11928" y="11423"/>
                </a:cubicBezTo>
                <a:close/>
                <a:moveTo>
                  <a:pt x="12006" y="11521"/>
                </a:moveTo>
                <a:cubicBezTo>
                  <a:pt x="12010" y="11532"/>
                  <a:pt x="12012" y="11542"/>
                  <a:pt x="12012" y="11551"/>
                </a:cubicBezTo>
                <a:cubicBezTo>
                  <a:pt x="12012" y="11551"/>
                  <a:pt x="12012" y="11568"/>
                  <a:pt x="12012" y="11568"/>
                </a:cubicBezTo>
                <a:cubicBezTo>
                  <a:pt x="12012" y="11568"/>
                  <a:pt x="12030" y="11551"/>
                  <a:pt x="12030" y="11551"/>
                </a:cubicBezTo>
                <a:lnTo>
                  <a:pt x="12006" y="11521"/>
                </a:lnTo>
                <a:close/>
                <a:moveTo>
                  <a:pt x="2905" y="1"/>
                </a:moveTo>
                <a:cubicBezTo>
                  <a:pt x="2871" y="1"/>
                  <a:pt x="2871" y="18"/>
                  <a:pt x="2940" y="120"/>
                </a:cubicBezTo>
                <a:cubicBezTo>
                  <a:pt x="2974" y="172"/>
                  <a:pt x="3008" y="240"/>
                  <a:pt x="3025" y="308"/>
                </a:cubicBezTo>
                <a:cubicBezTo>
                  <a:pt x="3059" y="360"/>
                  <a:pt x="3042" y="377"/>
                  <a:pt x="3025" y="377"/>
                </a:cubicBezTo>
                <a:lnTo>
                  <a:pt x="2974" y="325"/>
                </a:lnTo>
                <a:cubicBezTo>
                  <a:pt x="2923" y="257"/>
                  <a:pt x="2854" y="206"/>
                  <a:pt x="2786" y="172"/>
                </a:cubicBezTo>
                <a:cubicBezTo>
                  <a:pt x="2780" y="170"/>
                  <a:pt x="2776" y="169"/>
                  <a:pt x="2772" y="169"/>
                </a:cubicBezTo>
                <a:cubicBezTo>
                  <a:pt x="2738" y="169"/>
                  <a:pt x="2755" y="230"/>
                  <a:pt x="2786" y="291"/>
                </a:cubicBezTo>
                <a:cubicBezTo>
                  <a:pt x="2820" y="360"/>
                  <a:pt x="2871" y="479"/>
                  <a:pt x="2923" y="565"/>
                </a:cubicBezTo>
                <a:cubicBezTo>
                  <a:pt x="2923" y="565"/>
                  <a:pt x="2923" y="565"/>
                  <a:pt x="2923" y="582"/>
                </a:cubicBezTo>
                <a:cubicBezTo>
                  <a:pt x="2854" y="616"/>
                  <a:pt x="2837" y="718"/>
                  <a:pt x="2888" y="855"/>
                </a:cubicBezTo>
                <a:cubicBezTo>
                  <a:pt x="2820" y="872"/>
                  <a:pt x="2752" y="906"/>
                  <a:pt x="2718" y="958"/>
                </a:cubicBezTo>
                <a:cubicBezTo>
                  <a:pt x="2700" y="975"/>
                  <a:pt x="2700" y="975"/>
                  <a:pt x="2700" y="992"/>
                </a:cubicBezTo>
                <a:cubicBezTo>
                  <a:pt x="2666" y="941"/>
                  <a:pt x="2632" y="889"/>
                  <a:pt x="2615" y="838"/>
                </a:cubicBezTo>
                <a:cubicBezTo>
                  <a:pt x="2581" y="753"/>
                  <a:pt x="2615" y="736"/>
                  <a:pt x="2598" y="684"/>
                </a:cubicBezTo>
                <a:cubicBezTo>
                  <a:pt x="2478" y="565"/>
                  <a:pt x="2427" y="599"/>
                  <a:pt x="2342" y="548"/>
                </a:cubicBezTo>
                <a:lnTo>
                  <a:pt x="2342" y="548"/>
                </a:lnTo>
                <a:cubicBezTo>
                  <a:pt x="2342" y="548"/>
                  <a:pt x="2342" y="582"/>
                  <a:pt x="2359" y="599"/>
                </a:cubicBezTo>
                <a:cubicBezTo>
                  <a:pt x="2376" y="650"/>
                  <a:pt x="2410" y="701"/>
                  <a:pt x="2427" y="736"/>
                </a:cubicBezTo>
                <a:cubicBezTo>
                  <a:pt x="2427" y="787"/>
                  <a:pt x="2495" y="872"/>
                  <a:pt x="2512" y="923"/>
                </a:cubicBezTo>
                <a:cubicBezTo>
                  <a:pt x="2530" y="975"/>
                  <a:pt x="2547" y="1009"/>
                  <a:pt x="2547" y="1009"/>
                </a:cubicBezTo>
                <a:cubicBezTo>
                  <a:pt x="2538" y="1009"/>
                  <a:pt x="2525" y="1026"/>
                  <a:pt x="2498" y="1026"/>
                </a:cubicBezTo>
                <a:cubicBezTo>
                  <a:pt x="2470" y="1026"/>
                  <a:pt x="2427" y="1009"/>
                  <a:pt x="2359" y="941"/>
                </a:cubicBezTo>
                <a:cubicBezTo>
                  <a:pt x="2342" y="932"/>
                  <a:pt x="2333" y="928"/>
                  <a:pt x="2329" y="928"/>
                </a:cubicBezTo>
                <a:cubicBezTo>
                  <a:pt x="2325" y="928"/>
                  <a:pt x="2325" y="932"/>
                  <a:pt x="2325" y="941"/>
                </a:cubicBezTo>
                <a:cubicBezTo>
                  <a:pt x="2359" y="992"/>
                  <a:pt x="2376" y="1026"/>
                  <a:pt x="2393" y="1077"/>
                </a:cubicBezTo>
                <a:cubicBezTo>
                  <a:pt x="2376" y="1129"/>
                  <a:pt x="2427" y="1197"/>
                  <a:pt x="2512" y="1299"/>
                </a:cubicBezTo>
                <a:cubicBezTo>
                  <a:pt x="2530" y="1316"/>
                  <a:pt x="2547" y="1351"/>
                  <a:pt x="2564" y="1368"/>
                </a:cubicBezTo>
                <a:lnTo>
                  <a:pt x="2530" y="1419"/>
                </a:lnTo>
                <a:cubicBezTo>
                  <a:pt x="2495" y="1385"/>
                  <a:pt x="2461" y="1334"/>
                  <a:pt x="2427" y="1299"/>
                </a:cubicBezTo>
                <a:cubicBezTo>
                  <a:pt x="2342" y="1163"/>
                  <a:pt x="2342" y="1163"/>
                  <a:pt x="2273" y="1146"/>
                </a:cubicBezTo>
                <a:lnTo>
                  <a:pt x="2102" y="1077"/>
                </a:lnTo>
                <a:cubicBezTo>
                  <a:pt x="2100" y="1076"/>
                  <a:pt x="2098" y="1075"/>
                  <a:pt x="2096" y="1075"/>
                </a:cubicBezTo>
                <a:cubicBezTo>
                  <a:pt x="2071" y="1075"/>
                  <a:pt x="2089" y="1168"/>
                  <a:pt x="2137" y="1231"/>
                </a:cubicBezTo>
                <a:cubicBezTo>
                  <a:pt x="2154" y="1265"/>
                  <a:pt x="2171" y="1299"/>
                  <a:pt x="2188" y="1316"/>
                </a:cubicBezTo>
                <a:cubicBezTo>
                  <a:pt x="2273" y="1402"/>
                  <a:pt x="2342" y="1470"/>
                  <a:pt x="2410" y="1556"/>
                </a:cubicBezTo>
                <a:lnTo>
                  <a:pt x="2137" y="1863"/>
                </a:lnTo>
                <a:lnTo>
                  <a:pt x="2102" y="1829"/>
                </a:lnTo>
                <a:cubicBezTo>
                  <a:pt x="2054" y="1793"/>
                  <a:pt x="2014" y="1757"/>
                  <a:pt x="1989" y="1757"/>
                </a:cubicBezTo>
                <a:cubicBezTo>
                  <a:pt x="1979" y="1757"/>
                  <a:pt x="1971" y="1763"/>
                  <a:pt x="1966" y="1778"/>
                </a:cubicBezTo>
                <a:cubicBezTo>
                  <a:pt x="1966" y="1803"/>
                  <a:pt x="1961" y="1816"/>
                  <a:pt x="1949" y="1816"/>
                </a:cubicBezTo>
                <a:cubicBezTo>
                  <a:pt x="1936" y="1816"/>
                  <a:pt x="1914" y="1803"/>
                  <a:pt x="1880" y="1778"/>
                </a:cubicBezTo>
                <a:cubicBezTo>
                  <a:pt x="1842" y="1755"/>
                  <a:pt x="1821" y="1745"/>
                  <a:pt x="1809" y="1745"/>
                </a:cubicBezTo>
                <a:cubicBezTo>
                  <a:pt x="1795" y="1745"/>
                  <a:pt x="1795" y="1759"/>
                  <a:pt x="1795" y="1778"/>
                </a:cubicBezTo>
                <a:cubicBezTo>
                  <a:pt x="1778" y="1812"/>
                  <a:pt x="1744" y="1812"/>
                  <a:pt x="1795" y="1914"/>
                </a:cubicBezTo>
                <a:cubicBezTo>
                  <a:pt x="1762" y="1904"/>
                  <a:pt x="1732" y="1898"/>
                  <a:pt x="1706" y="1898"/>
                </a:cubicBezTo>
                <a:cubicBezTo>
                  <a:pt x="1610" y="1898"/>
                  <a:pt x="1563" y="1972"/>
                  <a:pt x="1590" y="2120"/>
                </a:cubicBezTo>
                <a:cubicBezTo>
                  <a:pt x="1521" y="2154"/>
                  <a:pt x="1487" y="2239"/>
                  <a:pt x="1556" y="2410"/>
                </a:cubicBezTo>
                <a:cubicBezTo>
                  <a:pt x="1573" y="2444"/>
                  <a:pt x="1590" y="2478"/>
                  <a:pt x="1590" y="2495"/>
                </a:cubicBezTo>
                <a:lnTo>
                  <a:pt x="1573" y="2513"/>
                </a:lnTo>
                <a:cubicBezTo>
                  <a:pt x="1556" y="2513"/>
                  <a:pt x="1539" y="2530"/>
                  <a:pt x="1521" y="2530"/>
                </a:cubicBezTo>
                <a:cubicBezTo>
                  <a:pt x="1487" y="2547"/>
                  <a:pt x="1436" y="2581"/>
                  <a:pt x="1419" y="2615"/>
                </a:cubicBezTo>
                <a:cubicBezTo>
                  <a:pt x="1369" y="2590"/>
                  <a:pt x="1319" y="2574"/>
                  <a:pt x="1262" y="2574"/>
                </a:cubicBezTo>
                <a:cubicBezTo>
                  <a:pt x="1241" y="2574"/>
                  <a:pt x="1220" y="2576"/>
                  <a:pt x="1197" y="2581"/>
                </a:cubicBezTo>
                <a:cubicBezTo>
                  <a:pt x="1111" y="2615"/>
                  <a:pt x="1094" y="2718"/>
                  <a:pt x="1094" y="2837"/>
                </a:cubicBezTo>
                <a:lnTo>
                  <a:pt x="1060" y="2837"/>
                </a:lnTo>
                <a:cubicBezTo>
                  <a:pt x="1026" y="2820"/>
                  <a:pt x="992" y="2803"/>
                  <a:pt x="958" y="2803"/>
                </a:cubicBezTo>
                <a:cubicBezTo>
                  <a:pt x="923" y="2803"/>
                  <a:pt x="889" y="2820"/>
                  <a:pt x="872" y="2837"/>
                </a:cubicBezTo>
                <a:lnTo>
                  <a:pt x="838" y="2820"/>
                </a:lnTo>
                <a:cubicBezTo>
                  <a:pt x="787" y="2769"/>
                  <a:pt x="736" y="2735"/>
                  <a:pt x="684" y="2718"/>
                </a:cubicBezTo>
                <a:cubicBezTo>
                  <a:pt x="684" y="2683"/>
                  <a:pt x="650" y="2615"/>
                  <a:pt x="582" y="2530"/>
                </a:cubicBezTo>
                <a:cubicBezTo>
                  <a:pt x="513" y="2444"/>
                  <a:pt x="513" y="2427"/>
                  <a:pt x="548" y="2427"/>
                </a:cubicBezTo>
                <a:cubicBezTo>
                  <a:pt x="582" y="2427"/>
                  <a:pt x="582" y="2427"/>
                  <a:pt x="530" y="2342"/>
                </a:cubicBezTo>
                <a:cubicBezTo>
                  <a:pt x="513" y="2325"/>
                  <a:pt x="479" y="2290"/>
                  <a:pt x="462" y="2273"/>
                </a:cubicBezTo>
                <a:cubicBezTo>
                  <a:pt x="445" y="2273"/>
                  <a:pt x="445" y="2290"/>
                  <a:pt x="445" y="2307"/>
                </a:cubicBezTo>
                <a:cubicBezTo>
                  <a:pt x="445" y="2325"/>
                  <a:pt x="462" y="2376"/>
                  <a:pt x="462" y="2376"/>
                </a:cubicBezTo>
                <a:cubicBezTo>
                  <a:pt x="428" y="2393"/>
                  <a:pt x="377" y="2410"/>
                  <a:pt x="343" y="2410"/>
                </a:cubicBezTo>
                <a:cubicBezTo>
                  <a:pt x="325" y="2410"/>
                  <a:pt x="274" y="2359"/>
                  <a:pt x="223" y="2325"/>
                </a:cubicBezTo>
                <a:lnTo>
                  <a:pt x="189" y="2273"/>
                </a:lnTo>
                <a:lnTo>
                  <a:pt x="155" y="2222"/>
                </a:lnTo>
                <a:lnTo>
                  <a:pt x="137" y="2222"/>
                </a:lnTo>
                <a:cubicBezTo>
                  <a:pt x="137" y="2222"/>
                  <a:pt x="137" y="2239"/>
                  <a:pt x="137" y="2239"/>
                </a:cubicBezTo>
                <a:cubicBezTo>
                  <a:pt x="120" y="2273"/>
                  <a:pt x="103" y="2307"/>
                  <a:pt x="86" y="2325"/>
                </a:cubicBezTo>
                <a:cubicBezTo>
                  <a:pt x="69" y="2325"/>
                  <a:pt x="52" y="2342"/>
                  <a:pt x="18" y="2342"/>
                </a:cubicBezTo>
                <a:cubicBezTo>
                  <a:pt x="1" y="2342"/>
                  <a:pt x="1" y="2376"/>
                  <a:pt x="18" y="2427"/>
                </a:cubicBezTo>
                <a:lnTo>
                  <a:pt x="9057" y="13841"/>
                </a:lnTo>
                <a:cubicBezTo>
                  <a:pt x="9057" y="13841"/>
                  <a:pt x="9074" y="13841"/>
                  <a:pt x="9091" y="13824"/>
                </a:cubicBezTo>
                <a:cubicBezTo>
                  <a:pt x="9074" y="13824"/>
                  <a:pt x="9074" y="13807"/>
                  <a:pt x="9057" y="13789"/>
                </a:cubicBezTo>
                <a:cubicBezTo>
                  <a:pt x="9039" y="13721"/>
                  <a:pt x="8988" y="13636"/>
                  <a:pt x="9005" y="13619"/>
                </a:cubicBezTo>
                <a:cubicBezTo>
                  <a:pt x="9022" y="13567"/>
                  <a:pt x="8954" y="13482"/>
                  <a:pt x="8971" y="13431"/>
                </a:cubicBezTo>
                <a:cubicBezTo>
                  <a:pt x="8976" y="13421"/>
                  <a:pt x="8981" y="13416"/>
                  <a:pt x="8986" y="13416"/>
                </a:cubicBezTo>
                <a:cubicBezTo>
                  <a:pt x="8998" y="13416"/>
                  <a:pt x="9010" y="13441"/>
                  <a:pt x="9022" y="13465"/>
                </a:cubicBezTo>
                <a:lnTo>
                  <a:pt x="9108" y="13516"/>
                </a:lnTo>
                <a:cubicBezTo>
                  <a:pt x="9142" y="13533"/>
                  <a:pt x="9176" y="13567"/>
                  <a:pt x="9210" y="13601"/>
                </a:cubicBezTo>
                <a:cubicBezTo>
                  <a:pt x="9244" y="13574"/>
                  <a:pt x="9287" y="13563"/>
                  <a:pt x="9335" y="13563"/>
                </a:cubicBezTo>
                <a:cubicBezTo>
                  <a:pt x="9408" y="13563"/>
                  <a:pt x="9494" y="13588"/>
                  <a:pt x="9586" y="13619"/>
                </a:cubicBezTo>
                <a:cubicBezTo>
                  <a:pt x="9655" y="13567"/>
                  <a:pt x="9723" y="13516"/>
                  <a:pt x="9774" y="13465"/>
                </a:cubicBezTo>
                <a:cubicBezTo>
                  <a:pt x="9757" y="13431"/>
                  <a:pt x="9723" y="13396"/>
                  <a:pt x="9672" y="13345"/>
                </a:cubicBezTo>
                <a:lnTo>
                  <a:pt x="9586" y="13243"/>
                </a:lnTo>
                <a:cubicBezTo>
                  <a:pt x="9586" y="13226"/>
                  <a:pt x="9552" y="13191"/>
                  <a:pt x="9518" y="13174"/>
                </a:cubicBezTo>
                <a:cubicBezTo>
                  <a:pt x="9457" y="13082"/>
                  <a:pt x="9436" y="13018"/>
                  <a:pt x="9482" y="13018"/>
                </a:cubicBezTo>
                <a:cubicBezTo>
                  <a:pt x="9488" y="13018"/>
                  <a:pt x="9494" y="13019"/>
                  <a:pt x="9501" y="13021"/>
                </a:cubicBezTo>
                <a:cubicBezTo>
                  <a:pt x="9569" y="13021"/>
                  <a:pt x="9637" y="13021"/>
                  <a:pt x="9723" y="13003"/>
                </a:cubicBezTo>
                <a:cubicBezTo>
                  <a:pt x="9740" y="13003"/>
                  <a:pt x="9757" y="12986"/>
                  <a:pt x="9757" y="12952"/>
                </a:cubicBezTo>
                <a:cubicBezTo>
                  <a:pt x="9757" y="12918"/>
                  <a:pt x="9770" y="12905"/>
                  <a:pt x="9795" y="12905"/>
                </a:cubicBezTo>
                <a:cubicBezTo>
                  <a:pt x="9821" y="12905"/>
                  <a:pt x="9860" y="12918"/>
                  <a:pt x="9911" y="12935"/>
                </a:cubicBezTo>
                <a:cubicBezTo>
                  <a:pt x="9954" y="12957"/>
                  <a:pt x="9988" y="12966"/>
                  <a:pt x="10013" y="12966"/>
                </a:cubicBezTo>
                <a:cubicBezTo>
                  <a:pt x="10047" y="12966"/>
                  <a:pt x="10065" y="12948"/>
                  <a:pt x="10065" y="12918"/>
                </a:cubicBezTo>
                <a:cubicBezTo>
                  <a:pt x="10082" y="12901"/>
                  <a:pt x="10082" y="12884"/>
                  <a:pt x="10065" y="12867"/>
                </a:cubicBezTo>
                <a:cubicBezTo>
                  <a:pt x="10065" y="12798"/>
                  <a:pt x="10099" y="12764"/>
                  <a:pt x="10167" y="12764"/>
                </a:cubicBezTo>
                <a:cubicBezTo>
                  <a:pt x="10201" y="12764"/>
                  <a:pt x="10201" y="12747"/>
                  <a:pt x="10218" y="12730"/>
                </a:cubicBezTo>
                <a:lnTo>
                  <a:pt x="10321" y="12781"/>
                </a:lnTo>
                <a:cubicBezTo>
                  <a:pt x="10321" y="12781"/>
                  <a:pt x="10304" y="12798"/>
                  <a:pt x="10321" y="12816"/>
                </a:cubicBezTo>
                <a:cubicBezTo>
                  <a:pt x="10321" y="12833"/>
                  <a:pt x="10338" y="12850"/>
                  <a:pt x="10355" y="12867"/>
                </a:cubicBezTo>
                <a:cubicBezTo>
                  <a:pt x="10372" y="12884"/>
                  <a:pt x="10389" y="12901"/>
                  <a:pt x="10423" y="12918"/>
                </a:cubicBezTo>
                <a:lnTo>
                  <a:pt x="10475" y="12918"/>
                </a:lnTo>
                <a:lnTo>
                  <a:pt x="10440" y="12833"/>
                </a:lnTo>
                <a:cubicBezTo>
                  <a:pt x="10492" y="12833"/>
                  <a:pt x="10440" y="12747"/>
                  <a:pt x="10406" y="12696"/>
                </a:cubicBezTo>
                <a:cubicBezTo>
                  <a:pt x="10372" y="12645"/>
                  <a:pt x="10406" y="12610"/>
                  <a:pt x="10287" y="12525"/>
                </a:cubicBezTo>
                <a:lnTo>
                  <a:pt x="10201" y="12474"/>
                </a:lnTo>
                <a:cubicBezTo>
                  <a:pt x="10184" y="12440"/>
                  <a:pt x="10201" y="12440"/>
                  <a:pt x="10235" y="12423"/>
                </a:cubicBezTo>
                <a:cubicBezTo>
                  <a:pt x="10338" y="12525"/>
                  <a:pt x="10475" y="12593"/>
                  <a:pt x="10611" y="12628"/>
                </a:cubicBezTo>
                <a:cubicBezTo>
                  <a:pt x="10628" y="12645"/>
                  <a:pt x="10646" y="12662"/>
                  <a:pt x="10663" y="12679"/>
                </a:cubicBezTo>
                <a:cubicBezTo>
                  <a:pt x="10663" y="12593"/>
                  <a:pt x="10731" y="12508"/>
                  <a:pt x="10833" y="12491"/>
                </a:cubicBezTo>
                <a:cubicBezTo>
                  <a:pt x="10816" y="12354"/>
                  <a:pt x="10868" y="12235"/>
                  <a:pt x="11004" y="12235"/>
                </a:cubicBezTo>
                <a:lnTo>
                  <a:pt x="11073" y="12235"/>
                </a:lnTo>
                <a:cubicBezTo>
                  <a:pt x="11124" y="12217"/>
                  <a:pt x="11158" y="12217"/>
                  <a:pt x="11209" y="12200"/>
                </a:cubicBezTo>
                <a:cubicBezTo>
                  <a:pt x="11192" y="12166"/>
                  <a:pt x="11158" y="12132"/>
                  <a:pt x="11124" y="12098"/>
                </a:cubicBezTo>
                <a:cubicBezTo>
                  <a:pt x="11107" y="12081"/>
                  <a:pt x="11090" y="12064"/>
                  <a:pt x="11073" y="12047"/>
                </a:cubicBezTo>
                <a:cubicBezTo>
                  <a:pt x="11107" y="11978"/>
                  <a:pt x="11141" y="11910"/>
                  <a:pt x="11124" y="11842"/>
                </a:cubicBezTo>
                <a:cubicBezTo>
                  <a:pt x="11124" y="11825"/>
                  <a:pt x="11124" y="11790"/>
                  <a:pt x="11124" y="11773"/>
                </a:cubicBezTo>
                <a:cubicBezTo>
                  <a:pt x="11192" y="11773"/>
                  <a:pt x="11244" y="11790"/>
                  <a:pt x="11312" y="11825"/>
                </a:cubicBezTo>
                <a:lnTo>
                  <a:pt x="11363" y="11825"/>
                </a:lnTo>
                <a:cubicBezTo>
                  <a:pt x="11395" y="11835"/>
                  <a:pt x="11440" y="11859"/>
                  <a:pt x="11462" y="11859"/>
                </a:cubicBezTo>
                <a:cubicBezTo>
                  <a:pt x="11474" y="11859"/>
                  <a:pt x="11479" y="11850"/>
                  <a:pt x="11466" y="11825"/>
                </a:cubicBezTo>
                <a:cubicBezTo>
                  <a:pt x="11449" y="11790"/>
                  <a:pt x="11449" y="11756"/>
                  <a:pt x="11431" y="11722"/>
                </a:cubicBezTo>
                <a:lnTo>
                  <a:pt x="11483" y="11722"/>
                </a:lnTo>
                <a:cubicBezTo>
                  <a:pt x="11551" y="11756"/>
                  <a:pt x="11585" y="11773"/>
                  <a:pt x="11619" y="11773"/>
                </a:cubicBezTo>
                <a:cubicBezTo>
                  <a:pt x="11654" y="11739"/>
                  <a:pt x="11705" y="11705"/>
                  <a:pt x="11756" y="11705"/>
                </a:cubicBezTo>
                <a:cubicBezTo>
                  <a:pt x="11790" y="11705"/>
                  <a:pt x="11773" y="11637"/>
                  <a:pt x="11722" y="11585"/>
                </a:cubicBezTo>
                <a:cubicBezTo>
                  <a:pt x="11706" y="11554"/>
                  <a:pt x="11705" y="11544"/>
                  <a:pt x="11713" y="11544"/>
                </a:cubicBezTo>
                <a:cubicBezTo>
                  <a:pt x="11722" y="11544"/>
                  <a:pt x="11745" y="11559"/>
                  <a:pt x="11773" y="11568"/>
                </a:cubicBezTo>
                <a:cubicBezTo>
                  <a:pt x="11807" y="11588"/>
                  <a:pt x="11830" y="11595"/>
                  <a:pt x="11845" y="11595"/>
                </a:cubicBezTo>
                <a:cubicBezTo>
                  <a:pt x="11869" y="11595"/>
                  <a:pt x="11876" y="11579"/>
                  <a:pt x="11876" y="11568"/>
                </a:cubicBezTo>
                <a:cubicBezTo>
                  <a:pt x="11876" y="11500"/>
                  <a:pt x="11859" y="11432"/>
                  <a:pt x="11859" y="11363"/>
                </a:cubicBezTo>
                <a:lnTo>
                  <a:pt x="11859" y="11363"/>
                </a:lnTo>
                <a:cubicBezTo>
                  <a:pt x="11884" y="11383"/>
                  <a:pt x="11908" y="11403"/>
                  <a:pt x="11928" y="11423"/>
                </a:cubicBezTo>
                <a:lnTo>
                  <a:pt x="11928" y="11423"/>
                </a:lnTo>
                <a:lnTo>
                  <a:pt x="290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60"/>
          <p:cNvSpPr/>
          <p:nvPr/>
        </p:nvSpPr>
        <p:spPr>
          <a:xfrm rot="6416242">
            <a:off x="1055842" y="2157732"/>
            <a:ext cx="865004" cy="882282"/>
          </a:xfrm>
          <a:custGeom>
            <a:avLst/>
            <a:gdLst/>
            <a:ahLst/>
            <a:cxnLst/>
            <a:rect l="l" t="t" r="r" b="b"/>
            <a:pathLst>
              <a:path w="12030" h="13841" extrusionOk="0">
                <a:moveTo>
                  <a:pt x="11928" y="11423"/>
                </a:moveTo>
                <a:lnTo>
                  <a:pt x="12006" y="11521"/>
                </a:lnTo>
                <a:lnTo>
                  <a:pt x="12006" y="11521"/>
                </a:lnTo>
                <a:cubicBezTo>
                  <a:pt x="11993" y="11491"/>
                  <a:pt x="11965" y="11458"/>
                  <a:pt x="11928" y="11423"/>
                </a:cubicBezTo>
                <a:close/>
                <a:moveTo>
                  <a:pt x="12006" y="11521"/>
                </a:moveTo>
                <a:cubicBezTo>
                  <a:pt x="12010" y="11532"/>
                  <a:pt x="12012" y="11542"/>
                  <a:pt x="12012" y="11551"/>
                </a:cubicBezTo>
                <a:cubicBezTo>
                  <a:pt x="12012" y="11551"/>
                  <a:pt x="12012" y="11568"/>
                  <a:pt x="12012" y="11568"/>
                </a:cubicBezTo>
                <a:cubicBezTo>
                  <a:pt x="12012" y="11568"/>
                  <a:pt x="12030" y="11551"/>
                  <a:pt x="12030" y="11551"/>
                </a:cubicBezTo>
                <a:lnTo>
                  <a:pt x="12006" y="11521"/>
                </a:lnTo>
                <a:close/>
                <a:moveTo>
                  <a:pt x="2905" y="1"/>
                </a:moveTo>
                <a:cubicBezTo>
                  <a:pt x="2871" y="1"/>
                  <a:pt x="2871" y="18"/>
                  <a:pt x="2940" y="120"/>
                </a:cubicBezTo>
                <a:cubicBezTo>
                  <a:pt x="2974" y="172"/>
                  <a:pt x="3008" y="240"/>
                  <a:pt x="3025" y="308"/>
                </a:cubicBezTo>
                <a:cubicBezTo>
                  <a:pt x="3059" y="360"/>
                  <a:pt x="3042" y="377"/>
                  <a:pt x="3025" y="377"/>
                </a:cubicBezTo>
                <a:lnTo>
                  <a:pt x="2974" y="325"/>
                </a:lnTo>
                <a:cubicBezTo>
                  <a:pt x="2923" y="257"/>
                  <a:pt x="2854" y="206"/>
                  <a:pt x="2786" y="172"/>
                </a:cubicBezTo>
                <a:cubicBezTo>
                  <a:pt x="2780" y="170"/>
                  <a:pt x="2776" y="169"/>
                  <a:pt x="2772" y="169"/>
                </a:cubicBezTo>
                <a:cubicBezTo>
                  <a:pt x="2738" y="169"/>
                  <a:pt x="2755" y="230"/>
                  <a:pt x="2786" y="291"/>
                </a:cubicBezTo>
                <a:cubicBezTo>
                  <a:pt x="2820" y="360"/>
                  <a:pt x="2871" y="479"/>
                  <a:pt x="2923" y="565"/>
                </a:cubicBezTo>
                <a:cubicBezTo>
                  <a:pt x="2923" y="565"/>
                  <a:pt x="2923" y="565"/>
                  <a:pt x="2923" y="582"/>
                </a:cubicBezTo>
                <a:cubicBezTo>
                  <a:pt x="2854" y="616"/>
                  <a:pt x="2837" y="718"/>
                  <a:pt x="2888" y="855"/>
                </a:cubicBezTo>
                <a:cubicBezTo>
                  <a:pt x="2820" y="872"/>
                  <a:pt x="2752" y="906"/>
                  <a:pt x="2718" y="958"/>
                </a:cubicBezTo>
                <a:cubicBezTo>
                  <a:pt x="2700" y="975"/>
                  <a:pt x="2700" y="975"/>
                  <a:pt x="2700" y="992"/>
                </a:cubicBezTo>
                <a:cubicBezTo>
                  <a:pt x="2666" y="941"/>
                  <a:pt x="2632" y="889"/>
                  <a:pt x="2615" y="838"/>
                </a:cubicBezTo>
                <a:cubicBezTo>
                  <a:pt x="2581" y="753"/>
                  <a:pt x="2615" y="736"/>
                  <a:pt x="2598" y="684"/>
                </a:cubicBezTo>
                <a:cubicBezTo>
                  <a:pt x="2478" y="565"/>
                  <a:pt x="2427" y="599"/>
                  <a:pt x="2342" y="548"/>
                </a:cubicBezTo>
                <a:lnTo>
                  <a:pt x="2342" y="548"/>
                </a:lnTo>
                <a:cubicBezTo>
                  <a:pt x="2342" y="548"/>
                  <a:pt x="2342" y="582"/>
                  <a:pt x="2359" y="599"/>
                </a:cubicBezTo>
                <a:cubicBezTo>
                  <a:pt x="2376" y="650"/>
                  <a:pt x="2410" y="701"/>
                  <a:pt x="2427" y="736"/>
                </a:cubicBezTo>
                <a:cubicBezTo>
                  <a:pt x="2427" y="787"/>
                  <a:pt x="2495" y="872"/>
                  <a:pt x="2512" y="923"/>
                </a:cubicBezTo>
                <a:cubicBezTo>
                  <a:pt x="2530" y="975"/>
                  <a:pt x="2547" y="1009"/>
                  <a:pt x="2547" y="1009"/>
                </a:cubicBezTo>
                <a:cubicBezTo>
                  <a:pt x="2538" y="1009"/>
                  <a:pt x="2525" y="1026"/>
                  <a:pt x="2498" y="1026"/>
                </a:cubicBezTo>
                <a:cubicBezTo>
                  <a:pt x="2470" y="1026"/>
                  <a:pt x="2427" y="1009"/>
                  <a:pt x="2359" y="941"/>
                </a:cubicBezTo>
                <a:cubicBezTo>
                  <a:pt x="2342" y="932"/>
                  <a:pt x="2333" y="928"/>
                  <a:pt x="2329" y="928"/>
                </a:cubicBezTo>
                <a:cubicBezTo>
                  <a:pt x="2325" y="928"/>
                  <a:pt x="2325" y="932"/>
                  <a:pt x="2325" y="941"/>
                </a:cubicBezTo>
                <a:cubicBezTo>
                  <a:pt x="2359" y="992"/>
                  <a:pt x="2376" y="1026"/>
                  <a:pt x="2393" y="1077"/>
                </a:cubicBezTo>
                <a:cubicBezTo>
                  <a:pt x="2376" y="1129"/>
                  <a:pt x="2427" y="1197"/>
                  <a:pt x="2512" y="1299"/>
                </a:cubicBezTo>
                <a:cubicBezTo>
                  <a:pt x="2530" y="1316"/>
                  <a:pt x="2547" y="1351"/>
                  <a:pt x="2564" y="1368"/>
                </a:cubicBezTo>
                <a:lnTo>
                  <a:pt x="2530" y="1419"/>
                </a:lnTo>
                <a:cubicBezTo>
                  <a:pt x="2495" y="1385"/>
                  <a:pt x="2461" y="1334"/>
                  <a:pt x="2427" y="1299"/>
                </a:cubicBezTo>
                <a:cubicBezTo>
                  <a:pt x="2342" y="1163"/>
                  <a:pt x="2342" y="1163"/>
                  <a:pt x="2273" y="1146"/>
                </a:cubicBezTo>
                <a:lnTo>
                  <a:pt x="2102" y="1077"/>
                </a:lnTo>
                <a:cubicBezTo>
                  <a:pt x="2100" y="1076"/>
                  <a:pt x="2098" y="1075"/>
                  <a:pt x="2096" y="1075"/>
                </a:cubicBezTo>
                <a:cubicBezTo>
                  <a:pt x="2071" y="1075"/>
                  <a:pt x="2089" y="1168"/>
                  <a:pt x="2137" y="1231"/>
                </a:cubicBezTo>
                <a:cubicBezTo>
                  <a:pt x="2154" y="1265"/>
                  <a:pt x="2171" y="1299"/>
                  <a:pt x="2188" y="1316"/>
                </a:cubicBezTo>
                <a:cubicBezTo>
                  <a:pt x="2273" y="1402"/>
                  <a:pt x="2342" y="1470"/>
                  <a:pt x="2410" y="1556"/>
                </a:cubicBezTo>
                <a:lnTo>
                  <a:pt x="2137" y="1863"/>
                </a:lnTo>
                <a:lnTo>
                  <a:pt x="2102" y="1829"/>
                </a:lnTo>
                <a:cubicBezTo>
                  <a:pt x="2054" y="1793"/>
                  <a:pt x="2014" y="1757"/>
                  <a:pt x="1989" y="1757"/>
                </a:cubicBezTo>
                <a:cubicBezTo>
                  <a:pt x="1979" y="1757"/>
                  <a:pt x="1971" y="1763"/>
                  <a:pt x="1966" y="1778"/>
                </a:cubicBezTo>
                <a:cubicBezTo>
                  <a:pt x="1966" y="1803"/>
                  <a:pt x="1961" y="1816"/>
                  <a:pt x="1949" y="1816"/>
                </a:cubicBezTo>
                <a:cubicBezTo>
                  <a:pt x="1936" y="1816"/>
                  <a:pt x="1914" y="1803"/>
                  <a:pt x="1880" y="1778"/>
                </a:cubicBezTo>
                <a:cubicBezTo>
                  <a:pt x="1842" y="1755"/>
                  <a:pt x="1821" y="1745"/>
                  <a:pt x="1809" y="1745"/>
                </a:cubicBezTo>
                <a:cubicBezTo>
                  <a:pt x="1795" y="1745"/>
                  <a:pt x="1795" y="1759"/>
                  <a:pt x="1795" y="1778"/>
                </a:cubicBezTo>
                <a:cubicBezTo>
                  <a:pt x="1778" y="1812"/>
                  <a:pt x="1744" y="1812"/>
                  <a:pt x="1795" y="1914"/>
                </a:cubicBezTo>
                <a:cubicBezTo>
                  <a:pt x="1762" y="1904"/>
                  <a:pt x="1732" y="1898"/>
                  <a:pt x="1706" y="1898"/>
                </a:cubicBezTo>
                <a:cubicBezTo>
                  <a:pt x="1610" y="1898"/>
                  <a:pt x="1563" y="1972"/>
                  <a:pt x="1590" y="2120"/>
                </a:cubicBezTo>
                <a:cubicBezTo>
                  <a:pt x="1521" y="2154"/>
                  <a:pt x="1487" y="2239"/>
                  <a:pt x="1556" y="2410"/>
                </a:cubicBezTo>
                <a:cubicBezTo>
                  <a:pt x="1573" y="2444"/>
                  <a:pt x="1590" y="2478"/>
                  <a:pt x="1590" y="2495"/>
                </a:cubicBezTo>
                <a:lnTo>
                  <a:pt x="1573" y="2513"/>
                </a:lnTo>
                <a:cubicBezTo>
                  <a:pt x="1556" y="2513"/>
                  <a:pt x="1539" y="2530"/>
                  <a:pt x="1521" y="2530"/>
                </a:cubicBezTo>
                <a:cubicBezTo>
                  <a:pt x="1487" y="2547"/>
                  <a:pt x="1436" y="2581"/>
                  <a:pt x="1419" y="2615"/>
                </a:cubicBezTo>
                <a:cubicBezTo>
                  <a:pt x="1369" y="2590"/>
                  <a:pt x="1319" y="2574"/>
                  <a:pt x="1262" y="2574"/>
                </a:cubicBezTo>
                <a:cubicBezTo>
                  <a:pt x="1241" y="2574"/>
                  <a:pt x="1220" y="2576"/>
                  <a:pt x="1197" y="2581"/>
                </a:cubicBezTo>
                <a:cubicBezTo>
                  <a:pt x="1111" y="2615"/>
                  <a:pt x="1094" y="2718"/>
                  <a:pt x="1094" y="2837"/>
                </a:cubicBezTo>
                <a:lnTo>
                  <a:pt x="1060" y="2837"/>
                </a:lnTo>
                <a:cubicBezTo>
                  <a:pt x="1026" y="2820"/>
                  <a:pt x="992" y="2803"/>
                  <a:pt x="958" y="2803"/>
                </a:cubicBezTo>
                <a:cubicBezTo>
                  <a:pt x="923" y="2803"/>
                  <a:pt x="889" y="2820"/>
                  <a:pt x="872" y="2837"/>
                </a:cubicBezTo>
                <a:lnTo>
                  <a:pt x="838" y="2820"/>
                </a:lnTo>
                <a:cubicBezTo>
                  <a:pt x="787" y="2769"/>
                  <a:pt x="736" y="2735"/>
                  <a:pt x="684" y="2718"/>
                </a:cubicBezTo>
                <a:cubicBezTo>
                  <a:pt x="684" y="2683"/>
                  <a:pt x="650" y="2615"/>
                  <a:pt x="582" y="2530"/>
                </a:cubicBezTo>
                <a:cubicBezTo>
                  <a:pt x="513" y="2444"/>
                  <a:pt x="513" y="2427"/>
                  <a:pt x="548" y="2427"/>
                </a:cubicBezTo>
                <a:cubicBezTo>
                  <a:pt x="582" y="2427"/>
                  <a:pt x="582" y="2427"/>
                  <a:pt x="530" y="2342"/>
                </a:cubicBezTo>
                <a:cubicBezTo>
                  <a:pt x="513" y="2325"/>
                  <a:pt x="479" y="2290"/>
                  <a:pt x="462" y="2273"/>
                </a:cubicBezTo>
                <a:cubicBezTo>
                  <a:pt x="445" y="2273"/>
                  <a:pt x="445" y="2290"/>
                  <a:pt x="445" y="2307"/>
                </a:cubicBezTo>
                <a:cubicBezTo>
                  <a:pt x="445" y="2325"/>
                  <a:pt x="462" y="2376"/>
                  <a:pt x="462" y="2376"/>
                </a:cubicBezTo>
                <a:cubicBezTo>
                  <a:pt x="428" y="2393"/>
                  <a:pt x="377" y="2410"/>
                  <a:pt x="343" y="2410"/>
                </a:cubicBezTo>
                <a:cubicBezTo>
                  <a:pt x="325" y="2410"/>
                  <a:pt x="274" y="2359"/>
                  <a:pt x="223" y="2325"/>
                </a:cubicBezTo>
                <a:lnTo>
                  <a:pt x="189" y="2273"/>
                </a:lnTo>
                <a:lnTo>
                  <a:pt x="155" y="2222"/>
                </a:lnTo>
                <a:lnTo>
                  <a:pt x="137" y="2222"/>
                </a:lnTo>
                <a:cubicBezTo>
                  <a:pt x="137" y="2222"/>
                  <a:pt x="137" y="2239"/>
                  <a:pt x="137" y="2239"/>
                </a:cubicBezTo>
                <a:cubicBezTo>
                  <a:pt x="120" y="2273"/>
                  <a:pt x="103" y="2307"/>
                  <a:pt x="86" y="2325"/>
                </a:cubicBezTo>
                <a:cubicBezTo>
                  <a:pt x="69" y="2325"/>
                  <a:pt x="52" y="2342"/>
                  <a:pt x="18" y="2342"/>
                </a:cubicBezTo>
                <a:cubicBezTo>
                  <a:pt x="1" y="2342"/>
                  <a:pt x="1" y="2376"/>
                  <a:pt x="18" y="2427"/>
                </a:cubicBezTo>
                <a:lnTo>
                  <a:pt x="9057" y="13841"/>
                </a:lnTo>
                <a:cubicBezTo>
                  <a:pt x="9057" y="13841"/>
                  <a:pt x="9074" y="13841"/>
                  <a:pt x="9091" y="13824"/>
                </a:cubicBezTo>
                <a:cubicBezTo>
                  <a:pt x="9074" y="13824"/>
                  <a:pt x="9074" y="13807"/>
                  <a:pt x="9057" y="13789"/>
                </a:cubicBezTo>
                <a:cubicBezTo>
                  <a:pt x="9039" y="13721"/>
                  <a:pt x="8988" y="13636"/>
                  <a:pt x="9005" y="13619"/>
                </a:cubicBezTo>
                <a:cubicBezTo>
                  <a:pt x="9022" y="13567"/>
                  <a:pt x="8954" y="13482"/>
                  <a:pt x="8971" y="13431"/>
                </a:cubicBezTo>
                <a:cubicBezTo>
                  <a:pt x="8976" y="13421"/>
                  <a:pt x="8981" y="13416"/>
                  <a:pt x="8986" y="13416"/>
                </a:cubicBezTo>
                <a:cubicBezTo>
                  <a:pt x="8998" y="13416"/>
                  <a:pt x="9010" y="13441"/>
                  <a:pt x="9022" y="13465"/>
                </a:cubicBezTo>
                <a:lnTo>
                  <a:pt x="9108" y="13516"/>
                </a:lnTo>
                <a:cubicBezTo>
                  <a:pt x="9142" y="13533"/>
                  <a:pt x="9176" y="13567"/>
                  <a:pt x="9210" y="13601"/>
                </a:cubicBezTo>
                <a:cubicBezTo>
                  <a:pt x="9244" y="13574"/>
                  <a:pt x="9287" y="13563"/>
                  <a:pt x="9335" y="13563"/>
                </a:cubicBezTo>
                <a:cubicBezTo>
                  <a:pt x="9408" y="13563"/>
                  <a:pt x="9494" y="13588"/>
                  <a:pt x="9586" y="13619"/>
                </a:cubicBezTo>
                <a:cubicBezTo>
                  <a:pt x="9655" y="13567"/>
                  <a:pt x="9723" y="13516"/>
                  <a:pt x="9774" y="13465"/>
                </a:cubicBezTo>
                <a:cubicBezTo>
                  <a:pt x="9757" y="13431"/>
                  <a:pt x="9723" y="13396"/>
                  <a:pt x="9672" y="13345"/>
                </a:cubicBezTo>
                <a:lnTo>
                  <a:pt x="9586" y="13243"/>
                </a:lnTo>
                <a:cubicBezTo>
                  <a:pt x="9586" y="13226"/>
                  <a:pt x="9552" y="13191"/>
                  <a:pt x="9518" y="13174"/>
                </a:cubicBezTo>
                <a:cubicBezTo>
                  <a:pt x="9457" y="13082"/>
                  <a:pt x="9436" y="13018"/>
                  <a:pt x="9482" y="13018"/>
                </a:cubicBezTo>
                <a:cubicBezTo>
                  <a:pt x="9488" y="13018"/>
                  <a:pt x="9494" y="13019"/>
                  <a:pt x="9501" y="13021"/>
                </a:cubicBezTo>
                <a:cubicBezTo>
                  <a:pt x="9569" y="13021"/>
                  <a:pt x="9637" y="13021"/>
                  <a:pt x="9723" y="13003"/>
                </a:cubicBezTo>
                <a:cubicBezTo>
                  <a:pt x="9740" y="13003"/>
                  <a:pt x="9757" y="12986"/>
                  <a:pt x="9757" y="12952"/>
                </a:cubicBezTo>
                <a:cubicBezTo>
                  <a:pt x="9757" y="12918"/>
                  <a:pt x="9770" y="12905"/>
                  <a:pt x="9795" y="12905"/>
                </a:cubicBezTo>
                <a:cubicBezTo>
                  <a:pt x="9821" y="12905"/>
                  <a:pt x="9860" y="12918"/>
                  <a:pt x="9911" y="12935"/>
                </a:cubicBezTo>
                <a:cubicBezTo>
                  <a:pt x="9954" y="12957"/>
                  <a:pt x="9988" y="12966"/>
                  <a:pt x="10013" y="12966"/>
                </a:cubicBezTo>
                <a:cubicBezTo>
                  <a:pt x="10047" y="12966"/>
                  <a:pt x="10065" y="12948"/>
                  <a:pt x="10065" y="12918"/>
                </a:cubicBezTo>
                <a:cubicBezTo>
                  <a:pt x="10082" y="12901"/>
                  <a:pt x="10082" y="12884"/>
                  <a:pt x="10065" y="12867"/>
                </a:cubicBezTo>
                <a:cubicBezTo>
                  <a:pt x="10065" y="12798"/>
                  <a:pt x="10099" y="12764"/>
                  <a:pt x="10167" y="12764"/>
                </a:cubicBezTo>
                <a:cubicBezTo>
                  <a:pt x="10201" y="12764"/>
                  <a:pt x="10201" y="12747"/>
                  <a:pt x="10218" y="12730"/>
                </a:cubicBezTo>
                <a:lnTo>
                  <a:pt x="10321" y="12781"/>
                </a:lnTo>
                <a:cubicBezTo>
                  <a:pt x="10321" y="12781"/>
                  <a:pt x="10304" y="12798"/>
                  <a:pt x="10321" y="12816"/>
                </a:cubicBezTo>
                <a:cubicBezTo>
                  <a:pt x="10321" y="12833"/>
                  <a:pt x="10338" y="12850"/>
                  <a:pt x="10355" y="12867"/>
                </a:cubicBezTo>
                <a:cubicBezTo>
                  <a:pt x="10372" y="12884"/>
                  <a:pt x="10389" y="12901"/>
                  <a:pt x="10423" y="12918"/>
                </a:cubicBezTo>
                <a:lnTo>
                  <a:pt x="10475" y="12918"/>
                </a:lnTo>
                <a:lnTo>
                  <a:pt x="10440" y="12833"/>
                </a:lnTo>
                <a:cubicBezTo>
                  <a:pt x="10492" y="12833"/>
                  <a:pt x="10440" y="12747"/>
                  <a:pt x="10406" y="12696"/>
                </a:cubicBezTo>
                <a:cubicBezTo>
                  <a:pt x="10372" y="12645"/>
                  <a:pt x="10406" y="12610"/>
                  <a:pt x="10287" y="12525"/>
                </a:cubicBezTo>
                <a:lnTo>
                  <a:pt x="10201" y="12474"/>
                </a:lnTo>
                <a:cubicBezTo>
                  <a:pt x="10184" y="12440"/>
                  <a:pt x="10201" y="12440"/>
                  <a:pt x="10235" y="12423"/>
                </a:cubicBezTo>
                <a:cubicBezTo>
                  <a:pt x="10338" y="12525"/>
                  <a:pt x="10475" y="12593"/>
                  <a:pt x="10611" y="12628"/>
                </a:cubicBezTo>
                <a:cubicBezTo>
                  <a:pt x="10628" y="12645"/>
                  <a:pt x="10646" y="12662"/>
                  <a:pt x="10663" y="12679"/>
                </a:cubicBezTo>
                <a:cubicBezTo>
                  <a:pt x="10663" y="12593"/>
                  <a:pt x="10731" y="12508"/>
                  <a:pt x="10833" y="12491"/>
                </a:cubicBezTo>
                <a:cubicBezTo>
                  <a:pt x="10816" y="12354"/>
                  <a:pt x="10868" y="12235"/>
                  <a:pt x="11004" y="12235"/>
                </a:cubicBezTo>
                <a:lnTo>
                  <a:pt x="11073" y="12235"/>
                </a:lnTo>
                <a:cubicBezTo>
                  <a:pt x="11124" y="12217"/>
                  <a:pt x="11158" y="12217"/>
                  <a:pt x="11209" y="12200"/>
                </a:cubicBezTo>
                <a:cubicBezTo>
                  <a:pt x="11192" y="12166"/>
                  <a:pt x="11158" y="12132"/>
                  <a:pt x="11124" y="12098"/>
                </a:cubicBezTo>
                <a:cubicBezTo>
                  <a:pt x="11107" y="12081"/>
                  <a:pt x="11090" y="12064"/>
                  <a:pt x="11073" y="12047"/>
                </a:cubicBezTo>
                <a:cubicBezTo>
                  <a:pt x="11107" y="11978"/>
                  <a:pt x="11141" y="11910"/>
                  <a:pt x="11124" y="11842"/>
                </a:cubicBezTo>
                <a:cubicBezTo>
                  <a:pt x="11124" y="11825"/>
                  <a:pt x="11124" y="11790"/>
                  <a:pt x="11124" y="11773"/>
                </a:cubicBezTo>
                <a:cubicBezTo>
                  <a:pt x="11192" y="11773"/>
                  <a:pt x="11244" y="11790"/>
                  <a:pt x="11312" y="11825"/>
                </a:cubicBezTo>
                <a:lnTo>
                  <a:pt x="11363" y="11825"/>
                </a:lnTo>
                <a:cubicBezTo>
                  <a:pt x="11395" y="11835"/>
                  <a:pt x="11440" y="11859"/>
                  <a:pt x="11462" y="11859"/>
                </a:cubicBezTo>
                <a:cubicBezTo>
                  <a:pt x="11474" y="11859"/>
                  <a:pt x="11479" y="11850"/>
                  <a:pt x="11466" y="11825"/>
                </a:cubicBezTo>
                <a:cubicBezTo>
                  <a:pt x="11449" y="11790"/>
                  <a:pt x="11449" y="11756"/>
                  <a:pt x="11431" y="11722"/>
                </a:cubicBezTo>
                <a:lnTo>
                  <a:pt x="11483" y="11722"/>
                </a:lnTo>
                <a:cubicBezTo>
                  <a:pt x="11551" y="11756"/>
                  <a:pt x="11585" y="11773"/>
                  <a:pt x="11619" y="11773"/>
                </a:cubicBezTo>
                <a:cubicBezTo>
                  <a:pt x="11654" y="11739"/>
                  <a:pt x="11705" y="11705"/>
                  <a:pt x="11756" y="11705"/>
                </a:cubicBezTo>
                <a:cubicBezTo>
                  <a:pt x="11790" y="11705"/>
                  <a:pt x="11773" y="11637"/>
                  <a:pt x="11722" y="11585"/>
                </a:cubicBezTo>
                <a:cubicBezTo>
                  <a:pt x="11706" y="11554"/>
                  <a:pt x="11705" y="11544"/>
                  <a:pt x="11713" y="11544"/>
                </a:cubicBezTo>
                <a:cubicBezTo>
                  <a:pt x="11722" y="11544"/>
                  <a:pt x="11745" y="11559"/>
                  <a:pt x="11773" y="11568"/>
                </a:cubicBezTo>
                <a:cubicBezTo>
                  <a:pt x="11807" y="11588"/>
                  <a:pt x="11830" y="11595"/>
                  <a:pt x="11845" y="11595"/>
                </a:cubicBezTo>
                <a:cubicBezTo>
                  <a:pt x="11869" y="11595"/>
                  <a:pt x="11876" y="11579"/>
                  <a:pt x="11876" y="11568"/>
                </a:cubicBezTo>
                <a:cubicBezTo>
                  <a:pt x="11876" y="11500"/>
                  <a:pt x="11859" y="11432"/>
                  <a:pt x="11859" y="11363"/>
                </a:cubicBezTo>
                <a:lnTo>
                  <a:pt x="11859" y="11363"/>
                </a:lnTo>
                <a:cubicBezTo>
                  <a:pt x="11884" y="11383"/>
                  <a:pt x="11908" y="11403"/>
                  <a:pt x="11928" y="11423"/>
                </a:cubicBezTo>
                <a:lnTo>
                  <a:pt x="11928" y="11423"/>
                </a:lnTo>
                <a:lnTo>
                  <a:pt x="290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F0786C-945A-FE1A-8F49-6C1AC7809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494" y="1437188"/>
            <a:ext cx="1096012" cy="892102"/>
          </a:xfrm>
          <a:prstGeom prst="rect">
            <a:avLst/>
          </a:prstGeom>
        </p:spPr>
      </p:pic>
      <p:grpSp>
        <p:nvGrpSpPr>
          <p:cNvPr id="57" name="Google Shape;1687;p82">
            <a:extLst>
              <a:ext uri="{FF2B5EF4-FFF2-40B4-BE49-F238E27FC236}">
                <a16:creationId xmlns:a16="http://schemas.microsoft.com/office/drawing/2014/main" id="{E3D57360-B6F8-42F2-9AA8-2AC6308CBB0D}"/>
              </a:ext>
            </a:extLst>
          </p:cNvPr>
          <p:cNvGrpSpPr/>
          <p:nvPr/>
        </p:nvGrpSpPr>
        <p:grpSpPr>
          <a:xfrm>
            <a:off x="8110743" y="4051383"/>
            <a:ext cx="853487" cy="1129624"/>
            <a:chOff x="1460963" y="1402750"/>
            <a:chExt cx="771968" cy="1021730"/>
          </a:xfrm>
        </p:grpSpPr>
        <p:sp>
          <p:nvSpPr>
            <p:cNvPr id="58" name="Google Shape;1688;p82">
              <a:extLst>
                <a:ext uri="{FF2B5EF4-FFF2-40B4-BE49-F238E27FC236}">
                  <a16:creationId xmlns:a16="http://schemas.microsoft.com/office/drawing/2014/main" id="{4CCF7A0C-EDF1-B5D8-FFBC-949E931C265B}"/>
                </a:ext>
              </a:extLst>
            </p:cNvPr>
            <p:cNvSpPr/>
            <p:nvPr/>
          </p:nvSpPr>
          <p:spPr>
            <a:xfrm>
              <a:off x="1513353" y="1423516"/>
              <a:ext cx="347745" cy="329135"/>
            </a:xfrm>
            <a:custGeom>
              <a:avLst/>
              <a:gdLst/>
              <a:ahLst/>
              <a:cxnLst/>
              <a:rect l="l" t="t" r="r" b="b"/>
              <a:pathLst>
                <a:path w="8390" h="7941" extrusionOk="0">
                  <a:moveTo>
                    <a:pt x="4546" y="2856"/>
                  </a:moveTo>
                  <a:lnTo>
                    <a:pt x="4546" y="2856"/>
                  </a:lnTo>
                  <a:cubicBezTo>
                    <a:pt x="4665" y="2890"/>
                    <a:pt x="4802" y="2925"/>
                    <a:pt x="4921" y="2959"/>
                  </a:cubicBezTo>
                  <a:cubicBezTo>
                    <a:pt x="4853" y="3010"/>
                    <a:pt x="4802" y="3078"/>
                    <a:pt x="4768" y="3147"/>
                  </a:cubicBezTo>
                  <a:lnTo>
                    <a:pt x="4768" y="3164"/>
                  </a:lnTo>
                  <a:lnTo>
                    <a:pt x="4546" y="2856"/>
                  </a:lnTo>
                  <a:close/>
                  <a:moveTo>
                    <a:pt x="3435" y="5043"/>
                  </a:moveTo>
                  <a:lnTo>
                    <a:pt x="3520" y="5146"/>
                  </a:lnTo>
                  <a:cubicBezTo>
                    <a:pt x="3555" y="5282"/>
                    <a:pt x="3555" y="5419"/>
                    <a:pt x="3537" y="5556"/>
                  </a:cubicBezTo>
                  <a:cubicBezTo>
                    <a:pt x="3469" y="5402"/>
                    <a:pt x="3418" y="5248"/>
                    <a:pt x="3367" y="5077"/>
                  </a:cubicBezTo>
                  <a:lnTo>
                    <a:pt x="3435" y="5043"/>
                  </a:lnTo>
                  <a:close/>
                  <a:moveTo>
                    <a:pt x="2564" y="5932"/>
                  </a:moveTo>
                  <a:cubicBezTo>
                    <a:pt x="2649" y="6085"/>
                    <a:pt x="2752" y="6222"/>
                    <a:pt x="2854" y="6359"/>
                  </a:cubicBezTo>
                  <a:cubicBezTo>
                    <a:pt x="2752" y="6410"/>
                    <a:pt x="2649" y="6444"/>
                    <a:pt x="2529" y="6478"/>
                  </a:cubicBezTo>
                  <a:cubicBezTo>
                    <a:pt x="2512" y="6291"/>
                    <a:pt x="2512" y="6120"/>
                    <a:pt x="2564" y="5932"/>
                  </a:cubicBezTo>
                  <a:close/>
                  <a:moveTo>
                    <a:pt x="5940" y="0"/>
                  </a:moveTo>
                  <a:cubicBezTo>
                    <a:pt x="5899" y="0"/>
                    <a:pt x="5856" y="7"/>
                    <a:pt x="5810" y="20"/>
                  </a:cubicBezTo>
                  <a:cubicBezTo>
                    <a:pt x="4836" y="310"/>
                    <a:pt x="4153" y="1062"/>
                    <a:pt x="3743" y="1968"/>
                  </a:cubicBezTo>
                  <a:cubicBezTo>
                    <a:pt x="3708" y="2036"/>
                    <a:pt x="3691" y="2087"/>
                    <a:pt x="3691" y="2156"/>
                  </a:cubicBezTo>
                  <a:cubicBezTo>
                    <a:pt x="3418" y="2173"/>
                    <a:pt x="3264" y="2446"/>
                    <a:pt x="3367" y="2685"/>
                  </a:cubicBezTo>
                  <a:lnTo>
                    <a:pt x="3401" y="2805"/>
                  </a:lnTo>
                  <a:lnTo>
                    <a:pt x="3196" y="2720"/>
                  </a:lnTo>
                  <a:cubicBezTo>
                    <a:pt x="3153" y="2694"/>
                    <a:pt x="3106" y="2681"/>
                    <a:pt x="3059" y="2681"/>
                  </a:cubicBezTo>
                  <a:cubicBezTo>
                    <a:pt x="3012" y="2681"/>
                    <a:pt x="2965" y="2694"/>
                    <a:pt x="2922" y="2720"/>
                  </a:cubicBezTo>
                  <a:cubicBezTo>
                    <a:pt x="2666" y="2737"/>
                    <a:pt x="2495" y="2942"/>
                    <a:pt x="2546" y="3181"/>
                  </a:cubicBezTo>
                  <a:cubicBezTo>
                    <a:pt x="2341" y="3147"/>
                    <a:pt x="2102" y="3095"/>
                    <a:pt x="2051" y="3078"/>
                  </a:cubicBezTo>
                  <a:cubicBezTo>
                    <a:pt x="1660" y="3050"/>
                    <a:pt x="1258" y="3023"/>
                    <a:pt x="864" y="3023"/>
                  </a:cubicBezTo>
                  <a:cubicBezTo>
                    <a:pt x="775" y="3023"/>
                    <a:pt x="686" y="3024"/>
                    <a:pt x="599" y="3027"/>
                  </a:cubicBezTo>
                  <a:cubicBezTo>
                    <a:pt x="154" y="3027"/>
                    <a:pt x="1" y="3591"/>
                    <a:pt x="377" y="3813"/>
                  </a:cubicBezTo>
                  <a:cubicBezTo>
                    <a:pt x="752" y="4035"/>
                    <a:pt x="1077" y="4326"/>
                    <a:pt x="1436" y="4582"/>
                  </a:cubicBezTo>
                  <a:cubicBezTo>
                    <a:pt x="1487" y="4684"/>
                    <a:pt x="1573" y="4770"/>
                    <a:pt x="1675" y="4855"/>
                  </a:cubicBezTo>
                  <a:cubicBezTo>
                    <a:pt x="1231" y="5009"/>
                    <a:pt x="872" y="5334"/>
                    <a:pt x="667" y="5761"/>
                  </a:cubicBezTo>
                  <a:cubicBezTo>
                    <a:pt x="479" y="6188"/>
                    <a:pt x="684" y="6478"/>
                    <a:pt x="1094" y="6632"/>
                  </a:cubicBezTo>
                  <a:cubicBezTo>
                    <a:pt x="1110" y="6637"/>
                    <a:pt x="1125" y="6640"/>
                    <a:pt x="1139" y="6640"/>
                  </a:cubicBezTo>
                  <a:cubicBezTo>
                    <a:pt x="1267" y="6640"/>
                    <a:pt x="1340" y="6451"/>
                    <a:pt x="1248" y="6359"/>
                  </a:cubicBezTo>
                  <a:cubicBezTo>
                    <a:pt x="1009" y="6085"/>
                    <a:pt x="1350" y="5846"/>
                    <a:pt x="1743" y="5675"/>
                  </a:cubicBezTo>
                  <a:lnTo>
                    <a:pt x="1743" y="5675"/>
                  </a:lnTo>
                  <a:cubicBezTo>
                    <a:pt x="1624" y="6154"/>
                    <a:pt x="1641" y="6649"/>
                    <a:pt x="1778" y="7128"/>
                  </a:cubicBezTo>
                  <a:cubicBezTo>
                    <a:pt x="1834" y="7311"/>
                    <a:pt x="2006" y="7436"/>
                    <a:pt x="2190" y="7436"/>
                  </a:cubicBezTo>
                  <a:cubicBezTo>
                    <a:pt x="2229" y="7436"/>
                    <a:pt x="2268" y="7430"/>
                    <a:pt x="2307" y="7418"/>
                  </a:cubicBezTo>
                  <a:cubicBezTo>
                    <a:pt x="2683" y="7333"/>
                    <a:pt x="3025" y="7196"/>
                    <a:pt x="3350" y="6991"/>
                  </a:cubicBezTo>
                  <a:cubicBezTo>
                    <a:pt x="3430" y="7071"/>
                    <a:pt x="3518" y="7105"/>
                    <a:pt x="3604" y="7105"/>
                  </a:cubicBezTo>
                  <a:cubicBezTo>
                    <a:pt x="3885" y="7105"/>
                    <a:pt x="4139" y="6741"/>
                    <a:pt x="3982" y="6427"/>
                  </a:cubicBezTo>
                  <a:cubicBezTo>
                    <a:pt x="4067" y="6308"/>
                    <a:pt x="4135" y="6188"/>
                    <a:pt x="4204" y="6068"/>
                  </a:cubicBezTo>
                  <a:cubicBezTo>
                    <a:pt x="4375" y="6376"/>
                    <a:pt x="4528" y="6701"/>
                    <a:pt x="4648" y="7042"/>
                  </a:cubicBezTo>
                  <a:cubicBezTo>
                    <a:pt x="4699" y="7282"/>
                    <a:pt x="4785" y="7521"/>
                    <a:pt x="4887" y="7743"/>
                  </a:cubicBezTo>
                  <a:cubicBezTo>
                    <a:pt x="4951" y="7882"/>
                    <a:pt x="5070" y="7940"/>
                    <a:pt x="5193" y="7940"/>
                  </a:cubicBezTo>
                  <a:cubicBezTo>
                    <a:pt x="5435" y="7940"/>
                    <a:pt x="5695" y="7718"/>
                    <a:pt x="5605" y="7435"/>
                  </a:cubicBezTo>
                  <a:cubicBezTo>
                    <a:pt x="5537" y="7196"/>
                    <a:pt x="5434" y="6940"/>
                    <a:pt x="5332" y="6701"/>
                  </a:cubicBezTo>
                  <a:cubicBezTo>
                    <a:pt x="5229" y="6342"/>
                    <a:pt x="5126" y="5983"/>
                    <a:pt x="5024" y="5641"/>
                  </a:cubicBezTo>
                  <a:cubicBezTo>
                    <a:pt x="5092" y="5539"/>
                    <a:pt x="5126" y="5419"/>
                    <a:pt x="5092" y="5300"/>
                  </a:cubicBezTo>
                  <a:cubicBezTo>
                    <a:pt x="5075" y="5146"/>
                    <a:pt x="5041" y="5009"/>
                    <a:pt x="5007" y="4855"/>
                  </a:cubicBezTo>
                  <a:lnTo>
                    <a:pt x="5007" y="4855"/>
                  </a:lnTo>
                  <a:lnTo>
                    <a:pt x="5383" y="5368"/>
                  </a:lnTo>
                  <a:cubicBezTo>
                    <a:pt x="5718" y="5814"/>
                    <a:pt x="5889" y="5829"/>
                    <a:pt x="6369" y="5829"/>
                  </a:cubicBezTo>
                  <a:cubicBezTo>
                    <a:pt x="6403" y="5829"/>
                    <a:pt x="6439" y="5829"/>
                    <a:pt x="6476" y="5829"/>
                  </a:cubicBezTo>
                  <a:cubicBezTo>
                    <a:pt x="6852" y="5829"/>
                    <a:pt x="7040" y="5368"/>
                    <a:pt x="6784" y="5112"/>
                  </a:cubicBezTo>
                  <a:cubicBezTo>
                    <a:pt x="6647" y="4941"/>
                    <a:pt x="6528" y="4770"/>
                    <a:pt x="6425" y="4599"/>
                  </a:cubicBezTo>
                  <a:cubicBezTo>
                    <a:pt x="6698" y="4496"/>
                    <a:pt x="6818" y="4189"/>
                    <a:pt x="6698" y="3933"/>
                  </a:cubicBezTo>
                  <a:cubicBezTo>
                    <a:pt x="6664" y="3881"/>
                    <a:pt x="6630" y="3830"/>
                    <a:pt x="6613" y="3762"/>
                  </a:cubicBezTo>
                  <a:cubicBezTo>
                    <a:pt x="6801" y="3745"/>
                    <a:pt x="7006" y="3693"/>
                    <a:pt x="7194" y="3608"/>
                  </a:cubicBezTo>
                  <a:cubicBezTo>
                    <a:pt x="7296" y="3557"/>
                    <a:pt x="7382" y="3454"/>
                    <a:pt x="7433" y="3335"/>
                  </a:cubicBezTo>
                  <a:lnTo>
                    <a:pt x="7467" y="3335"/>
                  </a:lnTo>
                  <a:lnTo>
                    <a:pt x="7587" y="3369"/>
                  </a:lnTo>
                  <a:cubicBezTo>
                    <a:pt x="7620" y="3375"/>
                    <a:pt x="7652" y="3377"/>
                    <a:pt x="7684" y="3377"/>
                  </a:cubicBezTo>
                  <a:cubicBezTo>
                    <a:pt x="8194" y="3377"/>
                    <a:pt x="8390" y="2624"/>
                    <a:pt x="7826" y="2463"/>
                  </a:cubicBezTo>
                  <a:cubicBezTo>
                    <a:pt x="6852" y="2190"/>
                    <a:pt x="5776" y="2258"/>
                    <a:pt x="4802" y="1951"/>
                  </a:cubicBezTo>
                  <a:cubicBezTo>
                    <a:pt x="5058" y="1438"/>
                    <a:pt x="5502" y="1045"/>
                    <a:pt x="6032" y="840"/>
                  </a:cubicBezTo>
                  <a:cubicBezTo>
                    <a:pt x="6500" y="684"/>
                    <a:pt x="6370" y="0"/>
                    <a:pt x="59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89;p82">
              <a:extLst>
                <a:ext uri="{FF2B5EF4-FFF2-40B4-BE49-F238E27FC236}">
                  <a16:creationId xmlns:a16="http://schemas.microsoft.com/office/drawing/2014/main" id="{E34FC3E7-1B5D-F033-23B9-1D829A3A716A}"/>
                </a:ext>
              </a:extLst>
            </p:cNvPr>
            <p:cNvSpPr/>
            <p:nvPr/>
          </p:nvSpPr>
          <p:spPr>
            <a:xfrm>
              <a:off x="1555630" y="2003714"/>
              <a:ext cx="316700" cy="241100"/>
            </a:xfrm>
            <a:custGeom>
              <a:avLst/>
              <a:gdLst/>
              <a:ahLst/>
              <a:cxnLst/>
              <a:rect l="l" t="t" r="r" b="b"/>
              <a:pathLst>
                <a:path w="7641" h="5817" extrusionOk="0">
                  <a:moveTo>
                    <a:pt x="7028" y="1"/>
                  </a:moveTo>
                  <a:cubicBezTo>
                    <a:pt x="6989" y="1"/>
                    <a:pt x="6949" y="5"/>
                    <a:pt x="6909" y="16"/>
                  </a:cubicBezTo>
                  <a:cubicBezTo>
                    <a:pt x="5883" y="323"/>
                    <a:pt x="5644" y="1673"/>
                    <a:pt x="5696" y="2698"/>
                  </a:cubicBezTo>
                  <a:cubicBezTo>
                    <a:pt x="5525" y="2749"/>
                    <a:pt x="5405" y="2835"/>
                    <a:pt x="5320" y="2971"/>
                  </a:cubicBezTo>
                  <a:cubicBezTo>
                    <a:pt x="5234" y="3091"/>
                    <a:pt x="5183" y="3245"/>
                    <a:pt x="5166" y="3381"/>
                  </a:cubicBezTo>
                  <a:cubicBezTo>
                    <a:pt x="3970" y="2254"/>
                    <a:pt x="2893" y="1024"/>
                    <a:pt x="1475" y="135"/>
                  </a:cubicBezTo>
                  <a:cubicBezTo>
                    <a:pt x="1368" y="70"/>
                    <a:pt x="1263" y="41"/>
                    <a:pt x="1164" y="41"/>
                  </a:cubicBezTo>
                  <a:cubicBezTo>
                    <a:pt x="699" y="41"/>
                    <a:pt x="388" y="683"/>
                    <a:pt x="741" y="1092"/>
                  </a:cubicBezTo>
                  <a:cubicBezTo>
                    <a:pt x="911" y="1280"/>
                    <a:pt x="1065" y="1468"/>
                    <a:pt x="1236" y="1639"/>
                  </a:cubicBezTo>
                  <a:lnTo>
                    <a:pt x="1116" y="1570"/>
                  </a:lnTo>
                  <a:cubicBezTo>
                    <a:pt x="1019" y="1513"/>
                    <a:pt x="921" y="1488"/>
                    <a:pt x="827" y="1488"/>
                  </a:cubicBezTo>
                  <a:cubicBezTo>
                    <a:pt x="360" y="1488"/>
                    <a:pt x="0" y="2112"/>
                    <a:pt x="399" y="2510"/>
                  </a:cubicBezTo>
                  <a:lnTo>
                    <a:pt x="723" y="2818"/>
                  </a:lnTo>
                  <a:cubicBezTo>
                    <a:pt x="693" y="2810"/>
                    <a:pt x="663" y="2806"/>
                    <a:pt x="634" y="2806"/>
                  </a:cubicBezTo>
                  <a:cubicBezTo>
                    <a:pt x="415" y="2806"/>
                    <a:pt x="236" y="3019"/>
                    <a:pt x="296" y="3245"/>
                  </a:cubicBezTo>
                  <a:cubicBezTo>
                    <a:pt x="450" y="3638"/>
                    <a:pt x="689" y="3809"/>
                    <a:pt x="1065" y="4031"/>
                  </a:cubicBezTo>
                  <a:cubicBezTo>
                    <a:pt x="1096" y="4057"/>
                    <a:pt x="1132" y="4068"/>
                    <a:pt x="1167" y="4068"/>
                  </a:cubicBezTo>
                  <a:cubicBezTo>
                    <a:pt x="1248" y="4068"/>
                    <a:pt x="1327" y="4006"/>
                    <a:pt x="1339" y="3911"/>
                  </a:cubicBezTo>
                  <a:cubicBezTo>
                    <a:pt x="2415" y="4492"/>
                    <a:pt x="3406" y="5141"/>
                    <a:pt x="4448" y="5739"/>
                  </a:cubicBezTo>
                  <a:cubicBezTo>
                    <a:pt x="4543" y="5793"/>
                    <a:pt x="4634" y="5816"/>
                    <a:pt x="4720" y="5816"/>
                  </a:cubicBezTo>
                  <a:cubicBezTo>
                    <a:pt x="5101" y="5816"/>
                    <a:pt x="5358" y="5356"/>
                    <a:pt x="5149" y="5022"/>
                  </a:cubicBezTo>
                  <a:lnTo>
                    <a:pt x="5149" y="5022"/>
                  </a:lnTo>
                  <a:lnTo>
                    <a:pt x="5354" y="5176"/>
                  </a:lnTo>
                  <a:cubicBezTo>
                    <a:pt x="5486" y="5285"/>
                    <a:pt x="5648" y="5338"/>
                    <a:pt x="5804" y="5338"/>
                  </a:cubicBezTo>
                  <a:cubicBezTo>
                    <a:pt x="6111" y="5338"/>
                    <a:pt x="6396" y="5133"/>
                    <a:pt x="6396" y="4748"/>
                  </a:cubicBezTo>
                  <a:lnTo>
                    <a:pt x="6396" y="4150"/>
                  </a:lnTo>
                  <a:cubicBezTo>
                    <a:pt x="6396" y="4099"/>
                    <a:pt x="6396" y="3962"/>
                    <a:pt x="6413" y="3826"/>
                  </a:cubicBezTo>
                  <a:cubicBezTo>
                    <a:pt x="6652" y="3757"/>
                    <a:pt x="6840" y="3569"/>
                    <a:pt x="6909" y="3313"/>
                  </a:cubicBezTo>
                  <a:cubicBezTo>
                    <a:pt x="7011" y="2903"/>
                    <a:pt x="6857" y="2390"/>
                    <a:pt x="6943" y="1963"/>
                  </a:cubicBezTo>
                  <a:cubicBezTo>
                    <a:pt x="7045" y="1519"/>
                    <a:pt x="7216" y="1109"/>
                    <a:pt x="7455" y="733"/>
                  </a:cubicBezTo>
                  <a:cubicBezTo>
                    <a:pt x="7640" y="395"/>
                    <a:pt x="7381" y="1"/>
                    <a:pt x="70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90;p82">
              <a:extLst>
                <a:ext uri="{FF2B5EF4-FFF2-40B4-BE49-F238E27FC236}">
                  <a16:creationId xmlns:a16="http://schemas.microsoft.com/office/drawing/2014/main" id="{D0FB45CB-F2B5-4D5E-052F-DD0B295F4F57}"/>
                </a:ext>
              </a:extLst>
            </p:cNvPr>
            <p:cNvSpPr/>
            <p:nvPr/>
          </p:nvSpPr>
          <p:spPr>
            <a:xfrm>
              <a:off x="1913537" y="2106631"/>
              <a:ext cx="313716" cy="249182"/>
            </a:xfrm>
            <a:custGeom>
              <a:avLst/>
              <a:gdLst/>
              <a:ahLst/>
              <a:cxnLst/>
              <a:rect l="l" t="t" r="r" b="b"/>
              <a:pathLst>
                <a:path w="7569" h="6012" extrusionOk="0">
                  <a:moveTo>
                    <a:pt x="5521" y="0"/>
                  </a:moveTo>
                  <a:cubicBezTo>
                    <a:pt x="5190" y="0"/>
                    <a:pt x="4886" y="256"/>
                    <a:pt x="4886" y="625"/>
                  </a:cubicBezTo>
                  <a:cubicBezTo>
                    <a:pt x="4803" y="596"/>
                    <a:pt x="4714" y="582"/>
                    <a:pt x="4626" y="582"/>
                  </a:cubicBezTo>
                  <a:cubicBezTo>
                    <a:pt x="4295" y="582"/>
                    <a:pt x="3971" y="784"/>
                    <a:pt x="3998" y="1189"/>
                  </a:cubicBezTo>
                  <a:cubicBezTo>
                    <a:pt x="3998" y="1309"/>
                    <a:pt x="4015" y="1411"/>
                    <a:pt x="4015" y="1497"/>
                  </a:cubicBezTo>
                  <a:lnTo>
                    <a:pt x="3382" y="1291"/>
                  </a:lnTo>
                  <a:cubicBezTo>
                    <a:pt x="3309" y="1268"/>
                    <a:pt x="3239" y="1258"/>
                    <a:pt x="3174" y="1258"/>
                  </a:cubicBezTo>
                  <a:cubicBezTo>
                    <a:pt x="2760" y="1258"/>
                    <a:pt x="2542" y="1693"/>
                    <a:pt x="2631" y="2077"/>
                  </a:cubicBezTo>
                  <a:cubicBezTo>
                    <a:pt x="2531" y="2025"/>
                    <a:pt x="2431" y="2001"/>
                    <a:pt x="2335" y="2001"/>
                  </a:cubicBezTo>
                  <a:cubicBezTo>
                    <a:pt x="1844" y="2001"/>
                    <a:pt x="1478" y="2622"/>
                    <a:pt x="1879" y="3051"/>
                  </a:cubicBezTo>
                  <a:cubicBezTo>
                    <a:pt x="1913" y="3086"/>
                    <a:pt x="1947" y="3137"/>
                    <a:pt x="1981" y="3188"/>
                  </a:cubicBezTo>
                  <a:lnTo>
                    <a:pt x="1913" y="3154"/>
                  </a:lnTo>
                  <a:cubicBezTo>
                    <a:pt x="1833" y="3121"/>
                    <a:pt x="1748" y="3105"/>
                    <a:pt x="1662" y="3105"/>
                  </a:cubicBezTo>
                  <a:cubicBezTo>
                    <a:pt x="1219" y="3105"/>
                    <a:pt x="778" y="3518"/>
                    <a:pt x="1093" y="3991"/>
                  </a:cubicBezTo>
                  <a:cubicBezTo>
                    <a:pt x="1144" y="4059"/>
                    <a:pt x="1195" y="4145"/>
                    <a:pt x="1247" y="4230"/>
                  </a:cubicBezTo>
                  <a:cubicBezTo>
                    <a:pt x="1093" y="4145"/>
                    <a:pt x="939" y="4059"/>
                    <a:pt x="785" y="3974"/>
                  </a:cubicBezTo>
                  <a:cubicBezTo>
                    <a:pt x="704" y="3919"/>
                    <a:pt x="620" y="3894"/>
                    <a:pt x="540" y="3894"/>
                  </a:cubicBezTo>
                  <a:cubicBezTo>
                    <a:pt x="249" y="3894"/>
                    <a:pt x="1" y="4213"/>
                    <a:pt x="68" y="4521"/>
                  </a:cubicBezTo>
                  <a:cubicBezTo>
                    <a:pt x="119" y="4794"/>
                    <a:pt x="221" y="5187"/>
                    <a:pt x="529" y="5273"/>
                  </a:cubicBezTo>
                  <a:cubicBezTo>
                    <a:pt x="572" y="5283"/>
                    <a:pt x="617" y="5289"/>
                    <a:pt x="662" y="5289"/>
                  </a:cubicBezTo>
                  <a:cubicBezTo>
                    <a:pt x="758" y="5289"/>
                    <a:pt x="852" y="5263"/>
                    <a:pt x="922" y="5204"/>
                  </a:cubicBezTo>
                  <a:cubicBezTo>
                    <a:pt x="1400" y="5478"/>
                    <a:pt x="1913" y="5666"/>
                    <a:pt x="2391" y="5939"/>
                  </a:cubicBezTo>
                  <a:cubicBezTo>
                    <a:pt x="2483" y="5989"/>
                    <a:pt x="2577" y="6012"/>
                    <a:pt x="2669" y="6012"/>
                  </a:cubicBezTo>
                  <a:cubicBezTo>
                    <a:pt x="3071" y="6012"/>
                    <a:pt x="3411" y="5574"/>
                    <a:pt x="3160" y="5170"/>
                  </a:cubicBezTo>
                  <a:cubicBezTo>
                    <a:pt x="3075" y="5033"/>
                    <a:pt x="3007" y="4897"/>
                    <a:pt x="2921" y="4760"/>
                  </a:cubicBezTo>
                  <a:lnTo>
                    <a:pt x="2921" y="4760"/>
                  </a:lnTo>
                  <a:lnTo>
                    <a:pt x="3058" y="4811"/>
                  </a:lnTo>
                  <a:cubicBezTo>
                    <a:pt x="3127" y="4834"/>
                    <a:pt x="3193" y="4844"/>
                    <a:pt x="3254" y="4844"/>
                  </a:cubicBezTo>
                  <a:cubicBezTo>
                    <a:pt x="3750" y="4844"/>
                    <a:pt x="3958" y="4166"/>
                    <a:pt x="3639" y="3786"/>
                  </a:cubicBezTo>
                  <a:cubicBezTo>
                    <a:pt x="3622" y="3752"/>
                    <a:pt x="3605" y="3735"/>
                    <a:pt x="3587" y="3701"/>
                  </a:cubicBezTo>
                  <a:lnTo>
                    <a:pt x="3587" y="3701"/>
                  </a:lnTo>
                  <a:lnTo>
                    <a:pt x="3758" y="3752"/>
                  </a:lnTo>
                  <a:cubicBezTo>
                    <a:pt x="3835" y="3778"/>
                    <a:pt x="3907" y="3791"/>
                    <a:pt x="3974" y="3791"/>
                  </a:cubicBezTo>
                  <a:cubicBezTo>
                    <a:pt x="4336" y="3791"/>
                    <a:pt x="4539" y="3432"/>
                    <a:pt x="4510" y="3086"/>
                  </a:cubicBezTo>
                  <a:lnTo>
                    <a:pt x="4510" y="3086"/>
                  </a:lnTo>
                  <a:lnTo>
                    <a:pt x="4664" y="3171"/>
                  </a:lnTo>
                  <a:cubicBezTo>
                    <a:pt x="4780" y="3239"/>
                    <a:pt x="4893" y="3270"/>
                    <a:pt x="4998" y="3270"/>
                  </a:cubicBezTo>
                  <a:cubicBezTo>
                    <a:pt x="5417" y="3270"/>
                    <a:pt x="5706" y="2791"/>
                    <a:pt x="5569" y="2368"/>
                  </a:cubicBezTo>
                  <a:lnTo>
                    <a:pt x="5569" y="2368"/>
                  </a:lnTo>
                  <a:lnTo>
                    <a:pt x="6065" y="2539"/>
                  </a:lnTo>
                  <a:cubicBezTo>
                    <a:pt x="6131" y="2564"/>
                    <a:pt x="6200" y="2576"/>
                    <a:pt x="6267" y="2576"/>
                  </a:cubicBezTo>
                  <a:cubicBezTo>
                    <a:pt x="6562" y="2576"/>
                    <a:pt x="6834" y="2346"/>
                    <a:pt x="6834" y="2026"/>
                  </a:cubicBezTo>
                  <a:cubicBezTo>
                    <a:pt x="6902" y="2009"/>
                    <a:pt x="6971" y="2009"/>
                    <a:pt x="7022" y="1992"/>
                  </a:cubicBezTo>
                  <a:cubicBezTo>
                    <a:pt x="7364" y="1872"/>
                    <a:pt x="7569" y="1531"/>
                    <a:pt x="7483" y="1189"/>
                  </a:cubicBezTo>
                  <a:cubicBezTo>
                    <a:pt x="7415" y="881"/>
                    <a:pt x="7124" y="693"/>
                    <a:pt x="6851" y="557"/>
                  </a:cubicBezTo>
                  <a:cubicBezTo>
                    <a:pt x="6786" y="505"/>
                    <a:pt x="6700" y="482"/>
                    <a:pt x="6618" y="482"/>
                  </a:cubicBezTo>
                  <a:cubicBezTo>
                    <a:pt x="6593" y="482"/>
                    <a:pt x="6568" y="484"/>
                    <a:pt x="6543" y="488"/>
                  </a:cubicBezTo>
                  <a:cubicBezTo>
                    <a:pt x="6321" y="352"/>
                    <a:pt x="6099" y="215"/>
                    <a:pt x="5860" y="95"/>
                  </a:cubicBezTo>
                  <a:cubicBezTo>
                    <a:pt x="5751" y="30"/>
                    <a:pt x="5635" y="0"/>
                    <a:pt x="5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91;p82">
              <a:extLst>
                <a:ext uri="{FF2B5EF4-FFF2-40B4-BE49-F238E27FC236}">
                  <a16:creationId xmlns:a16="http://schemas.microsoft.com/office/drawing/2014/main" id="{4AC66D11-412F-87F5-2677-08B2A4604EA6}"/>
                </a:ext>
              </a:extLst>
            </p:cNvPr>
            <p:cNvSpPr/>
            <p:nvPr/>
          </p:nvSpPr>
          <p:spPr>
            <a:xfrm>
              <a:off x="1939027" y="1663379"/>
              <a:ext cx="288226" cy="312556"/>
            </a:xfrm>
            <a:custGeom>
              <a:avLst/>
              <a:gdLst/>
              <a:ahLst/>
              <a:cxnLst/>
              <a:rect l="l" t="t" r="r" b="b"/>
              <a:pathLst>
                <a:path w="6954" h="7541" extrusionOk="0">
                  <a:moveTo>
                    <a:pt x="3658" y="0"/>
                  </a:moveTo>
                  <a:cubicBezTo>
                    <a:pt x="3335" y="0"/>
                    <a:pt x="3021" y="267"/>
                    <a:pt x="3143" y="657"/>
                  </a:cubicBezTo>
                  <a:cubicBezTo>
                    <a:pt x="3212" y="897"/>
                    <a:pt x="3297" y="1136"/>
                    <a:pt x="3365" y="1375"/>
                  </a:cubicBezTo>
                  <a:cubicBezTo>
                    <a:pt x="3143" y="1067"/>
                    <a:pt x="2887" y="760"/>
                    <a:pt x="2614" y="486"/>
                  </a:cubicBezTo>
                  <a:cubicBezTo>
                    <a:pt x="2509" y="391"/>
                    <a:pt x="2381" y="349"/>
                    <a:pt x="2254" y="349"/>
                  </a:cubicBezTo>
                  <a:cubicBezTo>
                    <a:pt x="1924" y="349"/>
                    <a:pt x="1602" y="634"/>
                    <a:pt x="1725" y="1016"/>
                  </a:cubicBezTo>
                  <a:lnTo>
                    <a:pt x="1981" y="1836"/>
                  </a:lnTo>
                  <a:cubicBezTo>
                    <a:pt x="1725" y="1546"/>
                    <a:pt x="1452" y="1289"/>
                    <a:pt x="1161" y="1050"/>
                  </a:cubicBezTo>
                  <a:cubicBezTo>
                    <a:pt x="1058" y="967"/>
                    <a:pt x="932" y="928"/>
                    <a:pt x="809" y="928"/>
                  </a:cubicBezTo>
                  <a:cubicBezTo>
                    <a:pt x="504" y="928"/>
                    <a:pt x="215" y="1164"/>
                    <a:pt x="324" y="1529"/>
                  </a:cubicBezTo>
                  <a:cubicBezTo>
                    <a:pt x="615" y="2349"/>
                    <a:pt x="939" y="3152"/>
                    <a:pt x="1332" y="3921"/>
                  </a:cubicBezTo>
                  <a:cubicBezTo>
                    <a:pt x="1213" y="4040"/>
                    <a:pt x="1161" y="4211"/>
                    <a:pt x="1230" y="4382"/>
                  </a:cubicBezTo>
                  <a:cubicBezTo>
                    <a:pt x="1332" y="4673"/>
                    <a:pt x="1401" y="4963"/>
                    <a:pt x="1452" y="5271"/>
                  </a:cubicBezTo>
                  <a:lnTo>
                    <a:pt x="802" y="4228"/>
                  </a:lnTo>
                  <a:cubicBezTo>
                    <a:pt x="720" y="4093"/>
                    <a:pt x="595" y="4034"/>
                    <a:pt x="470" y="4034"/>
                  </a:cubicBezTo>
                  <a:cubicBezTo>
                    <a:pt x="234" y="4034"/>
                    <a:pt x="1" y="4245"/>
                    <a:pt x="68" y="4536"/>
                  </a:cubicBezTo>
                  <a:cubicBezTo>
                    <a:pt x="136" y="4895"/>
                    <a:pt x="290" y="5219"/>
                    <a:pt x="358" y="5578"/>
                  </a:cubicBezTo>
                  <a:cubicBezTo>
                    <a:pt x="383" y="5703"/>
                    <a:pt x="500" y="5783"/>
                    <a:pt x="621" y="5783"/>
                  </a:cubicBezTo>
                  <a:cubicBezTo>
                    <a:pt x="665" y="5783"/>
                    <a:pt x="710" y="5772"/>
                    <a:pt x="751" y="5749"/>
                  </a:cubicBezTo>
                  <a:cubicBezTo>
                    <a:pt x="1059" y="6279"/>
                    <a:pt x="1349" y="6791"/>
                    <a:pt x="1657" y="7321"/>
                  </a:cubicBezTo>
                  <a:cubicBezTo>
                    <a:pt x="1749" y="7473"/>
                    <a:pt x="1896" y="7541"/>
                    <a:pt x="2041" y="7541"/>
                  </a:cubicBezTo>
                  <a:cubicBezTo>
                    <a:pt x="2272" y="7541"/>
                    <a:pt x="2501" y="7371"/>
                    <a:pt x="2511" y="7099"/>
                  </a:cubicBezTo>
                  <a:lnTo>
                    <a:pt x="2511" y="6723"/>
                  </a:lnTo>
                  <a:cubicBezTo>
                    <a:pt x="2579" y="6877"/>
                    <a:pt x="2648" y="7013"/>
                    <a:pt x="2699" y="7150"/>
                  </a:cubicBezTo>
                  <a:cubicBezTo>
                    <a:pt x="2774" y="7323"/>
                    <a:pt x="2914" y="7395"/>
                    <a:pt x="3059" y="7395"/>
                  </a:cubicBezTo>
                  <a:cubicBezTo>
                    <a:pt x="3345" y="7395"/>
                    <a:pt x="3655" y="7119"/>
                    <a:pt x="3553" y="6791"/>
                  </a:cubicBezTo>
                  <a:cubicBezTo>
                    <a:pt x="3519" y="6637"/>
                    <a:pt x="3468" y="6484"/>
                    <a:pt x="3417" y="6330"/>
                  </a:cubicBezTo>
                  <a:lnTo>
                    <a:pt x="3417" y="6330"/>
                  </a:lnTo>
                  <a:cubicBezTo>
                    <a:pt x="3473" y="6347"/>
                    <a:pt x="3529" y="6355"/>
                    <a:pt x="3583" y="6355"/>
                  </a:cubicBezTo>
                  <a:cubicBezTo>
                    <a:pt x="3908" y="6355"/>
                    <a:pt x="4178" y="6066"/>
                    <a:pt x="4134" y="5715"/>
                  </a:cubicBezTo>
                  <a:cubicBezTo>
                    <a:pt x="4032" y="5202"/>
                    <a:pt x="3912" y="4707"/>
                    <a:pt x="3793" y="4194"/>
                  </a:cubicBezTo>
                  <a:lnTo>
                    <a:pt x="3793" y="4194"/>
                  </a:lnTo>
                  <a:cubicBezTo>
                    <a:pt x="4083" y="4861"/>
                    <a:pt x="4425" y="5493"/>
                    <a:pt x="4784" y="6125"/>
                  </a:cubicBezTo>
                  <a:cubicBezTo>
                    <a:pt x="4886" y="6289"/>
                    <a:pt x="5073" y="6368"/>
                    <a:pt x="5257" y="6368"/>
                  </a:cubicBezTo>
                  <a:cubicBezTo>
                    <a:pt x="5532" y="6368"/>
                    <a:pt x="5799" y="6190"/>
                    <a:pt x="5757" y="5852"/>
                  </a:cubicBezTo>
                  <a:cubicBezTo>
                    <a:pt x="5757" y="5766"/>
                    <a:pt x="5740" y="5664"/>
                    <a:pt x="5723" y="5578"/>
                  </a:cubicBezTo>
                  <a:lnTo>
                    <a:pt x="5723" y="5578"/>
                  </a:lnTo>
                  <a:lnTo>
                    <a:pt x="5843" y="5783"/>
                  </a:lnTo>
                  <a:cubicBezTo>
                    <a:pt x="5946" y="5967"/>
                    <a:pt x="6111" y="6045"/>
                    <a:pt x="6279" y="6045"/>
                  </a:cubicBezTo>
                  <a:cubicBezTo>
                    <a:pt x="6611" y="6045"/>
                    <a:pt x="6953" y="5742"/>
                    <a:pt x="6851" y="5356"/>
                  </a:cubicBezTo>
                  <a:cubicBezTo>
                    <a:pt x="6714" y="4826"/>
                    <a:pt x="6543" y="4331"/>
                    <a:pt x="6373" y="3835"/>
                  </a:cubicBezTo>
                  <a:cubicBezTo>
                    <a:pt x="6663" y="3699"/>
                    <a:pt x="6766" y="3357"/>
                    <a:pt x="6612" y="3084"/>
                  </a:cubicBezTo>
                  <a:lnTo>
                    <a:pt x="6475" y="2827"/>
                  </a:lnTo>
                  <a:cubicBezTo>
                    <a:pt x="6338" y="2571"/>
                    <a:pt x="6219" y="2298"/>
                    <a:pt x="6133" y="2024"/>
                  </a:cubicBezTo>
                  <a:cubicBezTo>
                    <a:pt x="6185" y="1973"/>
                    <a:pt x="6236" y="1922"/>
                    <a:pt x="6270" y="1853"/>
                  </a:cubicBezTo>
                  <a:cubicBezTo>
                    <a:pt x="6469" y="1470"/>
                    <a:pt x="6174" y="1032"/>
                    <a:pt x="5766" y="1032"/>
                  </a:cubicBezTo>
                  <a:cubicBezTo>
                    <a:pt x="5719" y="1032"/>
                    <a:pt x="5670" y="1038"/>
                    <a:pt x="5621" y="1050"/>
                  </a:cubicBezTo>
                  <a:cubicBezTo>
                    <a:pt x="5571" y="1040"/>
                    <a:pt x="5522" y="1031"/>
                    <a:pt x="5470" y="1031"/>
                  </a:cubicBezTo>
                  <a:cubicBezTo>
                    <a:pt x="5431" y="1031"/>
                    <a:pt x="5391" y="1036"/>
                    <a:pt x="5347" y="1050"/>
                  </a:cubicBezTo>
                  <a:cubicBezTo>
                    <a:pt x="5296" y="948"/>
                    <a:pt x="5245" y="862"/>
                    <a:pt x="5194" y="777"/>
                  </a:cubicBezTo>
                  <a:cubicBezTo>
                    <a:pt x="5082" y="604"/>
                    <a:pt x="4904" y="516"/>
                    <a:pt x="4724" y="516"/>
                  </a:cubicBezTo>
                  <a:cubicBezTo>
                    <a:pt x="4601" y="516"/>
                    <a:pt x="4477" y="557"/>
                    <a:pt x="4374" y="640"/>
                  </a:cubicBezTo>
                  <a:cubicBezTo>
                    <a:pt x="4288" y="521"/>
                    <a:pt x="4203" y="384"/>
                    <a:pt x="4117" y="247"/>
                  </a:cubicBezTo>
                  <a:cubicBezTo>
                    <a:pt x="4005" y="75"/>
                    <a:pt x="3830" y="0"/>
                    <a:pt x="3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92;p82">
              <a:extLst>
                <a:ext uri="{FF2B5EF4-FFF2-40B4-BE49-F238E27FC236}">
                  <a16:creationId xmlns:a16="http://schemas.microsoft.com/office/drawing/2014/main" id="{5B4BCE39-C8CF-E30F-E5B8-901EC59EBDD6}"/>
                </a:ext>
              </a:extLst>
            </p:cNvPr>
            <p:cNvSpPr/>
            <p:nvPr/>
          </p:nvSpPr>
          <p:spPr>
            <a:xfrm>
              <a:off x="1863716" y="1672083"/>
              <a:ext cx="369214" cy="752396"/>
            </a:xfrm>
            <a:custGeom>
              <a:avLst/>
              <a:gdLst/>
              <a:ahLst/>
              <a:cxnLst/>
              <a:rect l="l" t="t" r="r" b="b"/>
              <a:pathLst>
                <a:path w="8908" h="18153" extrusionOk="0">
                  <a:moveTo>
                    <a:pt x="3404" y="484"/>
                  </a:moveTo>
                  <a:cubicBezTo>
                    <a:pt x="3939" y="484"/>
                    <a:pt x="4578" y="1329"/>
                    <a:pt x="4858" y="1831"/>
                  </a:cubicBezTo>
                  <a:cubicBezTo>
                    <a:pt x="4896" y="1915"/>
                    <a:pt x="4975" y="1955"/>
                    <a:pt x="5055" y="1955"/>
                  </a:cubicBezTo>
                  <a:cubicBezTo>
                    <a:pt x="5155" y="1955"/>
                    <a:pt x="5257" y="1894"/>
                    <a:pt x="5285" y="1780"/>
                  </a:cubicBezTo>
                  <a:cubicBezTo>
                    <a:pt x="5415" y="977"/>
                    <a:pt x="5945" y="533"/>
                    <a:pt x="6581" y="533"/>
                  </a:cubicBezTo>
                  <a:cubicBezTo>
                    <a:pt x="6866" y="533"/>
                    <a:pt x="7171" y="621"/>
                    <a:pt x="7472" y="806"/>
                  </a:cubicBezTo>
                  <a:cubicBezTo>
                    <a:pt x="8805" y="1626"/>
                    <a:pt x="7762" y="2908"/>
                    <a:pt x="6857" y="3506"/>
                  </a:cubicBezTo>
                  <a:lnTo>
                    <a:pt x="6771" y="3574"/>
                  </a:lnTo>
                  <a:cubicBezTo>
                    <a:pt x="6571" y="3717"/>
                    <a:pt x="6682" y="4003"/>
                    <a:pt x="6874" y="4003"/>
                  </a:cubicBezTo>
                  <a:cubicBezTo>
                    <a:pt x="6911" y="4003"/>
                    <a:pt x="6952" y="3992"/>
                    <a:pt x="6994" y="3967"/>
                  </a:cubicBezTo>
                  <a:cubicBezTo>
                    <a:pt x="7045" y="3933"/>
                    <a:pt x="7096" y="3916"/>
                    <a:pt x="7130" y="3882"/>
                  </a:cubicBezTo>
                  <a:cubicBezTo>
                    <a:pt x="7332" y="3750"/>
                    <a:pt x="7559" y="3637"/>
                    <a:pt x="7773" y="3637"/>
                  </a:cubicBezTo>
                  <a:cubicBezTo>
                    <a:pt x="7921" y="3637"/>
                    <a:pt x="8064" y="3691"/>
                    <a:pt x="8190" y="3830"/>
                  </a:cubicBezTo>
                  <a:cubicBezTo>
                    <a:pt x="8429" y="4104"/>
                    <a:pt x="8429" y="4616"/>
                    <a:pt x="8378" y="4975"/>
                  </a:cubicBezTo>
                  <a:cubicBezTo>
                    <a:pt x="8360" y="5368"/>
                    <a:pt x="8173" y="5727"/>
                    <a:pt x="7865" y="5966"/>
                  </a:cubicBezTo>
                  <a:cubicBezTo>
                    <a:pt x="7769" y="6030"/>
                    <a:pt x="7669" y="6057"/>
                    <a:pt x="7569" y="6057"/>
                  </a:cubicBezTo>
                  <a:cubicBezTo>
                    <a:pt x="7188" y="6057"/>
                    <a:pt x="6800" y="5666"/>
                    <a:pt x="6583" y="5436"/>
                  </a:cubicBezTo>
                  <a:cubicBezTo>
                    <a:pt x="6537" y="5390"/>
                    <a:pt x="6484" y="5370"/>
                    <a:pt x="6432" y="5370"/>
                  </a:cubicBezTo>
                  <a:cubicBezTo>
                    <a:pt x="6294" y="5370"/>
                    <a:pt x="6166" y="5510"/>
                    <a:pt x="6191" y="5659"/>
                  </a:cubicBezTo>
                  <a:cubicBezTo>
                    <a:pt x="6381" y="6741"/>
                    <a:pt x="5698" y="7204"/>
                    <a:pt x="5015" y="7204"/>
                  </a:cubicBezTo>
                  <a:cubicBezTo>
                    <a:pt x="4231" y="7204"/>
                    <a:pt x="3448" y="6593"/>
                    <a:pt x="3986" y="5607"/>
                  </a:cubicBezTo>
                  <a:cubicBezTo>
                    <a:pt x="4070" y="5428"/>
                    <a:pt x="3928" y="5273"/>
                    <a:pt x="3776" y="5273"/>
                  </a:cubicBezTo>
                  <a:cubicBezTo>
                    <a:pt x="3711" y="5273"/>
                    <a:pt x="3645" y="5302"/>
                    <a:pt x="3593" y="5368"/>
                  </a:cubicBezTo>
                  <a:cubicBezTo>
                    <a:pt x="3559" y="5436"/>
                    <a:pt x="3525" y="5522"/>
                    <a:pt x="3491" y="5590"/>
                  </a:cubicBezTo>
                  <a:cubicBezTo>
                    <a:pt x="3235" y="5831"/>
                    <a:pt x="2936" y="5973"/>
                    <a:pt x="2666" y="5973"/>
                  </a:cubicBezTo>
                  <a:cubicBezTo>
                    <a:pt x="2341" y="5973"/>
                    <a:pt x="2057" y="5768"/>
                    <a:pt x="1936" y="5283"/>
                  </a:cubicBezTo>
                  <a:cubicBezTo>
                    <a:pt x="1646" y="4189"/>
                    <a:pt x="2893" y="3591"/>
                    <a:pt x="3730" y="3420"/>
                  </a:cubicBezTo>
                  <a:cubicBezTo>
                    <a:pt x="3986" y="3335"/>
                    <a:pt x="3935" y="2976"/>
                    <a:pt x="3679" y="2976"/>
                  </a:cubicBezTo>
                  <a:cubicBezTo>
                    <a:pt x="2671" y="2976"/>
                    <a:pt x="2534" y="1934"/>
                    <a:pt x="2773" y="1148"/>
                  </a:cubicBezTo>
                  <a:cubicBezTo>
                    <a:pt x="2930" y="666"/>
                    <a:pt x="3156" y="484"/>
                    <a:pt x="3404" y="484"/>
                  </a:cubicBezTo>
                  <a:close/>
                  <a:moveTo>
                    <a:pt x="5819" y="11791"/>
                  </a:moveTo>
                  <a:cubicBezTo>
                    <a:pt x="6773" y="11791"/>
                    <a:pt x="8183" y="12342"/>
                    <a:pt x="7199" y="13296"/>
                  </a:cubicBezTo>
                  <a:cubicBezTo>
                    <a:pt x="6156" y="14321"/>
                    <a:pt x="4465" y="14902"/>
                    <a:pt x="3149" y="15449"/>
                  </a:cubicBezTo>
                  <a:cubicBezTo>
                    <a:pt x="2534" y="15705"/>
                    <a:pt x="1919" y="15927"/>
                    <a:pt x="1304" y="16150"/>
                  </a:cubicBezTo>
                  <a:cubicBezTo>
                    <a:pt x="1765" y="15210"/>
                    <a:pt x="2329" y="14304"/>
                    <a:pt x="2978" y="13484"/>
                  </a:cubicBezTo>
                  <a:cubicBezTo>
                    <a:pt x="3610" y="12732"/>
                    <a:pt x="4465" y="12032"/>
                    <a:pt x="5439" y="11827"/>
                  </a:cubicBezTo>
                  <a:cubicBezTo>
                    <a:pt x="5550" y="11803"/>
                    <a:pt x="5679" y="11791"/>
                    <a:pt x="5819" y="11791"/>
                  </a:cubicBezTo>
                  <a:close/>
                  <a:moveTo>
                    <a:pt x="3508" y="1"/>
                  </a:moveTo>
                  <a:cubicBezTo>
                    <a:pt x="2998" y="1"/>
                    <a:pt x="2644" y="364"/>
                    <a:pt x="2414" y="806"/>
                  </a:cubicBezTo>
                  <a:cubicBezTo>
                    <a:pt x="2004" y="1643"/>
                    <a:pt x="2158" y="2754"/>
                    <a:pt x="2893" y="3215"/>
                  </a:cubicBezTo>
                  <a:cubicBezTo>
                    <a:pt x="1953" y="3625"/>
                    <a:pt x="1167" y="4445"/>
                    <a:pt x="1577" y="5573"/>
                  </a:cubicBezTo>
                  <a:cubicBezTo>
                    <a:pt x="1774" y="6122"/>
                    <a:pt x="2153" y="6351"/>
                    <a:pt x="2561" y="6351"/>
                  </a:cubicBezTo>
                  <a:cubicBezTo>
                    <a:pt x="2827" y="6351"/>
                    <a:pt x="3105" y="6254"/>
                    <a:pt x="3354" y="6086"/>
                  </a:cubicBezTo>
                  <a:cubicBezTo>
                    <a:pt x="3354" y="6103"/>
                    <a:pt x="3354" y="6120"/>
                    <a:pt x="3354" y="6137"/>
                  </a:cubicBezTo>
                  <a:cubicBezTo>
                    <a:pt x="3342" y="6134"/>
                    <a:pt x="3331" y="6133"/>
                    <a:pt x="3319" y="6133"/>
                  </a:cubicBezTo>
                  <a:cubicBezTo>
                    <a:pt x="3268" y="6133"/>
                    <a:pt x="3229" y="6163"/>
                    <a:pt x="3200" y="6205"/>
                  </a:cubicBezTo>
                  <a:cubicBezTo>
                    <a:pt x="825" y="9452"/>
                    <a:pt x="381" y="14031"/>
                    <a:pt x="22" y="17927"/>
                  </a:cubicBezTo>
                  <a:cubicBezTo>
                    <a:pt x="1" y="18057"/>
                    <a:pt x="138" y="18153"/>
                    <a:pt x="267" y="18153"/>
                  </a:cubicBezTo>
                  <a:cubicBezTo>
                    <a:pt x="341" y="18153"/>
                    <a:pt x="412" y="18121"/>
                    <a:pt x="450" y="18046"/>
                  </a:cubicBezTo>
                  <a:cubicBezTo>
                    <a:pt x="620" y="17602"/>
                    <a:pt x="825" y="17158"/>
                    <a:pt x="1030" y="16730"/>
                  </a:cubicBezTo>
                  <a:cubicBezTo>
                    <a:pt x="2534" y="16218"/>
                    <a:pt x="4021" y="15620"/>
                    <a:pt x="5456" y="14919"/>
                  </a:cubicBezTo>
                  <a:cubicBezTo>
                    <a:pt x="6481" y="14407"/>
                    <a:pt x="8429" y="13621"/>
                    <a:pt x="7848" y="12186"/>
                  </a:cubicBezTo>
                  <a:cubicBezTo>
                    <a:pt x="7586" y="11519"/>
                    <a:pt x="6979" y="11286"/>
                    <a:pt x="6300" y="11286"/>
                  </a:cubicBezTo>
                  <a:cubicBezTo>
                    <a:pt x="5429" y="11286"/>
                    <a:pt x="4438" y="11669"/>
                    <a:pt x="3901" y="12015"/>
                  </a:cubicBezTo>
                  <a:cubicBezTo>
                    <a:pt x="2449" y="12954"/>
                    <a:pt x="1492" y="14578"/>
                    <a:pt x="740" y="16201"/>
                  </a:cubicBezTo>
                  <a:cubicBezTo>
                    <a:pt x="723" y="16184"/>
                    <a:pt x="689" y="16167"/>
                    <a:pt x="655" y="16150"/>
                  </a:cubicBezTo>
                  <a:cubicBezTo>
                    <a:pt x="1013" y="12835"/>
                    <a:pt x="1628" y="9332"/>
                    <a:pt x="3371" y="6513"/>
                  </a:cubicBezTo>
                  <a:cubicBezTo>
                    <a:pt x="3474" y="7111"/>
                    <a:pt x="3969" y="7589"/>
                    <a:pt x="4738" y="7692"/>
                  </a:cubicBezTo>
                  <a:cubicBezTo>
                    <a:pt x="4823" y="7701"/>
                    <a:pt x="4905" y="7705"/>
                    <a:pt x="4984" y="7705"/>
                  </a:cubicBezTo>
                  <a:cubicBezTo>
                    <a:pt x="5970" y="7705"/>
                    <a:pt x="6589" y="7038"/>
                    <a:pt x="6652" y="6137"/>
                  </a:cubicBezTo>
                  <a:cubicBezTo>
                    <a:pt x="6922" y="6346"/>
                    <a:pt x="7236" y="6510"/>
                    <a:pt x="7563" y="6510"/>
                  </a:cubicBezTo>
                  <a:cubicBezTo>
                    <a:pt x="7691" y="6510"/>
                    <a:pt x="7821" y="6485"/>
                    <a:pt x="7950" y="6427"/>
                  </a:cubicBezTo>
                  <a:cubicBezTo>
                    <a:pt x="8514" y="6188"/>
                    <a:pt x="8753" y="5556"/>
                    <a:pt x="8839" y="4992"/>
                  </a:cubicBezTo>
                  <a:cubicBezTo>
                    <a:pt x="8907" y="4428"/>
                    <a:pt x="8839" y="3865"/>
                    <a:pt x="8463" y="3454"/>
                  </a:cubicBezTo>
                  <a:cubicBezTo>
                    <a:pt x="8309" y="3284"/>
                    <a:pt x="8121" y="3198"/>
                    <a:pt x="7916" y="3181"/>
                  </a:cubicBezTo>
                  <a:cubicBezTo>
                    <a:pt x="8634" y="2361"/>
                    <a:pt x="8890" y="1319"/>
                    <a:pt x="7780" y="481"/>
                  </a:cubicBezTo>
                  <a:cubicBezTo>
                    <a:pt x="7438" y="190"/>
                    <a:pt x="7031" y="54"/>
                    <a:pt x="6629" y="54"/>
                  </a:cubicBezTo>
                  <a:cubicBezTo>
                    <a:pt x="5946" y="54"/>
                    <a:pt x="5279" y="448"/>
                    <a:pt x="4977" y="1148"/>
                  </a:cubicBezTo>
                  <a:cubicBezTo>
                    <a:pt x="4653" y="601"/>
                    <a:pt x="4191" y="54"/>
                    <a:pt x="3576" y="3"/>
                  </a:cubicBezTo>
                  <a:cubicBezTo>
                    <a:pt x="3553" y="2"/>
                    <a:pt x="3530" y="1"/>
                    <a:pt x="3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93;p82">
              <a:extLst>
                <a:ext uri="{FF2B5EF4-FFF2-40B4-BE49-F238E27FC236}">
                  <a16:creationId xmlns:a16="http://schemas.microsoft.com/office/drawing/2014/main" id="{DAB5DD56-688B-BE39-8731-119D3E7B6DF1}"/>
                </a:ext>
              </a:extLst>
            </p:cNvPr>
            <p:cNvSpPr/>
            <p:nvPr/>
          </p:nvSpPr>
          <p:spPr>
            <a:xfrm>
              <a:off x="2038835" y="1790129"/>
              <a:ext cx="74398" cy="95329"/>
            </a:xfrm>
            <a:custGeom>
              <a:avLst/>
              <a:gdLst/>
              <a:ahLst/>
              <a:cxnLst/>
              <a:rect l="l" t="t" r="r" b="b"/>
              <a:pathLst>
                <a:path w="1795" h="2300" extrusionOk="0">
                  <a:moveTo>
                    <a:pt x="428" y="1085"/>
                  </a:moveTo>
                  <a:cubicBezTo>
                    <a:pt x="479" y="1153"/>
                    <a:pt x="547" y="1239"/>
                    <a:pt x="616" y="1307"/>
                  </a:cubicBezTo>
                  <a:cubicBezTo>
                    <a:pt x="630" y="1348"/>
                    <a:pt x="677" y="1424"/>
                    <a:pt x="694" y="1424"/>
                  </a:cubicBezTo>
                  <a:cubicBezTo>
                    <a:pt x="699" y="1424"/>
                    <a:pt x="701" y="1419"/>
                    <a:pt x="701" y="1410"/>
                  </a:cubicBezTo>
                  <a:cubicBezTo>
                    <a:pt x="718" y="1529"/>
                    <a:pt x="804" y="1615"/>
                    <a:pt x="923" y="1615"/>
                  </a:cubicBezTo>
                  <a:cubicBezTo>
                    <a:pt x="992" y="1683"/>
                    <a:pt x="1060" y="1734"/>
                    <a:pt x="1128" y="1785"/>
                  </a:cubicBezTo>
                  <a:cubicBezTo>
                    <a:pt x="1078" y="1849"/>
                    <a:pt x="999" y="1884"/>
                    <a:pt x="913" y="1884"/>
                  </a:cubicBezTo>
                  <a:cubicBezTo>
                    <a:pt x="883" y="1884"/>
                    <a:pt x="852" y="1880"/>
                    <a:pt x="821" y="1871"/>
                  </a:cubicBezTo>
                  <a:cubicBezTo>
                    <a:pt x="599" y="1820"/>
                    <a:pt x="411" y="1444"/>
                    <a:pt x="394" y="1239"/>
                  </a:cubicBezTo>
                  <a:cubicBezTo>
                    <a:pt x="394" y="1187"/>
                    <a:pt x="411" y="1119"/>
                    <a:pt x="428" y="1085"/>
                  </a:cubicBezTo>
                  <a:close/>
                  <a:moveTo>
                    <a:pt x="446" y="1"/>
                  </a:moveTo>
                  <a:cubicBezTo>
                    <a:pt x="379" y="1"/>
                    <a:pt x="315" y="13"/>
                    <a:pt x="257" y="43"/>
                  </a:cubicBezTo>
                  <a:cubicBezTo>
                    <a:pt x="1" y="162"/>
                    <a:pt x="86" y="470"/>
                    <a:pt x="189" y="658"/>
                  </a:cubicBezTo>
                  <a:cubicBezTo>
                    <a:pt x="189" y="692"/>
                    <a:pt x="206" y="726"/>
                    <a:pt x="223" y="760"/>
                  </a:cubicBezTo>
                  <a:cubicBezTo>
                    <a:pt x="69" y="914"/>
                    <a:pt x="1" y="1136"/>
                    <a:pt x="35" y="1375"/>
                  </a:cubicBezTo>
                  <a:cubicBezTo>
                    <a:pt x="101" y="1789"/>
                    <a:pt x="472" y="2300"/>
                    <a:pt x="930" y="2300"/>
                  </a:cubicBezTo>
                  <a:cubicBezTo>
                    <a:pt x="945" y="2300"/>
                    <a:pt x="960" y="2299"/>
                    <a:pt x="975" y="2298"/>
                  </a:cubicBezTo>
                  <a:cubicBezTo>
                    <a:pt x="1248" y="2264"/>
                    <a:pt x="1487" y="2093"/>
                    <a:pt x="1607" y="1854"/>
                  </a:cubicBezTo>
                  <a:cubicBezTo>
                    <a:pt x="1692" y="1803"/>
                    <a:pt x="1743" y="1717"/>
                    <a:pt x="1760" y="1632"/>
                  </a:cubicBezTo>
                  <a:cubicBezTo>
                    <a:pt x="1795" y="1529"/>
                    <a:pt x="1778" y="1410"/>
                    <a:pt x="1760" y="1307"/>
                  </a:cubicBezTo>
                  <a:cubicBezTo>
                    <a:pt x="1743" y="931"/>
                    <a:pt x="1555" y="589"/>
                    <a:pt x="1248" y="367"/>
                  </a:cubicBezTo>
                  <a:cubicBezTo>
                    <a:pt x="1068" y="229"/>
                    <a:pt x="731" y="1"/>
                    <a:pt x="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4;p82">
              <a:extLst>
                <a:ext uri="{FF2B5EF4-FFF2-40B4-BE49-F238E27FC236}">
                  <a16:creationId xmlns:a16="http://schemas.microsoft.com/office/drawing/2014/main" id="{CFCCA61D-B975-86A3-C721-081B82A7B276}"/>
                </a:ext>
              </a:extLst>
            </p:cNvPr>
            <p:cNvSpPr/>
            <p:nvPr/>
          </p:nvSpPr>
          <p:spPr>
            <a:xfrm>
              <a:off x="1638817" y="1560876"/>
              <a:ext cx="91267" cy="91475"/>
            </a:xfrm>
            <a:custGeom>
              <a:avLst/>
              <a:gdLst/>
              <a:ahLst/>
              <a:cxnLst/>
              <a:rect l="l" t="t" r="r" b="b"/>
              <a:pathLst>
                <a:path w="2202" h="2207" extrusionOk="0">
                  <a:moveTo>
                    <a:pt x="1183" y="412"/>
                  </a:moveTo>
                  <a:cubicBezTo>
                    <a:pt x="1192" y="412"/>
                    <a:pt x="1201" y="413"/>
                    <a:pt x="1211" y="414"/>
                  </a:cubicBezTo>
                  <a:cubicBezTo>
                    <a:pt x="1245" y="431"/>
                    <a:pt x="1262" y="448"/>
                    <a:pt x="1296" y="465"/>
                  </a:cubicBezTo>
                  <a:cubicBezTo>
                    <a:pt x="1305" y="473"/>
                    <a:pt x="1318" y="478"/>
                    <a:pt x="1331" y="478"/>
                  </a:cubicBezTo>
                  <a:cubicBezTo>
                    <a:pt x="1343" y="478"/>
                    <a:pt x="1356" y="473"/>
                    <a:pt x="1365" y="465"/>
                  </a:cubicBezTo>
                  <a:cubicBezTo>
                    <a:pt x="1382" y="482"/>
                    <a:pt x="1416" y="499"/>
                    <a:pt x="1433" y="516"/>
                  </a:cubicBezTo>
                  <a:cubicBezTo>
                    <a:pt x="1672" y="807"/>
                    <a:pt x="1724" y="1200"/>
                    <a:pt x="1570" y="1541"/>
                  </a:cubicBezTo>
                  <a:cubicBezTo>
                    <a:pt x="1475" y="1730"/>
                    <a:pt x="1325" y="1810"/>
                    <a:pt x="1170" y="1810"/>
                  </a:cubicBezTo>
                  <a:cubicBezTo>
                    <a:pt x="933" y="1810"/>
                    <a:pt x="685" y="1622"/>
                    <a:pt x="613" y="1353"/>
                  </a:cubicBezTo>
                  <a:cubicBezTo>
                    <a:pt x="579" y="1165"/>
                    <a:pt x="579" y="960"/>
                    <a:pt x="630" y="755"/>
                  </a:cubicBezTo>
                  <a:cubicBezTo>
                    <a:pt x="809" y="576"/>
                    <a:pt x="989" y="412"/>
                    <a:pt x="1183" y="412"/>
                  </a:cubicBezTo>
                  <a:close/>
                  <a:moveTo>
                    <a:pt x="1207" y="0"/>
                  </a:moveTo>
                  <a:cubicBezTo>
                    <a:pt x="709" y="0"/>
                    <a:pt x="163" y="455"/>
                    <a:pt x="32" y="943"/>
                  </a:cubicBezTo>
                  <a:cubicBezTo>
                    <a:pt x="0" y="1054"/>
                    <a:pt x="86" y="1150"/>
                    <a:pt x="194" y="1150"/>
                  </a:cubicBezTo>
                  <a:cubicBezTo>
                    <a:pt x="202" y="1150"/>
                    <a:pt x="211" y="1150"/>
                    <a:pt x="220" y="1148"/>
                  </a:cubicBezTo>
                  <a:lnTo>
                    <a:pt x="220" y="1200"/>
                  </a:lnTo>
                  <a:cubicBezTo>
                    <a:pt x="245" y="1765"/>
                    <a:pt x="676" y="2206"/>
                    <a:pt x="1157" y="2206"/>
                  </a:cubicBezTo>
                  <a:cubicBezTo>
                    <a:pt x="1345" y="2206"/>
                    <a:pt x="1541" y="2139"/>
                    <a:pt x="1724" y="1986"/>
                  </a:cubicBezTo>
                  <a:cubicBezTo>
                    <a:pt x="2202" y="1610"/>
                    <a:pt x="2151" y="738"/>
                    <a:pt x="1792" y="294"/>
                  </a:cubicBezTo>
                  <a:cubicBezTo>
                    <a:pt x="1631" y="87"/>
                    <a:pt x="1423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95;p82">
              <a:extLst>
                <a:ext uri="{FF2B5EF4-FFF2-40B4-BE49-F238E27FC236}">
                  <a16:creationId xmlns:a16="http://schemas.microsoft.com/office/drawing/2014/main" id="{877FEB65-DB27-08EE-E178-9FC7EA65A4A3}"/>
                </a:ext>
              </a:extLst>
            </p:cNvPr>
            <p:cNvSpPr/>
            <p:nvPr/>
          </p:nvSpPr>
          <p:spPr>
            <a:xfrm>
              <a:off x="1460963" y="1402750"/>
              <a:ext cx="451861" cy="963779"/>
            </a:xfrm>
            <a:custGeom>
              <a:avLst/>
              <a:gdLst/>
              <a:ahLst/>
              <a:cxnLst/>
              <a:rect l="l" t="t" r="r" b="b"/>
              <a:pathLst>
                <a:path w="10902" h="23253" extrusionOk="0">
                  <a:moveTo>
                    <a:pt x="7245" y="692"/>
                  </a:moveTo>
                  <a:cubicBezTo>
                    <a:pt x="6732" y="1529"/>
                    <a:pt x="6305" y="2417"/>
                    <a:pt x="5980" y="3357"/>
                  </a:cubicBezTo>
                  <a:cubicBezTo>
                    <a:pt x="5952" y="3487"/>
                    <a:pt x="6057" y="3629"/>
                    <a:pt x="6183" y="3629"/>
                  </a:cubicBezTo>
                  <a:cubicBezTo>
                    <a:pt x="6206" y="3629"/>
                    <a:pt x="6230" y="3624"/>
                    <a:pt x="6254" y="3613"/>
                  </a:cubicBezTo>
                  <a:cubicBezTo>
                    <a:pt x="6957" y="3309"/>
                    <a:pt x="7711" y="3153"/>
                    <a:pt x="8466" y="3153"/>
                  </a:cubicBezTo>
                  <a:cubicBezTo>
                    <a:pt x="8940" y="3153"/>
                    <a:pt x="9414" y="3215"/>
                    <a:pt x="9876" y="3340"/>
                  </a:cubicBezTo>
                  <a:cubicBezTo>
                    <a:pt x="9056" y="3767"/>
                    <a:pt x="8167" y="4092"/>
                    <a:pt x="7347" y="4485"/>
                  </a:cubicBezTo>
                  <a:cubicBezTo>
                    <a:pt x="7194" y="4570"/>
                    <a:pt x="7194" y="4775"/>
                    <a:pt x="7347" y="4861"/>
                  </a:cubicBezTo>
                  <a:cubicBezTo>
                    <a:pt x="8116" y="5254"/>
                    <a:pt x="8543" y="5920"/>
                    <a:pt x="8765" y="6706"/>
                  </a:cubicBezTo>
                  <a:cubicBezTo>
                    <a:pt x="8219" y="6194"/>
                    <a:pt x="7501" y="5954"/>
                    <a:pt x="6715" y="5852"/>
                  </a:cubicBezTo>
                  <a:cubicBezTo>
                    <a:pt x="6692" y="5845"/>
                    <a:pt x="6670" y="5842"/>
                    <a:pt x="6648" y="5842"/>
                  </a:cubicBezTo>
                  <a:cubicBezTo>
                    <a:pt x="6507" y="5842"/>
                    <a:pt x="6397" y="5975"/>
                    <a:pt x="6442" y="6108"/>
                  </a:cubicBezTo>
                  <a:cubicBezTo>
                    <a:pt x="6630" y="7287"/>
                    <a:pt x="6749" y="8381"/>
                    <a:pt x="6390" y="9474"/>
                  </a:cubicBezTo>
                  <a:cubicBezTo>
                    <a:pt x="6254" y="8551"/>
                    <a:pt x="5946" y="7663"/>
                    <a:pt x="5468" y="6843"/>
                  </a:cubicBezTo>
                  <a:cubicBezTo>
                    <a:pt x="5451" y="6809"/>
                    <a:pt x="5417" y="6792"/>
                    <a:pt x="5399" y="6774"/>
                  </a:cubicBezTo>
                  <a:cubicBezTo>
                    <a:pt x="5434" y="6757"/>
                    <a:pt x="5485" y="6740"/>
                    <a:pt x="5536" y="6723"/>
                  </a:cubicBezTo>
                  <a:cubicBezTo>
                    <a:pt x="5639" y="6655"/>
                    <a:pt x="5587" y="6501"/>
                    <a:pt x="5468" y="6501"/>
                  </a:cubicBezTo>
                  <a:cubicBezTo>
                    <a:pt x="4528" y="6689"/>
                    <a:pt x="3810" y="7577"/>
                    <a:pt x="3366" y="8517"/>
                  </a:cubicBezTo>
                  <a:cubicBezTo>
                    <a:pt x="3435" y="7646"/>
                    <a:pt x="3725" y="6792"/>
                    <a:pt x="4203" y="6040"/>
                  </a:cubicBezTo>
                  <a:cubicBezTo>
                    <a:pt x="4289" y="5896"/>
                    <a:pt x="4147" y="5729"/>
                    <a:pt x="3998" y="5729"/>
                  </a:cubicBezTo>
                  <a:cubicBezTo>
                    <a:pt x="3970" y="5729"/>
                    <a:pt x="3941" y="5735"/>
                    <a:pt x="3913" y="5749"/>
                  </a:cubicBezTo>
                  <a:cubicBezTo>
                    <a:pt x="3042" y="6262"/>
                    <a:pt x="2153" y="6655"/>
                    <a:pt x="1401" y="7270"/>
                  </a:cubicBezTo>
                  <a:cubicBezTo>
                    <a:pt x="1794" y="6262"/>
                    <a:pt x="2392" y="5356"/>
                    <a:pt x="3144" y="4587"/>
                  </a:cubicBezTo>
                  <a:cubicBezTo>
                    <a:pt x="3247" y="4451"/>
                    <a:pt x="3161" y="4263"/>
                    <a:pt x="2990" y="4246"/>
                  </a:cubicBezTo>
                  <a:cubicBezTo>
                    <a:pt x="2307" y="4246"/>
                    <a:pt x="1606" y="4246"/>
                    <a:pt x="923" y="4297"/>
                  </a:cubicBezTo>
                  <a:cubicBezTo>
                    <a:pt x="1740" y="3715"/>
                    <a:pt x="2647" y="3339"/>
                    <a:pt x="3625" y="3339"/>
                  </a:cubicBezTo>
                  <a:cubicBezTo>
                    <a:pt x="3996" y="3339"/>
                    <a:pt x="4377" y="3393"/>
                    <a:pt x="4767" y="3511"/>
                  </a:cubicBezTo>
                  <a:cubicBezTo>
                    <a:pt x="4778" y="3513"/>
                    <a:pt x="4789" y="3514"/>
                    <a:pt x="4799" y="3514"/>
                  </a:cubicBezTo>
                  <a:cubicBezTo>
                    <a:pt x="4894" y="3514"/>
                    <a:pt x="4993" y="3449"/>
                    <a:pt x="5024" y="3357"/>
                  </a:cubicBezTo>
                  <a:cubicBezTo>
                    <a:pt x="5212" y="2059"/>
                    <a:pt x="6151" y="1221"/>
                    <a:pt x="7245" y="692"/>
                  </a:cubicBezTo>
                  <a:close/>
                  <a:moveTo>
                    <a:pt x="10337" y="15386"/>
                  </a:moveTo>
                  <a:lnTo>
                    <a:pt x="10337" y="15386"/>
                  </a:lnTo>
                  <a:cubicBezTo>
                    <a:pt x="10286" y="17248"/>
                    <a:pt x="8492" y="18530"/>
                    <a:pt x="7279" y="19862"/>
                  </a:cubicBezTo>
                  <a:cubicBezTo>
                    <a:pt x="7279" y="19709"/>
                    <a:pt x="7313" y="19572"/>
                    <a:pt x="7313" y="19418"/>
                  </a:cubicBezTo>
                  <a:cubicBezTo>
                    <a:pt x="8048" y="17880"/>
                    <a:pt x="9090" y="16514"/>
                    <a:pt x="10337" y="15386"/>
                  </a:cubicBezTo>
                  <a:close/>
                  <a:moveTo>
                    <a:pt x="3228" y="15239"/>
                  </a:moveTo>
                  <a:cubicBezTo>
                    <a:pt x="3832" y="15239"/>
                    <a:pt x="4938" y="16448"/>
                    <a:pt x="5143" y="16667"/>
                  </a:cubicBezTo>
                  <a:cubicBezTo>
                    <a:pt x="5895" y="17488"/>
                    <a:pt x="6664" y="18598"/>
                    <a:pt x="6766" y="19743"/>
                  </a:cubicBezTo>
                  <a:cubicBezTo>
                    <a:pt x="6766" y="19794"/>
                    <a:pt x="6801" y="19828"/>
                    <a:pt x="6835" y="19845"/>
                  </a:cubicBezTo>
                  <a:cubicBezTo>
                    <a:pt x="6835" y="19931"/>
                    <a:pt x="6818" y="20033"/>
                    <a:pt x="6818" y="20119"/>
                  </a:cubicBezTo>
                  <a:cubicBezTo>
                    <a:pt x="6066" y="19470"/>
                    <a:pt x="5160" y="18974"/>
                    <a:pt x="4426" y="18291"/>
                  </a:cubicBezTo>
                  <a:cubicBezTo>
                    <a:pt x="3845" y="17761"/>
                    <a:pt x="2187" y="16274"/>
                    <a:pt x="2973" y="15352"/>
                  </a:cubicBezTo>
                  <a:cubicBezTo>
                    <a:pt x="3040" y="15273"/>
                    <a:pt x="3127" y="15239"/>
                    <a:pt x="3228" y="15239"/>
                  </a:cubicBezTo>
                  <a:close/>
                  <a:moveTo>
                    <a:pt x="7799" y="0"/>
                  </a:moveTo>
                  <a:cubicBezTo>
                    <a:pt x="7780" y="0"/>
                    <a:pt x="7760" y="3"/>
                    <a:pt x="7740" y="8"/>
                  </a:cubicBezTo>
                  <a:cubicBezTo>
                    <a:pt x="6356" y="555"/>
                    <a:pt x="5092" y="1409"/>
                    <a:pt x="4682" y="2913"/>
                  </a:cubicBezTo>
                  <a:cubicBezTo>
                    <a:pt x="4682" y="2947"/>
                    <a:pt x="2802" y="2964"/>
                    <a:pt x="2546" y="3033"/>
                  </a:cubicBezTo>
                  <a:cubicBezTo>
                    <a:pt x="1623" y="3221"/>
                    <a:pt x="803" y="3801"/>
                    <a:pt x="103" y="4399"/>
                  </a:cubicBezTo>
                  <a:cubicBezTo>
                    <a:pt x="0" y="4536"/>
                    <a:pt x="86" y="4741"/>
                    <a:pt x="257" y="4758"/>
                  </a:cubicBezTo>
                  <a:cubicBezTo>
                    <a:pt x="1008" y="4673"/>
                    <a:pt x="1777" y="4656"/>
                    <a:pt x="2529" y="4639"/>
                  </a:cubicBezTo>
                  <a:lnTo>
                    <a:pt x="2529" y="4639"/>
                  </a:lnTo>
                  <a:cubicBezTo>
                    <a:pt x="1692" y="5578"/>
                    <a:pt x="1077" y="6706"/>
                    <a:pt x="735" y="7919"/>
                  </a:cubicBezTo>
                  <a:cubicBezTo>
                    <a:pt x="722" y="8058"/>
                    <a:pt x="841" y="8169"/>
                    <a:pt x="958" y="8169"/>
                  </a:cubicBezTo>
                  <a:cubicBezTo>
                    <a:pt x="1000" y="8169"/>
                    <a:pt x="1041" y="8155"/>
                    <a:pt x="1077" y="8124"/>
                  </a:cubicBezTo>
                  <a:cubicBezTo>
                    <a:pt x="1760" y="7355"/>
                    <a:pt x="2632" y="6911"/>
                    <a:pt x="3503" y="6433"/>
                  </a:cubicBezTo>
                  <a:lnTo>
                    <a:pt x="3503" y="6433"/>
                  </a:lnTo>
                  <a:cubicBezTo>
                    <a:pt x="2973" y="7560"/>
                    <a:pt x="2905" y="8756"/>
                    <a:pt x="2905" y="10038"/>
                  </a:cubicBezTo>
                  <a:cubicBezTo>
                    <a:pt x="2905" y="10154"/>
                    <a:pt x="3021" y="10227"/>
                    <a:pt x="3127" y="10227"/>
                  </a:cubicBezTo>
                  <a:cubicBezTo>
                    <a:pt x="3208" y="10227"/>
                    <a:pt x="3283" y="10185"/>
                    <a:pt x="3298" y="10089"/>
                  </a:cubicBezTo>
                  <a:cubicBezTo>
                    <a:pt x="3452" y="9047"/>
                    <a:pt x="4067" y="7543"/>
                    <a:pt x="5058" y="6928"/>
                  </a:cubicBezTo>
                  <a:cubicBezTo>
                    <a:pt x="5058" y="6962"/>
                    <a:pt x="5058" y="7014"/>
                    <a:pt x="5092" y="7065"/>
                  </a:cubicBezTo>
                  <a:cubicBezTo>
                    <a:pt x="5673" y="7988"/>
                    <a:pt x="5946" y="9235"/>
                    <a:pt x="6100" y="10311"/>
                  </a:cubicBezTo>
                  <a:cubicBezTo>
                    <a:pt x="6129" y="10416"/>
                    <a:pt x="6221" y="10473"/>
                    <a:pt x="6313" y="10473"/>
                  </a:cubicBezTo>
                  <a:cubicBezTo>
                    <a:pt x="6384" y="10473"/>
                    <a:pt x="6455" y="10438"/>
                    <a:pt x="6493" y="10363"/>
                  </a:cubicBezTo>
                  <a:cubicBezTo>
                    <a:pt x="6886" y="9577"/>
                    <a:pt x="7074" y="8688"/>
                    <a:pt x="7040" y="7800"/>
                  </a:cubicBezTo>
                  <a:lnTo>
                    <a:pt x="7040" y="7800"/>
                  </a:lnTo>
                  <a:cubicBezTo>
                    <a:pt x="7108" y="8005"/>
                    <a:pt x="7176" y="8193"/>
                    <a:pt x="7228" y="8346"/>
                  </a:cubicBezTo>
                  <a:cubicBezTo>
                    <a:pt x="7723" y="10226"/>
                    <a:pt x="7604" y="12293"/>
                    <a:pt x="7433" y="14224"/>
                  </a:cubicBezTo>
                  <a:cubicBezTo>
                    <a:pt x="7296" y="15813"/>
                    <a:pt x="7074" y="17402"/>
                    <a:pt x="6903" y="18991"/>
                  </a:cubicBezTo>
                  <a:cubicBezTo>
                    <a:pt x="6664" y="17966"/>
                    <a:pt x="5963" y="17026"/>
                    <a:pt x="5314" y="16274"/>
                  </a:cubicBezTo>
                  <a:cubicBezTo>
                    <a:pt x="4898" y="15801"/>
                    <a:pt x="3999" y="14845"/>
                    <a:pt x="3206" y="14845"/>
                  </a:cubicBezTo>
                  <a:cubicBezTo>
                    <a:pt x="3055" y="14845"/>
                    <a:pt x="2908" y="14879"/>
                    <a:pt x="2768" y="14959"/>
                  </a:cubicBezTo>
                  <a:cubicBezTo>
                    <a:pt x="1811" y="15506"/>
                    <a:pt x="2717" y="17060"/>
                    <a:pt x="3161" y="17607"/>
                  </a:cubicBezTo>
                  <a:cubicBezTo>
                    <a:pt x="3759" y="18308"/>
                    <a:pt x="4443" y="18957"/>
                    <a:pt x="5194" y="19521"/>
                  </a:cubicBezTo>
                  <a:cubicBezTo>
                    <a:pt x="5622" y="19845"/>
                    <a:pt x="6168" y="20409"/>
                    <a:pt x="6715" y="20478"/>
                  </a:cubicBezTo>
                  <a:cubicBezTo>
                    <a:pt x="6724" y="20486"/>
                    <a:pt x="6732" y="20490"/>
                    <a:pt x="6743" y="20490"/>
                  </a:cubicBezTo>
                  <a:cubicBezTo>
                    <a:pt x="6754" y="20490"/>
                    <a:pt x="6766" y="20486"/>
                    <a:pt x="6783" y="20478"/>
                  </a:cubicBezTo>
                  <a:lnTo>
                    <a:pt x="6783" y="20478"/>
                  </a:lnTo>
                  <a:lnTo>
                    <a:pt x="6715" y="20563"/>
                  </a:lnTo>
                  <a:cubicBezTo>
                    <a:pt x="6681" y="20631"/>
                    <a:pt x="6681" y="20717"/>
                    <a:pt x="6749" y="20768"/>
                  </a:cubicBezTo>
                  <a:cubicBezTo>
                    <a:pt x="6647" y="21537"/>
                    <a:pt x="6442" y="22630"/>
                    <a:pt x="6766" y="23160"/>
                  </a:cubicBezTo>
                  <a:cubicBezTo>
                    <a:pt x="6813" y="23218"/>
                    <a:pt x="6883" y="23253"/>
                    <a:pt x="6950" y="23253"/>
                  </a:cubicBezTo>
                  <a:cubicBezTo>
                    <a:pt x="6981" y="23253"/>
                    <a:pt x="7012" y="23245"/>
                    <a:pt x="7040" y="23228"/>
                  </a:cubicBezTo>
                  <a:lnTo>
                    <a:pt x="7091" y="23211"/>
                  </a:lnTo>
                  <a:cubicBezTo>
                    <a:pt x="7285" y="23131"/>
                    <a:pt x="7158" y="22867"/>
                    <a:pt x="6971" y="22867"/>
                  </a:cubicBezTo>
                  <a:cubicBezTo>
                    <a:pt x="6960" y="22867"/>
                    <a:pt x="6949" y="22868"/>
                    <a:pt x="6937" y="22870"/>
                  </a:cubicBezTo>
                  <a:cubicBezTo>
                    <a:pt x="7228" y="22818"/>
                    <a:pt x="7262" y="21503"/>
                    <a:pt x="7279" y="20614"/>
                  </a:cubicBezTo>
                  <a:cubicBezTo>
                    <a:pt x="8099" y="20050"/>
                    <a:pt x="8851" y="18991"/>
                    <a:pt x="9415" y="18239"/>
                  </a:cubicBezTo>
                  <a:cubicBezTo>
                    <a:pt x="10098" y="17334"/>
                    <a:pt x="10901" y="16172"/>
                    <a:pt x="10730" y="14959"/>
                  </a:cubicBezTo>
                  <a:cubicBezTo>
                    <a:pt x="10730" y="14830"/>
                    <a:pt x="10635" y="14750"/>
                    <a:pt x="10530" y="14750"/>
                  </a:cubicBezTo>
                  <a:cubicBezTo>
                    <a:pt x="10482" y="14750"/>
                    <a:pt x="10432" y="14767"/>
                    <a:pt x="10389" y="14805"/>
                  </a:cubicBezTo>
                  <a:cubicBezTo>
                    <a:pt x="9398" y="15693"/>
                    <a:pt x="8526" y="16702"/>
                    <a:pt x="7792" y="17812"/>
                  </a:cubicBezTo>
                  <a:cubicBezTo>
                    <a:pt x="7706" y="17932"/>
                    <a:pt x="7569" y="18120"/>
                    <a:pt x="7416" y="18342"/>
                  </a:cubicBezTo>
                  <a:cubicBezTo>
                    <a:pt x="7552" y="16975"/>
                    <a:pt x="7757" y="15608"/>
                    <a:pt x="7894" y="14224"/>
                  </a:cubicBezTo>
                  <a:cubicBezTo>
                    <a:pt x="8065" y="12635"/>
                    <a:pt x="8048" y="11029"/>
                    <a:pt x="7826" y="9440"/>
                  </a:cubicBezTo>
                  <a:cubicBezTo>
                    <a:pt x="7774" y="9149"/>
                    <a:pt x="7006" y="6399"/>
                    <a:pt x="7006" y="6330"/>
                  </a:cubicBezTo>
                  <a:lnTo>
                    <a:pt x="7006" y="6330"/>
                  </a:lnTo>
                  <a:cubicBezTo>
                    <a:pt x="7860" y="6501"/>
                    <a:pt x="8595" y="6877"/>
                    <a:pt x="8971" y="7748"/>
                  </a:cubicBezTo>
                  <a:cubicBezTo>
                    <a:pt x="9018" y="7823"/>
                    <a:pt x="9093" y="7857"/>
                    <a:pt x="9166" y="7857"/>
                  </a:cubicBezTo>
                  <a:cubicBezTo>
                    <a:pt x="9275" y="7857"/>
                    <a:pt x="9381" y="7779"/>
                    <a:pt x="9381" y="7646"/>
                  </a:cubicBezTo>
                  <a:cubicBezTo>
                    <a:pt x="9227" y="6484"/>
                    <a:pt x="8868" y="5356"/>
                    <a:pt x="7911" y="4690"/>
                  </a:cubicBezTo>
                  <a:cubicBezTo>
                    <a:pt x="8800" y="4314"/>
                    <a:pt x="9688" y="3972"/>
                    <a:pt x="10525" y="3494"/>
                  </a:cubicBezTo>
                  <a:cubicBezTo>
                    <a:pt x="10696" y="3391"/>
                    <a:pt x="10662" y="3135"/>
                    <a:pt x="10474" y="3101"/>
                  </a:cubicBezTo>
                  <a:cubicBezTo>
                    <a:pt x="9831" y="2849"/>
                    <a:pt x="9152" y="2725"/>
                    <a:pt x="8473" y="2725"/>
                  </a:cubicBezTo>
                  <a:cubicBezTo>
                    <a:pt x="7819" y="2725"/>
                    <a:pt x="7165" y="2840"/>
                    <a:pt x="6544" y="3067"/>
                  </a:cubicBezTo>
                  <a:cubicBezTo>
                    <a:pt x="6920" y="2093"/>
                    <a:pt x="7399" y="1170"/>
                    <a:pt x="7980" y="316"/>
                  </a:cubicBezTo>
                  <a:cubicBezTo>
                    <a:pt x="8056" y="179"/>
                    <a:pt x="7955" y="0"/>
                    <a:pt x="77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0" grpId="0" animBg="1"/>
      <p:bldP spid="1161" grpId="0" animBg="1"/>
      <p:bldP spid="1165" grpId="0" build="p"/>
      <p:bldP spid="1166" grpId="0" build="p"/>
      <p:bldP spid="1167" grpId="0"/>
      <p:bldP spid="1188" grpId="0" animBg="1"/>
      <p:bldP spid="118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6" name="Google Shape;1066;p56"/>
          <p:cNvGrpSpPr/>
          <p:nvPr/>
        </p:nvGrpSpPr>
        <p:grpSpPr>
          <a:xfrm rot="-5979521" flipH="1">
            <a:off x="3503607" y="2943303"/>
            <a:ext cx="1329014" cy="3085241"/>
            <a:chOff x="-751900" y="2850775"/>
            <a:chExt cx="516875" cy="1199900"/>
          </a:xfrm>
        </p:grpSpPr>
        <p:sp>
          <p:nvSpPr>
            <p:cNvPr id="1067" name="Google Shape;1067;p56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8" name="Google Shape;1068;p56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069" name="Google Shape;1069;p56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56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56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56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56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56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56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56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56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56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56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56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56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56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56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56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56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56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56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56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56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56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56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2" name="Google Shape;1092;p56"/>
          <p:cNvGrpSpPr/>
          <p:nvPr/>
        </p:nvGrpSpPr>
        <p:grpSpPr>
          <a:xfrm rot="1224392">
            <a:off x="6091581" y="1114845"/>
            <a:ext cx="2811681" cy="1407910"/>
            <a:chOff x="7110451" y="4123771"/>
            <a:chExt cx="2429676" cy="1216626"/>
          </a:xfrm>
        </p:grpSpPr>
        <p:sp>
          <p:nvSpPr>
            <p:cNvPr id="1093" name="Google Shape;1093;p56"/>
            <p:cNvSpPr/>
            <p:nvPr/>
          </p:nvSpPr>
          <p:spPr>
            <a:xfrm rot="-542283">
              <a:off x="7163768" y="4300881"/>
              <a:ext cx="2323042" cy="862406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56"/>
            <p:cNvSpPr/>
            <p:nvPr/>
          </p:nvSpPr>
          <p:spPr>
            <a:xfrm rot="-542283">
              <a:off x="7295490" y="4456349"/>
              <a:ext cx="2071279" cy="555861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5" name="Google Shape;1095;p56"/>
          <p:cNvSpPr/>
          <p:nvPr/>
        </p:nvSpPr>
        <p:spPr>
          <a:xfrm flipH="1">
            <a:off x="1851822" y="1073538"/>
            <a:ext cx="5440366" cy="314883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8" name="Google Shape;1098;p56"/>
          <p:cNvGrpSpPr/>
          <p:nvPr/>
        </p:nvGrpSpPr>
        <p:grpSpPr>
          <a:xfrm rot="2696158">
            <a:off x="-69976" y="-1002552"/>
            <a:ext cx="2533197" cy="3214870"/>
            <a:chOff x="1154976" y="632775"/>
            <a:chExt cx="2502430" cy="3877954"/>
          </a:xfrm>
        </p:grpSpPr>
        <p:sp>
          <p:nvSpPr>
            <p:cNvPr id="1099" name="Google Shape;1099;p5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1" name="Google Shape;1101;p56"/>
          <p:cNvSpPr/>
          <p:nvPr/>
        </p:nvSpPr>
        <p:spPr>
          <a:xfrm>
            <a:off x="1564150" y="3022075"/>
            <a:ext cx="899633" cy="989908"/>
          </a:xfrm>
          <a:custGeom>
            <a:avLst/>
            <a:gdLst/>
            <a:ahLst/>
            <a:cxnLst/>
            <a:rect l="l" t="t" r="r" b="b"/>
            <a:pathLst>
              <a:path w="12030" h="13841" extrusionOk="0">
                <a:moveTo>
                  <a:pt x="11928" y="11423"/>
                </a:moveTo>
                <a:lnTo>
                  <a:pt x="12006" y="11521"/>
                </a:lnTo>
                <a:lnTo>
                  <a:pt x="12006" y="11521"/>
                </a:lnTo>
                <a:cubicBezTo>
                  <a:pt x="11993" y="11491"/>
                  <a:pt x="11965" y="11458"/>
                  <a:pt x="11928" y="11423"/>
                </a:cubicBezTo>
                <a:close/>
                <a:moveTo>
                  <a:pt x="12006" y="11521"/>
                </a:moveTo>
                <a:cubicBezTo>
                  <a:pt x="12010" y="11532"/>
                  <a:pt x="12012" y="11542"/>
                  <a:pt x="12012" y="11551"/>
                </a:cubicBezTo>
                <a:cubicBezTo>
                  <a:pt x="12012" y="11551"/>
                  <a:pt x="12012" y="11568"/>
                  <a:pt x="12012" y="11568"/>
                </a:cubicBezTo>
                <a:cubicBezTo>
                  <a:pt x="12012" y="11568"/>
                  <a:pt x="12030" y="11551"/>
                  <a:pt x="12030" y="11551"/>
                </a:cubicBezTo>
                <a:lnTo>
                  <a:pt x="12006" y="11521"/>
                </a:lnTo>
                <a:close/>
                <a:moveTo>
                  <a:pt x="2905" y="1"/>
                </a:moveTo>
                <a:cubicBezTo>
                  <a:pt x="2871" y="1"/>
                  <a:pt x="2871" y="18"/>
                  <a:pt x="2940" y="120"/>
                </a:cubicBezTo>
                <a:cubicBezTo>
                  <a:pt x="2974" y="172"/>
                  <a:pt x="3008" y="240"/>
                  <a:pt x="3025" y="308"/>
                </a:cubicBezTo>
                <a:cubicBezTo>
                  <a:pt x="3059" y="360"/>
                  <a:pt x="3042" y="377"/>
                  <a:pt x="3025" y="377"/>
                </a:cubicBezTo>
                <a:lnTo>
                  <a:pt x="2974" y="325"/>
                </a:lnTo>
                <a:cubicBezTo>
                  <a:pt x="2923" y="257"/>
                  <a:pt x="2854" y="206"/>
                  <a:pt x="2786" y="172"/>
                </a:cubicBezTo>
                <a:cubicBezTo>
                  <a:pt x="2780" y="170"/>
                  <a:pt x="2776" y="169"/>
                  <a:pt x="2772" y="169"/>
                </a:cubicBezTo>
                <a:cubicBezTo>
                  <a:pt x="2738" y="169"/>
                  <a:pt x="2755" y="230"/>
                  <a:pt x="2786" y="291"/>
                </a:cubicBezTo>
                <a:cubicBezTo>
                  <a:pt x="2820" y="360"/>
                  <a:pt x="2871" y="479"/>
                  <a:pt x="2923" y="565"/>
                </a:cubicBezTo>
                <a:cubicBezTo>
                  <a:pt x="2923" y="565"/>
                  <a:pt x="2923" y="565"/>
                  <a:pt x="2923" y="582"/>
                </a:cubicBezTo>
                <a:cubicBezTo>
                  <a:pt x="2854" y="616"/>
                  <a:pt x="2837" y="718"/>
                  <a:pt x="2888" y="855"/>
                </a:cubicBezTo>
                <a:cubicBezTo>
                  <a:pt x="2820" y="872"/>
                  <a:pt x="2752" y="906"/>
                  <a:pt x="2718" y="958"/>
                </a:cubicBezTo>
                <a:cubicBezTo>
                  <a:pt x="2700" y="975"/>
                  <a:pt x="2700" y="975"/>
                  <a:pt x="2700" y="992"/>
                </a:cubicBezTo>
                <a:cubicBezTo>
                  <a:pt x="2666" y="941"/>
                  <a:pt x="2632" y="889"/>
                  <a:pt x="2615" y="838"/>
                </a:cubicBezTo>
                <a:cubicBezTo>
                  <a:pt x="2581" y="753"/>
                  <a:pt x="2615" y="736"/>
                  <a:pt x="2598" y="684"/>
                </a:cubicBezTo>
                <a:cubicBezTo>
                  <a:pt x="2478" y="565"/>
                  <a:pt x="2427" y="599"/>
                  <a:pt x="2342" y="548"/>
                </a:cubicBezTo>
                <a:lnTo>
                  <a:pt x="2342" y="548"/>
                </a:lnTo>
                <a:cubicBezTo>
                  <a:pt x="2342" y="548"/>
                  <a:pt x="2342" y="582"/>
                  <a:pt x="2359" y="599"/>
                </a:cubicBezTo>
                <a:cubicBezTo>
                  <a:pt x="2376" y="650"/>
                  <a:pt x="2410" y="701"/>
                  <a:pt x="2427" y="736"/>
                </a:cubicBezTo>
                <a:cubicBezTo>
                  <a:pt x="2427" y="787"/>
                  <a:pt x="2495" y="872"/>
                  <a:pt x="2512" y="923"/>
                </a:cubicBezTo>
                <a:cubicBezTo>
                  <a:pt x="2530" y="975"/>
                  <a:pt x="2547" y="1009"/>
                  <a:pt x="2547" y="1009"/>
                </a:cubicBezTo>
                <a:cubicBezTo>
                  <a:pt x="2538" y="1009"/>
                  <a:pt x="2525" y="1026"/>
                  <a:pt x="2498" y="1026"/>
                </a:cubicBezTo>
                <a:cubicBezTo>
                  <a:pt x="2470" y="1026"/>
                  <a:pt x="2427" y="1009"/>
                  <a:pt x="2359" y="941"/>
                </a:cubicBezTo>
                <a:cubicBezTo>
                  <a:pt x="2342" y="932"/>
                  <a:pt x="2333" y="928"/>
                  <a:pt x="2329" y="928"/>
                </a:cubicBezTo>
                <a:cubicBezTo>
                  <a:pt x="2325" y="928"/>
                  <a:pt x="2325" y="932"/>
                  <a:pt x="2325" y="941"/>
                </a:cubicBezTo>
                <a:cubicBezTo>
                  <a:pt x="2359" y="992"/>
                  <a:pt x="2376" y="1026"/>
                  <a:pt x="2393" y="1077"/>
                </a:cubicBezTo>
                <a:cubicBezTo>
                  <a:pt x="2376" y="1129"/>
                  <a:pt x="2427" y="1197"/>
                  <a:pt x="2512" y="1299"/>
                </a:cubicBezTo>
                <a:cubicBezTo>
                  <a:pt x="2530" y="1316"/>
                  <a:pt x="2547" y="1351"/>
                  <a:pt x="2564" y="1368"/>
                </a:cubicBezTo>
                <a:lnTo>
                  <a:pt x="2530" y="1419"/>
                </a:lnTo>
                <a:cubicBezTo>
                  <a:pt x="2495" y="1385"/>
                  <a:pt x="2461" y="1334"/>
                  <a:pt x="2427" y="1299"/>
                </a:cubicBezTo>
                <a:cubicBezTo>
                  <a:pt x="2342" y="1163"/>
                  <a:pt x="2342" y="1163"/>
                  <a:pt x="2273" y="1146"/>
                </a:cubicBezTo>
                <a:lnTo>
                  <a:pt x="2102" y="1077"/>
                </a:lnTo>
                <a:cubicBezTo>
                  <a:pt x="2100" y="1076"/>
                  <a:pt x="2098" y="1075"/>
                  <a:pt x="2096" y="1075"/>
                </a:cubicBezTo>
                <a:cubicBezTo>
                  <a:pt x="2071" y="1075"/>
                  <a:pt x="2089" y="1168"/>
                  <a:pt x="2137" y="1231"/>
                </a:cubicBezTo>
                <a:cubicBezTo>
                  <a:pt x="2154" y="1265"/>
                  <a:pt x="2171" y="1299"/>
                  <a:pt x="2188" y="1316"/>
                </a:cubicBezTo>
                <a:cubicBezTo>
                  <a:pt x="2273" y="1402"/>
                  <a:pt x="2342" y="1470"/>
                  <a:pt x="2410" y="1556"/>
                </a:cubicBezTo>
                <a:lnTo>
                  <a:pt x="2137" y="1863"/>
                </a:lnTo>
                <a:lnTo>
                  <a:pt x="2102" y="1829"/>
                </a:lnTo>
                <a:cubicBezTo>
                  <a:pt x="2054" y="1793"/>
                  <a:pt x="2014" y="1757"/>
                  <a:pt x="1989" y="1757"/>
                </a:cubicBezTo>
                <a:cubicBezTo>
                  <a:pt x="1979" y="1757"/>
                  <a:pt x="1971" y="1763"/>
                  <a:pt x="1966" y="1778"/>
                </a:cubicBezTo>
                <a:cubicBezTo>
                  <a:pt x="1966" y="1803"/>
                  <a:pt x="1961" y="1816"/>
                  <a:pt x="1949" y="1816"/>
                </a:cubicBezTo>
                <a:cubicBezTo>
                  <a:pt x="1936" y="1816"/>
                  <a:pt x="1914" y="1803"/>
                  <a:pt x="1880" y="1778"/>
                </a:cubicBezTo>
                <a:cubicBezTo>
                  <a:pt x="1842" y="1755"/>
                  <a:pt x="1821" y="1745"/>
                  <a:pt x="1809" y="1745"/>
                </a:cubicBezTo>
                <a:cubicBezTo>
                  <a:pt x="1795" y="1745"/>
                  <a:pt x="1795" y="1759"/>
                  <a:pt x="1795" y="1778"/>
                </a:cubicBezTo>
                <a:cubicBezTo>
                  <a:pt x="1778" y="1812"/>
                  <a:pt x="1744" y="1812"/>
                  <a:pt x="1795" y="1914"/>
                </a:cubicBezTo>
                <a:cubicBezTo>
                  <a:pt x="1762" y="1904"/>
                  <a:pt x="1732" y="1898"/>
                  <a:pt x="1706" y="1898"/>
                </a:cubicBezTo>
                <a:cubicBezTo>
                  <a:pt x="1610" y="1898"/>
                  <a:pt x="1563" y="1972"/>
                  <a:pt x="1590" y="2120"/>
                </a:cubicBezTo>
                <a:cubicBezTo>
                  <a:pt x="1521" y="2154"/>
                  <a:pt x="1487" y="2239"/>
                  <a:pt x="1556" y="2410"/>
                </a:cubicBezTo>
                <a:cubicBezTo>
                  <a:pt x="1573" y="2444"/>
                  <a:pt x="1590" y="2478"/>
                  <a:pt x="1590" y="2495"/>
                </a:cubicBezTo>
                <a:lnTo>
                  <a:pt x="1573" y="2513"/>
                </a:lnTo>
                <a:cubicBezTo>
                  <a:pt x="1556" y="2513"/>
                  <a:pt x="1539" y="2530"/>
                  <a:pt x="1521" y="2530"/>
                </a:cubicBezTo>
                <a:cubicBezTo>
                  <a:pt x="1487" y="2547"/>
                  <a:pt x="1436" y="2581"/>
                  <a:pt x="1419" y="2615"/>
                </a:cubicBezTo>
                <a:cubicBezTo>
                  <a:pt x="1369" y="2590"/>
                  <a:pt x="1319" y="2574"/>
                  <a:pt x="1262" y="2574"/>
                </a:cubicBezTo>
                <a:cubicBezTo>
                  <a:pt x="1241" y="2574"/>
                  <a:pt x="1220" y="2576"/>
                  <a:pt x="1197" y="2581"/>
                </a:cubicBezTo>
                <a:cubicBezTo>
                  <a:pt x="1111" y="2615"/>
                  <a:pt x="1094" y="2718"/>
                  <a:pt x="1094" y="2837"/>
                </a:cubicBezTo>
                <a:lnTo>
                  <a:pt x="1060" y="2837"/>
                </a:lnTo>
                <a:cubicBezTo>
                  <a:pt x="1026" y="2820"/>
                  <a:pt x="992" y="2803"/>
                  <a:pt x="958" y="2803"/>
                </a:cubicBezTo>
                <a:cubicBezTo>
                  <a:pt x="923" y="2803"/>
                  <a:pt x="889" y="2820"/>
                  <a:pt x="872" y="2837"/>
                </a:cubicBezTo>
                <a:lnTo>
                  <a:pt x="838" y="2820"/>
                </a:lnTo>
                <a:cubicBezTo>
                  <a:pt x="787" y="2769"/>
                  <a:pt x="736" y="2735"/>
                  <a:pt x="684" y="2718"/>
                </a:cubicBezTo>
                <a:cubicBezTo>
                  <a:pt x="684" y="2683"/>
                  <a:pt x="650" y="2615"/>
                  <a:pt x="582" y="2530"/>
                </a:cubicBezTo>
                <a:cubicBezTo>
                  <a:pt x="513" y="2444"/>
                  <a:pt x="513" y="2427"/>
                  <a:pt x="548" y="2427"/>
                </a:cubicBezTo>
                <a:cubicBezTo>
                  <a:pt x="582" y="2427"/>
                  <a:pt x="582" y="2427"/>
                  <a:pt x="530" y="2342"/>
                </a:cubicBezTo>
                <a:cubicBezTo>
                  <a:pt x="513" y="2325"/>
                  <a:pt x="479" y="2290"/>
                  <a:pt x="462" y="2273"/>
                </a:cubicBezTo>
                <a:cubicBezTo>
                  <a:pt x="445" y="2273"/>
                  <a:pt x="445" y="2290"/>
                  <a:pt x="445" y="2307"/>
                </a:cubicBezTo>
                <a:cubicBezTo>
                  <a:pt x="445" y="2325"/>
                  <a:pt x="462" y="2376"/>
                  <a:pt x="462" y="2376"/>
                </a:cubicBezTo>
                <a:cubicBezTo>
                  <a:pt x="428" y="2393"/>
                  <a:pt x="377" y="2410"/>
                  <a:pt x="343" y="2410"/>
                </a:cubicBezTo>
                <a:cubicBezTo>
                  <a:pt x="325" y="2410"/>
                  <a:pt x="274" y="2359"/>
                  <a:pt x="223" y="2325"/>
                </a:cubicBezTo>
                <a:lnTo>
                  <a:pt x="189" y="2273"/>
                </a:lnTo>
                <a:lnTo>
                  <a:pt x="155" y="2222"/>
                </a:lnTo>
                <a:lnTo>
                  <a:pt x="137" y="2222"/>
                </a:lnTo>
                <a:cubicBezTo>
                  <a:pt x="137" y="2222"/>
                  <a:pt x="137" y="2239"/>
                  <a:pt x="137" y="2239"/>
                </a:cubicBezTo>
                <a:cubicBezTo>
                  <a:pt x="120" y="2273"/>
                  <a:pt x="103" y="2307"/>
                  <a:pt x="86" y="2325"/>
                </a:cubicBezTo>
                <a:cubicBezTo>
                  <a:pt x="69" y="2325"/>
                  <a:pt x="52" y="2342"/>
                  <a:pt x="18" y="2342"/>
                </a:cubicBezTo>
                <a:cubicBezTo>
                  <a:pt x="1" y="2342"/>
                  <a:pt x="1" y="2376"/>
                  <a:pt x="18" y="2427"/>
                </a:cubicBezTo>
                <a:lnTo>
                  <a:pt x="9057" y="13841"/>
                </a:lnTo>
                <a:cubicBezTo>
                  <a:pt x="9057" y="13841"/>
                  <a:pt x="9074" y="13841"/>
                  <a:pt x="9091" y="13824"/>
                </a:cubicBezTo>
                <a:cubicBezTo>
                  <a:pt x="9074" y="13824"/>
                  <a:pt x="9074" y="13807"/>
                  <a:pt x="9057" y="13789"/>
                </a:cubicBezTo>
                <a:cubicBezTo>
                  <a:pt x="9039" y="13721"/>
                  <a:pt x="8988" y="13636"/>
                  <a:pt x="9005" y="13619"/>
                </a:cubicBezTo>
                <a:cubicBezTo>
                  <a:pt x="9022" y="13567"/>
                  <a:pt x="8954" y="13482"/>
                  <a:pt x="8971" y="13431"/>
                </a:cubicBezTo>
                <a:cubicBezTo>
                  <a:pt x="8976" y="13421"/>
                  <a:pt x="8981" y="13416"/>
                  <a:pt x="8986" y="13416"/>
                </a:cubicBezTo>
                <a:cubicBezTo>
                  <a:pt x="8998" y="13416"/>
                  <a:pt x="9010" y="13441"/>
                  <a:pt x="9022" y="13465"/>
                </a:cubicBezTo>
                <a:lnTo>
                  <a:pt x="9108" y="13516"/>
                </a:lnTo>
                <a:cubicBezTo>
                  <a:pt x="9142" y="13533"/>
                  <a:pt x="9176" y="13567"/>
                  <a:pt x="9210" y="13601"/>
                </a:cubicBezTo>
                <a:cubicBezTo>
                  <a:pt x="9244" y="13574"/>
                  <a:pt x="9287" y="13563"/>
                  <a:pt x="9335" y="13563"/>
                </a:cubicBezTo>
                <a:cubicBezTo>
                  <a:pt x="9408" y="13563"/>
                  <a:pt x="9494" y="13588"/>
                  <a:pt x="9586" y="13619"/>
                </a:cubicBezTo>
                <a:cubicBezTo>
                  <a:pt x="9655" y="13567"/>
                  <a:pt x="9723" y="13516"/>
                  <a:pt x="9774" y="13465"/>
                </a:cubicBezTo>
                <a:cubicBezTo>
                  <a:pt x="9757" y="13431"/>
                  <a:pt x="9723" y="13396"/>
                  <a:pt x="9672" y="13345"/>
                </a:cubicBezTo>
                <a:lnTo>
                  <a:pt x="9586" y="13243"/>
                </a:lnTo>
                <a:cubicBezTo>
                  <a:pt x="9586" y="13226"/>
                  <a:pt x="9552" y="13191"/>
                  <a:pt x="9518" y="13174"/>
                </a:cubicBezTo>
                <a:cubicBezTo>
                  <a:pt x="9457" y="13082"/>
                  <a:pt x="9436" y="13018"/>
                  <a:pt x="9482" y="13018"/>
                </a:cubicBezTo>
                <a:cubicBezTo>
                  <a:pt x="9488" y="13018"/>
                  <a:pt x="9494" y="13019"/>
                  <a:pt x="9501" y="13021"/>
                </a:cubicBezTo>
                <a:cubicBezTo>
                  <a:pt x="9569" y="13021"/>
                  <a:pt x="9637" y="13021"/>
                  <a:pt x="9723" y="13003"/>
                </a:cubicBezTo>
                <a:cubicBezTo>
                  <a:pt x="9740" y="13003"/>
                  <a:pt x="9757" y="12986"/>
                  <a:pt x="9757" y="12952"/>
                </a:cubicBezTo>
                <a:cubicBezTo>
                  <a:pt x="9757" y="12918"/>
                  <a:pt x="9770" y="12905"/>
                  <a:pt x="9795" y="12905"/>
                </a:cubicBezTo>
                <a:cubicBezTo>
                  <a:pt x="9821" y="12905"/>
                  <a:pt x="9860" y="12918"/>
                  <a:pt x="9911" y="12935"/>
                </a:cubicBezTo>
                <a:cubicBezTo>
                  <a:pt x="9954" y="12957"/>
                  <a:pt x="9988" y="12966"/>
                  <a:pt x="10013" y="12966"/>
                </a:cubicBezTo>
                <a:cubicBezTo>
                  <a:pt x="10047" y="12966"/>
                  <a:pt x="10065" y="12948"/>
                  <a:pt x="10065" y="12918"/>
                </a:cubicBezTo>
                <a:cubicBezTo>
                  <a:pt x="10082" y="12901"/>
                  <a:pt x="10082" y="12884"/>
                  <a:pt x="10065" y="12867"/>
                </a:cubicBezTo>
                <a:cubicBezTo>
                  <a:pt x="10065" y="12798"/>
                  <a:pt x="10099" y="12764"/>
                  <a:pt x="10167" y="12764"/>
                </a:cubicBezTo>
                <a:cubicBezTo>
                  <a:pt x="10201" y="12764"/>
                  <a:pt x="10201" y="12747"/>
                  <a:pt x="10218" y="12730"/>
                </a:cubicBezTo>
                <a:lnTo>
                  <a:pt x="10321" y="12781"/>
                </a:lnTo>
                <a:cubicBezTo>
                  <a:pt x="10321" y="12781"/>
                  <a:pt x="10304" y="12798"/>
                  <a:pt x="10321" y="12816"/>
                </a:cubicBezTo>
                <a:cubicBezTo>
                  <a:pt x="10321" y="12833"/>
                  <a:pt x="10338" y="12850"/>
                  <a:pt x="10355" y="12867"/>
                </a:cubicBezTo>
                <a:cubicBezTo>
                  <a:pt x="10372" y="12884"/>
                  <a:pt x="10389" y="12901"/>
                  <a:pt x="10423" y="12918"/>
                </a:cubicBezTo>
                <a:lnTo>
                  <a:pt x="10475" y="12918"/>
                </a:lnTo>
                <a:lnTo>
                  <a:pt x="10440" y="12833"/>
                </a:lnTo>
                <a:cubicBezTo>
                  <a:pt x="10492" y="12833"/>
                  <a:pt x="10440" y="12747"/>
                  <a:pt x="10406" y="12696"/>
                </a:cubicBezTo>
                <a:cubicBezTo>
                  <a:pt x="10372" y="12645"/>
                  <a:pt x="10406" y="12610"/>
                  <a:pt x="10287" y="12525"/>
                </a:cubicBezTo>
                <a:lnTo>
                  <a:pt x="10201" y="12474"/>
                </a:lnTo>
                <a:cubicBezTo>
                  <a:pt x="10184" y="12440"/>
                  <a:pt x="10201" y="12440"/>
                  <a:pt x="10235" y="12423"/>
                </a:cubicBezTo>
                <a:cubicBezTo>
                  <a:pt x="10338" y="12525"/>
                  <a:pt x="10475" y="12593"/>
                  <a:pt x="10611" y="12628"/>
                </a:cubicBezTo>
                <a:cubicBezTo>
                  <a:pt x="10628" y="12645"/>
                  <a:pt x="10646" y="12662"/>
                  <a:pt x="10663" y="12679"/>
                </a:cubicBezTo>
                <a:cubicBezTo>
                  <a:pt x="10663" y="12593"/>
                  <a:pt x="10731" y="12508"/>
                  <a:pt x="10833" y="12491"/>
                </a:cubicBezTo>
                <a:cubicBezTo>
                  <a:pt x="10816" y="12354"/>
                  <a:pt x="10868" y="12235"/>
                  <a:pt x="11004" y="12235"/>
                </a:cubicBezTo>
                <a:lnTo>
                  <a:pt x="11073" y="12235"/>
                </a:lnTo>
                <a:cubicBezTo>
                  <a:pt x="11124" y="12217"/>
                  <a:pt x="11158" y="12217"/>
                  <a:pt x="11209" y="12200"/>
                </a:cubicBezTo>
                <a:cubicBezTo>
                  <a:pt x="11192" y="12166"/>
                  <a:pt x="11158" y="12132"/>
                  <a:pt x="11124" y="12098"/>
                </a:cubicBezTo>
                <a:cubicBezTo>
                  <a:pt x="11107" y="12081"/>
                  <a:pt x="11090" y="12064"/>
                  <a:pt x="11073" y="12047"/>
                </a:cubicBezTo>
                <a:cubicBezTo>
                  <a:pt x="11107" y="11978"/>
                  <a:pt x="11141" y="11910"/>
                  <a:pt x="11124" y="11842"/>
                </a:cubicBezTo>
                <a:cubicBezTo>
                  <a:pt x="11124" y="11825"/>
                  <a:pt x="11124" y="11790"/>
                  <a:pt x="11124" y="11773"/>
                </a:cubicBezTo>
                <a:cubicBezTo>
                  <a:pt x="11192" y="11773"/>
                  <a:pt x="11244" y="11790"/>
                  <a:pt x="11312" y="11825"/>
                </a:cubicBezTo>
                <a:lnTo>
                  <a:pt x="11363" y="11825"/>
                </a:lnTo>
                <a:cubicBezTo>
                  <a:pt x="11395" y="11835"/>
                  <a:pt x="11440" y="11859"/>
                  <a:pt x="11462" y="11859"/>
                </a:cubicBezTo>
                <a:cubicBezTo>
                  <a:pt x="11474" y="11859"/>
                  <a:pt x="11479" y="11850"/>
                  <a:pt x="11466" y="11825"/>
                </a:cubicBezTo>
                <a:cubicBezTo>
                  <a:pt x="11449" y="11790"/>
                  <a:pt x="11449" y="11756"/>
                  <a:pt x="11431" y="11722"/>
                </a:cubicBezTo>
                <a:lnTo>
                  <a:pt x="11483" y="11722"/>
                </a:lnTo>
                <a:cubicBezTo>
                  <a:pt x="11551" y="11756"/>
                  <a:pt x="11585" y="11773"/>
                  <a:pt x="11619" y="11773"/>
                </a:cubicBezTo>
                <a:cubicBezTo>
                  <a:pt x="11654" y="11739"/>
                  <a:pt x="11705" y="11705"/>
                  <a:pt x="11756" y="11705"/>
                </a:cubicBezTo>
                <a:cubicBezTo>
                  <a:pt x="11790" y="11705"/>
                  <a:pt x="11773" y="11637"/>
                  <a:pt x="11722" y="11585"/>
                </a:cubicBezTo>
                <a:cubicBezTo>
                  <a:pt x="11706" y="11554"/>
                  <a:pt x="11705" y="11544"/>
                  <a:pt x="11713" y="11544"/>
                </a:cubicBezTo>
                <a:cubicBezTo>
                  <a:pt x="11722" y="11544"/>
                  <a:pt x="11745" y="11559"/>
                  <a:pt x="11773" y="11568"/>
                </a:cubicBezTo>
                <a:cubicBezTo>
                  <a:pt x="11807" y="11588"/>
                  <a:pt x="11830" y="11595"/>
                  <a:pt x="11845" y="11595"/>
                </a:cubicBezTo>
                <a:cubicBezTo>
                  <a:pt x="11869" y="11595"/>
                  <a:pt x="11876" y="11579"/>
                  <a:pt x="11876" y="11568"/>
                </a:cubicBezTo>
                <a:cubicBezTo>
                  <a:pt x="11876" y="11500"/>
                  <a:pt x="11859" y="11432"/>
                  <a:pt x="11859" y="11363"/>
                </a:cubicBezTo>
                <a:lnTo>
                  <a:pt x="11859" y="11363"/>
                </a:lnTo>
                <a:cubicBezTo>
                  <a:pt x="11884" y="11383"/>
                  <a:pt x="11908" y="11403"/>
                  <a:pt x="11928" y="11423"/>
                </a:cubicBezTo>
                <a:lnTo>
                  <a:pt x="11928" y="11423"/>
                </a:lnTo>
                <a:lnTo>
                  <a:pt x="290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5F64C-9FE5-44A5-31BA-AC317996E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0207" y="1834546"/>
            <a:ext cx="4935679" cy="151486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500">
                <a:solidFill>
                  <a:srgbClr val="000000"/>
                </a:solidFill>
                <a:latin typeface="+mj-lt"/>
              </a:rPr>
              <a:t>CẢM ƠN CÁC EM ĐÃ CHÚ Ý LẮNG NGHE!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64B037-266D-BCFD-4932-66F2E8F63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37" y="3184312"/>
            <a:ext cx="2075915" cy="207591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0" name="Google Shape;990;p50"/>
          <p:cNvGrpSpPr/>
          <p:nvPr/>
        </p:nvGrpSpPr>
        <p:grpSpPr>
          <a:xfrm rot="-2523593">
            <a:off x="5797720" y="-655617"/>
            <a:ext cx="2625302" cy="3331865"/>
            <a:chOff x="1154976" y="632775"/>
            <a:chExt cx="2502430" cy="3877954"/>
          </a:xfrm>
        </p:grpSpPr>
        <p:sp>
          <p:nvSpPr>
            <p:cNvPr id="991" name="Google Shape;991;p5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3" name="Google Shape;993;p50"/>
          <p:cNvSpPr/>
          <p:nvPr/>
        </p:nvSpPr>
        <p:spPr>
          <a:xfrm rot="1325191">
            <a:off x="729833" y="3623618"/>
            <a:ext cx="2948976" cy="1594431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50"/>
          <p:cNvSpPr/>
          <p:nvPr/>
        </p:nvSpPr>
        <p:spPr>
          <a:xfrm>
            <a:off x="2928239" y="1246378"/>
            <a:ext cx="3525530" cy="2761630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50"/>
          <p:cNvSpPr/>
          <p:nvPr/>
        </p:nvSpPr>
        <p:spPr>
          <a:xfrm>
            <a:off x="4135907" y="2319134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6" name="Google Shape;996;p50"/>
          <p:cNvGrpSpPr/>
          <p:nvPr/>
        </p:nvGrpSpPr>
        <p:grpSpPr>
          <a:xfrm flipH="1">
            <a:off x="2414661" y="755372"/>
            <a:ext cx="1203484" cy="1299028"/>
            <a:chOff x="5713927" y="671825"/>
            <a:chExt cx="1203484" cy="1299028"/>
          </a:xfrm>
        </p:grpSpPr>
        <p:sp>
          <p:nvSpPr>
            <p:cNvPr id="997" name="Google Shape;997;p50"/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50"/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9" name="Google Shape;999;p50"/>
          <p:cNvSpPr txBox="1">
            <a:spLocks noGrp="1"/>
          </p:cNvSpPr>
          <p:nvPr>
            <p:ph type="title"/>
          </p:nvPr>
        </p:nvSpPr>
        <p:spPr>
          <a:xfrm>
            <a:off x="2797555" y="1470619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+mj-lt"/>
              </a:rPr>
              <a:t>TIẾT </a:t>
            </a:r>
          </a:p>
        </p:txBody>
      </p:sp>
      <p:sp>
        <p:nvSpPr>
          <p:cNvPr id="1000" name="Google Shape;1000;p50"/>
          <p:cNvSpPr txBox="1">
            <a:spLocks noGrp="1"/>
          </p:cNvSpPr>
          <p:nvPr>
            <p:ph type="title" idx="2"/>
          </p:nvPr>
        </p:nvSpPr>
        <p:spPr>
          <a:xfrm>
            <a:off x="3911607" y="2464948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01</a:t>
            </a:r>
            <a:endParaRPr b="1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002" name="Google Shape;1002;p50"/>
          <p:cNvSpPr/>
          <p:nvPr/>
        </p:nvSpPr>
        <p:spPr>
          <a:xfrm rot="401238">
            <a:off x="564136" y="189871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50"/>
          <p:cNvSpPr/>
          <p:nvPr/>
        </p:nvSpPr>
        <p:spPr>
          <a:xfrm rot="1131402">
            <a:off x="1150820" y="2571219"/>
            <a:ext cx="414186" cy="28936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4" name="Google Shape;1004;p50"/>
          <p:cNvGrpSpPr/>
          <p:nvPr/>
        </p:nvGrpSpPr>
        <p:grpSpPr>
          <a:xfrm>
            <a:off x="6619350" y="3916825"/>
            <a:ext cx="790183" cy="643169"/>
            <a:chOff x="6619350" y="3916825"/>
            <a:chExt cx="790183" cy="643169"/>
          </a:xfrm>
        </p:grpSpPr>
        <p:sp>
          <p:nvSpPr>
            <p:cNvPr id="1005" name="Google Shape;1005;p50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0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7" name="Google Shape;1007;p50"/>
          <p:cNvGrpSpPr/>
          <p:nvPr/>
        </p:nvGrpSpPr>
        <p:grpSpPr>
          <a:xfrm rot="-2204003" flipH="1">
            <a:off x="7152984" y="725980"/>
            <a:ext cx="989904" cy="1058054"/>
            <a:chOff x="429300" y="4124275"/>
            <a:chExt cx="381650" cy="407925"/>
          </a:xfrm>
        </p:grpSpPr>
        <p:sp>
          <p:nvSpPr>
            <p:cNvPr id="1008" name="Google Shape;1008;p50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0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50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0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0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0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4" grpId="0" animBg="1"/>
      <p:bldP spid="995" grpId="0" animBg="1"/>
      <p:bldP spid="999" grpId="0"/>
      <p:bldP spid="10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46"/>
          <p:cNvGrpSpPr/>
          <p:nvPr/>
        </p:nvGrpSpPr>
        <p:grpSpPr>
          <a:xfrm rot="-1456210">
            <a:off x="-613129" y="2764553"/>
            <a:ext cx="2219094" cy="2816416"/>
            <a:chOff x="1154976" y="632775"/>
            <a:chExt cx="2502430" cy="3877954"/>
          </a:xfrm>
        </p:grpSpPr>
        <p:sp>
          <p:nvSpPr>
            <p:cNvPr id="884" name="Google Shape;884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6"/>
          <p:cNvGrpSpPr/>
          <p:nvPr/>
        </p:nvGrpSpPr>
        <p:grpSpPr>
          <a:xfrm rot="-2291721">
            <a:off x="7418381" y="656710"/>
            <a:ext cx="2217747" cy="2814684"/>
            <a:chOff x="1154976" y="632775"/>
            <a:chExt cx="2502430" cy="3877954"/>
          </a:xfrm>
        </p:grpSpPr>
        <p:sp>
          <p:nvSpPr>
            <p:cNvPr id="887" name="Google Shape;887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46"/>
          <p:cNvSpPr/>
          <p:nvPr/>
        </p:nvSpPr>
        <p:spPr>
          <a:xfrm rot="10800000">
            <a:off x="4987150" y="3036000"/>
            <a:ext cx="3362743" cy="1691556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890" name="Google Shape;890;p46"/>
          <p:cNvSpPr/>
          <p:nvPr/>
        </p:nvSpPr>
        <p:spPr>
          <a:xfrm rot="10800000">
            <a:off x="794100" y="3036000"/>
            <a:ext cx="3362743" cy="1691556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891" name="Google Shape;891;p46"/>
          <p:cNvSpPr/>
          <p:nvPr/>
        </p:nvSpPr>
        <p:spPr>
          <a:xfrm>
            <a:off x="4987162" y="1218275"/>
            <a:ext cx="3362743" cy="1691556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46"/>
          <p:cNvSpPr/>
          <p:nvPr/>
        </p:nvSpPr>
        <p:spPr>
          <a:xfrm>
            <a:off x="794100" y="1218275"/>
            <a:ext cx="3362743" cy="1691556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46"/>
          <p:cNvSpPr/>
          <p:nvPr/>
        </p:nvSpPr>
        <p:spPr>
          <a:xfrm>
            <a:off x="2357275" y="537873"/>
            <a:ext cx="4429454" cy="480010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46"/>
          <p:cNvSpPr txBox="1">
            <a:spLocks noGrp="1"/>
          </p:cNvSpPr>
          <p:nvPr>
            <p:ph type="title"/>
          </p:nvPr>
        </p:nvSpPr>
        <p:spPr>
          <a:xfrm>
            <a:off x="1651725" y="154383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+mj-lt"/>
              </a:rPr>
              <a:t>Họat động</a:t>
            </a:r>
            <a:endParaRPr>
              <a:latin typeface="+mj-lt"/>
            </a:endParaRPr>
          </a:p>
        </p:txBody>
      </p:sp>
      <p:sp>
        <p:nvSpPr>
          <p:cNvPr id="895" name="Google Shape;895;p46"/>
          <p:cNvSpPr txBox="1">
            <a:spLocks noGrp="1"/>
          </p:cNvSpPr>
          <p:nvPr>
            <p:ph type="title" idx="2"/>
          </p:nvPr>
        </p:nvSpPr>
        <p:spPr>
          <a:xfrm>
            <a:off x="962775" y="149613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01</a:t>
            </a:r>
            <a:endParaRPr>
              <a:latin typeface="+mj-lt"/>
            </a:endParaRPr>
          </a:p>
        </p:txBody>
      </p:sp>
      <p:sp>
        <p:nvSpPr>
          <p:cNvPr id="896" name="Google Shape;896;p46"/>
          <p:cNvSpPr txBox="1">
            <a:spLocks noGrp="1"/>
          </p:cNvSpPr>
          <p:nvPr>
            <p:ph type="subTitle" idx="1"/>
          </p:nvPr>
        </p:nvSpPr>
        <p:spPr>
          <a:xfrm>
            <a:off x="1651725" y="20064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+mj-lt"/>
              </a:rPr>
              <a:t>K</a:t>
            </a:r>
            <a:r>
              <a:rPr lang="en" sz="1800">
                <a:solidFill>
                  <a:srgbClr val="000000"/>
                </a:solidFill>
                <a:latin typeface="+mj-lt"/>
              </a:rPr>
              <a:t>hởi động</a:t>
            </a:r>
            <a:endParaRPr sz="1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97" name="Google Shape;897;p46"/>
          <p:cNvSpPr txBox="1">
            <a:spLocks noGrp="1"/>
          </p:cNvSpPr>
          <p:nvPr>
            <p:ph type="title" idx="3"/>
          </p:nvPr>
        </p:nvSpPr>
        <p:spPr>
          <a:xfrm>
            <a:off x="2713350" y="537875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+mj-lt"/>
              </a:rPr>
              <a:t>Nội dung bài học </a:t>
            </a:r>
            <a:endParaRPr>
              <a:solidFill>
                <a:srgbClr val="000000"/>
              </a:solidFill>
              <a:latin typeface="+mj-lt"/>
            </a:endParaRPr>
          </a:p>
        </p:txBody>
      </p:sp>
      <p:sp>
        <p:nvSpPr>
          <p:cNvPr id="898" name="Google Shape;898;p46"/>
          <p:cNvSpPr txBox="1">
            <a:spLocks noGrp="1"/>
          </p:cNvSpPr>
          <p:nvPr>
            <p:ph type="title" idx="4"/>
          </p:nvPr>
        </p:nvSpPr>
        <p:spPr>
          <a:xfrm>
            <a:off x="5844813" y="154385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+mj-lt"/>
              </a:rPr>
              <a:t>H</a:t>
            </a:r>
            <a:r>
              <a:rPr lang="en">
                <a:latin typeface="+mj-lt"/>
              </a:rPr>
              <a:t>oạt động</a:t>
            </a:r>
            <a:endParaRPr>
              <a:latin typeface="+mj-lt"/>
            </a:endParaRPr>
          </a:p>
        </p:txBody>
      </p:sp>
      <p:sp>
        <p:nvSpPr>
          <p:cNvPr id="899" name="Google Shape;899;p46"/>
          <p:cNvSpPr txBox="1">
            <a:spLocks noGrp="1"/>
          </p:cNvSpPr>
          <p:nvPr>
            <p:ph type="title" idx="5"/>
          </p:nvPr>
        </p:nvSpPr>
        <p:spPr>
          <a:xfrm>
            <a:off x="5155863" y="149615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02</a:t>
            </a:r>
            <a:endParaRPr>
              <a:latin typeface="+mj-lt"/>
            </a:endParaRPr>
          </a:p>
        </p:txBody>
      </p:sp>
      <p:sp>
        <p:nvSpPr>
          <p:cNvPr id="900" name="Google Shape;900;p46"/>
          <p:cNvSpPr txBox="1">
            <a:spLocks noGrp="1"/>
          </p:cNvSpPr>
          <p:nvPr>
            <p:ph type="subTitle" idx="6"/>
          </p:nvPr>
        </p:nvSpPr>
        <p:spPr>
          <a:xfrm>
            <a:off x="5844813" y="200647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+mj-lt"/>
              </a:rPr>
              <a:t>H</a:t>
            </a:r>
            <a:r>
              <a:rPr lang="en" sz="1800">
                <a:solidFill>
                  <a:srgbClr val="000000"/>
                </a:solidFill>
                <a:latin typeface="+mj-lt"/>
              </a:rPr>
              <a:t>ình thành kiến thức </a:t>
            </a:r>
            <a:endParaRPr sz="1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01" name="Google Shape;901;p46"/>
          <p:cNvSpPr txBox="1">
            <a:spLocks noGrp="1"/>
          </p:cNvSpPr>
          <p:nvPr>
            <p:ph type="title" idx="7"/>
          </p:nvPr>
        </p:nvSpPr>
        <p:spPr>
          <a:xfrm>
            <a:off x="1651725" y="337758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+mj-lt"/>
              </a:rPr>
              <a:t>H</a:t>
            </a:r>
            <a:r>
              <a:rPr lang="en">
                <a:latin typeface="+mj-lt"/>
              </a:rPr>
              <a:t>oạt động</a:t>
            </a:r>
            <a:endParaRPr>
              <a:latin typeface="+mj-lt"/>
            </a:endParaRPr>
          </a:p>
        </p:txBody>
      </p:sp>
      <p:sp>
        <p:nvSpPr>
          <p:cNvPr id="902" name="Google Shape;902;p46"/>
          <p:cNvSpPr txBox="1">
            <a:spLocks noGrp="1"/>
          </p:cNvSpPr>
          <p:nvPr>
            <p:ph type="title" idx="8"/>
          </p:nvPr>
        </p:nvSpPr>
        <p:spPr>
          <a:xfrm>
            <a:off x="962775" y="332988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03</a:t>
            </a:r>
            <a:endParaRPr>
              <a:latin typeface="+mj-lt"/>
            </a:endParaRPr>
          </a:p>
        </p:txBody>
      </p:sp>
      <p:sp>
        <p:nvSpPr>
          <p:cNvPr id="903" name="Google Shape;903;p46"/>
          <p:cNvSpPr txBox="1">
            <a:spLocks noGrp="1"/>
          </p:cNvSpPr>
          <p:nvPr>
            <p:ph type="subTitle" idx="9"/>
          </p:nvPr>
        </p:nvSpPr>
        <p:spPr>
          <a:xfrm>
            <a:off x="1651725" y="384021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+mj-lt"/>
              </a:rPr>
              <a:t>T</a:t>
            </a:r>
            <a:r>
              <a:rPr lang="en" sz="1800">
                <a:solidFill>
                  <a:srgbClr val="000000"/>
                </a:solidFill>
                <a:latin typeface="+mj-lt"/>
              </a:rPr>
              <a:t>hực hành </a:t>
            </a:r>
            <a:endParaRPr sz="1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04" name="Google Shape;904;p46"/>
          <p:cNvSpPr txBox="1">
            <a:spLocks noGrp="1"/>
          </p:cNvSpPr>
          <p:nvPr>
            <p:ph type="title" idx="13"/>
          </p:nvPr>
        </p:nvSpPr>
        <p:spPr>
          <a:xfrm>
            <a:off x="5844813" y="337760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+mj-lt"/>
              </a:rPr>
              <a:t>H</a:t>
            </a:r>
            <a:r>
              <a:rPr lang="en">
                <a:latin typeface="+mj-lt"/>
              </a:rPr>
              <a:t>oạt động </a:t>
            </a:r>
            <a:endParaRPr>
              <a:latin typeface="+mj-lt"/>
            </a:endParaRPr>
          </a:p>
        </p:txBody>
      </p:sp>
      <p:sp>
        <p:nvSpPr>
          <p:cNvPr id="905" name="Google Shape;905;p46"/>
          <p:cNvSpPr txBox="1">
            <a:spLocks noGrp="1"/>
          </p:cNvSpPr>
          <p:nvPr>
            <p:ph type="title" idx="14"/>
          </p:nvPr>
        </p:nvSpPr>
        <p:spPr>
          <a:xfrm>
            <a:off x="5155863" y="332990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04</a:t>
            </a:r>
            <a:endParaRPr>
              <a:latin typeface="+mj-lt"/>
            </a:endParaRPr>
          </a:p>
        </p:txBody>
      </p:sp>
      <p:sp>
        <p:nvSpPr>
          <p:cNvPr id="906" name="Google Shape;906;p46"/>
          <p:cNvSpPr txBox="1">
            <a:spLocks noGrp="1"/>
          </p:cNvSpPr>
          <p:nvPr>
            <p:ph type="subTitle" idx="15"/>
          </p:nvPr>
        </p:nvSpPr>
        <p:spPr>
          <a:xfrm>
            <a:off x="5844813" y="384022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+mj-lt"/>
              </a:rPr>
              <a:t>C</a:t>
            </a:r>
            <a:r>
              <a:rPr lang="en" sz="1800">
                <a:solidFill>
                  <a:srgbClr val="000000"/>
                </a:solidFill>
                <a:latin typeface="+mj-lt"/>
              </a:rPr>
              <a:t>ủng cố, dặn dò</a:t>
            </a:r>
            <a:endParaRPr sz="180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907" name="Google Shape;907;p46"/>
          <p:cNvGrpSpPr/>
          <p:nvPr/>
        </p:nvGrpSpPr>
        <p:grpSpPr>
          <a:xfrm>
            <a:off x="1022652" y="639441"/>
            <a:ext cx="288075" cy="313736"/>
            <a:chOff x="1022652" y="639441"/>
            <a:chExt cx="288075" cy="313736"/>
          </a:xfrm>
        </p:grpSpPr>
        <p:sp>
          <p:nvSpPr>
            <p:cNvPr id="908" name="Google Shape;908;p46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6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46"/>
          <p:cNvSpPr/>
          <p:nvPr/>
        </p:nvSpPr>
        <p:spPr>
          <a:xfrm rot="-2385371">
            <a:off x="744940" y="864731"/>
            <a:ext cx="1102287" cy="846092"/>
          </a:xfrm>
          <a:custGeom>
            <a:avLst/>
            <a:gdLst/>
            <a:ahLst/>
            <a:cxnLst/>
            <a:rect l="l" t="t" r="r" b="b"/>
            <a:pathLst>
              <a:path w="13312" h="10218" extrusionOk="0">
                <a:moveTo>
                  <a:pt x="2683" y="0"/>
                </a:moveTo>
                <a:lnTo>
                  <a:pt x="2683" y="0"/>
                </a:lnTo>
                <a:cubicBezTo>
                  <a:pt x="2700" y="35"/>
                  <a:pt x="2700" y="86"/>
                  <a:pt x="2683" y="137"/>
                </a:cubicBezTo>
                <a:cubicBezTo>
                  <a:pt x="2683" y="154"/>
                  <a:pt x="2683" y="171"/>
                  <a:pt x="2718" y="188"/>
                </a:cubicBezTo>
                <a:lnTo>
                  <a:pt x="2752" y="205"/>
                </a:lnTo>
                <a:cubicBezTo>
                  <a:pt x="2769" y="274"/>
                  <a:pt x="2786" y="325"/>
                  <a:pt x="2769" y="393"/>
                </a:cubicBezTo>
                <a:cubicBezTo>
                  <a:pt x="2735" y="445"/>
                  <a:pt x="2769" y="530"/>
                  <a:pt x="2820" y="616"/>
                </a:cubicBezTo>
                <a:cubicBezTo>
                  <a:pt x="2820" y="616"/>
                  <a:pt x="2820" y="616"/>
                  <a:pt x="2837" y="633"/>
                </a:cubicBezTo>
                <a:lnTo>
                  <a:pt x="2530" y="735"/>
                </a:lnTo>
                <a:lnTo>
                  <a:pt x="2359" y="633"/>
                </a:lnTo>
                <a:lnTo>
                  <a:pt x="2308" y="616"/>
                </a:lnTo>
                <a:cubicBezTo>
                  <a:pt x="2308" y="616"/>
                  <a:pt x="2273" y="616"/>
                  <a:pt x="2290" y="633"/>
                </a:cubicBezTo>
                <a:cubicBezTo>
                  <a:pt x="2308" y="667"/>
                  <a:pt x="2325" y="718"/>
                  <a:pt x="2359" y="752"/>
                </a:cubicBezTo>
                <a:cubicBezTo>
                  <a:pt x="2393" y="803"/>
                  <a:pt x="2376" y="803"/>
                  <a:pt x="2308" y="803"/>
                </a:cubicBezTo>
                <a:lnTo>
                  <a:pt x="2290" y="803"/>
                </a:lnTo>
                <a:cubicBezTo>
                  <a:pt x="2393" y="889"/>
                  <a:pt x="2256" y="889"/>
                  <a:pt x="2308" y="974"/>
                </a:cubicBezTo>
                <a:cubicBezTo>
                  <a:pt x="2325" y="991"/>
                  <a:pt x="2342" y="1043"/>
                  <a:pt x="2325" y="1060"/>
                </a:cubicBezTo>
                <a:cubicBezTo>
                  <a:pt x="2308" y="1077"/>
                  <a:pt x="2342" y="1145"/>
                  <a:pt x="2359" y="1196"/>
                </a:cubicBezTo>
                <a:cubicBezTo>
                  <a:pt x="2359" y="1248"/>
                  <a:pt x="2376" y="1248"/>
                  <a:pt x="2376" y="1282"/>
                </a:cubicBezTo>
                <a:lnTo>
                  <a:pt x="2342" y="1282"/>
                </a:lnTo>
                <a:cubicBezTo>
                  <a:pt x="2290" y="1282"/>
                  <a:pt x="2239" y="1282"/>
                  <a:pt x="2205" y="1248"/>
                </a:cubicBezTo>
                <a:cubicBezTo>
                  <a:pt x="2171" y="1231"/>
                  <a:pt x="2120" y="1196"/>
                  <a:pt x="2120" y="1179"/>
                </a:cubicBezTo>
                <a:cubicBezTo>
                  <a:pt x="2137" y="1162"/>
                  <a:pt x="2137" y="1094"/>
                  <a:pt x="2051" y="1043"/>
                </a:cubicBezTo>
                <a:cubicBezTo>
                  <a:pt x="2051" y="1008"/>
                  <a:pt x="2051" y="974"/>
                  <a:pt x="2051" y="940"/>
                </a:cubicBezTo>
                <a:cubicBezTo>
                  <a:pt x="2034" y="923"/>
                  <a:pt x="2017" y="923"/>
                  <a:pt x="2000" y="906"/>
                </a:cubicBezTo>
                <a:cubicBezTo>
                  <a:pt x="1932" y="889"/>
                  <a:pt x="1966" y="889"/>
                  <a:pt x="1949" y="889"/>
                </a:cubicBezTo>
                <a:cubicBezTo>
                  <a:pt x="1915" y="923"/>
                  <a:pt x="1880" y="940"/>
                  <a:pt x="1846" y="957"/>
                </a:cubicBezTo>
                <a:cubicBezTo>
                  <a:pt x="1829" y="974"/>
                  <a:pt x="1829" y="1008"/>
                  <a:pt x="1863" y="1043"/>
                </a:cubicBezTo>
                <a:cubicBezTo>
                  <a:pt x="1897" y="1077"/>
                  <a:pt x="1915" y="1094"/>
                  <a:pt x="1897" y="1111"/>
                </a:cubicBezTo>
                <a:cubicBezTo>
                  <a:pt x="1880" y="1128"/>
                  <a:pt x="1829" y="1162"/>
                  <a:pt x="1932" y="1248"/>
                </a:cubicBezTo>
                <a:cubicBezTo>
                  <a:pt x="1932" y="1282"/>
                  <a:pt x="1880" y="1299"/>
                  <a:pt x="1932" y="1350"/>
                </a:cubicBezTo>
                <a:cubicBezTo>
                  <a:pt x="1946" y="1372"/>
                  <a:pt x="1942" y="1378"/>
                  <a:pt x="1930" y="1378"/>
                </a:cubicBezTo>
                <a:cubicBezTo>
                  <a:pt x="1913" y="1378"/>
                  <a:pt x="1883" y="1367"/>
                  <a:pt x="1863" y="1367"/>
                </a:cubicBezTo>
                <a:cubicBezTo>
                  <a:pt x="1829" y="1367"/>
                  <a:pt x="1795" y="1333"/>
                  <a:pt x="1761" y="1316"/>
                </a:cubicBezTo>
                <a:cubicBezTo>
                  <a:pt x="1722" y="1264"/>
                  <a:pt x="1662" y="1242"/>
                  <a:pt x="1606" y="1242"/>
                </a:cubicBezTo>
                <a:cubicBezTo>
                  <a:pt x="1589" y="1242"/>
                  <a:pt x="1572" y="1244"/>
                  <a:pt x="1556" y="1248"/>
                </a:cubicBezTo>
                <a:cubicBezTo>
                  <a:pt x="1539" y="1248"/>
                  <a:pt x="1522" y="1265"/>
                  <a:pt x="1487" y="1265"/>
                </a:cubicBezTo>
                <a:cubicBezTo>
                  <a:pt x="1419" y="1265"/>
                  <a:pt x="1419" y="1299"/>
                  <a:pt x="1436" y="1350"/>
                </a:cubicBezTo>
                <a:cubicBezTo>
                  <a:pt x="1436" y="1384"/>
                  <a:pt x="1470" y="1436"/>
                  <a:pt x="1487" y="1487"/>
                </a:cubicBezTo>
                <a:cubicBezTo>
                  <a:pt x="1504" y="1538"/>
                  <a:pt x="1522" y="1538"/>
                  <a:pt x="1504" y="1538"/>
                </a:cubicBezTo>
                <a:cubicBezTo>
                  <a:pt x="1385" y="1538"/>
                  <a:pt x="1470" y="1624"/>
                  <a:pt x="1453" y="1658"/>
                </a:cubicBezTo>
                <a:cubicBezTo>
                  <a:pt x="1436" y="1692"/>
                  <a:pt x="1487" y="1743"/>
                  <a:pt x="1675" y="1812"/>
                </a:cubicBezTo>
                <a:cubicBezTo>
                  <a:pt x="1692" y="1846"/>
                  <a:pt x="1709" y="1880"/>
                  <a:pt x="1727" y="1914"/>
                </a:cubicBezTo>
                <a:cubicBezTo>
                  <a:pt x="1755" y="1942"/>
                  <a:pt x="1752" y="1955"/>
                  <a:pt x="1729" y="1955"/>
                </a:cubicBezTo>
                <a:cubicBezTo>
                  <a:pt x="1711" y="1955"/>
                  <a:pt x="1680" y="1947"/>
                  <a:pt x="1641" y="1931"/>
                </a:cubicBezTo>
                <a:lnTo>
                  <a:pt x="1504" y="1880"/>
                </a:lnTo>
                <a:lnTo>
                  <a:pt x="1504" y="1880"/>
                </a:lnTo>
                <a:cubicBezTo>
                  <a:pt x="1539" y="1931"/>
                  <a:pt x="1402" y="1897"/>
                  <a:pt x="1470" y="1965"/>
                </a:cubicBezTo>
                <a:cubicBezTo>
                  <a:pt x="1487" y="1965"/>
                  <a:pt x="1504" y="1982"/>
                  <a:pt x="1522" y="1999"/>
                </a:cubicBezTo>
                <a:cubicBezTo>
                  <a:pt x="1556" y="2017"/>
                  <a:pt x="1453" y="2034"/>
                  <a:pt x="1402" y="2051"/>
                </a:cubicBezTo>
                <a:cubicBezTo>
                  <a:pt x="1368" y="2034"/>
                  <a:pt x="1334" y="2034"/>
                  <a:pt x="1299" y="2034"/>
                </a:cubicBezTo>
                <a:cubicBezTo>
                  <a:pt x="1288" y="2031"/>
                  <a:pt x="1276" y="2029"/>
                  <a:pt x="1264" y="2029"/>
                </a:cubicBezTo>
                <a:cubicBezTo>
                  <a:pt x="1208" y="2029"/>
                  <a:pt x="1154" y="2062"/>
                  <a:pt x="1111" y="2119"/>
                </a:cubicBezTo>
                <a:cubicBezTo>
                  <a:pt x="1077" y="2136"/>
                  <a:pt x="1060" y="2170"/>
                  <a:pt x="1043" y="2205"/>
                </a:cubicBezTo>
                <a:lnTo>
                  <a:pt x="975" y="2205"/>
                </a:lnTo>
                <a:cubicBezTo>
                  <a:pt x="872" y="2136"/>
                  <a:pt x="736" y="2102"/>
                  <a:pt x="599" y="2102"/>
                </a:cubicBezTo>
                <a:cubicBezTo>
                  <a:pt x="599" y="2085"/>
                  <a:pt x="479" y="2017"/>
                  <a:pt x="445" y="1982"/>
                </a:cubicBezTo>
                <a:cubicBezTo>
                  <a:pt x="428" y="1965"/>
                  <a:pt x="411" y="1948"/>
                  <a:pt x="394" y="1931"/>
                </a:cubicBezTo>
                <a:cubicBezTo>
                  <a:pt x="394" y="1897"/>
                  <a:pt x="377" y="1863"/>
                  <a:pt x="360" y="1846"/>
                </a:cubicBezTo>
                <a:cubicBezTo>
                  <a:pt x="325" y="1829"/>
                  <a:pt x="308" y="1812"/>
                  <a:pt x="274" y="1812"/>
                </a:cubicBezTo>
                <a:lnTo>
                  <a:pt x="240" y="1794"/>
                </a:lnTo>
                <a:lnTo>
                  <a:pt x="240" y="1931"/>
                </a:lnTo>
                <a:cubicBezTo>
                  <a:pt x="325" y="1999"/>
                  <a:pt x="377" y="2051"/>
                  <a:pt x="394" y="2085"/>
                </a:cubicBezTo>
                <a:cubicBezTo>
                  <a:pt x="411" y="2153"/>
                  <a:pt x="411" y="2205"/>
                  <a:pt x="411" y="2273"/>
                </a:cubicBezTo>
                <a:cubicBezTo>
                  <a:pt x="411" y="2307"/>
                  <a:pt x="445" y="2341"/>
                  <a:pt x="479" y="2375"/>
                </a:cubicBezTo>
                <a:cubicBezTo>
                  <a:pt x="496" y="2392"/>
                  <a:pt x="513" y="2392"/>
                  <a:pt x="513" y="2410"/>
                </a:cubicBezTo>
                <a:cubicBezTo>
                  <a:pt x="531" y="2427"/>
                  <a:pt x="548" y="2461"/>
                  <a:pt x="565" y="2495"/>
                </a:cubicBezTo>
                <a:lnTo>
                  <a:pt x="411" y="2495"/>
                </a:lnTo>
                <a:cubicBezTo>
                  <a:pt x="343" y="2495"/>
                  <a:pt x="343" y="2495"/>
                  <a:pt x="257" y="2461"/>
                </a:cubicBezTo>
                <a:cubicBezTo>
                  <a:pt x="223" y="2444"/>
                  <a:pt x="189" y="2410"/>
                  <a:pt x="138" y="2392"/>
                </a:cubicBezTo>
                <a:cubicBezTo>
                  <a:pt x="120" y="2392"/>
                  <a:pt x="86" y="2375"/>
                  <a:pt x="69" y="2375"/>
                </a:cubicBezTo>
                <a:cubicBezTo>
                  <a:pt x="1" y="2375"/>
                  <a:pt x="1" y="2427"/>
                  <a:pt x="35" y="2478"/>
                </a:cubicBezTo>
                <a:cubicBezTo>
                  <a:pt x="52" y="2512"/>
                  <a:pt x="223" y="2598"/>
                  <a:pt x="274" y="2649"/>
                </a:cubicBezTo>
                <a:cubicBezTo>
                  <a:pt x="308" y="2666"/>
                  <a:pt x="343" y="2683"/>
                  <a:pt x="394" y="2700"/>
                </a:cubicBezTo>
                <a:lnTo>
                  <a:pt x="445" y="2700"/>
                </a:lnTo>
                <a:cubicBezTo>
                  <a:pt x="462" y="2683"/>
                  <a:pt x="445" y="2649"/>
                  <a:pt x="394" y="2632"/>
                </a:cubicBezTo>
                <a:cubicBezTo>
                  <a:pt x="343" y="2615"/>
                  <a:pt x="308" y="2598"/>
                  <a:pt x="274" y="2580"/>
                </a:cubicBezTo>
                <a:cubicBezTo>
                  <a:pt x="240" y="2563"/>
                  <a:pt x="223" y="2546"/>
                  <a:pt x="223" y="2529"/>
                </a:cubicBezTo>
                <a:lnTo>
                  <a:pt x="240" y="2529"/>
                </a:lnTo>
                <a:lnTo>
                  <a:pt x="565" y="2598"/>
                </a:lnTo>
                <a:lnTo>
                  <a:pt x="701" y="2649"/>
                </a:lnTo>
                <a:cubicBezTo>
                  <a:pt x="736" y="2700"/>
                  <a:pt x="770" y="2734"/>
                  <a:pt x="821" y="2768"/>
                </a:cubicBezTo>
                <a:cubicBezTo>
                  <a:pt x="753" y="2785"/>
                  <a:pt x="684" y="2803"/>
                  <a:pt x="736" y="2871"/>
                </a:cubicBezTo>
                <a:cubicBezTo>
                  <a:pt x="753" y="2905"/>
                  <a:pt x="736" y="2922"/>
                  <a:pt x="684" y="2922"/>
                </a:cubicBezTo>
                <a:cubicBezTo>
                  <a:pt x="633" y="2922"/>
                  <a:pt x="633" y="2956"/>
                  <a:pt x="616" y="2990"/>
                </a:cubicBezTo>
                <a:cubicBezTo>
                  <a:pt x="599" y="3008"/>
                  <a:pt x="633" y="3042"/>
                  <a:pt x="684" y="3076"/>
                </a:cubicBezTo>
                <a:lnTo>
                  <a:pt x="616" y="3110"/>
                </a:lnTo>
                <a:lnTo>
                  <a:pt x="11295" y="10184"/>
                </a:lnTo>
                <a:cubicBezTo>
                  <a:pt x="11363" y="10201"/>
                  <a:pt x="11432" y="10218"/>
                  <a:pt x="11500" y="10218"/>
                </a:cubicBezTo>
                <a:cubicBezTo>
                  <a:pt x="11414" y="10184"/>
                  <a:pt x="11380" y="10047"/>
                  <a:pt x="11380" y="9910"/>
                </a:cubicBezTo>
                <a:cubicBezTo>
                  <a:pt x="11278" y="9876"/>
                  <a:pt x="11192" y="9825"/>
                  <a:pt x="11124" y="9757"/>
                </a:cubicBezTo>
                <a:cubicBezTo>
                  <a:pt x="11073" y="9705"/>
                  <a:pt x="11056" y="9671"/>
                  <a:pt x="11124" y="9671"/>
                </a:cubicBezTo>
                <a:cubicBezTo>
                  <a:pt x="11175" y="9671"/>
                  <a:pt x="11227" y="9671"/>
                  <a:pt x="11278" y="9654"/>
                </a:cubicBezTo>
                <a:cubicBezTo>
                  <a:pt x="11283" y="9648"/>
                  <a:pt x="11293" y="9647"/>
                  <a:pt x="11305" y="9647"/>
                </a:cubicBezTo>
                <a:cubicBezTo>
                  <a:pt x="11329" y="9647"/>
                  <a:pt x="11363" y="9654"/>
                  <a:pt x="11397" y="9654"/>
                </a:cubicBezTo>
                <a:lnTo>
                  <a:pt x="11414" y="9654"/>
                </a:lnTo>
                <a:cubicBezTo>
                  <a:pt x="11449" y="9620"/>
                  <a:pt x="11466" y="9603"/>
                  <a:pt x="11500" y="9586"/>
                </a:cubicBezTo>
                <a:lnTo>
                  <a:pt x="11483" y="9552"/>
                </a:lnTo>
                <a:cubicBezTo>
                  <a:pt x="11449" y="9517"/>
                  <a:pt x="11380" y="9449"/>
                  <a:pt x="11380" y="9432"/>
                </a:cubicBezTo>
                <a:cubicBezTo>
                  <a:pt x="11380" y="9398"/>
                  <a:pt x="11295" y="9295"/>
                  <a:pt x="11312" y="9261"/>
                </a:cubicBezTo>
                <a:cubicBezTo>
                  <a:pt x="11312" y="9255"/>
                  <a:pt x="11314" y="9254"/>
                  <a:pt x="11318" y="9254"/>
                </a:cubicBezTo>
                <a:cubicBezTo>
                  <a:pt x="11325" y="9254"/>
                  <a:pt x="11340" y="9261"/>
                  <a:pt x="11363" y="9261"/>
                </a:cubicBezTo>
                <a:lnTo>
                  <a:pt x="11466" y="9278"/>
                </a:lnTo>
                <a:cubicBezTo>
                  <a:pt x="11500" y="9295"/>
                  <a:pt x="11551" y="9312"/>
                  <a:pt x="11585" y="9329"/>
                </a:cubicBezTo>
                <a:cubicBezTo>
                  <a:pt x="11665" y="9263"/>
                  <a:pt x="11765" y="9238"/>
                  <a:pt x="11869" y="9238"/>
                </a:cubicBezTo>
                <a:cubicBezTo>
                  <a:pt x="11900" y="9238"/>
                  <a:pt x="11930" y="9240"/>
                  <a:pt x="11961" y="9244"/>
                </a:cubicBezTo>
                <a:cubicBezTo>
                  <a:pt x="12012" y="9176"/>
                  <a:pt x="12064" y="9107"/>
                  <a:pt x="12098" y="9039"/>
                </a:cubicBezTo>
                <a:cubicBezTo>
                  <a:pt x="12064" y="9022"/>
                  <a:pt x="12030" y="8988"/>
                  <a:pt x="11978" y="8954"/>
                </a:cubicBezTo>
                <a:lnTo>
                  <a:pt x="11859" y="8868"/>
                </a:lnTo>
                <a:cubicBezTo>
                  <a:pt x="11859" y="8851"/>
                  <a:pt x="11825" y="8834"/>
                  <a:pt x="11790" y="8817"/>
                </a:cubicBezTo>
                <a:cubicBezTo>
                  <a:pt x="11688" y="8749"/>
                  <a:pt x="11671" y="8680"/>
                  <a:pt x="11739" y="8680"/>
                </a:cubicBezTo>
                <a:cubicBezTo>
                  <a:pt x="11807" y="8663"/>
                  <a:pt x="11876" y="8629"/>
                  <a:pt x="11944" y="8595"/>
                </a:cubicBezTo>
                <a:cubicBezTo>
                  <a:pt x="11978" y="8595"/>
                  <a:pt x="11995" y="8561"/>
                  <a:pt x="11978" y="8544"/>
                </a:cubicBezTo>
                <a:cubicBezTo>
                  <a:pt x="11965" y="8491"/>
                  <a:pt x="11992" y="8469"/>
                  <a:pt x="12051" y="8469"/>
                </a:cubicBezTo>
                <a:cubicBezTo>
                  <a:pt x="12069" y="8469"/>
                  <a:pt x="12091" y="8471"/>
                  <a:pt x="12115" y="8475"/>
                </a:cubicBezTo>
                <a:cubicBezTo>
                  <a:pt x="12136" y="8478"/>
                  <a:pt x="12155" y="8480"/>
                  <a:pt x="12171" y="8480"/>
                </a:cubicBezTo>
                <a:cubicBezTo>
                  <a:pt x="12246" y="8480"/>
                  <a:pt x="12269" y="8449"/>
                  <a:pt x="12269" y="8407"/>
                </a:cubicBezTo>
                <a:cubicBezTo>
                  <a:pt x="12269" y="8390"/>
                  <a:pt x="12269" y="8373"/>
                  <a:pt x="12269" y="8356"/>
                </a:cubicBezTo>
                <a:cubicBezTo>
                  <a:pt x="12252" y="8287"/>
                  <a:pt x="12269" y="8253"/>
                  <a:pt x="12337" y="8236"/>
                </a:cubicBezTo>
                <a:cubicBezTo>
                  <a:pt x="12371" y="8236"/>
                  <a:pt x="12371" y="8219"/>
                  <a:pt x="12388" y="8202"/>
                </a:cubicBezTo>
                <a:lnTo>
                  <a:pt x="12491" y="8219"/>
                </a:lnTo>
                <a:lnTo>
                  <a:pt x="12491" y="8253"/>
                </a:lnTo>
                <a:cubicBezTo>
                  <a:pt x="12491" y="8270"/>
                  <a:pt x="12508" y="8287"/>
                  <a:pt x="12542" y="8287"/>
                </a:cubicBezTo>
                <a:cubicBezTo>
                  <a:pt x="12559" y="8304"/>
                  <a:pt x="12576" y="8321"/>
                  <a:pt x="12610" y="8321"/>
                </a:cubicBezTo>
                <a:cubicBezTo>
                  <a:pt x="12628" y="8321"/>
                  <a:pt x="12645" y="8304"/>
                  <a:pt x="12662" y="8304"/>
                </a:cubicBezTo>
                <a:lnTo>
                  <a:pt x="12593" y="8236"/>
                </a:lnTo>
                <a:cubicBezTo>
                  <a:pt x="12645" y="8219"/>
                  <a:pt x="12559" y="8151"/>
                  <a:pt x="12542" y="8099"/>
                </a:cubicBezTo>
                <a:cubicBezTo>
                  <a:pt x="12508" y="8048"/>
                  <a:pt x="12508" y="8031"/>
                  <a:pt x="12388" y="7980"/>
                </a:cubicBezTo>
                <a:lnTo>
                  <a:pt x="12303" y="7945"/>
                </a:lnTo>
                <a:cubicBezTo>
                  <a:pt x="12269" y="7911"/>
                  <a:pt x="12303" y="7911"/>
                  <a:pt x="12303" y="7894"/>
                </a:cubicBezTo>
                <a:cubicBezTo>
                  <a:pt x="12440" y="7963"/>
                  <a:pt x="12576" y="7980"/>
                  <a:pt x="12713" y="7980"/>
                </a:cubicBezTo>
                <a:lnTo>
                  <a:pt x="12781" y="8014"/>
                </a:lnTo>
                <a:cubicBezTo>
                  <a:pt x="12764" y="7928"/>
                  <a:pt x="12816" y="7843"/>
                  <a:pt x="12884" y="7809"/>
                </a:cubicBezTo>
                <a:cubicBezTo>
                  <a:pt x="12850" y="7672"/>
                  <a:pt x="12867" y="7553"/>
                  <a:pt x="12986" y="7501"/>
                </a:cubicBezTo>
                <a:cubicBezTo>
                  <a:pt x="13003" y="7501"/>
                  <a:pt x="13038" y="7501"/>
                  <a:pt x="13055" y="7484"/>
                </a:cubicBezTo>
                <a:cubicBezTo>
                  <a:pt x="13089" y="7467"/>
                  <a:pt x="13140" y="7450"/>
                  <a:pt x="13174" y="7433"/>
                </a:cubicBezTo>
                <a:cubicBezTo>
                  <a:pt x="13140" y="7399"/>
                  <a:pt x="13106" y="7365"/>
                  <a:pt x="13072" y="7347"/>
                </a:cubicBezTo>
                <a:cubicBezTo>
                  <a:pt x="13055" y="7330"/>
                  <a:pt x="13038" y="7330"/>
                  <a:pt x="13021" y="7313"/>
                </a:cubicBezTo>
                <a:cubicBezTo>
                  <a:pt x="13038" y="7245"/>
                  <a:pt x="13038" y="7177"/>
                  <a:pt x="13021" y="7108"/>
                </a:cubicBezTo>
                <a:lnTo>
                  <a:pt x="12986" y="7040"/>
                </a:lnTo>
                <a:cubicBezTo>
                  <a:pt x="13012" y="7031"/>
                  <a:pt x="13042" y="7027"/>
                  <a:pt x="13074" y="7027"/>
                </a:cubicBezTo>
                <a:cubicBezTo>
                  <a:pt x="13106" y="7027"/>
                  <a:pt x="13140" y="7031"/>
                  <a:pt x="13174" y="7040"/>
                </a:cubicBezTo>
                <a:cubicBezTo>
                  <a:pt x="13183" y="7048"/>
                  <a:pt x="13191" y="7053"/>
                  <a:pt x="13200" y="7053"/>
                </a:cubicBezTo>
                <a:cubicBezTo>
                  <a:pt x="13209" y="7053"/>
                  <a:pt x="13217" y="7048"/>
                  <a:pt x="13226" y="7040"/>
                </a:cubicBezTo>
                <a:cubicBezTo>
                  <a:pt x="13234" y="7048"/>
                  <a:pt x="13247" y="7053"/>
                  <a:pt x="13262" y="7053"/>
                </a:cubicBezTo>
                <a:cubicBezTo>
                  <a:pt x="13277" y="7053"/>
                  <a:pt x="13294" y="7048"/>
                  <a:pt x="13311" y="7040"/>
                </a:cubicBezTo>
                <a:lnTo>
                  <a:pt x="26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1" name="Google Shape;911;p46"/>
          <p:cNvGrpSpPr/>
          <p:nvPr/>
        </p:nvGrpSpPr>
        <p:grpSpPr>
          <a:xfrm rot="750998">
            <a:off x="4708140" y="4267535"/>
            <a:ext cx="1075573" cy="681942"/>
            <a:chOff x="3355085" y="2890614"/>
            <a:chExt cx="1003450" cy="658884"/>
          </a:xfrm>
        </p:grpSpPr>
        <p:sp>
          <p:nvSpPr>
            <p:cNvPr id="912" name="Google Shape;912;p46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46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914" name="Google Shape;914;p46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6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6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6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6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6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6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6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6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6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6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6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6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9" grpId="0" animBg="1"/>
      <p:bldP spid="890" grpId="0" animBg="1"/>
      <p:bldP spid="891" grpId="0" animBg="1"/>
      <p:bldP spid="892" grpId="0" animBg="1"/>
      <p:bldP spid="894" grpId="0"/>
      <p:bldP spid="895" grpId="0"/>
      <p:bldP spid="896" grpId="0" build="p"/>
      <p:bldP spid="897" grpId="0"/>
      <p:bldP spid="898" grpId="0"/>
      <p:bldP spid="899" grpId="0"/>
      <p:bldP spid="900" grpId="0" build="p"/>
      <p:bldP spid="901" grpId="0"/>
      <p:bldP spid="902" grpId="0"/>
      <p:bldP spid="903" grpId="0" build="p"/>
      <p:bldP spid="904" grpId="0"/>
      <p:bldP spid="905" grpId="0"/>
      <p:bldP spid="906" grpId="0" build="p"/>
      <p:bldP spid="9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45"/>
          <p:cNvSpPr txBox="1">
            <a:spLocks noGrp="1"/>
          </p:cNvSpPr>
          <p:nvPr>
            <p:ph type="title"/>
          </p:nvPr>
        </p:nvSpPr>
        <p:spPr>
          <a:xfrm>
            <a:off x="720000" y="537875"/>
            <a:ext cx="51216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0000"/>
                </a:solidFill>
                <a:latin typeface="+mj-lt"/>
              </a:rPr>
              <a:t>1. KHỞI ĐỘNG</a:t>
            </a:r>
          </a:p>
        </p:txBody>
      </p:sp>
      <p:grpSp>
        <p:nvGrpSpPr>
          <p:cNvPr id="876" name="Google Shape;876;p45"/>
          <p:cNvGrpSpPr/>
          <p:nvPr/>
        </p:nvGrpSpPr>
        <p:grpSpPr>
          <a:xfrm>
            <a:off x="6840024" y="549827"/>
            <a:ext cx="418775" cy="456078"/>
            <a:chOff x="1022652" y="639441"/>
            <a:chExt cx="288075" cy="313736"/>
          </a:xfrm>
        </p:grpSpPr>
        <p:sp>
          <p:nvSpPr>
            <p:cNvPr id="877" name="Google Shape;877;p45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5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4B75302-EA7A-C0F2-534D-843BA4E15D89}"/>
              </a:ext>
            </a:extLst>
          </p:cNvPr>
          <p:cNvSpPr txBox="1"/>
          <p:nvPr/>
        </p:nvSpPr>
        <p:spPr>
          <a:xfrm>
            <a:off x="3083442" y="1194774"/>
            <a:ext cx="2977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Xem video về cứu hỏa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DADDC6-998F-CD70-EB83-0E1EADD5B3E5}"/>
              </a:ext>
            </a:extLst>
          </p:cNvPr>
          <p:cNvSpPr txBox="1"/>
          <p:nvPr/>
        </p:nvSpPr>
        <p:spPr>
          <a:xfrm>
            <a:off x="786809" y="1771783"/>
            <a:ext cx="4593265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/>
              <a:t>Hướng dẫn: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Các em theo dõi video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Trả lời câu hỏi: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/>
              <a:t>Em đã nhìn thấy cháy trong thực tế hoặc trên truyền hình chưa? Theo em, nguyên nhân nào dẫn đến cháy nhà?</a:t>
            </a:r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DF9743-C1D8-CF5B-491F-6687B86B8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909" y="1194774"/>
            <a:ext cx="3189324" cy="318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5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4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45"/>
          <p:cNvGrpSpPr/>
          <p:nvPr/>
        </p:nvGrpSpPr>
        <p:grpSpPr>
          <a:xfrm>
            <a:off x="6840024" y="549827"/>
            <a:ext cx="418775" cy="456078"/>
            <a:chOff x="1022652" y="639441"/>
            <a:chExt cx="288075" cy="313736"/>
          </a:xfrm>
        </p:grpSpPr>
        <p:sp>
          <p:nvSpPr>
            <p:cNvPr id="877" name="Google Shape;877;p45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5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Nghe-tiếng-còi-xe-cứu-hỏa-các-xe-lập-tức-tấp-vào-lề-đường">
            <a:hlinkClick r:id="" action="ppaction://media"/>
            <a:extLst>
              <a:ext uri="{FF2B5EF4-FFF2-40B4-BE49-F238E27FC236}">
                <a16:creationId xmlns:a16="http://schemas.microsoft.com/office/drawing/2014/main" id="{197123B4-79C1-9CC0-E713-887141AF18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868" y="356032"/>
            <a:ext cx="7884263" cy="443143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45"/>
          <p:cNvSpPr txBox="1">
            <a:spLocks noGrp="1"/>
          </p:cNvSpPr>
          <p:nvPr>
            <p:ph type="title"/>
          </p:nvPr>
        </p:nvSpPr>
        <p:spPr>
          <a:xfrm>
            <a:off x="720000" y="537875"/>
            <a:ext cx="51216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0000"/>
                </a:solidFill>
                <a:latin typeface="+mj-lt"/>
              </a:rPr>
              <a:t>2. Hình thành kiến thức</a:t>
            </a:r>
          </a:p>
        </p:txBody>
      </p:sp>
      <p:grpSp>
        <p:nvGrpSpPr>
          <p:cNvPr id="876" name="Google Shape;876;p45"/>
          <p:cNvGrpSpPr/>
          <p:nvPr/>
        </p:nvGrpSpPr>
        <p:grpSpPr>
          <a:xfrm>
            <a:off x="6840024" y="549827"/>
            <a:ext cx="418775" cy="456078"/>
            <a:chOff x="1022652" y="639441"/>
            <a:chExt cx="288075" cy="313736"/>
          </a:xfrm>
        </p:grpSpPr>
        <p:sp>
          <p:nvSpPr>
            <p:cNvPr id="877" name="Google Shape;877;p45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5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5DADDC6-998F-CD70-EB83-0E1EADD5B3E5}"/>
              </a:ext>
            </a:extLst>
          </p:cNvPr>
          <p:cNvSpPr txBox="1"/>
          <p:nvPr/>
        </p:nvSpPr>
        <p:spPr>
          <a:xfrm>
            <a:off x="1169581" y="1027222"/>
            <a:ext cx="720887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/>
              <a:t>Hoạt động 1</a:t>
            </a:r>
            <a:r>
              <a:rPr lang="vi-VN" sz="1800"/>
              <a:t>: Xác định nguy cơ và nguyên nhân dẫn đến cháy nhà</a:t>
            </a:r>
            <a:endParaRPr 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231FDE-CD14-2C2A-3FAD-6AD26517A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81" y="1017875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03F083-B4EE-A834-0CD6-1579A2526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70" y="1976309"/>
            <a:ext cx="2028176" cy="144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A611F7-688F-C7CA-3993-F374FA072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246" y="2031053"/>
            <a:ext cx="1929201" cy="1336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AC30B-79CD-8884-2CD8-19A7E26B7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32" y="3359823"/>
            <a:ext cx="2047343" cy="1445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464C7E-2231-95C6-0441-D59A1AE999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0246" y="3367178"/>
            <a:ext cx="1854764" cy="13107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713DD8-C468-436D-9531-9952BED925BB}"/>
              </a:ext>
            </a:extLst>
          </p:cNvPr>
          <p:cNvSpPr txBox="1"/>
          <p:nvPr/>
        </p:nvSpPr>
        <p:spPr>
          <a:xfrm>
            <a:off x="2156893" y="1500280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/>
              <a:t>Quan sát hình ảnh 1, 2, 3, 4 trong sách giáo khoa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377002-F479-FB0D-7015-5102F9D01C4F}"/>
              </a:ext>
            </a:extLst>
          </p:cNvPr>
          <p:cNvSpPr txBox="1"/>
          <p:nvPr/>
        </p:nvSpPr>
        <p:spPr>
          <a:xfrm>
            <a:off x="5850773" y="203105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/>
              <a:t>Thảo luận nhóm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9DFDBA-D99E-60BC-8AD0-BD294FC847B9}"/>
              </a:ext>
            </a:extLst>
          </p:cNvPr>
          <p:cNvSpPr txBox="1"/>
          <p:nvPr/>
        </p:nvSpPr>
        <p:spPr>
          <a:xfrm>
            <a:off x="5138814" y="2416908"/>
            <a:ext cx="3402419" cy="1779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18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Điều gì có thể xảy ra trong mỗi hình?</a:t>
            </a:r>
            <a:endParaRPr lang="en-US" sz="1800">
              <a:effectLst/>
              <a:latin typeface="+mj-lt"/>
              <a:ea typeface="Calibri" panose="020F0502020204030204" pitchFamily="34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18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Những nguyên nhân nào dẫn đến cháy nhà?</a:t>
            </a:r>
            <a:endParaRPr lang="en-US" sz="1800"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277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4" grpId="0"/>
      <p:bldP spid="5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03F083-B4EE-A834-0CD6-1579A2526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36" y="1414496"/>
            <a:ext cx="3127304" cy="2229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A611F7-688F-C7CA-3993-F374FA072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132" y="1391902"/>
            <a:ext cx="3064607" cy="21224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9DFDBA-D99E-60BC-8AD0-BD294FC847B9}"/>
              </a:ext>
            </a:extLst>
          </p:cNvPr>
          <p:cNvSpPr txBox="1"/>
          <p:nvPr/>
        </p:nvSpPr>
        <p:spPr>
          <a:xfrm>
            <a:off x="875178" y="3629464"/>
            <a:ext cx="3402419" cy="1509633"/>
          </a:xfrm>
          <a:prstGeom prst="roundRect">
            <a:avLst/>
          </a:prstGeom>
          <a:solidFill>
            <a:srgbClr val="B6D7A8"/>
          </a:solidFill>
        </p:spPr>
        <p:txBody>
          <a:bodyPr wrap="square" rtlCol="0">
            <a:spAutoFit/>
          </a:bodyPr>
          <a:lstStyle/>
          <a:p>
            <a:pPr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1800" b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Hình 1: </a:t>
            </a:r>
            <a:endParaRPr lang="en-US" sz="1800" b="1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18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Đốt rác gần các vật dễ cháy (đống rơm, rạ)</a:t>
            </a:r>
            <a:endParaRPr lang="en-US" sz="180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AF000D-CA11-6C91-69D0-0E071590F99D}"/>
              </a:ext>
            </a:extLst>
          </p:cNvPr>
          <p:cNvSpPr txBox="1"/>
          <p:nvPr/>
        </p:nvSpPr>
        <p:spPr>
          <a:xfrm>
            <a:off x="1178134" y="514775"/>
            <a:ext cx="720887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/>
              <a:t>Hoạt động 1</a:t>
            </a:r>
            <a:r>
              <a:rPr lang="vi-VN" sz="1800"/>
              <a:t>: Xác định nguy cơ và nguyên nhân dẫn đến cháy nhà</a:t>
            </a:r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66342B-ED7C-2276-D4F3-E6DBF992D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64" y="530674"/>
            <a:ext cx="609600" cy="609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25A0B3C-D1BB-06CA-FBAA-EC1A96FE882D}"/>
              </a:ext>
            </a:extLst>
          </p:cNvPr>
          <p:cNvSpPr txBox="1"/>
          <p:nvPr/>
        </p:nvSpPr>
        <p:spPr>
          <a:xfrm>
            <a:off x="5334132" y="3629464"/>
            <a:ext cx="3402419" cy="1509633"/>
          </a:xfrm>
          <a:prstGeom prst="roundRect">
            <a:avLst/>
          </a:prstGeom>
          <a:solidFill>
            <a:srgbClr val="B6D7A8"/>
          </a:solidFill>
        </p:spPr>
        <p:txBody>
          <a:bodyPr wrap="square" rtlCol="0">
            <a:spAutoFit/>
          </a:bodyPr>
          <a:lstStyle/>
          <a:p>
            <a:pPr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1800" b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Hình </a:t>
            </a:r>
            <a:r>
              <a:rPr lang="en-US" sz="1800" b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</a:t>
            </a:r>
            <a:r>
              <a:rPr lang="vi-VN" sz="1800" b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 </a:t>
            </a:r>
            <a:endParaRPr lang="en-US" sz="1800" b="1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18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Ổ diện chập do sử dụng nhiều thiết bị cùng lúc</a:t>
            </a:r>
            <a:endParaRPr lang="en-US" sz="180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748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89DFDBA-D99E-60BC-8AD0-BD294FC847B9}"/>
              </a:ext>
            </a:extLst>
          </p:cNvPr>
          <p:cNvSpPr txBox="1"/>
          <p:nvPr/>
        </p:nvSpPr>
        <p:spPr>
          <a:xfrm>
            <a:off x="736955" y="3629464"/>
            <a:ext cx="3696822" cy="1049933"/>
          </a:xfrm>
          <a:prstGeom prst="roundRect">
            <a:avLst/>
          </a:prstGeom>
          <a:solidFill>
            <a:srgbClr val="B6D7A8"/>
          </a:solidFill>
        </p:spPr>
        <p:txBody>
          <a:bodyPr wrap="square" rtlCol="0">
            <a:spAutoFit/>
          </a:bodyPr>
          <a:lstStyle/>
          <a:p>
            <a:pPr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1800" b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Hình </a:t>
            </a:r>
            <a:r>
              <a:rPr lang="en-US" sz="1800" b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3</a:t>
            </a:r>
            <a:r>
              <a:rPr lang="vi-VN" sz="1800" b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 </a:t>
            </a:r>
            <a:endParaRPr lang="en-US" sz="1800" b="1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18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Vừa sử dụng vừa sạc điện thoại</a:t>
            </a:r>
            <a:endParaRPr lang="en-US" sz="180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AF000D-CA11-6C91-69D0-0E071590F99D}"/>
              </a:ext>
            </a:extLst>
          </p:cNvPr>
          <p:cNvSpPr txBox="1"/>
          <p:nvPr/>
        </p:nvSpPr>
        <p:spPr>
          <a:xfrm>
            <a:off x="1178134" y="514775"/>
            <a:ext cx="720887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/>
              <a:t>Hoạt động 1</a:t>
            </a:r>
            <a:r>
              <a:rPr lang="vi-VN" sz="1800"/>
              <a:t>: Xác định nguy cơ và nguyên nhân dẫn đến cháy nhà</a:t>
            </a:r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66342B-ED7C-2276-D4F3-E6DBF992D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64" y="530674"/>
            <a:ext cx="609600" cy="609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25A0B3C-D1BB-06CA-FBAA-EC1A96FE882D}"/>
              </a:ext>
            </a:extLst>
          </p:cNvPr>
          <p:cNvSpPr txBox="1"/>
          <p:nvPr/>
        </p:nvSpPr>
        <p:spPr>
          <a:xfrm>
            <a:off x="5334132" y="3629464"/>
            <a:ext cx="3402419" cy="1509633"/>
          </a:xfrm>
          <a:prstGeom prst="roundRect">
            <a:avLst/>
          </a:prstGeom>
          <a:solidFill>
            <a:srgbClr val="B6D7A8"/>
          </a:solidFill>
        </p:spPr>
        <p:txBody>
          <a:bodyPr wrap="square" rtlCol="0">
            <a:spAutoFit/>
          </a:bodyPr>
          <a:lstStyle/>
          <a:p>
            <a:pPr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1800" b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Hình </a:t>
            </a:r>
            <a:r>
              <a:rPr lang="en-US" sz="1800" b="1">
                <a:latin typeface="+mn-lt"/>
                <a:ea typeface="Calibri" panose="020F0502020204030204" pitchFamily="34" charset="0"/>
              </a:rPr>
              <a:t>4</a:t>
            </a:r>
            <a:r>
              <a:rPr lang="vi-VN" sz="1800" b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 </a:t>
            </a:r>
            <a:endParaRPr lang="en-US" sz="1800" b="1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18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</a:t>
            </a:r>
            <a:r>
              <a:rPr lang="en-US" sz="18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ể</a:t>
            </a:r>
            <a:r>
              <a:rPr lang="vi-VN" sz="18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các thứ dễ cháy (xăng, thùng sơn) gần bếp lửa</a:t>
            </a:r>
            <a:endParaRPr lang="en-US" sz="180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C2F11A-A0E4-C037-3BBA-5B819EA5F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64" y="1475282"/>
            <a:ext cx="3050847" cy="21541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B28BA7-681D-5BDB-8ECC-01E7670E2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132" y="1358836"/>
            <a:ext cx="2890993" cy="204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16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 animBg="1"/>
    </p:bldLst>
  </p:timing>
</p:sld>
</file>

<file path=ppt/theme/theme1.xml><?xml version="1.0" encoding="utf-8"?>
<a:theme xmlns:a="http://schemas.openxmlformats.org/drawingml/2006/main" name="Cute Family Doodle Collage for Marketing by Slidesgo">
  <a:themeElements>
    <a:clrScheme name="Simple Light">
      <a:dk1>
        <a:srgbClr val="0F4FBE"/>
      </a:dk1>
      <a:lt1>
        <a:srgbClr val="FFF3D1"/>
      </a:lt1>
      <a:dk2>
        <a:srgbClr val="434343"/>
      </a:dk2>
      <a:lt2>
        <a:srgbClr val="FFFFFF"/>
      </a:lt2>
      <a:accent1>
        <a:srgbClr val="F3AF64"/>
      </a:accent1>
      <a:accent2>
        <a:srgbClr val="F9D980"/>
      </a:accent2>
      <a:accent3>
        <a:srgbClr val="B6D7A8"/>
      </a:accent3>
      <a:accent4>
        <a:srgbClr val="BFD45C"/>
      </a:accent4>
      <a:accent5>
        <a:srgbClr val="F78B9D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694</Words>
  <Application>Microsoft Office PowerPoint</Application>
  <PresentationFormat>On-screen Show (16:9)</PresentationFormat>
  <Paragraphs>84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Patrick Hand</vt:lpstr>
      <vt:lpstr>Wingdings</vt:lpstr>
      <vt:lpstr>Raleway</vt:lpstr>
      <vt:lpstr>Poppins</vt:lpstr>
      <vt:lpstr>Arial</vt:lpstr>
      <vt:lpstr>Cute Family Doodle Collage for Marketing by Slidesgo</vt:lpstr>
      <vt:lpstr>PowerPoint Presentation</vt:lpstr>
      <vt:lpstr>PHÒNG TRÁNH HỎA HOẠN KHI Ở NHÀ</vt:lpstr>
      <vt:lpstr>TIẾT </vt:lpstr>
      <vt:lpstr>Họat động</vt:lpstr>
      <vt:lpstr>1. KHỞI ĐỘNG</vt:lpstr>
      <vt:lpstr>PowerPoint Presentation</vt:lpstr>
      <vt:lpstr>2. Hình thành kiến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Thực hành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Nguyen Thi Quynh Anh</cp:lastModifiedBy>
  <cp:revision>4</cp:revision>
  <dcterms:modified xsi:type="dcterms:W3CDTF">2024-09-17T09:02:49Z</dcterms:modified>
</cp:coreProperties>
</file>