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349" r:id="rId3"/>
    <p:sldId id="259" r:id="rId4"/>
    <p:sldId id="343" r:id="rId5"/>
    <p:sldId id="321" r:id="rId6"/>
    <p:sldId id="344" r:id="rId7"/>
    <p:sldId id="342" r:id="rId8"/>
    <p:sldId id="345" r:id="rId9"/>
    <p:sldId id="333" r:id="rId10"/>
    <p:sldId id="346" r:id="rId11"/>
    <p:sldId id="275" r:id="rId12"/>
    <p:sldId id="336" r:id="rId13"/>
    <p:sldId id="337" r:id="rId14"/>
    <p:sldId id="262" r:id="rId15"/>
    <p:sldId id="323" r:id="rId16"/>
    <p:sldId id="338" r:id="rId17"/>
    <p:sldId id="339" r:id="rId18"/>
    <p:sldId id="347" r:id="rId19"/>
    <p:sldId id="332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F5F1"/>
    <a:srgbClr val="E6D570"/>
    <a:srgbClr val="CAE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016" autoAdjust="0"/>
  </p:normalViewPr>
  <p:slideViewPr>
    <p:cSldViewPr snapToGrid="0">
      <p:cViewPr varScale="1">
        <p:scale>
          <a:sx n="76" d="100"/>
          <a:sy n="76" d="100"/>
        </p:scale>
        <p:origin x="8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115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06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2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007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024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37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3C3DF-C15E-447E-88A6-E0F18C2B0E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551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36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20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709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59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546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678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566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80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452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80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339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71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988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034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71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356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13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653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463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366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3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215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247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149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357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5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961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908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6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491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8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08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84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78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73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66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9" r:id="rId2"/>
    <p:sldLayoutId id="2147483700" r:id="rId3"/>
    <p:sldLayoutId id="2147483698" r:id="rId4"/>
    <p:sldLayoutId id="2147483693" r:id="rId5"/>
    <p:sldLayoutId id="2147483692" r:id="rId6"/>
    <p:sldLayoutId id="2147483691" r:id="rId7"/>
    <p:sldLayoutId id="2147483683" r:id="rId8"/>
    <p:sldLayoutId id="2147483681" r:id="rId9"/>
    <p:sldLayoutId id="2147483678" r:id="rId10"/>
    <p:sldLayoutId id="2147483677" r:id="rId11"/>
    <p:sldLayoutId id="2147483662" r:id="rId12"/>
    <p:sldLayoutId id="2147483705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708" r:id="rId19"/>
    <p:sldLayoutId id="2147483706" r:id="rId20"/>
    <p:sldLayoutId id="2147483701" r:id="rId21"/>
    <p:sldLayoutId id="2147483699" r:id="rId22"/>
    <p:sldLayoutId id="2147483696" r:id="rId23"/>
    <p:sldLayoutId id="2147483695" r:id="rId24"/>
    <p:sldLayoutId id="2147483690" r:id="rId25"/>
    <p:sldLayoutId id="2147483689" r:id="rId26"/>
    <p:sldLayoutId id="2147483688" r:id="rId27"/>
    <p:sldLayoutId id="2147483687" r:id="rId28"/>
    <p:sldLayoutId id="2147483686" r:id="rId29"/>
    <p:sldLayoutId id="2147483685" r:id="rId30"/>
    <p:sldLayoutId id="2147483684" r:id="rId31"/>
    <p:sldLayoutId id="2147483682" r:id="rId32"/>
    <p:sldLayoutId id="2147483676" r:id="rId33"/>
    <p:sldLayoutId id="2147483675" r:id="rId34"/>
    <p:sldLayoutId id="2147483673" r:id="rId35"/>
    <p:sldLayoutId id="2147483668" r:id="rId36"/>
    <p:sldLayoutId id="2147483669" r:id="rId37"/>
    <p:sldLayoutId id="2147483670" r:id="rId38"/>
    <p:sldLayoutId id="2147483671" r:id="rId39"/>
    <p:sldLayoutId id="2147483672" r:id="rId40"/>
    <p:sldLayoutId id="2147483707" r:id="rId41"/>
    <p:sldLayoutId id="2147483704" r:id="rId42"/>
    <p:sldLayoutId id="2147483703" r:id="rId43"/>
    <p:sldLayoutId id="2147483702" r:id="rId44"/>
    <p:sldLayoutId id="2147483697" r:id="rId45"/>
    <p:sldLayoutId id="2147483694" r:id="rId46"/>
    <p:sldLayoutId id="2147483680" r:id="rId47"/>
    <p:sldLayoutId id="2147483679" r:id="rId48"/>
    <p:sldLayoutId id="2147483674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0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1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emf"/><Relationship Id="rId11" Type="http://schemas.openxmlformats.org/officeDocument/2006/relationships/image" Target="../media/image29.png"/><Relationship Id="rId5" Type="http://schemas.openxmlformats.org/officeDocument/2006/relationships/image" Target="../media/image4.emf"/><Relationship Id="rId1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28.emf"/><Relationship Id="rId9" Type="http://schemas.openxmlformats.org/officeDocument/2006/relationships/image" Target="../media/image13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0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1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emf"/><Relationship Id="rId11" Type="http://schemas.openxmlformats.org/officeDocument/2006/relationships/image" Target="../media/image29.png"/><Relationship Id="rId5" Type="http://schemas.openxmlformats.org/officeDocument/2006/relationships/image" Target="../media/image4.emf"/><Relationship Id="rId1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28.emf"/><Relationship Id="rId9" Type="http://schemas.openxmlformats.org/officeDocument/2006/relationships/image" Target="../media/image13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0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1.wdp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emf"/><Relationship Id="rId11" Type="http://schemas.openxmlformats.org/officeDocument/2006/relationships/image" Target="../media/image29.png"/><Relationship Id="rId5" Type="http://schemas.openxmlformats.org/officeDocument/2006/relationships/image" Target="../media/image4.emf"/><Relationship Id="rId1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28.emf"/><Relationship Id="rId9" Type="http://schemas.openxmlformats.org/officeDocument/2006/relationships/image" Target="../media/image13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0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1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emf"/><Relationship Id="rId11" Type="http://schemas.openxmlformats.org/officeDocument/2006/relationships/image" Target="../media/image29.png"/><Relationship Id="rId5" Type="http://schemas.openxmlformats.org/officeDocument/2006/relationships/image" Target="../media/image4.emf"/><Relationship Id="rId15" Type="http://schemas.openxmlformats.org/officeDocument/2006/relationships/image" Target="../media/image32.png"/><Relationship Id="rId10" Type="http://schemas.openxmlformats.org/officeDocument/2006/relationships/image" Target="../media/image2.jpeg"/><Relationship Id="rId4" Type="http://schemas.openxmlformats.org/officeDocument/2006/relationships/image" Target="../media/image28.emf"/><Relationship Id="rId9" Type="http://schemas.openxmlformats.org/officeDocument/2006/relationships/image" Target="../media/image13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23.png"/><Relationship Id="rId5" Type="http://schemas.openxmlformats.org/officeDocument/2006/relationships/image" Target="../media/image34.png"/><Relationship Id="rId10" Type="http://schemas.openxmlformats.org/officeDocument/2006/relationships/image" Target="../media/image22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4324" y="-628429"/>
            <a:ext cx="13187874" cy="6411273"/>
            <a:chOff x="9835" y="-455139"/>
            <a:chExt cx="12341727" cy="6411273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" y="189638"/>
              <a:ext cx="10782776" cy="5766496"/>
            </a:xfrm>
            <a:prstGeom prst="rect">
              <a:avLst/>
            </a:prstGeom>
          </p:spPr>
        </p:pic>
      </p:grpSp>
      <p:pic>
        <p:nvPicPr>
          <p:cNvPr id="102" name="图片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29" name="Picture 28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75C6FDCD-F10C-FE64-5D46-ACA9E145E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49" y="425091"/>
            <a:ext cx="8310828" cy="4937760"/>
          </a:xfrm>
          <a:prstGeom prst="rect">
            <a:avLst/>
          </a:prstGeom>
        </p:spPr>
      </p:pic>
      <p:sp>
        <p:nvSpPr>
          <p:cNvPr id="30" name="Speech Bubble: Oval 16">
            <a:extLst>
              <a:ext uri="{FF2B5EF4-FFF2-40B4-BE49-F238E27FC236}">
                <a16:creationId xmlns:a16="http://schemas.microsoft.com/office/drawing/2014/main" id="{3ECB2F01-6F2A-FA79-850B-6610807EA9C5}"/>
              </a:ext>
            </a:extLst>
          </p:cNvPr>
          <p:cNvSpPr/>
          <p:nvPr/>
        </p:nvSpPr>
        <p:spPr>
          <a:xfrm>
            <a:off x="3788451" y="878596"/>
            <a:ext cx="18283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21E4D2-EB96-3628-0223-FC2734B7A9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360" y="688532"/>
            <a:ext cx="2322777" cy="4127350"/>
          </a:xfrm>
          <a:prstGeom prst="rect">
            <a:avLst/>
          </a:prstGeom>
        </p:spPr>
      </p:pic>
      <p:sp>
        <p:nvSpPr>
          <p:cNvPr id="32" name="Speech Bubble: Oval 15">
            <a:extLst>
              <a:ext uri="{FF2B5EF4-FFF2-40B4-BE49-F238E27FC236}">
                <a16:creationId xmlns:a16="http://schemas.microsoft.com/office/drawing/2014/main" id="{F6FF37EB-B3F5-9F16-67F7-6E61F062DAD1}"/>
              </a:ext>
            </a:extLst>
          </p:cNvPr>
          <p:cNvSpPr/>
          <p:nvPr/>
        </p:nvSpPr>
        <p:spPr>
          <a:xfrm flipH="1">
            <a:off x="9244197" y="705214"/>
            <a:ext cx="1843563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110604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sì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732147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suối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chảy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róc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rách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704708" y="1863085"/>
              <a:ext cx="25799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625829" cy="1096900"/>
            <a:chOff x="-20570" y="481877"/>
            <a:chExt cx="11996628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787057" y="619805"/>
              <a:ext cx="10189001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356137" y="3041299"/>
            <a:ext cx="112491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sáng, Nam đạp xe tới trường trên con đường quen thuộc. Hè đã sang, mấy cành phượng vĩ nở hoa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nhé!”</a:t>
            </a:r>
          </a:p>
          <a:p>
            <a:pPr lvl="0" algn="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9792682" y="3531295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1629991" y="403277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6353692" y="403277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345962" y="4510112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9447772" y="4993817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50539" y="1287780"/>
            <a:ext cx="24558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70057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 </a:t>
            </a:r>
            <a:r>
              <a:rPr kumimoji="0" lang="en-US" sz="6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12" y="1644058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Luật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phiếu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Sau 3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849595" y="2390520"/>
            <a:ext cx="10343626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 sáng, Nam đạp xe tới trường trên con đường quen thuộc. Hè đã sang, mấy cành phượng vĩ nở hoa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ve kê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 những tán lá sấu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 đến trường, khung cảnh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nhộn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 lên. Mấy em bé lớp 1 chia tay mẹ vào lớp, vừa đi vừa ngoái lại: “Mẹ ơi, chiều mẹ đón con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EBF5F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1169650" y="3392336"/>
            <a:ext cx="7609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8916195" y="4033129"/>
            <a:ext cx="13910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7386772" y="5118923"/>
            <a:ext cx="13910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5186506" y="3448118"/>
            <a:ext cx="8413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744616" y="1345485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849595" y="3609937"/>
            <a:ext cx="1820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4947100" y="3617396"/>
            <a:ext cx="214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849595" y="4194712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7291865" y="5367105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8322910" y="4194712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nhộn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995241" y="3967806"/>
            <a:ext cx="9353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3087" y="65262"/>
            <a:ext cx="11962361" cy="1096900"/>
            <a:chOff x="-20570" y="481877"/>
            <a:chExt cx="11962361" cy="1096900"/>
          </a:xfrm>
        </p:grpSpPr>
        <p:sp>
          <p:nvSpPr>
            <p:cNvPr id="29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2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3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6160770" y="1531620"/>
            <a:ext cx="1531620" cy="5372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692390" y="1569112"/>
            <a:ext cx="1680210" cy="5372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30558" y="1515896"/>
            <a:ext cx="2012792" cy="5372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008616" y="1565627"/>
            <a:ext cx="2152154" cy="5372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265870" y="1507736"/>
            <a:ext cx="1295450" cy="5372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" grpId="0"/>
      <p:bldP spid="22" grpId="0"/>
      <p:bldP spid="23" grpId="0"/>
      <p:bldP spid="24" grpId="0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" grpId="0" animBg="1"/>
      <p:bldP spid="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4324" y="-628429"/>
            <a:ext cx="13187874" cy="6411273"/>
            <a:chOff x="9835" y="-455139"/>
            <a:chExt cx="12341727" cy="6411273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" y="189638"/>
              <a:ext cx="10782776" cy="5766496"/>
            </a:xfrm>
            <a:prstGeom prst="rect">
              <a:avLst/>
            </a:prstGeom>
          </p:spPr>
        </p:pic>
      </p:grpSp>
      <p:pic>
        <p:nvPicPr>
          <p:cNvPr id="102" name="图片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782956" y="1891749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973830" y="1729824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411977" y="1172612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411977" y="4068212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17" idx="3"/>
          </p:cNvCxnSpPr>
          <p:nvPr/>
        </p:nvCxnSpPr>
        <p:spPr>
          <a:xfrm flipV="1">
            <a:off x="6659880" y="1058312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421876" y="401087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659880" y="1882225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498076" y="1444074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783702" y="4612325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774303" y="3882474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659880" y="1959318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498076" y="2379311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4324" y="-628429"/>
            <a:ext cx="13187874" cy="6411273"/>
            <a:chOff x="9835" y="-455139"/>
            <a:chExt cx="12341727" cy="6411273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" y="189638"/>
              <a:ext cx="10782776" cy="5766496"/>
            </a:xfrm>
            <a:prstGeom prst="rect">
              <a:avLst/>
            </a:prstGeom>
          </p:spPr>
        </p:pic>
      </p:grpSp>
      <p:pic>
        <p:nvPicPr>
          <p:cNvPr id="102" name="图片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2" name="Picture 6" descr="7">
            <a:extLst>
              <a:ext uri="{FF2B5EF4-FFF2-40B4-BE49-F238E27FC236}">
                <a16:creationId xmlns:a16="http://schemas.microsoft.com/office/drawing/2014/main" id="{F01D5512-A14A-41E6-FE1B-41BECBCD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16" y="425091"/>
            <a:ext cx="106045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DC9EFB5-E7FF-F10E-97E4-F1DECD1AF5C4}"/>
              </a:ext>
            </a:extLst>
          </p:cNvPr>
          <p:cNvSpPr/>
          <p:nvPr/>
        </p:nvSpPr>
        <p:spPr>
          <a:xfrm>
            <a:off x="4336805" y="825158"/>
            <a:ext cx="3606800" cy="5127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ĐẠT:</a:t>
            </a:r>
          </a:p>
        </p:txBody>
      </p:sp>
      <p:pic>
        <p:nvPicPr>
          <p:cNvPr id="4" name="图片 71686" descr="11">
            <a:extLst>
              <a:ext uri="{FF2B5EF4-FFF2-40B4-BE49-F238E27FC236}">
                <a16:creationId xmlns:a16="http://schemas.microsoft.com/office/drawing/2014/main" id="{2ECDA29A-CB22-66F1-D43E-7D0FFE473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68" y="3882683"/>
            <a:ext cx="749162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1688" descr="9">
            <a:extLst>
              <a:ext uri="{FF2B5EF4-FFF2-40B4-BE49-F238E27FC236}">
                <a16:creationId xmlns:a16="http://schemas.microsoft.com/office/drawing/2014/main" id="{B20F0EC5-7FCC-4385-C459-636D3276E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55" y="1661771"/>
            <a:ext cx="7795812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1689" descr="10">
            <a:extLst>
              <a:ext uri="{FF2B5EF4-FFF2-40B4-BE49-F238E27FC236}">
                <a16:creationId xmlns:a16="http://schemas.microsoft.com/office/drawing/2014/main" id="{64427DDA-5B3A-92F8-B9CB-1D52B6D9D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318" y="2798421"/>
            <a:ext cx="765037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C0B4FF93-F974-42E7-525C-760E51BF0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239" y="1724410"/>
            <a:ext cx="68067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được từ chỉ đặc điểm với 3 nhóm nhỏ: Từ chỉ đặc điểm về màu sắc, âm thanh, hương vị.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B3EEC54-E45E-FE8B-2CA3-6B80C7475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555" y="3057516"/>
            <a:ext cx="6794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nl-N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ặt được câu nêu đặc điểm theo từng nhóm từ</a:t>
            </a:r>
            <a:r>
              <a:rPr lang="nl-NL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2FFA910-B5FD-6A90-A4F5-0A08434A0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630" y="4157321"/>
            <a:ext cx="6005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F7F33F6-EC6B-2800-4B72-F795EDDF03EC}"/>
              </a:ext>
            </a:extLst>
          </p:cNvPr>
          <p:cNvSpPr/>
          <p:nvPr/>
        </p:nvSpPr>
        <p:spPr>
          <a:xfrm>
            <a:off x="2336555" y="1790358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0066F1A-2A02-446A-8ABA-F3473662BA56}"/>
              </a:ext>
            </a:extLst>
          </p:cNvPr>
          <p:cNvSpPr/>
          <p:nvPr/>
        </p:nvSpPr>
        <p:spPr>
          <a:xfrm>
            <a:off x="2298455" y="2925421"/>
            <a:ext cx="762000" cy="712787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F84DDFD2-8156-FDCF-845D-E7B7A31A144F}"/>
              </a:ext>
            </a:extLst>
          </p:cNvPr>
          <p:cNvSpPr/>
          <p:nvPr/>
        </p:nvSpPr>
        <p:spPr>
          <a:xfrm>
            <a:off x="2298455" y="3962058"/>
            <a:ext cx="762000" cy="72548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4022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50557" y="332691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78527" y="1193457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1195044" y="3413659"/>
            <a:ext cx="8772740" cy="954107"/>
          </a:xfrm>
          <a:prstGeom prst="rect">
            <a:avLst/>
          </a:prstGeom>
          <a:solidFill>
            <a:srgbClr val="CAE5E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3043" y="1956285"/>
            <a:ext cx="2602185" cy="1551980"/>
            <a:chOff x="693043" y="1956285"/>
            <a:chExt cx="2602185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693043" y="1956285"/>
              <a:ext cx="2602185" cy="1551980"/>
            </a:xfrm>
            <a:prstGeom prst="rect">
              <a:avLst/>
            </a:prstGeom>
          </p:spPr>
        </p:pic>
        <p:sp>
          <p:nvSpPr>
            <p:cNvPr id="20" name="文本框 20">
              <a:extLst>
                <a:ext uri="{FF2B5EF4-FFF2-40B4-BE49-F238E27FC236}">
                  <a16:creationId xmlns:a16="http://schemas.microsoft.com/office/drawing/2014/main" id="{499C74FC-A5BF-4145-84D5-1BCC5F3B3A04}"/>
                </a:ext>
              </a:extLst>
            </p:cNvPr>
            <p:cNvSpPr txBox="1">
              <a:spLocks/>
            </p:cNvSpPr>
            <p:nvPr/>
          </p:nvSpPr>
          <p:spPr>
            <a:xfrm>
              <a:off x="1261550" y="2447762"/>
              <a:ext cx="1465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Gợi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ý:</a:t>
              </a:r>
            </a:p>
          </p:txBody>
        </p:sp>
      </p:grpSp>
      <p:sp>
        <p:nvSpPr>
          <p:cNvPr id="21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1195044" y="4624621"/>
            <a:ext cx="8772740" cy="523220"/>
          </a:xfrm>
          <a:prstGeom prst="rect">
            <a:avLst/>
          </a:prstGeom>
          <a:solidFill>
            <a:srgbClr val="E6D57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phẳng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7" y="352199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6" y="455761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33556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249190" y="378461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237" y="235714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4647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32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32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32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32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32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32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148303" y="1201745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4324" y="-628429"/>
            <a:ext cx="13187874" cy="6411273"/>
            <a:chOff x="9835" y="-455139"/>
            <a:chExt cx="12341727" cy="6411273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" y="189638"/>
              <a:ext cx="10782776" cy="5766496"/>
            </a:xfrm>
            <a:prstGeom prst="rect">
              <a:avLst/>
            </a:prstGeom>
          </p:spPr>
        </p:pic>
      </p:grpSp>
      <p:pic>
        <p:nvPicPr>
          <p:cNvPr id="102" name="图片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29" name="Picture 28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75C6FDCD-F10C-FE64-5D46-ACA9E145E9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49" y="425091"/>
            <a:ext cx="8310828" cy="4937760"/>
          </a:xfrm>
          <a:prstGeom prst="rect">
            <a:avLst/>
          </a:prstGeom>
        </p:spPr>
      </p:pic>
      <p:sp>
        <p:nvSpPr>
          <p:cNvPr id="30" name="Speech Bubble: Oval 16">
            <a:extLst>
              <a:ext uri="{FF2B5EF4-FFF2-40B4-BE49-F238E27FC236}">
                <a16:creationId xmlns:a16="http://schemas.microsoft.com/office/drawing/2014/main" id="{3ECB2F01-6F2A-FA79-850B-6610807EA9C5}"/>
              </a:ext>
            </a:extLst>
          </p:cNvPr>
          <p:cNvSpPr/>
          <p:nvPr/>
        </p:nvSpPr>
        <p:spPr>
          <a:xfrm>
            <a:off x="3788451" y="878596"/>
            <a:ext cx="18283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21E4D2-EB96-3628-0223-FC2734B7A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360" y="688532"/>
            <a:ext cx="2322777" cy="4127350"/>
          </a:xfrm>
          <a:prstGeom prst="rect">
            <a:avLst/>
          </a:prstGeom>
        </p:spPr>
      </p:pic>
      <p:sp>
        <p:nvSpPr>
          <p:cNvPr id="32" name="Speech Bubble: Oval 15">
            <a:extLst>
              <a:ext uri="{FF2B5EF4-FFF2-40B4-BE49-F238E27FC236}">
                <a16:creationId xmlns:a16="http://schemas.microsoft.com/office/drawing/2014/main" id="{F6FF37EB-B3F5-9F16-67F7-6E61F062DAD1}"/>
              </a:ext>
            </a:extLst>
          </p:cNvPr>
          <p:cNvSpPr/>
          <p:nvPr/>
        </p:nvSpPr>
        <p:spPr>
          <a:xfrm flipH="1">
            <a:off x="9244197" y="705214"/>
            <a:ext cx="1843563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252536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7" y="1770390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pic>
        <p:nvPicPr>
          <p:cNvPr id="46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256256"/>
            <a:ext cx="12192000" cy="150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1240534" y="425091"/>
            <a:ext cx="9706063" cy="1082118"/>
            <a:chOff x="451895" y="705781"/>
            <a:chExt cx="6963058" cy="1763267"/>
          </a:xfrm>
        </p:grpSpPr>
        <p:sp>
          <p:nvSpPr>
            <p:cNvPr id="48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49" name="Google Shape;304;p20"/>
            <p:cNvSpPr txBox="1">
              <a:spLocks/>
            </p:cNvSpPr>
            <p:nvPr/>
          </p:nvSpPr>
          <p:spPr>
            <a:xfrm>
              <a:off x="881732" y="705781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lang="en-US" sz="3600" b="1" kern="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ừ ngữ chỉ đặc điểm của con đường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1074687" y="1629655"/>
            <a:ext cx="2921192" cy="1498051"/>
            <a:chOff x="5365299" y="1198006"/>
            <a:chExt cx="2921192" cy="1498051"/>
          </a:xfrm>
        </p:grpSpPr>
        <p:pic>
          <p:nvPicPr>
            <p:cNvPr id="51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mấp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mô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6103414" y="1678366"/>
            <a:ext cx="3053471" cy="1395517"/>
            <a:chOff x="7821791" y="1719540"/>
            <a:chExt cx="3053471" cy="1395517"/>
          </a:xfrm>
        </p:grpSpPr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132943" y="2225208"/>
              <a:ext cx="2742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trơn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trượt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995881" y="3093069"/>
            <a:ext cx="2787951" cy="1395517"/>
            <a:chOff x="5475462" y="2852683"/>
            <a:chExt cx="2606557" cy="1395517"/>
          </a:xfrm>
        </p:grpSpPr>
        <p:pic>
          <p:nvPicPr>
            <p:cNvPr id="57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632977" y="3324413"/>
              <a:ext cx="22550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bằng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phẳng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3705753" y="1694344"/>
            <a:ext cx="2669569" cy="1424331"/>
            <a:chOff x="5430751" y="4152045"/>
            <a:chExt cx="2669569" cy="1424331"/>
          </a:xfrm>
        </p:grpSpPr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1" y="4681658"/>
              <a:ext cx="1965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lầy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lội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6225719" y="2974599"/>
            <a:ext cx="3091000" cy="1552728"/>
            <a:chOff x="8021253" y="3198267"/>
            <a:chExt cx="2628226" cy="1552728"/>
          </a:xfrm>
        </p:grpSpPr>
        <p:pic>
          <p:nvPicPr>
            <p:cNvPr id="6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183815" y="3773639"/>
              <a:ext cx="2425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thoáng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đãng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3768916" y="2932483"/>
            <a:ext cx="2706869" cy="1498051"/>
            <a:chOff x="5365299" y="1198006"/>
            <a:chExt cx="2921192" cy="1498051"/>
          </a:xfrm>
        </p:grpSpPr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774962" y="1807972"/>
              <a:ext cx="2052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rộng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rãi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9391827" y="2913920"/>
            <a:ext cx="2547212" cy="1498051"/>
            <a:chOff x="5365299" y="1198006"/>
            <a:chExt cx="2921192" cy="1498051"/>
          </a:xfrm>
        </p:grpSpPr>
        <p:pic>
          <p:nvPicPr>
            <p:cNvPr id="91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34087" y="1819423"/>
              <a:ext cx="23186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gồ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ghề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3720951" y="4272840"/>
            <a:ext cx="3198651" cy="1395517"/>
            <a:chOff x="7821791" y="1719540"/>
            <a:chExt cx="2921191" cy="1395517"/>
          </a:xfrm>
        </p:grpSpPr>
        <p:pic>
          <p:nvPicPr>
            <p:cNvPr id="94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1" y="2223732"/>
              <a:ext cx="2397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ghập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ghềnh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955273" y="4357454"/>
            <a:ext cx="3046286" cy="1424331"/>
            <a:chOff x="5430751" y="4152045"/>
            <a:chExt cx="2669570" cy="1424331"/>
          </a:xfrm>
        </p:grpSpPr>
        <p:pic>
          <p:nvPicPr>
            <p:cNvPr id="97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1" y="4681658"/>
              <a:ext cx="237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khúc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khuỷu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6795041" y="4219516"/>
            <a:ext cx="2074665" cy="1552728"/>
            <a:chOff x="8021253" y="3198267"/>
            <a:chExt cx="2628226" cy="1552728"/>
          </a:xfrm>
        </p:grpSpPr>
        <p:pic>
          <p:nvPicPr>
            <p:cNvPr id="100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183815" y="3773639"/>
              <a:ext cx="2425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nhỏ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9208581" y="4340422"/>
            <a:ext cx="2128686" cy="1395517"/>
            <a:chOff x="5475462" y="2852683"/>
            <a:chExt cx="2606557" cy="1395517"/>
          </a:xfrm>
        </p:grpSpPr>
        <p:pic>
          <p:nvPicPr>
            <p:cNvPr id="103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632977" y="3324413"/>
              <a:ext cx="22550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prstClr val="black"/>
                  </a:solidFill>
                  <a:latin typeface="Calibri" panose="020F0502020204030204"/>
                </a:rPr>
                <a:t>hẹp</a:t>
              </a:r>
              <a:endParaRPr lang="en-US" sz="3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2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4324" y="-628429"/>
            <a:ext cx="13187874" cy="6411273"/>
            <a:chOff x="9835" y="-455139"/>
            <a:chExt cx="12341727" cy="6411273"/>
          </a:xfrm>
        </p:grpSpPr>
        <p:grpSp>
          <p:nvGrpSpPr>
            <p:cNvPr id="8" name="组合 7"/>
            <p:cNvGrpSpPr/>
            <p:nvPr/>
          </p:nvGrpSpPr>
          <p:grpSpPr>
            <a:xfrm>
              <a:off x="9835" y="-455139"/>
              <a:ext cx="12341727" cy="3971541"/>
              <a:chOff x="9835" y="-455139"/>
              <a:chExt cx="12341727" cy="3971541"/>
            </a:xfrm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30" y="-455139"/>
                <a:ext cx="6070032" cy="1368214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5" y="45306"/>
                <a:ext cx="2552369" cy="1106151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67582">
                <a:off x="11118135" y="3048988"/>
                <a:ext cx="787224" cy="467414"/>
              </a:xfrm>
              <a:prstGeom prst="rect">
                <a:avLst/>
              </a:prstGeom>
            </p:spPr>
          </p:pic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" y="189638"/>
              <a:ext cx="10782776" cy="5766496"/>
            </a:xfrm>
            <a:prstGeom prst="rect">
              <a:avLst/>
            </a:prstGeom>
          </p:spPr>
        </p:pic>
      </p:grpSp>
      <p:pic>
        <p:nvPicPr>
          <p:cNvPr id="102" name="图片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7479" y="2048106"/>
            <a:ext cx="8277616" cy="3450166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38138" y="255445"/>
            <a:ext cx="11522042" cy="1387923"/>
            <a:chOff x="451895" y="705779"/>
            <a:chExt cx="6963058" cy="2144790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70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2</a:t>
              </a:r>
              <a:r>
                <a:rPr lang="en-US" sz="3200" b="1" kern="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4929448" y="858596"/>
            <a:ext cx="390305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244108" y="1376756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9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33556"/>
            <a:ext cx="12190132" cy="15351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-363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6353" y="3785120"/>
            <a:ext cx="5082743" cy="211852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525340" y="589500"/>
            <a:ext cx="381962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375050" y="1113378"/>
            <a:ext cx="13272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6257925" y="2961159"/>
            <a:ext cx="560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6249774" y="1715868"/>
            <a:ext cx="5538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87" y="1908686"/>
            <a:ext cx="4514150" cy="1111112"/>
          </a:xfrm>
          <a:prstGeom prst="rect">
            <a:avLst/>
          </a:prstGeom>
        </p:spPr>
      </p:pic>
      <p:pic>
        <p:nvPicPr>
          <p:cNvPr id="18" name="图片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19" name="图片 10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62" y="1853885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27" y="2996802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1" y="2660243"/>
            <a:ext cx="4704202" cy="269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5112502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682</Words>
  <Application>Microsoft Office PowerPoint</Application>
  <PresentationFormat>Widescreen</PresentationFormat>
  <Paragraphs>122</Paragraphs>
  <Slides>19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等线</vt:lpstr>
      <vt:lpstr>等线 Light</vt:lpstr>
      <vt:lpstr>Arial</vt:lpstr>
      <vt:lpstr>Arial-Rounded</vt:lpstr>
      <vt:lpstr>Calibri</vt:lpstr>
      <vt:lpstr>Odibee Sans</vt:lpstr>
      <vt:lpstr>UVN Banh Mi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Vip855</cp:lastModifiedBy>
  <cp:revision>38</cp:revision>
  <dcterms:created xsi:type="dcterms:W3CDTF">2022-06-21T02:14:53Z</dcterms:created>
  <dcterms:modified xsi:type="dcterms:W3CDTF">2022-10-02T15:24:06Z</dcterms:modified>
</cp:coreProperties>
</file>