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1" r:id="rId4"/>
    <p:sldMasterId id="2147483751" r:id="rId5"/>
    <p:sldMasterId id="2147483764" r:id="rId6"/>
    <p:sldMasterId id="2147483788" r:id="rId7"/>
    <p:sldMasterId id="2147483800" r:id="rId8"/>
    <p:sldMasterId id="2147483812" r:id="rId9"/>
    <p:sldMasterId id="2147483824" r:id="rId10"/>
    <p:sldMasterId id="2147483836" r:id="rId11"/>
    <p:sldMasterId id="2147483855" r:id="rId12"/>
  </p:sldMasterIdLst>
  <p:notesMasterIdLst>
    <p:notesMasterId r:id="rId39"/>
  </p:notesMasterIdLst>
  <p:sldIdLst>
    <p:sldId id="7540" r:id="rId13"/>
    <p:sldId id="7585" r:id="rId14"/>
    <p:sldId id="7587" r:id="rId15"/>
    <p:sldId id="7603" r:id="rId16"/>
    <p:sldId id="7630" r:id="rId17"/>
    <p:sldId id="7547" r:id="rId18"/>
    <p:sldId id="7605" r:id="rId19"/>
    <p:sldId id="7607" r:id="rId20"/>
    <p:sldId id="7610" r:id="rId21"/>
    <p:sldId id="7627" r:id="rId22"/>
    <p:sldId id="7612" r:id="rId23"/>
    <p:sldId id="7628" r:id="rId24"/>
    <p:sldId id="7614" r:id="rId25"/>
    <p:sldId id="7595" r:id="rId26"/>
    <p:sldId id="7574" r:id="rId27"/>
    <p:sldId id="7615" r:id="rId28"/>
    <p:sldId id="7617" r:id="rId29"/>
    <p:sldId id="7618" r:id="rId30"/>
    <p:sldId id="7620" r:id="rId31"/>
    <p:sldId id="7625" r:id="rId32"/>
    <p:sldId id="7621" r:id="rId33"/>
    <p:sldId id="7622" r:id="rId34"/>
    <p:sldId id="7631" r:id="rId35"/>
    <p:sldId id="7623" r:id="rId36"/>
    <p:sldId id="7624" r:id="rId37"/>
    <p:sldId id="762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308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9574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74380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274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2581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26492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60D4C845-2BE2-4423-97B3-49F88020EF3B}" type="slidenum">
              <a:rPr lang="zh-CN" altLang="en-US" smtClean="0">
                <a:solidFill>
                  <a:prstClr val="black"/>
                </a:solidFill>
                <a:ea typeface="宋体" panose="02010600030101010101" pitchFamily="2" charset="-122"/>
              </a:rPr>
              <a:pPr defTabSz="685800">
                <a:defRPr/>
              </a:pPr>
              <a:t>26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99731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35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8</a:t>
            </a:fld>
            <a:endParaRPr lang="zh-CN" altLang="en-US">
              <a:solidFill>
                <a:prstClr val="black"/>
              </a:solidFill>
              <a:latin typeface="等线"/>
            </a:endParaRPr>
          </a:p>
        </p:txBody>
      </p:sp>
    </p:spTree>
    <p:extLst>
      <p:ext uri="{BB962C8B-B14F-4D97-AF65-F5344CB8AC3E}">
        <p14:creationId xmlns:p14="http://schemas.microsoft.com/office/powerpoint/2010/main" val="30324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11</a:t>
            </a:fld>
            <a:endParaRPr lang="zh-CN" altLang="en-US">
              <a:solidFill>
                <a:prstClr val="black"/>
              </a:solidFill>
              <a:latin typeface="等线"/>
            </a:endParaRPr>
          </a:p>
        </p:txBody>
      </p:sp>
    </p:spTree>
    <p:extLst>
      <p:ext uri="{BB962C8B-B14F-4D97-AF65-F5344CB8AC3E}">
        <p14:creationId xmlns:p14="http://schemas.microsoft.com/office/powerpoint/2010/main" val="267487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60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15</a:t>
            </a:fld>
            <a:endParaRPr lang="en-US"/>
          </a:p>
        </p:txBody>
      </p:sp>
    </p:spTree>
    <p:extLst>
      <p:ext uri="{BB962C8B-B14F-4D97-AF65-F5344CB8AC3E}">
        <p14:creationId xmlns:p14="http://schemas.microsoft.com/office/powerpoint/2010/main" val="239471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2515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42695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82258"/>
            <a:ext cx="12192000" cy="6175742"/>
          </a:xfrm>
          <a:prstGeom prst="rect">
            <a:avLst/>
          </a:prstGeom>
        </p:spPr>
      </p:pic>
    </p:spTree>
    <p:extLst>
      <p:ext uri="{BB962C8B-B14F-4D97-AF65-F5344CB8AC3E}">
        <p14:creationId xmlns:p14="http://schemas.microsoft.com/office/powerpoint/2010/main" val="238049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442918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483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58397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404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167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5422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7035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07942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40766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76529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845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9655427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843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9421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5182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257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6530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287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5165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10307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5679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34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441835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4594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20502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9206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2542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95341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064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177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2503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159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213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7281760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3489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3550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01879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77641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8177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48701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2415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2604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95250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6551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0573446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0370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58166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25250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87226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194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2403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0350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4" y="1"/>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0611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599762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21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895717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prstClr val="black">
                    <a:lumMod val="50000"/>
                    <a:lumOff val="50000"/>
                  </a:prst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prstClr val="black">
                    <a:lumMod val="50000"/>
                    <a:lumOff val="50000"/>
                  </a:prstClr>
                </a:solidFill>
                <a:cs typeface="+mn-ea"/>
                <a:sym typeface="+mn-lt"/>
              </a:rPr>
              <a:t>Annual work summary</a:t>
            </a:r>
            <a:endParaRPr lang="zh-CN" altLang="en-US" sz="1200" dirty="0">
              <a:solidFill>
                <a:prstClr val="black">
                  <a:lumMod val="50000"/>
                  <a:lumOff val="50000"/>
                </a:prst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2024/2/22</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95721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9578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48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8"/>
            <a:ext cx="9144000" cy="1655763"/>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16355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0865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999"/>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587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58342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5"/>
            <a:ext cx="5157786"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07230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5"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4" y="5356592"/>
            <a:ext cx="12210474"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50"/>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73509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1"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8">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1" y="1"/>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5206113"/>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50"/>
            <a:ext cx="824569" cy="1279433"/>
          </a:xfrm>
          <a:prstGeom prst="rect">
            <a:avLst/>
          </a:prstGeom>
        </p:spPr>
      </p:pic>
    </p:spTree>
    <p:extLst>
      <p:ext uri="{BB962C8B-B14F-4D97-AF65-F5344CB8AC3E}">
        <p14:creationId xmlns:p14="http://schemas.microsoft.com/office/powerpoint/2010/main" val="32828619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1"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8">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1" y="1"/>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4"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1226688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0363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22285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3818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1046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350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4833770"/>
            <a:ext cx="12192000" cy="2024230"/>
          </a:xfrm>
          <a:prstGeom prst="rect">
            <a:avLst/>
          </a:prstGeom>
        </p:spPr>
      </p:pic>
    </p:spTree>
    <p:extLst>
      <p:ext uri="{BB962C8B-B14F-4D97-AF65-F5344CB8AC3E}">
        <p14:creationId xmlns:p14="http://schemas.microsoft.com/office/powerpoint/2010/main" val="337192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3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9" name="矩形 8"/>
          <p:cNvSpPr/>
          <p:nvPr userDrawn="1"/>
        </p:nvSpPr>
        <p:spPr>
          <a:xfrm>
            <a:off x="8945730" y="6414793"/>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557677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225337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197508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37519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360438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0528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511011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432626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013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65684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05344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933949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399619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553855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51593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207193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558045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237346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00753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49220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50036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a:solidFill>
                    <a:prstClr val="white"/>
                  </a:solidFill>
                </a:endParaRPr>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a:solidFill>
                    <a:prstClr val="white"/>
                  </a:solidFill>
                </a:endParaRPr>
              </a:p>
            </p:txBody>
          </p:sp>
        </p:grpSp>
      </p:grpSp>
    </p:spTree>
    <p:extLst>
      <p:ext uri="{BB962C8B-B14F-4D97-AF65-F5344CB8AC3E}">
        <p14:creationId xmlns:p14="http://schemas.microsoft.com/office/powerpoint/2010/main" val="1719777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20543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482689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274975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83170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069316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2218891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369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0845530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9670009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8757447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7416715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3714016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213644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5593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273358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8332797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2024/2/22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496337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660953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617759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3182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8198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7112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052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2256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5785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2383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90435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288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42644221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62795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1330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40173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4572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6555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09858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36618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43864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7801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44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2.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theme" Target="../theme/theme11.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2.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png"/><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2.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2.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t>2024/2/22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t>‹#›</a:t>
            </a:fld>
            <a:endParaRPr lang="zh-CN" altLang="en-US" dirty="0"/>
          </a:p>
        </p:txBody>
      </p:sp>
      <p:pic>
        <p:nvPicPr>
          <p:cNvPr id="7" name="图片 6"/>
          <p:cNvPicPr>
            <a:picLocks noChangeAspect="1"/>
          </p:cNvPicPr>
          <p:nvPr userDrawn="1"/>
        </p:nvPicPr>
        <p:blipFill rotWithShape="1">
          <a:blip r:embed="rId13" cstate="screen"/>
          <a:srcRect r="25422"/>
          <a:stretch>
            <a:fillRect/>
          </a:stretch>
        </p:blipFill>
        <p:spPr>
          <a:xfrm>
            <a:off x="-1" y="0"/>
            <a:ext cx="12192001"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E0317FF-82DA-4468-BE41-0C9867AE8F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2206942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108055874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774169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735470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81D04133-30E1-49D9-805B-A6F63E43491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solidFill>
                  <a:prstClr val="black">
                    <a:tint val="75000"/>
                  </a:prstClr>
                </a:solidFill>
              </a:rPr>
              <a:pPr/>
              <a:t>‹#›</a:t>
            </a:fld>
            <a:endParaRPr lang="vi-VN">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2241404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6E5F6AD-1DCF-4F18-9BBA-2BC622BDF2FB}" type="datetimeFigureOut">
              <a:rPr lang="zh-CN" altLang="en-US" smtClean="0">
                <a:solidFill>
                  <a:prstClr val="black">
                    <a:tint val="75000"/>
                  </a:prstClr>
                </a:solidFill>
              </a:rPr>
              <a:pPr>
                <a:defRPr/>
              </a:pPr>
              <a:t>2024/2/22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B51C4234-26B0-4603-930A-BC83865C192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210374414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39A3C6C5-9E25-4AA0-932E-9A15EDE19516}" type="datetimeFigureOut">
              <a:rPr lang="zh-CN" altLang="en-US" smtClean="0">
                <a:solidFill>
                  <a:srgbClr val="000000">
                    <a:tint val="75000"/>
                  </a:srgbClr>
                </a:solidFill>
              </a:rPr>
              <a:pPr>
                <a:defRPr/>
              </a:pPr>
              <a:t>2024/2/22</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400585536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154445697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314173529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21279038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2024/2/22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17046901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4.xml"/><Relationship Id="rId7" Type="http://schemas.openxmlformats.org/officeDocument/2006/relationships/image" Target="../media/image61.png"/><Relationship Id="rId2" Type="http://schemas.openxmlformats.org/officeDocument/2006/relationships/slideLayout" Target="../slideLayouts/slideLayout80.xml"/><Relationship Id="rId1" Type="http://schemas.openxmlformats.org/officeDocument/2006/relationships/themeOverride" Target="../theme/themeOverride1.xml"/><Relationship Id="rId6" Type="http://schemas.openxmlformats.org/officeDocument/2006/relationships/image" Target="../media/image60.png"/><Relationship Id="rId5" Type="http://schemas.microsoft.com/office/2007/relationships/hdphoto" Target="../media/hdphoto5.wdp"/><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7.png"/><Relationship Id="rId3" Type="http://schemas.openxmlformats.org/officeDocument/2006/relationships/notesSlide" Target="../notesSlides/notesSlide9.xml"/><Relationship Id="rId7" Type="http://schemas.openxmlformats.org/officeDocument/2006/relationships/image" Target="../media/image74.png"/><Relationship Id="rId12" Type="http://schemas.microsoft.com/office/2007/relationships/hdphoto" Target="../media/hdphoto8.wdp"/><Relationship Id="rId2" Type="http://schemas.openxmlformats.org/officeDocument/2006/relationships/slideLayout" Target="../slideLayouts/slideLayout98.xml"/><Relationship Id="rId1" Type="http://schemas.openxmlformats.org/officeDocument/2006/relationships/themeOverride" Target="../theme/themeOverride2.xml"/><Relationship Id="rId6" Type="http://schemas.openxmlformats.org/officeDocument/2006/relationships/image" Target="../media/image73.jpeg"/><Relationship Id="rId11" Type="http://schemas.openxmlformats.org/officeDocument/2006/relationships/image" Target="../media/image76.png"/><Relationship Id="rId5" Type="http://schemas.openxmlformats.org/officeDocument/2006/relationships/image" Target="../media/image72.png"/><Relationship Id="rId10" Type="http://schemas.microsoft.com/office/2007/relationships/hdphoto" Target="../media/hdphoto7.wdp"/><Relationship Id="rId4" Type="http://schemas.openxmlformats.org/officeDocument/2006/relationships/image" Target="../media/image71.png"/><Relationship Id="rId9" Type="http://schemas.openxmlformats.org/officeDocument/2006/relationships/image" Target="../media/image75.png"/><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9.png"/><Relationship Id="rId7" Type="http://schemas.microsoft.com/office/2007/relationships/hdphoto" Target="../media/hdphoto8.wdp"/><Relationship Id="rId2" Type="http://schemas.openxmlformats.org/officeDocument/2006/relationships/image" Target="../media/image78.png"/><Relationship Id="rId1" Type="http://schemas.openxmlformats.org/officeDocument/2006/relationships/slideLayout" Target="../slideLayouts/slideLayout148.xml"/><Relationship Id="rId6" Type="http://schemas.openxmlformats.org/officeDocument/2006/relationships/image" Target="../media/image76.png"/><Relationship Id="rId11" Type="http://schemas.microsoft.com/office/2007/relationships/hdphoto" Target="../media/hdphoto7.wdp"/><Relationship Id="rId5" Type="http://schemas.openxmlformats.org/officeDocument/2006/relationships/image" Target="../media/image81.png"/><Relationship Id="rId10" Type="http://schemas.openxmlformats.org/officeDocument/2006/relationships/image" Target="../media/image75.png"/><Relationship Id="rId4" Type="http://schemas.openxmlformats.org/officeDocument/2006/relationships/image" Target="../media/image80.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3.jpeg"/><Relationship Id="rId2" Type="http://schemas.openxmlformats.org/officeDocument/2006/relationships/slideLayout" Target="../slideLayouts/slideLayout87.xml"/><Relationship Id="rId1" Type="http://schemas.openxmlformats.org/officeDocument/2006/relationships/themeOverride" Target="../theme/themeOverride3.xml"/><Relationship Id="rId6" Type="http://schemas.openxmlformats.org/officeDocument/2006/relationships/image" Target="../media/image82.jpeg"/><Relationship Id="rId5" Type="http://schemas.openxmlformats.org/officeDocument/2006/relationships/image" Target="../media/image73.jpe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9.xml"/><Relationship Id="rId1" Type="http://schemas.openxmlformats.org/officeDocument/2006/relationships/themeOverride" Target="../theme/themeOverride4.xml"/><Relationship Id="rId6" Type="http://schemas.openxmlformats.org/officeDocument/2006/relationships/image" Target="../media/image84.png"/><Relationship Id="rId5" Type="http://schemas.openxmlformats.org/officeDocument/2006/relationships/image" Target="../media/image73.jpe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0.xml"/><Relationship Id="rId1" Type="http://schemas.openxmlformats.org/officeDocument/2006/relationships/themeOverride" Target="../theme/themeOverride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31.xml"/><Relationship Id="rId6" Type="http://schemas.microsoft.com/office/2007/relationships/hdphoto" Target="../media/hdphoto10.wdp"/><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96.gif"/><Relationship Id="rId3" Type="http://schemas.openxmlformats.org/officeDocument/2006/relationships/image" Target="../media/image90.png"/><Relationship Id="rId7" Type="http://schemas.openxmlformats.org/officeDocument/2006/relationships/image" Target="../media/image32.png"/><Relationship Id="rId12"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54.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image" Target="../media/image25.png"/><Relationship Id="rId10" Type="http://schemas.openxmlformats.org/officeDocument/2006/relationships/image" Target="../media/image93.png"/><Relationship Id="rId4" Type="http://schemas.openxmlformats.org/officeDocument/2006/relationships/image" Target="../media/image24.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2.wdp"/><Relationship Id="rId5" Type="http://schemas.openxmlformats.org/officeDocument/2006/relationships/image" Target="../media/image36.pn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6.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pic>
        <p:nvPicPr>
          <p:cNvPr id="26" name="Picture 25">
            <a:extLst>
              <a:ext uri="{FF2B5EF4-FFF2-40B4-BE49-F238E27FC236}">
                <a16:creationId xmlns:a16="http://schemas.microsoft.com/office/drawing/2014/main" id="{F38269E3-7F99-4F96-9B66-19EC8F04160D}"/>
              </a:ext>
            </a:extLst>
          </p:cNvPr>
          <p:cNvPicPr>
            <a:picLocks noChangeAspect="1"/>
          </p:cNvPicPr>
          <p:nvPr/>
        </p:nvPicPr>
        <p:blipFill>
          <a:blip r:embed="rId10"/>
          <a:stretch>
            <a:fillRect/>
          </a:stretch>
        </p:blipFill>
        <p:spPr>
          <a:xfrm>
            <a:off x="5105277" y="791170"/>
            <a:ext cx="2834886" cy="859611"/>
          </a:xfrm>
          <a:prstGeom prst="rect">
            <a:avLst/>
          </a:prstGeom>
        </p:spPr>
      </p:pic>
      <p:pic>
        <p:nvPicPr>
          <p:cNvPr id="14" name="Picture 13">
            <a:extLst>
              <a:ext uri="{FF2B5EF4-FFF2-40B4-BE49-F238E27FC236}">
                <a16:creationId xmlns:a16="http://schemas.microsoft.com/office/drawing/2014/main" id="{B2E99DCA-9B40-4766-93CC-39347905DE77}"/>
              </a:ext>
            </a:extLst>
          </p:cNvPr>
          <p:cNvPicPr>
            <a:picLocks noChangeAspect="1"/>
          </p:cNvPicPr>
          <p:nvPr/>
        </p:nvPicPr>
        <p:blipFill>
          <a:blip r:embed="rId11"/>
          <a:stretch>
            <a:fillRect/>
          </a:stretch>
        </p:blipFill>
        <p:spPr>
          <a:xfrm>
            <a:off x="2292739" y="1715473"/>
            <a:ext cx="8602202" cy="926672"/>
          </a:xfrm>
          <a:prstGeom prst="rect">
            <a:avLst/>
          </a:prstGeom>
        </p:spPr>
      </p:pic>
      <p:sp>
        <p:nvSpPr>
          <p:cNvPr id="2" name="Rectangle 1"/>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85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4400" dirty="0" err="1">
                <a:solidFill>
                  <a:srgbClr val="000000"/>
                </a:solidFill>
                <a:latin typeface="Calibri" panose="020F0502020204030204" pitchFamily="34" charset="0"/>
                <a:cs typeface="Calibri" panose="020F0502020204030204" pitchFamily="34" charset="0"/>
              </a:rPr>
              <a:t>Luyện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câu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dài</a:t>
            </a:r>
            <a:endParaRPr lang="en-US" sz="4400" dirty="0">
              <a:solidFill>
                <a:srgbClr val="000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2031325"/>
          </a:xfrm>
          <a:prstGeom prst="rect">
            <a:avLst/>
          </a:prstGeom>
        </p:spPr>
        <p:txBody>
          <a:bodyPr wrap="square">
            <a:spAutoFit/>
          </a:bodyPr>
          <a:lstStyle/>
          <a:p>
            <a:pPr marL="44450" algn="just">
              <a:lnSpc>
                <a:spcPct val="150000"/>
              </a:lnSpc>
              <a:defRPr/>
            </a:pPr>
            <a:r>
              <a:rPr lang="en-US" sz="2800" dirty="0" smtClean="0">
                <a:solidFill>
                  <a:srgbClr val="00206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Thư </a:t>
            </a:r>
            <a:r>
              <a:rPr lang="vi-VN" sz="2800" dirty="0">
                <a:solidFill>
                  <a:srgbClr val="002060"/>
                </a:solidFill>
                <a:ea typeface="Arial-Rounded" panose="020B0500000000000000" pitchFamily="34" charset="0"/>
                <a:cs typeface="Arial" panose="020B0604020202020204" pitchFamily="34" charset="0"/>
              </a:rPr>
              <a:t>thì kể cho mẹ </a:t>
            </a:r>
            <a:r>
              <a:rPr lang="vi-VN" sz="2800" dirty="0" smtClean="0">
                <a:solidFill>
                  <a:srgbClr val="002060"/>
                </a:solidFill>
                <a:ea typeface="Arial-Rounded" panose="020B0500000000000000" pitchFamily="34" charset="0"/>
                <a:cs typeface="Arial" panose="020B0604020202020204" pitchFamily="34" charset="0"/>
              </a:rPr>
              <a:t>nghe chuyện</a:t>
            </a:r>
            <a:r>
              <a:rPr lang="en-US" sz="2800" b="1" dirty="0" smtClean="0">
                <a:solidFill>
                  <a:srgbClr val="FF000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được </a:t>
            </a:r>
            <a:r>
              <a:rPr lang="vi-VN" sz="2800" dirty="0">
                <a:solidFill>
                  <a:srgbClr val="002060"/>
                </a:solidFill>
                <a:ea typeface="Arial-Rounded" panose="020B0500000000000000" pitchFamily="34" charset="0"/>
                <a:cs typeface="Arial" panose="020B0604020202020204" pitchFamily="34" charset="0"/>
              </a:rPr>
              <a:t>cô giáo mời đọc bài văn trước cả lớp</a:t>
            </a:r>
            <a:r>
              <a:rPr lang="vi-VN" sz="2800" dirty="0" smtClean="0">
                <a:solidFill>
                  <a:srgbClr val="002060"/>
                </a:solidFill>
                <a:ea typeface="Arial-Rounded" panose="020B0500000000000000" pitchFamily="34" charset="0"/>
                <a:cs typeface="Arial" panose="020B0604020202020204" pitchFamily="34" charset="0"/>
              </a:rPr>
              <a:t>, </a:t>
            </a:r>
            <a:r>
              <a:rPr lang="vi-VN" sz="2800" dirty="0">
                <a:solidFill>
                  <a:srgbClr val="002060"/>
                </a:solidFill>
                <a:ea typeface="Arial-Rounded" panose="020B0500000000000000" pitchFamily="34" charset="0"/>
                <a:cs typeface="Arial" panose="020B0604020202020204" pitchFamily="34" charset="0"/>
              </a:rPr>
              <a:t>về những bài toán thử trí thông </a:t>
            </a:r>
            <a:r>
              <a:rPr lang="vi-VN" sz="2800" dirty="0" smtClean="0">
                <a:solidFill>
                  <a:srgbClr val="002060"/>
                </a:solidFill>
                <a:ea typeface="Arial-Rounded" panose="020B0500000000000000" pitchFamily="34" charset="0"/>
                <a:cs typeface="Arial" panose="020B0604020202020204" pitchFamily="34" charset="0"/>
              </a:rPr>
              <a:t>minh</a:t>
            </a:r>
            <a:r>
              <a:rPr lang="en-US" sz="2800" b="1" dirty="0" smtClean="0">
                <a:solidFill>
                  <a:srgbClr val="FF0000"/>
                </a:solidFill>
                <a:ea typeface="Arial-Rounded" panose="020B0500000000000000" pitchFamily="34" charset="0"/>
                <a:cs typeface="Arial" panose="020B0604020202020204" pitchFamily="34" charset="0"/>
              </a:rPr>
              <a:t>/</a:t>
            </a:r>
            <a:r>
              <a:rPr lang="vi-VN" sz="2800" dirty="0" smtClean="0">
                <a:solidFill>
                  <a:srgbClr val="002060"/>
                </a:solidFill>
                <a:ea typeface="Arial-Rounded" panose="020B0500000000000000" pitchFamily="34" charset="0"/>
                <a:cs typeface="Arial" panose="020B0604020202020204" pitchFamily="34" charset="0"/>
              </a:rPr>
              <a:t> </a:t>
            </a:r>
            <a:r>
              <a:rPr lang="en-US" sz="2800" dirty="0" err="1" smtClean="0">
                <a:solidFill>
                  <a:srgbClr val="002060"/>
                </a:solidFill>
                <a:ea typeface="Arial-Rounded" panose="020B0500000000000000" pitchFamily="34" charset="0"/>
                <a:cs typeface="Arial" panose="020B0604020202020204" pitchFamily="34" charset="0"/>
              </a:rPr>
              <a:t>mà</a:t>
            </a:r>
            <a:r>
              <a:rPr lang="en-US" sz="2800" dirty="0" smtClean="0">
                <a:solidFill>
                  <a:srgbClr val="00206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các </a:t>
            </a:r>
            <a:r>
              <a:rPr lang="vi-VN" sz="2800" dirty="0">
                <a:solidFill>
                  <a:srgbClr val="002060"/>
                </a:solidFill>
                <a:ea typeface="Arial-Rounded" panose="020B0500000000000000" pitchFamily="34" charset="0"/>
                <a:cs typeface="Arial" panose="020B0604020202020204" pitchFamily="34" charset="0"/>
              </a:rPr>
              <a:t>bạn thường đố nhau trong giờ ra chơi</a:t>
            </a:r>
            <a:r>
              <a:rPr lang="vi-VN" sz="2800" dirty="0" smtClean="0">
                <a:solidFill>
                  <a:srgbClr val="002060"/>
                </a:solidFill>
                <a:ea typeface="Arial-Rounded" panose="020B0500000000000000" pitchFamily="34" charset="0"/>
                <a:cs typeface="Arial" panose="020B0604020202020204" pitchFamily="34" charset="0"/>
              </a:rPr>
              <a:t>…</a:t>
            </a:r>
            <a:r>
              <a:rPr lang="en-US" sz="2800" b="1" dirty="0" smtClean="0">
                <a:solidFill>
                  <a:srgbClr val="FF0000"/>
                </a:solidFill>
                <a:ea typeface="Arial-Rounded" panose="020B0500000000000000" pitchFamily="34" charset="0"/>
                <a:cs typeface="Arial" panose="020B0604020202020204" pitchFamily="34" charset="0"/>
              </a:rPr>
              <a:t>//</a:t>
            </a:r>
            <a:endParaRPr lang="vi-VN" sz="2800" b="1" dirty="0">
              <a:solidFill>
                <a:srgbClr val="FF0000"/>
              </a:solidFill>
              <a:ea typeface="Arial-Rounded" panose="020B0500000000000000" pitchFamily="34" charset="0"/>
              <a:cs typeface="Arial" panose="020B0604020202020204" pitchFamily="34" charset="0"/>
            </a:endParaRPr>
          </a:p>
        </p:txBody>
      </p:sp>
      <p:sp>
        <p:nvSpPr>
          <p:cNvPr id="6" name="Rectangle 5"/>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694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33831" y="127253"/>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854334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3"/>
          <a:stretch>
            <a:fillRect/>
          </a:stretch>
        </p:blipFill>
        <p:spPr>
          <a:xfrm>
            <a:off x="3857198" y="0"/>
            <a:ext cx="5438103" cy="646232"/>
          </a:xfrm>
          <a:prstGeom prst="rect">
            <a:avLst/>
          </a:prstGeom>
        </p:spPr>
      </p:pic>
      <p:pic>
        <p:nvPicPr>
          <p:cNvPr id="4" name="Picture 3"/>
          <p:cNvPicPr>
            <a:picLocks noChangeAspect="1"/>
          </p:cNvPicPr>
          <p:nvPr/>
        </p:nvPicPr>
        <p:blipFill rotWithShape="1">
          <a:blip r:embed="rId4"/>
          <a:srcRect l="25151" t="6744" r="2559" b="5567"/>
          <a:stretch/>
        </p:blipFill>
        <p:spPr>
          <a:xfrm rot="16200000">
            <a:off x="7404508" y="-314671"/>
            <a:ext cx="3561351" cy="6013633"/>
          </a:xfrm>
          <a:prstGeom prst="rect">
            <a:avLst/>
          </a:prstGeom>
        </p:spPr>
      </p:pic>
      <p:pic>
        <p:nvPicPr>
          <p:cNvPr id="6" name="Picture 5"/>
          <p:cNvPicPr>
            <a:picLocks noChangeAspect="1"/>
          </p:cNvPicPr>
          <p:nvPr/>
        </p:nvPicPr>
        <p:blipFill rotWithShape="1">
          <a:blip r:embed="rId5"/>
          <a:srcRect l="8357" t="69920" r="5643"/>
          <a:stretch/>
        </p:blipFill>
        <p:spPr>
          <a:xfrm>
            <a:off x="287705" y="3772355"/>
            <a:ext cx="5890662" cy="2584358"/>
          </a:xfrm>
          <a:prstGeom prst="rect">
            <a:avLst/>
          </a:prstGeom>
        </p:spPr>
      </p:pic>
      <p:pic>
        <p:nvPicPr>
          <p:cNvPr id="3" name="Picture 2"/>
          <p:cNvPicPr>
            <a:picLocks noChangeAspect="1"/>
          </p:cNvPicPr>
          <p:nvPr/>
        </p:nvPicPr>
        <p:blipFill>
          <a:blip r:embed="rId6"/>
          <a:stretch>
            <a:fillRect/>
          </a:stretch>
        </p:blipFill>
        <p:spPr>
          <a:xfrm>
            <a:off x="287705" y="957522"/>
            <a:ext cx="5890662" cy="2814833"/>
          </a:xfrm>
          <a:prstGeom prst="rect">
            <a:avLst/>
          </a:prstGeom>
        </p:spPr>
      </p:pic>
      <p:grpSp>
        <p:nvGrpSpPr>
          <p:cNvPr id="10" name="Group 9">
            <a:extLst>
              <a:ext uri="{FF2B5EF4-FFF2-40B4-BE49-F238E27FC236}">
                <a16:creationId xmlns:a16="http://schemas.microsoft.com/office/drawing/2014/main" id="{79EDD91D-9A8C-C7C6-FDF0-31EF41181628}"/>
              </a:ext>
            </a:extLst>
          </p:cNvPr>
          <p:cNvGrpSpPr/>
          <p:nvPr/>
        </p:nvGrpSpPr>
        <p:grpSpPr>
          <a:xfrm>
            <a:off x="7190070" y="4790742"/>
            <a:ext cx="2817084" cy="722963"/>
            <a:chOff x="2906492" y="616899"/>
            <a:chExt cx="2960951" cy="629993"/>
          </a:xfrm>
          <a:solidFill>
            <a:schemeClr val="accent6">
              <a:lumMod val="40000"/>
              <a:lumOff val="60000"/>
            </a:schemeClr>
          </a:solidFill>
        </p:grpSpPr>
        <p:sp>
          <p:nvSpPr>
            <p:cNvPr id="14" name="Rounded Rectangle 8">
              <a:extLst>
                <a:ext uri="{FF2B5EF4-FFF2-40B4-BE49-F238E27FC236}">
                  <a16:creationId xmlns:a16="http://schemas.microsoft.com/office/drawing/2014/main" id="{F3DE1EF4-BE1F-EAE8-73EE-EE032B5CE9CD}"/>
                </a:ext>
              </a:extLst>
            </p:cNvPr>
            <p:cNvSpPr/>
            <p:nvPr/>
          </p:nvSpPr>
          <p:spPr>
            <a:xfrm>
              <a:off x="2943550" y="693066"/>
              <a:ext cx="2923893" cy="511003"/>
            </a:xfrm>
            <a:prstGeom prst="roundRect">
              <a:avLst>
                <a:gd name="adj" fmla="val 18361"/>
              </a:avLst>
            </a:prstGeom>
            <a:grpFill/>
          </p:spPr>
          <p:txBody>
            <a:bodyPr wrap="square">
              <a:spAutoFit/>
            </a:bodyPr>
            <a:lstStyle/>
            <a:p>
              <a:pPr>
                <a:defRPr/>
              </a:pP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bài</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F8B4E47C-F538-E65B-1D4F-05F3EEACBFFC}"/>
                </a:ext>
              </a:extLst>
            </p:cNvPr>
            <p:cNvPicPr>
              <a:picLocks noChangeAspect="1"/>
            </p:cNvPicPr>
            <p:nvPr/>
          </p:nvPicPr>
          <p:blipFill>
            <a:blip r:embed="rId7"/>
            <a:stretch>
              <a:fillRect/>
            </a:stretch>
          </p:blipFill>
          <p:spPr>
            <a:xfrm rot="16200000">
              <a:off x="2944891" y="578500"/>
              <a:ext cx="629993" cy="706791"/>
            </a:xfrm>
            <a:prstGeom prst="rect">
              <a:avLst/>
            </a:prstGeom>
            <a:grpFill/>
          </p:spPr>
        </p:pic>
      </p:grpSp>
      <p:sp>
        <p:nvSpPr>
          <p:cNvPr id="11" name="Rectangle 10"/>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912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pic>
        <p:nvPicPr>
          <p:cNvPr id="6" name="Picture 5"/>
          <p:cNvPicPr>
            <a:picLocks noChangeAspect="1"/>
          </p:cNvPicPr>
          <p:nvPr/>
        </p:nvPicPr>
        <p:blipFill>
          <a:blip r:embed="rId4"/>
          <a:stretch>
            <a:fillRect/>
          </a:stretch>
        </p:blipFill>
        <p:spPr>
          <a:xfrm>
            <a:off x="2758152" y="1271821"/>
            <a:ext cx="2383743" cy="926672"/>
          </a:xfrm>
          <a:prstGeom prst="rect">
            <a:avLst/>
          </a:prstGeom>
        </p:spPr>
      </p:pic>
      <p:sp>
        <p:nvSpPr>
          <p:cNvPr id="9" name="TextBox 8"/>
          <p:cNvSpPr txBox="1"/>
          <p:nvPr/>
        </p:nvSpPr>
        <p:spPr>
          <a:xfrm>
            <a:off x="1686021" y="2402379"/>
            <a:ext cx="6064077" cy="1107996"/>
          </a:xfrm>
          <a:prstGeom prst="rect">
            <a:avLst/>
          </a:prstGeom>
          <a:noFill/>
        </p:spPr>
        <p:txBody>
          <a:bodyPr wrap="square" rtlCol="0">
            <a:spAutoFit/>
          </a:bodyPr>
          <a:lstStyle/>
          <a:p>
            <a:r>
              <a:rPr lang="en-US" sz="6600" b="1" dirty="0" err="1" smtClean="0">
                <a:solidFill>
                  <a:srgbClr val="FF0000"/>
                </a:solidFill>
                <a:latin typeface="Britannic Bold" panose="020B0903060703020204" pitchFamily="34" charset="0"/>
              </a:rPr>
              <a:t>Tìm</a:t>
            </a:r>
            <a:r>
              <a:rPr lang="en-US" sz="6600" b="1" dirty="0" smtClean="0">
                <a:solidFill>
                  <a:srgbClr val="FF0000"/>
                </a:solidFill>
                <a:latin typeface="Britannic Bold" panose="020B0903060703020204" pitchFamily="34" charset="0"/>
              </a:rPr>
              <a:t> </a:t>
            </a:r>
            <a:r>
              <a:rPr lang="en-US" sz="6600" b="1" dirty="0" err="1" smtClean="0">
                <a:solidFill>
                  <a:srgbClr val="FF0000"/>
                </a:solidFill>
                <a:latin typeface="Britannic Bold" panose="020B0903060703020204" pitchFamily="34" charset="0"/>
              </a:rPr>
              <a:t>hiểu</a:t>
            </a:r>
            <a:r>
              <a:rPr lang="en-US" sz="6600" b="1" dirty="0" smtClean="0">
                <a:solidFill>
                  <a:srgbClr val="FF0000"/>
                </a:solidFill>
                <a:latin typeface="Britannic Bold" panose="020B0903060703020204" pitchFamily="34" charset="0"/>
              </a:rPr>
              <a:t> </a:t>
            </a:r>
            <a:r>
              <a:rPr lang="en-US" sz="6600" b="1" dirty="0" err="1" smtClean="0">
                <a:solidFill>
                  <a:srgbClr val="FF0000"/>
                </a:solidFill>
                <a:latin typeface="Britannic Bold" panose="020B0903060703020204" pitchFamily="34" charset="0"/>
              </a:rPr>
              <a:t>bài</a:t>
            </a:r>
            <a:endParaRPr lang="en-US" sz="6600" b="1" dirty="0">
              <a:solidFill>
                <a:srgbClr val="FF0000"/>
              </a:solidFill>
              <a:latin typeface="Britannic Bold" panose="020B0903060703020204" pitchFamily="34" charset="0"/>
            </a:endParaRPr>
          </a:p>
        </p:txBody>
      </p:sp>
      <p:sp>
        <p:nvSpPr>
          <p:cNvPr id="7" name="Rectangle 6"/>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7825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7ED31FC-FAC4-4E24-9D5F-49691F6CC53E}"/>
              </a:ext>
            </a:extLst>
          </p:cNvPr>
          <p:cNvGrpSpPr/>
          <p:nvPr/>
        </p:nvGrpSpPr>
        <p:grpSpPr>
          <a:xfrm>
            <a:off x="678426" y="155556"/>
            <a:ext cx="9748683" cy="1071497"/>
            <a:chOff x="1603464" y="2459552"/>
            <a:chExt cx="9533109" cy="856397"/>
          </a:xfrm>
        </p:grpSpPr>
        <p:sp>
          <p:nvSpPr>
            <p:cNvPr id="5" name="矩形 8">
              <a:extLst>
                <a:ext uri="{FF2B5EF4-FFF2-40B4-BE49-F238E27FC236}">
                  <a16:creationId xmlns:a16="http://schemas.microsoft.com/office/drawing/2014/main" id="{45CE4F59-25C5-487D-B891-72ED2E81F717}"/>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19">
              <a:extLst>
                <a:ext uri="{FF2B5EF4-FFF2-40B4-BE49-F238E27FC236}">
                  <a16:creationId xmlns:a16="http://schemas.microsoft.com/office/drawing/2014/main" id="{D4278707-27FB-4D4A-A121-D9C374C56CAD}"/>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7" name="TextBox 6">
            <a:extLst>
              <a:ext uri="{FF2B5EF4-FFF2-40B4-BE49-F238E27FC236}">
                <a16:creationId xmlns:a16="http://schemas.microsoft.com/office/drawing/2014/main" id="{D857F0C3-3374-46CE-A6CD-0A987643C7D8}"/>
              </a:ext>
            </a:extLst>
          </p:cNvPr>
          <p:cNvSpPr txBox="1"/>
          <p:nvPr/>
        </p:nvSpPr>
        <p:spPr>
          <a:xfrm>
            <a:off x="1635354" y="2873626"/>
            <a:ext cx="8470766" cy="1077218"/>
          </a:xfrm>
          <a:prstGeom prst="rect">
            <a:avLst/>
          </a:prstGeom>
          <a:noFill/>
        </p:spPr>
        <p:txBody>
          <a:bodyPr wrap="square" rtlCol="0">
            <a:spAutoFit/>
          </a:bodyPr>
          <a:lstStyle/>
          <a:p>
            <a:pPr lvl="0"/>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Chi tiết nào cho thấy ba mẹ con Thư rất thích trò chuyện với nhau trước khi đi ngủ?</a:t>
            </a:r>
          </a:p>
        </p:txBody>
      </p:sp>
      <p:grpSp>
        <p:nvGrpSpPr>
          <p:cNvPr id="18" name="组合 10">
            <a:extLst>
              <a:ext uri="{FF2B5EF4-FFF2-40B4-BE49-F238E27FC236}">
                <a16:creationId xmlns:a16="http://schemas.microsoft.com/office/drawing/2014/main" id="{34575FE5-D164-4A83-ACE3-101E04D47F5D}"/>
              </a:ext>
            </a:extLst>
          </p:cNvPr>
          <p:cNvGrpSpPr/>
          <p:nvPr/>
        </p:nvGrpSpPr>
        <p:grpSpPr>
          <a:xfrm>
            <a:off x="659242" y="1158214"/>
            <a:ext cx="9767867" cy="1541969"/>
            <a:chOff x="1603464" y="2459552"/>
            <a:chExt cx="9533109" cy="856397"/>
          </a:xfrm>
        </p:grpSpPr>
        <p:sp>
          <p:nvSpPr>
            <p:cNvPr id="19" name="矩形 11">
              <a:extLst>
                <a:ext uri="{FF2B5EF4-FFF2-40B4-BE49-F238E27FC236}">
                  <a16:creationId xmlns:a16="http://schemas.microsoft.com/office/drawing/2014/main" id="{1683ADE8-E347-4C05-AF3A-E65ACCFF8B9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20" name="箭头: 五边形 23">
              <a:extLst>
                <a:ext uri="{FF2B5EF4-FFF2-40B4-BE49-F238E27FC236}">
                  <a16:creationId xmlns:a16="http://schemas.microsoft.com/office/drawing/2014/main" id="{24DBCF6F-E709-4125-98F8-DD469883FA7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21" name="TextBox 20">
            <a:extLst>
              <a:ext uri="{FF2B5EF4-FFF2-40B4-BE49-F238E27FC236}">
                <a16:creationId xmlns:a16="http://schemas.microsoft.com/office/drawing/2014/main" id="{C9FBEAAE-199F-4219-BF6D-CD6B138D41D2}"/>
              </a:ext>
            </a:extLst>
          </p:cNvPr>
          <p:cNvSpPr txBox="1"/>
          <p:nvPr/>
        </p:nvSpPr>
        <p:spPr>
          <a:xfrm>
            <a:off x="1630762" y="1441420"/>
            <a:ext cx="8580773" cy="1091595"/>
          </a:xfrm>
          <a:prstGeom prst="rect">
            <a:avLst/>
          </a:prstGeom>
          <a:noFill/>
        </p:spPr>
        <p:txBody>
          <a:bodyPr wrap="square" rtlCol="0">
            <a:spAutoFit/>
          </a:bodyPr>
          <a:lstStyle/>
          <a:p>
            <a:pPr lvl="0"/>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Vì sao thời gian trò chuyện của ba mẹ con cứ được cộng thêm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mãi</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TextBox 21">
            <a:extLst>
              <a:ext uri="{FF2B5EF4-FFF2-40B4-BE49-F238E27FC236}">
                <a16:creationId xmlns:a16="http://schemas.microsoft.com/office/drawing/2014/main" id="{AA2262D7-4758-4229-98FA-CA39718301F2}"/>
              </a:ext>
            </a:extLst>
          </p:cNvPr>
          <p:cNvSpPr txBox="1"/>
          <p:nvPr/>
        </p:nvSpPr>
        <p:spPr>
          <a:xfrm>
            <a:off x="1721585" y="607589"/>
            <a:ext cx="10093117" cy="584775"/>
          </a:xfrm>
          <a:prstGeom prst="rect">
            <a:avLst/>
          </a:prstGeom>
          <a:noFill/>
        </p:spPr>
        <p:txBody>
          <a:bodyPr wrap="square" rtlCol="0">
            <a:spAutoFit/>
          </a:bodyPr>
          <a:lstStyle/>
          <a:p>
            <a:pPr algn="just">
              <a:defRPr/>
            </a:pPr>
            <a:r>
              <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Mẹ đã kể cho chị em Thư những chuyện gì?</a:t>
            </a:r>
          </a:p>
        </p:txBody>
      </p:sp>
      <p:grpSp>
        <p:nvGrpSpPr>
          <p:cNvPr id="23" name="组合 26">
            <a:extLst>
              <a:ext uri="{FF2B5EF4-FFF2-40B4-BE49-F238E27FC236}">
                <a16:creationId xmlns:a16="http://schemas.microsoft.com/office/drawing/2014/main" id="{D7E74173-39B3-4244-816E-316F28E87224}"/>
              </a:ext>
            </a:extLst>
          </p:cNvPr>
          <p:cNvGrpSpPr/>
          <p:nvPr/>
        </p:nvGrpSpPr>
        <p:grpSpPr>
          <a:xfrm>
            <a:off x="646480" y="2718890"/>
            <a:ext cx="9780629" cy="1316833"/>
            <a:chOff x="1603464" y="2459552"/>
            <a:chExt cx="9533109" cy="856397"/>
          </a:xfrm>
        </p:grpSpPr>
        <p:sp>
          <p:nvSpPr>
            <p:cNvPr id="24" name="矩形 27">
              <a:extLst>
                <a:ext uri="{FF2B5EF4-FFF2-40B4-BE49-F238E27FC236}">
                  <a16:creationId xmlns:a16="http://schemas.microsoft.com/office/drawing/2014/main" id="{914B0D1A-6A38-45A5-97AF-BAA1DAB95F6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箭头: 五边形 26">
              <a:extLst>
                <a:ext uri="{FF2B5EF4-FFF2-40B4-BE49-F238E27FC236}">
                  <a16:creationId xmlns:a16="http://schemas.microsoft.com/office/drawing/2014/main" id="{9FEF3110-15BD-4388-BC1A-C73E6A6D692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26" name="组合 29">
            <a:extLst>
              <a:ext uri="{FF2B5EF4-FFF2-40B4-BE49-F238E27FC236}">
                <a16:creationId xmlns:a16="http://schemas.microsoft.com/office/drawing/2014/main" id="{F9E95A2D-2676-4248-B458-366A6A07A0E7}"/>
              </a:ext>
            </a:extLst>
          </p:cNvPr>
          <p:cNvGrpSpPr/>
          <p:nvPr/>
        </p:nvGrpSpPr>
        <p:grpSpPr>
          <a:xfrm>
            <a:off x="619369" y="3949020"/>
            <a:ext cx="9807740" cy="1372566"/>
            <a:chOff x="1603464" y="2459552"/>
            <a:chExt cx="9533109" cy="856397"/>
          </a:xfrm>
        </p:grpSpPr>
        <p:sp>
          <p:nvSpPr>
            <p:cNvPr id="27" name="矩形 30">
              <a:extLst>
                <a:ext uri="{FF2B5EF4-FFF2-40B4-BE49-F238E27FC236}">
                  <a16:creationId xmlns:a16="http://schemas.microsoft.com/office/drawing/2014/main" id="{2EFA8635-B368-438C-BA03-46CE0B56AF8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28" name="箭头: 五边形 29">
              <a:extLst>
                <a:ext uri="{FF2B5EF4-FFF2-40B4-BE49-F238E27FC236}">
                  <a16:creationId xmlns:a16="http://schemas.microsoft.com/office/drawing/2014/main" id="{E4E8FA1A-AC24-47A0-8D1E-E9CF1EA5A7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32" name="TextBox 31">
            <a:extLst>
              <a:ext uri="{FF2B5EF4-FFF2-40B4-BE49-F238E27FC236}">
                <a16:creationId xmlns:a16="http://schemas.microsoft.com/office/drawing/2014/main" id="{2D2B9D60-0435-4CE4-986D-9F868B270C9D}"/>
              </a:ext>
            </a:extLst>
          </p:cNvPr>
          <p:cNvSpPr txBox="1"/>
          <p:nvPr/>
        </p:nvSpPr>
        <p:spPr>
          <a:xfrm>
            <a:off x="1658766" y="4191141"/>
            <a:ext cx="8768343" cy="1090015"/>
          </a:xfrm>
          <a:prstGeom prst="rect">
            <a:avLst/>
          </a:prstGeom>
          <a:noFill/>
        </p:spPr>
        <p:txBody>
          <a:bodyPr wrap="square" rtlCol="0">
            <a:spAutoFit/>
          </a:bodyPr>
          <a:lstStyle/>
          <a:p>
            <a:pPr algn="just">
              <a:defRPr/>
            </a:pPr>
            <a:r>
              <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Đóng vai Thư hoặc Hân nhắc lại những chuyện mình đã kể cho mẹ nghe.</a:t>
            </a:r>
          </a:p>
        </p:txBody>
      </p:sp>
      <p:grpSp>
        <p:nvGrpSpPr>
          <p:cNvPr id="33" name="组合 29">
            <a:extLst>
              <a:ext uri="{FF2B5EF4-FFF2-40B4-BE49-F238E27FC236}">
                <a16:creationId xmlns:a16="http://schemas.microsoft.com/office/drawing/2014/main" id="{7DA5E908-3821-4E4C-BEA6-975351FD09DC}"/>
              </a:ext>
            </a:extLst>
          </p:cNvPr>
          <p:cNvGrpSpPr/>
          <p:nvPr/>
        </p:nvGrpSpPr>
        <p:grpSpPr>
          <a:xfrm>
            <a:off x="619369" y="5368660"/>
            <a:ext cx="9807741" cy="1489340"/>
            <a:chOff x="1603464" y="2459552"/>
            <a:chExt cx="9533109" cy="856397"/>
          </a:xfrm>
        </p:grpSpPr>
        <p:sp>
          <p:nvSpPr>
            <p:cNvPr id="34" name="矩形 30">
              <a:extLst>
                <a:ext uri="{FF2B5EF4-FFF2-40B4-BE49-F238E27FC236}">
                  <a16:creationId xmlns:a16="http://schemas.microsoft.com/office/drawing/2014/main" id="{49DB2DE3-590F-4207-92E3-5F514136D2D5}"/>
                </a:ext>
              </a:extLst>
            </p:cNvPr>
            <p:cNvSpPr/>
            <p:nvPr/>
          </p:nvSpPr>
          <p:spPr>
            <a:xfrm>
              <a:off x="1924334" y="2524837"/>
              <a:ext cx="9212239" cy="627516"/>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35" name="箭头: 五边形 29">
              <a:extLst>
                <a:ext uri="{FF2B5EF4-FFF2-40B4-BE49-F238E27FC236}">
                  <a16:creationId xmlns:a16="http://schemas.microsoft.com/office/drawing/2014/main" id="{3A27A1B5-5238-4141-860D-3913DA4051E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36" name="TextBox 35">
            <a:extLst>
              <a:ext uri="{FF2B5EF4-FFF2-40B4-BE49-F238E27FC236}">
                <a16:creationId xmlns:a16="http://schemas.microsoft.com/office/drawing/2014/main" id="{BFDF8E20-032F-4739-BFFD-1489037ABF45}"/>
              </a:ext>
            </a:extLst>
          </p:cNvPr>
          <p:cNvSpPr txBox="1"/>
          <p:nvPr/>
        </p:nvSpPr>
        <p:spPr>
          <a:xfrm>
            <a:off x="1635354" y="5564362"/>
            <a:ext cx="9310744" cy="584775"/>
          </a:xfrm>
          <a:prstGeom prst="rect">
            <a:avLst/>
          </a:prstGeom>
          <a:noFill/>
        </p:spPr>
        <p:txBody>
          <a:bodyPr wrap="square" rtlCol="0">
            <a:spAutoFit/>
          </a:bodyPr>
          <a:lstStyle/>
          <a:p>
            <a:pPr lvl="0"/>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Nêu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cảm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sau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khi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29" name="Rectangle 28"/>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2000"/>
                            </p:stCondLst>
                            <p:childTnLst>
                              <p:par>
                                <p:cTn id="33" presetID="16" presetClass="entr" presetSubtype="21"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32"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0278" y="1953928"/>
            <a:ext cx="10828421" cy="317633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3">
            <a:extLst>
              <a:ext uri="{FF2B5EF4-FFF2-40B4-BE49-F238E27FC236}">
                <a16:creationId xmlns:a16="http://schemas.microsoft.com/office/drawing/2014/main" id="{9D645240-D005-4810-AC9C-C05A048A4394}"/>
              </a:ext>
            </a:extLst>
          </p:cNvPr>
          <p:cNvSpPr/>
          <p:nvPr/>
        </p:nvSpPr>
        <p:spPr>
          <a:xfrm>
            <a:off x="4092177" y="536025"/>
            <a:ext cx="3869357" cy="956965"/>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dung</a:t>
            </a:r>
            <a:r>
              <a:rPr kumimoji="0" lang="en-US" sz="4400" b="1" i="0" u="none" strike="noStrike" kern="1200" cap="none" spc="0" normalizeH="0" noProof="0" dirty="0" smtClean="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00B050"/>
                </a:solidFill>
                <a:effectLst/>
                <a:uLnTx/>
                <a:uFillTx/>
                <a:latin typeface="Calibri" panose="020F0502020204030204" pitchFamily="34" charset="0"/>
                <a:ea typeface="+mn-ea"/>
                <a:cs typeface="Calibri" panose="020F0502020204030204" pitchFamily="34" charset="0"/>
              </a:rPr>
              <a:t>bài</a:t>
            </a:r>
            <a:endPar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6" name="Rectangle 5"/>
          <p:cNvSpPr/>
          <p:nvPr/>
        </p:nvSpPr>
        <p:spPr>
          <a:xfrm>
            <a:off x="1463574" y="2207699"/>
            <a:ext cx="10169028" cy="2862322"/>
          </a:xfrm>
          <a:prstGeom prst="rect">
            <a:avLst/>
          </a:prstGeom>
        </p:spPr>
        <p:txBody>
          <a:bodyPr wrap="square">
            <a:spAutoFit/>
          </a:bodyPr>
          <a:lstStyle/>
          <a:p>
            <a:pPr lvl="0"/>
            <a:r>
              <a:rPr lang="vi-VN" sz="3600" dirty="0">
                <a:solidFill>
                  <a:srgbClr val="002060"/>
                </a:solidFill>
                <a:cs typeface="Calibri" panose="020F0502020204030204" pitchFamily="34" charset="0"/>
              </a:rPr>
              <a:t>Câu chuyện kể về việc làm yêu thích là đọc sách và trò chuyện của ba mẹ con bạn Thư trước giờ đi ngủ. Qua đó, cảm nhận được tình cảm yêu thương, những buổi tối vui vẻ, </a:t>
            </a:r>
            <a:r>
              <a:rPr lang="en-US" sz="3600" dirty="0">
                <a:solidFill>
                  <a:srgbClr val="002060"/>
                </a:solidFill>
                <a:cs typeface="Calibri" panose="020F0502020204030204" pitchFamily="34" charset="0"/>
              </a:rPr>
              <a:t>đ</a:t>
            </a:r>
            <a:r>
              <a:rPr lang="vi-VN" sz="3600" dirty="0" smtClean="0">
                <a:solidFill>
                  <a:srgbClr val="002060"/>
                </a:solidFill>
                <a:cs typeface="Calibri" panose="020F0502020204030204" pitchFamily="34" charset="0"/>
              </a:rPr>
              <a:t>ầm </a:t>
            </a:r>
            <a:r>
              <a:rPr lang="vi-VN" sz="3600" dirty="0">
                <a:solidFill>
                  <a:srgbClr val="002060"/>
                </a:solidFill>
                <a:cs typeface="Calibri" panose="020F0502020204030204" pitchFamily="34" charset="0"/>
              </a:rPr>
              <a:t>ấm của gia đình Thư.</a:t>
            </a:r>
            <a:endParaRPr kumimoji="0" lang="vi-VN" sz="3600" i="0" u="none" strike="noStrike" kern="1200" cap="none" spc="0" normalizeH="0" baseline="0" noProof="0" dirty="0">
              <a:ln>
                <a:noFill/>
              </a:ln>
              <a:solidFill>
                <a:srgbClr val="002060"/>
              </a:solidFill>
              <a:effectLst/>
              <a:uLnTx/>
              <a:uFillTx/>
              <a:cs typeface="Calibri" panose="020F0502020204030204" pitchFamily="34" charset="0"/>
            </a:endParaRPr>
          </a:p>
        </p:txBody>
      </p:sp>
      <p:sp>
        <p:nvSpPr>
          <p:cNvPr id="7" name="Rectangle 6"/>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95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pic>
        <p:nvPicPr>
          <p:cNvPr id="7" name="Picture 6"/>
          <p:cNvPicPr>
            <a:picLocks noChangeAspect="1"/>
          </p:cNvPicPr>
          <p:nvPr/>
        </p:nvPicPr>
        <p:blipFill>
          <a:blip r:embed="rId4"/>
          <a:stretch>
            <a:fillRect/>
          </a:stretch>
        </p:blipFill>
        <p:spPr>
          <a:xfrm>
            <a:off x="2878324" y="1299875"/>
            <a:ext cx="2383743" cy="920576"/>
          </a:xfrm>
          <a:prstGeom prst="rect">
            <a:avLst/>
          </a:prstGeom>
        </p:spPr>
      </p:pic>
      <p:pic>
        <p:nvPicPr>
          <p:cNvPr id="8" name="Picture 7"/>
          <p:cNvPicPr>
            <a:picLocks noChangeAspect="1"/>
          </p:cNvPicPr>
          <p:nvPr/>
        </p:nvPicPr>
        <p:blipFill>
          <a:blip r:embed="rId5"/>
          <a:stretch>
            <a:fillRect/>
          </a:stretch>
        </p:blipFill>
        <p:spPr>
          <a:xfrm>
            <a:off x="1287299" y="2036145"/>
            <a:ext cx="5565791" cy="2786113"/>
          </a:xfrm>
          <a:prstGeom prst="rect">
            <a:avLst/>
          </a:prstGeom>
        </p:spPr>
      </p:pic>
      <p:sp>
        <p:nvSpPr>
          <p:cNvPr id="6" name="Rectangle 5"/>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531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9295301" y="5567384"/>
            <a:ext cx="2916454" cy="134548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869538" y="1284714"/>
            <a:ext cx="10555649" cy="4124206"/>
          </a:xfrm>
          <a:prstGeom prst="rect">
            <a:avLst/>
          </a:prstGeom>
        </p:spPr>
        <p:txBody>
          <a:bodyPr wrap="square">
            <a:spAutoFit/>
          </a:bodyPr>
          <a:lstStyle/>
          <a:p>
            <a:pPr indent="358775" algn="just">
              <a:spcAft>
                <a:spcPts val="1200"/>
              </a:spcAft>
              <a:defRPr/>
            </a:pPr>
            <a:r>
              <a:rPr lang="en-US" sz="28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Hai chị em cũng </a:t>
            </a:r>
            <a:r>
              <a:rPr lang="vi-VN" sz="2800" dirty="0">
                <a:solidFill>
                  <a:srgbClr val="FF0000"/>
                </a:solidFill>
                <a:ea typeface="Arial-Rounded" panose="020B0500000000000000" pitchFamily="34" charset="0"/>
                <a:cs typeface="Arial" panose="020B0604020202020204" pitchFamily="34" charset="0"/>
              </a:rPr>
              <a:t>líu lo </a:t>
            </a:r>
            <a:r>
              <a:rPr lang="vi-VN" sz="2800" dirty="0">
                <a:solidFill>
                  <a:prstClr val="black"/>
                </a:solidFill>
                <a:ea typeface="Arial-Rounded" panose="020B0500000000000000" pitchFamily="34" charset="0"/>
                <a:cs typeface="Arial" panose="020B0604020202020204" pitchFamily="34" charset="0"/>
              </a:rPr>
              <a:t>kể chuyện cho mẹ nghe. Em Hân bao giờ cũng </a:t>
            </a:r>
            <a:r>
              <a:rPr lang="vi-VN" sz="2800" dirty="0">
                <a:solidFill>
                  <a:srgbClr val="FF0000"/>
                </a:solidFill>
                <a:ea typeface="Arial-Rounded" panose="020B0500000000000000" pitchFamily="34" charset="0"/>
                <a:cs typeface="Arial" panose="020B0604020202020204" pitchFamily="34" charset="0"/>
              </a:rPr>
              <a:t>tranh </a:t>
            </a:r>
            <a:r>
              <a:rPr lang="vi-VN" sz="2800" dirty="0">
                <a:solidFill>
                  <a:prstClr val="black"/>
                </a:solidFill>
                <a:ea typeface="Arial-Rounded" panose="020B0500000000000000" pitchFamily="34" charset="0"/>
                <a:cs typeface="Arial" panose="020B0604020202020204" pitchFamily="34" charset="0"/>
              </a:rPr>
              <a:t>kể trước. Em </a:t>
            </a:r>
            <a:r>
              <a:rPr lang="vi-VN" sz="2800" dirty="0">
                <a:ea typeface="Arial-Rounded" panose="020B0500000000000000" pitchFamily="34" charset="0"/>
                <a:cs typeface="Arial" panose="020B0604020202020204" pitchFamily="34" charset="0"/>
              </a:rPr>
              <a:t>hay kể </a:t>
            </a:r>
            <a:r>
              <a:rPr lang="vi-VN" sz="2800" dirty="0">
                <a:solidFill>
                  <a:prstClr val="black"/>
                </a:solidFill>
                <a:ea typeface="Arial-Rounded" panose="020B0500000000000000" pitchFamily="34" charset="0"/>
                <a:cs typeface="Arial" panose="020B0604020202020204" pitchFamily="34" charset="0"/>
              </a:rPr>
              <a:t>về các bạn ở lớp mẫu giáo, về những trò chơi em được cô dạy, hay những món quà chiều mà em ăn rồi lại </a:t>
            </a:r>
            <a:r>
              <a:rPr lang="vi-VN" sz="2800" dirty="0">
                <a:ea typeface="Arial-Rounded" panose="020B0500000000000000" pitchFamily="34" charset="0"/>
                <a:cs typeface="Arial" panose="020B0604020202020204" pitchFamily="34" charset="0"/>
              </a:rPr>
              <a:t>muốn </a:t>
            </a:r>
            <a:r>
              <a:rPr lang="vi-VN" sz="2800" dirty="0">
                <a:solidFill>
                  <a:srgbClr val="FF0000"/>
                </a:solidFill>
                <a:ea typeface="Arial-Rounded" panose="020B0500000000000000" pitchFamily="34" charset="0"/>
                <a:cs typeface="Arial" panose="020B0604020202020204" pitchFamily="34" charset="0"/>
              </a:rPr>
              <a:t>ăn thêm </a:t>
            </a:r>
            <a:r>
              <a:rPr lang="vi-VN" sz="2800" dirty="0">
                <a:ea typeface="Arial-Rounded" panose="020B0500000000000000" pitchFamily="34" charset="0"/>
                <a:cs typeface="Arial" panose="020B0604020202020204" pitchFamily="34" charset="0"/>
              </a:rPr>
              <a:t>nữa</a:t>
            </a:r>
            <a:r>
              <a:rPr lang="vi-VN" sz="2800" dirty="0">
                <a:solidFill>
                  <a:prstClr val="black"/>
                </a:solidFill>
                <a:ea typeface="Arial-Rounded" panose="020B0500000000000000" pitchFamily="34" charset="0"/>
                <a:cs typeface="Arial" panose="020B0604020202020204" pitchFamily="34" charset="0"/>
              </a:rPr>
              <a:t>. Thư thì kể cho mẹ nghe chuyện được cô giáo </a:t>
            </a:r>
            <a:r>
              <a:rPr lang="vi-VN" sz="2800" dirty="0">
                <a:solidFill>
                  <a:srgbClr val="FF0000"/>
                </a:solidFill>
                <a:ea typeface="Arial-Rounded" panose="020B0500000000000000" pitchFamily="34" charset="0"/>
                <a:cs typeface="Arial" panose="020B0604020202020204" pitchFamily="34" charset="0"/>
              </a:rPr>
              <a:t>mời đọc </a:t>
            </a:r>
            <a:r>
              <a:rPr lang="vi-VN" sz="2800" dirty="0">
                <a:solidFill>
                  <a:prstClr val="black"/>
                </a:solidFill>
                <a:ea typeface="Arial-Rounded" panose="020B0500000000000000" pitchFamily="34" charset="0"/>
                <a:cs typeface="Arial" panose="020B0604020202020204" pitchFamily="34" charset="0"/>
              </a:rPr>
              <a:t>bài văn trước cả lớp, về những bài toán thử trí thông </a:t>
            </a:r>
            <a:r>
              <a:rPr lang="vi-VN" sz="2800" dirty="0" smtClean="0">
                <a:solidFill>
                  <a:prstClr val="black"/>
                </a:solidFill>
                <a:ea typeface="Arial-Rounded" panose="020B0500000000000000" pitchFamily="34" charset="0"/>
                <a:cs typeface="Arial" panose="020B0604020202020204" pitchFamily="34" charset="0"/>
              </a:rPr>
              <a:t>m</a:t>
            </a:r>
            <a:r>
              <a:rPr lang="en-US" sz="2800" dirty="0" err="1" smtClean="0">
                <a:solidFill>
                  <a:prstClr val="black"/>
                </a:solidFill>
                <a:ea typeface="Arial-Rounded" panose="020B0500000000000000" pitchFamily="34" charset="0"/>
                <a:cs typeface="Arial" panose="020B0604020202020204" pitchFamily="34" charset="0"/>
              </a:rPr>
              <a:t>i</a:t>
            </a:r>
            <a:r>
              <a:rPr lang="vi-VN" sz="2800" dirty="0" smtClean="0">
                <a:solidFill>
                  <a:prstClr val="black"/>
                </a:solidFill>
                <a:ea typeface="Arial-Rounded" panose="020B0500000000000000" pitchFamily="34" charset="0"/>
                <a:cs typeface="Arial" panose="020B0604020202020204" pitchFamily="34" charset="0"/>
              </a:rPr>
              <a:t>nh </a:t>
            </a:r>
            <a:r>
              <a:rPr lang="en-US" sz="2800" dirty="0" err="1" smtClean="0">
                <a:solidFill>
                  <a:prstClr val="black"/>
                </a:solidFill>
                <a:ea typeface="Arial-Rounded" panose="020B0500000000000000" pitchFamily="34" charset="0"/>
                <a:cs typeface="Arial" panose="020B0604020202020204" pitchFamily="34" charset="0"/>
              </a:rPr>
              <a:t>mà</a:t>
            </a:r>
            <a:r>
              <a:rPr lang="en-US" sz="2800" dirty="0" smtClean="0">
                <a:solidFill>
                  <a:prstClr val="black"/>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các </a:t>
            </a:r>
            <a:r>
              <a:rPr lang="vi-VN" sz="2800" dirty="0">
                <a:solidFill>
                  <a:prstClr val="black"/>
                </a:solidFill>
                <a:ea typeface="Arial-Rounded" panose="020B0500000000000000" pitchFamily="34" charset="0"/>
                <a:cs typeface="Arial" panose="020B0604020202020204" pitchFamily="34" charset="0"/>
              </a:rPr>
              <a:t>bạn thường đố nhau trong giờ ra chơi…</a:t>
            </a:r>
          </a:p>
          <a:p>
            <a:pPr indent="358775" algn="just">
              <a:spcAft>
                <a:spcPts val="1200"/>
              </a:spcAft>
              <a:defRPr/>
            </a:pPr>
            <a:r>
              <a:rPr lang="vi-VN" sz="2800" dirty="0">
                <a:solidFill>
                  <a:prstClr val="black"/>
                </a:solidFill>
                <a:ea typeface="Arial-Rounded" panose="020B0500000000000000" pitchFamily="34" charset="0"/>
                <a:cs typeface="Arial" panose="020B0604020202020204" pitchFamily="34" charset="0"/>
              </a:rPr>
              <a:t>Ba mẹ con </a:t>
            </a:r>
            <a:r>
              <a:rPr lang="vi-VN" sz="2800" dirty="0">
                <a:solidFill>
                  <a:srgbClr val="FF0000"/>
                </a:solidFill>
                <a:ea typeface="Arial-Rounded" panose="020B0500000000000000" pitchFamily="34" charset="0"/>
                <a:cs typeface="Arial" panose="020B0604020202020204" pitchFamily="34" charset="0"/>
              </a:rPr>
              <a:t>rúc rích mãi</a:t>
            </a:r>
            <a:r>
              <a:rPr lang="vi-VN" sz="2800" dirty="0">
                <a:solidFill>
                  <a:prstClr val="black"/>
                </a:solidFill>
                <a:ea typeface="Arial-Rounded" panose="020B0500000000000000" pitchFamily="34" charset="0"/>
                <a:cs typeface="Arial" panose="020B0604020202020204" pitchFamily="34" charset="0"/>
              </a:rPr>
              <a:t> không chán. Chỉ là đến giờ ngủ thì phải ngủ thôi.</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269287"/>
            <a:ext cx="5438103" cy="646232"/>
          </a:xfrm>
          <a:prstGeom prst="rect">
            <a:avLst/>
          </a:prstGeom>
        </p:spPr>
      </p:pic>
      <p:sp>
        <p:nvSpPr>
          <p:cNvPr id="6" name="Oval 5"/>
          <p:cNvSpPr/>
          <p:nvPr/>
        </p:nvSpPr>
        <p:spPr>
          <a:xfrm>
            <a:off x="972153" y="1302271"/>
            <a:ext cx="481263" cy="4268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3</a:t>
            </a:r>
            <a:endParaRPr lang="en-US" sz="2800" b="1" dirty="0">
              <a:solidFill>
                <a:srgbClr val="FF0000"/>
              </a:solidFill>
            </a:endParaRPr>
          </a:p>
        </p:txBody>
      </p:sp>
      <p:grpSp>
        <p:nvGrpSpPr>
          <p:cNvPr id="8" name="Group 7">
            <a:extLst>
              <a:ext uri="{FF2B5EF4-FFF2-40B4-BE49-F238E27FC236}">
                <a16:creationId xmlns:a16="http://schemas.microsoft.com/office/drawing/2014/main" id="{79EDD91D-9A8C-C7C6-FDF0-31EF41181628}"/>
              </a:ext>
            </a:extLst>
          </p:cNvPr>
          <p:cNvGrpSpPr/>
          <p:nvPr/>
        </p:nvGrpSpPr>
        <p:grpSpPr>
          <a:xfrm>
            <a:off x="164952" y="66603"/>
            <a:ext cx="2848237" cy="719916"/>
            <a:chOff x="2906492" y="616899"/>
            <a:chExt cx="3350093" cy="629993"/>
          </a:xfrm>
          <a:solidFill>
            <a:schemeClr val="accent6">
              <a:lumMod val="40000"/>
              <a:lumOff val="60000"/>
            </a:schemeClr>
          </a:solidFill>
        </p:grpSpPr>
        <p:sp>
          <p:nvSpPr>
            <p:cNvPr id="10" name="Rounded Rectangle 8">
              <a:extLst>
                <a:ext uri="{FF2B5EF4-FFF2-40B4-BE49-F238E27FC236}">
                  <a16:creationId xmlns:a16="http://schemas.microsoft.com/office/drawing/2014/main" id="{F3DE1EF4-BE1F-EAE8-73EE-EE032B5CE9CD}"/>
                </a:ext>
              </a:extLst>
            </p:cNvPr>
            <p:cNvSpPr/>
            <p:nvPr/>
          </p:nvSpPr>
          <p:spPr>
            <a:xfrm>
              <a:off x="2943549" y="693066"/>
              <a:ext cx="3313036" cy="511003"/>
            </a:xfrm>
            <a:prstGeom prst="roundRect">
              <a:avLst>
                <a:gd name="adj" fmla="val 18361"/>
              </a:avLst>
            </a:prstGeom>
            <a:grpFill/>
          </p:spPr>
          <p:txBody>
            <a:bodyPr wrap="square">
              <a:spAutoFit/>
            </a:bodyPr>
            <a:lstStyle/>
            <a:p>
              <a:pPr algn="r">
                <a:defRPr/>
              </a:pPr>
              <a:r>
                <a:rPr lang="en-US" altLang="zh-CN" sz="2800" b="1" kern="0" dirty="0" err="1" smtClean="0">
                  <a:solidFill>
                    <a:srgbClr val="FF0000"/>
                  </a:solidFill>
                  <a:ea typeface="inpin heiti" charset="-122"/>
                  <a:cs typeface="Calibri" panose="020F0502020204030204" pitchFamily="34" charset="0"/>
                </a:rPr>
                <a:t>Luyện</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đọc</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lại</a:t>
              </a:r>
              <a:endParaRPr lang="en-US" altLang="zh-CN" sz="2800" b="1" kern="0" dirty="0">
                <a:solidFill>
                  <a:srgbClr val="FF0000"/>
                </a:solidFill>
                <a:ea typeface="inpin heiti" charset="-122"/>
                <a:cs typeface="Calibri" panose="020F0502020204030204" pitchFamily="34" charset="0"/>
              </a:endParaRPr>
            </a:p>
          </p:txBody>
        </p:sp>
        <p:pic>
          <p:nvPicPr>
            <p:cNvPr id="11" name="Picture 10">
              <a:extLst>
                <a:ext uri="{FF2B5EF4-FFF2-40B4-BE49-F238E27FC236}">
                  <a16:creationId xmlns:a16="http://schemas.microsoft.com/office/drawing/2014/main" id="{F8B4E47C-F538-E65B-1D4F-05F3EEACBFFC}"/>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
        <p:nvSpPr>
          <p:cNvPr id="12" name="Rectangle 11"/>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6315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箭头: 五边形 10">
            <a:extLst>
              <a:ext uri="{FF2B5EF4-FFF2-40B4-BE49-F238E27FC236}">
                <a16:creationId xmlns:a16="http://schemas.microsoft.com/office/drawing/2014/main" id="{33E4879D-B77F-47B4-91FB-8FAA5380224F}"/>
              </a:ext>
            </a:extLst>
          </p:cNvPr>
          <p:cNvSpPr/>
          <p:nvPr/>
        </p:nvSpPr>
        <p:spPr>
          <a:xfrm>
            <a:off x="3908979" y="2143880"/>
            <a:ext cx="2066365" cy="707886"/>
          </a:xfrm>
          <a:prstGeom prst="homePlate">
            <a:avLst/>
          </a:prstGeom>
          <a:solidFill>
            <a:srgbClr val="F67C08"/>
          </a:solidFill>
          <a:ln>
            <a:no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6" name="图片 15">
            <a:extLst>
              <a:ext uri="{FF2B5EF4-FFF2-40B4-BE49-F238E27FC236}">
                <a16:creationId xmlns:a16="http://schemas.microsoft.com/office/drawing/2014/main" id="{1EC488CB-098D-40BA-A7F4-95A5EE9879F5}"/>
              </a:ext>
            </a:extLst>
          </p:cNvPr>
          <p:cNvPicPr>
            <a:picLocks noChangeAspect="1"/>
          </p:cNvPicPr>
          <p:nvPr/>
        </p:nvPicPr>
        <p:blipFill>
          <a:blip r:embed="rId4"/>
          <a:stretch>
            <a:fillRect/>
          </a:stretch>
        </p:blipFill>
        <p:spPr>
          <a:xfrm>
            <a:off x="7747234" y="635217"/>
            <a:ext cx="2206943" cy="1414395"/>
          </a:xfrm>
          <a:prstGeom prst="rect">
            <a:avLst/>
          </a:prstGeom>
          <a:effectLst>
            <a:outerShdw blurRad="12700" dist="12700" dir="2700000" algn="tl" rotWithShape="0">
              <a:prstClr val="black">
                <a:alpha val="40000"/>
              </a:prstClr>
            </a:outerShdw>
          </a:effectLst>
        </p:spPr>
      </p:pic>
      <p:pic>
        <p:nvPicPr>
          <p:cNvPr id="4" name="Picture 3"/>
          <p:cNvPicPr>
            <a:picLocks noChangeAspect="1"/>
          </p:cNvPicPr>
          <p:nvPr/>
        </p:nvPicPr>
        <p:blipFill>
          <a:blip r:embed="rId5"/>
          <a:stretch>
            <a:fillRect/>
          </a:stretch>
        </p:blipFill>
        <p:spPr>
          <a:xfrm>
            <a:off x="3935131" y="2174707"/>
            <a:ext cx="1914310" cy="646232"/>
          </a:xfrm>
          <a:prstGeom prst="rect">
            <a:avLst/>
          </a:prstGeom>
        </p:spPr>
      </p:pic>
      <p:pic>
        <p:nvPicPr>
          <p:cNvPr id="5" name="Picture 4">
            <a:extLst>
              <a:ext uri="{FF2B5EF4-FFF2-40B4-BE49-F238E27FC236}">
                <a16:creationId xmlns:a16="http://schemas.microsoft.com/office/drawing/2014/main" id="{3F93E4A8-1C0C-4B8E-845E-94FE4BFA23EA}"/>
              </a:ext>
            </a:extLst>
          </p:cNvPr>
          <p:cNvPicPr>
            <a:picLocks noChangeAspect="1"/>
          </p:cNvPicPr>
          <p:nvPr/>
        </p:nvPicPr>
        <p:blipFill>
          <a:blip r:embed="rId6"/>
          <a:stretch>
            <a:fillRect/>
          </a:stretch>
        </p:blipFill>
        <p:spPr>
          <a:xfrm>
            <a:off x="2327420" y="3214572"/>
            <a:ext cx="5419814" cy="1201016"/>
          </a:xfrm>
          <a:prstGeom prst="rect">
            <a:avLst/>
          </a:prstGeom>
        </p:spPr>
      </p:pic>
      <p:sp>
        <p:nvSpPr>
          <p:cNvPr id="6" name="Rectangle 5"/>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82691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图片 3">
            <a:extLst>
              <a:ext uri="{FF2B5EF4-FFF2-40B4-BE49-F238E27FC236}">
                <a16:creationId xmlns:a16="http://schemas.microsoft.com/office/drawing/2014/main" id="{9E365E06-CC40-4E9C-91AC-F1CD3C9A5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110" y="4174854"/>
            <a:ext cx="2677667" cy="2170877"/>
          </a:xfrm>
          <a:prstGeom prst="rect">
            <a:avLst/>
          </a:prstGeom>
          <a:effectLst>
            <a:outerShdw blurRad="25400" dist="25400" dir="2700000" algn="tl" rotWithShape="0">
              <a:prstClr val="black">
                <a:alpha val="40000"/>
              </a:prstClr>
            </a:outerShdw>
          </a:effectLst>
        </p:spPr>
      </p:pic>
      <p:pic>
        <p:nvPicPr>
          <p:cNvPr id="1030" name="Picture 6" descr="479,113 BEST Cartoon Sky IMAGES, STOCK PHOTOS &amp;amp; VECTORS | Adobe 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80" y="256133"/>
            <a:ext cx="12061174" cy="6345731"/>
          </a:xfrm>
          <a:prstGeom prst="roundRect">
            <a:avLst>
              <a:gd name="adj" fmla="val 8594"/>
            </a:avLst>
          </a:prstGeom>
          <a:solidFill>
            <a:srgbClr val="FFFFFF">
              <a:shade val="85000"/>
            </a:srgbClr>
          </a:solidFill>
          <a:ln w="57150">
            <a:solidFill>
              <a:schemeClr val="bg1"/>
            </a:solidFill>
          </a:ln>
          <a:effectLst/>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99075" l="3713" r="93174"/>
                    </a14:imgEffect>
                  </a14:imgLayer>
                </a14:imgProps>
              </a:ext>
            </a:extLst>
          </a:blip>
          <a:stretch>
            <a:fillRect/>
          </a:stretch>
        </p:blipFill>
        <p:spPr>
          <a:xfrm>
            <a:off x="840991" y="1915256"/>
            <a:ext cx="1423210" cy="1290263"/>
          </a:xfrm>
          <a:prstGeom prst="rect">
            <a:avLst/>
          </a:prstGeom>
        </p:spPr>
      </p:pic>
      <p:grpSp>
        <p:nvGrpSpPr>
          <p:cNvPr id="25" name="Group 24"/>
          <p:cNvGrpSpPr/>
          <p:nvPr/>
        </p:nvGrpSpPr>
        <p:grpSpPr>
          <a:xfrm>
            <a:off x="6549777" y="1610391"/>
            <a:ext cx="3521655" cy="2270891"/>
            <a:chOff x="1478807" y="2285081"/>
            <a:chExt cx="3521655" cy="2270891"/>
          </a:xfrm>
        </p:grpSpPr>
        <p:pic>
          <p:nvPicPr>
            <p:cNvPr id="3" name="Picture 2"/>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3" name="Rectangle 22"/>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4" name="Group 23"/>
          <p:cNvGrpSpPr/>
          <p:nvPr/>
        </p:nvGrpSpPr>
        <p:grpSpPr>
          <a:xfrm>
            <a:off x="576171" y="4292406"/>
            <a:ext cx="3251857" cy="1846533"/>
            <a:chOff x="273950" y="4174854"/>
            <a:chExt cx="3562847" cy="2067213"/>
          </a:xfrm>
        </p:grpSpPr>
        <p:pic>
          <p:nvPicPr>
            <p:cNvPr id="5" name="Picture 4"/>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28" name="Rectangle 27"/>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6" name="Group 25"/>
          <p:cNvGrpSpPr/>
          <p:nvPr/>
        </p:nvGrpSpPr>
        <p:grpSpPr>
          <a:xfrm>
            <a:off x="1944721" y="1587810"/>
            <a:ext cx="4605056" cy="2401208"/>
            <a:chOff x="6546138" y="1401960"/>
            <a:chExt cx="4605056" cy="2401208"/>
          </a:xfrm>
        </p:grpSpPr>
        <p:pic>
          <p:nvPicPr>
            <p:cNvPr id="6" name="Picture 5"/>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29" name="Rectangle 28"/>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A97FC090-9E81-4076-9213-0FA12FD4E0A5}"/>
              </a:ext>
            </a:extLst>
          </p:cNvPr>
          <p:cNvGrpSpPr/>
          <p:nvPr/>
        </p:nvGrpSpPr>
        <p:grpSpPr>
          <a:xfrm>
            <a:off x="4084370" y="4015069"/>
            <a:ext cx="4605056" cy="2401208"/>
            <a:chOff x="6546138" y="1401960"/>
            <a:chExt cx="4605056" cy="2401208"/>
          </a:xfrm>
        </p:grpSpPr>
        <p:pic>
          <p:nvPicPr>
            <p:cNvPr id="30" name="Picture 29">
              <a:extLst>
                <a:ext uri="{FF2B5EF4-FFF2-40B4-BE49-F238E27FC236}">
                  <a16:creationId xmlns:a16="http://schemas.microsoft.com/office/drawing/2014/main" id="{9F87DE27-7073-465A-AC9F-F9764DB703D2}"/>
                </a:ext>
              </a:extLst>
            </p:cNvPr>
            <p:cNvPicPr>
              <a:picLocks noChangeAspect="1"/>
            </p:cNvPicPr>
            <p:nvPr/>
          </p:nvPicPr>
          <p:blipFill>
            <a:blip r:embed="rId1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31" name="Rectangle 30">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BDC92CAB-38A3-476F-AB69-A4BE6ACBFB71}"/>
              </a:ext>
            </a:extLst>
          </p:cNvPr>
          <p:cNvGrpSpPr/>
          <p:nvPr/>
        </p:nvGrpSpPr>
        <p:grpSpPr>
          <a:xfrm>
            <a:off x="7845991" y="3907280"/>
            <a:ext cx="4605056" cy="2401208"/>
            <a:chOff x="6546138" y="1401960"/>
            <a:chExt cx="4605056" cy="2401208"/>
          </a:xfrm>
        </p:grpSpPr>
        <p:pic>
          <p:nvPicPr>
            <p:cNvPr id="33" name="Picture 32">
              <a:extLst>
                <a:ext uri="{FF2B5EF4-FFF2-40B4-BE49-F238E27FC236}">
                  <a16:creationId xmlns:a16="http://schemas.microsoft.com/office/drawing/2014/main" id="{79020D7F-FD9E-466A-B815-5FCE8DEC146C}"/>
                </a:ext>
              </a:extLst>
            </p:cNvPr>
            <p:cNvPicPr>
              <a:picLocks noChangeAspect="1"/>
            </p:cNvPicPr>
            <p:nvPr/>
          </p:nvPicPr>
          <p:blipFill>
            <a:blip r:embed="rId13">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34" name="Rectangle 33">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sp>
        <p:nvSpPr>
          <p:cNvPr id="35" name="TextBox 34"/>
          <p:cNvSpPr txBox="1"/>
          <p:nvPr/>
        </p:nvSpPr>
        <p:spPr>
          <a:xfrm>
            <a:off x="653669" y="549512"/>
            <a:ext cx="10884396" cy="1055608"/>
          </a:xfrm>
          <a:prstGeom prst="roundRect">
            <a:avLst/>
          </a:prstGeom>
          <a:solidFill>
            <a:srgbClr val="FFDDEB"/>
          </a:solidFill>
        </p:spPr>
        <p:txBody>
          <a:bodyPr wrap="square" rtlCol="0">
            <a:spAutoFit/>
          </a:bodyPr>
          <a:lstStyle/>
          <a:p>
            <a:pPr algn="ctr">
              <a:defRPr/>
            </a:pPr>
            <a:r>
              <a:rPr lang="en-US" sz="2800" b="1" kern="0" dirty="0" smtClean="0">
                <a:solidFill>
                  <a:srgbClr val="002060"/>
                </a:solidFill>
                <a:latin typeface="Arial" panose="020B0604020202020204" pitchFamily="34" charset="0"/>
                <a:cs typeface="Arial" panose="020B0604020202020204" pitchFamily="34" charset="0"/>
              </a:rPr>
              <a:t>1</a:t>
            </a:r>
            <a:r>
              <a:rPr lang="en-US" sz="2800" kern="0" dirty="0" smtClean="0">
                <a:solidFill>
                  <a:srgbClr val="002060"/>
                </a:solidFill>
                <a:latin typeface="Arial" panose="020B0604020202020204" pitchFamily="34" charset="0"/>
                <a:cs typeface="Arial" panose="020B0604020202020204" pitchFamily="34" charset="0"/>
              </a:rPr>
              <a:t>. </a:t>
            </a:r>
            <a:r>
              <a:rPr lang="vi-VN" sz="2800" kern="0" dirty="0" smtClean="0">
                <a:solidFill>
                  <a:srgbClr val="002060"/>
                </a:solidFill>
                <a:cs typeface="Arial" panose="020B0604020202020204" pitchFamily="34" charset="0"/>
              </a:rPr>
              <a:t>Tìm </a:t>
            </a:r>
            <a:r>
              <a:rPr lang="vi-VN" sz="2800" kern="0" dirty="0">
                <a:solidFill>
                  <a:srgbClr val="002060"/>
                </a:solidFill>
                <a:cs typeface="Arial" panose="020B0604020202020204" pitchFamily="34" charset="0"/>
              </a:rPr>
              <a:t>đọc câu chuyện, bài văn, bài thơ,... về tình cảm của người thân trong gia </a:t>
            </a:r>
            <a:r>
              <a:rPr lang="vi-VN" sz="2800" kern="0" dirty="0" smtClean="0">
                <a:solidFill>
                  <a:srgbClr val="002060"/>
                </a:solidFill>
                <a:cs typeface="Arial" panose="020B0604020202020204" pitchFamily="34" charset="0"/>
              </a:rPr>
              <a:t>đình</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và</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viết</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phiếu</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đọc</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sách</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theo</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mẫu</a:t>
            </a:r>
            <a:endParaRPr lang="en-US" sz="2800" kern="0" dirty="0">
              <a:solidFill>
                <a:srgbClr val="002060"/>
              </a:solidFill>
              <a:latin typeface="Arial" panose="020B0604020202020204" pitchFamily="34" charset="0"/>
              <a:cs typeface="Arial" panose="020B0604020202020204" pitchFamily="34" charset="0"/>
            </a:endParaRPr>
          </a:p>
        </p:txBody>
      </p:sp>
      <p:cxnSp>
        <p:nvCxnSpPr>
          <p:cNvPr id="36" name="Straight Connector 35"/>
          <p:cNvCxnSpPr/>
          <p:nvPr/>
        </p:nvCxnSpPr>
        <p:spPr>
          <a:xfrm flipV="1">
            <a:off x="1459016" y="1023202"/>
            <a:ext cx="5661259" cy="147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763564" y="1038000"/>
            <a:ext cx="23982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541732" y="1475589"/>
            <a:ext cx="3031958" cy="51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48756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A4926-2D22-43C8-95A3-A62A2DF44A28}"/>
              </a:ext>
            </a:extLst>
          </p:cNvPr>
          <p:cNvPicPr>
            <a:picLocks noChangeAspect="1"/>
          </p:cNvPicPr>
          <p:nvPr/>
        </p:nvPicPr>
        <p:blipFill>
          <a:blip r:embed="rId2"/>
          <a:stretch>
            <a:fillRect/>
          </a:stretch>
        </p:blipFill>
        <p:spPr>
          <a:xfrm>
            <a:off x="1054644" y="1448738"/>
            <a:ext cx="6345572" cy="2727022"/>
          </a:xfrm>
          <a:prstGeom prst="rect">
            <a:avLst/>
          </a:prstGeom>
        </p:spPr>
      </p:pic>
      <p:sp>
        <p:nvSpPr>
          <p:cNvPr id="3" name="Rectangle 2"/>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40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5432" y="228014"/>
            <a:ext cx="6363276" cy="1752427"/>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948329" y="276713"/>
            <a:ext cx="3897482" cy="1626851"/>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5" y="488835"/>
            <a:ext cx="1042204" cy="1758462"/>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9206" y="488835"/>
            <a:ext cx="1167769" cy="1866343"/>
          </a:xfrm>
          <a:prstGeom prst="rect">
            <a:avLst/>
          </a:prstGeom>
        </p:spPr>
      </p:pic>
      <p:grpSp>
        <p:nvGrpSpPr>
          <p:cNvPr id="10" name="Group 9"/>
          <p:cNvGrpSpPr/>
          <p:nvPr/>
        </p:nvGrpSpPr>
        <p:grpSpPr>
          <a:xfrm>
            <a:off x="312410" y="4044559"/>
            <a:ext cx="3251857" cy="1846533"/>
            <a:chOff x="273950" y="4174854"/>
            <a:chExt cx="3562847" cy="2067213"/>
          </a:xfrm>
        </p:grpSpPr>
        <p:pic>
          <p:nvPicPr>
            <p:cNvPr id="11" name="Picture 10"/>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12" name="Rectangle 11"/>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A97FC090-9E81-4076-9213-0FA12FD4E0A5}"/>
              </a:ext>
            </a:extLst>
          </p:cNvPr>
          <p:cNvGrpSpPr/>
          <p:nvPr/>
        </p:nvGrpSpPr>
        <p:grpSpPr>
          <a:xfrm>
            <a:off x="3314921" y="3916526"/>
            <a:ext cx="4605056" cy="2401208"/>
            <a:chOff x="6546138" y="1401960"/>
            <a:chExt cx="4605056" cy="2401208"/>
          </a:xfrm>
        </p:grpSpPr>
        <p:pic>
          <p:nvPicPr>
            <p:cNvPr id="14" name="Picture 13">
              <a:extLst>
                <a:ext uri="{FF2B5EF4-FFF2-40B4-BE49-F238E27FC236}">
                  <a16:creationId xmlns:a16="http://schemas.microsoft.com/office/drawing/2014/main" id="{9F87DE27-7073-465A-AC9F-F9764DB703D2}"/>
                </a:ext>
              </a:extLst>
            </p:cNvPr>
            <p:cNvPicPr>
              <a:picLocks noChangeAspect="1"/>
            </p:cNvPicPr>
            <p:nvPr/>
          </p:nvPicPr>
          <p:blipFill>
            <a:blip r:embed="rId8">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5" name="Rectangle 14">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DC92CAB-38A3-476F-AB69-A4BE6ACBFB71}"/>
              </a:ext>
            </a:extLst>
          </p:cNvPr>
          <p:cNvGrpSpPr/>
          <p:nvPr/>
        </p:nvGrpSpPr>
        <p:grpSpPr>
          <a:xfrm>
            <a:off x="7442461" y="3916526"/>
            <a:ext cx="4605056" cy="2401208"/>
            <a:chOff x="6546138" y="1401960"/>
            <a:chExt cx="4605056" cy="2401208"/>
          </a:xfrm>
        </p:grpSpPr>
        <p:pic>
          <p:nvPicPr>
            <p:cNvPr id="17" name="Picture 16">
              <a:extLst>
                <a:ext uri="{FF2B5EF4-FFF2-40B4-BE49-F238E27FC236}">
                  <a16:creationId xmlns:a16="http://schemas.microsoft.com/office/drawing/2014/main" id="{79020D7F-FD9E-466A-B815-5FCE8DEC146C}"/>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8" name="Rectangle 17">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9" name="Group 18"/>
          <p:cNvGrpSpPr/>
          <p:nvPr/>
        </p:nvGrpSpPr>
        <p:grpSpPr>
          <a:xfrm>
            <a:off x="1371650" y="1768609"/>
            <a:ext cx="4605056" cy="2401208"/>
            <a:chOff x="6546138" y="1401960"/>
            <a:chExt cx="4605056" cy="2401208"/>
          </a:xfrm>
        </p:grpSpPr>
        <p:pic>
          <p:nvPicPr>
            <p:cNvPr id="20" name="Picture 19"/>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21" name="Rectangle 20"/>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2" name="Group 21"/>
          <p:cNvGrpSpPr/>
          <p:nvPr/>
        </p:nvGrpSpPr>
        <p:grpSpPr>
          <a:xfrm>
            <a:off x="6196781" y="1869302"/>
            <a:ext cx="3521655" cy="2270891"/>
            <a:chOff x="1478807" y="2285081"/>
            <a:chExt cx="3521655" cy="2270891"/>
          </a:xfrm>
        </p:grpSpPr>
        <p:pic>
          <p:nvPicPr>
            <p:cNvPr id="23" name="Picture 22"/>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4" name="Rectangle 23"/>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58877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3" y="211755"/>
            <a:ext cx="12061174" cy="6345731"/>
          </a:xfrm>
          <a:prstGeom prst="roundRect">
            <a:avLst>
              <a:gd name="adj" fmla="val 8594"/>
            </a:avLst>
          </a:prstGeom>
          <a:solidFill>
            <a:srgbClr val="FFFFFF">
              <a:shade val="85000"/>
            </a:srgbClr>
          </a:solidFill>
          <a:ln w="57150">
            <a:solidFill>
              <a:schemeClr val="bg1"/>
            </a:solidFill>
          </a:ln>
          <a:effectLst/>
        </p:spPr>
      </p:pic>
      <p:pic>
        <p:nvPicPr>
          <p:cNvPr id="1026" name="Picture 2" descr="Bài thơ “Thương Ông” | Mầm non Bàu Cát">
            <a:extLst>
              <a:ext uri="{FF2B5EF4-FFF2-40B4-BE49-F238E27FC236}">
                <a16:creationId xmlns:a16="http://schemas.microsoft.com/office/drawing/2014/main" id="{6D4ADD70-72B8-4A03-B1D4-84D91BE76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559" y="940522"/>
            <a:ext cx="5513672" cy="5205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à ngoại | Bài thơ Nhà ngoại: Chiều nay về nhà ngoại...">
            <a:extLst>
              <a:ext uri="{FF2B5EF4-FFF2-40B4-BE49-F238E27FC236}">
                <a16:creationId xmlns:a16="http://schemas.microsoft.com/office/drawing/2014/main" id="{3EB116D7-BC2C-42CB-AA86-A5099E86D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3540" y="1087654"/>
            <a:ext cx="5620682" cy="4754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938950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 y="549512"/>
            <a:ext cx="11016730" cy="5796219"/>
          </a:xfrm>
          <a:prstGeom prst="roundRect">
            <a:avLst>
              <a:gd name="adj" fmla="val 8594"/>
            </a:avLst>
          </a:prstGeom>
          <a:solidFill>
            <a:srgbClr val="FFFFFF">
              <a:shade val="85000"/>
            </a:srgbClr>
          </a:solidFill>
          <a:ln w="57150">
            <a:solidFill>
              <a:schemeClr val="bg1"/>
            </a:solidFill>
          </a:ln>
          <a:effectLst/>
        </p:spPr>
      </p:pic>
      <p:pic>
        <p:nvPicPr>
          <p:cNvPr id="4" name="Picture 3">
            <a:extLst>
              <a:ext uri="{FF2B5EF4-FFF2-40B4-BE49-F238E27FC236}">
                <a16:creationId xmlns:a16="http://schemas.microsoft.com/office/drawing/2014/main" id="{FE66E914-2833-47A2-B5BE-B423F31F1325}"/>
              </a:ext>
            </a:extLst>
          </p:cNvPr>
          <p:cNvPicPr>
            <a:picLocks noChangeAspect="1"/>
          </p:cNvPicPr>
          <p:nvPr/>
        </p:nvPicPr>
        <p:blipFill>
          <a:blip r:embed="rId6"/>
          <a:stretch>
            <a:fillRect/>
          </a:stretch>
        </p:blipFill>
        <p:spPr>
          <a:xfrm>
            <a:off x="834453" y="1516187"/>
            <a:ext cx="10382130" cy="3538698"/>
          </a:xfrm>
          <a:prstGeom prst="rect">
            <a:avLst/>
          </a:prstGeom>
        </p:spPr>
      </p:pic>
      <p:sp>
        <p:nvSpPr>
          <p:cNvPr id="5" name="Rectangle 4"/>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7521389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368709" y="1401097"/>
            <a:ext cx="11577483" cy="342116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sp>
        <p:nvSpPr>
          <p:cNvPr id="9" name="TextBox 8"/>
          <p:cNvSpPr txBox="1"/>
          <p:nvPr/>
        </p:nvSpPr>
        <p:spPr>
          <a:xfrm>
            <a:off x="368710" y="1682937"/>
            <a:ext cx="11823290" cy="923330"/>
          </a:xfrm>
          <a:prstGeom prst="rect">
            <a:avLst/>
          </a:prstGeom>
          <a:no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     VẬN DỤNG VÀ TRẢI NGHIỆM</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7900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961692"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74430BFD-7D29-4535-A456-97332FA74169}"/>
              </a:ext>
            </a:extLst>
          </p:cNvPr>
          <p:cNvPicPr>
            <a:picLocks noChangeAspect="1"/>
          </p:cNvPicPr>
          <p:nvPr/>
        </p:nvPicPr>
        <p:blipFill>
          <a:blip r:embed="rId6"/>
          <a:stretch>
            <a:fillRect/>
          </a:stretch>
        </p:blipFill>
        <p:spPr>
          <a:xfrm>
            <a:off x="2630123" y="2522380"/>
            <a:ext cx="6931753" cy="2017951"/>
          </a:xfrm>
          <a:prstGeom prst="rect">
            <a:avLst/>
          </a:prstGeom>
        </p:spPr>
      </p:pic>
      <p:sp>
        <p:nvSpPr>
          <p:cNvPr id="5" name="Rectangle 4"/>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6239815"/>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39C0BE2-9349-46AE-AF4F-F7048EBD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7404853"/>
          </a:xfrm>
          <a:prstGeom prst="rect">
            <a:avLst/>
          </a:prstGeom>
          <a:effectLst>
            <a:outerShdw blurRad="25400" algn="ctr" rotWithShape="0">
              <a:prstClr val="black">
                <a:alpha val="67000"/>
              </a:prstClr>
            </a:outerShdw>
          </a:effec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1163" r="96512">
                        <a14:backgroundMark x1="12791" y1="89474" x2="48256" y2="87368"/>
                        <a14:backgroundMark x1="74419" y1="96842" x2="93023" y2="97895"/>
                        <a14:backgroundMark x1="67442" y1="96842" x2="72674" y2="92632"/>
                      </a14:backgroundRemoval>
                    </a14:imgEffect>
                    <a14:imgEffect>
                      <a14:sharpenSoften amount="25000"/>
                    </a14:imgEffect>
                    <a14:imgEffect>
                      <a14:saturation sat="300000"/>
                    </a14:imgEffect>
                  </a14:imgLayer>
                </a14:imgProps>
              </a:ext>
            </a:extLst>
          </a:blip>
          <a:stretch>
            <a:fillRect/>
          </a:stretch>
        </p:blipFill>
        <p:spPr>
          <a:xfrm>
            <a:off x="0" y="5067992"/>
            <a:ext cx="3085336" cy="1704109"/>
          </a:xfrm>
          <a:prstGeom prst="rect">
            <a:avLst/>
          </a:prstGeom>
        </p:spPr>
      </p:pic>
      <p:sp>
        <p:nvSpPr>
          <p:cNvPr id="15" name="矩形: 圆角 6">
            <a:extLst>
              <a:ext uri="{FF2B5EF4-FFF2-40B4-BE49-F238E27FC236}">
                <a16:creationId xmlns:a16="http://schemas.microsoft.com/office/drawing/2014/main" id="{B5FFE863-37B3-4F1A-8D55-751956D26D5A}"/>
              </a:ext>
            </a:extLst>
          </p:cNvPr>
          <p:cNvSpPr/>
          <p:nvPr/>
        </p:nvSpPr>
        <p:spPr>
          <a:xfrm>
            <a:off x="3783066" y="1850565"/>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1</a:t>
            </a:r>
            <a:endParaRPr lang="zh-CN" altLang="en-US" sz="3600" b="1" dirty="0">
              <a:solidFill>
                <a:srgbClr val="1E7D8A"/>
              </a:solidFill>
            </a:endParaRPr>
          </a:p>
        </p:txBody>
      </p:sp>
      <p:sp>
        <p:nvSpPr>
          <p:cNvPr id="16" name="Rectangle 15"/>
          <p:cNvSpPr/>
          <p:nvPr/>
        </p:nvSpPr>
        <p:spPr>
          <a:xfrm>
            <a:off x="4180887" y="1743539"/>
            <a:ext cx="5780346" cy="584775"/>
          </a:xfrm>
          <a:prstGeom prst="rect">
            <a:avLst/>
          </a:prstGeom>
        </p:spPr>
        <p:txBody>
          <a:bodyPr wrap="square">
            <a:spAutoFit/>
          </a:bodyPr>
          <a:lstStyle/>
          <a:p>
            <a:pPr>
              <a:defRPr/>
            </a:pPr>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làm</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8" name="Rectangle 17"/>
          <p:cNvSpPr/>
          <p:nvPr/>
        </p:nvSpPr>
        <p:spPr>
          <a:xfrm>
            <a:off x="4344232" y="2606212"/>
            <a:ext cx="6100248" cy="584775"/>
          </a:xfrm>
          <a:prstGeom prst="rect">
            <a:avLst/>
          </a:prstGeom>
        </p:spPr>
        <p:txBody>
          <a:bodyPr wrap="square">
            <a:spAutoFit/>
          </a:bodyPr>
          <a:lstStyle/>
          <a:p>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có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thú</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smtClean="0">
                <a:solidFill>
                  <a:srgbClr val="1E7D8A"/>
                </a:solidFill>
                <a:latin typeface="Calibri" panose="020F0502020204030204" pitchFamily="34" charset="0"/>
                <a:cs typeface="Calibri" panose="020F0502020204030204" pitchFamily="34" charset="0"/>
              </a:rPr>
              <a:t>vị</a:t>
            </a:r>
            <a:r>
              <a:rPr lang="en-US" sz="3200" b="1" kern="0" dirty="0" smtClean="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9" name="矩形: 圆角 6">
            <a:extLst>
              <a:ext uri="{FF2B5EF4-FFF2-40B4-BE49-F238E27FC236}">
                <a16:creationId xmlns:a16="http://schemas.microsoft.com/office/drawing/2014/main" id="{B5FFE863-37B3-4F1A-8D55-751956D26D5A}"/>
              </a:ext>
            </a:extLst>
          </p:cNvPr>
          <p:cNvSpPr/>
          <p:nvPr/>
        </p:nvSpPr>
        <p:spPr>
          <a:xfrm>
            <a:off x="3904284" y="2770549"/>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2</a:t>
            </a:r>
            <a:endParaRPr lang="zh-CN" altLang="en-US" sz="3600" b="1" dirty="0">
              <a:solidFill>
                <a:srgbClr val="1E7D8A"/>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8859" y="5241402"/>
            <a:ext cx="2328768" cy="1639729"/>
          </a:xfrm>
          <a:prstGeom prst="rect">
            <a:avLst/>
          </a:prstGeom>
        </p:spPr>
      </p:pic>
      <p:sp>
        <p:nvSpPr>
          <p:cNvPr id="10" name="Rectangle 9">
            <a:extLst>
              <a:ext uri="{FF2B5EF4-FFF2-40B4-BE49-F238E27FC236}">
                <a16:creationId xmlns:a16="http://schemas.microsoft.com/office/drawing/2014/main" id="{A8B4A801-BFDC-4A4C-B84F-56C1B63E1F00}"/>
              </a:ext>
            </a:extLst>
          </p:cNvPr>
          <p:cNvSpPr/>
          <p:nvPr/>
        </p:nvSpPr>
        <p:spPr>
          <a:xfrm>
            <a:off x="4344232" y="3429000"/>
            <a:ext cx="6100248" cy="1077218"/>
          </a:xfrm>
          <a:prstGeom prst="rect">
            <a:avLst/>
          </a:prstGeom>
        </p:spPr>
        <p:txBody>
          <a:bodyPr wrap="square">
            <a:spAutoFit/>
          </a:bodyPr>
          <a:lstStyle/>
          <a:p>
            <a:r>
              <a:rPr lang="en-US" sz="3200" b="1" kern="0" dirty="0" err="1">
                <a:solidFill>
                  <a:srgbClr val="1E7D8A"/>
                </a:solidFill>
                <a:latin typeface="Calibri" panose="020F0502020204030204" pitchFamily="34" charset="0"/>
                <a:cs typeface="Calibri" panose="020F0502020204030204" pitchFamily="34" charset="0"/>
              </a:rPr>
              <a:t>Em</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học</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hỏi</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được</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điều</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từ</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1" name="矩形: 圆角 6">
            <a:extLst>
              <a:ext uri="{FF2B5EF4-FFF2-40B4-BE49-F238E27FC236}">
                <a16:creationId xmlns:a16="http://schemas.microsoft.com/office/drawing/2014/main" id="{01A9AF9F-9D98-4CAD-AA34-12A6D2CC67A5}"/>
              </a:ext>
            </a:extLst>
          </p:cNvPr>
          <p:cNvSpPr/>
          <p:nvPr/>
        </p:nvSpPr>
        <p:spPr>
          <a:xfrm>
            <a:off x="3908532" y="3557300"/>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3</a:t>
            </a:r>
            <a:endParaRPr lang="zh-CN" altLang="en-US" sz="3600" b="1" dirty="0">
              <a:solidFill>
                <a:srgbClr val="1E7D8A"/>
              </a:solidFill>
            </a:endParaRPr>
          </a:p>
        </p:txBody>
      </p:sp>
      <p:sp>
        <p:nvSpPr>
          <p:cNvPr id="12" name="Rectangle 11"/>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17175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458" y="704410"/>
            <a:ext cx="2661297" cy="891384"/>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795" y="2438530"/>
            <a:ext cx="12190410" cy="4005129"/>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 y="4577181"/>
            <a:ext cx="12816408" cy="2010446"/>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617" y="428754"/>
            <a:ext cx="12329822" cy="10691790"/>
          </a:xfrm>
          <a:prstGeom prst="rect">
            <a:avLst/>
          </a:prstGeom>
        </p:spPr>
      </p:pic>
      <p:sp>
        <p:nvSpPr>
          <p:cNvPr id="26" name="任意多边形 25"/>
          <p:cNvSpPr/>
          <p:nvPr/>
        </p:nvSpPr>
        <p:spPr>
          <a:xfrm>
            <a:off x="1916432" y="1868482"/>
            <a:ext cx="8337150" cy="4591647"/>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dirty="0">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7659" y="-32501"/>
            <a:ext cx="3393549" cy="3284628"/>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795" y="4840640"/>
            <a:ext cx="2751079" cy="1620609"/>
          </a:xfrm>
          <a:prstGeom prst="rect">
            <a:avLst/>
          </a:prstGeom>
        </p:spPr>
      </p:pic>
      <p:grpSp>
        <p:nvGrpSpPr>
          <p:cNvPr id="108" name="组合 107"/>
          <p:cNvGrpSpPr/>
          <p:nvPr/>
        </p:nvGrpSpPr>
        <p:grpSpPr>
          <a:xfrm>
            <a:off x="640418" y="3481234"/>
            <a:ext cx="1405096" cy="268710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180" y="4800547"/>
            <a:ext cx="2784027" cy="1620609"/>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69773" y="3330322"/>
            <a:ext cx="2176274" cy="3376791"/>
          </a:xfrm>
          <a:prstGeom prst="rect">
            <a:avLst/>
          </a:prstGeom>
        </p:spPr>
      </p:pic>
      <p:sp>
        <p:nvSpPr>
          <p:cNvPr id="92" name="任意多边形 91"/>
          <p:cNvSpPr/>
          <p:nvPr/>
        </p:nvSpPr>
        <p:spPr>
          <a:xfrm>
            <a:off x="-5783" y="6168336"/>
            <a:ext cx="12190413" cy="686128"/>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cs typeface="+mn-ea"/>
              <a:sym typeface="+mn-lt"/>
            </a:endParaRPr>
          </a:p>
        </p:txBody>
      </p:sp>
      <p:sp>
        <p:nvSpPr>
          <p:cNvPr id="111" name="任意多边形 110"/>
          <p:cNvSpPr/>
          <p:nvPr/>
        </p:nvSpPr>
        <p:spPr>
          <a:xfrm>
            <a:off x="-5783" y="6291358"/>
            <a:ext cx="12190413" cy="56895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cs typeface="+mn-ea"/>
              <a:sym typeface="+mn-lt"/>
            </a:endParaRPr>
          </a:p>
        </p:txBody>
      </p:sp>
      <p:sp>
        <p:nvSpPr>
          <p:cNvPr id="112" name="任意多边形 111"/>
          <p:cNvSpPr/>
          <p:nvPr/>
        </p:nvSpPr>
        <p:spPr>
          <a:xfrm>
            <a:off x="-5783" y="6487069"/>
            <a:ext cx="12190413" cy="36559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cs typeface="+mn-ea"/>
              <a:sym typeface="+mn-lt"/>
            </a:endParaRPr>
          </a:p>
        </p:txBody>
      </p:sp>
      <p:pic>
        <p:nvPicPr>
          <p:cNvPr id="22" name="Picture 21">
            <a:extLst>
              <a:ext uri="{FF2B5EF4-FFF2-40B4-BE49-F238E27FC236}">
                <a16:creationId xmlns:a16="http://schemas.microsoft.com/office/drawing/2014/main" id="{8009CE2D-5FD6-4466-8E57-DA4273D6BD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1446" y="0"/>
            <a:ext cx="2525372" cy="2009775"/>
          </a:xfrm>
          <a:prstGeom prst="rect">
            <a:avLst/>
          </a:prstGeom>
        </p:spPr>
      </p:pic>
      <p:sp>
        <p:nvSpPr>
          <p:cNvPr id="4" name="TextBox 3">
            <a:extLst>
              <a:ext uri="{FF2B5EF4-FFF2-40B4-BE49-F238E27FC236}">
                <a16:creationId xmlns:a16="http://schemas.microsoft.com/office/drawing/2014/main" id="{72811EC8-AFDC-43EC-9336-CE1C5072390D}"/>
              </a:ext>
            </a:extLst>
          </p:cNvPr>
          <p:cNvSpPr txBox="1"/>
          <p:nvPr/>
        </p:nvSpPr>
        <p:spPr>
          <a:xfrm>
            <a:off x="3214583" y="3078480"/>
            <a:ext cx="5916987" cy="2554545"/>
          </a:xfrm>
          <a:prstGeom prst="rect">
            <a:avLst/>
          </a:prstGeom>
          <a:noFill/>
        </p:spPr>
        <p:txBody>
          <a:bodyPr wrap="square" rtlCol="0">
            <a:spAutoFit/>
          </a:bodyPr>
          <a:lstStyle/>
          <a:p>
            <a:pPr algn="ctr"/>
            <a:r>
              <a:rPr lang="en-US" sz="4000" b="1" dirty="0">
                <a:solidFill>
                  <a:prstClr val="black"/>
                </a:solidFill>
                <a:latin typeface="Arial" panose="020B0604020202020204" pitchFamily="34" charset="0"/>
                <a:cs typeface="Arial" panose="020B0604020202020204" pitchFamily="34" charset="0"/>
              </a:rPr>
              <a:t>V</a:t>
            </a:r>
            <a:r>
              <a:rPr lang="vi-VN" sz="4000" b="1" dirty="0">
                <a:solidFill>
                  <a:prstClr val="black"/>
                </a:solidFill>
                <a:latin typeface="Arial" panose="020B0604020202020204" pitchFamily="34" charset="0"/>
                <a:cs typeface="Arial" panose="020B0604020202020204" pitchFamily="34" charset="0"/>
              </a:rPr>
              <a:t>ề nhà tìm đọc thêm những bài văn, bài thơ,...viết về tình cảm trong gia đình</a:t>
            </a:r>
            <a:endParaRPr lang="en-US" sz="4000" b="1"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93604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11"/>
                                        </p:tgtEl>
                                        <p:attrNameLst>
                                          <p:attrName>style.visibility</p:attrName>
                                        </p:attrNameLst>
                                      </p:cBhvr>
                                      <p:to>
                                        <p:strVal val="visible"/>
                                      </p:to>
                                    </p:set>
                                    <p:animEffect transition="in" filter="wipe(down)">
                                      <p:cBhvr>
                                        <p:cTn id="10" dur="500"/>
                                        <p:tgtEl>
                                          <p:spTgt spid="111"/>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112"/>
                                        </p:tgtEl>
                                        <p:attrNameLst>
                                          <p:attrName>style.visibility</p:attrName>
                                        </p:attrNameLst>
                                      </p:cBhvr>
                                      <p:to>
                                        <p:strVal val="visible"/>
                                      </p:to>
                                    </p:set>
                                    <p:animEffect transition="in" filter="wipe(down)">
                                      <p:cBhvr>
                                        <p:cTn id="13" dur="500"/>
                                        <p:tgtEl>
                                          <p:spTgt spid="112"/>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500"/>
                                  </p:stCondLst>
                                  <p:childTnLst>
                                    <p:set>
                                      <p:cBhvr>
                                        <p:cTn id="21" dur="1" fill="hold">
                                          <p:stCondLst>
                                            <p:cond delay="0"/>
                                          </p:stCondLst>
                                        </p:cTn>
                                        <p:tgtEl>
                                          <p:spTgt spid="80"/>
                                        </p:tgtEl>
                                        <p:attrNameLst>
                                          <p:attrName>style.visibility</p:attrName>
                                        </p:attrNameLst>
                                      </p:cBhvr>
                                      <p:to>
                                        <p:strVal val="visible"/>
                                      </p:to>
                                    </p:set>
                                    <p:animEffect transition="in" filter="wipe(left)">
                                      <p:cBhvr>
                                        <p:cTn id="22" dur="500"/>
                                        <p:tgtEl>
                                          <p:spTgt spid="80"/>
                                        </p:tgtEl>
                                      </p:cBhvr>
                                    </p:animEffect>
                                  </p:childTnLst>
                                </p:cTn>
                              </p:par>
                              <p:par>
                                <p:cTn id="23" presetID="22" presetClass="entr" presetSubtype="2" fill="hold" nodeType="withEffect">
                                  <p:stCondLst>
                                    <p:cond delay="500"/>
                                  </p:stCondLst>
                                  <p:childTnLst>
                                    <p:set>
                                      <p:cBhvr>
                                        <p:cTn id="24" dur="1" fill="hold">
                                          <p:stCondLst>
                                            <p:cond delay="0"/>
                                          </p:stCondLst>
                                        </p:cTn>
                                        <p:tgtEl>
                                          <p:spTgt spid="86"/>
                                        </p:tgtEl>
                                        <p:attrNameLst>
                                          <p:attrName>style.visibility</p:attrName>
                                        </p:attrNameLst>
                                      </p:cBhvr>
                                      <p:to>
                                        <p:strVal val="visible"/>
                                      </p:to>
                                    </p:set>
                                    <p:animEffect transition="in" filter="wipe(right)">
                                      <p:cBhvr>
                                        <p:cTn id="25" dur="500"/>
                                        <p:tgtEl>
                                          <p:spTgt spid="86"/>
                                        </p:tgtEl>
                                      </p:cBhvr>
                                    </p:animEffect>
                                  </p:childTnLst>
                                </p:cTn>
                              </p:par>
                              <p:par>
                                <p:cTn id="26" presetID="42" presetClass="entr" presetSubtype="0" fill="hold" nodeType="withEffect">
                                  <p:stCondLst>
                                    <p:cond delay="100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111" grpId="0" animBg="1"/>
      <p:bldP spid="11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7" name="Rectangle: Rounded Corners 43">
            <a:extLst>
              <a:ext uri="{FF2B5EF4-FFF2-40B4-BE49-F238E27FC236}">
                <a16:creationId xmlns:a16="http://schemas.microsoft.com/office/drawing/2014/main" id="{07D1BCB6-6F4E-48D4-AC56-F7AB54E68018}"/>
              </a:ext>
            </a:extLst>
          </p:cNvPr>
          <p:cNvSpPr/>
          <p:nvPr/>
        </p:nvSpPr>
        <p:spPr>
          <a:xfrm>
            <a:off x="2154116" y="179405"/>
            <a:ext cx="9539363" cy="1145931"/>
          </a:xfrm>
          <a:custGeom>
            <a:avLst/>
            <a:gdLst>
              <a:gd name="connsiteX0" fmla="*/ 0 w 8499212"/>
              <a:gd name="connsiteY0" fmla="*/ 190992 h 1145931"/>
              <a:gd name="connsiteX1" fmla="*/ 190992 w 8499212"/>
              <a:gd name="connsiteY1" fmla="*/ 0 h 1145931"/>
              <a:gd name="connsiteX2" fmla="*/ 689622 w 8499212"/>
              <a:gd name="connsiteY2" fmla="*/ 0 h 1145931"/>
              <a:gd name="connsiteX3" fmla="*/ 1350596 w 8499212"/>
              <a:gd name="connsiteY3" fmla="*/ 0 h 1145931"/>
              <a:gd name="connsiteX4" fmla="*/ 1686881 w 8499212"/>
              <a:gd name="connsiteY4" fmla="*/ 0 h 1145931"/>
              <a:gd name="connsiteX5" fmla="*/ 2023166 w 8499212"/>
              <a:gd name="connsiteY5" fmla="*/ 0 h 1145931"/>
              <a:gd name="connsiteX6" fmla="*/ 2359451 w 8499212"/>
              <a:gd name="connsiteY6" fmla="*/ 0 h 1145931"/>
              <a:gd name="connsiteX7" fmla="*/ 2776909 w 8499212"/>
              <a:gd name="connsiteY7" fmla="*/ 0 h 1145931"/>
              <a:gd name="connsiteX8" fmla="*/ 3437883 w 8499212"/>
              <a:gd name="connsiteY8" fmla="*/ 0 h 1145931"/>
              <a:gd name="connsiteX9" fmla="*/ 3774168 w 8499212"/>
              <a:gd name="connsiteY9" fmla="*/ 0 h 1145931"/>
              <a:gd name="connsiteX10" fmla="*/ 4272798 w 8499212"/>
              <a:gd name="connsiteY10" fmla="*/ 0 h 1145931"/>
              <a:gd name="connsiteX11" fmla="*/ 4690256 w 8499212"/>
              <a:gd name="connsiteY11" fmla="*/ 0 h 1145931"/>
              <a:gd name="connsiteX12" fmla="*/ 5188885 w 8499212"/>
              <a:gd name="connsiteY12" fmla="*/ 0 h 1145931"/>
              <a:gd name="connsiteX13" fmla="*/ 5606343 w 8499212"/>
              <a:gd name="connsiteY13" fmla="*/ 0 h 1145931"/>
              <a:gd name="connsiteX14" fmla="*/ 6186145 w 8499212"/>
              <a:gd name="connsiteY14" fmla="*/ 0 h 1145931"/>
              <a:gd name="connsiteX15" fmla="*/ 6603602 w 8499212"/>
              <a:gd name="connsiteY15" fmla="*/ 0 h 1145931"/>
              <a:gd name="connsiteX16" fmla="*/ 7102232 w 8499212"/>
              <a:gd name="connsiteY16" fmla="*/ 0 h 1145931"/>
              <a:gd name="connsiteX17" fmla="*/ 7682034 w 8499212"/>
              <a:gd name="connsiteY17" fmla="*/ 0 h 1145931"/>
              <a:gd name="connsiteX18" fmla="*/ 8308220 w 8499212"/>
              <a:gd name="connsiteY18" fmla="*/ 0 h 1145931"/>
              <a:gd name="connsiteX19" fmla="*/ 8499212 w 8499212"/>
              <a:gd name="connsiteY19" fmla="*/ 190992 h 1145931"/>
              <a:gd name="connsiteX20" fmla="*/ 8499212 w 8499212"/>
              <a:gd name="connsiteY20" fmla="*/ 588244 h 1145931"/>
              <a:gd name="connsiteX21" fmla="*/ 8499212 w 8499212"/>
              <a:gd name="connsiteY21" fmla="*/ 954939 h 1145931"/>
              <a:gd name="connsiteX22" fmla="*/ 8308220 w 8499212"/>
              <a:gd name="connsiteY22" fmla="*/ 1145931 h 1145931"/>
              <a:gd name="connsiteX23" fmla="*/ 7566073 w 8499212"/>
              <a:gd name="connsiteY23" fmla="*/ 1145931 h 1145931"/>
              <a:gd name="connsiteX24" fmla="*/ 6986271 w 8499212"/>
              <a:gd name="connsiteY24" fmla="*/ 1145931 h 1145931"/>
              <a:gd name="connsiteX25" fmla="*/ 6649986 w 8499212"/>
              <a:gd name="connsiteY25" fmla="*/ 1145931 h 1145931"/>
              <a:gd name="connsiteX26" fmla="*/ 5907840 w 8499212"/>
              <a:gd name="connsiteY26" fmla="*/ 1145931 h 1145931"/>
              <a:gd name="connsiteX27" fmla="*/ 5165693 w 8499212"/>
              <a:gd name="connsiteY27" fmla="*/ 1145931 h 1145931"/>
              <a:gd name="connsiteX28" fmla="*/ 4504719 w 8499212"/>
              <a:gd name="connsiteY28" fmla="*/ 1145931 h 1145931"/>
              <a:gd name="connsiteX29" fmla="*/ 3762572 w 8499212"/>
              <a:gd name="connsiteY29" fmla="*/ 1145931 h 1145931"/>
              <a:gd name="connsiteX30" fmla="*/ 3182770 w 8499212"/>
              <a:gd name="connsiteY30" fmla="*/ 1145931 h 1145931"/>
              <a:gd name="connsiteX31" fmla="*/ 2521796 w 8499212"/>
              <a:gd name="connsiteY31" fmla="*/ 1145931 h 1145931"/>
              <a:gd name="connsiteX32" fmla="*/ 2023166 w 8499212"/>
              <a:gd name="connsiteY32" fmla="*/ 1145931 h 1145931"/>
              <a:gd name="connsiteX33" fmla="*/ 1686881 w 8499212"/>
              <a:gd name="connsiteY33" fmla="*/ 1145931 h 1145931"/>
              <a:gd name="connsiteX34" fmla="*/ 1350596 w 8499212"/>
              <a:gd name="connsiteY34" fmla="*/ 1145931 h 1145931"/>
              <a:gd name="connsiteX35" fmla="*/ 933139 w 8499212"/>
              <a:gd name="connsiteY35" fmla="*/ 1145931 h 1145931"/>
              <a:gd name="connsiteX36" fmla="*/ 190992 w 8499212"/>
              <a:gd name="connsiteY36" fmla="*/ 1145931 h 1145931"/>
              <a:gd name="connsiteX37" fmla="*/ 0 w 8499212"/>
              <a:gd name="connsiteY37" fmla="*/ 954939 h 1145931"/>
              <a:gd name="connsiteX38" fmla="*/ 0 w 8499212"/>
              <a:gd name="connsiteY38" fmla="*/ 595884 h 1145931"/>
              <a:gd name="connsiteX39" fmla="*/ 0 w 8499212"/>
              <a:gd name="connsiteY39" fmla="*/ 190992 h 11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9212" h="1145931" fill="none" extrusionOk="0">
                <a:moveTo>
                  <a:pt x="0" y="190992"/>
                </a:moveTo>
                <a:cubicBezTo>
                  <a:pt x="-5291" y="81386"/>
                  <a:pt x="93007" y="-29883"/>
                  <a:pt x="190992" y="0"/>
                </a:cubicBezTo>
                <a:cubicBezTo>
                  <a:pt x="309096" y="-58903"/>
                  <a:pt x="505939" y="36751"/>
                  <a:pt x="689622" y="0"/>
                </a:cubicBezTo>
                <a:cubicBezTo>
                  <a:pt x="873305" y="-36751"/>
                  <a:pt x="1192675" y="54368"/>
                  <a:pt x="1350596" y="0"/>
                </a:cubicBezTo>
                <a:cubicBezTo>
                  <a:pt x="1508517" y="-54368"/>
                  <a:pt x="1569886" y="13160"/>
                  <a:pt x="1686881" y="0"/>
                </a:cubicBezTo>
                <a:cubicBezTo>
                  <a:pt x="1803876" y="-13160"/>
                  <a:pt x="1955866" y="39603"/>
                  <a:pt x="2023166" y="0"/>
                </a:cubicBezTo>
                <a:cubicBezTo>
                  <a:pt x="2090466" y="-39603"/>
                  <a:pt x="2212178" y="15890"/>
                  <a:pt x="2359451" y="0"/>
                </a:cubicBezTo>
                <a:cubicBezTo>
                  <a:pt x="2506725" y="-15890"/>
                  <a:pt x="2685328" y="15933"/>
                  <a:pt x="2776909" y="0"/>
                </a:cubicBezTo>
                <a:cubicBezTo>
                  <a:pt x="2868490" y="-15933"/>
                  <a:pt x="3280046" y="70083"/>
                  <a:pt x="3437883" y="0"/>
                </a:cubicBezTo>
                <a:cubicBezTo>
                  <a:pt x="3595720" y="-70083"/>
                  <a:pt x="3705413" y="34079"/>
                  <a:pt x="3774168" y="0"/>
                </a:cubicBezTo>
                <a:cubicBezTo>
                  <a:pt x="3842924" y="-34079"/>
                  <a:pt x="4125897" y="41613"/>
                  <a:pt x="4272798" y="0"/>
                </a:cubicBezTo>
                <a:cubicBezTo>
                  <a:pt x="4419699" y="-41613"/>
                  <a:pt x="4522771" y="30210"/>
                  <a:pt x="4690256" y="0"/>
                </a:cubicBezTo>
                <a:cubicBezTo>
                  <a:pt x="4857741" y="-30210"/>
                  <a:pt x="5058239" y="34270"/>
                  <a:pt x="5188885" y="0"/>
                </a:cubicBezTo>
                <a:cubicBezTo>
                  <a:pt x="5319531" y="-34270"/>
                  <a:pt x="5519269" y="42167"/>
                  <a:pt x="5606343" y="0"/>
                </a:cubicBezTo>
                <a:cubicBezTo>
                  <a:pt x="5693417" y="-42167"/>
                  <a:pt x="6036064" y="6328"/>
                  <a:pt x="6186145" y="0"/>
                </a:cubicBezTo>
                <a:cubicBezTo>
                  <a:pt x="6336226" y="-6328"/>
                  <a:pt x="6442504" y="47632"/>
                  <a:pt x="6603602" y="0"/>
                </a:cubicBezTo>
                <a:cubicBezTo>
                  <a:pt x="6764700" y="-47632"/>
                  <a:pt x="6895355" y="40250"/>
                  <a:pt x="7102232" y="0"/>
                </a:cubicBezTo>
                <a:cubicBezTo>
                  <a:pt x="7309109" y="-40250"/>
                  <a:pt x="7562345" y="68289"/>
                  <a:pt x="7682034" y="0"/>
                </a:cubicBezTo>
                <a:cubicBezTo>
                  <a:pt x="7801723" y="-68289"/>
                  <a:pt x="7996656" y="58783"/>
                  <a:pt x="8308220" y="0"/>
                </a:cubicBezTo>
                <a:cubicBezTo>
                  <a:pt x="8404114" y="19096"/>
                  <a:pt x="8514931" y="86127"/>
                  <a:pt x="8499212" y="190992"/>
                </a:cubicBezTo>
                <a:cubicBezTo>
                  <a:pt x="8523884" y="271153"/>
                  <a:pt x="8455482" y="430114"/>
                  <a:pt x="8499212" y="588244"/>
                </a:cubicBezTo>
                <a:cubicBezTo>
                  <a:pt x="8542942" y="746374"/>
                  <a:pt x="8478710" y="819878"/>
                  <a:pt x="8499212" y="954939"/>
                </a:cubicBezTo>
                <a:cubicBezTo>
                  <a:pt x="8497167" y="1039164"/>
                  <a:pt x="8409365" y="1123020"/>
                  <a:pt x="8308220" y="1145931"/>
                </a:cubicBezTo>
                <a:cubicBezTo>
                  <a:pt x="8059259" y="1176699"/>
                  <a:pt x="7818416" y="1084201"/>
                  <a:pt x="7566073" y="1145931"/>
                </a:cubicBezTo>
                <a:cubicBezTo>
                  <a:pt x="7313730" y="1207661"/>
                  <a:pt x="7175736" y="1097285"/>
                  <a:pt x="6986271" y="1145931"/>
                </a:cubicBezTo>
                <a:cubicBezTo>
                  <a:pt x="6796806" y="1194577"/>
                  <a:pt x="6757708" y="1116179"/>
                  <a:pt x="6649986" y="1145931"/>
                </a:cubicBezTo>
                <a:cubicBezTo>
                  <a:pt x="6542264" y="1175683"/>
                  <a:pt x="6078772" y="1097950"/>
                  <a:pt x="5907840" y="1145931"/>
                </a:cubicBezTo>
                <a:cubicBezTo>
                  <a:pt x="5736908" y="1193912"/>
                  <a:pt x="5420500" y="1105732"/>
                  <a:pt x="5165693" y="1145931"/>
                </a:cubicBezTo>
                <a:cubicBezTo>
                  <a:pt x="4910886" y="1186130"/>
                  <a:pt x="4694683" y="1085499"/>
                  <a:pt x="4504719" y="1145931"/>
                </a:cubicBezTo>
                <a:cubicBezTo>
                  <a:pt x="4314755" y="1206363"/>
                  <a:pt x="4005794" y="1119117"/>
                  <a:pt x="3762572" y="1145931"/>
                </a:cubicBezTo>
                <a:cubicBezTo>
                  <a:pt x="3519350" y="1172745"/>
                  <a:pt x="3428360" y="1082807"/>
                  <a:pt x="3182770" y="1145931"/>
                </a:cubicBezTo>
                <a:cubicBezTo>
                  <a:pt x="2937180" y="1209055"/>
                  <a:pt x="2841491" y="1080186"/>
                  <a:pt x="2521796" y="1145931"/>
                </a:cubicBezTo>
                <a:cubicBezTo>
                  <a:pt x="2202101" y="1211676"/>
                  <a:pt x="2180490" y="1112958"/>
                  <a:pt x="2023166" y="1145931"/>
                </a:cubicBezTo>
                <a:cubicBezTo>
                  <a:pt x="1865842" y="1178904"/>
                  <a:pt x="1802022" y="1131221"/>
                  <a:pt x="1686881" y="1145931"/>
                </a:cubicBezTo>
                <a:cubicBezTo>
                  <a:pt x="1571741" y="1160641"/>
                  <a:pt x="1435086" y="1112568"/>
                  <a:pt x="1350596" y="1145931"/>
                </a:cubicBezTo>
                <a:cubicBezTo>
                  <a:pt x="1266106" y="1179294"/>
                  <a:pt x="1069679" y="1125579"/>
                  <a:pt x="933139" y="1145931"/>
                </a:cubicBezTo>
                <a:cubicBezTo>
                  <a:pt x="796599" y="1166283"/>
                  <a:pt x="416496" y="1069436"/>
                  <a:pt x="190992" y="1145931"/>
                </a:cubicBezTo>
                <a:cubicBezTo>
                  <a:pt x="94410" y="1159151"/>
                  <a:pt x="-12976" y="1046718"/>
                  <a:pt x="0" y="954939"/>
                </a:cubicBezTo>
                <a:cubicBezTo>
                  <a:pt x="-2014" y="827041"/>
                  <a:pt x="22090" y="754331"/>
                  <a:pt x="0" y="595884"/>
                </a:cubicBezTo>
                <a:cubicBezTo>
                  <a:pt x="-22090" y="437437"/>
                  <a:pt x="14798" y="333097"/>
                  <a:pt x="0" y="190992"/>
                </a:cubicBezTo>
                <a:close/>
              </a:path>
              <a:path w="8499212" h="1145931" stroke="0" extrusionOk="0">
                <a:moveTo>
                  <a:pt x="0" y="190992"/>
                </a:moveTo>
                <a:cubicBezTo>
                  <a:pt x="-24526" y="78264"/>
                  <a:pt x="109815" y="18503"/>
                  <a:pt x="190992" y="0"/>
                </a:cubicBezTo>
                <a:cubicBezTo>
                  <a:pt x="470532" y="-44177"/>
                  <a:pt x="689776" y="27777"/>
                  <a:pt x="851966" y="0"/>
                </a:cubicBezTo>
                <a:cubicBezTo>
                  <a:pt x="1014156" y="-27777"/>
                  <a:pt x="1256327" y="53186"/>
                  <a:pt x="1512941" y="0"/>
                </a:cubicBezTo>
                <a:cubicBezTo>
                  <a:pt x="1769555" y="-53186"/>
                  <a:pt x="2039642" y="35506"/>
                  <a:pt x="2173915" y="0"/>
                </a:cubicBezTo>
                <a:cubicBezTo>
                  <a:pt x="2308188" y="-35506"/>
                  <a:pt x="2580487" y="69061"/>
                  <a:pt x="2916061" y="0"/>
                </a:cubicBezTo>
                <a:cubicBezTo>
                  <a:pt x="3251635" y="-69061"/>
                  <a:pt x="3176414" y="32435"/>
                  <a:pt x="3333519" y="0"/>
                </a:cubicBezTo>
                <a:cubicBezTo>
                  <a:pt x="3490624" y="-32435"/>
                  <a:pt x="3681828" y="24620"/>
                  <a:pt x="3913321" y="0"/>
                </a:cubicBezTo>
                <a:cubicBezTo>
                  <a:pt x="4144814" y="-24620"/>
                  <a:pt x="4166162" y="9997"/>
                  <a:pt x="4411951" y="0"/>
                </a:cubicBezTo>
                <a:cubicBezTo>
                  <a:pt x="4657740" y="-9997"/>
                  <a:pt x="4669106" y="28197"/>
                  <a:pt x="4829408" y="0"/>
                </a:cubicBezTo>
                <a:cubicBezTo>
                  <a:pt x="4989710" y="-28197"/>
                  <a:pt x="5324346" y="45862"/>
                  <a:pt x="5490382" y="0"/>
                </a:cubicBezTo>
                <a:cubicBezTo>
                  <a:pt x="5656418" y="-45862"/>
                  <a:pt x="5672801" y="38794"/>
                  <a:pt x="5826667" y="0"/>
                </a:cubicBezTo>
                <a:cubicBezTo>
                  <a:pt x="5980533" y="-38794"/>
                  <a:pt x="6010078" y="9692"/>
                  <a:pt x="6162953" y="0"/>
                </a:cubicBezTo>
                <a:cubicBezTo>
                  <a:pt x="6315828" y="-9692"/>
                  <a:pt x="6590279" y="7275"/>
                  <a:pt x="6823927" y="0"/>
                </a:cubicBezTo>
                <a:cubicBezTo>
                  <a:pt x="7057575" y="-7275"/>
                  <a:pt x="7109779" y="30872"/>
                  <a:pt x="7241384" y="0"/>
                </a:cubicBezTo>
                <a:cubicBezTo>
                  <a:pt x="7372989" y="-30872"/>
                  <a:pt x="7505986" y="21952"/>
                  <a:pt x="7658842" y="0"/>
                </a:cubicBezTo>
                <a:cubicBezTo>
                  <a:pt x="7811698" y="-21952"/>
                  <a:pt x="7992617" y="6730"/>
                  <a:pt x="8308220" y="0"/>
                </a:cubicBezTo>
                <a:cubicBezTo>
                  <a:pt x="8401716" y="8207"/>
                  <a:pt x="8508488" y="65988"/>
                  <a:pt x="8499212" y="190992"/>
                </a:cubicBezTo>
                <a:cubicBezTo>
                  <a:pt x="8499313" y="301399"/>
                  <a:pt x="8484871" y="493917"/>
                  <a:pt x="8499212" y="572966"/>
                </a:cubicBezTo>
                <a:cubicBezTo>
                  <a:pt x="8513553" y="652015"/>
                  <a:pt x="8487534" y="773159"/>
                  <a:pt x="8499212" y="954939"/>
                </a:cubicBezTo>
                <a:cubicBezTo>
                  <a:pt x="8508933" y="1070317"/>
                  <a:pt x="8430231" y="1162915"/>
                  <a:pt x="8308220" y="1145931"/>
                </a:cubicBezTo>
                <a:cubicBezTo>
                  <a:pt x="8107361" y="1209947"/>
                  <a:pt x="7737952" y="1064215"/>
                  <a:pt x="7566073" y="1145931"/>
                </a:cubicBezTo>
                <a:cubicBezTo>
                  <a:pt x="7394194" y="1227647"/>
                  <a:pt x="7212876" y="1096634"/>
                  <a:pt x="6986271" y="1145931"/>
                </a:cubicBezTo>
                <a:cubicBezTo>
                  <a:pt x="6759666" y="1195228"/>
                  <a:pt x="6594630" y="1092772"/>
                  <a:pt x="6406469" y="1145931"/>
                </a:cubicBezTo>
                <a:cubicBezTo>
                  <a:pt x="6218308" y="1199090"/>
                  <a:pt x="6181672" y="1119548"/>
                  <a:pt x="6070184" y="1145931"/>
                </a:cubicBezTo>
                <a:cubicBezTo>
                  <a:pt x="5958696" y="1172314"/>
                  <a:pt x="5787797" y="1107006"/>
                  <a:pt x="5652727" y="1145931"/>
                </a:cubicBezTo>
                <a:cubicBezTo>
                  <a:pt x="5517657" y="1184856"/>
                  <a:pt x="5473964" y="1128136"/>
                  <a:pt x="5316442" y="1145931"/>
                </a:cubicBezTo>
                <a:cubicBezTo>
                  <a:pt x="5158920" y="1163726"/>
                  <a:pt x="5031621" y="1124371"/>
                  <a:pt x="4898984" y="1145931"/>
                </a:cubicBezTo>
                <a:cubicBezTo>
                  <a:pt x="4766347" y="1167491"/>
                  <a:pt x="4372149" y="1079303"/>
                  <a:pt x="4238010" y="1145931"/>
                </a:cubicBezTo>
                <a:cubicBezTo>
                  <a:pt x="4103871" y="1212559"/>
                  <a:pt x="3908398" y="1107430"/>
                  <a:pt x="3820553" y="1145931"/>
                </a:cubicBezTo>
                <a:cubicBezTo>
                  <a:pt x="3732708" y="1184432"/>
                  <a:pt x="3389600" y="1095380"/>
                  <a:pt x="3240751" y="1145931"/>
                </a:cubicBezTo>
                <a:cubicBezTo>
                  <a:pt x="3091902" y="1196482"/>
                  <a:pt x="2909113" y="1110235"/>
                  <a:pt x="2742121" y="1145931"/>
                </a:cubicBezTo>
                <a:cubicBezTo>
                  <a:pt x="2575129" y="1181627"/>
                  <a:pt x="2429591" y="1097412"/>
                  <a:pt x="2324663" y="1145931"/>
                </a:cubicBezTo>
                <a:cubicBezTo>
                  <a:pt x="2219735" y="1194450"/>
                  <a:pt x="1734715" y="1064598"/>
                  <a:pt x="1582517" y="1145931"/>
                </a:cubicBezTo>
                <a:cubicBezTo>
                  <a:pt x="1430319" y="1227264"/>
                  <a:pt x="1363606" y="1142160"/>
                  <a:pt x="1165059" y="1145931"/>
                </a:cubicBezTo>
                <a:cubicBezTo>
                  <a:pt x="966512" y="1149702"/>
                  <a:pt x="654259" y="1077887"/>
                  <a:pt x="190992" y="1145931"/>
                </a:cubicBezTo>
                <a:cubicBezTo>
                  <a:pt x="106240" y="1157165"/>
                  <a:pt x="13030" y="1057432"/>
                  <a:pt x="0" y="954939"/>
                </a:cubicBezTo>
                <a:cubicBezTo>
                  <a:pt x="-12959" y="827819"/>
                  <a:pt x="4314" y="756425"/>
                  <a:pt x="0" y="588244"/>
                </a:cubicBezTo>
                <a:cubicBezTo>
                  <a:pt x="-4314" y="420063"/>
                  <a:pt x="30364" y="289584"/>
                  <a:pt x="0" y="190992"/>
                </a:cubicBezTo>
                <a:close/>
              </a:path>
            </a:pathLst>
          </a:custGeom>
          <a:solidFill>
            <a:srgbClr val="FDE1A9"/>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Kể</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hoạt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động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đình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vào</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buổi</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tối</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50253" b="57367" l="20008" r="26232"/>
                    </a14:imgEffect>
                  </a14:imgLayer>
                </a14:imgProps>
              </a:ext>
            </a:extLst>
          </a:blip>
          <a:srcRect l="19230" t="49364" r="72990" b="41744"/>
          <a:stretch/>
        </p:blipFill>
        <p:spPr>
          <a:xfrm>
            <a:off x="250903" y="219648"/>
            <a:ext cx="1397245" cy="898228"/>
          </a:xfrm>
          <a:prstGeom prst="rect">
            <a:avLst/>
          </a:prstGeom>
        </p:spPr>
      </p:pic>
      <p:sp>
        <p:nvSpPr>
          <p:cNvPr id="26" name="Rectangle 25"/>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79119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989" y="4661198"/>
            <a:ext cx="1099698" cy="114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2499455" y="4817500"/>
            <a:ext cx="8735647" cy="1292956"/>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2106180" y="2311771"/>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2248107" y="3602577"/>
            <a:ext cx="8869777" cy="118684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6" y="2460793"/>
            <a:ext cx="7451621" cy="954107"/>
          </a:xfrm>
          <a:prstGeom prst="rect">
            <a:avLst/>
          </a:prstGeom>
          <a:noFill/>
        </p:spPr>
        <p:txBody>
          <a:bodyPr wrap="square" rtlCol="0">
            <a:spAutoFit/>
          </a:bodyPr>
          <a:lstStyle/>
          <a:p>
            <a:r>
              <a:rPr lang="en-US" sz="2800" dirty="0" err="1">
                <a:solidFill>
                  <a:srgbClr val="0000FF"/>
                </a:solidFill>
                <a:latin typeface="Arial" panose="020B0604020202020204" pitchFamily="34" charset="0"/>
                <a:cs typeface="Arial" panose="020B0604020202020204" pitchFamily="34" charset="0"/>
              </a:rPr>
              <a:t>Đọc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rõ</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ràng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bài</a:t>
            </a:r>
            <a:r>
              <a:rPr lang="en-US" sz="2800" dirty="0">
                <a:solidFill>
                  <a:srgbClr val="0000FF"/>
                </a:solidFill>
                <a:latin typeface="Arial" panose="020B0604020202020204" pitchFamily="34" charset="0"/>
                <a:cs typeface="Arial" panose="020B0604020202020204" pitchFamily="34" charset="0"/>
              </a:rPr>
              <a:t> </a:t>
            </a:r>
            <a:r>
              <a:rPr lang="en-US" sz="2800" dirty="0" smtClean="0">
                <a:solidFill>
                  <a:srgbClr val="0000FF"/>
                </a:solidFill>
                <a:latin typeface="Arial" panose="020B0604020202020204" pitchFamily="34" charset="0"/>
                <a:cs typeface="Arial" panose="020B0604020202020204" pitchFamily="34" charset="0"/>
              </a:rPr>
              <a:t>“</a:t>
            </a:r>
            <a:r>
              <a:rPr lang="en-US" sz="2800" dirty="0" err="1" smtClean="0">
                <a:solidFill>
                  <a:srgbClr val="0000FF"/>
                </a:solidFill>
                <a:latin typeface="Arial" panose="020B0604020202020204" pitchFamily="34" charset="0"/>
                <a:cs typeface="Arial" panose="020B0604020202020204" pitchFamily="34" charset="0"/>
              </a:rPr>
              <a:t>Trò</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chuyện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cùng</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mẹ</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biết</a:t>
            </a:r>
            <a:r>
              <a:rPr lang="en-US" sz="2800" dirty="0" smtClean="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nghỉ</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hơi</a:t>
            </a:r>
            <a:r>
              <a:rPr lang="en-US" sz="2800" dirty="0">
                <a:solidFill>
                  <a:srgbClr val="0000FF"/>
                </a:solidFill>
                <a:latin typeface="Arial" panose="020B0604020202020204" pitchFamily="34" charset="0"/>
                <a:cs typeface="Arial" panose="020B0604020202020204" pitchFamily="34" charset="0"/>
              </a:rPr>
              <a:t> ở </a:t>
            </a:r>
            <a:r>
              <a:rPr lang="en-US" sz="2800" dirty="0" err="1">
                <a:solidFill>
                  <a:srgbClr val="0000FF"/>
                </a:solidFill>
                <a:latin typeface="Arial" panose="020B0604020202020204" pitchFamily="34" charset="0"/>
                <a:cs typeface="Arial" panose="020B0604020202020204" pitchFamily="34" charset="0"/>
              </a:rPr>
              <a:t>chỗ</a:t>
            </a:r>
            <a:r>
              <a:rPr lang="en-US" sz="2800" dirty="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có</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dấu</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câu</a:t>
            </a:r>
            <a:endParaRPr lang="en-US" sz="28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153814" y="3678417"/>
            <a:ext cx="7426928" cy="954107"/>
          </a:xfrm>
          <a:prstGeom prst="rect">
            <a:avLst/>
          </a:prstGeom>
          <a:noFill/>
        </p:spPr>
        <p:txBody>
          <a:bodyPr wrap="square" rtlCol="0">
            <a:spAutoFit/>
          </a:bodyPr>
          <a:lstStyle/>
          <a:p>
            <a:r>
              <a:rPr lang="vi-VN" altLang="zh-CN" sz="2800" dirty="0" err="1">
                <a:solidFill>
                  <a:srgbClr val="0000FF"/>
                </a:solidFill>
                <a:cs typeface="Arial" panose="020B0604020202020204" pitchFamily="34" charset="0"/>
              </a:rPr>
              <a:t>Trả</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lời</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được</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các</a:t>
            </a:r>
            <a:r>
              <a:rPr lang="vi-VN" altLang="zh-CN" sz="2800" dirty="0">
                <a:solidFill>
                  <a:srgbClr val="0000FF"/>
                </a:solidFill>
                <a:cs typeface="Arial" panose="020B0604020202020204" pitchFamily="34" charset="0"/>
              </a:rPr>
              <a:t> câu </a:t>
            </a:r>
            <a:r>
              <a:rPr lang="vi-VN" altLang="zh-CN" sz="2800" dirty="0" err="1">
                <a:solidFill>
                  <a:srgbClr val="0000FF"/>
                </a:solidFill>
                <a:cs typeface="Arial" panose="020B0604020202020204" pitchFamily="34" charset="0"/>
              </a:rPr>
              <a:t>hỏi</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của</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bài</a:t>
            </a:r>
            <a:r>
              <a:rPr lang="en-US"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Hiểu</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được</a:t>
            </a:r>
            <a:r>
              <a:rPr lang="vi-VN" altLang="zh-CN" sz="2800" dirty="0">
                <a:solidFill>
                  <a:srgbClr val="0000FF"/>
                </a:solidFill>
                <a:cs typeface="Arial" panose="020B0604020202020204" pitchFamily="34" charset="0"/>
              </a:rPr>
              <a:t> nội dung </a:t>
            </a:r>
            <a:r>
              <a:rPr lang="en-US" altLang="zh-CN" sz="2800" dirty="0" err="1">
                <a:solidFill>
                  <a:srgbClr val="0000FF"/>
                </a:solidFill>
                <a:latin typeface="Arial" panose="020B0604020202020204" pitchFamily="34" charset="0"/>
                <a:cs typeface="Arial" panose="020B0604020202020204" pitchFamily="34" charset="0"/>
              </a:rPr>
              <a:t>và</a:t>
            </a:r>
            <a:r>
              <a:rPr lang="en-US" altLang="zh-CN" sz="2800" dirty="0">
                <a:solidFill>
                  <a:srgbClr val="0000FF"/>
                </a:solidFill>
                <a:latin typeface="Arial" panose="020B0604020202020204" pitchFamily="34" charset="0"/>
                <a:cs typeface="Arial" panose="020B0604020202020204" pitchFamily="34" charset="0"/>
              </a:rPr>
              <a:t> ý </a:t>
            </a:r>
            <a:r>
              <a:rPr lang="en-US" altLang="zh-CN" sz="2800" dirty="0" err="1">
                <a:solidFill>
                  <a:srgbClr val="0000FF"/>
                </a:solidFill>
                <a:latin typeface="Arial" panose="020B0604020202020204" pitchFamily="34" charset="0"/>
                <a:cs typeface="Arial" panose="020B0604020202020204" pitchFamily="34" charset="0"/>
              </a:rPr>
              <a:t>nghĩa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của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smtClean="0">
                <a:solidFill>
                  <a:srgbClr val="0000FF"/>
                </a:solidFill>
                <a:latin typeface="Arial" panose="020B0604020202020204" pitchFamily="34" charset="0"/>
                <a:cs typeface="Arial" panose="020B0604020202020204" pitchFamily="34" charset="0"/>
              </a:rPr>
              <a:t>câu</a:t>
            </a:r>
            <a:r>
              <a:rPr lang="en-US" altLang="zh-CN" sz="2800" dirty="0" smtClean="0">
                <a:solidFill>
                  <a:srgbClr val="0000FF"/>
                </a:solidFill>
                <a:latin typeface="Arial" panose="020B0604020202020204" pitchFamily="34" charset="0"/>
                <a:cs typeface="Arial" panose="020B0604020202020204" pitchFamily="34" charset="0"/>
              </a:rPr>
              <a:t> </a:t>
            </a:r>
            <a:r>
              <a:rPr lang="en-US" altLang="zh-CN" sz="2800" dirty="0" err="1" smtClean="0">
                <a:solidFill>
                  <a:srgbClr val="0000FF"/>
                </a:solidFill>
                <a:latin typeface="Arial" panose="020B0604020202020204" pitchFamily="34" charset="0"/>
                <a:cs typeface="Arial" panose="020B0604020202020204" pitchFamily="34" charset="0"/>
              </a:rPr>
              <a:t>chuyện</a:t>
            </a:r>
            <a:endParaRPr lang="zh-CN" altLang="en-US" sz="28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3094086" y="4882691"/>
            <a:ext cx="8298340" cy="954107"/>
          </a:xfrm>
          <a:prstGeom prst="rect">
            <a:avLst/>
          </a:prstGeom>
        </p:spPr>
        <p:txBody>
          <a:bodyPr wrap="square">
            <a:spAutoFit/>
          </a:bodyPr>
          <a:lstStyle/>
          <a:p>
            <a:r>
              <a:rPr lang="nl-NL" sz="2800" dirty="0">
                <a:solidFill>
                  <a:srgbClr val="0000FF"/>
                </a:solidFill>
                <a:latin typeface="Arial" panose="020B0604020202020204" pitchFamily="34" charset="0"/>
                <a:cs typeface="Arial" panose="020B0604020202020204" pitchFamily="34" charset="0"/>
              </a:rPr>
              <a:t> </a:t>
            </a:r>
            <a:r>
              <a:rPr lang="nl-NL" sz="2800" dirty="0" smtClean="0">
                <a:solidFill>
                  <a:srgbClr val="0000FF"/>
                </a:solidFill>
                <a:latin typeface="Arial" panose="020B0604020202020204" pitchFamily="34" charset="0"/>
                <a:cs typeface="Arial" panose="020B0604020202020204" pitchFamily="34" charset="0"/>
              </a:rPr>
              <a:t>Đọc được bài về tình cảm của người thân trong gia đình và viết những thông tin về bài đọc</a:t>
            </a:r>
            <a:endParaRPr lang="en-US" sz="28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329844" y="3756306"/>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2342131" y="4967262"/>
            <a:ext cx="806939" cy="7737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a:t>
            </a:r>
          </a:p>
        </p:txBody>
      </p:sp>
      <p:sp>
        <p:nvSpPr>
          <p:cNvPr id="13" name="Rectangle 12"/>
          <p:cNvSpPr/>
          <p:nvPr/>
        </p:nvSpPr>
        <p:spPr>
          <a:xfrm>
            <a:off x="-1504335" y="383142"/>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0971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sp>
        <p:nvSpPr>
          <p:cNvPr id="9" name="TextBox 8"/>
          <p:cNvSpPr txBox="1"/>
          <p:nvPr/>
        </p:nvSpPr>
        <p:spPr>
          <a:xfrm>
            <a:off x="1686021" y="2402379"/>
            <a:ext cx="6064077" cy="1107996"/>
          </a:xfrm>
          <a:prstGeom prst="rect">
            <a:avLst/>
          </a:prstGeom>
          <a:noFill/>
        </p:spPr>
        <p:txBody>
          <a:bodyPr wrap="square" rtlCol="0">
            <a:spAutoFit/>
          </a:bodyPr>
          <a:lstStyle/>
          <a:p>
            <a:r>
              <a:rPr lang="en-US" sz="6600" b="1" dirty="0" smtClean="0">
                <a:solidFill>
                  <a:srgbClr val="FF0000"/>
                </a:solidFill>
                <a:latin typeface="Britannic Bold" panose="020B0903060703020204" pitchFamily="34" charset="0"/>
              </a:rPr>
              <a:t>KHÁM PHÁ</a:t>
            </a:r>
            <a:endParaRPr lang="en-US" sz="6600" b="1" dirty="0">
              <a:solidFill>
                <a:srgbClr val="FF0000"/>
              </a:solidFill>
              <a:latin typeface="Britannic Bold" panose="020B0903060703020204" pitchFamily="34" charset="0"/>
            </a:endParaRPr>
          </a:p>
        </p:txBody>
      </p:sp>
      <p:sp>
        <p:nvSpPr>
          <p:cNvPr id="5" name="Rectangle 4"/>
          <p:cNvSpPr/>
          <p:nvPr/>
        </p:nvSpPr>
        <p:spPr>
          <a:xfrm>
            <a:off x="-1539827" y="398207"/>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052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85945" y="2036145"/>
            <a:ext cx="5968501" cy="2786113"/>
          </a:xfrm>
          <a:prstGeom prst="rect">
            <a:avLst/>
          </a:prstGeom>
        </p:spPr>
      </p:pic>
      <p:pic>
        <p:nvPicPr>
          <p:cNvPr id="3" name="Picture 2"/>
          <p:cNvPicPr>
            <a:picLocks noChangeAspect="1"/>
          </p:cNvPicPr>
          <p:nvPr/>
        </p:nvPicPr>
        <p:blipFill>
          <a:blip r:embed="rId5"/>
          <a:stretch>
            <a:fillRect/>
          </a:stretch>
        </p:blipFill>
        <p:spPr>
          <a:xfrm>
            <a:off x="2878323" y="1284493"/>
            <a:ext cx="2383743" cy="920576"/>
          </a:xfrm>
          <a:prstGeom prst="rect">
            <a:avLst/>
          </a:prstGeom>
        </p:spPr>
      </p:pic>
      <p:sp>
        <p:nvSpPr>
          <p:cNvPr id="6" name="Rectangle 5"/>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80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3"/>
          <a:stretch>
            <a:fillRect/>
          </a:stretch>
        </p:blipFill>
        <p:spPr>
          <a:xfrm>
            <a:off x="3857198" y="0"/>
            <a:ext cx="5438103" cy="646232"/>
          </a:xfrm>
          <a:prstGeom prst="rect">
            <a:avLst/>
          </a:prstGeom>
        </p:spPr>
      </p:pic>
      <p:pic>
        <p:nvPicPr>
          <p:cNvPr id="4" name="Picture 3"/>
          <p:cNvPicPr>
            <a:picLocks noChangeAspect="1"/>
          </p:cNvPicPr>
          <p:nvPr/>
        </p:nvPicPr>
        <p:blipFill rotWithShape="1">
          <a:blip r:embed="rId4"/>
          <a:srcRect l="25151" t="6744" r="2559" b="5567"/>
          <a:stretch/>
        </p:blipFill>
        <p:spPr>
          <a:xfrm rot="16200000">
            <a:off x="7332456" y="-408157"/>
            <a:ext cx="3561351" cy="6013633"/>
          </a:xfrm>
          <a:prstGeom prst="rect">
            <a:avLst/>
          </a:prstGeom>
        </p:spPr>
      </p:pic>
      <p:pic>
        <p:nvPicPr>
          <p:cNvPr id="6" name="Picture 5"/>
          <p:cNvPicPr>
            <a:picLocks noChangeAspect="1"/>
          </p:cNvPicPr>
          <p:nvPr/>
        </p:nvPicPr>
        <p:blipFill rotWithShape="1">
          <a:blip r:embed="rId5"/>
          <a:srcRect l="9631" t="69859" r="3666"/>
          <a:stretch/>
        </p:blipFill>
        <p:spPr>
          <a:xfrm>
            <a:off x="41152" y="3817812"/>
            <a:ext cx="6025174" cy="2734031"/>
          </a:xfrm>
          <a:prstGeom prst="rect">
            <a:avLst/>
          </a:prstGeom>
        </p:spPr>
      </p:pic>
      <p:grpSp>
        <p:nvGrpSpPr>
          <p:cNvPr id="9" name="Group 8">
            <a:extLst>
              <a:ext uri="{FF2B5EF4-FFF2-40B4-BE49-F238E27FC236}">
                <a16:creationId xmlns:a16="http://schemas.microsoft.com/office/drawing/2014/main" id="{FE1B7F80-65F2-F6EB-8162-8EE880A15BDB}"/>
              </a:ext>
            </a:extLst>
          </p:cNvPr>
          <p:cNvGrpSpPr/>
          <p:nvPr/>
        </p:nvGrpSpPr>
        <p:grpSpPr>
          <a:xfrm>
            <a:off x="7072318" y="4830987"/>
            <a:ext cx="2222983" cy="664640"/>
            <a:chOff x="2834082" y="693066"/>
            <a:chExt cx="3994459" cy="629994"/>
          </a:xfrm>
        </p:grpSpPr>
        <p:sp>
          <p:nvSpPr>
            <p:cNvPr id="10" name="Rounded Rectangle 8">
              <a:extLst>
                <a:ext uri="{FF2B5EF4-FFF2-40B4-BE49-F238E27FC236}">
                  <a16:creationId xmlns:a16="http://schemas.microsoft.com/office/drawing/2014/main" id="{9586057F-FB72-BDBA-7763-0E4BE40DD3E4}"/>
                </a:ext>
              </a:extLst>
            </p:cNvPr>
            <p:cNvSpPr/>
            <p:nvPr/>
          </p:nvSpPr>
          <p:spPr>
            <a:xfrm>
              <a:off x="2943549" y="693066"/>
              <a:ext cx="3884992" cy="507093"/>
            </a:xfrm>
            <a:prstGeom prst="roundRect">
              <a:avLst>
                <a:gd name="adj" fmla="val 18361"/>
              </a:avLst>
            </a:prstGeom>
            <a:solidFill>
              <a:schemeClr val="accent6">
                <a:lumMod val="40000"/>
                <a:lumOff val="60000"/>
              </a:schemeClr>
            </a:solidFill>
          </p:spPr>
          <p:txBody>
            <a:bodyPr wrap="square">
              <a:spAutoFit/>
            </a:bodyPr>
            <a:lstStyle/>
            <a:p>
              <a:pPr algn="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đoạn</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a16="http://schemas.microsoft.com/office/drawing/2014/main" id="{7BDC8D97-CF7E-116C-0B3F-261B7E31E511}"/>
                </a:ext>
              </a:extLst>
            </p:cNvPr>
            <p:cNvPicPr>
              <a:picLocks noChangeAspect="1"/>
            </p:cNvPicPr>
            <p:nvPr/>
          </p:nvPicPr>
          <p:blipFill>
            <a:blip r:embed="rId6"/>
            <a:stretch>
              <a:fillRect/>
            </a:stretch>
          </p:blipFill>
          <p:spPr>
            <a:xfrm rot="16200000">
              <a:off x="3125635" y="401514"/>
              <a:ext cx="629993" cy="1213099"/>
            </a:xfrm>
            <a:prstGeom prst="rect">
              <a:avLst/>
            </a:prstGeom>
          </p:spPr>
        </p:pic>
      </p:grpSp>
      <p:grpSp>
        <p:nvGrpSpPr>
          <p:cNvPr id="15" name="Group 9"/>
          <p:cNvGrpSpPr>
            <a:grpSpLocks/>
          </p:cNvGrpSpPr>
          <p:nvPr/>
        </p:nvGrpSpPr>
        <p:grpSpPr bwMode="auto">
          <a:xfrm>
            <a:off x="1162" y="3788266"/>
            <a:ext cx="5829365" cy="1577700"/>
            <a:chOff x="1089719" y="2573536"/>
            <a:chExt cx="2118994" cy="1017604"/>
          </a:xfrm>
        </p:grpSpPr>
        <p:sp>
          <p:nvSpPr>
            <p:cNvPr id="16" name="Rectangle 10">
              <a:extLst/>
            </p:cNvPr>
            <p:cNvSpPr/>
            <p:nvPr/>
          </p:nvSpPr>
          <p:spPr>
            <a:xfrm>
              <a:off x="1146234" y="2607306"/>
              <a:ext cx="2062479" cy="9838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7" name="Oval 11">
              <a:extLst/>
            </p:cNvPr>
            <p:cNvSpPr/>
            <p:nvPr/>
          </p:nvSpPr>
          <p:spPr>
            <a:xfrm>
              <a:off x="1089719" y="2573536"/>
              <a:ext cx="143762" cy="22300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8" name="Group 17"/>
          <p:cNvGrpSpPr>
            <a:grpSpLocks/>
          </p:cNvGrpSpPr>
          <p:nvPr/>
        </p:nvGrpSpPr>
        <p:grpSpPr bwMode="auto">
          <a:xfrm>
            <a:off x="1" y="5361198"/>
            <a:ext cx="5870514" cy="1119114"/>
            <a:chOff x="1242579" y="2452852"/>
            <a:chExt cx="1966134" cy="1138288"/>
          </a:xfrm>
        </p:grpSpPr>
        <p:sp>
          <p:nvSpPr>
            <p:cNvPr id="19" name="Rectangle 22">
              <a:extLst/>
            </p:cNvPr>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0" name="Oval 23">
              <a:extLst/>
            </p:cNvPr>
            <p:cNvSpPr/>
            <p:nvPr/>
          </p:nvSpPr>
          <p:spPr>
            <a:xfrm>
              <a:off x="1242579" y="2452852"/>
              <a:ext cx="133108" cy="3711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22" name="Group 21"/>
          <p:cNvGrpSpPr>
            <a:grpSpLocks/>
          </p:cNvGrpSpPr>
          <p:nvPr/>
        </p:nvGrpSpPr>
        <p:grpSpPr bwMode="auto">
          <a:xfrm>
            <a:off x="6215913" y="1013978"/>
            <a:ext cx="5904036" cy="3050868"/>
            <a:chOff x="1305442" y="2551077"/>
            <a:chExt cx="1903271" cy="1040063"/>
          </a:xfrm>
        </p:grpSpPr>
        <p:sp>
          <p:nvSpPr>
            <p:cNvPr id="23" name="Rectangle 22">
              <a:extLst/>
            </p:cNvPr>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4" name="Oval 23">
              <a:extLst/>
            </p:cNvPr>
            <p:cNvSpPr/>
            <p:nvPr/>
          </p:nvSpPr>
          <p:spPr>
            <a:xfrm>
              <a:off x="1317232" y="2551077"/>
              <a:ext cx="104371" cy="12175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smtClean="0">
                  <a:solidFill>
                    <a:srgbClr val="FF0000"/>
                  </a:solidFill>
                  <a:latin typeface="Arial Nova" panose="020B0504020202020204" pitchFamily="34" charset="0"/>
                  <a:cs typeface="Times New Roman" panose="02020603050405020304" pitchFamily="18" charset="0"/>
                </a:rPr>
                <a:t>3</a:t>
              </a:r>
              <a:endParaRPr lang="en-US" sz="2000" b="1" dirty="0">
                <a:solidFill>
                  <a:srgbClr val="FF0000"/>
                </a:solidFill>
                <a:latin typeface="Arial Nova" panose="020B0504020202020204" pitchFamily="34" charset="0"/>
                <a:cs typeface="Times New Roman" panose="02020603050405020304" pitchFamily="18" charset="0"/>
              </a:endParaRPr>
            </a:p>
          </p:txBody>
        </p:sp>
      </p:grpSp>
      <p:pic>
        <p:nvPicPr>
          <p:cNvPr id="2" name="Picture 1"/>
          <p:cNvPicPr>
            <a:picLocks noChangeAspect="1"/>
          </p:cNvPicPr>
          <p:nvPr/>
        </p:nvPicPr>
        <p:blipFill>
          <a:blip r:embed="rId7"/>
          <a:stretch>
            <a:fillRect/>
          </a:stretch>
        </p:blipFill>
        <p:spPr>
          <a:xfrm>
            <a:off x="63645" y="796292"/>
            <a:ext cx="6002681" cy="3028056"/>
          </a:xfrm>
          <a:prstGeom prst="rect">
            <a:avLst/>
          </a:prstGeom>
        </p:spPr>
      </p:pic>
      <p:sp>
        <p:nvSpPr>
          <p:cNvPr id="25" name="Rectangle 24"/>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983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1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C651D81-03EC-4B0E-BD07-E82CA14AFB0B}"/>
              </a:ext>
            </a:extLst>
          </p:cNvPr>
          <p:cNvGrpSpPr/>
          <p:nvPr/>
        </p:nvGrpSpPr>
        <p:grpSpPr>
          <a:xfrm>
            <a:off x="2125110" y="2022626"/>
            <a:ext cx="3960784" cy="1121761"/>
            <a:chOff x="6410788" y="2733385"/>
            <a:chExt cx="4350738"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707886"/>
            </a:xfrm>
            <a:prstGeom prst="rect">
              <a:avLst/>
            </a:prstGeom>
            <a:noFill/>
          </p:spPr>
          <p:txBody>
            <a:bodyPr wrap="square" rtlCol="0">
              <a:spAutoFit/>
            </a:bodyPr>
            <a:lstStyle/>
            <a:p>
              <a:pPr algn="ctr">
                <a:defRPr/>
              </a:pPr>
              <a:r>
                <a:rPr lang="en-US" sz="4000" b="1" dirty="0" err="1">
                  <a:solidFill>
                    <a:schemeClr val="bg1"/>
                  </a:solidFill>
                  <a:latin typeface="Arial" panose="020B0604020202020204" pitchFamily="34" charset="0"/>
                  <a:ea typeface="Calibri" panose="020F0502020204030204" pitchFamily="34" charset="0"/>
                  <a:cs typeface="Arial" panose="020B0604020202020204" pitchFamily="34" charset="0"/>
                </a:rPr>
                <a:t>n</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ói</a:t>
              </a:r>
              <a:r>
                <a:rPr lang="en-US"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rành</a:t>
              </a:r>
              <a:r>
                <a:rPr lang="en-US"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rọt</a:t>
              </a:r>
              <a:endParaRPr lang="en-US" sz="8800" b="1" dirty="0">
                <a:solidFill>
                  <a:schemeClr val="bg1"/>
                </a:solidFill>
                <a:latin typeface="Arial" panose="020B0604020202020204" pitchFamily="34" charset="0"/>
                <a:cs typeface="Arial" panose="020B0604020202020204"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3719601" y="940615"/>
            <a:ext cx="4793300" cy="707886"/>
          </a:xfrm>
          <a:prstGeom prst="rect">
            <a:avLst/>
          </a:prstGeom>
        </p:spPr>
        <p:txBody>
          <a:bodyPr wrap="none">
            <a:spAutoFit/>
          </a:bodyPr>
          <a:lstStyle/>
          <a:p>
            <a:pPr algn="ctr">
              <a:defRPr/>
            </a:pPr>
            <a:r>
              <a:rPr lang="en-US" sz="4000" b="1" dirty="0" err="1">
                <a:solidFill>
                  <a:srgbClr val="002060"/>
                </a:solidFill>
                <a:latin typeface="Arial" panose="020B0604020202020204" pitchFamily="34" charset="0"/>
                <a:cs typeface="Arial" panose="020B0604020202020204" pitchFamily="34" charset="0"/>
              </a:rPr>
              <a:t>Luyện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đọc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từ</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khó</a:t>
            </a:r>
            <a:r>
              <a:rPr lang="en-US" sz="4000" b="1" dirty="0">
                <a:solidFill>
                  <a:srgbClr val="002060"/>
                </a:solidFill>
                <a:latin typeface="Patrick Hand" panose="00000500000000000000" pitchFamily="2" charset="0"/>
              </a:rPr>
              <a:t>:</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7255821" y="2865548"/>
            <a:ext cx="3960784"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ắc</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nẻ</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2099347" y="3455475"/>
            <a:ext cx="3960784"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ấn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ná</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5AD5B516-0B53-4BA0-B5D4-05521D3FBA12}"/>
              </a:ext>
            </a:extLst>
          </p:cNvPr>
          <p:cNvGrpSpPr/>
          <p:nvPr/>
        </p:nvGrpSpPr>
        <p:grpSpPr>
          <a:xfrm>
            <a:off x="7255821" y="4506379"/>
            <a:ext cx="3960784" cy="930222"/>
            <a:chOff x="6410789" y="819970"/>
            <a:chExt cx="4322439" cy="1121761"/>
          </a:xfrm>
        </p:grpSpPr>
        <p:pic>
          <p:nvPicPr>
            <p:cNvPr id="16" name="Picture 15">
              <a:extLst>
                <a:ext uri="{FF2B5EF4-FFF2-40B4-BE49-F238E27FC236}">
                  <a16:creationId xmlns:a16="http://schemas.microsoft.com/office/drawing/2014/main" id="{EF49D757-41F8-4711-BBB9-DA0ACC1C24F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7" name="TextBox 16">
              <a:extLst>
                <a:ext uri="{FF2B5EF4-FFF2-40B4-BE49-F238E27FC236}">
                  <a16:creationId xmlns:a16="http://schemas.microsoft.com/office/drawing/2014/main" id="{3C83323E-5CAF-49C0-ABD6-8BAA97E297CE}"/>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íu</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46CC4FE-678A-4C7C-9C1A-E17FFE776AF0}"/>
              </a:ext>
            </a:extLst>
          </p:cNvPr>
          <p:cNvGrpSpPr/>
          <p:nvPr/>
        </p:nvGrpSpPr>
        <p:grpSpPr>
          <a:xfrm>
            <a:off x="2092289" y="4986699"/>
            <a:ext cx="3960784" cy="1121761"/>
            <a:chOff x="6410789" y="819970"/>
            <a:chExt cx="4322439" cy="1121761"/>
          </a:xfrm>
        </p:grpSpPr>
        <p:pic>
          <p:nvPicPr>
            <p:cNvPr id="19" name="Picture 18">
              <a:extLst>
                <a:ext uri="{FF2B5EF4-FFF2-40B4-BE49-F238E27FC236}">
                  <a16:creationId xmlns:a16="http://schemas.microsoft.com/office/drawing/2014/main" id="{E440A667-F00E-4A4B-AD6E-8FF22D2912D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20" name="TextBox 19">
              <a:extLst>
                <a:ext uri="{FF2B5EF4-FFF2-40B4-BE49-F238E27FC236}">
                  <a16:creationId xmlns:a16="http://schemas.microsoft.com/office/drawing/2014/main" id="{F1CF5EA5-7ECE-466F-98CA-F0C4105C4115}"/>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àn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luận</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Rectangle 20"/>
          <p:cNvSpPr/>
          <p:nvPr/>
        </p:nvSpPr>
        <p:spPr>
          <a:xfrm>
            <a:off x="-1504335" y="309717"/>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490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par>
                                <p:cTn id="9" presetID="1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ppt_x</p:attrName>
                                        </p:attrNameLst>
                                      </p:cBhvr>
                                      <p:tavLst>
                                        <p:tav tm="0">
                                          <p:val>
                                            <p:strVal val="#ppt_x-#ppt_w*1.125000"/>
                                          </p:val>
                                        </p:tav>
                                        <p:tav tm="100000">
                                          <p:val>
                                            <p:strVal val="#ppt_x"/>
                                          </p:val>
                                        </p:tav>
                                      </p:tavLst>
                                    </p:anim>
                                    <p:animEffect transition="in" filter="wipe(right)">
                                      <p:cBhvr>
                                        <p:cTn id="12" dur="500"/>
                                        <p:tgtEl>
                                          <p:spTgt spid="29"/>
                                        </p:tgtEl>
                                      </p:cBhvr>
                                    </p:animEffect>
                                  </p:childTnLst>
                                </p:cTn>
                              </p:par>
                              <p:par>
                                <p:cTn id="13" presetID="1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par>
                                <p:cTn id="21" presetID="1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ppt_x</p:attrName>
                                        </p:attrNameLst>
                                      </p:cBhvr>
                                      <p:tavLst>
                                        <p:tav tm="0">
                                          <p:val>
                                            <p:strVal val="#ppt_x-#ppt_w*1.125000"/>
                                          </p:val>
                                        </p:tav>
                                        <p:tav tm="100000">
                                          <p:val>
                                            <p:strVal val="#ppt_x"/>
                                          </p:val>
                                        </p:tav>
                                      </p:tavLst>
                                    </p:anim>
                                    <p:animEffect transition="in" filter="wipe(righ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4400" dirty="0" err="1">
                <a:solidFill>
                  <a:srgbClr val="000000"/>
                </a:solidFill>
                <a:latin typeface="Calibri" panose="020F0502020204030204" pitchFamily="34" charset="0"/>
                <a:cs typeface="Calibri" panose="020F0502020204030204" pitchFamily="34" charset="0"/>
              </a:rPr>
              <a:t>Luyện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câu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dài</a:t>
            </a:r>
            <a:endParaRPr lang="en-US" sz="4400" dirty="0">
              <a:solidFill>
                <a:srgbClr val="000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2031325"/>
          </a:xfrm>
          <a:prstGeom prst="rect">
            <a:avLst/>
          </a:prstGeom>
        </p:spPr>
        <p:txBody>
          <a:bodyPr wrap="square">
            <a:spAutoFit/>
          </a:bodyPr>
          <a:lstStyle/>
          <a:p>
            <a:pPr marL="44450" algn="just">
              <a:lnSpc>
                <a:spcPct val="150000"/>
              </a:lnSpc>
              <a:defRPr/>
            </a:pPr>
            <a:r>
              <a:rPr lang="en-US"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Thư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thì kể cho mẹ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nghe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chuyện được cô giáo mời đọc bài văn trước cả lớp</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về những bài toán thử trí thông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minh </a:t>
            </a:r>
            <a:r>
              <a:rPr lang="en-US" sz="28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mà</a:t>
            </a:r>
            <a:r>
              <a:rPr lang="en-US"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các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bạn thường đố nhau trong giờ ra chơi</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p:cNvSpPr/>
          <p:nvPr/>
        </p:nvSpPr>
        <p:spPr>
          <a:xfrm>
            <a:off x="-1504335" y="0"/>
            <a:ext cx="1238864" cy="148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5100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184</TotalTime>
  <Words>600</Words>
  <Application>Microsoft Office PowerPoint</Application>
  <PresentationFormat>Widescreen</PresentationFormat>
  <Paragraphs>88</Paragraphs>
  <Slides>26</Slides>
  <Notes>15</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26</vt:i4>
      </vt:variant>
    </vt:vector>
  </HeadingPairs>
  <TitlesOfParts>
    <vt:vector size="60" baseType="lpstr">
      <vt:lpstr>微软雅黑</vt:lpstr>
      <vt:lpstr>宋体</vt:lpstr>
      <vt:lpstr>Arial</vt:lpstr>
      <vt:lpstr>Arial Nova</vt:lpstr>
      <vt:lpstr>Arial-Rounded</vt:lpstr>
      <vt:lpstr>Britannic Bold</vt:lpstr>
      <vt:lpstr>Calibri</vt:lpstr>
      <vt:lpstr>Calibri Light</vt:lpstr>
      <vt:lpstr>Caveat Brush</vt:lpstr>
      <vt:lpstr>等线</vt:lpstr>
      <vt:lpstr>等线 Light</vt:lpstr>
      <vt:lpstr>DFPOP1-W9</vt:lpstr>
      <vt:lpstr>Fredoka One</vt:lpstr>
      <vt:lpstr>inpin heiti</vt:lpstr>
      <vt:lpstr>Montserrat</vt:lpstr>
      <vt:lpstr>Nunito</vt:lpstr>
      <vt:lpstr>Patrick Hand</vt:lpstr>
      <vt:lpstr>Roboto Condensed Light</vt:lpstr>
      <vt:lpstr>Times New Roman</vt:lpstr>
      <vt:lpstr>华康少女文字W5</vt:lpstr>
      <vt:lpstr>字魂52号-阿开漫画体</vt:lpstr>
      <vt:lpstr>字魂59号-创粗黑</vt:lpstr>
      <vt:lpstr>homeppt</vt:lpstr>
      <vt:lpstr>Question of the Day for Preschool by Slidesgo</vt:lpstr>
      <vt:lpstr>Office 主题​​</vt:lpstr>
      <vt:lpstr>3_Office 主题​​</vt:lpstr>
      <vt:lpstr>1_Office 主题​​</vt:lpstr>
      <vt:lpstr>2_Office 主题​​</vt:lpstr>
      <vt:lpstr>5_Office 主题​​</vt:lpstr>
      <vt:lpstr>6_Office 主题​​</vt:lpstr>
      <vt:lpstr>7_Office 主题​​</vt:lpstr>
      <vt:lpstr>8_Office 主题​​</vt:lpstr>
      <vt:lpstr>千图网海量PPT模板www.58pic.com​​</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2022-08-15T23:25:33Z</dcterms:created>
  <dcterms:modified xsi:type="dcterms:W3CDTF">2024-02-22T09:15:56Z</dcterms:modified>
</cp:coreProperties>
</file>