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7762" r:id="rId2"/>
    <p:sldId id="7773" r:id="rId3"/>
    <p:sldId id="835" r:id="rId4"/>
    <p:sldId id="7770" r:id="rId5"/>
    <p:sldId id="7771" r:id="rId6"/>
    <p:sldId id="7747" r:id="rId7"/>
    <p:sldId id="7734" r:id="rId8"/>
    <p:sldId id="7763" r:id="rId9"/>
    <p:sldId id="7748" r:id="rId10"/>
    <p:sldId id="7749" r:id="rId11"/>
    <p:sldId id="7766" r:id="rId12"/>
    <p:sldId id="7768" r:id="rId13"/>
    <p:sldId id="7767" r:id="rId14"/>
    <p:sldId id="77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1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407" y="-169090"/>
            <a:ext cx="4118268" cy="155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9499" y="1980229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410070" y="1338363"/>
            <a:ext cx="365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17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09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372175" y="883748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581692" y="2058006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860613" y="2092070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9042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082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736" y="1935056"/>
            <a:ext cx="7227276" cy="251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0539" y="2436286"/>
            <a:ext cx="864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+mj-lt"/>
              </a:rPr>
              <a:t>     </a:t>
            </a:r>
            <a:r>
              <a:rPr lang="en-US" sz="8000" b="1" dirty="0">
                <a:solidFill>
                  <a:srgbClr val="0070C0"/>
                </a:solidFill>
                <a:latin typeface="Coiny" panose="0200090306050006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85575"/>
              </p:ext>
            </p:extLst>
          </p:nvPr>
        </p:nvGraphicFramePr>
        <p:xfrm>
          <a:off x="5456095" y="4709960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" y="1609419"/>
            <a:ext cx="7391339" cy="49341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t="30997" r="19872" b="28889"/>
          <a:stretch>
            <a:fillRect/>
          </a:stretch>
        </p:blipFill>
        <p:spPr bwMode="auto">
          <a:xfrm>
            <a:off x="7526526" y="1970381"/>
            <a:ext cx="4284856" cy="35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36" grpId="0" animBg="1"/>
      <p:bldP spid="36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-384585" y="388020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012" y="2145681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771788" y="579924"/>
            <a:ext cx="10270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310</Words>
  <Application>Microsoft Office PowerPoint</Application>
  <PresentationFormat>Widescreen</PresentationFormat>
  <Paragraphs>59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Coiny</vt:lpstr>
      <vt:lpstr>等线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50</cp:revision>
  <dcterms:created xsi:type="dcterms:W3CDTF">2022-05-21T09:20:50Z</dcterms:created>
  <dcterms:modified xsi:type="dcterms:W3CDTF">2024-09-18T10:06:27Z</dcterms:modified>
</cp:coreProperties>
</file>