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5" r:id="rId3"/>
    <p:sldMasterId id="2147483681" r:id="rId4"/>
  </p:sldMasterIdLst>
  <p:notesMasterIdLst>
    <p:notesMasterId r:id="rId14"/>
  </p:notesMasterIdLst>
  <p:sldIdLst>
    <p:sldId id="258" r:id="rId5"/>
    <p:sldId id="474" r:id="rId6"/>
    <p:sldId id="763" r:id="rId7"/>
    <p:sldId id="259" r:id="rId8"/>
    <p:sldId id="281" r:id="rId9"/>
    <p:sldId id="303" r:id="rId10"/>
    <p:sldId id="306" r:id="rId11"/>
    <p:sldId id="328" r:id="rId12"/>
    <p:sldId id="35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5ABAC-16D8-432C-98EC-D1823CBF5F46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7A0F4-B203-4AC1-B16A-DEB6A170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56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731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27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960000" y="2522333"/>
            <a:ext cx="513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960000" y="34290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9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9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9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9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9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9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9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9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9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9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28416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9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0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3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0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13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883045-E2D5-4D03-8E41-5FADD00E4BB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F15CB90-7417-45EC-9FEA-7D4232760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25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883045-E2D5-4D03-8E41-5FADD00E4BB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F15CB90-7417-45EC-9FEA-7D4232760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44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883045-E2D5-4D03-8E41-5FADD00E4BB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F15CB90-7417-45EC-9FEA-7D4232760B3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F12767-8DD0-414E-9259-785C60F03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796" y="36068000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5F3A09-0473-492F-93D0-10E116F2B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33937" y="1644995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F348E7-480B-4278-A919-8C848B7914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4730" y="-3603056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4B5EBA-83E7-4777-82AC-182EA9FBC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890" y="-29612656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0569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883045-E2D5-4D03-8E41-5FADD00E4BB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F15CB90-7417-45EC-9FEA-7D4232760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11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78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883045-E2D5-4D03-8E41-5FADD00E4BB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F15CB90-7417-45EC-9FEA-7D4232760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28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883045-E2D5-4D03-8E41-5FADD00E4BB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F15CB90-7417-45EC-9FEA-7D4232760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42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883045-E2D5-4D03-8E41-5FADD00E4BB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F15CB90-7417-45EC-9FEA-7D4232760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60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883045-E2D5-4D03-8E41-5FADD00E4BB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F15CB90-7417-45EC-9FEA-7D4232760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82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883045-E2D5-4D03-8E41-5FADD00E4BB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F15CB90-7417-45EC-9FEA-7D4232760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89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883045-E2D5-4D03-8E41-5FADD00E4BB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F15CB90-7417-45EC-9FEA-7D4232760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747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883045-E2D5-4D03-8E41-5FADD00E4BB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F15CB90-7417-45EC-9FEA-7D4232760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48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5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89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A7BEFB0-8009-3B6A-5277-34702E48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7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256C40C-C4CC-B43F-176B-2A96D4A4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pic>
        <p:nvPicPr>
          <p:cNvPr id="3" name="Picture 4" descr="Logo&#10;&#10;Description automatically generated">
            <a:extLst>
              <a:ext uri="{FF2B5EF4-FFF2-40B4-BE49-F238E27FC236}">
                <a16:creationId xmlns:a16="http://schemas.microsoft.com/office/drawing/2014/main" id="{F7CC4B3D-B984-84A4-FE2D-600567375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45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microsoft.com/office/2007/relationships/hdphoto" Target="../media/hdphoto4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02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3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857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6922176" y="6661216"/>
            <a:ext cx="91347" cy="91411"/>
          </a:xfrm>
          <a:custGeom>
            <a:avLst/>
            <a:gdLst/>
            <a:ahLst/>
            <a:cxnLst/>
            <a:rect l="l" t="t" r="r" b="b"/>
            <a:pathLst>
              <a:path w="1429" h="1430" extrusionOk="0">
                <a:moveTo>
                  <a:pt x="714" y="1"/>
                </a:moveTo>
                <a:lnTo>
                  <a:pt x="572" y="13"/>
                </a:lnTo>
                <a:lnTo>
                  <a:pt x="310" y="120"/>
                </a:lnTo>
                <a:lnTo>
                  <a:pt x="119" y="310"/>
                </a:lnTo>
                <a:lnTo>
                  <a:pt x="12" y="572"/>
                </a:lnTo>
                <a:lnTo>
                  <a:pt x="0" y="715"/>
                </a:lnTo>
                <a:lnTo>
                  <a:pt x="12" y="858"/>
                </a:lnTo>
                <a:lnTo>
                  <a:pt x="119" y="1120"/>
                </a:lnTo>
                <a:lnTo>
                  <a:pt x="310" y="1311"/>
                </a:lnTo>
                <a:lnTo>
                  <a:pt x="572" y="1418"/>
                </a:lnTo>
                <a:lnTo>
                  <a:pt x="714" y="1430"/>
                </a:lnTo>
                <a:lnTo>
                  <a:pt x="857" y="1418"/>
                </a:lnTo>
                <a:lnTo>
                  <a:pt x="1119" y="1311"/>
                </a:lnTo>
                <a:lnTo>
                  <a:pt x="1310" y="1120"/>
                </a:lnTo>
                <a:lnTo>
                  <a:pt x="1417" y="858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10"/>
                </a:lnTo>
                <a:lnTo>
                  <a:pt x="1119" y="120"/>
                </a:lnTo>
                <a:lnTo>
                  <a:pt x="857" y="13"/>
                </a:lnTo>
                <a:lnTo>
                  <a:pt x="71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15437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2" r:id="rId2"/>
    <p:sldLayoutId id="214748367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22C81ACF-BA9E-4579-9DD9-8261394ACC4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653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11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BC2588-5C56-48DC-914C-F656CEBC9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584200"/>
            <a:ext cx="8026400" cy="659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6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513217"/>
            <a:ext cx="8262664" cy="147732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Dấu hai chấm trong câu sau có tác dụng gì?</a:t>
            </a:r>
            <a:endParaRPr kumimoji="0" lang="pt-BR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đã đi được rất nhiều địa điểm du lịch nổi tiếng: Cát Bà, Phú Quốc, Nha Trang.....</a:t>
            </a:r>
            <a:r>
              <a:rPr kumimoji="0" lang="pt-BR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1295400" y="2743200"/>
            <a:ext cx="10439400" cy="94104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Báo</a:t>
            </a: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phận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3F609AC-00FD-4AA8-8859-DFC33DD6D4AE}"/>
              </a:ext>
            </a:extLst>
          </p:cNvPr>
          <p:cNvSpPr/>
          <p:nvPr/>
        </p:nvSpPr>
        <p:spPr>
          <a:xfrm>
            <a:off x="1295400" y="4238284"/>
            <a:ext cx="10439400" cy="94104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Báo</a:t>
            </a: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phận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liệt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kê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1295400" y="5733369"/>
            <a:ext cx="10439400" cy="94104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nghĩa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96599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1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1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2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28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6" grpId="0" animBg="1"/>
          <p:bldP spid="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1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1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2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28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6" grpId="0" animBg="1"/>
          <p:bldP spid="6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52189" y="990600"/>
              <a:ext cx="139538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1147814" y="2552008"/>
            <a:ext cx="10439400" cy="941047"/>
          </a:xfrm>
          <a:prstGeom prst="roundRect">
            <a:avLst>
              <a:gd name="adj" fmla="val 19801"/>
            </a:avLst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Dấu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ngoặc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3F609AC-00FD-4AA8-8859-DFC33DD6D4AE}"/>
              </a:ext>
            </a:extLst>
          </p:cNvPr>
          <p:cNvSpPr/>
          <p:nvPr/>
        </p:nvSpPr>
        <p:spPr>
          <a:xfrm>
            <a:off x="1219200" y="4191068"/>
            <a:ext cx="10439400" cy="94104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1295400" y="5733369"/>
            <a:ext cx="10439400" cy="94104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Dấu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ngoặc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kép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kiểm tra đáp án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B057F1-A1E4-B8AD-7837-182D304D61B6}"/>
              </a:ext>
            </a:extLst>
          </p:cNvPr>
          <p:cNvSpPr txBox="1"/>
          <p:nvPr/>
        </p:nvSpPr>
        <p:spPr>
          <a:xfrm>
            <a:off x="3097885" y="513217"/>
            <a:ext cx="8489329" cy="98488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 dấu thích hợp vào ô vuông trong câu sau: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Cậu </a:t>
            </a:r>
            <a:r>
              <a:rPr lang="pt-BR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sáng lúc mấy giờ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05401A-5778-CE57-D68D-7F699C634F0B}"/>
              </a:ext>
            </a:extLst>
          </p:cNvPr>
          <p:cNvSpPr/>
          <p:nvPr/>
        </p:nvSpPr>
        <p:spPr>
          <a:xfrm>
            <a:off x="8243746" y="931375"/>
            <a:ext cx="387928" cy="5075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96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1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1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2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28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6" grpId="0" animBg="1"/>
          <p:bldP spid="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1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1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2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28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6" grpId="0" animBg="1"/>
          <p:bldP spid="6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6FE607-B238-4681-BF95-F2C56FCE7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1" y="1600200"/>
            <a:ext cx="10224444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964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708986" y="509508"/>
            <a:ext cx="11035339" cy="73826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FD239A-8CBC-1F94-837B-C51D388DC164}"/>
              </a:ext>
            </a:extLst>
          </p:cNvPr>
          <p:cNvSpPr txBox="1"/>
          <p:nvPr/>
        </p:nvSpPr>
        <p:spPr>
          <a:xfrm>
            <a:off x="857251" y="1438275"/>
            <a:ext cx="10820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Hồng và mẹ đi dạo trong công viên. Cô bé cầm chiếc kẹo bông trắng xốp, vừa đi vừa nhấm nháp, miệng xuýt xoa: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Kẹo bông ngon tuyệt!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. Ăn hết chiếc kẹo, cô bé tiện tay ném que kẹo xuống mặt đường. Mẹ Hồng thấy vậy, liền nhặt lên và hỏi: </a:t>
            </a:r>
          </a:p>
          <a:p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Con có thấy đường rất sạch không?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Đường rất sạch, mẹ ạ. Cô giáo con bảo: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Các cô chú lao công làm việc rất vất vả để mang lại môi trường trong lành cho tất cả chúng ta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Chính vì thế chúng ta nên trân trọng công sức lao động của họ, không được vứt rác bừa bãi.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Hồng hiểu ra, cầm lấy chiếc qu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trong tay mẹ, bỏ vào thùng rác gần đó.</a:t>
            </a:r>
          </a:p>
          <a:p>
            <a:pPr algn="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Ngọc Khánh)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C8E445-0AD2-F19F-A99C-0413005EF5ED}"/>
              </a:ext>
            </a:extLst>
          </p:cNvPr>
          <p:cNvSpPr/>
          <p:nvPr/>
        </p:nvSpPr>
        <p:spPr>
          <a:xfrm>
            <a:off x="6667500" y="1933576"/>
            <a:ext cx="200025" cy="342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4F38EC-7565-ACF3-6636-EDF62CE5B161}"/>
              </a:ext>
            </a:extLst>
          </p:cNvPr>
          <p:cNvSpPr/>
          <p:nvPr/>
        </p:nvSpPr>
        <p:spPr>
          <a:xfrm>
            <a:off x="9990397" y="1971567"/>
            <a:ext cx="171450" cy="3143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53AC0A-A7C3-1F21-971B-280B77499A74}"/>
              </a:ext>
            </a:extLst>
          </p:cNvPr>
          <p:cNvSpPr/>
          <p:nvPr/>
        </p:nvSpPr>
        <p:spPr>
          <a:xfrm>
            <a:off x="922397" y="3222522"/>
            <a:ext cx="171450" cy="3143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C7D80A-46C0-B2AA-724C-625EEC374CAA}"/>
              </a:ext>
            </a:extLst>
          </p:cNvPr>
          <p:cNvSpPr/>
          <p:nvPr/>
        </p:nvSpPr>
        <p:spPr>
          <a:xfrm>
            <a:off x="924111" y="3657601"/>
            <a:ext cx="171450" cy="3143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F3A5D6-F36E-F48A-3EB1-367FF4606F10}"/>
              </a:ext>
            </a:extLst>
          </p:cNvPr>
          <p:cNvSpPr/>
          <p:nvPr/>
        </p:nvSpPr>
        <p:spPr>
          <a:xfrm>
            <a:off x="7123593" y="3657601"/>
            <a:ext cx="171450" cy="3143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A0D114-FF5E-F120-F490-E5E502A019EB}"/>
              </a:ext>
            </a:extLst>
          </p:cNvPr>
          <p:cNvSpPr/>
          <p:nvPr/>
        </p:nvSpPr>
        <p:spPr>
          <a:xfrm>
            <a:off x="10338598" y="4089521"/>
            <a:ext cx="171450" cy="3143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5C2F47-C568-7791-D1A9-0C6850AD8280}"/>
              </a:ext>
            </a:extLst>
          </p:cNvPr>
          <p:cNvSpPr/>
          <p:nvPr/>
        </p:nvSpPr>
        <p:spPr>
          <a:xfrm>
            <a:off x="922397" y="4512533"/>
            <a:ext cx="171450" cy="3143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15599B3-50CB-8C8E-5670-D3825AFE9351}"/>
              </a:ext>
            </a:extLst>
          </p:cNvPr>
          <p:cNvSpPr/>
          <p:nvPr/>
        </p:nvSpPr>
        <p:spPr>
          <a:xfrm>
            <a:off x="8860305" y="2874999"/>
            <a:ext cx="2646598" cy="6592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Làm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SGK</a:t>
            </a:r>
          </a:p>
        </p:txBody>
      </p:sp>
    </p:spTree>
    <p:extLst>
      <p:ext uri="{BB962C8B-B14F-4D97-AF65-F5344CB8AC3E}">
        <p14:creationId xmlns:p14="http://schemas.microsoft.com/office/powerpoint/2010/main" val="24190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8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572871" y="1507789"/>
            <a:ext cx="10719855" cy="1071642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E9B4AC-1120-59F0-8192-C5F1DF76F509}"/>
              </a:ext>
            </a:extLst>
          </p:cNvPr>
          <p:cNvSpPr txBox="1"/>
          <p:nvPr/>
        </p:nvSpPr>
        <p:spPr>
          <a:xfrm>
            <a:off x="415460" y="3327360"/>
            <a:ext cx="13091337" cy="62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Có bao nhiêu hoạt động bảo vệ Trái Đất? Kể tên từng hoạt động?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50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661361" y="147558"/>
            <a:ext cx="10719855" cy="108116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câu in đậm trong truyện cười sau thuộc kiểu câu gì? Hãy chỉ ra đặc điểm, công dụng của 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C1014C-8567-319A-C7B3-54682F768E64}"/>
              </a:ext>
            </a:extLst>
          </p:cNvPr>
          <p:cNvSpPr txBox="1"/>
          <p:nvPr/>
        </p:nvSpPr>
        <p:spPr>
          <a:xfrm>
            <a:off x="271940" y="1304873"/>
            <a:ext cx="1181589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chợ</a:t>
            </a:r>
            <a:endParaRPr lang="vi-VN" sz="30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 một cậu bé được bà sai đi chợ. Bà đưa cho cậu hai đồng, hai cái bát và nói: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Cháu mua giúp bà một đồng tương, một đồng mắm nhé!</a:t>
            </a:r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 bé vâng dạ, đi ngay. Gần tới chợ, cậu bỗng hớt hải chạy về nói với bà.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Bà ơi, bát nào đựng tương, bát nào đựng mắm ạ?</a:t>
            </a:r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 mỉm cười: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Bát nào đựng tương, bát nào đựng mắm mà chẳng được.</a:t>
            </a:r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Cậu bé lại ra đi. Đến chợ, cậu lại ba chân bốn cẳng chạy về.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Bà ơi, thế đồng nào mua mắm, đồng nào mua tương ạ?</a:t>
            </a:r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 phì cười: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Trời! </a:t>
            </a:r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 </a:t>
            </a:r>
            <a:r>
              <a:rPr lang="vi-VN" sz="28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Truyện cười </a:t>
            </a:r>
            <a:r>
              <a:rPr lang="vi-VN" sz="2800" b="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dn </a:t>
            </a:r>
            <a:r>
              <a:rPr lang="vi-VN" sz="28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gian Việt Nam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文本框 12">
            <a:extLst>
              <a:ext uri="{FF2B5EF4-FFF2-40B4-BE49-F238E27FC236}">
                <a16:creationId xmlns:a16="http://schemas.microsoft.com/office/drawing/2014/main" id="{BA33258B-5F87-971A-04AA-EC6F8E91D1F9}"/>
              </a:ext>
            </a:extLst>
          </p:cNvPr>
          <p:cNvSpPr txBox="1"/>
          <p:nvPr/>
        </p:nvSpPr>
        <p:spPr>
          <a:xfrm>
            <a:off x="9667000" y="4791347"/>
            <a:ext cx="2901381" cy="12348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3200" dirty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THẢO LUẬN NHÓM 4</a:t>
            </a:r>
            <a:endParaRPr lang="zh-CN" altLang="en-US" sz="32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4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10380AF-287C-83B7-48D7-0AEE62E30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658819"/>
              </p:ext>
            </p:extLst>
          </p:nvPr>
        </p:nvGraphicFramePr>
        <p:xfrm>
          <a:off x="466726" y="198116"/>
          <a:ext cx="11077575" cy="656773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84574">
                  <a:extLst>
                    <a:ext uri="{9D8B030D-6E8A-4147-A177-3AD203B41FA5}">
                      <a16:colId xmlns:a16="http://schemas.microsoft.com/office/drawing/2014/main" val="3813578842"/>
                    </a:ext>
                  </a:extLst>
                </a:gridCol>
                <a:gridCol w="3800476">
                  <a:extLst>
                    <a:ext uri="{9D8B030D-6E8A-4147-A177-3AD203B41FA5}">
                      <a16:colId xmlns:a16="http://schemas.microsoft.com/office/drawing/2014/main" val="3369241733"/>
                    </a:ext>
                  </a:extLst>
                </a:gridCol>
                <a:gridCol w="3692525">
                  <a:extLst>
                    <a:ext uri="{9D8B030D-6E8A-4147-A177-3AD203B41FA5}">
                      <a16:colId xmlns:a16="http://schemas.microsoft.com/office/drawing/2014/main" val="2170034281"/>
                    </a:ext>
                  </a:extLst>
                </a:gridCol>
              </a:tblGrid>
              <a:tr h="5647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003197"/>
                  </a:ext>
                </a:extLst>
              </a:tr>
              <a:tr h="1721342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274034"/>
                  </a:ext>
                </a:extLst>
              </a:tr>
              <a:tr h="2118710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872737"/>
                  </a:ext>
                </a:extLst>
              </a:tr>
              <a:tr h="1721342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3105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6B93031-11F0-E037-2D62-B89866212D2C}"/>
              </a:ext>
            </a:extLst>
          </p:cNvPr>
          <p:cNvSpPr txBox="1"/>
          <p:nvPr/>
        </p:nvSpPr>
        <p:spPr>
          <a:xfrm>
            <a:off x="466726" y="893299"/>
            <a:ext cx="33432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mắm</a:t>
            </a:r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</a:p>
          <a:p>
            <a:pPr algn="just"/>
            <a:r>
              <a:rPr lang="en-US" sz="2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23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endParaRPr lang="en-US" sz="2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E142ED-DB58-D865-A088-887EFFCB12CB}"/>
              </a:ext>
            </a:extLst>
          </p:cNvPr>
          <p:cNvSpPr txBox="1"/>
          <p:nvPr/>
        </p:nvSpPr>
        <p:spPr>
          <a:xfrm>
            <a:off x="4127727" y="893298"/>
            <a:ext cx="36671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3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</a:t>
            </a:r>
            <a:r>
              <a:rPr lang="en-US" sz="23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chớ</a:t>
            </a:r>
            <a:r>
              <a:rPr lang="en-US" sz="23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en-US" sz="23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/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3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3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 (!)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CC9805-43B4-D71A-BF07-8AC33053A2CD}"/>
              </a:ext>
            </a:extLst>
          </p:cNvPr>
          <p:cNvSpPr txBox="1"/>
          <p:nvPr/>
        </p:nvSpPr>
        <p:spPr>
          <a:xfrm>
            <a:off x="496127" y="2547452"/>
            <a:ext cx="35718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300" b="1" dirty="0">
                <a:latin typeface="Calibri" panose="020F0502020204030204" pitchFamily="34" charset="0"/>
                <a:cs typeface="Calibri" panose="020F0502020204030204" pitchFamily="34" charset="0"/>
              </a:rPr>
              <a:t>Bà ơi, bát nào đựng tương, bát </a:t>
            </a:r>
            <a:r>
              <a:rPr lang="vi-VN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2300" b="1" dirty="0">
                <a:latin typeface="Calibri" panose="020F0502020204030204" pitchFamily="34" charset="0"/>
                <a:cs typeface="Calibri" panose="020F0502020204030204" pitchFamily="34" charset="0"/>
              </a:rPr>
              <a:t> đựng mắm?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ED9318-FBBD-FA34-F80C-E3F7D03B0E50}"/>
              </a:ext>
            </a:extLst>
          </p:cNvPr>
          <p:cNvSpPr txBox="1"/>
          <p:nvPr/>
        </p:nvSpPr>
        <p:spPr>
          <a:xfrm>
            <a:off x="496127" y="3347671"/>
            <a:ext cx="336232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300" b="1" dirty="0">
                <a:latin typeface="Calibri" panose="020F0502020204030204" pitchFamily="34" charset="0"/>
                <a:cs typeface="Calibri" panose="020F0502020204030204" pitchFamily="34" charset="0"/>
              </a:rPr>
              <a:t>Bà ơi, thế đồng </a:t>
            </a:r>
            <a:r>
              <a:rPr lang="vi-VN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2300" b="1" dirty="0">
                <a:latin typeface="Calibri" panose="020F0502020204030204" pitchFamily="34" charset="0"/>
                <a:cs typeface="Calibri" panose="020F0502020204030204" pitchFamily="34" charset="0"/>
              </a:rPr>
              <a:t> mua mắm, đồng nào mua tương ạ?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5DAA5C-CD5A-3652-E640-7446182CADBE}"/>
              </a:ext>
            </a:extLst>
          </p:cNvPr>
          <p:cNvSpPr txBox="1"/>
          <p:nvPr/>
        </p:nvSpPr>
        <p:spPr>
          <a:xfrm>
            <a:off x="561973" y="4481992"/>
            <a:ext cx="353377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23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vi-VN" sz="2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D9BE75-1501-F2E5-881E-AE09D6CC340E}"/>
              </a:ext>
            </a:extLst>
          </p:cNvPr>
          <p:cNvSpPr txBox="1"/>
          <p:nvPr/>
        </p:nvSpPr>
        <p:spPr>
          <a:xfrm>
            <a:off x="4209505" y="2740486"/>
            <a:ext cx="33718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nghi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3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ai, </a:t>
            </a:r>
            <a:r>
              <a:rPr lang="en-US" sz="23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3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3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3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vi-VN" sz="2300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82A82D-3753-C2FE-4378-6DEC38AA7868}"/>
              </a:ext>
            </a:extLst>
          </p:cNvPr>
          <p:cNvSpPr txBox="1"/>
          <p:nvPr/>
        </p:nvSpPr>
        <p:spPr>
          <a:xfrm>
            <a:off x="4209505" y="3584443"/>
            <a:ext cx="36671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3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3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3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(?)</a:t>
            </a:r>
            <a:endParaRPr lang="vi-VN" sz="2300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CC9446-CBEA-D690-FD71-0F47997F9E2A}"/>
              </a:ext>
            </a:extLst>
          </p:cNvPr>
          <p:cNvSpPr txBox="1"/>
          <p:nvPr/>
        </p:nvSpPr>
        <p:spPr>
          <a:xfrm>
            <a:off x="7940627" y="2708577"/>
            <a:ext cx="33718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lang="vi-VN" sz="2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759F03-3831-9466-C135-F3C265BD0BBE}"/>
              </a:ext>
            </a:extLst>
          </p:cNvPr>
          <p:cNvSpPr txBox="1"/>
          <p:nvPr/>
        </p:nvSpPr>
        <p:spPr>
          <a:xfrm>
            <a:off x="8047104" y="893298"/>
            <a:ext cx="33718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nghị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mong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C9B625-8834-3913-0AA7-FAD7FDDCD85B}"/>
              </a:ext>
            </a:extLst>
          </p:cNvPr>
          <p:cNvSpPr txBox="1"/>
          <p:nvPr/>
        </p:nvSpPr>
        <p:spPr>
          <a:xfrm>
            <a:off x="647699" y="5379255"/>
            <a:ext cx="336232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300" b="1" dirty="0">
                <a:latin typeface="Calibri" panose="020F0502020204030204" pitchFamily="34" charset="0"/>
                <a:cs typeface="Calibri" panose="020F0502020204030204" pitchFamily="34" charset="0"/>
              </a:rPr>
              <a:t>Trời!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4258FB-A35C-DC47-EF62-4991CA6DDF76}"/>
              </a:ext>
            </a:extLst>
          </p:cNvPr>
          <p:cNvSpPr txBox="1"/>
          <p:nvPr/>
        </p:nvSpPr>
        <p:spPr>
          <a:xfrm>
            <a:off x="579826" y="5777731"/>
            <a:ext cx="336232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23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lang="vi-VN" sz="2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E107EA-1363-5AA7-3928-E4331112B226}"/>
              </a:ext>
            </a:extLst>
          </p:cNvPr>
          <p:cNvSpPr txBox="1"/>
          <p:nvPr/>
        </p:nvSpPr>
        <p:spPr>
          <a:xfrm>
            <a:off x="4068005" y="5164263"/>
            <a:ext cx="36671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3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23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23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chao, </a:t>
            </a:r>
            <a:r>
              <a:rPr lang="en-US" sz="23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3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3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3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23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3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3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 (!)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63617D-8ABF-9A27-E827-E32C0715A319}"/>
              </a:ext>
            </a:extLst>
          </p:cNvPr>
          <p:cNvSpPr txBox="1"/>
          <p:nvPr/>
        </p:nvSpPr>
        <p:spPr>
          <a:xfrm>
            <a:off x="8048626" y="5200650"/>
            <a:ext cx="337032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bộc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lộ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ngạc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đau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….).</a:t>
            </a:r>
            <a:endParaRPr lang="vi-VN" sz="2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2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9562E419-4F1A-4F15-1DBE-6D081D4286B3}"/>
              </a:ext>
            </a:extLst>
          </p:cNvPr>
          <p:cNvSpPr/>
          <p:nvPr/>
        </p:nvSpPr>
        <p:spPr>
          <a:xfrm>
            <a:off x="4427349" y="1625302"/>
            <a:ext cx="3337303" cy="3213316"/>
          </a:xfrm>
          <a:prstGeom prst="rect">
            <a:avLst/>
          </a:prstGeom>
          <a:solidFill>
            <a:srgbClr val="EFA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D7E80F-AB8F-7A5C-9942-36EB4F4678B1}"/>
              </a:ext>
            </a:extLst>
          </p:cNvPr>
          <p:cNvSpPr txBox="1"/>
          <p:nvPr/>
        </p:nvSpPr>
        <p:spPr>
          <a:xfrm>
            <a:off x="3246144" y="354968"/>
            <a:ext cx="5352083" cy="1569660"/>
          </a:xfrm>
          <a:prstGeom prst="rect">
            <a:avLst/>
          </a:prstGeom>
          <a:noFill/>
          <a:effectLst>
            <a:outerShdw dist="25400" dir="9240000" algn="ctr" rotWithShape="0">
              <a:schemeClr val="bg1"/>
            </a:outerShdw>
          </a:effectLst>
          <a:scene3d>
            <a:camera prst="obliqueBottomLeft"/>
            <a:lightRig rig="threePt" dir="t"/>
          </a:scene3d>
          <a:sp3d>
            <a:bevelT w="44450" h="114300"/>
          </a:sp3d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Vận</a:t>
            </a: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9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endParaRPr kumimoji="0" lang="en-US" sz="9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Hình chữ nhật: Góc Tròn 4">
            <a:extLst>
              <a:ext uri="{FF2B5EF4-FFF2-40B4-BE49-F238E27FC236}">
                <a16:creationId xmlns:a16="http://schemas.microsoft.com/office/drawing/2014/main" id="{4F4A6C30-152D-9344-0687-3DE538AF66F8}"/>
              </a:ext>
            </a:extLst>
          </p:cNvPr>
          <p:cNvSpPr/>
          <p:nvPr/>
        </p:nvSpPr>
        <p:spPr>
          <a:xfrm>
            <a:off x="1919134" y="2483364"/>
            <a:ext cx="7620000" cy="30426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Liệt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kê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danh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sách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làm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giữ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nhà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cửa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luôn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sạch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đẹp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5400" b="0" i="0" u="none" strike="noStrike" kern="0" cap="none" spc="0" normalizeH="0" baseline="0" noProof="0" dirty="0">
              <a:ln>
                <a:solidFill>
                  <a:srgbClr val="BA1425">
                    <a:lumMod val="60000"/>
                    <a:lumOff val="40000"/>
                  </a:srgbClr>
                </a:solidFill>
              </a:ln>
              <a:solidFill>
                <a:srgbClr val="BA1425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nese New Year Art Activities and Decorations by Slidesgos">
  <a:themeElements>
    <a:clrScheme name="Simple Light">
      <a:dk1>
        <a:srgbClr val="000000"/>
      </a:dk1>
      <a:lt1>
        <a:srgbClr val="FFFFFF"/>
      </a:lt1>
      <a:dk2>
        <a:srgbClr val="FFF2DC"/>
      </a:dk2>
      <a:lt2>
        <a:srgbClr val="FFF2DC"/>
      </a:lt2>
      <a:accent1>
        <a:srgbClr val="F7B746"/>
      </a:accent1>
      <a:accent2>
        <a:srgbClr val="F7B746"/>
      </a:accent2>
      <a:accent3>
        <a:srgbClr val="BA1425"/>
      </a:accent3>
      <a:accent4>
        <a:srgbClr val="BA1425"/>
      </a:accent4>
      <a:accent5>
        <a:srgbClr val="FDD895"/>
      </a:accent5>
      <a:accent6>
        <a:srgbClr val="FDD895"/>
      </a:accent6>
      <a:hlink>
        <a:srgbClr val="F7B7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693</Words>
  <Application>Microsoft Office PowerPoint</Application>
  <PresentationFormat>Widescreen</PresentationFormat>
  <Paragraphs>65</Paragraphs>
  <Slides>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#9Slide02 Noi dung dai</vt:lpstr>
      <vt:lpstr>#9Slide02 Tieu de dai</vt:lpstr>
      <vt:lpstr>Arial</vt:lpstr>
      <vt:lpstr>Calibri</vt:lpstr>
      <vt:lpstr>Caveat Brush</vt:lpstr>
      <vt:lpstr>等线</vt:lpstr>
      <vt:lpstr>iCiel Cadena</vt:lpstr>
      <vt:lpstr>Montserrat</vt:lpstr>
      <vt:lpstr>SVN-SAF</vt:lpstr>
      <vt:lpstr>Times New Roman</vt:lpstr>
      <vt:lpstr>字魂105号-简雅黑</vt:lpstr>
      <vt:lpstr>Office 主题​​</vt:lpstr>
      <vt:lpstr>Chinese New Year Art Activities and Decorations by Slidesgos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29</cp:revision>
  <dcterms:created xsi:type="dcterms:W3CDTF">2023-02-03T10:52:04Z</dcterms:created>
  <dcterms:modified xsi:type="dcterms:W3CDTF">2024-05-02T05:25:36Z</dcterms:modified>
</cp:coreProperties>
</file>