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430" r:id="rId3"/>
    <p:sldId id="258" r:id="rId4"/>
    <p:sldId id="421" r:id="rId5"/>
    <p:sldId id="2661" r:id="rId6"/>
    <p:sldId id="422" r:id="rId7"/>
    <p:sldId id="2663" r:id="rId8"/>
    <p:sldId id="2665" r:id="rId9"/>
    <p:sldId id="2669" r:id="rId10"/>
    <p:sldId id="280" r:id="rId11"/>
    <p:sldId id="26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66"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F16AC9-BA71-4411-A2CE-8A143FF8D67E}" type="datetimeFigureOut">
              <a:rPr lang="en-US" smtClean="0"/>
              <a:t>5/2/2024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3383B-7E92-4D53-8024-A1A995BDBB89}" type="slidenum">
              <a:rPr lang="en-US" smtClean="0"/>
              <a:t>‹#›</a:t>
            </a:fld>
            <a:endParaRPr lang="en-US"/>
          </a:p>
        </p:txBody>
      </p:sp>
    </p:spTree>
    <p:extLst>
      <p:ext uri="{BB962C8B-B14F-4D97-AF65-F5344CB8AC3E}">
        <p14:creationId xmlns:p14="http://schemas.microsoft.com/office/powerpoint/2010/main" val="1327311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938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6766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10555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02/05/2024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4219981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02/05/2024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754084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392B6E-AC57-4EC7-A4ED-45A8F494EAAC}" type="datetimeFigureOut">
              <a:rPr lang="vi-VN" smtClean="0"/>
              <a:t>02/05/2024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983397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0392B6E-AC57-4EC7-A4ED-45A8F494EAAC}" type="datetimeFigureOut">
              <a:rPr lang="vi-VN" smtClean="0"/>
              <a:t>02/05/2024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429840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0392B6E-AC57-4EC7-A4ED-45A8F494EAAC}" type="datetimeFigureOut">
              <a:rPr lang="vi-VN" smtClean="0"/>
              <a:t>02/05/2024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993485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0392B6E-AC57-4EC7-A4ED-45A8F494EAAC}" type="datetimeFigureOut">
              <a:rPr lang="vi-VN" smtClean="0"/>
              <a:t>02/05/2024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033183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92B6E-AC57-4EC7-A4ED-45A8F494EAAC}" type="datetimeFigureOut">
              <a:rPr lang="vi-VN" smtClean="0"/>
              <a:t>02/05/2024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979616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t>02/05/2024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844339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6588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t>02/05/2024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728951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02/05/2024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32493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02/05/2024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65554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63222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0538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2962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837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9766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424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965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600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92B6E-AC57-4EC7-A4ED-45A8F494EAAC}" type="datetimeFigureOut">
              <a:rPr lang="vi-VN" smtClean="0"/>
              <a:t>02/05/2024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40588-9AA4-4EE8-A8F0-AB40AAF79670}" type="slidenum">
              <a:rPr lang="vi-VN" smtClean="0"/>
              <a:t>‹#›</a:t>
            </a:fld>
            <a:endParaRPr lang="vi-VN"/>
          </a:p>
        </p:txBody>
      </p:sp>
    </p:spTree>
    <p:extLst>
      <p:ext uri="{BB962C8B-B14F-4D97-AF65-F5344CB8AC3E}">
        <p14:creationId xmlns:p14="http://schemas.microsoft.com/office/powerpoint/2010/main" val="12504469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4"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7E1FD8-3C46-D337-18D8-DC16F93D7B5F}"/>
              </a:ext>
            </a:extLst>
          </p:cNvPr>
          <p:cNvPicPr>
            <a:picLocks noChangeAspect="1"/>
          </p:cNvPicPr>
          <p:nvPr/>
        </p:nvPicPr>
        <p:blipFill>
          <a:blip r:embed="rId2"/>
          <a:stretch>
            <a:fillRect/>
          </a:stretch>
        </p:blipFill>
        <p:spPr>
          <a:xfrm>
            <a:off x="2251418" y="516978"/>
            <a:ext cx="6736664" cy="890093"/>
          </a:xfrm>
          <a:prstGeom prst="rect">
            <a:avLst/>
          </a:prstGeom>
        </p:spPr>
      </p:pic>
      <p:sp>
        <p:nvSpPr>
          <p:cNvPr id="7" name="TextBox 6">
            <a:extLst>
              <a:ext uri="{FF2B5EF4-FFF2-40B4-BE49-F238E27FC236}">
                <a16:creationId xmlns:a16="http://schemas.microsoft.com/office/drawing/2014/main" id="{BF6C8FDF-8918-54ED-1E65-1C5B4EB0F087}"/>
              </a:ext>
            </a:extLst>
          </p:cNvPr>
          <p:cNvSpPr txBox="1"/>
          <p:nvPr/>
        </p:nvSpPr>
        <p:spPr>
          <a:xfrm>
            <a:off x="3810000" y="1438274"/>
            <a:ext cx="4514850" cy="707886"/>
          </a:xfrm>
          <a:prstGeom prst="rect">
            <a:avLst/>
          </a:prstGeom>
          <a:noFill/>
        </p:spPr>
        <p:txBody>
          <a:bodyPr wrap="square" rtlCol="0">
            <a:spAutoFit/>
          </a:bodyPr>
          <a:lstStyle/>
          <a:p>
            <a:r>
              <a:rPr lang="en-US" sz="4000" dirty="0" err="1">
                <a:latin typeface="Nunito black" pitchFamily="2" charset="0"/>
              </a:rPr>
              <a:t>Bài</a:t>
            </a:r>
            <a:r>
              <a:rPr lang="en-US" sz="4000" dirty="0">
                <a:latin typeface="Nunito black" pitchFamily="2" charset="0"/>
              </a:rPr>
              <a:t> 28: </a:t>
            </a:r>
            <a:r>
              <a:rPr lang="en-US" sz="4000" dirty="0" err="1">
                <a:latin typeface="Nunito black" pitchFamily="2" charset="0"/>
              </a:rPr>
              <a:t>Tiết</a:t>
            </a:r>
            <a:r>
              <a:rPr lang="en-US" sz="4000" dirty="0">
                <a:latin typeface="Nunito black" pitchFamily="2" charset="0"/>
              </a:rPr>
              <a:t> </a:t>
            </a:r>
            <a:r>
              <a:rPr lang="en-US" sz="4000" dirty="0" smtClean="0">
                <a:latin typeface="Nunito black" pitchFamily="2" charset="0"/>
              </a:rPr>
              <a:t>1</a:t>
            </a:r>
            <a:endParaRPr lang="en-US" sz="4000" dirty="0">
              <a:latin typeface="Nunito black" pitchFamily="2" charset="0"/>
            </a:endParaRPr>
          </a:p>
        </p:txBody>
      </p:sp>
      <p:pic>
        <p:nvPicPr>
          <p:cNvPr id="16" name="Picture 15">
            <a:extLst>
              <a:ext uri="{FF2B5EF4-FFF2-40B4-BE49-F238E27FC236}">
                <a16:creationId xmlns:a16="http://schemas.microsoft.com/office/drawing/2014/main" id="{EB9CD951-6D70-8765-2E1B-80EFFE94CD56}"/>
              </a:ext>
            </a:extLst>
          </p:cNvPr>
          <p:cNvPicPr>
            <a:picLocks noChangeAspect="1"/>
          </p:cNvPicPr>
          <p:nvPr/>
        </p:nvPicPr>
        <p:blipFill>
          <a:blip r:embed="rId3"/>
          <a:stretch>
            <a:fillRect/>
          </a:stretch>
        </p:blipFill>
        <p:spPr>
          <a:xfrm>
            <a:off x="2674785" y="2177363"/>
            <a:ext cx="6419644" cy="1798476"/>
          </a:xfrm>
          <a:prstGeom prst="rect">
            <a:avLst/>
          </a:prstGeom>
        </p:spPr>
      </p:pic>
    </p:spTree>
    <p:extLst>
      <p:ext uri="{BB962C8B-B14F-4D97-AF65-F5344CB8AC3E}">
        <p14:creationId xmlns:p14="http://schemas.microsoft.com/office/powerpoint/2010/main" val="355063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D883EE-8502-E977-5F7E-1756F6321401}"/>
              </a:ext>
            </a:extLst>
          </p:cNvPr>
          <p:cNvSpPr txBox="1"/>
          <p:nvPr/>
        </p:nvSpPr>
        <p:spPr>
          <a:xfrm>
            <a:off x="1312606" y="544377"/>
            <a:ext cx="9632057"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dirty="0" err="1" smtClean="0">
                <a:ln w="6600">
                  <a:solidFill>
                    <a:srgbClr val="002060"/>
                  </a:solidFill>
                  <a:prstDash val="solid"/>
                </a:ln>
                <a:solidFill>
                  <a:srgbClr val="00B0F0"/>
                </a:solidFill>
                <a:effectLst>
                  <a:outerShdw dist="38100" dir="2700000" algn="tl" rotWithShape="0">
                    <a:srgbClr val="002060"/>
                  </a:outerShdw>
                </a:effectLst>
              </a:rPr>
              <a:t>Vận</a:t>
            </a:r>
            <a:r>
              <a:rPr lang="en-US" sz="8000" b="1" dirty="0" smtClean="0">
                <a:ln w="6600">
                  <a:solidFill>
                    <a:srgbClr val="002060"/>
                  </a:solidFill>
                  <a:prstDash val="solid"/>
                </a:ln>
                <a:solidFill>
                  <a:srgbClr val="00B0F0"/>
                </a:solidFill>
                <a:effectLst>
                  <a:outerShdw dist="38100" dir="2700000" algn="tl" rotWithShape="0">
                    <a:srgbClr val="002060"/>
                  </a:outerShdw>
                </a:effectLst>
              </a:rPr>
              <a:t> </a:t>
            </a:r>
            <a:r>
              <a:rPr lang="en-US" sz="8000" b="1" dirty="0" err="1" smtClean="0">
                <a:ln w="6600">
                  <a:solidFill>
                    <a:srgbClr val="002060"/>
                  </a:solidFill>
                  <a:prstDash val="solid"/>
                </a:ln>
                <a:solidFill>
                  <a:srgbClr val="00B0F0"/>
                </a:solidFill>
                <a:effectLst>
                  <a:outerShdw dist="38100" dir="2700000" algn="tl" rotWithShape="0">
                    <a:srgbClr val="002060"/>
                  </a:outerShdw>
                </a:effectLst>
              </a:rPr>
              <a:t>dụng</a:t>
            </a:r>
            <a:r>
              <a:rPr lang="en-US" sz="8000" b="1" dirty="0" smtClean="0">
                <a:ln w="6600">
                  <a:solidFill>
                    <a:srgbClr val="002060"/>
                  </a:solidFill>
                  <a:prstDash val="solid"/>
                </a:ln>
                <a:solidFill>
                  <a:srgbClr val="00B0F0"/>
                </a:solidFill>
                <a:effectLst>
                  <a:outerShdw dist="38100" dir="2700000" algn="tl" rotWithShape="0">
                    <a:srgbClr val="002060"/>
                  </a:outerShdw>
                </a:effectLst>
              </a:rPr>
              <a:t> </a:t>
            </a:r>
            <a:r>
              <a:rPr lang="en-US" sz="8000" b="1" dirty="0" err="1" smtClean="0">
                <a:ln w="6600">
                  <a:solidFill>
                    <a:srgbClr val="002060"/>
                  </a:solidFill>
                  <a:prstDash val="solid"/>
                </a:ln>
                <a:solidFill>
                  <a:srgbClr val="00B0F0"/>
                </a:solidFill>
                <a:effectLst>
                  <a:outerShdw dist="38100" dir="2700000" algn="tl" rotWithShape="0">
                    <a:srgbClr val="002060"/>
                  </a:outerShdw>
                </a:effectLst>
              </a:rPr>
              <a:t>và</a:t>
            </a:r>
            <a:r>
              <a:rPr lang="en-US" sz="8000" b="1" dirty="0" smtClean="0">
                <a:ln w="6600">
                  <a:solidFill>
                    <a:srgbClr val="002060"/>
                  </a:solidFill>
                  <a:prstDash val="solid"/>
                </a:ln>
                <a:solidFill>
                  <a:srgbClr val="00B0F0"/>
                </a:solidFill>
                <a:effectLst>
                  <a:outerShdw dist="38100" dir="2700000" algn="tl" rotWithShape="0">
                    <a:srgbClr val="002060"/>
                  </a:outerShdw>
                </a:effectLst>
              </a:rPr>
              <a:t> </a:t>
            </a:r>
            <a:r>
              <a:rPr lang="en-US" sz="8000" b="1" dirty="0" err="1" smtClean="0">
                <a:ln w="6600">
                  <a:solidFill>
                    <a:srgbClr val="002060"/>
                  </a:solidFill>
                  <a:prstDash val="solid"/>
                </a:ln>
                <a:solidFill>
                  <a:srgbClr val="00B0F0"/>
                </a:solidFill>
                <a:effectLst>
                  <a:outerShdw dist="38100" dir="2700000" algn="tl" rotWithShape="0">
                    <a:srgbClr val="002060"/>
                  </a:outerShdw>
                </a:effectLst>
              </a:rPr>
              <a:t>trải</a:t>
            </a:r>
            <a:r>
              <a:rPr lang="en-US" sz="8000" b="1" dirty="0" smtClean="0">
                <a:ln w="6600">
                  <a:solidFill>
                    <a:srgbClr val="002060"/>
                  </a:solidFill>
                  <a:prstDash val="solid"/>
                </a:ln>
                <a:solidFill>
                  <a:srgbClr val="00B0F0"/>
                </a:solidFill>
                <a:effectLst>
                  <a:outerShdw dist="38100" dir="2700000" algn="tl" rotWithShape="0">
                    <a:srgbClr val="002060"/>
                  </a:outerShdw>
                </a:effectLst>
              </a:rPr>
              <a:t> </a:t>
            </a:r>
            <a:r>
              <a:rPr lang="en-US" sz="8000" b="1" dirty="0" err="1" smtClean="0">
                <a:ln w="6600">
                  <a:solidFill>
                    <a:srgbClr val="002060"/>
                  </a:solidFill>
                  <a:prstDash val="solid"/>
                </a:ln>
                <a:solidFill>
                  <a:srgbClr val="00B0F0"/>
                </a:solidFill>
                <a:effectLst>
                  <a:outerShdw dist="38100" dir="2700000" algn="tl" rotWithShape="0">
                    <a:srgbClr val="002060"/>
                  </a:outerShdw>
                </a:effectLst>
              </a:rPr>
              <a:t>nghiệm</a:t>
            </a:r>
            <a:endParaRPr kumimoji="0" lang="en-US" sz="8000" b="1" i="0" u="none" strike="noStrike" kern="1200" cap="none" spc="0" normalizeH="0" baseline="0" noProof="0" dirty="0">
              <a:ln w="6600">
                <a:solidFill>
                  <a:srgbClr val="002060"/>
                </a:solidFill>
                <a:prstDash val="solid"/>
              </a:ln>
              <a:solidFill>
                <a:srgbClr val="00B0F0"/>
              </a:solidFill>
              <a:effectLst>
                <a:outerShdw dist="38100" dir="2700000" algn="tl" rotWithShape="0">
                  <a:srgbClr val="002060"/>
                </a:outerShdw>
              </a:effectLst>
              <a:uLnTx/>
              <a:uFillTx/>
              <a:ea typeface="+mn-ea"/>
              <a:cs typeface="+mn-cs"/>
            </a:endParaRPr>
          </a:p>
        </p:txBody>
      </p:sp>
      <p:sp>
        <p:nvSpPr>
          <p:cNvPr id="6" name="Rounded Rectangle 5"/>
          <p:cNvSpPr/>
          <p:nvPr/>
        </p:nvSpPr>
        <p:spPr>
          <a:xfrm>
            <a:off x="1244126" y="3511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1/</a:t>
            </a:r>
            <a:r>
              <a:rPr kumimoji="0" lang="en-US" sz="3200" b="1" i="0" u="none" strike="noStrike" kern="1200" cap="none" spc="0" normalizeH="0" noProof="0" dirty="0" smtClean="0">
                <a:ln>
                  <a:noFill/>
                </a:ln>
                <a:solidFill>
                  <a:prstClr val="black"/>
                </a:solidFill>
                <a:effectLst/>
                <a:uLnTx/>
                <a:uFillTx/>
                <a:latin typeface="Calibri" panose="020F0502020204030204"/>
                <a:ea typeface="+mn-ea"/>
                <a:cs typeface="Calibri" panose="020F0502020204030204" pitchFamily="34" charset="0"/>
              </a:rPr>
              <a:t> </a:t>
            </a:r>
            <a:r>
              <a:rPr kumimoji="0" lang="en-US" sz="3200" b="1" i="0" u="none" strike="noStrike" kern="1200" cap="none" spc="0" normalizeH="0" noProof="0" dirty="0" err="1" smtClean="0">
                <a:ln>
                  <a:noFill/>
                </a:ln>
                <a:solidFill>
                  <a:prstClr val="black"/>
                </a:solidFill>
                <a:effectLst/>
                <a:uLnTx/>
                <a:uFillTx/>
                <a:latin typeface="Calibri" panose="020F0502020204030204"/>
                <a:ea typeface="+mn-ea"/>
                <a:cs typeface="Calibri" panose="020F0502020204030204" pitchFamily="34" charset="0"/>
              </a:rPr>
              <a:t>Một</a:t>
            </a:r>
            <a:r>
              <a:rPr kumimoji="0" lang="en-US" sz="3200" b="1" i="0" u="none" strike="noStrike" kern="1200" cap="none" spc="0" normalizeH="0" noProof="0" dirty="0" smtClean="0">
                <a:ln>
                  <a:noFill/>
                </a:ln>
                <a:solidFill>
                  <a:prstClr val="black"/>
                </a:solidFill>
                <a:effectLst/>
                <a:uLnTx/>
                <a:uFillTx/>
                <a:latin typeface="Calibri" panose="020F0502020204030204"/>
                <a:ea typeface="+mn-ea"/>
                <a:cs typeface="Calibri" panose="020F0502020204030204" pitchFamily="34" charset="0"/>
              </a:rPr>
              <a:t> </a:t>
            </a:r>
            <a:r>
              <a:rPr kumimoji="0" lang="en-US" sz="3200" b="1" i="0" u="none" strike="noStrike" kern="1200" cap="none" spc="0" normalizeH="0" noProof="0" dirty="0" err="1" smtClean="0">
                <a:ln>
                  <a:noFill/>
                </a:ln>
                <a:solidFill>
                  <a:prstClr val="black"/>
                </a:solidFill>
                <a:effectLst/>
                <a:uLnTx/>
                <a:uFillTx/>
                <a:latin typeface="Calibri" panose="020F0502020204030204"/>
                <a:ea typeface="+mn-ea"/>
                <a:cs typeface="Calibri" panose="020F0502020204030204" pitchFamily="34" charset="0"/>
              </a:rPr>
              <a:t>học</a:t>
            </a:r>
            <a:r>
              <a:rPr kumimoji="0" lang="en-US" sz="3200" b="1" i="0" u="none" strike="noStrike" kern="1200" cap="none" spc="0" normalizeH="0" noProof="0" dirty="0" smtClean="0">
                <a:ln>
                  <a:noFill/>
                </a:ln>
                <a:solidFill>
                  <a:prstClr val="black"/>
                </a:solidFill>
                <a:effectLst/>
                <a:uLnTx/>
                <a:uFillTx/>
                <a:latin typeface="Calibri" panose="020F0502020204030204"/>
                <a:ea typeface="+mn-ea"/>
                <a:cs typeface="Calibri" panose="020F0502020204030204" pitchFamily="34" charset="0"/>
              </a:rPr>
              <a:t> </a:t>
            </a:r>
            <a:r>
              <a:rPr kumimoji="0" lang="en-US" sz="3200" b="1" i="0" u="none" strike="noStrike" kern="1200" cap="none" spc="0" normalizeH="0" noProof="0" dirty="0" err="1" smtClean="0">
                <a:ln>
                  <a:noFill/>
                </a:ln>
                <a:solidFill>
                  <a:prstClr val="black"/>
                </a:solidFill>
                <a:effectLst/>
                <a:uLnTx/>
                <a:uFillTx/>
                <a:latin typeface="Calibri" panose="020F0502020204030204"/>
                <a:ea typeface="+mn-ea"/>
                <a:cs typeface="Calibri" panose="020F0502020204030204" pitchFamily="34" charset="0"/>
              </a:rPr>
              <a:t>sinh</a:t>
            </a:r>
            <a:r>
              <a:rPr kumimoji="0" lang="en-US" sz="3200" b="1" i="0" u="none" strike="noStrike" kern="1200" cap="none" spc="0" normalizeH="0" noProof="0" dirty="0" smtClean="0">
                <a:ln>
                  <a:noFill/>
                </a:ln>
                <a:solidFill>
                  <a:prstClr val="black"/>
                </a:solidFill>
                <a:effectLst/>
                <a:uLnTx/>
                <a:uFillTx/>
                <a:latin typeface="Calibri" panose="020F0502020204030204"/>
                <a:ea typeface="+mn-ea"/>
                <a:cs typeface="Calibri" panose="020F0502020204030204" pitchFamily="34" charset="0"/>
              </a:rPr>
              <a:t> </a:t>
            </a:r>
            <a:r>
              <a:rPr kumimoji="0" lang="en-US" sz="3200" b="1" i="0" u="none" strike="noStrike" kern="1200" cap="none" spc="0" normalizeH="0" noProof="0" dirty="0" err="1" smtClean="0">
                <a:ln>
                  <a:noFill/>
                </a:ln>
                <a:solidFill>
                  <a:prstClr val="black"/>
                </a:solidFill>
                <a:effectLst/>
                <a:uLnTx/>
                <a:uFillTx/>
                <a:latin typeface="Calibri" panose="020F0502020204030204"/>
                <a:ea typeface="+mn-ea"/>
                <a:cs typeface="Calibri" panose="020F0502020204030204" pitchFamily="34" charset="0"/>
              </a:rPr>
              <a:t>nêu</a:t>
            </a:r>
            <a:r>
              <a:rPr kumimoji="0" lang="en-US" sz="3200" b="1" i="0" u="none" strike="noStrike" kern="1200" cap="none" spc="0" normalizeH="0" noProof="0" dirty="0" smtClean="0">
                <a:ln>
                  <a:noFill/>
                </a:ln>
                <a:solidFill>
                  <a:prstClr val="black"/>
                </a:solidFill>
                <a:effectLst/>
                <a:uLnTx/>
                <a:uFillTx/>
                <a:latin typeface="Calibri" panose="020F0502020204030204"/>
                <a:ea typeface="+mn-ea"/>
                <a:cs typeface="Calibri" panose="020F0502020204030204" pitchFamily="34" charset="0"/>
              </a:rPr>
              <a:t> </a:t>
            </a:r>
            <a:r>
              <a:rPr kumimoji="0" lang="en-US" sz="3200" b="1" i="0" u="none" strike="noStrike" kern="1200" cap="none" spc="0" normalizeH="0" noProof="0" dirty="0" err="1" smtClean="0">
                <a:ln>
                  <a:noFill/>
                </a:ln>
                <a:solidFill>
                  <a:prstClr val="black"/>
                </a:solidFill>
                <a:effectLst/>
                <a:uLnTx/>
                <a:uFillTx/>
                <a:latin typeface="Calibri" panose="020F0502020204030204"/>
                <a:ea typeface="+mn-ea"/>
                <a:cs typeface="Calibri" panose="020F0502020204030204" pitchFamily="34" charset="0"/>
              </a:rPr>
              <a:t>lại</a:t>
            </a:r>
            <a:r>
              <a:rPr kumimoji="0" lang="en-US" sz="3200" b="1" i="0" u="none" strike="noStrike" kern="1200" cap="none" spc="0" normalizeH="0" noProof="0" dirty="0" smtClean="0">
                <a:ln>
                  <a:noFill/>
                </a:ln>
                <a:solidFill>
                  <a:prstClr val="black"/>
                </a:solidFill>
                <a:effectLst/>
                <a:uLnTx/>
                <a:uFillTx/>
                <a:latin typeface="Calibri" panose="020F0502020204030204"/>
                <a:ea typeface="+mn-ea"/>
                <a:cs typeface="Calibri" panose="020F0502020204030204" pitchFamily="34" charset="0"/>
              </a:rPr>
              <a:t> </a:t>
            </a:r>
            <a:r>
              <a:rPr kumimoji="0" lang="en-US" sz="3200" b="1" i="0" u="none" strike="noStrike" kern="1200" cap="none" spc="0" normalizeH="0" noProof="0" dirty="0" err="1" smtClean="0">
                <a:ln>
                  <a:noFill/>
                </a:ln>
                <a:solidFill>
                  <a:prstClr val="black"/>
                </a:solidFill>
                <a:effectLst/>
                <a:uLnTx/>
                <a:uFillTx/>
                <a:latin typeface="Calibri" panose="020F0502020204030204"/>
                <a:ea typeface="+mn-ea"/>
                <a:cs typeface="Calibri" panose="020F0502020204030204" pitchFamily="34" charset="0"/>
              </a:rPr>
              <a:t>nội</a:t>
            </a:r>
            <a:r>
              <a:rPr kumimoji="0" lang="en-US" sz="3200" b="1" i="0" u="none" strike="noStrike" kern="1200" cap="none" spc="0" normalizeH="0" noProof="0" dirty="0" smtClean="0">
                <a:ln>
                  <a:noFill/>
                </a:ln>
                <a:solidFill>
                  <a:prstClr val="black"/>
                </a:solidFill>
                <a:effectLst/>
                <a:uLnTx/>
                <a:uFillTx/>
                <a:latin typeface="Calibri" panose="020F0502020204030204"/>
                <a:ea typeface="+mn-ea"/>
                <a:cs typeface="Calibri" panose="020F0502020204030204" pitchFamily="34" charset="0"/>
              </a:rPr>
              <a:t> dung </a:t>
            </a:r>
            <a:r>
              <a:rPr kumimoji="0" lang="en-US" sz="3200" b="1" i="0" u="none" strike="noStrike" kern="1200" cap="none" spc="0" normalizeH="0" noProof="0" dirty="0" err="1" smtClean="0">
                <a:ln>
                  <a:noFill/>
                </a:ln>
                <a:solidFill>
                  <a:prstClr val="black"/>
                </a:solidFill>
                <a:effectLst/>
                <a:uLnTx/>
                <a:uFillTx/>
                <a:latin typeface="Calibri" panose="020F0502020204030204"/>
                <a:ea typeface="+mn-ea"/>
                <a:cs typeface="Calibri" panose="020F0502020204030204" pitchFamily="34" charset="0"/>
              </a:rPr>
              <a:t>bài</a:t>
            </a:r>
            <a:r>
              <a:rPr kumimoji="0" lang="en-US" sz="3200" b="1" i="0" u="none" strike="noStrike" kern="1200" cap="none" spc="0" normalizeH="0" noProof="0" dirty="0" smtClean="0">
                <a:ln>
                  <a:noFill/>
                </a:ln>
                <a:solidFill>
                  <a:prstClr val="black"/>
                </a:solidFill>
                <a:effectLst/>
                <a:uLnTx/>
                <a:uFillTx/>
                <a:latin typeface="Calibri" panose="020F0502020204030204"/>
                <a:ea typeface="+mn-ea"/>
                <a:cs typeface="Calibri" panose="020F0502020204030204" pitchFamily="34" charset="0"/>
              </a:rPr>
              <a:t> </a:t>
            </a:r>
            <a:r>
              <a:rPr kumimoji="0" lang="en-US" sz="3200" b="1" i="0" u="none" strike="noStrike" kern="1200" cap="none" spc="0" normalizeH="0" noProof="0" dirty="0" err="1" smtClean="0">
                <a:ln>
                  <a:noFill/>
                </a:ln>
                <a:solidFill>
                  <a:prstClr val="black"/>
                </a:solidFill>
                <a:effectLst/>
                <a:uLnTx/>
                <a:uFillTx/>
                <a:latin typeface="Calibri" panose="020F0502020204030204"/>
                <a:ea typeface="+mn-ea"/>
                <a:cs typeface="Calibri" panose="020F0502020204030204" pitchFamily="34" charset="0"/>
              </a:rPr>
              <a:t>bài</a:t>
            </a:r>
            <a:r>
              <a:rPr kumimoji="0" lang="en-US" sz="3200" b="1" i="0" u="none" strike="noStrike" kern="1200" cap="none" spc="0" normalizeH="0" noProof="0" dirty="0" smtClean="0">
                <a:ln>
                  <a:noFill/>
                </a:ln>
                <a:solidFill>
                  <a:prstClr val="black"/>
                </a:solidFill>
                <a:effectLst/>
                <a:uLnTx/>
                <a:uFillTx/>
                <a:latin typeface="Calibri" panose="020F0502020204030204"/>
                <a:ea typeface="+mn-ea"/>
                <a:cs typeface="Calibri" panose="020F0502020204030204" pitchFamily="34" charset="0"/>
              </a:rPr>
              <a:t> </a:t>
            </a:r>
            <a:r>
              <a:rPr kumimoji="0" lang="en-US" sz="3200" b="1" i="0" u="none" strike="noStrike" kern="1200" cap="none" spc="0" normalizeH="0" noProof="0" dirty="0" err="1" smtClean="0">
                <a:ln>
                  <a:noFill/>
                </a:ln>
                <a:solidFill>
                  <a:prstClr val="black"/>
                </a:solidFill>
                <a:effectLst/>
                <a:uLnTx/>
                <a:uFillTx/>
                <a:latin typeface="Calibri" panose="020F0502020204030204"/>
                <a:ea typeface="+mn-ea"/>
                <a:cs typeface="Calibri" panose="020F0502020204030204" pitchFamily="34" charset="0"/>
              </a:rPr>
              <a:t>học</a:t>
            </a:r>
            <a:r>
              <a:rPr kumimoji="0" lang="en-US" sz="3200" b="1" i="0" u="none" strike="noStrike" kern="1200" cap="none" spc="0" normalizeH="0" noProof="0" dirty="0" smtClean="0">
                <a:ln>
                  <a:noFill/>
                </a:ln>
                <a:solidFill>
                  <a:prstClr val="black"/>
                </a:solidFill>
                <a:effectLst/>
                <a:uLnTx/>
                <a:uFillTx/>
                <a:latin typeface="Calibri" panose="020F0502020204030204"/>
                <a:ea typeface="+mn-ea"/>
                <a:cs typeface="Calibri" panose="020F0502020204030204" pitchFamily="34" charset="0"/>
              </a:rPr>
              <a:t>.</a:t>
            </a:r>
          </a:p>
          <a:p>
            <a:pPr marL="0" marR="0" lvl="0" indent="0" algn="just" defTabSz="914400" rtl="0" eaLnBrk="1" fontAlgn="auto" latinLnBrk="0" hangingPunct="1">
              <a:lnSpc>
                <a:spcPct val="200000"/>
              </a:lnSpc>
              <a:spcBef>
                <a:spcPts val="0"/>
              </a:spcBef>
              <a:spcAft>
                <a:spcPts val="0"/>
              </a:spcAft>
              <a:buClrTx/>
              <a:buSzTx/>
              <a:buFontTx/>
              <a:buNone/>
              <a:tabLst/>
              <a:defRPr/>
            </a:pPr>
            <a:r>
              <a:rPr lang="en-US" sz="3200" b="1" dirty="0" smtClean="0">
                <a:solidFill>
                  <a:prstClr val="black"/>
                </a:solidFill>
                <a:latin typeface="Calibri" panose="020F0502020204030204"/>
                <a:cs typeface="Calibri" panose="020F0502020204030204" pitchFamily="34" charset="0"/>
              </a:rPr>
              <a:t>2/ </a:t>
            </a:r>
            <a:r>
              <a:rPr lang="en-US" sz="3200" b="1" dirty="0" err="1" smtClean="0">
                <a:solidFill>
                  <a:prstClr val="black"/>
                </a:solidFill>
                <a:latin typeface="Calibri" panose="020F0502020204030204"/>
                <a:cs typeface="Calibri" panose="020F0502020204030204" pitchFamily="34" charset="0"/>
              </a:rPr>
              <a:t>Dặn</a:t>
            </a:r>
            <a:r>
              <a:rPr lang="en-US" sz="3200" b="1" dirty="0" smtClean="0">
                <a:solidFill>
                  <a:prstClr val="black"/>
                </a:solidFill>
                <a:latin typeface="Calibri" panose="020F0502020204030204"/>
                <a:cs typeface="Calibri" panose="020F0502020204030204" pitchFamily="34" charset="0"/>
              </a:rPr>
              <a:t> HS </a:t>
            </a:r>
            <a:r>
              <a:rPr lang="en-US" sz="3200" b="1" dirty="0" err="1" smtClean="0">
                <a:solidFill>
                  <a:prstClr val="black"/>
                </a:solidFill>
                <a:latin typeface="Calibri" panose="020F0502020204030204"/>
                <a:cs typeface="Calibri" panose="020F0502020204030204" pitchFamily="34" charset="0"/>
              </a:rPr>
              <a:t>chuẩn</a:t>
            </a:r>
            <a:r>
              <a:rPr lang="en-US" sz="3200" b="1" dirty="0" smtClean="0">
                <a:solidFill>
                  <a:prstClr val="black"/>
                </a:solidFill>
                <a:latin typeface="Calibri" panose="020F0502020204030204"/>
                <a:cs typeface="Calibri" panose="020F0502020204030204" pitchFamily="34" charset="0"/>
              </a:rPr>
              <a:t> </a:t>
            </a:r>
            <a:r>
              <a:rPr lang="en-US" sz="3200" b="1" dirty="0" err="1" smtClean="0">
                <a:solidFill>
                  <a:prstClr val="black"/>
                </a:solidFill>
                <a:latin typeface="Calibri" panose="020F0502020204030204"/>
                <a:cs typeface="Calibri" panose="020F0502020204030204" pitchFamily="34" charset="0"/>
              </a:rPr>
              <a:t>bị</a:t>
            </a:r>
            <a:r>
              <a:rPr lang="en-US" sz="3200" b="1" dirty="0" smtClean="0">
                <a:solidFill>
                  <a:prstClr val="black"/>
                </a:solidFill>
                <a:latin typeface="Calibri" panose="020F0502020204030204"/>
                <a:cs typeface="Calibri" panose="020F0502020204030204" pitchFamily="34" charset="0"/>
              </a:rPr>
              <a:t> </a:t>
            </a:r>
            <a:r>
              <a:rPr lang="en-US" sz="3200" b="1" dirty="0" err="1" smtClean="0">
                <a:solidFill>
                  <a:prstClr val="black"/>
                </a:solidFill>
                <a:latin typeface="Calibri" panose="020F0502020204030204"/>
                <a:cs typeface="Calibri" panose="020F0502020204030204" pitchFamily="34" charset="0"/>
              </a:rPr>
              <a:t>cho</a:t>
            </a:r>
            <a:r>
              <a:rPr lang="en-US" sz="3200" b="1" dirty="0" smtClean="0">
                <a:solidFill>
                  <a:prstClr val="black"/>
                </a:solidFill>
                <a:latin typeface="Calibri" panose="020F0502020204030204"/>
                <a:cs typeface="Calibri" panose="020F0502020204030204" pitchFamily="34" charset="0"/>
              </a:rPr>
              <a:t> </a:t>
            </a:r>
            <a:r>
              <a:rPr lang="en-US" sz="3200" b="1" dirty="0" err="1" smtClean="0">
                <a:solidFill>
                  <a:prstClr val="black"/>
                </a:solidFill>
                <a:latin typeface="Calibri" panose="020F0502020204030204"/>
                <a:cs typeface="Calibri" panose="020F0502020204030204" pitchFamily="34" charset="0"/>
              </a:rPr>
              <a:t>bài</a:t>
            </a:r>
            <a:r>
              <a:rPr lang="en-US" sz="3200" b="1" dirty="0" smtClean="0">
                <a:solidFill>
                  <a:prstClr val="black"/>
                </a:solidFill>
                <a:latin typeface="Calibri" panose="020F0502020204030204"/>
                <a:cs typeface="Calibri" panose="020F0502020204030204" pitchFamily="34" charset="0"/>
              </a:rPr>
              <a:t> </a:t>
            </a:r>
            <a:r>
              <a:rPr lang="en-US" sz="3200" b="1" dirty="0" err="1" smtClean="0">
                <a:solidFill>
                  <a:prstClr val="black"/>
                </a:solidFill>
                <a:latin typeface="Calibri" panose="020F0502020204030204"/>
                <a:cs typeface="Calibri" panose="020F0502020204030204" pitchFamily="34" charset="0"/>
              </a:rPr>
              <a:t>sau</a:t>
            </a:r>
            <a:r>
              <a:rPr lang="en-US" sz="3200" b="1" dirty="0" smtClean="0">
                <a:solidFill>
                  <a:prstClr val="black"/>
                </a:solidFill>
                <a:latin typeface="Calibri" panose="020F0502020204030204"/>
                <a:cs typeface="Calibri" panose="020F0502020204030204" pitchFamily="34" charset="0"/>
              </a:rPr>
              <a:t>.</a:t>
            </a:r>
            <a:endParaRPr kumimoji="0" lang="en-US" sz="3200" b="1" i="0" u="none" strike="noStrike" kern="1200" cap="none" spc="0" normalizeH="0" noProof="0" dirty="0" smtClean="0">
              <a:ln>
                <a:noFill/>
              </a:ln>
              <a:solidFill>
                <a:prstClr val="black"/>
              </a:solidFill>
              <a:effectLst/>
              <a:uLnTx/>
              <a:uFillTx/>
              <a:latin typeface="Calibri" panose="020F0502020204030204"/>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noProof="0" dirty="0" smtClean="0">
                <a:ln>
                  <a:noFill/>
                </a:ln>
                <a:solidFill>
                  <a:prstClr val="black"/>
                </a:solidFill>
                <a:effectLst/>
                <a:uLnTx/>
                <a:uFillTx/>
                <a:latin typeface="Calibri" panose="020F0502020204030204"/>
                <a:ea typeface="+mn-ea"/>
                <a:cs typeface="Calibri" panose="020F0502020204030204" pitchFamily="34" charset="0"/>
              </a:rPr>
              <a:t> </a:t>
            </a:r>
            <a:endPar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40663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D883EE-8502-E977-5F7E-1756F6321401}"/>
              </a:ext>
            </a:extLst>
          </p:cNvPr>
          <p:cNvSpPr txBox="1"/>
          <p:nvPr/>
        </p:nvSpPr>
        <p:spPr>
          <a:xfrm>
            <a:off x="1660942" y="0"/>
            <a:ext cx="4977192"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6600">
                  <a:solidFill>
                    <a:srgbClr val="002060"/>
                  </a:solidFill>
                  <a:prstDash val="solid"/>
                </a:ln>
                <a:solidFill>
                  <a:srgbClr val="00B0F0"/>
                </a:solidFill>
                <a:effectLst>
                  <a:outerShdw dist="38100" dir="2700000" algn="tl" rotWithShape="0">
                    <a:srgbClr val="002060"/>
                  </a:outerShdw>
                </a:effectLst>
                <a:uLnTx/>
                <a:uFillTx/>
                <a:ea typeface="+mn-ea"/>
                <a:cs typeface="+mn-cs"/>
              </a:rPr>
              <a:t>Khởi</a:t>
            </a:r>
            <a:r>
              <a:rPr kumimoji="0" lang="en-US" sz="8000" b="1" i="0" u="none" strike="noStrike" kern="1200" cap="none" spc="0" normalizeH="0" baseline="0" noProof="0" dirty="0">
                <a:ln w="6600">
                  <a:solidFill>
                    <a:srgbClr val="002060"/>
                  </a:solidFill>
                  <a:prstDash val="solid"/>
                </a:ln>
                <a:solidFill>
                  <a:srgbClr val="00B0F0"/>
                </a:solidFill>
                <a:effectLst>
                  <a:outerShdw dist="38100" dir="2700000" algn="tl" rotWithShape="0">
                    <a:srgbClr val="002060"/>
                  </a:outerShdw>
                </a:effectLst>
                <a:uLnTx/>
                <a:uFillTx/>
                <a:ea typeface="+mn-ea"/>
                <a:cs typeface="+mn-cs"/>
              </a:rPr>
              <a:t> </a:t>
            </a:r>
            <a:r>
              <a:rPr kumimoji="0" lang="en-US" sz="8000" b="1" i="0" u="none" strike="noStrike" kern="1200" cap="none" spc="0" normalizeH="0" baseline="0" noProof="0" dirty="0" err="1">
                <a:ln w="6600">
                  <a:solidFill>
                    <a:srgbClr val="002060"/>
                  </a:solidFill>
                  <a:prstDash val="solid"/>
                </a:ln>
                <a:solidFill>
                  <a:srgbClr val="00B0F0"/>
                </a:solidFill>
                <a:effectLst>
                  <a:outerShdw dist="38100" dir="2700000" algn="tl" rotWithShape="0">
                    <a:srgbClr val="002060"/>
                  </a:outerShdw>
                </a:effectLst>
                <a:uLnTx/>
                <a:uFillTx/>
                <a:ea typeface="+mn-ea"/>
                <a:cs typeface="+mn-cs"/>
              </a:rPr>
              <a:t>động</a:t>
            </a:r>
            <a:endParaRPr kumimoji="0" lang="en-US" sz="8000" b="1" i="0" u="none" strike="noStrike" kern="1200" cap="none" spc="0" normalizeH="0" baseline="0" noProof="0" dirty="0">
              <a:ln w="6600">
                <a:solidFill>
                  <a:srgbClr val="002060"/>
                </a:solidFill>
                <a:prstDash val="solid"/>
              </a:ln>
              <a:solidFill>
                <a:srgbClr val="00B0F0"/>
              </a:solidFill>
              <a:effectLst>
                <a:outerShdw dist="38100" dir="2700000" algn="tl" rotWithShape="0">
                  <a:srgbClr val="002060"/>
                </a:outerShdw>
              </a:effectLst>
              <a:uLnTx/>
              <a:uFillTx/>
              <a:ea typeface="+mn-ea"/>
              <a:cs typeface="+mn-cs"/>
            </a:endParaRPr>
          </a:p>
        </p:txBody>
      </p:sp>
      <p:sp>
        <p:nvSpPr>
          <p:cNvPr id="4" name="Rounded Rectangle 3"/>
          <p:cNvSpPr/>
          <p:nvPr/>
        </p:nvSpPr>
        <p:spPr>
          <a:xfrm>
            <a:off x="250722" y="1979357"/>
            <a:ext cx="12192000" cy="1655044"/>
          </a:xfrm>
          <a:prstGeom prst="roundRect">
            <a:avLst/>
          </a:prstGeom>
          <a:solidFill>
            <a:schemeClr val="accent4">
              <a:lumMod val="40000"/>
              <a:lumOff val="60000"/>
            </a:schemeClr>
          </a:solidFill>
          <a:ln w="28575">
            <a:solidFill>
              <a:srgbClr val="540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dirty="0">
                <a:solidFill>
                  <a:prstClr val="black"/>
                </a:solidFill>
                <a:latin typeface="Calibri" panose="020F0502020204030204"/>
              </a:rPr>
              <a:t>Nêu những việc làm của con người để bảo vệ Trái </a:t>
            </a:r>
            <a:r>
              <a:rPr lang="vi-VN" sz="4000" b="1" dirty="0" smtClean="0">
                <a:solidFill>
                  <a:prstClr val="black"/>
                </a:solidFill>
                <a:latin typeface="Calibri" panose="020F0502020204030204"/>
              </a:rPr>
              <a:t>Đất</a:t>
            </a:r>
            <a:r>
              <a:rPr lang="en-US" sz="4000" b="1" dirty="0" smtClean="0">
                <a:solidFill>
                  <a:prstClr val="black"/>
                </a:solidFill>
                <a:latin typeface="Calibri" panose="020F0502020204030204"/>
              </a:rPr>
              <a:t>?</a:t>
            </a:r>
            <a:r>
              <a:rPr lang="vi-VN" sz="4000" b="1" dirty="0" smtClean="0">
                <a:solidFill>
                  <a:prstClr val="black"/>
                </a:solidFill>
                <a:latin typeface="Calibri" panose="020F0502020204030204"/>
              </a:rPr>
              <a:t> </a:t>
            </a:r>
            <a:endParaRPr lang="vi-VN" sz="4000" b="1" dirty="0">
              <a:solidFill>
                <a:prstClr val="black"/>
              </a:solidFill>
              <a:latin typeface="Calibri" panose="020F0502020204030204"/>
            </a:endParaRPr>
          </a:p>
        </p:txBody>
      </p:sp>
    </p:spTree>
    <p:extLst>
      <p:ext uri="{BB962C8B-B14F-4D97-AF65-F5344CB8AC3E}">
        <p14:creationId xmlns:p14="http://schemas.microsoft.com/office/powerpoint/2010/main" val="200412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1067E8-00C3-0656-822E-14BA7932D61E}"/>
              </a:ext>
            </a:extLst>
          </p:cNvPr>
          <p:cNvPicPr>
            <a:picLocks noChangeAspect="1"/>
          </p:cNvPicPr>
          <p:nvPr/>
        </p:nvPicPr>
        <p:blipFill rotWithShape="1">
          <a:blip r:embed="rId2"/>
          <a:srcRect l="6094" t="9293" r="8047" b="14811"/>
          <a:stretch/>
        </p:blipFill>
        <p:spPr>
          <a:xfrm>
            <a:off x="1963230" y="2797581"/>
            <a:ext cx="6027924" cy="2487359"/>
          </a:xfrm>
          <a:prstGeom prst="rect">
            <a:avLst/>
          </a:prstGeom>
          <a:effectLst>
            <a:glow rad="228600">
              <a:srgbClr val="5FE0FF">
                <a:satMod val="175000"/>
                <a:alpha val="40000"/>
              </a:srgbClr>
            </a:glow>
          </a:effectLst>
        </p:spPr>
      </p:pic>
      <p:sp>
        <p:nvSpPr>
          <p:cNvPr id="7" name="Oval 6">
            <a:extLst>
              <a:ext uri="{FF2B5EF4-FFF2-40B4-BE49-F238E27FC236}">
                <a16:creationId xmlns:a16="http://schemas.microsoft.com/office/drawing/2014/main" id="{590C2580-E595-7225-5040-9E7EAACB7D13}"/>
              </a:ext>
            </a:extLst>
          </p:cNvPr>
          <p:cNvSpPr/>
          <p:nvPr/>
        </p:nvSpPr>
        <p:spPr>
          <a:xfrm>
            <a:off x="4977192" y="2066029"/>
            <a:ext cx="1171863" cy="1027714"/>
          </a:xfrm>
          <a:prstGeom prst="ellipse">
            <a:avLst/>
          </a:prstGeom>
          <a:solidFill>
            <a:srgbClr val="5FE0FF"/>
          </a:solidFill>
          <a:ln w="12700" cap="flat" cmpd="sng" algn="ctr">
            <a:solidFill>
              <a:srgbClr val="5FE0FF">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50" normalizeH="0" baseline="0" noProof="0" dirty="0">
                <a:ln w="9525" cmpd="sng">
                  <a:solidFill>
                    <a:srgbClr val="5FE0FF"/>
                  </a:solidFill>
                  <a:prstDash val="solid"/>
                </a:ln>
                <a:solidFill>
                  <a:srgbClr val="70AD47">
                    <a:tint val="1000"/>
                  </a:srgbClr>
                </a:solidFill>
                <a:effectLst>
                  <a:glow rad="38100">
                    <a:srgbClr val="5FE0FF">
                      <a:alpha val="40000"/>
                    </a:srgbClr>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1</a:t>
            </a:r>
          </a:p>
        </p:txBody>
      </p:sp>
      <p:sp>
        <p:nvSpPr>
          <p:cNvPr id="8" name="TextBox 7">
            <a:extLst>
              <a:ext uri="{FF2B5EF4-FFF2-40B4-BE49-F238E27FC236}">
                <a16:creationId xmlns:a16="http://schemas.microsoft.com/office/drawing/2014/main" id="{61D883EE-8502-E977-5F7E-1756F6321401}"/>
              </a:ext>
            </a:extLst>
          </p:cNvPr>
          <p:cNvSpPr txBox="1"/>
          <p:nvPr/>
        </p:nvSpPr>
        <p:spPr>
          <a:xfrm>
            <a:off x="3074527" y="0"/>
            <a:ext cx="4977192"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smtClean="0">
                <a:ln w="6600">
                  <a:solidFill>
                    <a:srgbClr val="002060"/>
                  </a:solidFill>
                  <a:prstDash val="solid"/>
                </a:ln>
                <a:solidFill>
                  <a:srgbClr val="00B0F0"/>
                </a:solidFill>
                <a:effectLst>
                  <a:outerShdw dist="38100" dir="2700000" algn="tl" rotWithShape="0">
                    <a:srgbClr val="002060"/>
                  </a:outerShdw>
                </a:effectLst>
                <a:uLnTx/>
                <a:uFillTx/>
                <a:ea typeface="+mn-ea"/>
                <a:cs typeface="+mn-cs"/>
              </a:rPr>
              <a:t>Khám</a:t>
            </a:r>
            <a:r>
              <a:rPr kumimoji="0" lang="en-US" sz="8000" b="1" i="0" u="none" strike="noStrike" kern="1200" cap="none" spc="0" normalizeH="0" noProof="0" dirty="0" smtClean="0">
                <a:ln w="6600">
                  <a:solidFill>
                    <a:srgbClr val="002060"/>
                  </a:solidFill>
                  <a:prstDash val="solid"/>
                </a:ln>
                <a:solidFill>
                  <a:srgbClr val="00B0F0"/>
                </a:solidFill>
                <a:effectLst>
                  <a:outerShdw dist="38100" dir="2700000" algn="tl" rotWithShape="0">
                    <a:srgbClr val="002060"/>
                  </a:outerShdw>
                </a:effectLst>
                <a:uLnTx/>
                <a:uFillTx/>
                <a:ea typeface="+mn-ea"/>
                <a:cs typeface="+mn-cs"/>
              </a:rPr>
              <a:t> </a:t>
            </a:r>
            <a:r>
              <a:rPr kumimoji="0" lang="en-US" sz="8000" b="1" i="0" u="none" strike="noStrike" kern="1200" cap="none" spc="0" normalizeH="0" noProof="0" dirty="0" err="1" smtClean="0">
                <a:ln w="6600">
                  <a:solidFill>
                    <a:srgbClr val="002060"/>
                  </a:solidFill>
                  <a:prstDash val="solid"/>
                </a:ln>
                <a:solidFill>
                  <a:srgbClr val="00B0F0"/>
                </a:solidFill>
                <a:effectLst>
                  <a:outerShdw dist="38100" dir="2700000" algn="tl" rotWithShape="0">
                    <a:srgbClr val="002060"/>
                  </a:outerShdw>
                </a:effectLst>
                <a:uLnTx/>
                <a:uFillTx/>
                <a:ea typeface="+mn-ea"/>
                <a:cs typeface="+mn-cs"/>
              </a:rPr>
              <a:t>phá</a:t>
            </a:r>
            <a:endParaRPr kumimoji="0" lang="en-US" sz="8000" b="1" i="0" u="none" strike="noStrike" kern="1200" cap="none" spc="0" normalizeH="0" baseline="0" noProof="0" dirty="0">
              <a:ln w="6600">
                <a:solidFill>
                  <a:srgbClr val="002060"/>
                </a:solidFill>
                <a:prstDash val="solid"/>
              </a:ln>
              <a:solidFill>
                <a:srgbClr val="00B0F0"/>
              </a:solidFill>
              <a:effectLst>
                <a:outerShdw dist="38100" dir="2700000" algn="tl" rotWithShape="0">
                  <a:srgbClr val="002060"/>
                </a:outerShdw>
              </a:effectLst>
              <a:uLnTx/>
              <a:uFillTx/>
              <a:ea typeface="+mn-ea"/>
              <a:cs typeface="+mn-cs"/>
            </a:endParaRPr>
          </a:p>
        </p:txBody>
      </p:sp>
    </p:spTree>
    <p:extLst>
      <p:ext uri="{BB962C8B-B14F-4D97-AF65-F5344CB8AC3E}">
        <p14:creationId xmlns:p14="http://schemas.microsoft.com/office/powerpoint/2010/main" val="375913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80" fill="hold">
                                          <p:stCondLst>
                                            <p:cond delay="0"/>
                                          </p:stCondLst>
                                        </p:cTn>
                                        <p:tgtEl>
                                          <p:spTgt spid="6"/>
                                        </p:tgtEl>
                                        <p:attrNameLst>
                                          <p:attrName>r</p:attrName>
                                        </p:attrNameLst>
                                      </p:cBhvr>
                                    </p:animRot>
                                    <p:animRot by="-240000">
                                      <p:cBhvr>
                                        <p:cTn id="13" dur="160" fill="hold">
                                          <p:stCondLst>
                                            <p:cond delay="160"/>
                                          </p:stCondLst>
                                        </p:cTn>
                                        <p:tgtEl>
                                          <p:spTgt spid="6"/>
                                        </p:tgtEl>
                                        <p:attrNameLst>
                                          <p:attrName>r</p:attrName>
                                        </p:attrNameLst>
                                      </p:cBhvr>
                                    </p:animRot>
                                    <p:animRot by="240000">
                                      <p:cBhvr>
                                        <p:cTn id="14" dur="160" fill="hold">
                                          <p:stCondLst>
                                            <p:cond delay="320"/>
                                          </p:stCondLst>
                                        </p:cTn>
                                        <p:tgtEl>
                                          <p:spTgt spid="6"/>
                                        </p:tgtEl>
                                        <p:attrNameLst>
                                          <p:attrName>r</p:attrName>
                                        </p:attrNameLst>
                                      </p:cBhvr>
                                    </p:animRot>
                                    <p:animRot by="-240000">
                                      <p:cBhvr>
                                        <p:cTn id="15" dur="160" fill="hold">
                                          <p:stCondLst>
                                            <p:cond delay="480"/>
                                          </p:stCondLst>
                                        </p:cTn>
                                        <p:tgtEl>
                                          <p:spTgt spid="6"/>
                                        </p:tgtEl>
                                        <p:attrNameLst>
                                          <p:attrName>r</p:attrName>
                                        </p:attrNameLst>
                                      </p:cBhvr>
                                    </p:animRot>
                                    <p:animRot by="120000">
                                      <p:cBhvr>
                                        <p:cTn id="16" dur="160" fill="hold">
                                          <p:stCondLst>
                                            <p:cond delay="640"/>
                                          </p:stCondLst>
                                        </p:cTn>
                                        <p:tgtEl>
                                          <p:spTgt spid="6"/>
                                        </p:tgtEl>
                                        <p:attrNameLst>
                                          <p:attrName>r</p:attrName>
                                        </p:attrNameLst>
                                      </p:cBhvr>
                                    </p:animRot>
                                  </p:childTnLst>
                                </p:cTn>
                              </p:par>
                              <p:par>
                                <p:cTn id="17" presetID="34" presetClass="emph" presetSubtype="0" fill="hold" grpId="0" nodeType="with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8"/>
                                        </p:tgtEl>
                                        <p:attrNameLst>
                                          <p:attrName>ppt_x</p:attrName>
                                          <p:attrName>ppt_y</p:attrName>
                                        </p:attrNameLst>
                                      </p:cBhvr>
                                    </p:animMotion>
                                    <p:animRot by="1500000">
                                      <p:cBhvr>
                                        <p:cTn id="19" dur="125" fill="hold">
                                          <p:stCondLst>
                                            <p:cond delay="0"/>
                                          </p:stCondLst>
                                        </p:cTn>
                                        <p:tgtEl>
                                          <p:spTgt spid="8"/>
                                        </p:tgtEl>
                                        <p:attrNameLst>
                                          <p:attrName>r</p:attrName>
                                        </p:attrNameLst>
                                      </p:cBhvr>
                                    </p:animRot>
                                    <p:animRot by="-1500000">
                                      <p:cBhvr>
                                        <p:cTn id="20" dur="125" fill="hold">
                                          <p:stCondLst>
                                            <p:cond delay="125"/>
                                          </p:stCondLst>
                                        </p:cTn>
                                        <p:tgtEl>
                                          <p:spTgt spid="8"/>
                                        </p:tgtEl>
                                        <p:attrNameLst>
                                          <p:attrName>r</p:attrName>
                                        </p:attrNameLst>
                                      </p:cBhvr>
                                    </p:animRot>
                                    <p:animRot by="-1500000">
                                      <p:cBhvr>
                                        <p:cTn id="21" dur="125" fill="hold">
                                          <p:stCondLst>
                                            <p:cond delay="250"/>
                                          </p:stCondLst>
                                        </p:cTn>
                                        <p:tgtEl>
                                          <p:spTgt spid="8"/>
                                        </p:tgtEl>
                                        <p:attrNameLst>
                                          <p:attrName>r</p:attrName>
                                        </p:attrNameLst>
                                      </p:cBhvr>
                                    </p:animRot>
                                    <p:animRot by="1500000">
                                      <p:cBhvr>
                                        <p:cTn id="22"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9198"/>
          <a:stretch/>
        </p:blipFill>
        <p:spPr>
          <a:xfrm>
            <a:off x="0" y="0"/>
            <a:ext cx="12192000" cy="6865257"/>
          </a:xfrm>
          <a:prstGeom prst="rect">
            <a:avLst/>
          </a:prstGeom>
        </p:spPr>
      </p:pic>
      <p:sp>
        <p:nvSpPr>
          <p:cNvPr id="17" name="Rectangle: Rounded Corners 6">
            <a:extLst>
              <a:ext uri="{FF2B5EF4-FFF2-40B4-BE49-F238E27FC236}">
                <a16:creationId xmlns:a16="http://schemas.microsoft.com/office/drawing/2014/main" id="{C4D63267-0065-4DF6-B5B4-D4A3E36F9DF0}"/>
              </a:ext>
            </a:extLst>
          </p:cNvPr>
          <p:cNvSpPr/>
          <p:nvPr/>
        </p:nvSpPr>
        <p:spPr>
          <a:xfrm>
            <a:off x="233390" y="144736"/>
            <a:ext cx="11837449" cy="6649913"/>
          </a:xfrm>
          <a:prstGeom prst="roundRect">
            <a:avLst>
              <a:gd name="adj" fmla="val 13348"/>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4772DA2-0A3E-CE3F-40DE-E7F819C4C18D}"/>
              </a:ext>
            </a:extLst>
          </p:cNvPr>
          <p:cNvSpPr txBox="1"/>
          <p:nvPr/>
        </p:nvSpPr>
        <p:spPr>
          <a:xfrm>
            <a:off x="333375" y="342900"/>
            <a:ext cx="11858625" cy="5693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ĐIỀU NHỎ TỚ LÀM CHO TRÁI ĐẤT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 là những điều nhỏ thôi, nhưng tớ tin rằng nếu mọi người cùng làm thì kết quả sẽ rất lớn.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1. Không vứt rác bừa bãi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Nhiều bạn thản nhiên vứt rác ra đường, vì cho rằng có người dọn hộ. Nếu ai cũng như thế, Trái Đất sẽ biến thành núi rác khổng lồ.</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Không dùng túi ni lông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Ước tính hiện nay có khoảng 300 triệu túi ni lông đang bị vứt trôi nổi trên đại dương. Để cứu sinh vật biển, chúng ta có thể dùng túi vải, túi giấy,... thay cho túi ni lông.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3. Không lãng phí thức ăn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 này chắc chắn ai cũng làm được. Không để thừa thức ăn là chúng ta tôn trọng người làm ra thức ăn cho mình. Và thế là Trái Đất cũng được tôn trọng.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lượt bạn rồi. Hãy viết tiếp những điều thứ tư, thứ năm,...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Trang Nguyễn)</a:t>
            </a:r>
          </a:p>
        </p:txBody>
      </p:sp>
      <p:sp>
        <p:nvSpPr>
          <p:cNvPr id="3" name="Rectangle: Rounded Corners 2">
            <a:extLst>
              <a:ext uri="{FF2B5EF4-FFF2-40B4-BE49-F238E27FC236}">
                <a16:creationId xmlns:a16="http://schemas.microsoft.com/office/drawing/2014/main" id="{E33F328D-AB22-7C90-922B-06AA44DC5452}"/>
              </a:ext>
            </a:extLst>
          </p:cNvPr>
          <p:cNvSpPr/>
          <p:nvPr/>
        </p:nvSpPr>
        <p:spPr>
          <a:xfrm>
            <a:off x="666670" y="5907991"/>
            <a:ext cx="3319860" cy="589280"/>
          </a:xfrm>
          <a:prstGeom prst="roundRect">
            <a:avLst>
              <a:gd name="adj" fmla="val 3046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Cùng</a:t>
            </a:r>
            <a:r>
              <a:rPr lang="en-US" sz="2800" dirty="0">
                <a:latin typeface="Arial-Rounded" panose="020B0500000000000000" pitchFamily="34" charset="0"/>
                <a:ea typeface="Arial-Rounded" panose="020B0500000000000000" pitchFamily="34" charset="0"/>
                <a:cs typeface="Arial-Rounded" panose="020B0500000000000000" pitchFamily="34" charset="0"/>
              </a:rPr>
              <a:t> chia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đoạn</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54C016D9-D8E8-41CE-E680-F1F43DDBD3F7}"/>
              </a:ext>
            </a:extLst>
          </p:cNvPr>
          <p:cNvSpPr/>
          <p:nvPr/>
        </p:nvSpPr>
        <p:spPr>
          <a:xfrm>
            <a:off x="364530" y="851457"/>
            <a:ext cx="11663680" cy="1863168"/>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7" name="Oval 6">
            <a:extLst>
              <a:ext uri="{FF2B5EF4-FFF2-40B4-BE49-F238E27FC236}">
                <a16:creationId xmlns:a16="http://schemas.microsoft.com/office/drawing/2014/main" id="{4152547F-03AA-2D67-F255-26FBD59FF066}"/>
              </a:ext>
            </a:extLst>
          </p:cNvPr>
          <p:cNvSpPr/>
          <p:nvPr/>
        </p:nvSpPr>
        <p:spPr>
          <a:xfrm>
            <a:off x="126527" y="707383"/>
            <a:ext cx="463997" cy="496868"/>
          </a:xfrm>
          <a:prstGeom prst="ellipse">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sp>
        <p:nvSpPr>
          <p:cNvPr id="8" name="Rectangle 7">
            <a:extLst>
              <a:ext uri="{FF2B5EF4-FFF2-40B4-BE49-F238E27FC236}">
                <a16:creationId xmlns:a16="http://schemas.microsoft.com/office/drawing/2014/main" id="{46DC9480-FC6D-707B-3291-B2800F53D44C}"/>
              </a:ext>
            </a:extLst>
          </p:cNvPr>
          <p:cNvSpPr/>
          <p:nvPr/>
        </p:nvSpPr>
        <p:spPr>
          <a:xfrm>
            <a:off x="335955" y="2842182"/>
            <a:ext cx="11663680" cy="1101168"/>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9" name="Oval 8">
            <a:extLst>
              <a:ext uri="{FF2B5EF4-FFF2-40B4-BE49-F238E27FC236}">
                <a16:creationId xmlns:a16="http://schemas.microsoft.com/office/drawing/2014/main" id="{1B6A4911-BAF1-9C21-B0FA-72CCF8FB92AC}"/>
              </a:ext>
            </a:extLst>
          </p:cNvPr>
          <p:cNvSpPr/>
          <p:nvPr/>
        </p:nvSpPr>
        <p:spPr>
          <a:xfrm>
            <a:off x="97952" y="2698108"/>
            <a:ext cx="463997" cy="496868"/>
          </a:xfrm>
          <a:prstGeom prst="ellipse">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sp>
        <p:nvSpPr>
          <p:cNvPr id="10" name="Rectangle 9">
            <a:extLst>
              <a:ext uri="{FF2B5EF4-FFF2-40B4-BE49-F238E27FC236}">
                <a16:creationId xmlns:a16="http://schemas.microsoft.com/office/drawing/2014/main" id="{F33D5783-F1F8-95E0-0BC2-0B6FDF8C7653}"/>
              </a:ext>
            </a:extLst>
          </p:cNvPr>
          <p:cNvSpPr/>
          <p:nvPr/>
        </p:nvSpPr>
        <p:spPr>
          <a:xfrm>
            <a:off x="326430" y="3994707"/>
            <a:ext cx="11663680" cy="1615518"/>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11" name="Oval 10">
            <a:extLst>
              <a:ext uri="{FF2B5EF4-FFF2-40B4-BE49-F238E27FC236}">
                <a16:creationId xmlns:a16="http://schemas.microsoft.com/office/drawing/2014/main" id="{613EBF81-23A3-970D-DD31-8EE7E7EE4F9F}"/>
              </a:ext>
            </a:extLst>
          </p:cNvPr>
          <p:cNvSpPr/>
          <p:nvPr/>
        </p:nvSpPr>
        <p:spPr>
          <a:xfrm>
            <a:off x="88427" y="3850633"/>
            <a:ext cx="463997" cy="496868"/>
          </a:xfrm>
          <a:prstGeom prst="ellipse">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spTree>
    <p:extLst>
      <p:ext uri="{BB962C8B-B14F-4D97-AF65-F5344CB8AC3E}">
        <p14:creationId xmlns:p14="http://schemas.microsoft.com/office/powerpoint/2010/main" val="34785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2E42FCC-B779-3104-B689-1C2E313ACB37}"/>
              </a:ext>
            </a:extLst>
          </p:cNvPr>
          <p:cNvGrpSpPr/>
          <p:nvPr/>
        </p:nvGrpSpPr>
        <p:grpSpPr>
          <a:xfrm>
            <a:off x="2918974" y="843306"/>
            <a:ext cx="3540234" cy="625703"/>
            <a:chOff x="1053394" y="206467"/>
            <a:chExt cx="2880723" cy="432581"/>
          </a:xfrm>
        </p:grpSpPr>
        <p:sp>
          <p:nvSpPr>
            <p:cNvPr id="5" name="Rectangle: Rounded Corners 43">
              <a:extLst>
                <a:ext uri="{FF2B5EF4-FFF2-40B4-BE49-F238E27FC236}">
                  <a16:creationId xmlns:a16="http://schemas.microsoft.com/office/drawing/2014/main" id="{27353C6A-1E69-A3AB-B0BE-664BA71D42AE}"/>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cs typeface="Calibri" panose="020F0502020204030204" pitchFamily="34" charset="0"/>
                <a:sym typeface="Arial"/>
              </a:endParaRPr>
            </a:p>
          </p:txBody>
        </p:sp>
        <p:sp>
          <p:nvSpPr>
            <p:cNvPr id="6" name="Rectangle 5">
              <a:extLst>
                <a:ext uri="{FF2B5EF4-FFF2-40B4-BE49-F238E27FC236}">
                  <a16:creationId xmlns:a16="http://schemas.microsoft.com/office/drawing/2014/main" id="{8BB2DF3C-6EBE-E9A7-E162-166656C7E282}"/>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nhóm</a:t>
              </a:r>
              <a:endPar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A4BAD8A3-6CFA-9127-72E0-FADCEDD6C06C}"/>
              </a:ext>
            </a:extLst>
          </p:cNvPr>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2103068" y="791075"/>
            <a:ext cx="667016" cy="744576"/>
          </a:xfrm>
          <a:prstGeom prst="rect">
            <a:avLst/>
          </a:prstGeom>
        </p:spPr>
      </p:pic>
      <p:sp>
        <p:nvSpPr>
          <p:cNvPr id="8" name="Rectangle 7">
            <a:extLst>
              <a:ext uri="{FF2B5EF4-FFF2-40B4-BE49-F238E27FC236}">
                <a16:creationId xmlns:a16="http://schemas.microsoft.com/office/drawing/2014/main" id="{E8FA8CBB-55A9-44A8-0FE7-DD9AAA37EB17}"/>
              </a:ext>
            </a:extLst>
          </p:cNvPr>
          <p:cNvSpPr/>
          <p:nvPr/>
        </p:nvSpPr>
        <p:spPr>
          <a:xfrm>
            <a:off x="670154" y="2521059"/>
            <a:ext cx="4199859" cy="1815882"/>
          </a:xfrm>
          <a:prstGeom prst="rect">
            <a:avLst/>
          </a:prstGeom>
          <a:solidFill>
            <a:srgbClr val="70AD47">
              <a:lumMod val="40000"/>
              <a:lumOff val="60000"/>
            </a:srgbClr>
          </a:solidFill>
          <a:ln w="19050">
            <a:solidFill>
              <a:srgbClr val="70AD47">
                <a:lumMod val="75000"/>
              </a:srgb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2800" b="1" i="0" u="none" strike="noStrike" kern="0" cap="none" spc="0" normalizeH="0" baseline="0" noProof="0" dirty="0" err="1">
                <a:ln>
                  <a:noFill/>
                </a:ln>
                <a:solidFill>
                  <a:srgbClr val="FC291B"/>
                </a:solidFill>
                <a:effectLst/>
                <a:uLnTx/>
                <a:uFillTx/>
                <a:ea typeface="宋体" panose="02010600030101010101" pitchFamily="2" charset="-122"/>
                <a:cs typeface="Calibri" panose="020F0502020204030204" pitchFamily="34" charset="0"/>
                <a:sym typeface="Arial"/>
              </a:rPr>
              <a:t>Yêu</a:t>
            </a:r>
            <a:r>
              <a:rPr kumimoji="0" lang="zh-CN" altLang="en-US" sz="2800" b="1" i="0" u="none" strike="noStrike" kern="0" cap="none" spc="0" normalizeH="0" baseline="0" noProof="0" dirty="0">
                <a:ln>
                  <a:noFill/>
                </a:ln>
                <a:solidFill>
                  <a:srgbClr val="FC291B"/>
                </a:solidFill>
                <a:effectLst/>
                <a:uLnTx/>
                <a:uFillTx/>
                <a:ea typeface="宋体" panose="02010600030101010101" pitchFamily="2" charset="-122"/>
                <a:cs typeface="Calibri" panose="020F0502020204030204" pitchFamily="34" charset="0"/>
                <a:sym typeface="Arial"/>
              </a:rPr>
              <a:t> </a:t>
            </a:r>
            <a:r>
              <a:rPr kumimoji="0" lang="en-US" altLang="zh-CN" sz="2800" b="1" i="0" u="none" strike="noStrike" kern="0" cap="none" spc="0" normalizeH="0" baseline="0" noProof="0" dirty="0" err="1">
                <a:ln>
                  <a:noFill/>
                </a:ln>
                <a:solidFill>
                  <a:srgbClr val="FC291B"/>
                </a:solidFill>
                <a:effectLst/>
                <a:uLnTx/>
                <a:uFillTx/>
                <a:ea typeface="宋体" panose="02010600030101010101" pitchFamily="2" charset="-122"/>
                <a:cs typeface="Calibri" panose="020F0502020204030204" pitchFamily="34" charset="0"/>
                <a:sym typeface="Arial"/>
              </a:rPr>
              <a:t>cầu</a:t>
            </a:r>
            <a:endParaRPr kumimoji="0" lang="zh-CN" altLang="en-US" sz="2800" b="1" i="0" u="none" strike="noStrike" kern="0" cap="none" spc="0" normalizeH="0" baseline="0" noProof="0" dirty="0">
              <a:ln>
                <a:noFill/>
              </a:ln>
              <a:solidFill>
                <a:srgbClr val="FC291B"/>
              </a:solidFill>
              <a:effectLst/>
              <a:uLnTx/>
              <a:uFillTx/>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Phân</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công</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đọc</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theo</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đoạn</a:t>
            </a:r>
            <a:endPar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Tất</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cả</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thành</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viên</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đều</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đọc</a:t>
            </a:r>
            <a:endPar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Giải</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nghĩa</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từ</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cùng</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nhau</a:t>
            </a:r>
            <a:endPar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endParaRPr>
          </a:p>
        </p:txBody>
      </p:sp>
      <p:pic>
        <p:nvPicPr>
          <p:cNvPr id="9" name="Picture 8">
            <a:extLst>
              <a:ext uri="{FF2B5EF4-FFF2-40B4-BE49-F238E27FC236}">
                <a16:creationId xmlns:a16="http://schemas.microsoft.com/office/drawing/2014/main" id="{95941F9E-C4C6-D6A3-E041-2A2267E037EE}"/>
              </a:ext>
            </a:extLst>
          </p:cNvPr>
          <p:cNvPicPr>
            <a:picLocks noChangeAspect="1"/>
          </p:cNvPicPr>
          <p:nvPr/>
        </p:nvPicPr>
        <p:blipFill>
          <a:blip r:embed="rId4"/>
          <a:stretch>
            <a:fillRect/>
          </a:stretch>
        </p:blipFill>
        <p:spPr>
          <a:xfrm>
            <a:off x="6469028" y="2348939"/>
            <a:ext cx="5196943" cy="2160122"/>
          </a:xfrm>
          <a:prstGeom prst="rect">
            <a:avLst/>
          </a:prstGeom>
        </p:spPr>
      </p:pic>
    </p:spTree>
    <p:extLst>
      <p:ext uri="{BB962C8B-B14F-4D97-AF65-F5344CB8AC3E}">
        <p14:creationId xmlns:p14="http://schemas.microsoft.com/office/powerpoint/2010/main" val="53270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CE2F773-F444-9A19-F363-581E32F2184D}"/>
              </a:ext>
            </a:extLst>
          </p:cNvPr>
          <p:cNvGrpSpPr/>
          <p:nvPr/>
        </p:nvGrpSpPr>
        <p:grpSpPr>
          <a:xfrm>
            <a:off x="2747524" y="967131"/>
            <a:ext cx="3540234" cy="625703"/>
            <a:chOff x="1053394" y="206467"/>
            <a:chExt cx="2880723" cy="432581"/>
          </a:xfrm>
        </p:grpSpPr>
        <p:sp>
          <p:nvSpPr>
            <p:cNvPr id="18" name="Rectangle: Rounded Corners 43">
              <a:extLst>
                <a:ext uri="{FF2B5EF4-FFF2-40B4-BE49-F238E27FC236}">
                  <a16:creationId xmlns:a16="http://schemas.microsoft.com/office/drawing/2014/main" id="{38FBBDCF-87AF-C29E-3B05-BB3C49DC987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cs typeface="Calibri" panose="020F0502020204030204" pitchFamily="34" charset="0"/>
                <a:sym typeface="Arial"/>
              </a:endParaRPr>
            </a:p>
          </p:txBody>
        </p:sp>
        <p:sp>
          <p:nvSpPr>
            <p:cNvPr id="19" name="Rectangle 18">
              <a:extLst>
                <a:ext uri="{FF2B5EF4-FFF2-40B4-BE49-F238E27FC236}">
                  <a16:creationId xmlns:a16="http://schemas.microsoft.com/office/drawing/2014/main" id="{30CAC0E4-6D12-E25F-892E-A6E7EBD978F9}"/>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endParaRPr>
            </a:p>
          </p:txBody>
        </p:sp>
      </p:grpSp>
      <p:pic>
        <p:nvPicPr>
          <p:cNvPr id="20" name="Picture 19">
            <a:extLst>
              <a:ext uri="{FF2B5EF4-FFF2-40B4-BE49-F238E27FC236}">
                <a16:creationId xmlns:a16="http://schemas.microsoft.com/office/drawing/2014/main" id="{BB74A115-8A51-F0AC-2C7F-1E329F756A6D}"/>
              </a:ext>
            </a:extLst>
          </p:cNvPr>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1931618" y="914900"/>
            <a:ext cx="667016" cy="744576"/>
          </a:xfrm>
          <a:prstGeom prst="rect">
            <a:avLst/>
          </a:prstGeom>
        </p:spPr>
      </p:pic>
      <p:pic>
        <p:nvPicPr>
          <p:cNvPr id="21" name="Picture 20">
            <a:extLst>
              <a:ext uri="{FF2B5EF4-FFF2-40B4-BE49-F238E27FC236}">
                <a16:creationId xmlns:a16="http://schemas.microsoft.com/office/drawing/2014/main" id="{D5AE59BF-987D-6D2B-32E6-ECF1C08527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2442318" y="4572385"/>
            <a:ext cx="918316" cy="710199"/>
          </a:xfrm>
          <a:prstGeom prst="rect">
            <a:avLst/>
          </a:prstGeom>
        </p:spPr>
      </p:pic>
      <p:pic>
        <p:nvPicPr>
          <p:cNvPr id="22" name="Picture 21">
            <a:extLst>
              <a:ext uri="{FF2B5EF4-FFF2-40B4-BE49-F238E27FC236}">
                <a16:creationId xmlns:a16="http://schemas.microsoft.com/office/drawing/2014/main" id="{387219A3-EDB0-38F9-C67A-6ED4408DAB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flipV="1">
            <a:off x="9179896" y="4647835"/>
            <a:ext cx="820756" cy="634749"/>
          </a:xfrm>
          <a:prstGeom prst="rect">
            <a:avLst/>
          </a:prstGeom>
        </p:spPr>
      </p:pic>
      <p:sp>
        <p:nvSpPr>
          <p:cNvPr id="23" name="Rounded Rectangle 31">
            <a:extLst>
              <a:ext uri="{FF2B5EF4-FFF2-40B4-BE49-F238E27FC236}">
                <a16:creationId xmlns:a16="http://schemas.microsoft.com/office/drawing/2014/main" id="{1E9286FF-FFE7-B282-C090-DA8B8E86948D}"/>
              </a:ext>
            </a:extLst>
          </p:cNvPr>
          <p:cNvSpPr/>
          <p:nvPr/>
        </p:nvSpPr>
        <p:spPr>
          <a:xfrm>
            <a:off x="1347130" y="298727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cs typeface="Calibri" panose="020F0502020204030204" pitchFamily="34" charset="0"/>
              <a:sym typeface="Arial"/>
            </a:endParaRPr>
          </a:p>
        </p:txBody>
      </p:sp>
      <p:sp>
        <p:nvSpPr>
          <p:cNvPr id="24" name="Rectangle 23">
            <a:extLst>
              <a:ext uri="{FF2B5EF4-FFF2-40B4-BE49-F238E27FC236}">
                <a16:creationId xmlns:a16="http://schemas.microsoft.com/office/drawing/2014/main" id="{4600C830-CAD0-D89E-B381-6E8587DD74FB}"/>
              </a:ext>
            </a:extLst>
          </p:cNvPr>
          <p:cNvSpPr/>
          <p:nvPr/>
        </p:nvSpPr>
        <p:spPr>
          <a:xfrm>
            <a:off x="4152569" y="1842031"/>
            <a:ext cx="3964547" cy="646331"/>
          </a:xfrm>
          <a:prstGeom prst="rect">
            <a:avLst/>
          </a:prstGeom>
        </p:spPr>
        <p:txBody>
          <a:bodyPr wrap="none">
            <a:spAutoFit/>
          </a:bodyPr>
          <a:lstStyle/>
          <a:p>
            <a:pPr algn="ctr">
              <a:buClr>
                <a:srgbClr val="000000"/>
              </a:buClr>
              <a:buFont typeface="Arial"/>
              <a:buNone/>
              <a:defRPr/>
            </a:pPr>
            <a:r>
              <a:rPr lang="en-US" altLang="zh-CN" sz="3600" b="1" dirty="0" err="1">
                <a:solidFill>
                  <a:srgbClr val="FF1531"/>
                </a:solidFill>
                <a:latin typeface="Nunito Black" pitchFamily="2" charset="0"/>
                <a:cs typeface="Calibri" panose="020F0502020204030204" pitchFamily="34" charset="0"/>
                <a:sym typeface="Arial"/>
              </a:rPr>
              <a:t>Tiêu</a:t>
            </a:r>
            <a:r>
              <a:rPr lang="zh-CN" altLang="en-US" sz="3600" b="1" dirty="0">
                <a:solidFill>
                  <a:srgbClr val="FF1531"/>
                </a:solidFill>
                <a:latin typeface="Nunito Black" pitchFamily="2" charset="0"/>
                <a:cs typeface="Calibri" panose="020F0502020204030204" pitchFamily="34" charset="0"/>
                <a:sym typeface="Arial"/>
              </a:rPr>
              <a:t> </a:t>
            </a:r>
            <a:r>
              <a:rPr lang="en-US" altLang="zh-CN" sz="3600" b="1" dirty="0" err="1">
                <a:solidFill>
                  <a:srgbClr val="FF1531"/>
                </a:solidFill>
                <a:latin typeface="Nunito Black" pitchFamily="2" charset="0"/>
                <a:cs typeface="Calibri" panose="020F0502020204030204" pitchFamily="34" charset="0"/>
                <a:sym typeface="Arial"/>
              </a:rPr>
              <a:t>chí</a:t>
            </a:r>
            <a:r>
              <a:rPr lang="zh-CN" altLang="en-US" sz="3600" b="1" dirty="0">
                <a:solidFill>
                  <a:srgbClr val="FF1531"/>
                </a:solidFill>
                <a:latin typeface="Nunito Black" pitchFamily="2" charset="0"/>
                <a:cs typeface="Calibri" panose="020F0502020204030204" pitchFamily="34" charset="0"/>
                <a:sym typeface="Arial"/>
              </a:rPr>
              <a:t> </a:t>
            </a:r>
            <a:r>
              <a:rPr lang="en-US" altLang="zh-CN" sz="3600" b="1" dirty="0" err="1">
                <a:solidFill>
                  <a:srgbClr val="FF1531"/>
                </a:solidFill>
                <a:latin typeface="Nunito Black" pitchFamily="2" charset="0"/>
                <a:cs typeface="Calibri" panose="020F0502020204030204" pitchFamily="34" charset="0"/>
                <a:sym typeface="Arial"/>
              </a:rPr>
              <a:t>đánh</a:t>
            </a:r>
            <a:r>
              <a:rPr lang="zh-CN" altLang="en-US" sz="3600" b="1" dirty="0">
                <a:solidFill>
                  <a:srgbClr val="FF1531"/>
                </a:solidFill>
                <a:latin typeface="Nunito Black" pitchFamily="2" charset="0"/>
                <a:cs typeface="Calibri" panose="020F0502020204030204" pitchFamily="34" charset="0"/>
                <a:sym typeface="Arial"/>
              </a:rPr>
              <a:t> </a:t>
            </a:r>
            <a:r>
              <a:rPr lang="en-US" altLang="zh-CN" sz="3600" b="1" dirty="0" err="1">
                <a:solidFill>
                  <a:srgbClr val="FF1531"/>
                </a:solidFill>
                <a:latin typeface="Nunito Black" pitchFamily="2" charset="0"/>
                <a:cs typeface="Calibri" panose="020F0502020204030204" pitchFamily="34" charset="0"/>
                <a:sym typeface="Arial"/>
              </a:rPr>
              <a:t>giá</a:t>
            </a:r>
            <a:endParaRPr lang="zh-CN" altLang="en-US" sz="3600" b="1" dirty="0">
              <a:solidFill>
                <a:srgbClr val="FF1531"/>
              </a:solidFill>
              <a:latin typeface="Nunito Black" pitchFamily="2" charset="0"/>
              <a:cs typeface="Calibri" panose="020F0502020204030204" pitchFamily="34" charset="0"/>
              <a:sym typeface="Arial"/>
            </a:endParaRPr>
          </a:p>
        </p:txBody>
      </p:sp>
      <p:sp>
        <p:nvSpPr>
          <p:cNvPr id="25" name="Rectangle 24">
            <a:extLst>
              <a:ext uri="{FF2B5EF4-FFF2-40B4-BE49-F238E27FC236}">
                <a16:creationId xmlns:a16="http://schemas.microsoft.com/office/drawing/2014/main" id="{E62A5F73-A39A-A5CB-CCED-24AFBC8E1C5F}"/>
              </a:ext>
            </a:extLst>
          </p:cNvPr>
          <p:cNvSpPr/>
          <p:nvPr/>
        </p:nvSpPr>
        <p:spPr>
          <a:xfrm>
            <a:off x="2081196" y="2918880"/>
            <a:ext cx="1776448" cy="584775"/>
          </a:xfrm>
          <a:prstGeom prst="rect">
            <a:avLst/>
          </a:prstGeom>
        </p:spPr>
        <p:txBody>
          <a:bodyPr wrap="none">
            <a:spAutoFit/>
          </a:bodyPr>
          <a:lstStyle/>
          <a:p>
            <a:pPr>
              <a:buClr>
                <a:srgbClr val="000000"/>
              </a:buClr>
              <a:buFont typeface="Arial"/>
              <a:buNone/>
              <a:defRPr/>
            </a:pPr>
            <a:r>
              <a:rPr lang="en-US" altLang="zh-CN" sz="3200">
                <a:solidFill>
                  <a:srgbClr val="000000"/>
                </a:solidFill>
                <a:cs typeface="Calibri" panose="020F0502020204030204" pitchFamily="34" charset="0"/>
                <a:sym typeface="Arial"/>
              </a:rPr>
              <a:t>Đọc</a:t>
            </a:r>
            <a:r>
              <a:rPr lang="zh-CN" altLang="en-US" sz="3200">
                <a:solidFill>
                  <a:srgbClr val="000000"/>
                </a:solidFill>
                <a:cs typeface="Calibri" panose="020F0502020204030204" pitchFamily="34" charset="0"/>
                <a:sym typeface="Arial"/>
              </a:rPr>
              <a:t> </a:t>
            </a:r>
            <a:r>
              <a:rPr lang="en-US" altLang="zh-CN" sz="3200">
                <a:solidFill>
                  <a:srgbClr val="000000"/>
                </a:solidFill>
                <a:cs typeface="Calibri" panose="020F0502020204030204" pitchFamily="34" charset="0"/>
                <a:sym typeface="Arial"/>
              </a:rPr>
              <a:t>đúng</a:t>
            </a:r>
            <a:endParaRPr lang="zh-CN" altLang="en-US" sz="3200">
              <a:solidFill>
                <a:srgbClr val="000000"/>
              </a:solidFill>
              <a:cs typeface="Calibri" panose="020F0502020204030204" pitchFamily="34" charset="0"/>
              <a:sym typeface="Arial"/>
            </a:endParaRPr>
          </a:p>
        </p:txBody>
      </p:sp>
      <p:sp>
        <p:nvSpPr>
          <p:cNvPr id="26" name="Oval 25">
            <a:extLst>
              <a:ext uri="{FF2B5EF4-FFF2-40B4-BE49-F238E27FC236}">
                <a16:creationId xmlns:a16="http://schemas.microsoft.com/office/drawing/2014/main" id="{B929C73C-A38D-A187-CF35-736CB97DC877}"/>
              </a:ext>
            </a:extLst>
          </p:cNvPr>
          <p:cNvSpPr/>
          <p:nvPr/>
        </p:nvSpPr>
        <p:spPr>
          <a:xfrm>
            <a:off x="1439443" y="303306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r>
              <a:rPr lang="en-US" sz="3200" b="1" kern="0" dirty="0">
                <a:solidFill>
                  <a:srgbClr val="0070C0"/>
                </a:solidFill>
                <a:ea typeface="inpin heiti" charset="-122"/>
                <a:cs typeface="Calibri" panose="020F0502020204030204" pitchFamily="34" charset="0"/>
                <a:sym typeface="Arial"/>
              </a:rPr>
              <a:t>1</a:t>
            </a:r>
            <a:endParaRPr lang="en-US" sz="2800" kern="0" dirty="0">
              <a:solidFill>
                <a:prstClr val="white"/>
              </a:solidFill>
              <a:cs typeface="Calibri" panose="020F0502020204030204" pitchFamily="34" charset="0"/>
              <a:sym typeface="Arial"/>
            </a:endParaRPr>
          </a:p>
        </p:txBody>
      </p:sp>
      <p:grpSp>
        <p:nvGrpSpPr>
          <p:cNvPr id="27" name="Group 26">
            <a:extLst>
              <a:ext uri="{FF2B5EF4-FFF2-40B4-BE49-F238E27FC236}">
                <a16:creationId xmlns:a16="http://schemas.microsoft.com/office/drawing/2014/main" id="{B6099670-DCD7-4D1D-6EEC-0C68F2699D19}"/>
              </a:ext>
            </a:extLst>
          </p:cNvPr>
          <p:cNvGrpSpPr/>
          <p:nvPr/>
        </p:nvGrpSpPr>
        <p:grpSpPr>
          <a:xfrm>
            <a:off x="1347130" y="3608064"/>
            <a:ext cx="3645680" cy="643894"/>
            <a:chOff x="1717199" y="4363552"/>
            <a:chExt cx="3645680" cy="643894"/>
          </a:xfrm>
        </p:grpSpPr>
        <p:sp>
          <p:nvSpPr>
            <p:cNvPr id="28" name="Rounded Rectangle 36">
              <a:extLst>
                <a:ext uri="{FF2B5EF4-FFF2-40B4-BE49-F238E27FC236}">
                  <a16:creationId xmlns:a16="http://schemas.microsoft.com/office/drawing/2014/main" id="{CF56663F-F912-C483-5303-650808DCCA22}"/>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cs typeface="Calibri" panose="020F0502020204030204" pitchFamily="34" charset="0"/>
                <a:sym typeface="Arial"/>
              </a:endParaRPr>
            </a:p>
          </p:txBody>
        </p:sp>
        <p:sp>
          <p:nvSpPr>
            <p:cNvPr id="29" name="Rectangle 28">
              <a:extLst>
                <a:ext uri="{FF2B5EF4-FFF2-40B4-BE49-F238E27FC236}">
                  <a16:creationId xmlns:a16="http://schemas.microsoft.com/office/drawing/2014/main" id="{9CA0AEB5-A38A-BD97-5085-D510ABF9CEDE}"/>
                </a:ext>
              </a:extLst>
            </p:cNvPr>
            <p:cNvSpPr/>
            <p:nvPr/>
          </p:nvSpPr>
          <p:spPr>
            <a:xfrm>
              <a:off x="2451265" y="4363552"/>
              <a:ext cx="1832553"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cs typeface="Calibri" panose="020F0502020204030204" pitchFamily="34" charset="0"/>
                  <a:sym typeface="Arial"/>
                </a:rPr>
                <a:t>Đọc</a:t>
              </a:r>
              <a:r>
                <a:rPr lang="zh-CN" altLang="en-US" sz="3200" kern="0" dirty="0">
                  <a:solidFill>
                    <a:srgbClr val="000000"/>
                  </a:solidFill>
                  <a:cs typeface="Calibri" panose="020F0502020204030204" pitchFamily="34" charset="0"/>
                  <a:sym typeface="Arial"/>
                </a:rPr>
                <a:t> </a:t>
              </a:r>
              <a:r>
                <a:rPr lang="en-US" altLang="zh-CN" sz="3200" kern="0" dirty="0">
                  <a:solidFill>
                    <a:srgbClr val="000000"/>
                  </a:solidFill>
                  <a:cs typeface="Calibri" panose="020F0502020204030204" pitchFamily="34" charset="0"/>
                  <a:sym typeface="Arial"/>
                </a:rPr>
                <a:t>to, </a:t>
              </a:r>
              <a:r>
                <a:rPr lang="en-US" altLang="zh-CN" sz="3200" kern="0" dirty="0" err="1">
                  <a:solidFill>
                    <a:srgbClr val="000000"/>
                  </a:solidFill>
                  <a:cs typeface="Calibri" panose="020F0502020204030204" pitchFamily="34" charset="0"/>
                  <a:sym typeface="Arial"/>
                </a:rPr>
                <a:t>rõ</a:t>
              </a:r>
              <a:endParaRPr lang="zh-CN" altLang="en-US" sz="3200" kern="0" dirty="0">
                <a:solidFill>
                  <a:srgbClr val="000000"/>
                </a:solidFill>
                <a:cs typeface="Calibri" panose="020F0502020204030204" pitchFamily="34" charset="0"/>
                <a:sym typeface="Arial"/>
              </a:endParaRPr>
            </a:p>
          </p:txBody>
        </p:sp>
        <p:sp>
          <p:nvSpPr>
            <p:cNvPr id="30" name="Oval 29">
              <a:extLst>
                <a:ext uri="{FF2B5EF4-FFF2-40B4-BE49-F238E27FC236}">
                  <a16:creationId xmlns:a16="http://schemas.microsoft.com/office/drawing/2014/main" id="{23640450-6A2B-F228-A9B4-337E09FAA7CC}"/>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ea typeface="inpin heiti" charset="-122"/>
                  <a:cs typeface="Calibri" panose="020F0502020204030204" pitchFamily="34" charset="0"/>
                  <a:sym typeface="Arial"/>
                </a:rPr>
                <a:t>2</a:t>
              </a:r>
              <a:endParaRPr lang="en-US" sz="2800" kern="0" dirty="0">
                <a:solidFill>
                  <a:prstClr val="black"/>
                </a:solidFill>
                <a:cs typeface="Calibri" panose="020F0502020204030204" pitchFamily="34" charset="0"/>
                <a:sym typeface="Arial"/>
              </a:endParaRPr>
            </a:p>
          </p:txBody>
        </p:sp>
      </p:grpSp>
      <p:grpSp>
        <p:nvGrpSpPr>
          <p:cNvPr id="31" name="Group 30">
            <a:extLst>
              <a:ext uri="{FF2B5EF4-FFF2-40B4-BE49-F238E27FC236}">
                <a16:creationId xmlns:a16="http://schemas.microsoft.com/office/drawing/2014/main" id="{E9C6E6C6-5AB9-E95B-B75A-3A3599F95A2C}"/>
              </a:ext>
            </a:extLst>
          </p:cNvPr>
          <p:cNvGrpSpPr/>
          <p:nvPr/>
        </p:nvGrpSpPr>
        <p:grpSpPr>
          <a:xfrm>
            <a:off x="1347130" y="4346532"/>
            <a:ext cx="5119273" cy="643894"/>
            <a:chOff x="1717199" y="5199333"/>
            <a:chExt cx="5119273" cy="643894"/>
          </a:xfrm>
        </p:grpSpPr>
        <p:sp>
          <p:nvSpPr>
            <p:cNvPr id="32" name="Rounded Rectangle 40">
              <a:extLst>
                <a:ext uri="{FF2B5EF4-FFF2-40B4-BE49-F238E27FC236}">
                  <a16:creationId xmlns:a16="http://schemas.microsoft.com/office/drawing/2014/main" id="{E803A9C3-A41D-3891-FA2A-4C3C824DE404}"/>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cs typeface="Calibri" panose="020F0502020204030204" pitchFamily="34" charset="0"/>
                <a:sym typeface="Arial"/>
              </a:endParaRPr>
            </a:p>
          </p:txBody>
        </p:sp>
        <p:sp>
          <p:nvSpPr>
            <p:cNvPr id="33" name="Rectangle 32">
              <a:extLst>
                <a:ext uri="{FF2B5EF4-FFF2-40B4-BE49-F238E27FC236}">
                  <a16:creationId xmlns:a16="http://schemas.microsoft.com/office/drawing/2014/main" id="{91B47B91-0A2F-C089-1CFF-DC29F17F9E43}"/>
                </a:ext>
              </a:extLst>
            </p:cNvPr>
            <p:cNvSpPr/>
            <p:nvPr/>
          </p:nvSpPr>
          <p:spPr>
            <a:xfrm>
              <a:off x="2451265" y="5199333"/>
              <a:ext cx="3437159"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cs typeface="Calibri" panose="020F0502020204030204" pitchFamily="34" charset="0"/>
                  <a:sym typeface="Arial"/>
                </a:rPr>
                <a:t>Ngắt</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nghỉ</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đúng</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chỗ</a:t>
              </a:r>
              <a:endParaRPr lang="zh-CN" altLang="en-US" sz="3200" kern="0" dirty="0">
                <a:solidFill>
                  <a:srgbClr val="000000"/>
                </a:solidFill>
                <a:cs typeface="Calibri" panose="020F0502020204030204" pitchFamily="34" charset="0"/>
                <a:sym typeface="Arial"/>
              </a:endParaRPr>
            </a:p>
          </p:txBody>
        </p:sp>
        <p:sp>
          <p:nvSpPr>
            <p:cNvPr id="34" name="Oval 33">
              <a:extLst>
                <a:ext uri="{FF2B5EF4-FFF2-40B4-BE49-F238E27FC236}">
                  <a16:creationId xmlns:a16="http://schemas.microsoft.com/office/drawing/2014/main" id="{82370C72-92DD-7209-858C-124ACD8F688E}"/>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ea typeface="inpin heiti" charset="-122"/>
                  <a:cs typeface="Calibri" panose="020F0502020204030204" pitchFamily="34" charset="0"/>
                  <a:sym typeface="Arial"/>
                </a:rPr>
                <a:t>3</a:t>
              </a:r>
              <a:endParaRPr lang="en-US" sz="2800" kern="0" dirty="0">
                <a:solidFill>
                  <a:prstClr val="black"/>
                </a:solidFill>
                <a:cs typeface="Calibri" panose="020F0502020204030204" pitchFamily="34" charset="0"/>
                <a:sym typeface="Arial"/>
              </a:endParaRPr>
            </a:p>
          </p:txBody>
        </p:sp>
      </p:grpSp>
      <p:pic>
        <p:nvPicPr>
          <p:cNvPr id="35" name="Picture 2" descr="Star Cartoon Images, Stock Photos &amp;amp; Vectors | Shutterstock">
            <a:extLst>
              <a:ext uri="{FF2B5EF4-FFF2-40B4-BE49-F238E27FC236}">
                <a16:creationId xmlns:a16="http://schemas.microsoft.com/office/drawing/2014/main" id="{3AC45B23-1592-2BBD-8B23-1632B24FBBEF}"/>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85123" y="298727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Star Cartoon Images, Stock Photos &amp;amp; Vectors | Shutterstock">
            <a:extLst>
              <a:ext uri="{FF2B5EF4-FFF2-40B4-BE49-F238E27FC236}">
                <a16:creationId xmlns:a16="http://schemas.microsoft.com/office/drawing/2014/main" id="{87E5CE12-FB98-6165-A090-FBB44D74B18C}"/>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138384" y="363615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Star Cartoon Images, Stock Photos &amp;amp; Vectors | Shutterstock">
            <a:extLst>
              <a:ext uri="{FF2B5EF4-FFF2-40B4-BE49-F238E27FC236}">
                <a16:creationId xmlns:a16="http://schemas.microsoft.com/office/drawing/2014/main" id="{252D112D-D0D9-D28F-8DBC-2E70E552ABAE}"/>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66403" y="438352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C57E596A-0A8B-633F-78C2-FD83540FD011}"/>
              </a:ext>
            </a:extLst>
          </p:cNvPr>
          <p:cNvGrpSpPr/>
          <p:nvPr/>
        </p:nvGrpSpPr>
        <p:grpSpPr>
          <a:xfrm>
            <a:off x="1347130" y="5034304"/>
            <a:ext cx="8097635" cy="643894"/>
            <a:chOff x="1717199" y="5199333"/>
            <a:chExt cx="8097635" cy="643894"/>
          </a:xfrm>
        </p:grpSpPr>
        <p:sp>
          <p:nvSpPr>
            <p:cNvPr id="39" name="Rounded Rectangle 47">
              <a:extLst>
                <a:ext uri="{FF2B5EF4-FFF2-40B4-BE49-F238E27FC236}">
                  <a16:creationId xmlns:a16="http://schemas.microsoft.com/office/drawing/2014/main" id="{399176CD-7DED-3610-167B-008512BD2BE4}"/>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cs typeface="Calibri" panose="020F0502020204030204" pitchFamily="34" charset="0"/>
                <a:sym typeface="Arial"/>
              </a:endParaRPr>
            </a:p>
          </p:txBody>
        </p:sp>
        <p:sp>
          <p:nvSpPr>
            <p:cNvPr id="40" name="Rectangle 39">
              <a:extLst>
                <a:ext uri="{FF2B5EF4-FFF2-40B4-BE49-F238E27FC236}">
                  <a16:creationId xmlns:a16="http://schemas.microsoft.com/office/drawing/2014/main" id="{13B31985-9DBA-D09C-2BA3-BAD014919F54}"/>
                </a:ext>
              </a:extLst>
            </p:cNvPr>
            <p:cNvSpPr/>
            <p:nvPr/>
          </p:nvSpPr>
          <p:spPr>
            <a:xfrm>
              <a:off x="2414689" y="5199333"/>
              <a:ext cx="5803192"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cs typeface="Calibri" panose="020F0502020204030204" pitchFamily="34" charset="0"/>
                  <a:sym typeface="Arial"/>
                </a:rPr>
                <a:t>Giọng</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đọc</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và</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nhấn</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giọng</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phù</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hợp</a:t>
              </a:r>
              <a:endParaRPr lang="zh-CN" altLang="en-US" sz="3200" kern="0" dirty="0">
                <a:solidFill>
                  <a:srgbClr val="000000"/>
                </a:solidFill>
                <a:cs typeface="Calibri" panose="020F0502020204030204" pitchFamily="34" charset="0"/>
                <a:sym typeface="Arial"/>
              </a:endParaRPr>
            </a:p>
          </p:txBody>
        </p:sp>
        <p:sp>
          <p:nvSpPr>
            <p:cNvPr id="41" name="Oval 40">
              <a:extLst>
                <a:ext uri="{FF2B5EF4-FFF2-40B4-BE49-F238E27FC236}">
                  <a16:creationId xmlns:a16="http://schemas.microsoft.com/office/drawing/2014/main" id="{22473806-2B7E-82C0-AE63-0AE18C719ECD}"/>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ea typeface="inpin heiti" charset="-122"/>
                  <a:cs typeface="Calibri" panose="020F0502020204030204" pitchFamily="34" charset="0"/>
                  <a:sym typeface="Arial"/>
                </a:rPr>
                <a:t>4</a:t>
              </a:r>
              <a:endParaRPr lang="en-US" sz="2800" kern="0" dirty="0">
                <a:solidFill>
                  <a:prstClr val="black"/>
                </a:solidFill>
                <a:cs typeface="Calibri" panose="020F0502020204030204" pitchFamily="34" charset="0"/>
                <a:sym typeface="Arial"/>
              </a:endParaRPr>
            </a:p>
          </p:txBody>
        </p:sp>
      </p:grpSp>
      <p:pic>
        <p:nvPicPr>
          <p:cNvPr id="42" name="Picture 2" descr="Star Cartoon Images, Stock Photos &amp;amp; Vectors | Shutterstock">
            <a:extLst>
              <a:ext uri="{FF2B5EF4-FFF2-40B4-BE49-F238E27FC236}">
                <a16:creationId xmlns:a16="http://schemas.microsoft.com/office/drawing/2014/main" id="{688D0DF9-F538-79F0-79AC-E2EC1DE65806}"/>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87530" y="507129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23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par>
                                <p:cTn id="23" presetID="22" presetClass="entr" presetSubtype="4"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par>
                                <p:cTn id="26" presetID="22" presetClass="entr" presetSubtype="4"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par>
                                <p:cTn id="29" presetID="22" presetClass="entr" presetSubtype="4"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down)">
                                      <p:cBhvr>
                                        <p:cTn id="31" dur="500"/>
                                        <p:tgtEl>
                                          <p:spTgt spid="35"/>
                                        </p:tgtEl>
                                      </p:cBhvr>
                                    </p:animEffect>
                                  </p:childTnLst>
                                </p:cTn>
                              </p:par>
                              <p:par>
                                <p:cTn id="32" presetID="22" presetClass="entr" presetSubtype="4"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down)">
                                      <p:cBhvr>
                                        <p:cTn id="34" dur="500"/>
                                        <p:tgtEl>
                                          <p:spTgt spid="36"/>
                                        </p:tgtEl>
                                      </p:cBhvr>
                                    </p:animEffect>
                                  </p:childTnLst>
                                </p:cTn>
                              </p:par>
                              <p:par>
                                <p:cTn id="35" presetID="22" presetClass="entr" presetSubtype="4"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down)">
                                      <p:cBhvr>
                                        <p:cTn id="37" dur="500"/>
                                        <p:tgtEl>
                                          <p:spTgt spid="37"/>
                                        </p:tgtEl>
                                      </p:cBhvr>
                                    </p:animEffect>
                                  </p:childTnLst>
                                </p:cTn>
                              </p:par>
                              <p:par>
                                <p:cTn id="38" presetID="22" presetClass="entr" presetSubtype="4"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down)">
                                      <p:cBhvr>
                                        <p:cTn id="40" dur="500"/>
                                        <p:tgtEl>
                                          <p:spTgt spid="38"/>
                                        </p:tgtEl>
                                      </p:cBhvr>
                                    </p:animEffect>
                                  </p:childTnLst>
                                </p:cTn>
                              </p:par>
                              <p:par>
                                <p:cTn id="41" presetID="22" presetClass="entr" presetSubtype="4"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down)">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6270FE-B67B-6D6F-5794-4B2F916AE3CF}"/>
              </a:ext>
            </a:extLst>
          </p:cNvPr>
          <p:cNvSpPr/>
          <p:nvPr/>
        </p:nvSpPr>
        <p:spPr>
          <a:xfrm>
            <a:off x="1228386" y="681151"/>
            <a:ext cx="3366143" cy="646331"/>
          </a:xfrm>
          <a:prstGeom prst="rect">
            <a:avLst/>
          </a:prstGeom>
        </p:spPr>
        <p:txBody>
          <a:bodyPr wrap="square">
            <a:spAutoFit/>
          </a:bodyPr>
          <a:lstStyle/>
          <a:p>
            <a:pPr algn="ctr">
              <a:defRPr/>
            </a:pP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a:extLst>
              <a:ext uri="{FF2B5EF4-FFF2-40B4-BE49-F238E27FC236}">
                <a16:creationId xmlns:a16="http://schemas.microsoft.com/office/drawing/2014/main" id="{2603D063-4439-6915-E13E-285EE27532A1}"/>
              </a:ext>
            </a:extLst>
          </p:cNvPr>
          <p:cNvPicPr>
            <a:picLocks noChangeAspect="1"/>
          </p:cNvPicPr>
          <p:nvPr/>
        </p:nvPicPr>
        <p:blipFill>
          <a:blip r:embed="rId7"/>
          <a:stretch>
            <a:fillRect/>
          </a:stretch>
        </p:blipFill>
        <p:spPr>
          <a:xfrm rot="16200000">
            <a:off x="644411" y="641894"/>
            <a:ext cx="646331" cy="646331"/>
          </a:xfrm>
          <a:prstGeom prst="rect">
            <a:avLst/>
          </a:prstGeom>
        </p:spPr>
      </p:pic>
      <p:grpSp>
        <p:nvGrpSpPr>
          <p:cNvPr id="6" name="PA_库_组合 5">
            <a:extLst>
              <a:ext uri="{FF2B5EF4-FFF2-40B4-BE49-F238E27FC236}">
                <a16:creationId xmlns:a16="http://schemas.microsoft.com/office/drawing/2014/main" id="{024C139C-8411-360C-5DDB-AD657D06720F}"/>
              </a:ext>
            </a:extLst>
          </p:cNvPr>
          <p:cNvGrpSpPr/>
          <p:nvPr>
            <p:custDataLst>
              <p:tags r:id="rId1"/>
            </p:custDataLst>
          </p:nvPr>
        </p:nvGrpSpPr>
        <p:grpSpPr>
          <a:xfrm>
            <a:off x="606693" y="1742029"/>
            <a:ext cx="587835" cy="706091"/>
            <a:chOff x="1836100" y="2332000"/>
            <a:chExt cx="1572829" cy="862059"/>
          </a:xfrm>
        </p:grpSpPr>
        <p:sp>
          <p:nvSpPr>
            <p:cNvPr id="7" name="任意多边形 10">
              <a:extLst>
                <a:ext uri="{FF2B5EF4-FFF2-40B4-BE49-F238E27FC236}">
                  <a16:creationId xmlns:a16="http://schemas.microsoft.com/office/drawing/2014/main" id="{9688B88E-1AC1-FF6A-5F2F-7775B6A54BC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任意多边形 11">
              <a:extLst>
                <a:ext uri="{FF2B5EF4-FFF2-40B4-BE49-F238E27FC236}">
                  <a16:creationId xmlns:a16="http://schemas.microsoft.com/office/drawing/2014/main" id="{6A88B58E-975B-716B-D560-23F3020EBF7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文本框 12">
              <a:extLst>
                <a:ext uri="{FF2B5EF4-FFF2-40B4-BE49-F238E27FC236}">
                  <a16:creationId xmlns:a16="http://schemas.microsoft.com/office/drawing/2014/main" id="{3CB2F3D8-9DE8-532B-3A5A-054B4FB554CD}"/>
                </a:ext>
              </a:extLst>
            </p:cNvPr>
            <p:cNvSpPr txBox="1"/>
            <p:nvPr/>
          </p:nvSpPr>
          <p:spPr>
            <a:xfrm>
              <a:off x="2222349" y="2332000"/>
              <a:ext cx="756775" cy="862059"/>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10" name="Rectangle 9">
            <a:extLst>
              <a:ext uri="{FF2B5EF4-FFF2-40B4-BE49-F238E27FC236}">
                <a16:creationId xmlns:a16="http://schemas.microsoft.com/office/drawing/2014/main" id="{7F723939-B159-EE77-1B9A-58828F15EC4C}"/>
              </a:ext>
            </a:extLst>
          </p:cNvPr>
          <p:cNvSpPr/>
          <p:nvPr/>
        </p:nvSpPr>
        <p:spPr>
          <a:xfrm>
            <a:off x="1295389" y="1716260"/>
            <a:ext cx="8193755" cy="1077218"/>
          </a:xfrm>
          <a:prstGeom prst="rect">
            <a:avLst/>
          </a:prstGeom>
        </p:spPr>
        <p:txBody>
          <a:bodyPr wrap="square">
            <a:spAutoFit/>
          </a:bodyPr>
          <a:lstStyle/>
          <a:p>
            <a:pPr algn="just">
              <a:defRPr/>
            </a:pPr>
            <a:r>
              <a:rPr lang="vi-VN"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 viết nhắc đến mấy điều mọi người cần làm cho Trái Đất? Đó là những điều gì?</a:t>
            </a:r>
          </a:p>
        </p:txBody>
      </p:sp>
      <p:grpSp>
        <p:nvGrpSpPr>
          <p:cNvPr id="11" name="PA_库_组合 5">
            <a:extLst>
              <a:ext uri="{FF2B5EF4-FFF2-40B4-BE49-F238E27FC236}">
                <a16:creationId xmlns:a16="http://schemas.microsoft.com/office/drawing/2014/main" id="{A4215343-9F2A-65C0-F7E1-21D972124315}"/>
              </a:ext>
            </a:extLst>
          </p:cNvPr>
          <p:cNvGrpSpPr/>
          <p:nvPr>
            <p:custDataLst>
              <p:tags r:id="rId2"/>
            </p:custDataLst>
          </p:nvPr>
        </p:nvGrpSpPr>
        <p:grpSpPr>
          <a:xfrm>
            <a:off x="606693" y="2759320"/>
            <a:ext cx="587835" cy="706091"/>
            <a:chOff x="1836100" y="2332000"/>
            <a:chExt cx="1572829" cy="862059"/>
          </a:xfrm>
        </p:grpSpPr>
        <p:sp>
          <p:nvSpPr>
            <p:cNvPr id="12" name="任意多边形 10">
              <a:extLst>
                <a:ext uri="{FF2B5EF4-FFF2-40B4-BE49-F238E27FC236}">
                  <a16:creationId xmlns:a16="http://schemas.microsoft.com/office/drawing/2014/main" id="{034FEEFB-F975-4FCB-5D92-DC20C8C832F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任意多边形 11">
              <a:extLst>
                <a:ext uri="{FF2B5EF4-FFF2-40B4-BE49-F238E27FC236}">
                  <a16:creationId xmlns:a16="http://schemas.microsoft.com/office/drawing/2014/main" id="{5CF3242A-CB21-FDBB-9C93-18EDBAF2E49B}"/>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文本框 12">
              <a:extLst>
                <a:ext uri="{FF2B5EF4-FFF2-40B4-BE49-F238E27FC236}">
                  <a16:creationId xmlns:a16="http://schemas.microsoft.com/office/drawing/2014/main" id="{91159381-4C83-9A2F-BBF0-379305AEAA43}"/>
                </a:ext>
              </a:extLst>
            </p:cNvPr>
            <p:cNvSpPr txBox="1"/>
            <p:nvPr/>
          </p:nvSpPr>
          <p:spPr>
            <a:xfrm>
              <a:off x="2222349" y="2332000"/>
              <a:ext cx="756775" cy="862059"/>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15" name="Rectangle 14">
            <a:extLst>
              <a:ext uri="{FF2B5EF4-FFF2-40B4-BE49-F238E27FC236}">
                <a16:creationId xmlns:a16="http://schemas.microsoft.com/office/drawing/2014/main" id="{DE345B5B-A827-F507-F5A5-827471D4E56F}"/>
              </a:ext>
            </a:extLst>
          </p:cNvPr>
          <p:cNvSpPr/>
          <p:nvPr/>
        </p:nvSpPr>
        <p:spPr>
          <a:xfrm>
            <a:off x="1338886" y="2861649"/>
            <a:ext cx="9762841" cy="584775"/>
          </a:xfrm>
          <a:prstGeom prst="rect">
            <a:avLst/>
          </a:prstGeom>
        </p:spPr>
        <p:txBody>
          <a:bodyPr wrap="square">
            <a:spAutoFit/>
          </a:bodyPr>
          <a:lstStyle/>
          <a:p>
            <a:pPr algn="just">
              <a:defRPr/>
            </a:pPr>
            <a:r>
              <a:rPr lang="vi-VN"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 sao mọi người cần làm những điều đó? </a:t>
            </a:r>
          </a:p>
        </p:txBody>
      </p:sp>
      <p:grpSp>
        <p:nvGrpSpPr>
          <p:cNvPr id="16" name="PA_库_组合 5">
            <a:extLst>
              <a:ext uri="{FF2B5EF4-FFF2-40B4-BE49-F238E27FC236}">
                <a16:creationId xmlns:a16="http://schemas.microsoft.com/office/drawing/2014/main" id="{FECBFFAB-084C-A781-1EB2-14C5E35E8AAC}"/>
              </a:ext>
            </a:extLst>
          </p:cNvPr>
          <p:cNvGrpSpPr/>
          <p:nvPr>
            <p:custDataLst>
              <p:tags r:id="rId3"/>
            </p:custDataLst>
          </p:nvPr>
        </p:nvGrpSpPr>
        <p:grpSpPr>
          <a:xfrm>
            <a:off x="625552" y="3574960"/>
            <a:ext cx="587835" cy="706091"/>
            <a:chOff x="1836100" y="2332000"/>
            <a:chExt cx="1572829" cy="862059"/>
          </a:xfrm>
        </p:grpSpPr>
        <p:sp>
          <p:nvSpPr>
            <p:cNvPr id="18" name="任意多边形 10">
              <a:extLst>
                <a:ext uri="{FF2B5EF4-FFF2-40B4-BE49-F238E27FC236}">
                  <a16:creationId xmlns:a16="http://schemas.microsoft.com/office/drawing/2014/main" id="{98571B91-1347-D285-7EA0-8F19270DA9C4}"/>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任意多边形 11">
              <a:extLst>
                <a:ext uri="{FF2B5EF4-FFF2-40B4-BE49-F238E27FC236}">
                  <a16:creationId xmlns:a16="http://schemas.microsoft.com/office/drawing/2014/main" id="{DFC21CB5-3613-DFB3-2355-549E76566B6A}"/>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文本框 12">
              <a:extLst>
                <a:ext uri="{FF2B5EF4-FFF2-40B4-BE49-F238E27FC236}">
                  <a16:creationId xmlns:a16="http://schemas.microsoft.com/office/drawing/2014/main" id="{53FABB23-CEC2-12AF-C425-E02B3A5463E5}"/>
                </a:ext>
              </a:extLst>
            </p:cNvPr>
            <p:cNvSpPr txBox="1"/>
            <p:nvPr/>
          </p:nvSpPr>
          <p:spPr>
            <a:xfrm>
              <a:off x="2222349" y="2332000"/>
              <a:ext cx="756775" cy="862059"/>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21" name="Rectangle 20">
            <a:extLst>
              <a:ext uri="{FF2B5EF4-FFF2-40B4-BE49-F238E27FC236}">
                <a16:creationId xmlns:a16="http://schemas.microsoft.com/office/drawing/2014/main" id="{3E749F86-B86F-38D8-849A-4EF4393A4750}"/>
              </a:ext>
            </a:extLst>
          </p:cNvPr>
          <p:cNvSpPr/>
          <p:nvPr/>
        </p:nvSpPr>
        <p:spPr>
          <a:xfrm>
            <a:off x="1357745" y="3677289"/>
            <a:ext cx="10207394" cy="584775"/>
          </a:xfrm>
          <a:prstGeom prst="rect">
            <a:avLst/>
          </a:prstGeom>
        </p:spPr>
        <p:txBody>
          <a:bodyPr wrap="square">
            <a:spAutoFit/>
          </a:bodyPr>
          <a:lstStyle/>
          <a:p>
            <a:pPr algn="just">
              <a:defRPr/>
            </a:pPr>
            <a:r>
              <a:rPr lang="vi-VN"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vì sao lại gọi đó là những điều nhỏ?</a:t>
            </a:r>
          </a:p>
        </p:txBody>
      </p:sp>
      <p:grpSp>
        <p:nvGrpSpPr>
          <p:cNvPr id="22" name="PA_库_组合 5">
            <a:extLst>
              <a:ext uri="{FF2B5EF4-FFF2-40B4-BE49-F238E27FC236}">
                <a16:creationId xmlns:a16="http://schemas.microsoft.com/office/drawing/2014/main" id="{0B38D703-78E6-35C8-EF39-62D19C495242}"/>
              </a:ext>
            </a:extLst>
          </p:cNvPr>
          <p:cNvGrpSpPr/>
          <p:nvPr>
            <p:custDataLst>
              <p:tags r:id="rId4"/>
            </p:custDataLst>
          </p:nvPr>
        </p:nvGrpSpPr>
        <p:grpSpPr>
          <a:xfrm>
            <a:off x="616027" y="4465938"/>
            <a:ext cx="587835" cy="706091"/>
            <a:chOff x="1836100" y="2332000"/>
            <a:chExt cx="1572829" cy="862059"/>
          </a:xfrm>
        </p:grpSpPr>
        <p:sp>
          <p:nvSpPr>
            <p:cNvPr id="23" name="任意多边形 10">
              <a:extLst>
                <a:ext uri="{FF2B5EF4-FFF2-40B4-BE49-F238E27FC236}">
                  <a16:creationId xmlns:a16="http://schemas.microsoft.com/office/drawing/2014/main" id="{379E614A-DB21-20A5-9AC6-87FA141450EE}"/>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任意多边形 11">
              <a:extLst>
                <a:ext uri="{FF2B5EF4-FFF2-40B4-BE49-F238E27FC236}">
                  <a16:creationId xmlns:a16="http://schemas.microsoft.com/office/drawing/2014/main" id="{80F87EC1-AB98-4EEA-4BA7-81DC44646CFF}"/>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文本框 12">
              <a:extLst>
                <a:ext uri="{FF2B5EF4-FFF2-40B4-BE49-F238E27FC236}">
                  <a16:creationId xmlns:a16="http://schemas.microsoft.com/office/drawing/2014/main" id="{EB9BFFAF-7E7E-A64F-3679-94B49841537A}"/>
                </a:ext>
              </a:extLst>
            </p:cNvPr>
            <p:cNvSpPr txBox="1"/>
            <p:nvPr/>
          </p:nvSpPr>
          <p:spPr>
            <a:xfrm>
              <a:off x="2222349" y="2332000"/>
              <a:ext cx="756775" cy="862059"/>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26" name="Rectangle 25">
            <a:extLst>
              <a:ext uri="{FF2B5EF4-FFF2-40B4-BE49-F238E27FC236}">
                <a16:creationId xmlns:a16="http://schemas.microsoft.com/office/drawing/2014/main" id="{5E15EB51-CE24-6BB9-0DC1-0C03B9421C42}"/>
              </a:ext>
            </a:extLst>
          </p:cNvPr>
          <p:cNvSpPr/>
          <p:nvPr/>
        </p:nvSpPr>
        <p:spPr>
          <a:xfrm>
            <a:off x="1248743" y="4552001"/>
            <a:ext cx="10327853" cy="584775"/>
          </a:xfrm>
          <a:prstGeom prst="rect">
            <a:avLst/>
          </a:prstGeom>
        </p:spPr>
        <p:txBody>
          <a:bodyPr wrap="square">
            <a:spAutoFit/>
          </a:bodyPr>
          <a:lstStyle/>
          <a:p>
            <a:pPr algn="just">
              <a:defRPr/>
            </a:pPr>
            <a:r>
              <a:rPr lang="vi-VN"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 ta có thể làm gì để cứu sinh vật biển?</a:t>
            </a:r>
          </a:p>
        </p:txBody>
      </p:sp>
      <p:sp>
        <p:nvSpPr>
          <p:cNvPr id="29" name="Rounded Rectangle 53">
            <a:extLst>
              <a:ext uri="{FF2B5EF4-FFF2-40B4-BE49-F238E27FC236}">
                <a16:creationId xmlns:a16="http://schemas.microsoft.com/office/drawing/2014/main" id="{50B52EA9-F320-6DE4-2AD1-09250B2EBC6B}"/>
              </a:ext>
            </a:extLst>
          </p:cNvPr>
          <p:cNvSpPr/>
          <p:nvPr/>
        </p:nvSpPr>
        <p:spPr>
          <a:xfrm>
            <a:off x="9320044" y="511285"/>
            <a:ext cx="2245095" cy="850809"/>
          </a:xfrm>
          <a:prstGeom prst="roundRect">
            <a:avLst/>
          </a:prstGeom>
          <a:solidFill>
            <a:srgbClr val="FFFFFF"/>
          </a:solidFill>
          <a:ln w="12700" cap="flat" cmpd="sng" algn="ctr">
            <a:solidFill>
              <a:srgbClr val="5FE0FF"/>
            </a:solidFill>
            <a:prstDash val="solid"/>
            <a:miter lim="800000"/>
          </a:ln>
          <a:effectLst/>
        </p:spPr>
        <p:txBody>
          <a:bodyPr rtlCol="0" anchor="ctr"/>
          <a:lstStyle/>
          <a:p>
            <a:pPr algn="ctr">
              <a:defRPr/>
            </a:pP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Thảo</a:t>
            </a: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luận</a:t>
            </a: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nhóm</a:t>
            </a: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đôi</a:t>
            </a:r>
            <a:endPar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0" name="PA_库_组合 5">
            <a:extLst>
              <a:ext uri="{FF2B5EF4-FFF2-40B4-BE49-F238E27FC236}">
                <a16:creationId xmlns:a16="http://schemas.microsoft.com/office/drawing/2014/main" id="{BF30A0BB-F9D3-047E-D5D8-358C24C589F2}"/>
              </a:ext>
            </a:extLst>
          </p:cNvPr>
          <p:cNvGrpSpPr/>
          <p:nvPr>
            <p:custDataLst>
              <p:tags r:id="rId5"/>
            </p:custDataLst>
          </p:nvPr>
        </p:nvGrpSpPr>
        <p:grpSpPr>
          <a:xfrm>
            <a:off x="616027" y="5370813"/>
            <a:ext cx="587835" cy="706091"/>
            <a:chOff x="1836100" y="2332000"/>
            <a:chExt cx="1572829" cy="862059"/>
          </a:xfrm>
        </p:grpSpPr>
        <p:sp>
          <p:nvSpPr>
            <p:cNvPr id="31" name="任意多边形 10">
              <a:extLst>
                <a:ext uri="{FF2B5EF4-FFF2-40B4-BE49-F238E27FC236}">
                  <a16:creationId xmlns:a16="http://schemas.microsoft.com/office/drawing/2014/main" id="{C52961F2-8DD6-1BD0-3996-98F56C3F72AF}"/>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任意多边形 11">
              <a:extLst>
                <a:ext uri="{FF2B5EF4-FFF2-40B4-BE49-F238E27FC236}">
                  <a16:creationId xmlns:a16="http://schemas.microsoft.com/office/drawing/2014/main" id="{00BF939E-8885-3D9A-4254-9A71CD01467E}"/>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文本框 12">
              <a:extLst>
                <a:ext uri="{FF2B5EF4-FFF2-40B4-BE49-F238E27FC236}">
                  <a16:creationId xmlns:a16="http://schemas.microsoft.com/office/drawing/2014/main" id="{CA78846B-5905-F1AC-3ADA-E01078A8F26F}"/>
                </a:ext>
              </a:extLst>
            </p:cNvPr>
            <p:cNvSpPr txBox="1"/>
            <p:nvPr/>
          </p:nvSpPr>
          <p:spPr>
            <a:xfrm>
              <a:off x="2222349" y="2332000"/>
              <a:ext cx="756775" cy="862059"/>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34" name="Rectangle 33">
            <a:extLst>
              <a:ext uri="{FF2B5EF4-FFF2-40B4-BE49-F238E27FC236}">
                <a16:creationId xmlns:a16="http://schemas.microsoft.com/office/drawing/2014/main" id="{E264A3C4-E7F0-98C0-3546-42DF8CD6876B}"/>
              </a:ext>
            </a:extLst>
          </p:cNvPr>
          <p:cNvSpPr/>
          <p:nvPr/>
        </p:nvSpPr>
        <p:spPr>
          <a:xfrm>
            <a:off x="1248743" y="5456876"/>
            <a:ext cx="10327853" cy="1077218"/>
          </a:xfrm>
          <a:prstGeom prst="rect">
            <a:avLst/>
          </a:prstGeom>
        </p:spPr>
        <p:txBody>
          <a:bodyPr wrap="square">
            <a:spAutoFit/>
          </a:bodyPr>
          <a:lstStyle/>
          <a:p>
            <a:pPr algn="just">
              <a:defRPr/>
            </a:pPr>
            <a:r>
              <a:rPr lang="vi-VN"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 bài đọc trên, em thấy mình cần làm gì để bảo vệ môi trường? </a:t>
            </a:r>
          </a:p>
        </p:txBody>
      </p:sp>
    </p:spTree>
    <p:extLst>
      <p:ext uri="{BB962C8B-B14F-4D97-AF65-F5344CB8AC3E}">
        <p14:creationId xmlns:p14="http://schemas.microsoft.com/office/powerpoint/2010/main" val="355958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50"/>
                                        <p:tgtEl>
                                          <p:spTgt spid="10"/>
                                        </p:tgtEl>
                                      </p:cBhvr>
                                    </p:animEffect>
                                    <p:anim calcmode="lin" valueType="num">
                                      <p:cBhvr>
                                        <p:cTn id="11" dur="750" fill="hold"/>
                                        <p:tgtEl>
                                          <p:spTgt spid="10"/>
                                        </p:tgtEl>
                                        <p:attrNameLst>
                                          <p:attrName>ppt_x</p:attrName>
                                        </p:attrNameLst>
                                      </p:cBhvr>
                                      <p:tavLst>
                                        <p:tav tm="0">
                                          <p:val>
                                            <p:strVal val="#ppt_x"/>
                                          </p:val>
                                        </p:tav>
                                        <p:tav tm="100000">
                                          <p:val>
                                            <p:strVal val="#ppt_x"/>
                                          </p:val>
                                        </p:tav>
                                      </p:tavLst>
                                    </p:anim>
                                    <p:anim calcmode="lin" valueType="num">
                                      <p:cBhvr>
                                        <p:cTn id="12" dur="7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50"/>
                                        <p:tgtEl>
                                          <p:spTgt spid="11"/>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750"/>
                                        <p:tgtEl>
                                          <p:spTgt spid="15"/>
                                        </p:tgtEl>
                                      </p:cBhvr>
                                    </p:animEffect>
                                    <p:anim calcmode="lin" valueType="num">
                                      <p:cBhvr>
                                        <p:cTn id="21" dur="750" fill="hold"/>
                                        <p:tgtEl>
                                          <p:spTgt spid="15"/>
                                        </p:tgtEl>
                                        <p:attrNameLst>
                                          <p:attrName>ppt_x</p:attrName>
                                        </p:attrNameLst>
                                      </p:cBhvr>
                                      <p:tavLst>
                                        <p:tav tm="0">
                                          <p:val>
                                            <p:strVal val="#ppt_x"/>
                                          </p:val>
                                        </p:tav>
                                        <p:tav tm="100000">
                                          <p:val>
                                            <p:strVal val="#ppt_x"/>
                                          </p:val>
                                        </p:tav>
                                      </p:tavLst>
                                    </p:anim>
                                    <p:anim calcmode="lin" valueType="num">
                                      <p:cBhvr>
                                        <p:cTn id="22"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750"/>
                                        <p:tgtEl>
                                          <p:spTgt spid="16"/>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750"/>
                                        <p:tgtEl>
                                          <p:spTgt spid="21"/>
                                        </p:tgtEl>
                                      </p:cBhvr>
                                    </p:animEffect>
                                    <p:anim calcmode="lin" valueType="num">
                                      <p:cBhvr>
                                        <p:cTn id="31" dur="750" fill="hold"/>
                                        <p:tgtEl>
                                          <p:spTgt spid="21"/>
                                        </p:tgtEl>
                                        <p:attrNameLst>
                                          <p:attrName>ppt_x</p:attrName>
                                        </p:attrNameLst>
                                      </p:cBhvr>
                                      <p:tavLst>
                                        <p:tav tm="0">
                                          <p:val>
                                            <p:strVal val="#ppt_x"/>
                                          </p:val>
                                        </p:tav>
                                        <p:tav tm="100000">
                                          <p:val>
                                            <p:strVal val="#ppt_x"/>
                                          </p:val>
                                        </p:tav>
                                      </p:tavLst>
                                    </p:anim>
                                    <p:anim calcmode="lin" valueType="num">
                                      <p:cBhvr>
                                        <p:cTn id="32" dur="75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750"/>
                                        <p:tgtEl>
                                          <p:spTgt spid="22"/>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750"/>
                                        <p:tgtEl>
                                          <p:spTgt spid="26"/>
                                        </p:tgtEl>
                                      </p:cBhvr>
                                    </p:animEffect>
                                    <p:anim calcmode="lin" valueType="num">
                                      <p:cBhvr>
                                        <p:cTn id="41" dur="750" fill="hold"/>
                                        <p:tgtEl>
                                          <p:spTgt spid="26"/>
                                        </p:tgtEl>
                                        <p:attrNameLst>
                                          <p:attrName>ppt_x</p:attrName>
                                        </p:attrNameLst>
                                      </p:cBhvr>
                                      <p:tavLst>
                                        <p:tav tm="0">
                                          <p:val>
                                            <p:strVal val="#ppt_x"/>
                                          </p:val>
                                        </p:tav>
                                        <p:tav tm="100000">
                                          <p:val>
                                            <p:strVal val="#ppt_x"/>
                                          </p:val>
                                        </p:tav>
                                      </p:tavLst>
                                    </p:anim>
                                    <p:anim calcmode="lin" valueType="num">
                                      <p:cBhvr>
                                        <p:cTn id="42" dur="75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750"/>
                                        <p:tgtEl>
                                          <p:spTgt spid="30"/>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750"/>
                                        <p:tgtEl>
                                          <p:spTgt spid="34"/>
                                        </p:tgtEl>
                                      </p:cBhvr>
                                    </p:animEffect>
                                    <p:anim calcmode="lin" valueType="num">
                                      <p:cBhvr>
                                        <p:cTn id="51" dur="750" fill="hold"/>
                                        <p:tgtEl>
                                          <p:spTgt spid="34"/>
                                        </p:tgtEl>
                                        <p:attrNameLst>
                                          <p:attrName>ppt_x</p:attrName>
                                        </p:attrNameLst>
                                      </p:cBhvr>
                                      <p:tavLst>
                                        <p:tav tm="0">
                                          <p:val>
                                            <p:strVal val="#ppt_x"/>
                                          </p:val>
                                        </p:tav>
                                        <p:tav tm="100000">
                                          <p:val>
                                            <p:strVal val="#ppt_x"/>
                                          </p:val>
                                        </p:tav>
                                      </p:tavLst>
                                    </p:anim>
                                    <p:anim calcmode="lin" valueType="num">
                                      <p:cBhvr>
                                        <p:cTn id="52" dur="75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21" grpId="0"/>
      <p:bldP spid="26"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Rectangle: Rounded Corners 6">
            <a:extLst>
              <a:ext uri="{FF2B5EF4-FFF2-40B4-BE49-F238E27FC236}">
                <a16:creationId xmlns:a16="http://schemas.microsoft.com/office/drawing/2014/main" id="{C4D63267-0065-4DF6-B5B4-D4A3E36F9DF0}"/>
              </a:ext>
            </a:extLst>
          </p:cNvPr>
          <p:cNvSpPr/>
          <p:nvPr/>
        </p:nvSpPr>
        <p:spPr>
          <a:xfrm>
            <a:off x="268826" y="246185"/>
            <a:ext cx="11654346" cy="636562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Hộp Văn bản 11">
            <a:extLst>
              <a:ext uri="{FF2B5EF4-FFF2-40B4-BE49-F238E27FC236}">
                <a16:creationId xmlns:a16="http://schemas.microsoft.com/office/drawing/2014/main" id="{1BA6AAAB-E72A-6CFF-A91F-72B733A5309E}"/>
              </a:ext>
            </a:extLst>
          </p:cNvPr>
          <p:cNvSpPr txBox="1"/>
          <p:nvPr/>
        </p:nvSpPr>
        <p:spPr>
          <a:xfrm>
            <a:off x="1419225" y="428655"/>
            <a:ext cx="940117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Nội</a:t>
            </a:r>
            <a:r>
              <a:rPr kumimoji="0" lang="en-US" sz="6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 dung </a:t>
            </a:r>
            <a:r>
              <a:rPr kumimoji="0" lang="en-US" sz="6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bài</a:t>
            </a:r>
            <a:r>
              <a:rPr kumimoji="0" lang="en-US" sz="6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 </a:t>
            </a:r>
            <a:r>
              <a:rPr kumimoji="0" lang="en-US" sz="6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đọc</a:t>
            </a:r>
            <a:endParaRPr kumimoji="0" lang="en-US" sz="6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endParaRPr>
          </a:p>
        </p:txBody>
      </p:sp>
      <p:grpSp>
        <p:nvGrpSpPr>
          <p:cNvPr id="17" name="Group 16"/>
          <p:cNvGrpSpPr/>
          <p:nvPr/>
        </p:nvGrpSpPr>
        <p:grpSpPr>
          <a:xfrm>
            <a:off x="1594337" y="1602154"/>
            <a:ext cx="9003323" cy="3477846"/>
            <a:chOff x="1594337" y="1602154"/>
            <a:chExt cx="9003323" cy="3477846"/>
          </a:xfrm>
        </p:grpSpPr>
        <p:sp>
          <p:nvSpPr>
            <p:cNvPr id="9" name="Rounded Rectangle 8"/>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ounded Rectangle 9"/>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Bài đọc là những điều các bạn nhỏ đã làm để góp phần giúp Trái Đất xanh, sạch, đẹp. Bài đọc chia sẻ thông điệp: Bảo vệ môi trường là nhiệm vụ của mỗi học sinh. Việc làm đó thể hiện cụ thể qua mỗi việc làm thường ngày của các bạn nhỏ. </a:t>
              </a:r>
            </a:p>
          </p:txBody>
        </p:sp>
      </p:grpSp>
      <p:pic>
        <p:nvPicPr>
          <p:cNvPr id="18" name="Picture 17">
            <a:extLst>
              <a:ext uri="{FF2B5EF4-FFF2-40B4-BE49-F238E27FC236}">
                <a16:creationId xmlns:a16="http://schemas.microsoft.com/office/drawing/2014/main" id="{4098F771-4B74-6EC0-3B5D-8A4C4C61B06D}"/>
              </a:ext>
            </a:extLst>
          </p:cNvPr>
          <p:cNvPicPr>
            <a:picLocks noChangeAspect="1"/>
          </p:cNvPicPr>
          <p:nvPr/>
        </p:nvPicPr>
        <p:blipFill>
          <a:blip r:embed="rId3"/>
          <a:stretch>
            <a:fillRect/>
          </a:stretch>
        </p:blipFill>
        <p:spPr>
          <a:xfrm>
            <a:off x="-115757" y="3357634"/>
            <a:ext cx="2258865" cy="3339350"/>
          </a:xfrm>
          <a:prstGeom prst="rect">
            <a:avLst/>
          </a:prstGeom>
        </p:spPr>
      </p:pic>
      <p:pic>
        <p:nvPicPr>
          <p:cNvPr id="19" name="Picture 18">
            <a:extLst>
              <a:ext uri="{FF2B5EF4-FFF2-40B4-BE49-F238E27FC236}">
                <a16:creationId xmlns:a16="http://schemas.microsoft.com/office/drawing/2014/main" id="{E5E6D966-392A-D7D5-77E6-453C65703CBF}"/>
              </a:ext>
            </a:extLst>
          </p:cNvPr>
          <p:cNvPicPr>
            <a:picLocks noChangeAspect="1"/>
          </p:cNvPicPr>
          <p:nvPr/>
        </p:nvPicPr>
        <p:blipFill>
          <a:blip r:embed="rId4"/>
          <a:stretch>
            <a:fillRect/>
          </a:stretch>
        </p:blipFill>
        <p:spPr>
          <a:xfrm>
            <a:off x="9770343" y="3417244"/>
            <a:ext cx="2537413" cy="3317663"/>
          </a:xfrm>
          <a:prstGeom prst="rect">
            <a:avLst/>
          </a:prstGeom>
        </p:spPr>
      </p:pic>
    </p:spTree>
    <p:extLst>
      <p:ext uri="{BB962C8B-B14F-4D97-AF65-F5344CB8AC3E}">
        <p14:creationId xmlns:p14="http://schemas.microsoft.com/office/powerpoint/2010/main" val="148326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6">
            <a:extLst>
              <a:ext uri="{FF2B5EF4-FFF2-40B4-BE49-F238E27FC236}">
                <a16:creationId xmlns:a16="http://schemas.microsoft.com/office/drawing/2014/main" id="{C4D63267-0065-4DF6-B5B4-D4A3E36F9DF0}"/>
              </a:ext>
            </a:extLst>
          </p:cNvPr>
          <p:cNvSpPr/>
          <p:nvPr/>
        </p:nvSpPr>
        <p:spPr>
          <a:xfrm>
            <a:off x="268826" y="246185"/>
            <a:ext cx="11654346" cy="636562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3B3705EE-00A4-7096-9DE5-DFA5E55D7100}"/>
              </a:ext>
            </a:extLst>
          </p:cNvPr>
          <p:cNvSpPr/>
          <p:nvPr/>
        </p:nvSpPr>
        <p:spPr>
          <a:xfrm>
            <a:off x="-348895" y="569875"/>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lang="en-US" altLang="zh-CN" sz="3200" b="1" kern="0" dirty="0" err="1">
                <a:solidFill>
                  <a:srgbClr val="0070C0"/>
                </a:solidFill>
                <a:latin typeface="Arial" panose="020B0604020202020204" pitchFamily="34" charset="0"/>
                <a:ea typeface="inpin heiti" charset="-122"/>
                <a:cs typeface="Times New Roman" panose="02020603050405020304" pitchFamily="18" charset="0"/>
                <a:sym typeface="Arial"/>
              </a:rPr>
              <a:t>đọc</a:t>
            </a:r>
            <a:r>
              <a:rPr lang="en-US" altLang="zh-CN" sz="3200" b="1" kern="0" dirty="0">
                <a:solidFill>
                  <a:srgbClr val="0070C0"/>
                </a:solidFill>
                <a:latin typeface="Arial" panose="020B0604020202020204" pitchFamily="34" charset="0"/>
                <a:ea typeface="inpin heiti" charset="-122"/>
                <a:cs typeface="Times New Roman" panose="02020603050405020304" pitchFamily="18" charset="0"/>
                <a:sym typeface="Arial"/>
              </a:rPr>
              <a:t> </a:t>
            </a:r>
            <a:r>
              <a:rPr lang="en-US" altLang="zh-CN" sz="3200" b="1" kern="0" dirty="0" err="1">
                <a:solidFill>
                  <a:srgbClr val="0070C0"/>
                </a:solidFill>
                <a:latin typeface="Arial" panose="020B0604020202020204" pitchFamily="34" charset="0"/>
                <a:ea typeface="inpin heiti" charset="-122"/>
                <a:cs typeface="Times New Roman" panose="02020603050405020304" pitchFamily="18" charset="0"/>
                <a:sym typeface="Arial"/>
              </a:rPr>
              <a:t>lại</a:t>
            </a:r>
            <a:r>
              <a:rPr lang="en-US" altLang="zh-CN" sz="3200" b="1" kern="0" dirty="0">
                <a:solidFill>
                  <a:srgbClr val="0070C0"/>
                </a:solidFill>
                <a:latin typeface="Arial" panose="020B0604020202020204" pitchFamily="34" charset="0"/>
                <a:ea typeface="inpin heiti" charset="-122"/>
                <a:cs typeface="Times New Roman" panose="02020603050405020304" pitchFamily="18" charset="0"/>
                <a:sym typeface="Arial"/>
              </a:rPr>
              <a:t> </a:t>
            </a:r>
            <a:r>
              <a:rPr lang="en-US" altLang="zh-CN" sz="3200" b="1" kern="0" dirty="0" err="1">
                <a:solidFill>
                  <a:srgbClr val="0070C0"/>
                </a:solidFill>
                <a:latin typeface="Arial" panose="020B0604020202020204" pitchFamily="34" charset="0"/>
                <a:ea typeface="inpin heiti" charset="-122"/>
                <a:cs typeface="Times New Roman" panose="02020603050405020304" pitchFamily="18" charset="0"/>
                <a:sym typeface="Arial"/>
              </a:rPr>
              <a:t>toàn</a:t>
            </a:r>
            <a:r>
              <a:rPr lang="en-US" altLang="zh-CN" sz="3200" b="1" kern="0" dirty="0">
                <a:solidFill>
                  <a:srgbClr val="0070C0"/>
                </a:solidFill>
                <a:latin typeface="Arial" panose="020B0604020202020204" pitchFamily="34" charset="0"/>
                <a:ea typeface="inpin heiti" charset="-122"/>
                <a:cs typeface="Times New Roman" panose="02020603050405020304" pitchFamily="18" charset="0"/>
                <a:sym typeface="Arial"/>
              </a:rPr>
              <a:t> </a:t>
            </a:r>
            <a:r>
              <a:rPr lang="en-US" altLang="zh-CN" sz="3200" b="1" kern="0" dirty="0" err="1">
                <a:solidFill>
                  <a:srgbClr val="0070C0"/>
                </a:solidFill>
                <a:latin typeface="Arial" panose="020B0604020202020204" pitchFamily="34" charset="0"/>
                <a:ea typeface="inpin heiti" charset="-122"/>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8" name="Rectangle 7">
            <a:extLst>
              <a:ext uri="{FF2B5EF4-FFF2-40B4-BE49-F238E27FC236}">
                <a16:creationId xmlns:a16="http://schemas.microsoft.com/office/drawing/2014/main" id="{9629FECC-6477-AB87-127C-407388B4835E}"/>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grpSp>
        <p:nvGrpSpPr>
          <p:cNvPr id="11" name="Group 10">
            <a:extLst>
              <a:ext uri="{FF2B5EF4-FFF2-40B4-BE49-F238E27FC236}">
                <a16:creationId xmlns:a16="http://schemas.microsoft.com/office/drawing/2014/main" id="{5964E2E4-AE5A-9C11-8050-4F1CBD0F21CA}"/>
              </a:ext>
            </a:extLst>
          </p:cNvPr>
          <p:cNvGrpSpPr/>
          <p:nvPr/>
        </p:nvGrpSpPr>
        <p:grpSpPr>
          <a:xfrm>
            <a:off x="2329940" y="2339134"/>
            <a:ext cx="7868387" cy="2867642"/>
            <a:chOff x="2329940" y="2339134"/>
            <a:chExt cx="7868387" cy="2867642"/>
          </a:xfrm>
        </p:grpSpPr>
        <p:sp>
          <p:nvSpPr>
            <p:cNvPr id="15" name="Rounded Rectangle 54">
              <a:extLst>
                <a:ext uri="{FF2B5EF4-FFF2-40B4-BE49-F238E27FC236}">
                  <a16:creationId xmlns:a16="http://schemas.microsoft.com/office/drawing/2014/main" id="{5BD328B9-EB89-2C27-2EE9-8DAD24E3280F}"/>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6" name="Rectangle 15">
              <a:extLst>
                <a:ext uri="{FF2B5EF4-FFF2-40B4-BE49-F238E27FC236}">
                  <a16:creationId xmlns:a16="http://schemas.microsoft.com/office/drawing/2014/main" id="{6DEA9C58-FA35-0CC5-C8C3-B893BA9A6D01}"/>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21" name="Oval 20">
              <a:extLst>
                <a:ext uri="{FF2B5EF4-FFF2-40B4-BE49-F238E27FC236}">
                  <a16:creationId xmlns:a16="http://schemas.microsoft.com/office/drawing/2014/main" id="{45EE41F6-B725-3FF1-5A1D-7C14762EFA6C}"/>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2" name="Rounded Rectangle 59">
              <a:extLst>
                <a:ext uri="{FF2B5EF4-FFF2-40B4-BE49-F238E27FC236}">
                  <a16:creationId xmlns:a16="http://schemas.microsoft.com/office/drawing/2014/main" id="{57069AA2-3569-976F-32E1-8BB7F0A9FC55}"/>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Rectangle 22">
              <a:extLst>
                <a:ext uri="{FF2B5EF4-FFF2-40B4-BE49-F238E27FC236}">
                  <a16:creationId xmlns:a16="http://schemas.microsoft.com/office/drawing/2014/main" id="{3FCAB97E-5501-57CC-96DE-914A2AE01FF8}"/>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24" name="Oval 23">
              <a:extLst>
                <a:ext uri="{FF2B5EF4-FFF2-40B4-BE49-F238E27FC236}">
                  <a16:creationId xmlns:a16="http://schemas.microsoft.com/office/drawing/2014/main" id="{F38E0868-7D6F-132A-2E3E-5FC06B48CFCB}"/>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25" name="Rounded Rectangle 62">
              <a:extLst>
                <a:ext uri="{FF2B5EF4-FFF2-40B4-BE49-F238E27FC236}">
                  <a16:creationId xmlns:a16="http://schemas.microsoft.com/office/drawing/2014/main" id="{3038D413-8CFF-EFA0-61A6-7D73D5F19780}"/>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6" name="Rectangle 25">
              <a:extLst>
                <a:ext uri="{FF2B5EF4-FFF2-40B4-BE49-F238E27FC236}">
                  <a16:creationId xmlns:a16="http://schemas.microsoft.com/office/drawing/2014/main" id="{67167446-F7CE-9512-B0CE-C0677125D2E0}"/>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a:sym typeface="Arial"/>
              </a:endParaRPr>
            </a:p>
          </p:txBody>
        </p:sp>
        <p:sp>
          <p:nvSpPr>
            <p:cNvPr id="27" name="Oval 26">
              <a:extLst>
                <a:ext uri="{FF2B5EF4-FFF2-40B4-BE49-F238E27FC236}">
                  <a16:creationId xmlns:a16="http://schemas.microsoft.com/office/drawing/2014/main" id="{76C9D00C-23E9-BA60-702B-7D5E839C4447}"/>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28" name="Picture 2" descr="Star Cartoon Images, Stock Photos &amp;amp; Vectors | Shutterstock">
              <a:extLst>
                <a:ext uri="{FF2B5EF4-FFF2-40B4-BE49-F238E27FC236}">
                  <a16:creationId xmlns:a16="http://schemas.microsoft.com/office/drawing/2014/main" id="{CE001741-0222-DBFC-5728-437FCAACCBF5}"/>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ar Cartoon Images, Stock Photos &amp;amp; Vectors | Shutterstock">
              <a:extLst>
                <a:ext uri="{FF2B5EF4-FFF2-40B4-BE49-F238E27FC236}">
                  <a16:creationId xmlns:a16="http://schemas.microsoft.com/office/drawing/2014/main" id="{E25975CC-D799-5185-996A-34338CD3F0AF}"/>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Star Cartoon Images, Stock Photos &amp;amp; Vectors | Shutterstock">
              <a:extLst>
                <a:ext uri="{FF2B5EF4-FFF2-40B4-BE49-F238E27FC236}">
                  <a16:creationId xmlns:a16="http://schemas.microsoft.com/office/drawing/2014/main" id="{B19DCEEA-DE8F-F2BF-C795-46131F437079}"/>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9327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473</Words>
  <Application>Microsoft Office PowerPoint</Application>
  <PresentationFormat>Widescreen</PresentationFormat>
  <Paragraphs>60</Paragraphs>
  <Slides>10</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10</vt:i4>
      </vt:variant>
    </vt:vector>
  </HeadingPairs>
  <TitlesOfParts>
    <vt:vector size="23" baseType="lpstr">
      <vt:lpstr>宋体</vt:lpstr>
      <vt:lpstr>Arial</vt:lpstr>
      <vt:lpstr>Arial-Rounded</vt:lpstr>
      <vt:lpstr>Calibri</vt:lpstr>
      <vt:lpstr>Calibri Light</vt:lpstr>
      <vt:lpstr>等线</vt:lpstr>
      <vt:lpstr>inpin heiti</vt:lpstr>
      <vt:lpstr>Nunito Black</vt:lpstr>
      <vt:lpstr>Nunito Black</vt:lpstr>
      <vt:lpstr>SVN-Poky's</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21</cp:revision>
  <dcterms:created xsi:type="dcterms:W3CDTF">2023-02-03T05:50:02Z</dcterms:created>
  <dcterms:modified xsi:type="dcterms:W3CDTF">2024-05-02T05:17:28Z</dcterms:modified>
</cp:coreProperties>
</file>