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 id="2147483700" r:id="rId4"/>
    <p:sldMasterId id="2147483713" r:id="rId5"/>
    <p:sldMasterId id="2147483727" r:id="rId6"/>
    <p:sldMasterId id="2147483740" r:id="rId7"/>
    <p:sldMasterId id="2147483777" r:id="rId8"/>
    <p:sldMasterId id="2147483785" r:id="rId9"/>
  </p:sldMasterIdLst>
  <p:notesMasterIdLst>
    <p:notesMasterId r:id="rId58"/>
  </p:notesMasterIdLst>
  <p:sldIdLst>
    <p:sldId id="3395" r:id="rId10"/>
    <p:sldId id="305" r:id="rId11"/>
    <p:sldId id="339" r:id="rId12"/>
    <p:sldId id="336" r:id="rId13"/>
    <p:sldId id="386" r:id="rId14"/>
    <p:sldId id="358" r:id="rId15"/>
    <p:sldId id="307" r:id="rId16"/>
    <p:sldId id="363" r:id="rId17"/>
    <p:sldId id="369" r:id="rId18"/>
    <p:sldId id="365" r:id="rId19"/>
    <p:sldId id="3389" r:id="rId20"/>
    <p:sldId id="375" r:id="rId21"/>
    <p:sldId id="3390" r:id="rId22"/>
    <p:sldId id="376" r:id="rId23"/>
    <p:sldId id="3391" r:id="rId24"/>
    <p:sldId id="378" r:id="rId25"/>
    <p:sldId id="3392" r:id="rId26"/>
    <p:sldId id="381" r:id="rId27"/>
    <p:sldId id="3393" r:id="rId28"/>
    <p:sldId id="372" r:id="rId29"/>
    <p:sldId id="373" r:id="rId30"/>
    <p:sldId id="389" r:id="rId31"/>
    <p:sldId id="390" r:id="rId32"/>
    <p:sldId id="269" r:id="rId33"/>
    <p:sldId id="266" r:id="rId34"/>
    <p:sldId id="382" r:id="rId35"/>
    <p:sldId id="383" r:id="rId36"/>
    <p:sldId id="384" r:id="rId37"/>
    <p:sldId id="385" r:id="rId38"/>
    <p:sldId id="337" r:id="rId39"/>
    <p:sldId id="387" r:id="rId40"/>
    <p:sldId id="392" r:id="rId41"/>
    <p:sldId id="391" r:id="rId42"/>
    <p:sldId id="335" r:id="rId43"/>
    <p:sldId id="3387" r:id="rId44"/>
    <p:sldId id="259" r:id="rId45"/>
    <p:sldId id="281" r:id="rId46"/>
    <p:sldId id="308" r:id="rId47"/>
    <p:sldId id="338" r:id="rId48"/>
    <p:sldId id="3381" r:id="rId49"/>
    <p:sldId id="3383" r:id="rId50"/>
    <p:sldId id="311" r:id="rId51"/>
    <p:sldId id="3382" r:id="rId52"/>
    <p:sldId id="3384" r:id="rId53"/>
    <p:sldId id="3388" r:id="rId54"/>
    <p:sldId id="3386" r:id="rId55"/>
    <p:sldId id="355" r:id="rId56"/>
    <p:sldId id="27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A12BD7-A5B2-431E-8F71-D90F8FE73D13}"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710B9-F908-4A8E-A520-946D24436A8A}" type="slidenum">
              <a:rPr lang="en-US" smtClean="0"/>
              <a:t>‹#›</a:t>
            </a:fld>
            <a:endParaRPr lang="en-US"/>
          </a:p>
        </p:txBody>
      </p:sp>
    </p:spTree>
    <p:extLst>
      <p:ext uri="{BB962C8B-B14F-4D97-AF65-F5344CB8AC3E}">
        <p14:creationId xmlns:p14="http://schemas.microsoft.com/office/powerpoint/2010/main" val="4141911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0CA559D-941E-4549-95B0-1231322DEC58}" type="slidenum">
              <a:rPr lang="zh-CN" altLang="en-US" smtClean="0">
                <a:solidFill>
                  <a:prstClr val="black"/>
                </a:solidFill>
                <a:latin typeface="等线"/>
              </a:rPr>
              <a:pPr>
                <a:defRPr/>
              </a:pPr>
              <a:t>6</a:t>
            </a:fld>
            <a:endParaRPr lang="zh-CN" altLang="en-US">
              <a:solidFill>
                <a:prstClr val="black"/>
              </a:solidFill>
              <a:latin typeface="等线"/>
            </a:endParaRPr>
          </a:p>
        </p:txBody>
      </p:sp>
    </p:spTree>
    <p:extLst>
      <p:ext uri="{BB962C8B-B14F-4D97-AF65-F5344CB8AC3E}">
        <p14:creationId xmlns:p14="http://schemas.microsoft.com/office/powerpoint/2010/main" val="530412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E0621-D625-D6B3-18B3-B6E8EBE72D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B1B863-0BDD-9B84-8D71-E5794B08EB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50F52F-60A6-F956-A4B5-7D9EA5C3C629}"/>
              </a:ext>
            </a:extLst>
          </p:cNvPr>
          <p:cNvSpPr>
            <a:spLocks noGrp="1"/>
          </p:cNvSpPr>
          <p:nvPr>
            <p:ph type="dt" sz="half" idx="10"/>
          </p:nvPr>
        </p:nvSpPr>
        <p:spPr/>
        <p:txBody>
          <a:bodyPr/>
          <a:lstStyle/>
          <a:p>
            <a:fld id="{DF0D1EB7-DFE6-469A-BE4D-444A76219488}" type="datetimeFigureOut">
              <a:rPr lang="en-US" smtClean="0"/>
              <a:t>4/4/2024</a:t>
            </a:fld>
            <a:endParaRPr lang="en-US"/>
          </a:p>
        </p:txBody>
      </p:sp>
      <p:sp>
        <p:nvSpPr>
          <p:cNvPr id="5" name="Footer Placeholder 4">
            <a:extLst>
              <a:ext uri="{FF2B5EF4-FFF2-40B4-BE49-F238E27FC236}">
                <a16:creationId xmlns:a16="http://schemas.microsoft.com/office/drawing/2014/main" id="{CAF2B65A-27A2-DEEC-8707-7BBB07A8C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2B996E-E702-C2E0-9C94-7359D7824C94}"/>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1197393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8A2B6-1D80-64A2-B938-50B03ABD12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6AA99E-9C51-A191-CBC6-C6BDAE1B0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F83F6-C91D-B9AE-613B-B93677E02F4C}"/>
              </a:ext>
            </a:extLst>
          </p:cNvPr>
          <p:cNvSpPr>
            <a:spLocks noGrp="1"/>
          </p:cNvSpPr>
          <p:nvPr>
            <p:ph type="dt" sz="half" idx="10"/>
          </p:nvPr>
        </p:nvSpPr>
        <p:spPr/>
        <p:txBody>
          <a:bodyPr/>
          <a:lstStyle/>
          <a:p>
            <a:fld id="{DF0D1EB7-DFE6-469A-BE4D-444A76219488}" type="datetimeFigureOut">
              <a:rPr lang="en-US" smtClean="0"/>
              <a:t>4/4/2024</a:t>
            </a:fld>
            <a:endParaRPr lang="en-US"/>
          </a:p>
        </p:txBody>
      </p:sp>
      <p:sp>
        <p:nvSpPr>
          <p:cNvPr id="5" name="Footer Placeholder 4">
            <a:extLst>
              <a:ext uri="{FF2B5EF4-FFF2-40B4-BE49-F238E27FC236}">
                <a16:creationId xmlns:a16="http://schemas.microsoft.com/office/drawing/2014/main" id="{9A4DB1E6-1CC0-6C05-E701-63B1A9E63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642BC7-8C52-CBA9-EF27-D54F605EE32F}"/>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27908523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484404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20939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AAB6E1-A297-5B23-BE2F-19425A4604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67168A-55C0-8330-A342-3F1602EF12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F6E4C7-2848-A6C7-1857-34257D486AE7}"/>
              </a:ext>
            </a:extLst>
          </p:cNvPr>
          <p:cNvSpPr>
            <a:spLocks noGrp="1"/>
          </p:cNvSpPr>
          <p:nvPr>
            <p:ph type="dt" sz="half" idx="10"/>
          </p:nvPr>
        </p:nvSpPr>
        <p:spPr/>
        <p:txBody>
          <a:bodyPr/>
          <a:lstStyle/>
          <a:p>
            <a:fld id="{DF0D1EB7-DFE6-469A-BE4D-444A76219488}" type="datetimeFigureOut">
              <a:rPr lang="en-US" smtClean="0"/>
              <a:t>4/4/2024</a:t>
            </a:fld>
            <a:endParaRPr lang="en-US"/>
          </a:p>
        </p:txBody>
      </p:sp>
      <p:sp>
        <p:nvSpPr>
          <p:cNvPr id="5" name="Footer Placeholder 4">
            <a:extLst>
              <a:ext uri="{FF2B5EF4-FFF2-40B4-BE49-F238E27FC236}">
                <a16:creationId xmlns:a16="http://schemas.microsoft.com/office/drawing/2014/main" id="{795D666B-F2C8-9583-F30A-6DC75D5A1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B132D-E536-7698-1963-B4FC103F8F16}"/>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26329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909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558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3" name="Content Placeholder 8" descr="A picture containing food&#10;&#10;Description automatically generated">
            <a:extLst>
              <a:ext uri="{FF2B5EF4-FFF2-40B4-BE49-F238E27FC236}">
                <a16:creationId xmlns:a16="http://schemas.microsoft.com/office/drawing/2014/main" id="{19738448-96B8-E661-6837-9873636292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65155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p:txBody>
          <a:bodyPr/>
          <a:lstStyle/>
          <a:p>
            <a:fld id="{3DFE48A3-FBB0-4D53-AD96-BBA31C39C62D}" type="datetimeFigureOut">
              <a:rPr lang="zh-CN" altLang="en-US" smtClean="0"/>
              <a:t>2024/4/4</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49925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p:txBody>
          <a:bodyPr/>
          <a:lstStyle/>
          <a:p>
            <a:fld id="{3DFE48A3-FBB0-4D53-AD96-BBA31C39C62D}" type="datetimeFigureOut">
              <a:rPr lang="zh-CN" altLang="en-US" smtClean="0"/>
              <a:t>2024/4/4</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06841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p:txBody>
          <a:bodyPr/>
          <a:lstStyle/>
          <a:p>
            <a:fld id="{3DFE48A3-FBB0-4D53-AD96-BBA31C39C62D}" type="datetimeFigureOut">
              <a:rPr lang="zh-CN" altLang="en-US" smtClean="0"/>
              <a:t>2024/4/4</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281417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p:txBody>
          <a:bodyPr/>
          <a:lstStyle/>
          <a:p>
            <a:fld id="{3DFE48A3-FBB0-4D53-AD96-BBA31C39C62D}" type="datetimeFigureOut">
              <a:rPr lang="zh-CN" altLang="en-US" smtClean="0"/>
              <a:t>2024/4/4</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783592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p:txBody>
          <a:bodyPr/>
          <a:lstStyle/>
          <a:p>
            <a:fld id="{3DFE48A3-FBB0-4D53-AD96-BBA31C39C62D}" type="datetimeFigureOut">
              <a:rPr lang="zh-CN" altLang="en-US" smtClean="0"/>
              <a:t>2024/4/4</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59175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9905-4BAF-130B-EC5D-B59F7A2DCA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C94F54-4612-26A9-7043-E74CF3888B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3CB96B-8B85-AF40-CB3F-DF759EE08987}"/>
              </a:ext>
            </a:extLst>
          </p:cNvPr>
          <p:cNvSpPr>
            <a:spLocks noGrp="1"/>
          </p:cNvSpPr>
          <p:nvPr>
            <p:ph type="dt" sz="half" idx="10"/>
          </p:nvPr>
        </p:nvSpPr>
        <p:spPr/>
        <p:txBody>
          <a:bodyPr/>
          <a:lstStyle/>
          <a:p>
            <a:fld id="{DF0D1EB7-DFE6-469A-BE4D-444A76219488}" type="datetimeFigureOut">
              <a:rPr lang="en-US" smtClean="0"/>
              <a:t>4/4/2024</a:t>
            </a:fld>
            <a:endParaRPr lang="en-US"/>
          </a:p>
        </p:txBody>
      </p:sp>
      <p:sp>
        <p:nvSpPr>
          <p:cNvPr id="5" name="Footer Placeholder 4">
            <a:extLst>
              <a:ext uri="{FF2B5EF4-FFF2-40B4-BE49-F238E27FC236}">
                <a16:creationId xmlns:a16="http://schemas.microsoft.com/office/drawing/2014/main" id="{BF0520F3-262F-58F5-3A3E-75E4B33551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1B505-59FE-E365-DF95-CBFD398259B0}"/>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314881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p:txBody>
          <a:bodyPr/>
          <a:lstStyle/>
          <a:p>
            <a:fld id="{3DFE48A3-FBB0-4D53-AD96-BBA31C39C62D}" type="datetimeFigureOut">
              <a:rPr lang="zh-CN" altLang="en-US" smtClean="0"/>
              <a:t>2024/4/4</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09825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p:txBody>
          <a:bodyPr/>
          <a:lstStyle/>
          <a:p>
            <a:fld id="{3DFE48A3-FBB0-4D53-AD96-BBA31C39C62D}" type="datetimeFigureOut">
              <a:rPr lang="zh-CN" altLang="en-US" smtClean="0"/>
              <a:t>2024/4/4</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02123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p:txBody>
          <a:bodyPr/>
          <a:lstStyle/>
          <a:p>
            <a:fld id="{3DFE48A3-FBB0-4D53-AD96-BBA31C39C62D}" type="datetimeFigureOut">
              <a:rPr lang="zh-CN" altLang="en-US" smtClean="0"/>
              <a:t>2024/4/4</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16309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p:txBody>
          <a:bodyPr/>
          <a:lstStyle/>
          <a:p>
            <a:fld id="{3DFE48A3-FBB0-4D53-AD96-BBA31C39C62D}" type="datetimeFigureOut">
              <a:rPr lang="zh-CN" altLang="en-US" smtClean="0"/>
              <a:t>2024/4/4</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56524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p:txBody>
          <a:bodyPr/>
          <a:lstStyle/>
          <a:p>
            <a:fld id="{3DFE48A3-FBB0-4D53-AD96-BBA31C39C62D}" type="datetimeFigureOut">
              <a:rPr lang="zh-CN" altLang="en-US" smtClean="0"/>
              <a:t>2024/4/4</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72711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p:txBody>
          <a:bodyPr/>
          <a:lstStyle/>
          <a:p>
            <a:fld id="{3DFE48A3-FBB0-4D53-AD96-BBA31C39C62D}" type="datetimeFigureOut">
              <a:rPr lang="zh-CN" altLang="en-US" smtClean="0"/>
              <a:t>2024/4/4</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69709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C9CFC7-F659-3FDD-38AB-55430D3AA9E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791E0A4F-FB8D-CD9F-6AB8-4EC1A7ABD2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FA96106F-BECE-A561-8362-12C7FB3D55E1}"/>
              </a:ext>
            </a:extLst>
          </p:cNvPr>
          <p:cNvSpPr>
            <a:spLocks noGrp="1"/>
          </p:cNvSpPr>
          <p:nvPr>
            <p:ph type="dt" sz="half" idx="10"/>
          </p:nvPr>
        </p:nvSpPr>
        <p:spPr/>
        <p:txBody>
          <a:bodyPr/>
          <a:lstStyle/>
          <a:p>
            <a:fld id="{7B4906FB-E837-4DE5-ADB7-093657C419D7}" type="datetimeFigureOut">
              <a:rPr lang="vi-VN" smtClean="0"/>
              <a:t>04/04/2024</a:t>
            </a:fld>
            <a:endParaRPr lang="vi-VN"/>
          </a:p>
        </p:txBody>
      </p:sp>
      <p:sp>
        <p:nvSpPr>
          <p:cNvPr id="5" name="Chỗ dành sẵn cho Chân trang 4">
            <a:extLst>
              <a:ext uri="{FF2B5EF4-FFF2-40B4-BE49-F238E27FC236}">
                <a16:creationId xmlns:a16="http://schemas.microsoft.com/office/drawing/2014/main" id="{9B47F2E8-29A4-4EBF-3AEF-913AD06DAC9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3F1B92D-5C7D-C4FD-6D52-3ADA3595CB8A}"/>
              </a:ext>
            </a:extLst>
          </p:cNvPr>
          <p:cNvSpPr>
            <a:spLocks noGrp="1"/>
          </p:cNvSpPr>
          <p:nvPr>
            <p:ph type="sldNum" sz="quarter" idx="12"/>
          </p:nvPr>
        </p:nvSpPr>
        <p:spPr/>
        <p:txBody>
          <a:bodyPr/>
          <a:lstStyle/>
          <a:p>
            <a:fld id="{08A0794F-82A4-4E9A-B945-8B717B547279}" type="slidenum">
              <a:rPr lang="vi-VN" smtClean="0"/>
              <a:t>‹#›</a:t>
            </a:fld>
            <a:endParaRPr lang="vi-VN"/>
          </a:p>
        </p:txBody>
      </p:sp>
      <p:pic>
        <p:nvPicPr>
          <p:cNvPr id="8" name="图片 5">
            <a:extLst>
              <a:ext uri="{FF2B5EF4-FFF2-40B4-BE49-F238E27FC236}">
                <a16:creationId xmlns:a16="http://schemas.microsoft.com/office/drawing/2014/main" id="{D022AB16-149D-331B-8037-ABDE5625ED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8">
            <a:extLst>
              <a:ext uri="{FF2B5EF4-FFF2-40B4-BE49-F238E27FC236}">
                <a16:creationId xmlns:a16="http://schemas.microsoft.com/office/drawing/2014/main" id="{FFB029FD-7E55-E6E6-EF28-74F32182EE0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0" name="图片 15">
            <a:extLst>
              <a:ext uri="{FF2B5EF4-FFF2-40B4-BE49-F238E27FC236}">
                <a16:creationId xmlns:a16="http://schemas.microsoft.com/office/drawing/2014/main" id="{60334504-1BFE-DE65-4B7B-16D3092C689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1480" y="658984"/>
            <a:ext cx="6263640" cy="6263640"/>
          </a:xfrm>
          <a:prstGeom prst="rect">
            <a:avLst/>
          </a:prstGeom>
        </p:spPr>
      </p:pic>
      <p:sp>
        <p:nvSpPr>
          <p:cNvPr id="19" name="Hình chữ nhật 18">
            <a:extLst>
              <a:ext uri="{FF2B5EF4-FFF2-40B4-BE49-F238E27FC236}">
                <a16:creationId xmlns:a16="http://schemas.microsoft.com/office/drawing/2014/main" id="{AC7A1342-6A90-494A-D1F7-A68185721ACF}"/>
              </a:ext>
            </a:extLst>
          </p:cNvPr>
          <p:cNvSpPr/>
          <p:nvPr userDrawn="1"/>
        </p:nvSpPr>
        <p:spPr>
          <a:xfrm rot="15221733">
            <a:off x="846226" y="5035071"/>
            <a:ext cx="1403940" cy="360239"/>
          </a:xfrm>
          <a:prstGeom prst="rect">
            <a:avLst/>
          </a:prstGeom>
          <a:gradFill>
            <a:gsLst>
              <a:gs pos="18208">
                <a:srgbClr val="30A092"/>
              </a:gs>
              <a:gs pos="42000">
                <a:srgbClr val="38A79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图片 22">
            <a:extLst>
              <a:ext uri="{FF2B5EF4-FFF2-40B4-BE49-F238E27FC236}">
                <a16:creationId xmlns:a16="http://schemas.microsoft.com/office/drawing/2014/main" id="{06D2C9F0-FF47-829F-097F-1366A0289DE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04018"/>
            <a:ext cx="12192000" cy="2712720"/>
          </a:xfrm>
          <a:prstGeom prst="rect">
            <a:avLst/>
          </a:prstGeom>
        </p:spPr>
      </p:pic>
      <p:pic>
        <p:nvPicPr>
          <p:cNvPr id="16" name="图片 34">
            <a:extLst>
              <a:ext uri="{FF2B5EF4-FFF2-40B4-BE49-F238E27FC236}">
                <a16:creationId xmlns:a16="http://schemas.microsoft.com/office/drawing/2014/main" id="{14C56FDC-9F41-97A1-31D7-40A4CE8BD2EF}"/>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8159274" y="1434857"/>
            <a:ext cx="2713972" cy="1162348"/>
          </a:xfrm>
          <a:prstGeom prst="rect">
            <a:avLst/>
          </a:prstGeom>
        </p:spPr>
      </p:pic>
      <p:sp>
        <p:nvSpPr>
          <p:cNvPr id="18" name="Hình chữ nhật 17">
            <a:extLst>
              <a:ext uri="{FF2B5EF4-FFF2-40B4-BE49-F238E27FC236}">
                <a16:creationId xmlns:a16="http://schemas.microsoft.com/office/drawing/2014/main" id="{127BC827-844F-F080-8E0C-556D4C24C176}"/>
              </a:ext>
            </a:extLst>
          </p:cNvPr>
          <p:cNvSpPr/>
          <p:nvPr userDrawn="1"/>
        </p:nvSpPr>
        <p:spPr>
          <a:xfrm>
            <a:off x="3121152" y="3358344"/>
            <a:ext cx="1335024" cy="614998"/>
          </a:xfrm>
          <a:prstGeom prst="rect">
            <a:avLst/>
          </a:prstGeom>
          <a:gradFill>
            <a:gsLst>
              <a:gs pos="18208">
                <a:srgbClr val="F38671"/>
              </a:gs>
              <a:gs pos="42000">
                <a:srgbClr val="FF9C89"/>
              </a:gs>
              <a:gs pos="18000">
                <a:srgbClr val="F3867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41076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096D03-F1E1-75FF-A70E-6AFEBC9327C4}"/>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FF4BB01-7934-F780-CB43-80F7DDA249A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D7D396B-AB00-9DEE-9D88-E01DD464D5C9}"/>
              </a:ext>
            </a:extLst>
          </p:cNvPr>
          <p:cNvSpPr>
            <a:spLocks noGrp="1"/>
          </p:cNvSpPr>
          <p:nvPr>
            <p:ph type="dt" sz="half" idx="10"/>
          </p:nvPr>
        </p:nvSpPr>
        <p:spPr/>
        <p:txBody>
          <a:bodyPr/>
          <a:lstStyle/>
          <a:p>
            <a:fld id="{7B4906FB-E837-4DE5-ADB7-093657C419D7}" type="datetimeFigureOut">
              <a:rPr lang="vi-VN" smtClean="0"/>
              <a:t>04/04/2024</a:t>
            </a:fld>
            <a:endParaRPr lang="vi-VN"/>
          </a:p>
        </p:txBody>
      </p:sp>
      <p:sp>
        <p:nvSpPr>
          <p:cNvPr id="5" name="Chỗ dành sẵn cho Chân trang 4">
            <a:extLst>
              <a:ext uri="{FF2B5EF4-FFF2-40B4-BE49-F238E27FC236}">
                <a16:creationId xmlns:a16="http://schemas.microsoft.com/office/drawing/2014/main" id="{A67B582B-3D24-2399-C5EE-F2BAFD36395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9AFA41F-B5A8-6E6D-0162-3932E6B39479}"/>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619670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id="{E63C25CF-E608-E6DF-A1E8-718B825DB1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6" name="图片 5">
            <a:extLst>
              <a:ext uri="{FF2B5EF4-FFF2-40B4-BE49-F238E27FC236}">
                <a16:creationId xmlns:a16="http://schemas.microsoft.com/office/drawing/2014/main" id="{09EAC135-FB04-9D5B-F917-2F449D6830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17" name="图片 28">
            <a:extLst>
              <a:ext uri="{FF2B5EF4-FFF2-40B4-BE49-F238E27FC236}">
                <a16:creationId xmlns:a16="http://schemas.microsoft.com/office/drawing/2014/main" id="{5F0F1D88-8529-E085-27CF-0FFA49A43FF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8" name="图片 22">
            <a:extLst>
              <a:ext uri="{FF2B5EF4-FFF2-40B4-BE49-F238E27FC236}">
                <a16:creationId xmlns:a16="http://schemas.microsoft.com/office/drawing/2014/main" id="{EC4C03EF-D551-67BA-D932-5E45CBE0483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22" name="图片 37">
            <a:extLst>
              <a:ext uri="{FF2B5EF4-FFF2-40B4-BE49-F238E27FC236}">
                <a16:creationId xmlns:a16="http://schemas.microsoft.com/office/drawing/2014/main" id="{3B806365-D9E1-8B38-A844-E8B9592B683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903013" y="1215658"/>
            <a:ext cx="5196619" cy="5196619"/>
          </a:xfrm>
          <a:prstGeom prst="rect">
            <a:avLst/>
          </a:prstGeom>
        </p:spPr>
      </p:pic>
      <p:sp>
        <p:nvSpPr>
          <p:cNvPr id="23" name="Hình chữ nhật 22">
            <a:extLst>
              <a:ext uri="{FF2B5EF4-FFF2-40B4-BE49-F238E27FC236}">
                <a16:creationId xmlns:a16="http://schemas.microsoft.com/office/drawing/2014/main" id="{46B4BBB9-4D9E-8019-D61F-F09DB4492757}"/>
              </a:ext>
            </a:extLst>
          </p:cNvPr>
          <p:cNvSpPr/>
          <p:nvPr userDrawn="1"/>
        </p:nvSpPr>
        <p:spPr>
          <a:xfrm>
            <a:off x="1426464" y="2566416"/>
            <a:ext cx="1420368" cy="231648"/>
          </a:xfrm>
          <a:prstGeom prst="rect">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Hình chữ nhật 24">
            <a:extLst>
              <a:ext uri="{FF2B5EF4-FFF2-40B4-BE49-F238E27FC236}">
                <a16:creationId xmlns:a16="http://schemas.microsoft.com/office/drawing/2014/main" id="{8D711D57-1F63-92E6-B4E9-DCAFCEDCC25A}"/>
              </a:ext>
            </a:extLst>
          </p:cNvPr>
          <p:cNvSpPr/>
          <p:nvPr userDrawn="1"/>
        </p:nvSpPr>
        <p:spPr>
          <a:xfrm>
            <a:off x="1426464" y="1524000"/>
            <a:ext cx="3822192"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ình tự do: Hình 23">
            <a:extLst>
              <a:ext uri="{FF2B5EF4-FFF2-40B4-BE49-F238E27FC236}">
                <a16:creationId xmlns:a16="http://schemas.microsoft.com/office/drawing/2014/main" id="{FCAC7260-C397-3521-4E1A-59F3B46D720C}"/>
              </a:ext>
            </a:extLst>
          </p:cNvPr>
          <p:cNvSpPr/>
          <p:nvPr userDrawn="1"/>
        </p:nvSpPr>
        <p:spPr>
          <a:xfrm>
            <a:off x="1356360" y="2106612"/>
            <a:ext cx="1661175" cy="697547"/>
          </a:xfrm>
          <a:custGeom>
            <a:avLst/>
            <a:gdLst>
              <a:gd name="connsiteX0" fmla="*/ 96520 w 1661175"/>
              <a:gd name="connsiteY0" fmla="*/ 665480 h 665480"/>
              <a:gd name="connsiteX1" fmla="*/ 96520 w 1661175"/>
              <a:gd name="connsiteY1" fmla="*/ 665480 h 665480"/>
              <a:gd name="connsiteX2" fmla="*/ 45720 w 1661175"/>
              <a:gd name="connsiteY2" fmla="*/ 629920 h 665480"/>
              <a:gd name="connsiteX3" fmla="*/ 35560 w 1661175"/>
              <a:gd name="connsiteY3" fmla="*/ 614680 h 665480"/>
              <a:gd name="connsiteX4" fmla="*/ 20320 w 1661175"/>
              <a:gd name="connsiteY4" fmla="*/ 609600 h 665480"/>
              <a:gd name="connsiteX5" fmla="*/ 10160 w 1661175"/>
              <a:gd name="connsiteY5" fmla="*/ 589280 h 665480"/>
              <a:gd name="connsiteX6" fmla="*/ 5080 w 1661175"/>
              <a:gd name="connsiteY6" fmla="*/ 563880 h 665480"/>
              <a:gd name="connsiteX7" fmla="*/ 0 w 1661175"/>
              <a:gd name="connsiteY7" fmla="*/ 543560 h 665480"/>
              <a:gd name="connsiteX8" fmla="*/ 15240 w 1661175"/>
              <a:gd name="connsiteY8" fmla="*/ 462280 h 665480"/>
              <a:gd name="connsiteX9" fmla="*/ 25400 w 1661175"/>
              <a:gd name="connsiteY9" fmla="*/ 421640 h 665480"/>
              <a:gd name="connsiteX10" fmla="*/ 30480 w 1661175"/>
              <a:gd name="connsiteY10" fmla="*/ 406400 h 665480"/>
              <a:gd name="connsiteX11" fmla="*/ 45720 w 1661175"/>
              <a:gd name="connsiteY11" fmla="*/ 386080 h 665480"/>
              <a:gd name="connsiteX12" fmla="*/ 76200 w 1661175"/>
              <a:gd name="connsiteY12" fmla="*/ 345440 h 665480"/>
              <a:gd name="connsiteX13" fmla="*/ 121920 w 1661175"/>
              <a:gd name="connsiteY13" fmla="*/ 309880 h 665480"/>
              <a:gd name="connsiteX14" fmla="*/ 137160 w 1661175"/>
              <a:gd name="connsiteY14" fmla="*/ 304800 h 665480"/>
              <a:gd name="connsiteX15" fmla="*/ 187960 w 1661175"/>
              <a:gd name="connsiteY15" fmla="*/ 279400 h 665480"/>
              <a:gd name="connsiteX16" fmla="*/ 238760 w 1661175"/>
              <a:gd name="connsiteY16" fmla="*/ 274320 h 665480"/>
              <a:gd name="connsiteX17" fmla="*/ 320040 w 1661175"/>
              <a:gd name="connsiteY17" fmla="*/ 284480 h 665480"/>
              <a:gd name="connsiteX18" fmla="*/ 345440 w 1661175"/>
              <a:gd name="connsiteY18" fmla="*/ 289560 h 665480"/>
              <a:gd name="connsiteX19" fmla="*/ 350520 w 1661175"/>
              <a:gd name="connsiteY19" fmla="*/ 269240 h 665480"/>
              <a:gd name="connsiteX20" fmla="*/ 365760 w 1661175"/>
              <a:gd name="connsiteY20" fmla="*/ 248920 h 665480"/>
              <a:gd name="connsiteX21" fmla="*/ 381000 w 1661175"/>
              <a:gd name="connsiteY21" fmla="*/ 223520 h 665480"/>
              <a:gd name="connsiteX22" fmla="*/ 391160 w 1661175"/>
              <a:gd name="connsiteY22" fmla="*/ 198120 h 665480"/>
              <a:gd name="connsiteX23" fmla="*/ 441960 w 1661175"/>
              <a:gd name="connsiteY23" fmla="*/ 121920 h 665480"/>
              <a:gd name="connsiteX24" fmla="*/ 457200 w 1661175"/>
              <a:gd name="connsiteY24" fmla="*/ 106680 h 665480"/>
              <a:gd name="connsiteX25" fmla="*/ 467360 w 1661175"/>
              <a:gd name="connsiteY25" fmla="*/ 91440 h 665480"/>
              <a:gd name="connsiteX26" fmla="*/ 482600 w 1661175"/>
              <a:gd name="connsiteY26" fmla="*/ 76200 h 665480"/>
              <a:gd name="connsiteX27" fmla="*/ 502920 w 1661175"/>
              <a:gd name="connsiteY27" fmla="*/ 50800 h 665480"/>
              <a:gd name="connsiteX28" fmla="*/ 548640 w 1661175"/>
              <a:gd name="connsiteY28" fmla="*/ 25400 h 665480"/>
              <a:gd name="connsiteX29" fmla="*/ 563880 w 1661175"/>
              <a:gd name="connsiteY29" fmla="*/ 10160 h 665480"/>
              <a:gd name="connsiteX30" fmla="*/ 635000 w 1661175"/>
              <a:gd name="connsiteY30" fmla="*/ 5080 h 665480"/>
              <a:gd name="connsiteX31" fmla="*/ 690880 w 1661175"/>
              <a:gd name="connsiteY31" fmla="*/ 0 h 665480"/>
              <a:gd name="connsiteX32" fmla="*/ 873760 w 1661175"/>
              <a:gd name="connsiteY32" fmla="*/ 5080 h 665480"/>
              <a:gd name="connsiteX33" fmla="*/ 914400 w 1661175"/>
              <a:gd name="connsiteY33" fmla="*/ 25400 h 665480"/>
              <a:gd name="connsiteX34" fmla="*/ 929640 w 1661175"/>
              <a:gd name="connsiteY34" fmla="*/ 30480 h 665480"/>
              <a:gd name="connsiteX35" fmla="*/ 955040 w 1661175"/>
              <a:gd name="connsiteY35" fmla="*/ 55880 h 665480"/>
              <a:gd name="connsiteX36" fmla="*/ 975360 w 1661175"/>
              <a:gd name="connsiteY36" fmla="*/ 71120 h 665480"/>
              <a:gd name="connsiteX37" fmla="*/ 985520 w 1661175"/>
              <a:gd name="connsiteY37" fmla="*/ 91440 h 665480"/>
              <a:gd name="connsiteX38" fmla="*/ 995680 w 1661175"/>
              <a:gd name="connsiteY38" fmla="*/ 137160 h 665480"/>
              <a:gd name="connsiteX39" fmla="*/ 990600 w 1661175"/>
              <a:gd name="connsiteY39" fmla="*/ 208280 h 665480"/>
              <a:gd name="connsiteX40" fmla="*/ 995680 w 1661175"/>
              <a:gd name="connsiteY40" fmla="*/ 238760 h 665480"/>
              <a:gd name="connsiteX41" fmla="*/ 1005840 w 1661175"/>
              <a:gd name="connsiteY41" fmla="*/ 198120 h 665480"/>
              <a:gd name="connsiteX42" fmla="*/ 1026160 w 1661175"/>
              <a:gd name="connsiteY42" fmla="*/ 177800 h 665480"/>
              <a:gd name="connsiteX43" fmla="*/ 1056640 w 1661175"/>
              <a:gd name="connsiteY43" fmla="*/ 167640 h 665480"/>
              <a:gd name="connsiteX44" fmla="*/ 1148080 w 1661175"/>
              <a:gd name="connsiteY44" fmla="*/ 152400 h 665480"/>
              <a:gd name="connsiteX45" fmla="*/ 1290320 w 1661175"/>
              <a:gd name="connsiteY45" fmla="*/ 162560 h 665480"/>
              <a:gd name="connsiteX46" fmla="*/ 1310640 w 1661175"/>
              <a:gd name="connsiteY46" fmla="*/ 172720 h 665480"/>
              <a:gd name="connsiteX47" fmla="*/ 1325880 w 1661175"/>
              <a:gd name="connsiteY47" fmla="*/ 182880 h 665480"/>
              <a:gd name="connsiteX48" fmla="*/ 1341120 w 1661175"/>
              <a:gd name="connsiteY48" fmla="*/ 203200 h 665480"/>
              <a:gd name="connsiteX49" fmla="*/ 1351280 w 1661175"/>
              <a:gd name="connsiteY49" fmla="*/ 233680 h 665480"/>
              <a:gd name="connsiteX50" fmla="*/ 1361440 w 1661175"/>
              <a:gd name="connsiteY50" fmla="*/ 248920 h 665480"/>
              <a:gd name="connsiteX51" fmla="*/ 1371600 w 1661175"/>
              <a:gd name="connsiteY51" fmla="*/ 269240 h 665480"/>
              <a:gd name="connsiteX52" fmla="*/ 1366520 w 1661175"/>
              <a:gd name="connsiteY52" fmla="*/ 350520 h 665480"/>
              <a:gd name="connsiteX53" fmla="*/ 1361440 w 1661175"/>
              <a:gd name="connsiteY53" fmla="*/ 335280 h 665480"/>
              <a:gd name="connsiteX54" fmla="*/ 1376680 w 1661175"/>
              <a:gd name="connsiteY54" fmla="*/ 309880 h 665480"/>
              <a:gd name="connsiteX55" fmla="*/ 1391920 w 1661175"/>
              <a:gd name="connsiteY55" fmla="*/ 304800 h 665480"/>
              <a:gd name="connsiteX56" fmla="*/ 1442720 w 1661175"/>
              <a:gd name="connsiteY56" fmla="*/ 279400 h 665480"/>
              <a:gd name="connsiteX57" fmla="*/ 1630680 w 1661175"/>
              <a:gd name="connsiteY57" fmla="*/ 274320 h 665480"/>
              <a:gd name="connsiteX58" fmla="*/ 1651000 w 1661175"/>
              <a:gd name="connsiteY58" fmla="*/ 294640 h 665480"/>
              <a:gd name="connsiteX59" fmla="*/ 1651000 w 1661175"/>
              <a:gd name="connsiteY59" fmla="*/ 421640 h 665480"/>
              <a:gd name="connsiteX60" fmla="*/ 1640840 w 1661175"/>
              <a:gd name="connsiteY60" fmla="*/ 452120 h 665480"/>
              <a:gd name="connsiteX61" fmla="*/ 1630680 w 1661175"/>
              <a:gd name="connsiteY61" fmla="*/ 472440 h 665480"/>
              <a:gd name="connsiteX62" fmla="*/ 1625600 w 1661175"/>
              <a:gd name="connsiteY62" fmla="*/ 492760 h 665480"/>
              <a:gd name="connsiteX63" fmla="*/ 1605280 w 1661175"/>
              <a:gd name="connsiteY63" fmla="*/ 518160 h 665480"/>
              <a:gd name="connsiteX64" fmla="*/ 1600200 w 1661175"/>
              <a:gd name="connsiteY64" fmla="*/ 533400 h 665480"/>
              <a:gd name="connsiteX65" fmla="*/ 1574800 w 1661175"/>
              <a:gd name="connsiteY65" fmla="*/ 568960 h 665480"/>
              <a:gd name="connsiteX66" fmla="*/ 1559560 w 1661175"/>
              <a:gd name="connsiteY66" fmla="*/ 609600 h 665480"/>
              <a:gd name="connsiteX67" fmla="*/ 1549400 w 1661175"/>
              <a:gd name="connsiteY67" fmla="*/ 624840 h 665480"/>
              <a:gd name="connsiteX68" fmla="*/ 1518920 w 1661175"/>
              <a:gd name="connsiteY68" fmla="*/ 640080 h 665480"/>
              <a:gd name="connsiteX69" fmla="*/ 1508760 w 1661175"/>
              <a:gd name="connsiteY69" fmla="*/ 645160 h 665480"/>
              <a:gd name="connsiteX70" fmla="*/ 96520 w 1661175"/>
              <a:gd name="connsiteY70" fmla="*/ 665480 h 665480"/>
              <a:gd name="connsiteX0" fmla="*/ 96520 w 1661175"/>
              <a:gd name="connsiteY0" fmla="*/ 690880 h 690880"/>
              <a:gd name="connsiteX1" fmla="*/ 96520 w 1661175"/>
              <a:gd name="connsiteY1" fmla="*/ 690880 h 690880"/>
              <a:gd name="connsiteX2" fmla="*/ 45720 w 1661175"/>
              <a:gd name="connsiteY2" fmla="*/ 655320 h 690880"/>
              <a:gd name="connsiteX3" fmla="*/ 35560 w 1661175"/>
              <a:gd name="connsiteY3" fmla="*/ 640080 h 690880"/>
              <a:gd name="connsiteX4" fmla="*/ 20320 w 1661175"/>
              <a:gd name="connsiteY4" fmla="*/ 635000 h 690880"/>
              <a:gd name="connsiteX5" fmla="*/ 10160 w 1661175"/>
              <a:gd name="connsiteY5" fmla="*/ 614680 h 690880"/>
              <a:gd name="connsiteX6" fmla="*/ 5080 w 1661175"/>
              <a:gd name="connsiteY6" fmla="*/ 589280 h 690880"/>
              <a:gd name="connsiteX7" fmla="*/ 0 w 1661175"/>
              <a:gd name="connsiteY7" fmla="*/ 568960 h 690880"/>
              <a:gd name="connsiteX8" fmla="*/ 15240 w 1661175"/>
              <a:gd name="connsiteY8" fmla="*/ 487680 h 690880"/>
              <a:gd name="connsiteX9" fmla="*/ 25400 w 1661175"/>
              <a:gd name="connsiteY9" fmla="*/ 447040 h 690880"/>
              <a:gd name="connsiteX10" fmla="*/ 30480 w 1661175"/>
              <a:gd name="connsiteY10" fmla="*/ 431800 h 690880"/>
              <a:gd name="connsiteX11" fmla="*/ 45720 w 1661175"/>
              <a:gd name="connsiteY11" fmla="*/ 411480 h 690880"/>
              <a:gd name="connsiteX12" fmla="*/ 76200 w 1661175"/>
              <a:gd name="connsiteY12" fmla="*/ 370840 h 690880"/>
              <a:gd name="connsiteX13" fmla="*/ 121920 w 1661175"/>
              <a:gd name="connsiteY13" fmla="*/ 335280 h 690880"/>
              <a:gd name="connsiteX14" fmla="*/ 137160 w 1661175"/>
              <a:gd name="connsiteY14" fmla="*/ 330200 h 690880"/>
              <a:gd name="connsiteX15" fmla="*/ 187960 w 1661175"/>
              <a:gd name="connsiteY15" fmla="*/ 304800 h 690880"/>
              <a:gd name="connsiteX16" fmla="*/ 238760 w 1661175"/>
              <a:gd name="connsiteY16" fmla="*/ 299720 h 690880"/>
              <a:gd name="connsiteX17" fmla="*/ 320040 w 1661175"/>
              <a:gd name="connsiteY17" fmla="*/ 309880 h 690880"/>
              <a:gd name="connsiteX18" fmla="*/ 345440 w 1661175"/>
              <a:gd name="connsiteY18" fmla="*/ 314960 h 690880"/>
              <a:gd name="connsiteX19" fmla="*/ 350520 w 1661175"/>
              <a:gd name="connsiteY19" fmla="*/ 294640 h 690880"/>
              <a:gd name="connsiteX20" fmla="*/ 365760 w 1661175"/>
              <a:gd name="connsiteY20" fmla="*/ 274320 h 690880"/>
              <a:gd name="connsiteX21" fmla="*/ 381000 w 1661175"/>
              <a:gd name="connsiteY21" fmla="*/ 248920 h 690880"/>
              <a:gd name="connsiteX22" fmla="*/ 391160 w 1661175"/>
              <a:gd name="connsiteY22" fmla="*/ 223520 h 690880"/>
              <a:gd name="connsiteX23" fmla="*/ 441960 w 1661175"/>
              <a:gd name="connsiteY23" fmla="*/ 147320 h 690880"/>
              <a:gd name="connsiteX24" fmla="*/ 457200 w 1661175"/>
              <a:gd name="connsiteY24" fmla="*/ 132080 h 690880"/>
              <a:gd name="connsiteX25" fmla="*/ 467360 w 1661175"/>
              <a:gd name="connsiteY25" fmla="*/ 116840 h 690880"/>
              <a:gd name="connsiteX26" fmla="*/ 482600 w 1661175"/>
              <a:gd name="connsiteY26" fmla="*/ 101600 h 690880"/>
              <a:gd name="connsiteX27" fmla="*/ 502920 w 1661175"/>
              <a:gd name="connsiteY27" fmla="*/ 76200 h 690880"/>
              <a:gd name="connsiteX28" fmla="*/ 548640 w 1661175"/>
              <a:gd name="connsiteY28" fmla="*/ 50800 h 690880"/>
              <a:gd name="connsiteX29" fmla="*/ 563880 w 1661175"/>
              <a:gd name="connsiteY29" fmla="*/ 35560 h 690880"/>
              <a:gd name="connsiteX30" fmla="*/ 635000 w 1661175"/>
              <a:gd name="connsiteY30" fmla="*/ 30480 h 690880"/>
              <a:gd name="connsiteX31" fmla="*/ 690880 w 1661175"/>
              <a:gd name="connsiteY31" fmla="*/ 0 h 690880"/>
              <a:gd name="connsiteX32" fmla="*/ 873760 w 1661175"/>
              <a:gd name="connsiteY32" fmla="*/ 30480 h 690880"/>
              <a:gd name="connsiteX33" fmla="*/ 914400 w 1661175"/>
              <a:gd name="connsiteY33" fmla="*/ 50800 h 690880"/>
              <a:gd name="connsiteX34" fmla="*/ 929640 w 1661175"/>
              <a:gd name="connsiteY34" fmla="*/ 55880 h 690880"/>
              <a:gd name="connsiteX35" fmla="*/ 955040 w 1661175"/>
              <a:gd name="connsiteY35" fmla="*/ 81280 h 690880"/>
              <a:gd name="connsiteX36" fmla="*/ 975360 w 1661175"/>
              <a:gd name="connsiteY36" fmla="*/ 96520 h 690880"/>
              <a:gd name="connsiteX37" fmla="*/ 985520 w 1661175"/>
              <a:gd name="connsiteY37" fmla="*/ 116840 h 690880"/>
              <a:gd name="connsiteX38" fmla="*/ 995680 w 1661175"/>
              <a:gd name="connsiteY38" fmla="*/ 162560 h 690880"/>
              <a:gd name="connsiteX39" fmla="*/ 990600 w 1661175"/>
              <a:gd name="connsiteY39" fmla="*/ 233680 h 690880"/>
              <a:gd name="connsiteX40" fmla="*/ 995680 w 1661175"/>
              <a:gd name="connsiteY40" fmla="*/ 264160 h 690880"/>
              <a:gd name="connsiteX41" fmla="*/ 1005840 w 1661175"/>
              <a:gd name="connsiteY41" fmla="*/ 223520 h 690880"/>
              <a:gd name="connsiteX42" fmla="*/ 1026160 w 1661175"/>
              <a:gd name="connsiteY42" fmla="*/ 203200 h 690880"/>
              <a:gd name="connsiteX43" fmla="*/ 1056640 w 1661175"/>
              <a:gd name="connsiteY43" fmla="*/ 193040 h 690880"/>
              <a:gd name="connsiteX44" fmla="*/ 1148080 w 1661175"/>
              <a:gd name="connsiteY44" fmla="*/ 177800 h 690880"/>
              <a:gd name="connsiteX45" fmla="*/ 1290320 w 1661175"/>
              <a:gd name="connsiteY45" fmla="*/ 187960 h 690880"/>
              <a:gd name="connsiteX46" fmla="*/ 1310640 w 1661175"/>
              <a:gd name="connsiteY46" fmla="*/ 198120 h 690880"/>
              <a:gd name="connsiteX47" fmla="*/ 1325880 w 1661175"/>
              <a:gd name="connsiteY47" fmla="*/ 208280 h 690880"/>
              <a:gd name="connsiteX48" fmla="*/ 1341120 w 1661175"/>
              <a:gd name="connsiteY48" fmla="*/ 228600 h 690880"/>
              <a:gd name="connsiteX49" fmla="*/ 1351280 w 1661175"/>
              <a:gd name="connsiteY49" fmla="*/ 259080 h 690880"/>
              <a:gd name="connsiteX50" fmla="*/ 1361440 w 1661175"/>
              <a:gd name="connsiteY50" fmla="*/ 274320 h 690880"/>
              <a:gd name="connsiteX51" fmla="*/ 1371600 w 1661175"/>
              <a:gd name="connsiteY51" fmla="*/ 294640 h 690880"/>
              <a:gd name="connsiteX52" fmla="*/ 1366520 w 1661175"/>
              <a:gd name="connsiteY52" fmla="*/ 375920 h 690880"/>
              <a:gd name="connsiteX53" fmla="*/ 1361440 w 1661175"/>
              <a:gd name="connsiteY53" fmla="*/ 360680 h 690880"/>
              <a:gd name="connsiteX54" fmla="*/ 1376680 w 1661175"/>
              <a:gd name="connsiteY54" fmla="*/ 335280 h 690880"/>
              <a:gd name="connsiteX55" fmla="*/ 1391920 w 1661175"/>
              <a:gd name="connsiteY55" fmla="*/ 330200 h 690880"/>
              <a:gd name="connsiteX56" fmla="*/ 1442720 w 1661175"/>
              <a:gd name="connsiteY56" fmla="*/ 304800 h 690880"/>
              <a:gd name="connsiteX57" fmla="*/ 1630680 w 1661175"/>
              <a:gd name="connsiteY57" fmla="*/ 299720 h 690880"/>
              <a:gd name="connsiteX58" fmla="*/ 1651000 w 1661175"/>
              <a:gd name="connsiteY58" fmla="*/ 320040 h 690880"/>
              <a:gd name="connsiteX59" fmla="*/ 1651000 w 1661175"/>
              <a:gd name="connsiteY59" fmla="*/ 447040 h 690880"/>
              <a:gd name="connsiteX60" fmla="*/ 1640840 w 1661175"/>
              <a:gd name="connsiteY60" fmla="*/ 477520 h 690880"/>
              <a:gd name="connsiteX61" fmla="*/ 1630680 w 1661175"/>
              <a:gd name="connsiteY61" fmla="*/ 497840 h 690880"/>
              <a:gd name="connsiteX62" fmla="*/ 1625600 w 1661175"/>
              <a:gd name="connsiteY62" fmla="*/ 518160 h 690880"/>
              <a:gd name="connsiteX63" fmla="*/ 1605280 w 1661175"/>
              <a:gd name="connsiteY63" fmla="*/ 543560 h 690880"/>
              <a:gd name="connsiteX64" fmla="*/ 1600200 w 1661175"/>
              <a:gd name="connsiteY64" fmla="*/ 558800 h 690880"/>
              <a:gd name="connsiteX65" fmla="*/ 1574800 w 1661175"/>
              <a:gd name="connsiteY65" fmla="*/ 594360 h 690880"/>
              <a:gd name="connsiteX66" fmla="*/ 1559560 w 1661175"/>
              <a:gd name="connsiteY66" fmla="*/ 635000 h 690880"/>
              <a:gd name="connsiteX67" fmla="*/ 1549400 w 1661175"/>
              <a:gd name="connsiteY67" fmla="*/ 650240 h 690880"/>
              <a:gd name="connsiteX68" fmla="*/ 1518920 w 1661175"/>
              <a:gd name="connsiteY68" fmla="*/ 665480 h 690880"/>
              <a:gd name="connsiteX69" fmla="*/ 1508760 w 1661175"/>
              <a:gd name="connsiteY69" fmla="*/ 670560 h 690880"/>
              <a:gd name="connsiteX70" fmla="*/ 96520 w 1661175"/>
              <a:gd name="connsiteY70" fmla="*/ 690880 h 690880"/>
              <a:gd name="connsiteX0" fmla="*/ 96520 w 1661175"/>
              <a:gd name="connsiteY0" fmla="*/ 697547 h 697547"/>
              <a:gd name="connsiteX1" fmla="*/ 96520 w 1661175"/>
              <a:gd name="connsiteY1" fmla="*/ 697547 h 697547"/>
              <a:gd name="connsiteX2" fmla="*/ 45720 w 1661175"/>
              <a:gd name="connsiteY2" fmla="*/ 661987 h 697547"/>
              <a:gd name="connsiteX3" fmla="*/ 35560 w 1661175"/>
              <a:gd name="connsiteY3" fmla="*/ 646747 h 697547"/>
              <a:gd name="connsiteX4" fmla="*/ 20320 w 1661175"/>
              <a:gd name="connsiteY4" fmla="*/ 641667 h 697547"/>
              <a:gd name="connsiteX5" fmla="*/ 10160 w 1661175"/>
              <a:gd name="connsiteY5" fmla="*/ 621347 h 697547"/>
              <a:gd name="connsiteX6" fmla="*/ 5080 w 1661175"/>
              <a:gd name="connsiteY6" fmla="*/ 595947 h 697547"/>
              <a:gd name="connsiteX7" fmla="*/ 0 w 1661175"/>
              <a:gd name="connsiteY7" fmla="*/ 575627 h 697547"/>
              <a:gd name="connsiteX8" fmla="*/ 15240 w 1661175"/>
              <a:gd name="connsiteY8" fmla="*/ 494347 h 697547"/>
              <a:gd name="connsiteX9" fmla="*/ 25400 w 1661175"/>
              <a:gd name="connsiteY9" fmla="*/ 453707 h 697547"/>
              <a:gd name="connsiteX10" fmla="*/ 30480 w 1661175"/>
              <a:gd name="connsiteY10" fmla="*/ 438467 h 697547"/>
              <a:gd name="connsiteX11" fmla="*/ 45720 w 1661175"/>
              <a:gd name="connsiteY11" fmla="*/ 418147 h 697547"/>
              <a:gd name="connsiteX12" fmla="*/ 76200 w 1661175"/>
              <a:gd name="connsiteY12" fmla="*/ 377507 h 697547"/>
              <a:gd name="connsiteX13" fmla="*/ 121920 w 1661175"/>
              <a:gd name="connsiteY13" fmla="*/ 341947 h 697547"/>
              <a:gd name="connsiteX14" fmla="*/ 137160 w 1661175"/>
              <a:gd name="connsiteY14" fmla="*/ 336867 h 697547"/>
              <a:gd name="connsiteX15" fmla="*/ 187960 w 1661175"/>
              <a:gd name="connsiteY15" fmla="*/ 311467 h 697547"/>
              <a:gd name="connsiteX16" fmla="*/ 238760 w 1661175"/>
              <a:gd name="connsiteY16" fmla="*/ 306387 h 697547"/>
              <a:gd name="connsiteX17" fmla="*/ 320040 w 1661175"/>
              <a:gd name="connsiteY17" fmla="*/ 316547 h 697547"/>
              <a:gd name="connsiteX18" fmla="*/ 345440 w 1661175"/>
              <a:gd name="connsiteY18" fmla="*/ 321627 h 697547"/>
              <a:gd name="connsiteX19" fmla="*/ 350520 w 1661175"/>
              <a:gd name="connsiteY19" fmla="*/ 301307 h 697547"/>
              <a:gd name="connsiteX20" fmla="*/ 365760 w 1661175"/>
              <a:gd name="connsiteY20" fmla="*/ 280987 h 697547"/>
              <a:gd name="connsiteX21" fmla="*/ 381000 w 1661175"/>
              <a:gd name="connsiteY21" fmla="*/ 255587 h 697547"/>
              <a:gd name="connsiteX22" fmla="*/ 391160 w 1661175"/>
              <a:gd name="connsiteY22" fmla="*/ 230187 h 697547"/>
              <a:gd name="connsiteX23" fmla="*/ 441960 w 1661175"/>
              <a:gd name="connsiteY23" fmla="*/ 153987 h 697547"/>
              <a:gd name="connsiteX24" fmla="*/ 457200 w 1661175"/>
              <a:gd name="connsiteY24" fmla="*/ 138747 h 697547"/>
              <a:gd name="connsiteX25" fmla="*/ 467360 w 1661175"/>
              <a:gd name="connsiteY25" fmla="*/ 123507 h 697547"/>
              <a:gd name="connsiteX26" fmla="*/ 482600 w 1661175"/>
              <a:gd name="connsiteY26" fmla="*/ 108267 h 697547"/>
              <a:gd name="connsiteX27" fmla="*/ 502920 w 1661175"/>
              <a:gd name="connsiteY27" fmla="*/ 82867 h 697547"/>
              <a:gd name="connsiteX28" fmla="*/ 548640 w 1661175"/>
              <a:gd name="connsiteY28" fmla="*/ 57467 h 697547"/>
              <a:gd name="connsiteX29" fmla="*/ 563880 w 1661175"/>
              <a:gd name="connsiteY29" fmla="*/ 42227 h 697547"/>
              <a:gd name="connsiteX30" fmla="*/ 624840 w 1661175"/>
              <a:gd name="connsiteY30" fmla="*/ 1587 h 697547"/>
              <a:gd name="connsiteX31" fmla="*/ 690880 w 1661175"/>
              <a:gd name="connsiteY31" fmla="*/ 6667 h 697547"/>
              <a:gd name="connsiteX32" fmla="*/ 873760 w 1661175"/>
              <a:gd name="connsiteY32" fmla="*/ 37147 h 697547"/>
              <a:gd name="connsiteX33" fmla="*/ 914400 w 1661175"/>
              <a:gd name="connsiteY33" fmla="*/ 57467 h 697547"/>
              <a:gd name="connsiteX34" fmla="*/ 929640 w 1661175"/>
              <a:gd name="connsiteY34" fmla="*/ 62547 h 697547"/>
              <a:gd name="connsiteX35" fmla="*/ 955040 w 1661175"/>
              <a:gd name="connsiteY35" fmla="*/ 87947 h 697547"/>
              <a:gd name="connsiteX36" fmla="*/ 975360 w 1661175"/>
              <a:gd name="connsiteY36" fmla="*/ 103187 h 697547"/>
              <a:gd name="connsiteX37" fmla="*/ 985520 w 1661175"/>
              <a:gd name="connsiteY37" fmla="*/ 123507 h 697547"/>
              <a:gd name="connsiteX38" fmla="*/ 995680 w 1661175"/>
              <a:gd name="connsiteY38" fmla="*/ 169227 h 697547"/>
              <a:gd name="connsiteX39" fmla="*/ 990600 w 1661175"/>
              <a:gd name="connsiteY39" fmla="*/ 240347 h 697547"/>
              <a:gd name="connsiteX40" fmla="*/ 995680 w 1661175"/>
              <a:gd name="connsiteY40" fmla="*/ 270827 h 697547"/>
              <a:gd name="connsiteX41" fmla="*/ 1005840 w 1661175"/>
              <a:gd name="connsiteY41" fmla="*/ 230187 h 697547"/>
              <a:gd name="connsiteX42" fmla="*/ 1026160 w 1661175"/>
              <a:gd name="connsiteY42" fmla="*/ 209867 h 697547"/>
              <a:gd name="connsiteX43" fmla="*/ 1056640 w 1661175"/>
              <a:gd name="connsiteY43" fmla="*/ 199707 h 697547"/>
              <a:gd name="connsiteX44" fmla="*/ 1148080 w 1661175"/>
              <a:gd name="connsiteY44" fmla="*/ 184467 h 697547"/>
              <a:gd name="connsiteX45" fmla="*/ 1290320 w 1661175"/>
              <a:gd name="connsiteY45" fmla="*/ 194627 h 697547"/>
              <a:gd name="connsiteX46" fmla="*/ 1310640 w 1661175"/>
              <a:gd name="connsiteY46" fmla="*/ 204787 h 697547"/>
              <a:gd name="connsiteX47" fmla="*/ 1325880 w 1661175"/>
              <a:gd name="connsiteY47" fmla="*/ 214947 h 697547"/>
              <a:gd name="connsiteX48" fmla="*/ 1341120 w 1661175"/>
              <a:gd name="connsiteY48" fmla="*/ 235267 h 697547"/>
              <a:gd name="connsiteX49" fmla="*/ 1351280 w 1661175"/>
              <a:gd name="connsiteY49" fmla="*/ 265747 h 697547"/>
              <a:gd name="connsiteX50" fmla="*/ 1361440 w 1661175"/>
              <a:gd name="connsiteY50" fmla="*/ 280987 h 697547"/>
              <a:gd name="connsiteX51" fmla="*/ 1371600 w 1661175"/>
              <a:gd name="connsiteY51" fmla="*/ 301307 h 697547"/>
              <a:gd name="connsiteX52" fmla="*/ 1366520 w 1661175"/>
              <a:gd name="connsiteY52" fmla="*/ 382587 h 697547"/>
              <a:gd name="connsiteX53" fmla="*/ 1361440 w 1661175"/>
              <a:gd name="connsiteY53" fmla="*/ 367347 h 697547"/>
              <a:gd name="connsiteX54" fmla="*/ 1376680 w 1661175"/>
              <a:gd name="connsiteY54" fmla="*/ 341947 h 697547"/>
              <a:gd name="connsiteX55" fmla="*/ 1391920 w 1661175"/>
              <a:gd name="connsiteY55" fmla="*/ 336867 h 697547"/>
              <a:gd name="connsiteX56" fmla="*/ 1442720 w 1661175"/>
              <a:gd name="connsiteY56" fmla="*/ 311467 h 697547"/>
              <a:gd name="connsiteX57" fmla="*/ 1630680 w 1661175"/>
              <a:gd name="connsiteY57" fmla="*/ 306387 h 697547"/>
              <a:gd name="connsiteX58" fmla="*/ 1651000 w 1661175"/>
              <a:gd name="connsiteY58" fmla="*/ 326707 h 697547"/>
              <a:gd name="connsiteX59" fmla="*/ 1651000 w 1661175"/>
              <a:gd name="connsiteY59" fmla="*/ 453707 h 697547"/>
              <a:gd name="connsiteX60" fmla="*/ 1640840 w 1661175"/>
              <a:gd name="connsiteY60" fmla="*/ 484187 h 697547"/>
              <a:gd name="connsiteX61" fmla="*/ 1630680 w 1661175"/>
              <a:gd name="connsiteY61" fmla="*/ 504507 h 697547"/>
              <a:gd name="connsiteX62" fmla="*/ 1625600 w 1661175"/>
              <a:gd name="connsiteY62" fmla="*/ 524827 h 697547"/>
              <a:gd name="connsiteX63" fmla="*/ 1605280 w 1661175"/>
              <a:gd name="connsiteY63" fmla="*/ 550227 h 697547"/>
              <a:gd name="connsiteX64" fmla="*/ 1600200 w 1661175"/>
              <a:gd name="connsiteY64" fmla="*/ 565467 h 697547"/>
              <a:gd name="connsiteX65" fmla="*/ 1574800 w 1661175"/>
              <a:gd name="connsiteY65" fmla="*/ 601027 h 697547"/>
              <a:gd name="connsiteX66" fmla="*/ 1559560 w 1661175"/>
              <a:gd name="connsiteY66" fmla="*/ 641667 h 697547"/>
              <a:gd name="connsiteX67" fmla="*/ 1549400 w 1661175"/>
              <a:gd name="connsiteY67" fmla="*/ 656907 h 697547"/>
              <a:gd name="connsiteX68" fmla="*/ 1518920 w 1661175"/>
              <a:gd name="connsiteY68" fmla="*/ 672147 h 697547"/>
              <a:gd name="connsiteX69" fmla="*/ 1508760 w 1661175"/>
              <a:gd name="connsiteY69" fmla="*/ 677227 h 697547"/>
              <a:gd name="connsiteX70" fmla="*/ 96520 w 1661175"/>
              <a:gd name="connsiteY70" fmla="*/ 697547 h 69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661175" h="697547">
                <a:moveTo>
                  <a:pt x="96520" y="697547"/>
                </a:moveTo>
                <a:lnTo>
                  <a:pt x="96520" y="697547"/>
                </a:lnTo>
                <a:cubicBezTo>
                  <a:pt x="79587" y="685694"/>
                  <a:pt x="57186" y="679185"/>
                  <a:pt x="45720" y="661987"/>
                </a:cubicBezTo>
                <a:cubicBezTo>
                  <a:pt x="42333" y="656907"/>
                  <a:pt x="40328" y="650561"/>
                  <a:pt x="35560" y="646747"/>
                </a:cubicBezTo>
                <a:cubicBezTo>
                  <a:pt x="31379" y="643402"/>
                  <a:pt x="25400" y="643360"/>
                  <a:pt x="20320" y="641667"/>
                </a:cubicBezTo>
                <a:cubicBezTo>
                  <a:pt x="16933" y="634894"/>
                  <a:pt x="12555" y="628531"/>
                  <a:pt x="10160" y="621347"/>
                </a:cubicBezTo>
                <a:cubicBezTo>
                  <a:pt x="7430" y="613156"/>
                  <a:pt x="6953" y="604376"/>
                  <a:pt x="5080" y="595947"/>
                </a:cubicBezTo>
                <a:cubicBezTo>
                  <a:pt x="3565" y="589131"/>
                  <a:pt x="1693" y="582400"/>
                  <a:pt x="0" y="575627"/>
                </a:cubicBezTo>
                <a:cubicBezTo>
                  <a:pt x="7293" y="509993"/>
                  <a:pt x="183" y="550810"/>
                  <a:pt x="15240" y="494347"/>
                </a:cubicBezTo>
                <a:cubicBezTo>
                  <a:pt x="18838" y="480855"/>
                  <a:pt x="21726" y="467179"/>
                  <a:pt x="25400" y="453707"/>
                </a:cubicBezTo>
                <a:cubicBezTo>
                  <a:pt x="26809" y="448541"/>
                  <a:pt x="27823" y="443116"/>
                  <a:pt x="30480" y="438467"/>
                </a:cubicBezTo>
                <a:cubicBezTo>
                  <a:pt x="34681" y="431116"/>
                  <a:pt x="40799" y="425037"/>
                  <a:pt x="45720" y="418147"/>
                </a:cubicBezTo>
                <a:cubicBezTo>
                  <a:pt x="55970" y="403797"/>
                  <a:pt x="62587" y="390073"/>
                  <a:pt x="76200" y="377507"/>
                </a:cubicBezTo>
                <a:cubicBezTo>
                  <a:pt x="90387" y="364411"/>
                  <a:pt x="103604" y="348052"/>
                  <a:pt x="121920" y="341947"/>
                </a:cubicBezTo>
                <a:cubicBezTo>
                  <a:pt x="127000" y="340254"/>
                  <a:pt x="132371" y="339262"/>
                  <a:pt x="137160" y="336867"/>
                </a:cubicBezTo>
                <a:cubicBezTo>
                  <a:pt x="156500" y="327197"/>
                  <a:pt x="166211" y="315817"/>
                  <a:pt x="187960" y="311467"/>
                </a:cubicBezTo>
                <a:cubicBezTo>
                  <a:pt x="204647" y="308130"/>
                  <a:pt x="221827" y="308080"/>
                  <a:pt x="238760" y="306387"/>
                </a:cubicBezTo>
                <a:lnTo>
                  <a:pt x="320040" y="316547"/>
                </a:lnTo>
                <a:cubicBezTo>
                  <a:pt x="328588" y="317768"/>
                  <a:pt x="337717" y="325488"/>
                  <a:pt x="345440" y="321627"/>
                </a:cubicBezTo>
                <a:cubicBezTo>
                  <a:pt x="351685" y="318505"/>
                  <a:pt x="347398" y="307552"/>
                  <a:pt x="350520" y="301307"/>
                </a:cubicBezTo>
                <a:cubicBezTo>
                  <a:pt x="354306" y="293734"/>
                  <a:pt x="361064" y="288032"/>
                  <a:pt x="365760" y="280987"/>
                </a:cubicBezTo>
                <a:cubicBezTo>
                  <a:pt x="371237" y="272772"/>
                  <a:pt x="376584" y="264418"/>
                  <a:pt x="381000" y="255587"/>
                </a:cubicBezTo>
                <a:cubicBezTo>
                  <a:pt x="385078" y="247431"/>
                  <a:pt x="386869" y="238233"/>
                  <a:pt x="391160" y="230187"/>
                </a:cubicBezTo>
                <a:cubicBezTo>
                  <a:pt x="408254" y="198136"/>
                  <a:pt x="419716" y="179408"/>
                  <a:pt x="441960" y="153987"/>
                </a:cubicBezTo>
                <a:cubicBezTo>
                  <a:pt x="446691" y="148580"/>
                  <a:pt x="452601" y="144266"/>
                  <a:pt x="457200" y="138747"/>
                </a:cubicBezTo>
                <a:cubicBezTo>
                  <a:pt x="461109" y="134057"/>
                  <a:pt x="463451" y="128197"/>
                  <a:pt x="467360" y="123507"/>
                </a:cubicBezTo>
                <a:cubicBezTo>
                  <a:pt x="471959" y="117988"/>
                  <a:pt x="477869" y="113674"/>
                  <a:pt x="482600" y="108267"/>
                </a:cubicBezTo>
                <a:cubicBezTo>
                  <a:pt x="489740" y="100107"/>
                  <a:pt x="494816" y="90070"/>
                  <a:pt x="502920" y="82867"/>
                </a:cubicBezTo>
                <a:cubicBezTo>
                  <a:pt x="528691" y="59959"/>
                  <a:pt x="524184" y="74935"/>
                  <a:pt x="548640" y="57467"/>
                </a:cubicBezTo>
                <a:cubicBezTo>
                  <a:pt x="554486" y="53291"/>
                  <a:pt x="551180" y="51540"/>
                  <a:pt x="563880" y="42227"/>
                </a:cubicBezTo>
                <a:cubicBezTo>
                  <a:pt x="576580" y="32914"/>
                  <a:pt x="603673" y="7514"/>
                  <a:pt x="624840" y="1587"/>
                </a:cubicBezTo>
                <a:cubicBezTo>
                  <a:pt x="646007" y="-4340"/>
                  <a:pt x="672253" y="8360"/>
                  <a:pt x="690880" y="6667"/>
                </a:cubicBezTo>
                <a:cubicBezTo>
                  <a:pt x="751840" y="8360"/>
                  <a:pt x="836507" y="28680"/>
                  <a:pt x="873760" y="37147"/>
                </a:cubicBezTo>
                <a:cubicBezTo>
                  <a:pt x="911013" y="45614"/>
                  <a:pt x="898587" y="49561"/>
                  <a:pt x="914400" y="57467"/>
                </a:cubicBezTo>
                <a:cubicBezTo>
                  <a:pt x="919189" y="59862"/>
                  <a:pt x="924560" y="60854"/>
                  <a:pt x="929640" y="62547"/>
                </a:cubicBezTo>
                <a:cubicBezTo>
                  <a:pt x="938107" y="71014"/>
                  <a:pt x="946091" y="79992"/>
                  <a:pt x="955040" y="87947"/>
                </a:cubicBezTo>
                <a:cubicBezTo>
                  <a:pt x="961368" y="93572"/>
                  <a:pt x="969850" y="96759"/>
                  <a:pt x="975360" y="103187"/>
                </a:cubicBezTo>
                <a:cubicBezTo>
                  <a:pt x="980288" y="108937"/>
                  <a:pt x="982861" y="116416"/>
                  <a:pt x="985520" y="123507"/>
                </a:cubicBezTo>
                <a:cubicBezTo>
                  <a:pt x="988595" y="131706"/>
                  <a:pt x="994301" y="162330"/>
                  <a:pt x="995680" y="169227"/>
                </a:cubicBezTo>
                <a:cubicBezTo>
                  <a:pt x="993987" y="192934"/>
                  <a:pt x="990600" y="216580"/>
                  <a:pt x="990600" y="240347"/>
                </a:cubicBezTo>
                <a:cubicBezTo>
                  <a:pt x="990600" y="250647"/>
                  <a:pt x="987110" y="276540"/>
                  <a:pt x="995680" y="270827"/>
                </a:cubicBezTo>
                <a:cubicBezTo>
                  <a:pt x="1007298" y="263081"/>
                  <a:pt x="999595" y="242676"/>
                  <a:pt x="1005840" y="230187"/>
                </a:cubicBezTo>
                <a:cubicBezTo>
                  <a:pt x="1010124" y="221619"/>
                  <a:pt x="1017946" y="214795"/>
                  <a:pt x="1026160" y="209867"/>
                </a:cubicBezTo>
                <a:cubicBezTo>
                  <a:pt x="1035343" y="204357"/>
                  <a:pt x="1046308" y="202525"/>
                  <a:pt x="1056640" y="199707"/>
                </a:cubicBezTo>
                <a:cubicBezTo>
                  <a:pt x="1074980" y="194705"/>
                  <a:pt x="1148053" y="184471"/>
                  <a:pt x="1148080" y="184467"/>
                </a:cubicBezTo>
                <a:cubicBezTo>
                  <a:pt x="1172934" y="185461"/>
                  <a:pt x="1248473" y="176693"/>
                  <a:pt x="1290320" y="194627"/>
                </a:cubicBezTo>
                <a:cubicBezTo>
                  <a:pt x="1297281" y="197610"/>
                  <a:pt x="1304065" y="201030"/>
                  <a:pt x="1310640" y="204787"/>
                </a:cubicBezTo>
                <a:cubicBezTo>
                  <a:pt x="1315941" y="207816"/>
                  <a:pt x="1321563" y="210630"/>
                  <a:pt x="1325880" y="214947"/>
                </a:cubicBezTo>
                <a:cubicBezTo>
                  <a:pt x="1331867" y="220934"/>
                  <a:pt x="1336040" y="228494"/>
                  <a:pt x="1341120" y="235267"/>
                </a:cubicBezTo>
                <a:cubicBezTo>
                  <a:pt x="1344507" y="245427"/>
                  <a:pt x="1346930" y="255960"/>
                  <a:pt x="1351280" y="265747"/>
                </a:cubicBezTo>
                <a:cubicBezTo>
                  <a:pt x="1353760" y="271326"/>
                  <a:pt x="1358411" y="275686"/>
                  <a:pt x="1361440" y="280987"/>
                </a:cubicBezTo>
                <a:cubicBezTo>
                  <a:pt x="1365197" y="287562"/>
                  <a:pt x="1368213" y="294534"/>
                  <a:pt x="1371600" y="301307"/>
                </a:cubicBezTo>
                <a:cubicBezTo>
                  <a:pt x="1369907" y="328400"/>
                  <a:pt x="1370648" y="355756"/>
                  <a:pt x="1366520" y="382587"/>
                </a:cubicBezTo>
                <a:cubicBezTo>
                  <a:pt x="1365706" y="387880"/>
                  <a:pt x="1360141" y="372542"/>
                  <a:pt x="1361440" y="367347"/>
                </a:cubicBezTo>
                <a:cubicBezTo>
                  <a:pt x="1363835" y="357768"/>
                  <a:pt x="1369698" y="348929"/>
                  <a:pt x="1376680" y="341947"/>
                </a:cubicBezTo>
                <a:cubicBezTo>
                  <a:pt x="1380466" y="338161"/>
                  <a:pt x="1387239" y="339468"/>
                  <a:pt x="1391920" y="336867"/>
                </a:cubicBezTo>
                <a:cubicBezTo>
                  <a:pt x="1441405" y="309375"/>
                  <a:pt x="1403009" y="321395"/>
                  <a:pt x="1442720" y="311467"/>
                </a:cubicBezTo>
                <a:cubicBezTo>
                  <a:pt x="1503459" y="270975"/>
                  <a:pt x="1474745" y="285869"/>
                  <a:pt x="1630680" y="306387"/>
                </a:cubicBezTo>
                <a:cubicBezTo>
                  <a:pt x="1640177" y="307637"/>
                  <a:pt x="1644227" y="319934"/>
                  <a:pt x="1651000" y="326707"/>
                </a:cubicBezTo>
                <a:cubicBezTo>
                  <a:pt x="1667088" y="374970"/>
                  <a:pt x="1661790" y="352999"/>
                  <a:pt x="1651000" y="453707"/>
                </a:cubicBezTo>
                <a:cubicBezTo>
                  <a:pt x="1649859" y="464356"/>
                  <a:pt x="1645629" y="474608"/>
                  <a:pt x="1640840" y="484187"/>
                </a:cubicBezTo>
                <a:cubicBezTo>
                  <a:pt x="1637453" y="490960"/>
                  <a:pt x="1633339" y="497416"/>
                  <a:pt x="1630680" y="504507"/>
                </a:cubicBezTo>
                <a:cubicBezTo>
                  <a:pt x="1628229" y="511044"/>
                  <a:pt x="1628991" y="518724"/>
                  <a:pt x="1625600" y="524827"/>
                </a:cubicBezTo>
                <a:cubicBezTo>
                  <a:pt x="1620334" y="534305"/>
                  <a:pt x="1612053" y="541760"/>
                  <a:pt x="1605280" y="550227"/>
                </a:cubicBezTo>
                <a:cubicBezTo>
                  <a:pt x="1603587" y="555307"/>
                  <a:pt x="1602595" y="560678"/>
                  <a:pt x="1600200" y="565467"/>
                </a:cubicBezTo>
                <a:cubicBezTo>
                  <a:pt x="1596486" y="572895"/>
                  <a:pt x="1578252" y="596425"/>
                  <a:pt x="1574800" y="601027"/>
                </a:cubicBezTo>
                <a:cubicBezTo>
                  <a:pt x="1569244" y="623251"/>
                  <a:pt x="1571367" y="621006"/>
                  <a:pt x="1559560" y="641667"/>
                </a:cubicBezTo>
                <a:cubicBezTo>
                  <a:pt x="1556531" y="646968"/>
                  <a:pt x="1553717" y="652590"/>
                  <a:pt x="1549400" y="656907"/>
                </a:cubicBezTo>
                <a:cubicBezTo>
                  <a:pt x="1537982" y="668325"/>
                  <a:pt x="1532692" y="666638"/>
                  <a:pt x="1518920" y="672147"/>
                </a:cubicBezTo>
                <a:cubicBezTo>
                  <a:pt x="1515404" y="673553"/>
                  <a:pt x="1512147" y="675534"/>
                  <a:pt x="1508760" y="677227"/>
                </a:cubicBezTo>
                <a:lnTo>
                  <a:pt x="96520" y="697547"/>
                </a:lnTo>
                <a:close/>
              </a:path>
            </a:pathLst>
          </a:cu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6" name="Hình chữ nhật 25">
            <a:extLst>
              <a:ext uri="{FF2B5EF4-FFF2-40B4-BE49-F238E27FC236}">
                <a16:creationId xmlns:a16="http://schemas.microsoft.com/office/drawing/2014/main" id="{4EAB526C-DDA7-207C-9CAF-1566E5716D16}"/>
              </a:ext>
            </a:extLst>
          </p:cNvPr>
          <p:cNvSpPr/>
          <p:nvPr userDrawn="1"/>
        </p:nvSpPr>
        <p:spPr>
          <a:xfrm>
            <a:off x="3032790" y="1828800"/>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ình chữ nhật 26">
            <a:extLst>
              <a:ext uri="{FF2B5EF4-FFF2-40B4-BE49-F238E27FC236}">
                <a16:creationId xmlns:a16="http://schemas.microsoft.com/office/drawing/2014/main" id="{175DC872-C8D3-9858-24A9-C1740E0B64B5}"/>
              </a:ext>
            </a:extLst>
          </p:cNvPr>
          <p:cNvSpPr/>
          <p:nvPr userDrawn="1"/>
        </p:nvSpPr>
        <p:spPr>
          <a:xfrm>
            <a:off x="5340197" y="1755648"/>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itle 1">
            <a:extLst>
              <a:ext uri="{FF2B5EF4-FFF2-40B4-BE49-F238E27FC236}">
                <a16:creationId xmlns:a16="http://schemas.microsoft.com/office/drawing/2014/main" id="{BDD22A39-D1AA-03D1-F733-09661E33B41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6266836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pic>
        <p:nvPicPr>
          <p:cNvPr id="8" name="图片 5">
            <a:extLst>
              <a:ext uri="{FF2B5EF4-FFF2-40B4-BE49-F238E27FC236}">
                <a16:creationId xmlns:a16="http://schemas.microsoft.com/office/drawing/2014/main" id="{AF35C0F9-F026-8104-FEED-5AB68A1282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2">
            <a:extLst>
              <a:ext uri="{FF2B5EF4-FFF2-40B4-BE49-F238E27FC236}">
                <a16:creationId xmlns:a16="http://schemas.microsoft.com/office/drawing/2014/main" id="{7E5D696D-FF22-6ED6-FC53-61CDA5C0D0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10" name="图片 31">
            <a:extLst>
              <a:ext uri="{FF2B5EF4-FFF2-40B4-BE49-F238E27FC236}">
                <a16:creationId xmlns:a16="http://schemas.microsoft.com/office/drawing/2014/main" id="{8D238D43-59A0-E290-2644-C5B838B637A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123315" y="4543801"/>
            <a:ext cx="2345833" cy="2345833"/>
          </a:xfrm>
          <a:prstGeom prst="rect">
            <a:avLst/>
          </a:prstGeom>
        </p:spPr>
      </p:pic>
      <p:pic>
        <p:nvPicPr>
          <p:cNvPr id="11" name="图片 10">
            <a:extLst>
              <a:ext uri="{FF2B5EF4-FFF2-40B4-BE49-F238E27FC236}">
                <a16:creationId xmlns:a16="http://schemas.microsoft.com/office/drawing/2014/main" id="{467EBA5C-9036-C0ED-CFF2-27292B37F2D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22691" b="16406"/>
          <a:stretch/>
        </p:blipFill>
        <p:spPr>
          <a:xfrm>
            <a:off x="-127635" y="4235782"/>
            <a:ext cx="4161072" cy="2534204"/>
          </a:xfrm>
          <a:prstGeom prst="rect">
            <a:avLst/>
          </a:prstGeom>
        </p:spPr>
      </p:pic>
      <p:pic>
        <p:nvPicPr>
          <p:cNvPr id="12" name="图片 36">
            <a:extLst>
              <a:ext uri="{FF2B5EF4-FFF2-40B4-BE49-F238E27FC236}">
                <a16:creationId xmlns:a16="http://schemas.microsoft.com/office/drawing/2014/main" id="{36D1A8CE-BB34-207C-4032-AB52BEDCC9C9}"/>
              </a:ext>
            </a:extLst>
          </p:cNvPr>
          <p:cNvPicPr>
            <a:picLocks noChangeAspect="1"/>
          </p:cNvPicPr>
          <p:nvPr userDrawn="1"/>
        </p:nvPicPr>
        <p:blipFill rotWithShape="1">
          <a:blip r:embed="rId6" cstate="hqprint">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1020757" y="1044211"/>
            <a:ext cx="2713972" cy="1162348"/>
          </a:xfrm>
          <a:prstGeom prst="rect">
            <a:avLst/>
          </a:prstGeom>
        </p:spPr>
      </p:pic>
      <p:sp>
        <p:nvSpPr>
          <p:cNvPr id="2" name="Title 1">
            <a:extLst>
              <a:ext uri="{FF2B5EF4-FFF2-40B4-BE49-F238E27FC236}">
                <a16:creationId xmlns:a16="http://schemas.microsoft.com/office/drawing/2014/main" id="{39BA8423-4480-53FD-63EA-A070A0A7C6E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3392724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7D908-9476-4AFF-6AB8-FA0D460922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D3CAB5-32FA-772F-985E-9090155FE5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5E6B43-A0FD-76F0-4648-1B4345CE082F}"/>
              </a:ext>
            </a:extLst>
          </p:cNvPr>
          <p:cNvSpPr>
            <a:spLocks noGrp="1"/>
          </p:cNvSpPr>
          <p:nvPr>
            <p:ph type="dt" sz="half" idx="10"/>
          </p:nvPr>
        </p:nvSpPr>
        <p:spPr/>
        <p:txBody>
          <a:bodyPr/>
          <a:lstStyle/>
          <a:p>
            <a:fld id="{DF0D1EB7-DFE6-469A-BE4D-444A76219488}" type="datetimeFigureOut">
              <a:rPr lang="en-US" smtClean="0"/>
              <a:t>4/4/2024</a:t>
            </a:fld>
            <a:endParaRPr lang="en-US"/>
          </a:p>
        </p:txBody>
      </p:sp>
      <p:sp>
        <p:nvSpPr>
          <p:cNvPr id="5" name="Footer Placeholder 4">
            <a:extLst>
              <a:ext uri="{FF2B5EF4-FFF2-40B4-BE49-F238E27FC236}">
                <a16:creationId xmlns:a16="http://schemas.microsoft.com/office/drawing/2014/main" id="{389E270F-C1CD-AB33-EC7A-3117D8EFE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86EED-3B33-E25C-66B8-587F525AE59B}"/>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6523185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52893E-7B80-4635-6A8E-827B12767B95}"/>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AB4EB88-B9D2-619E-0B7A-F89EEF0BAD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5E80EFE-9FE1-5CB4-F042-426B037F4D7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D619BE0D-7281-759B-A66F-2CE250B967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2E7B4E8-2855-506C-CC6A-7D12979C470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428E979-B27D-2EF0-7E84-F8BF425A6841}"/>
              </a:ext>
            </a:extLst>
          </p:cNvPr>
          <p:cNvSpPr>
            <a:spLocks noGrp="1"/>
          </p:cNvSpPr>
          <p:nvPr>
            <p:ph type="dt" sz="half" idx="10"/>
          </p:nvPr>
        </p:nvSpPr>
        <p:spPr/>
        <p:txBody>
          <a:bodyPr/>
          <a:lstStyle/>
          <a:p>
            <a:fld id="{7B4906FB-E837-4DE5-ADB7-093657C419D7}" type="datetimeFigureOut">
              <a:rPr lang="vi-VN" smtClean="0"/>
              <a:t>04/04/2024</a:t>
            </a:fld>
            <a:endParaRPr lang="vi-VN"/>
          </a:p>
        </p:txBody>
      </p:sp>
      <p:sp>
        <p:nvSpPr>
          <p:cNvPr id="8" name="Chỗ dành sẵn cho Chân trang 7">
            <a:extLst>
              <a:ext uri="{FF2B5EF4-FFF2-40B4-BE49-F238E27FC236}">
                <a16:creationId xmlns:a16="http://schemas.microsoft.com/office/drawing/2014/main" id="{6B09DF67-122E-B27C-A9FC-CBA0274DB601}"/>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C4C5D697-E366-0288-F06C-7B8E277FD6B9}"/>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3959982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85921B-5C2A-A492-CF93-EDC8D930E830}"/>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4FCC7FB-22B5-77EF-5EEE-3E7DE49EC992}"/>
              </a:ext>
            </a:extLst>
          </p:cNvPr>
          <p:cNvSpPr>
            <a:spLocks noGrp="1"/>
          </p:cNvSpPr>
          <p:nvPr>
            <p:ph type="dt" sz="half" idx="10"/>
          </p:nvPr>
        </p:nvSpPr>
        <p:spPr/>
        <p:txBody>
          <a:bodyPr/>
          <a:lstStyle/>
          <a:p>
            <a:fld id="{7B4906FB-E837-4DE5-ADB7-093657C419D7}" type="datetimeFigureOut">
              <a:rPr lang="vi-VN" smtClean="0"/>
              <a:t>04/04/2024</a:t>
            </a:fld>
            <a:endParaRPr lang="vi-VN"/>
          </a:p>
        </p:txBody>
      </p:sp>
      <p:sp>
        <p:nvSpPr>
          <p:cNvPr id="4" name="Chỗ dành sẵn cho Chân trang 3">
            <a:extLst>
              <a:ext uri="{FF2B5EF4-FFF2-40B4-BE49-F238E27FC236}">
                <a16:creationId xmlns:a16="http://schemas.microsoft.com/office/drawing/2014/main" id="{5E3D45D7-F389-7228-2512-18DC91C5485D}"/>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664B29C4-401E-F60C-21B3-E9F3C58A6A60}"/>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14084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5A85827-F46D-5049-C112-528616EF541B}"/>
              </a:ext>
            </a:extLst>
          </p:cNvPr>
          <p:cNvSpPr>
            <a:spLocks noGrp="1"/>
          </p:cNvSpPr>
          <p:nvPr>
            <p:ph type="dt" sz="half" idx="10"/>
          </p:nvPr>
        </p:nvSpPr>
        <p:spPr/>
        <p:txBody>
          <a:bodyPr/>
          <a:lstStyle/>
          <a:p>
            <a:fld id="{7B4906FB-E837-4DE5-ADB7-093657C419D7}" type="datetimeFigureOut">
              <a:rPr lang="vi-VN" smtClean="0"/>
              <a:t>04/04/2024</a:t>
            </a:fld>
            <a:endParaRPr lang="vi-VN"/>
          </a:p>
        </p:txBody>
      </p:sp>
      <p:sp>
        <p:nvSpPr>
          <p:cNvPr id="3" name="Chỗ dành sẵn cho Chân trang 2">
            <a:extLst>
              <a:ext uri="{FF2B5EF4-FFF2-40B4-BE49-F238E27FC236}">
                <a16:creationId xmlns:a16="http://schemas.microsoft.com/office/drawing/2014/main" id="{977EC962-8C50-C39D-4559-4FD22310723A}"/>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38A20D71-9586-364A-0099-9F09336AEE8D}"/>
              </a:ext>
            </a:extLst>
          </p:cNvPr>
          <p:cNvSpPr>
            <a:spLocks noGrp="1"/>
          </p:cNvSpPr>
          <p:nvPr>
            <p:ph type="sldNum" sz="quarter" idx="12"/>
          </p:nvPr>
        </p:nvSpPr>
        <p:spPr/>
        <p:txBody>
          <a:bodyPr/>
          <a:lstStyle/>
          <a:p>
            <a:fld id="{08A0794F-82A4-4E9A-B945-8B717B547279}" type="slidenum">
              <a:rPr lang="vi-VN" smtClean="0"/>
              <a:t>‹#›</a:t>
            </a:fld>
            <a:endParaRPr lang="vi-VN"/>
          </a:p>
        </p:txBody>
      </p:sp>
      <p:sp>
        <p:nvSpPr>
          <p:cNvPr id="5" name="矩形 5">
            <a:extLst>
              <a:ext uri="{FF2B5EF4-FFF2-40B4-BE49-F238E27FC236}">
                <a16:creationId xmlns:a16="http://schemas.microsoft.com/office/drawing/2014/main" id="{0E6B00AD-5636-2F14-896C-10DCB314B076}"/>
              </a:ext>
            </a:extLst>
          </p:cNvPr>
          <p:cNvSpPr/>
          <p:nvPr userDrawn="1"/>
        </p:nvSpPr>
        <p:spPr>
          <a:xfrm>
            <a:off x="393700" y="342900"/>
            <a:ext cx="11379200" cy="6159500"/>
          </a:xfrm>
          <a:prstGeom prst="rect">
            <a:avLst/>
          </a:prstGeom>
          <a:solidFill>
            <a:schemeClr val="bg1"/>
          </a:solidFill>
          <a:ln>
            <a:noFill/>
          </a:ln>
          <a:effectLst>
            <a:outerShdw blurRad="165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4523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6153F9-FDCB-52E3-9C66-719A5566DAA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26BA38F-4F57-29F3-6FA2-A39EA8E358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BD261412-FD0B-B37E-C75A-EB1871315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7FA71D7-917B-2BBF-8CF3-298AB2974882}"/>
              </a:ext>
            </a:extLst>
          </p:cNvPr>
          <p:cNvSpPr>
            <a:spLocks noGrp="1"/>
          </p:cNvSpPr>
          <p:nvPr>
            <p:ph type="dt" sz="half" idx="10"/>
          </p:nvPr>
        </p:nvSpPr>
        <p:spPr/>
        <p:txBody>
          <a:bodyPr/>
          <a:lstStyle/>
          <a:p>
            <a:fld id="{7B4906FB-E837-4DE5-ADB7-093657C419D7}" type="datetimeFigureOut">
              <a:rPr lang="vi-VN" smtClean="0"/>
              <a:t>04/04/2024</a:t>
            </a:fld>
            <a:endParaRPr lang="vi-VN"/>
          </a:p>
        </p:txBody>
      </p:sp>
      <p:sp>
        <p:nvSpPr>
          <p:cNvPr id="6" name="Chỗ dành sẵn cho Chân trang 5">
            <a:extLst>
              <a:ext uri="{FF2B5EF4-FFF2-40B4-BE49-F238E27FC236}">
                <a16:creationId xmlns:a16="http://schemas.microsoft.com/office/drawing/2014/main" id="{F674745C-2037-2779-1CDE-4638CC01114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648695C-0809-F907-4C80-8734FDC820A8}"/>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4207953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39D6156-074A-0A2A-0363-E282EB95CCA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3FC556-9365-88F9-B12E-FB93730CC5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024C69B-7809-3ED7-5555-A9316E667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500097F-32F7-3597-EFD5-637F3FF62CF0}"/>
              </a:ext>
            </a:extLst>
          </p:cNvPr>
          <p:cNvSpPr>
            <a:spLocks noGrp="1"/>
          </p:cNvSpPr>
          <p:nvPr>
            <p:ph type="dt" sz="half" idx="10"/>
          </p:nvPr>
        </p:nvSpPr>
        <p:spPr/>
        <p:txBody>
          <a:bodyPr/>
          <a:lstStyle/>
          <a:p>
            <a:fld id="{7B4906FB-E837-4DE5-ADB7-093657C419D7}" type="datetimeFigureOut">
              <a:rPr lang="vi-VN" smtClean="0"/>
              <a:t>04/04/2024</a:t>
            </a:fld>
            <a:endParaRPr lang="vi-VN"/>
          </a:p>
        </p:txBody>
      </p:sp>
      <p:sp>
        <p:nvSpPr>
          <p:cNvPr id="6" name="Chỗ dành sẵn cho Chân trang 5">
            <a:extLst>
              <a:ext uri="{FF2B5EF4-FFF2-40B4-BE49-F238E27FC236}">
                <a16:creationId xmlns:a16="http://schemas.microsoft.com/office/drawing/2014/main" id="{F2E00E53-5939-D705-3177-6DA610E5A6C3}"/>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E728E6E-A6AE-E756-9F36-766DBEBEE4C2}"/>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611296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C2E0B5-FC1D-E2E6-AB93-136A4A7FA5C0}"/>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FBE1559-5E78-D72D-427B-7F2B73F63F5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23A66C6-7190-5FBC-67C7-DC667C0A227A}"/>
              </a:ext>
            </a:extLst>
          </p:cNvPr>
          <p:cNvSpPr>
            <a:spLocks noGrp="1"/>
          </p:cNvSpPr>
          <p:nvPr>
            <p:ph type="dt" sz="half" idx="10"/>
          </p:nvPr>
        </p:nvSpPr>
        <p:spPr/>
        <p:txBody>
          <a:bodyPr/>
          <a:lstStyle/>
          <a:p>
            <a:fld id="{7B4906FB-E837-4DE5-ADB7-093657C419D7}" type="datetimeFigureOut">
              <a:rPr lang="vi-VN" smtClean="0"/>
              <a:t>04/04/2024</a:t>
            </a:fld>
            <a:endParaRPr lang="vi-VN"/>
          </a:p>
        </p:txBody>
      </p:sp>
      <p:sp>
        <p:nvSpPr>
          <p:cNvPr id="5" name="Chỗ dành sẵn cho Chân trang 4">
            <a:extLst>
              <a:ext uri="{FF2B5EF4-FFF2-40B4-BE49-F238E27FC236}">
                <a16:creationId xmlns:a16="http://schemas.microsoft.com/office/drawing/2014/main" id="{5CBBD721-7EEA-6F04-4117-46B705AD75D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A1C26DD-31D7-E926-BCBF-7501E1F56B77}"/>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848503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30CB1F0-770B-5E06-A997-473AC772471D}"/>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75B2A830-2699-71DB-F8D7-1246DD3A53F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E60E645-D5A0-2961-D214-FDC815CAEFF8}"/>
              </a:ext>
            </a:extLst>
          </p:cNvPr>
          <p:cNvSpPr>
            <a:spLocks noGrp="1"/>
          </p:cNvSpPr>
          <p:nvPr>
            <p:ph type="dt" sz="half" idx="10"/>
          </p:nvPr>
        </p:nvSpPr>
        <p:spPr/>
        <p:txBody>
          <a:bodyPr/>
          <a:lstStyle/>
          <a:p>
            <a:fld id="{7B4906FB-E837-4DE5-ADB7-093657C419D7}" type="datetimeFigureOut">
              <a:rPr lang="vi-VN" smtClean="0"/>
              <a:t>04/04/2024</a:t>
            </a:fld>
            <a:endParaRPr lang="vi-VN"/>
          </a:p>
        </p:txBody>
      </p:sp>
      <p:sp>
        <p:nvSpPr>
          <p:cNvPr id="5" name="Chỗ dành sẵn cho Chân trang 4">
            <a:extLst>
              <a:ext uri="{FF2B5EF4-FFF2-40B4-BE49-F238E27FC236}">
                <a16:creationId xmlns:a16="http://schemas.microsoft.com/office/drawing/2014/main" id="{C036FFB8-054F-B002-C548-DC14F598E47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9CE331A-FED9-0349-45DC-A2C4DDB6612F}"/>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12635439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1_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C2720F-F098-C7DC-031E-F05D94A8F583}"/>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A189D26-5DBE-EE01-551B-8DFF3B2F6F9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FA3B509-832C-4454-C303-3F79E92EF16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6F9A4BA-90D6-416F-B0BB-0151D849B8EE}"/>
              </a:ext>
            </a:extLst>
          </p:cNvPr>
          <p:cNvSpPr>
            <a:spLocks noGrp="1"/>
          </p:cNvSpPr>
          <p:nvPr>
            <p:ph type="dt" sz="half" idx="10"/>
          </p:nvPr>
        </p:nvSpPr>
        <p:spPr/>
        <p:txBody>
          <a:bodyPr/>
          <a:lstStyle/>
          <a:p>
            <a:fld id="{077D4EE8-EF0E-460B-9282-45B29635F812}" type="datetimeFigureOut">
              <a:rPr lang="vi-VN" smtClean="0"/>
              <a:t>04/04/2024</a:t>
            </a:fld>
            <a:endParaRPr lang="vi-VN"/>
          </a:p>
        </p:txBody>
      </p:sp>
      <p:sp>
        <p:nvSpPr>
          <p:cNvPr id="6" name="Chỗ dành sẵn cho Chân trang 5">
            <a:extLst>
              <a:ext uri="{FF2B5EF4-FFF2-40B4-BE49-F238E27FC236}">
                <a16:creationId xmlns:a16="http://schemas.microsoft.com/office/drawing/2014/main" id="{B9798082-AC03-54DC-4B95-FB19AC30D9B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4BA8323-DDCB-711B-4AA2-46EB1469EA27}"/>
              </a:ext>
            </a:extLst>
          </p:cNvPr>
          <p:cNvSpPr>
            <a:spLocks noGrp="1"/>
          </p:cNvSpPr>
          <p:nvPr>
            <p:ph type="sldNum" sz="quarter" idx="12"/>
          </p:nvPr>
        </p:nvSpPr>
        <p:spPr/>
        <p:txBody>
          <a:bodyPr/>
          <a:lstStyle/>
          <a:p>
            <a:fld id="{A7B19900-7E3B-49E6-8276-92D7F4613CF6}" type="slidenum">
              <a:rPr lang="vi-VN" smtClean="0"/>
              <a:t>‹#›</a:t>
            </a:fld>
            <a:endParaRPr lang="vi-VN"/>
          </a:p>
        </p:txBody>
      </p:sp>
      <p:pic>
        <p:nvPicPr>
          <p:cNvPr id="8" name="图片 20">
            <a:extLst>
              <a:ext uri="{FF2B5EF4-FFF2-40B4-BE49-F238E27FC236}">
                <a16:creationId xmlns:a16="http://schemas.microsoft.com/office/drawing/2014/main" id="{CCA51B44-C391-5892-94C2-9BE81FDFB8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61986" y="176212"/>
            <a:ext cx="11868028" cy="6505575"/>
          </a:xfrm>
          <a:prstGeom prst="rect">
            <a:avLst/>
          </a:prstGeom>
        </p:spPr>
      </p:pic>
    </p:spTree>
    <p:extLst>
      <p:ext uri="{BB962C8B-B14F-4D97-AF65-F5344CB8AC3E}">
        <p14:creationId xmlns:p14="http://schemas.microsoft.com/office/powerpoint/2010/main" val="1843267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2559935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4/4/2024</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411900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7D00-9BDB-95FF-F9BD-11288160B4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A3304-6DDF-0D1B-73C4-3CD78A76DA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78A8EF-7EE4-61E0-AC19-FCD37DFDD9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7E6AE3-4AEE-C728-6467-F1E62115EB80}"/>
              </a:ext>
            </a:extLst>
          </p:cNvPr>
          <p:cNvSpPr>
            <a:spLocks noGrp="1"/>
          </p:cNvSpPr>
          <p:nvPr>
            <p:ph type="dt" sz="half" idx="10"/>
          </p:nvPr>
        </p:nvSpPr>
        <p:spPr/>
        <p:txBody>
          <a:bodyPr/>
          <a:lstStyle/>
          <a:p>
            <a:fld id="{DF0D1EB7-DFE6-469A-BE4D-444A76219488}" type="datetimeFigureOut">
              <a:rPr lang="en-US" smtClean="0"/>
              <a:t>4/4/2024</a:t>
            </a:fld>
            <a:endParaRPr lang="en-US"/>
          </a:p>
        </p:txBody>
      </p:sp>
      <p:sp>
        <p:nvSpPr>
          <p:cNvPr id="6" name="Footer Placeholder 5">
            <a:extLst>
              <a:ext uri="{FF2B5EF4-FFF2-40B4-BE49-F238E27FC236}">
                <a16:creationId xmlns:a16="http://schemas.microsoft.com/office/drawing/2014/main" id="{95880313-4AB1-E0A2-9AA1-81CFB6A2A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8D8E6A-D07A-1480-7284-9B63F415696A}"/>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914697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4/4/2024</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832463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4/4/2024</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3119062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4/4/2024</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397551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4/4/2024</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628384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4/4/2024</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0577930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4/4/2024</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156555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4/4/2024</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971326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4/4/2024</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085891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4/4/2024</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926608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4/4/2024</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584400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9293-E4FE-948A-14A7-DCD8192DEF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613BA7-FB57-7125-0B67-4A0819894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C16F89-36BF-E64A-31B7-A8F65B368A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C08C05-C8EF-3959-44FA-C1E24C9781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876864-BD4B-73C7-70AB-1EF06B0E47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738EBD-F4CB-7CB6-E340-A19E7E1D9587}"/>
              </a:ext>
            </a:extLst>
          </p:cNvPr>
          <p:cNvSpPr>
            <a:spLocks noGrp="1"/>
          </p:cNvSpPr>
          <p:nvPr>
            <p:ph type="dt" sz="half" idx="10"/>
          </p:nvPr>
        </p:nvSpPr>
        <p:spPr/>
        <p:txBody>
          <a:bodyPr/>
          <a:lstStyle/>
          <a:p>
            <a:fld id="{DF0D1EB7-DFE6-469A-BE4D-444A76219488}" type="datetimeFigureOut">
              <a:rPr lang="en-US" smtClean="0"/>
              <a:t>4/4/2024</a:t>
            </a:fld>
            <a:endParaRPr lang="en-US"/>
          </a:p>
        </p:txBody>
      </p:sp>
      <p:sp>
        <p:nvSpPr>
          <p:cNvPr id="8" name="Footer Placeholder 7">
            <a:extLst>
              <a:ext uri="{FF2B5EF4-FFF2-40B4-BE49-F238E27FC236}">
                <a16:creationId xmlns:a16="http://schemas.microsoft.com/office/drawing/2014/main" id="{E42FAD6C-316F-4902-BFE1-26792BCD52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84D96A-DAB4-FA28-CAE1-063CB5362170}"/>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35013616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5587122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2168233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2024/4/4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24504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2024/4/4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846320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2024/4/4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70565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2024/4/4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12930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939170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2024/4/4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795602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2024/4/4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66636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2024/4/4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73389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DF8D4-E375-DC9A-2892-DA3FF4B4B8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0D748E-D647-9902-CF17-804C8E34690B}"/>
              </a:ext>
            </a:extLst>
          </p:cNvPr>
          <p:cNvSpPr>
            <a:spLocks noGrp="1"/>
          </p:cNvSpPr>
          <p:nvPr>
            <p:ph type="dt" sz="half" idx="10"/>
          </p:nvPr>
        </p:nvSpPr>
        <p:spPr/>
        <p:txBody>
          <a:bodyPr/>
          <a:lstStyle/>
          <a:p>
            <a:fld id="{DF0D1EB7-DFE6-469A-BE4D-444A76219488}" type="datetimeFigureOut">
              <a:rPr lang="en-US" smtClean="0"/>
              <a:t>4/4/2024</a:t>
            </a:fld>
            <a:endParaRPr lang="en-US"/>
          </a:p>
        </p:txBody>
      </p:sp>
      <p:sp>
        <p:nvSpPr>
          <p:cNvPr id="4" name="Footer Placeholder 3">
            <a:extLst>
              <a:ext uri="{FF2B5EF4-FFF2-40B4-BE49-F238E27FC236}">
                <a16:creationId xmlns:a16="http://schemas.microsoft.com/office/drawing/2014/main" id="{50A656D8-677B-E12E-AB8C-9E2B33391D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55F90F-1F3C-DD8B-9293-DB3322CA1176}"/>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5921968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2024/4/4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54744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2024/4/4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760694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2024/4/4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2677202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C9CFC7-F659-3FDD-38AB-55430D3AA9E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791E0A4F-FB8D-CD9F-6AB8-4EC1A7ABD2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FA96106F-BECE-A561-8362-12C7FB3D55E1}"/>
              </a:ext>
            </a:extLst>
          </p:cNvPr>
          <p:cNvSpPr>
            <a:spLocks noGrp="1"/>
          </p:cNvSpPr>
          <p:nvPr>
            <p:ph type="dt" sz="half" idx="10"/>
          </p:nvPr>
        </p:nvSpPr>
        <p:spPr/>
        <p:txBody>
          <a:bodyPr/>
          <a:lstStyle/>
          <a:p>
            <a:fld id="{7B4906FB-E837-4DE5-ADB7-093657C419D7}" type="datetimeFigureOut">
              <a:rPr lang="vi-VN" smtClean="0"/>
              <a:t>04/04/2024</a:t>
            </a:fld>
            <a:endParaRPr lang="vi-VN"/>
          </a:p>
        </p:txBody>
      </p:sp>
      <p:sp>
        <p:nvSpPr>
          <p:cNvPr id="5" name="Chỗ dành sẵn cho Chân trang 4">
            <a:extLst>
              <a:ext uri="{FF2B5EF4-FFF2-40B4-BE49-F238E27FC236}">
                <a16:creationId xmlns:a16="http://schemas.microsoft.com/office/drawing/2014/main" id="{9B47F2E8-29A4-4EBF-3AEF-913AD06DAC9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3F1B92D-5C7D-C4FD-6D52-3ADA3595CB8A}"/>
              </a:ext>
            </a:extLst>
          </p:cNvPr>
          <p:cNvSpPr>
            <a:spLocks noGrp="1"/>
          </p:cNvSpPr>
          <p:nvPr>
            <p:ph type="sldNum" sz="quarter" idx="12"/>
          </p:nvPr>
        </p:nvSpPr>
        <p:spPr/>
        <p:txBody>
          <a:bodyPr/>
          <a:lstStyle/>
          <a:p>
            <a:fld id="{08A0794F-82A4-4E9A-B945-8B717B547279}" type="slidenum">
              <a:rPr lang="vi-VN" smtClean="0"/>
              <a:t>‹#›</a:t>
            </a:fld>
            <a:endParaRPr lang="vi-VN"/>
          </a:p>
        </p:txBody>
      </p:sp>
      <p:pic>
        <p:nvPicPr>
          <p:cNvPr id="8" name="图片 5">
            <a:extLst>
              <a:ext uri="{FF2B5EF4-FFF2-40B4-BE49-F238E27FC236}">
                <a16:creationId xmlns:a16="http://schemas.microsoft.com/office/drawing/2014/main" id="{D022AB16-149D-331B-8037-ABDE5625ED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8">
            <a:extLst>
              <a:ext uri="{FF2B5EF4-FFF2-40B4-BE49-F238E27FC236}">
                <a16:creationId xmlns:a16="http://schemas.microsoft.com/office/drawing/2014/main" id="{FFB029FD-7E55-E6E6-EF28-74F32182EE0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0" name="图片 15">
            <a:extLst>
              <a:ext uri="{FF2B5EF4-FFF2-40B4-BE49-F238E27FC236}">
                <a16:creationId xmlns:a16="http://schemas.microsoft.com/office/drawing/2014/main" id="{60334504-1BFE-DE65-4B7B-16D3092C689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1480" y="658984"/>
            <a:ext cx="6263640" cy="6263640"/>
          </a:xfrm>
          <a:prstGeom prst="rect">
            <a:avLst/>
          </a:prstGeom>
        </p:spPr>
      </p:pic>
      <p:sp>
        <p:nvSpPr>
          <p:cNvPr id="19" name="Hình chữ nhật 18">
            <a:extLst>
              <a:ext uri="{FF2B5EF4-FFF2-40B4-BE49-F238E27FC236}">
                <a16:creationId xmlns:a16="http://schemas.microsoft.com/office/drawing/2014/main" id="{AC7A1342-6A90-494A-D1F7-A68185721ACF}"/>
              </a:ext>
            </a:extLst>
          </p:cNvPr>
          <p:cNvSpPr/>
          <p:nvPr userDrawn="1"/>
        </p:nvSpPr>
        <p:spPr>
          <a:xfrm rot="15221733">
            <a:off x="846226" y="5035071"/>
            <a:ext cx="1403940" cy="360239"/>
          </a:xfrm>
          <a:prstGeom prst="rect">
            <a:avLst/>
          </a:prstGeom>
          <a:gradFill>
            <a:gsLst>
              <a:gs pos="18208">
                <a:srgbClr val="30A092"/>
              </a:gs>
              <a:gs pos="42000">
                <a:srgbClr val="38A79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图片 22">
            <a:extLst>
              <a:ext uri="{FF2B5EF4-FFF2-40B4-BE49-F238E27FC236}">
                <a16:creationId xmlns:a16="http://schemas.microsoft.com/office/drawing/2014/main" id="{06D2C9F0-FF47-829F-097F-1366A0289DE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04018"/>
            <a:ext cx="12192000" cy="2712720"/>
          </a:xfrm>
          <a:prstGeom prst="rect">
            <a:avLst/>
          </a:prstGeom>
        </p:spPr>
      </p:pic>
      <p:pic>
        <p:nvPicPr>
          <p:cNvPr id="16" name="图片 34">
            <a:extLst>
              <a:ext uri="{FF2B5EF4-FFF2-40B4-BE49-F238E27FC236}">
                <a16:creationId xmlns:a16="http://schemas.microsoft.com/office/drawing/2014/main" id="{14C56FDC-9F41-97A1-31D7-40A4CE8BD2EF}"/>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8159274" y="1434857"/>
            <a:ext cx="2713972" cy="1162348"/>
          </a:xfrm>
          <a:prstGeom prst="rect">
            <a:avLst/>
          </a:prstGeom>
        </p:spPr>
      </p:pic>
      <p:sp>
        <p:nvSpPr>
          <p:cNvPr id="18" name="Hình chữ nhật 17">
            <a:extLst>
              <a:ext uri="{FF2B5EF4-FFF2-40B4-BE49-F238E27FC236}">
                <a16:creationId xmlns:a16="http://schemas.microsoft.com/office/drawing/2014/main" id="{127BC827-844F-F080-8E0C-556D4C24C176}"/>
              </a:ext>
            </a:extLst>
          </p:cNvPr>
          <p:cNvSpPr/>
          <p:nvPr userDrawn="1"/>
        </p:nvSpPr>
        <p:spPr>
          <a:xfrm>
            <a:off x="3121152" y="3358344"/>
            <a:ext cx="1335024" cy="614998"/>
          </a:xfrm>
          <a:prstGeom prst="rect">
            <a:avLst/>
          </a:prstGeom>
          <a:gradFill>
            <a:gsLst>
              <a:gs pos="18208">
                <a:srgbClr val="F38671"/>
              </a:gs>
              <a:gs pos="42000">
                <a:srgbClr val="FF9C89"/>
              </a:gs>
              <a:gs pos="18000">
                <a:srgbClr val="F3867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itle 1">
            <a:extLst>
              <a:ext uri="{FF2B5EF4-FFF2-40B4-BE49-F238E27FC236}">
                <a16:creationId xmlns:a16="http://schemas.microsoft.com/office/drawing/2014/main" id="{2C406A56-E4CA-E74C-D15F-2CE53F5E3489}"/>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13734649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096D03-F1E1-75FF-A70E-6AFEBC9327C4}"/>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FF4BB01-7934-F780-CB43-80F7DDA249A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D7D396B-AB00-9DEE-9D88-E01DD464D5C9}"/>
              </a:ext>
            </a:extLst>
          </p:cNvPr>
          <p:cNvSpPr>
            <a:spLocks noGrp="1"/>
          </p:cNvSpPr>
          <p:nvPr>
            <p:ph type="dt" sz="half" idx="10"/>
          </p:nvPr>
        </p:nvSpPr>
        <p:spPr/>
        <p:txBody>
          <a:bodyPr/>
          <a:lstStyle/>
          <a:p>
            <a:fld id="{7B4906FB-E837-4DE5-ADB7-093657C419D7}" type="datetimeFigureOut">
              <a:rPr lang="vi-VN" smtClean="0"/>
              <a:t>04/04/2024</a:t>
            </a:fld>
            <a:endParaRPr lang="vi-VN"/>
          </a:p>
        </p:txBody>
      </p:sp>
      <p:sp>
        <p:nvSpPr>
          <p:cNvPr id="5" name="Chỗ dành sẵn cho Chân trang 4">
            <a:extLst>
              <a:ext uri="{FF2B5EF4-FFF2-40B4-BE49-F238E27FC236}">
                <a16:creationId xmlns:a16="http://schemas.microsoft.com/office/drawing/2014/main" id="{A67B582B-3D24-2399-C5EE-F2BAFD36395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9AFA41F-B5A8-6E6D-0162-3932E6B39479}"/>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9062171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id="{E63C25CF-E608-E6DF-A1E8-718B825DB1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6" name="图片 5">
            <a:extLst>
              <a:ext uri="{FF2B5EF4-FFF2-40B4-BE49-F238E27FC236}">
                <a16:creationId xmlns:a16="http://schemas.microsoft.com/office/drawing/2014/main" id="{09EAC135-FB04-9D5B-F917-2F449D6830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17" name="图片 28">
            <a:extLst>
              <a:ext uri="{FF2B5EF4-FFF2-40B4-BE49-F238E27FC236}">
                <a16:creationId xmlns:a16="http://schemas.microsoft.com/office/drawing/2014/main" id="{5F0F1D88-8529-E085-27CF-0FFA49A43FF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8" name="图片 22">
            <a:extLst>
              <a:ext uri="{FF2B5EF4-FFF2-40B4-BE49-F238E27FC236}">
                <a16:creationId xmlns:a16="http://schemas.microsoft.com/office/drawing/2014/main" id="{EC4C03EF-D551-67BA-D932-5E45CBE0483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22" name="图片 37">
            <a:extLst>
              <a:ext uri="{FF2B5EF4-FFF2-40B4-BE49-F238E27FC236}">
                <a16:creationId xmlns:a16="http://schemas.microsoft.com/office/drawing/2014/main" id="{3B806365-D9E1-8B38-A844-E8B9592B683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903013" y="1215658"/>
            <a:ext cx="5196619" cy="5196619"/>
          </a:xfrm>
          <a:prstGeom prst="rect">
            <a:avLst/>
          </a:prstGeom>
        </p:spPr>
      </p:pic>
      <p:sp>
        <p:nvSpPr>
          <p:cNvPr id="23" name="Hình chữ nhật 22">
            <a:extLst>
              <a:ext uri="{FF2B5EF4-FFF2-40B4-BE49-F238E27FC236}">
                <a16:creationId xmlns:a16="http://schemas.microsoft.com/office/drawing/2014/main" id="{46B4BBB9-4D9E-8019-D61F-F09DB4492757}"/>
              </a:ext>
            </a:extLst>
          </p:cNvPr>
          <p:cNvSpPr/>
          <p:nvPr userDrawn="1"/>
        </p:nvSpPr>
        <p:spPr>
          <a:xfrm>
            <a:off x="1426464" y="2566416"/>
            <a:ext cx="1420368" cy="231648"/>
          </a:xfrm>
          <a:prstGeom prst="rect">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Hình chữ nhật 24">
            <a:extLst>
              <a:ext uri="{FF2B5EF4-FFF2-40B4-BE49-F238E27FC236}">
                <a16:creationId xmlns:a16="http://schemas.microsoft.com/office/drawing/2014/main" id="{8D711D57-1F63-92E6-B4E9-DCAFCEDCC25A}"/>
              </a:ext>
            </a:extLst>
          </p:cNvPr>
          <p:cNvSpPr/>
          <p:nvPr userDrawn="1"/>
        </p:nvSpPr>
        <p:spPr>
          <a:xfrm>
            <a:off x="1426464" y="1524000"/>
            <a:ext cx="3822192"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ình tự do: Hình 23">
            <a:extLst>
              <a:ext uri="{FF2B5EF4-FFF2-40B4-BE49-F238E27FC236}">
                <a16:creationId xmlns:a16="http://schemas.microsoft.com/office/drawing/2014/main" id="{FCAC7260-C397-3521-4E1A-59F3B46D720C}"/>
              </a:ext>
            </a:extLst>
          </p:cNvPr>
          <p:cNvSpPr/>
          <p:nvPr userDrawn="1"/>
        </p:nvSpPr>
        <p:spPr>
          <a:xfrm>
            <a:off x="1356360" y="2106612"/>
            <a:ext cx="1661175" cy="697547"/>
          </a:xfrm>
          <a:custGeom>
            <a:avLst/>
            <a:gdLst>
              <a:gd name="connsiteX0" fmla="*/ 96520 w 1661175"/>
              <a:gd name="connsiteY0" fmla="*/ 665480 h 665480"/>
              <a:gd name="connsiteX1" fmla="*/ 96520 w 1661175"/>
              <a:gd name="connsiteY1" fmla="*/ 665480 h 665480"/>
              <a:gd name="connsiteX2" fmla="*/ 45720 w 1661175"/>
              <a:gd name="connsiteY2" fmla="*/ 629920 h 665480"/>
              <a:gd name="connsiteX3" fmla="*/ 35560 w 1661175"/>
              <a:gd name="connsiteY3" fmla="*/ 614680 h 665480"/>
              <a:gd name="connsiteX4" fmla="*/ 20320 w 1661175"/>
              <a:gd name="connsiteY4" fmla="*/ 609600 h 665480"/>
              <a:gd name="connsiteX5" fmla="*/ 10160 w 1661175"/>
              <a:gd name="connsiteY5" fmla="*/ 589280 h 665480"/>
              <a:gd name="connsiteX6" fmla="*/ 5080 w 1661175"/>
              <a:gd name="connsiteY6" fmla="*/ 563880 h 665480"/>
              <a:gd name="connsiteX7" fmla="*/ 0 w 1661175"/>
              <a:gd name="connsiteY7" fmla="*/ 543560 h 665480"/>
              <a:gd name="connsiteX8" fmla="*/ 15240 w 1661175"/>
              <a:gd name="connsiteY8" fmla="*/ 462280 h 665480"/>
              <a:gd name="connsiteX9" fmla="*/ 25400 w 1661175"/>
              <a:gd name="connsiteY9" fmla="*/ 421640 h 665480"/>
              <a:gd name="connsiteX10" fmla="*/ 30480 w 1661175"/>
              <a:gd name="connsiteY10" fmla="*/ 406400 h 665480"/>
              <a:gd name="connsiteX11" fmla="*/ 45720 w 1661175"/>
              <a:gd name="connsiteY11" fmla="*/ 386080 h 665480"/>
              <a:gd name="connsiteX12" fmla="*/ 76200 w 1661175"/>
              <a:gd name="connsiteY12" fmla="*/ 345440 h 665480"/>
              <a:gd name="connsiteX13" fmla="*/ 121920 w 1661175"/>
              <a:gd name="connsiteY13" fmla="*/ 309880 h 665480"/>
              <a:gd name="connsiteX14" fmla="*/ 137160 w 1661175"/>
              <a:gd name="connsiteY14" fmla="*/ 304800 h 665480"/>
              <a:gd name="connsiteX15" fmla="*/ 187960 w 1661175"/>
              <a:gd name="connsiteY15" fmla="*/ 279400 h 665480"/>
              <a:gd name="connsiteX16" fmla="*/ 238760 w 1661175"/>
              <a:gd name="connsiteY16" fmla="*/ 274320 h 665480"/>
              <a:gd name="connsiteX17" fmla="*/ 320040 w 1661175"/>
              <a:gd name="connsiteY17" fmla="*/ 284480 h 665480"/>
              <a:gd name="connsiteX18" fmla="*/ 345440 w 1661175"/>
              <a:gd name="connsiteY18" fmla="*/ 289560 h 665480"/>
              <a:gd name="connsiteX19" fmla="*/ 350520 w 1661175"/>
              <a:gd name="connsiteY19" fmla="*/ 269240 h 665480"/>
              <a:gd name="connsiteX20" fmla="*/ 365760 w 1661175"/>
              <a:gd name="connsiteY20" fmla="*/ 248920 h 665480"/>
              <a:gd name="connsiteX21" fmla="*/ 381000 w 1661175"/>
              <a:gd name="connsiteY21" fmla="*/ 223520 h 665480"/>
              <a:gd name="connsiteX22" fmla="*/ 391160 w 1661175"/>
              <a:gd name="connsiteY22" fmla="*/ 198120 h 665480"/>
              <a:gd name="connsiteX23" fmla="*/ 441960 w 1661175"/>
              <a:gd name="connsiteY23" fmla="*/ 121920 h 665480"/>
              <a:gd name="connsiteX24" fmla="*/ 457200 w 1661175"/>
              <a:gd name="connsiteY24" fmla="*/ 106680 h 665480"/>
              <a:gd name="connsiteX25" fmla="*/ 467360 w 1661175"/>
              <a:gd name="connsiteY25" fmla="*/ 91440 h 665480"/>
              <a:gd name="connsiteX26" fmla="*/ 482600 w 1661175"/>
              <a:gd name="connsiteY26" fmla="*/ 76200 h 665480"/>
              <a:gd name="connsiteX27" fmla="*/ 502920 w 1661175"/>
              <a:gd name="connsiteY27" fmla="*/ 50800 h 665480"/>
              <a:gd name="connsiteX28" fmla="*/ 548640 w 1661175"/>
              <a:gd name="connsiteY28" fmla="*/ 25400 h 665480"/>
              <a:gd name="connsiteX29" fmla="*/ 563880 w 1661175"/>
              <a:gd name="connsiteY29" fmla="*/ 10160 h 665480"/>
              <a:gd name="connsiteX30" fmla="*/ 635000 w 1661175"/>
              <a:gd name="connsiteY30" fmla="*/ 5080 h 665480"/>
              <a:gd name="connsiteX31" fmla="*/ 690880 w 1661175"/>
              <a:gd name="connsiteY31" fmla="*/ 0 h 665480"/>
              <a:gd name="connsiteX32" fmla="*/ 873760 w 1661175"/>
              <a:gd name="connsiteY32" fmla="*/ 5080 h 665480"/>
              <a:gd name="connsiteX33" fmla="*/ 914400 w 1661175"/>
              <a:gd name="connsiteY33" fmla="*/ 25400 h 665480"/>
              <a:gd name="connsiteX34" fmla="*/ 929640 w 1661175"/>
              <a:gd name="connsiteY34" fmla="*/ 30480 h 665480"/>
              <a:gd name="connsiteX35" fmla="*/ 955040 w 1661175"/>
              <a:gd name="connsiteY35" fmla="*/ 55880 h 665480"/>
              <a:gd name="connsiteX36" fmla="*/ 975360 w 1661175"/>
              <a:gd name="connsiteY36" fmla="*/ 71120 h 665480"/>
              <a:gd name="connsiteX37" fmla="*/ 985520 w 1661175"/>
              <a:gd name="connsiteY37" fmla="*/ 91440 h 665480"/>
              <a:gd name="connsiteX38" fmla="*/ 995680 w 1661175"/>
              <a:gd name="connsiteY38" fmla="*/ 137160 h 665480"/>
              <a:gd name="connsiteX39" fmla="*/ 990600 w 1661175"/>
              <a:gd name="connsiteY39" fmla="*/ 208280 h 665480"/>
              <a:gd name="connsiteX40" fmla="*/ 995680 w 1661175"/>
              <a:gd name="connsiteY40" fmla="*/ 238760 h 665480"/>
              <a:gd name="connsiteX41" fmla="*/ 1005840 w 1661175"/>
              <a:gd name="connsiteY41" fmla="*/ 198120 h 665480"/>
              <a:gd name="connsiteX42" fmla="*/ 1026160 w 1661175"/>
              <a:gd name="connsiteY42" fmla="*/ 177800 h 665480"/>
              <a:gd name="connsiteX43" fmla="*/ 1056640 w 1661175"/>
              <a:gd name="connsiteY43" fmla="*/ 167640 h 665480"/>
              <a:gd name="connsiteX44" fmla="*/ 1148080 w 1661175"/>
              <a:gd name="connsiteY44" fmla="*/ 152400 h 665480"/>
              <a:gd name="connsiteX45" fmla="*/ 1290320 w 1661175"/>
              <a:gd name="connsiteY45" fmla="*/ 162560 h 665480"/>
              <a:gd name="connsiteX46" fmla="*/ 1310640 w 1661175"/>
              <a:gd name="connsiteY46" fmla="*/ 172720 h 665480"/>
              <a:gd name="connsiteX47" fmla="*/ 1325880 w 1661175"/>
              <a:gd name="connsiteY47" fmla="*/ 182880 h 665480"/>
              <a:gd name="connsiteX48" fmla="*/ 1341120 w 1661175"/>
              <a:gd name="connsiteY48" fmla="*/ 203200 h 665480"/>
              <a:gd name="connsiteX49" fmla="*/ 1351280 w 1661175"/>
              <a:gd name="connsiteY49" fmla="*/ 233680 h 665480"/>
              <a:gd name="connsiteX50" fmla="*/ 1361440 w 1661175"/>
              <a:gd name="connsiteY50" fmla="*/ 248920 h 665480"/>
              <a:gd name="connsiteX51" fmla="*/ 1371600 w 1661175"/>
              <a:gd name="connsiteY51" fmla="*/ 269240 h 665480"/>
              <a:gd name="connsiteX52" fmla="*/ 1366520 w 1661175"/>
              <a:gd name="connsiteY52" fmla="*/ 350520 h 665480"/>
              <a:gd name="connsiteX53" fmla="*/ 1361440 w 1661175"/>
              <a:gd name="connsiteY53" fmla="*/ 335280 h 665480"/>
              <a:gd name="connsiteX54" fmla="*/ 1376680 w 1661175"/>
              <a:gd name="connsiteY54" fmla="*/ 309880 h 665480"/>
              <a:gd name="connsiteX55" fmla="*/ 1391920 w 1661175"/>
              <a:gd name="connsiteY55" fmla="*/ 304800 h 665480"/>
              <a:gd name="connsiteX56" fmla="*/ 1442720 w 1661175"/>
              <a:gd name="connsiteY56" fmla="*/ 279400 h 665480"/>
              <a:gd name="connsiteX57" fmla="*/ 1630680 w 1661175"/>
              <a:gd name="connsiteY57" fmla="*/ 274320 h 665480"/>
              <a:gd name="connsiteX58" fmla="*/ 1651000 w 1661175"/>
              <a:gd name="connsiteY58" fmla="*/ 294640 h 665480"/>
              <a:gd name="connsiteX59" fmla="*/ 1651000 w 1661175"/>
              <a:gd name="connsiteY59" fmla="*/ 421640 h 665480"/>
              <a:gd name="connsiteX60" fmla="*/ 1640840 w 1661175"/>
              <a:gd name="connsiteY60" fmla="*/ 452120 h 665480"/>
              <a:gd name="connsiteX61" fmla="*/ 1630680 w 1661175"/>
              <a:gd name="connsiteY61" fmla="*/ 472440 h 665480"/>
              <a:gd name="connsiteX62" fmla="*/ 1625600 w 1661175"/>
              <a:gd name="connsiteY62" fmla="*/ 492760 h 665480"/>
              <a:gd name="connsiteX63" fmla="*/ 1605280 w 1661175"/>
              <a:gd name="connsiteY63" fmla="*/ 518160 h 665480"/>
              <a:gd name="connsiteX64" fmla="*/ 1600200 w 1661175"/>
              <a:gd name="connsiteY64" fmla="*/ 533400 h 665480"/>
              <a:gd name="connsiteX65" fmla="*/ 1574800 w 1661175"/>
              <a:gd name="connsiteY65" fmla="*/ 568960 h 665480"/>
              <a:gd name="connsiteX66" fmla="*/ 1559560 w 1661175"/>
              <a:gd name="connsiteY66" fmla="*/ 609600 h 665480"/>
              <a:gd name="connsiteX67" fmla="*/ 1549400 w 1661175"/>
              <a:gd name="connsiteY67" fmla="*/ 624840 h 665480"/>
              <a:gd name="connsiteX68" fmla="*/ 1518920 w 1661175"/>
              <a:gd name="connsiteY68" fmla="*/ 640080 h 665480"/>
              <a:gd name="connsiteX69" fmla="*/ 1508760 w 1661175"/>
              <a:gd name="connsiteY69" fmla="*/ 645160 h 665480"/>
              <a:gd name="connsiteX70" fmla="*/ 96520 w 1661175"/>
              <a:gd name="connsiteY70" fmla="*/ 665480 h 665480"/>
              <a:gd name="connsiteX0" fmla="*/ 96520 w 1661175"/>
              <a:gd name="connsiteY0" fmla="*/ 690880 h 690880"/>
              <a:gd name="connsiteX1" fmla="*/ 96520 w 1661175"/>
              <a:gd name="connsiteY1" fmla="*/ 690880 h 690880"/>
              <a:gd name="connsiteX2" fmla="*/ 45720 w 1661175"/>
              <a:gd name="connsiteY2" fmla="*/ 655320 h 690880"/>
              <a:gd name="connsiteX3" fmla="*/ 35560 w 1661175"/>
              <a:gd name="connsiteY3" fmla="*/ 640080 h 690880"/>
              <a:gd name="connsiteX4" fmla="*/ 20320 w 1661175"/>
              <a:gd name="connsiteY4" fmla="*/ 635000 h 690880"/>
              <a:gd name="connsiteX5" fmla="*/ 10160 w 1661175"/>
              <a:gd name="connsiteY5" fmla="*/ 614680 h 690880"/>
              <a:gd name="connsiteX6" fmla="*/ 5080 w 1661175"/>
              <a:gd name="connsiteY6" fmla="*/ 589280 h 690880"/>
              <a:gd name="connsiteX7" fmla="*/ 0 w 1661175"/>
              <a:gd name="connsiteY7" fmla="*/ 568960 h 690880"/>
              <a:gd name="connsiteX8" fmla="*/ 15240 w 1661175"/>
              <a:gd name="connsiteY8" fmla="*/ 487680 h 690880"/>
              <a:gd name="connsiteX9" fmla="*/ 25400 w 1661175"/>
              <a:gd name="connsiteY9" fmla="*/ 447040 h 690880"/>
              <a:gd name="connsiteX10" fmla="*/ 30480 w 1661175"/>
              <a:gd name="connsiteY10" fmla="*/ 431800 h 690880"/>
              <a:gd name="connsiteX11" fmla="*/ 45720 w 1661175"/>
              <a:gd name="connsiteY11" fmla="*/ 411480 h 690880"/>
              <a:gd name="connsiteX12" fmla="*/ 76200 w 1661175"/>
              <a:gd name="connsiteY12" fmla="*/ 370840 h 690880"/>
              <a:gd name="connsiteX13" fmla="*/ 121920 w 1661175"/>
              <a:gd name="connsiteY13" fmla="*/ 335280 h 690880"/>
              <a:gd name="connsiteX14" fmla="*/ 137160 w 1661175"/>
              <a:gd name="connsiteY14" fmla="*/ 330200 h 690880"/>
              <a:gd name="connsiteX15" fmla="*/ 187960 w 1661175"/>
              <a:gd name="connsiteY15" fmla="*/ 304800 h 690880"/>
              <a:gd name="connsiteX16" fmla="*/ 238760 w 1661175"/>
              <a:gd name="connsiteY16" fmla="*/ 299720 h 690880"/>
              <a:gd name="connsiteX17" fmla="*/ 320040 w 1661175"/>
              <a:gd name="connsiteY17" fmla="*/ 309880 h 690880"/>
              <a:gd name="connsiteX18" fmla="*/ 345440 w 1661175"/>
              <a:gd name="connsiteY18" fmla="*/ 314960 h 690880"/>
              <a:gd name="connsiteX19" fmla="*/ 350520 w 1661175"/>
              <a:gd name="connsiteY19" fmla="*/ 294640 h 690880"/>
              <a:gd name="connsiteX20" fmla="*/ 365760 w 1661175"/>
              <a:gd name="connsiteY20" fmla="*/ 274320 h 690880"/>
              <a:gd name="connsiteX21" fmla="*/ 381000 w 1661175"/>
              <a:gd name="connsiteY21" fmla="*/ 248920 h 690880"/>
              <a:gd name="connsiteX22" fmla="*/ 391160 w 1661175"/>
              <a:gd name="connsiteY22" fmla="*/ 223520 h 690880"/>
              <a:gd name="connsiteX23" fmla="*/ 441960 w 1661175"/>
              <a:gd name="connsiteY23" fmla="*/ 147320 h 690880"/>
              <a:gd name="connsiteX24" fmla="*/ 457200 w 1661175"/>
              <a:gd name="connsiteY24" fmla="*/ 132080 h 690880"/>
              <a:gd name="connsiteX25" fmla="*/ 467360 w 1661175"/>
              <a:gd name="connsiteY25" fmla="*/ 116840 h 690880"/>
              <a:gd name="connsiteX26" fmla="*/ 482600 w 1661175"/>
              <a:gd name="connsiteY26" fmla="*/ 101600 h 690880"/>
              <a:gd name="connsiteX27" fmla="*/ 502920 w 1661175"/>
              <a:gd name="connsiteY27" fmla="*/ 76200 h 690880"/>
              <a:gd name="connsiteX28" fmla="*/ 548640 w 1661175"/>
              <a:gd name="connsiteY28" fmla="*/ 50800 h 690880"/>
              <a:gd name="connsiteX29" fmla="*/ 563880 w 1661175"/>
              <a:gd name="connsiteY29" fmla="*/ 35560 h 690880"/>
              <a:gd name="connsiteX30" fmla="*/ 635000 w 1661175"/>
              <a:gd name="connsiteY30" fmla="*/ 30480 h 690880"/>
              <a:gd name="connsiteX31" fmla="*/ 690880 w 1661175"/>
              <a:gd name="connsiteY31" fmla="*/ 0 h 690880"/>
              <a:gd name="connsiteX32" fmla="*/ 873760 w 1661175"/>
              <a:gd name="connsiteY32" fmla="*/ 30480 h 690880"/>
              <a:gd name="connsiteX33" fmla="*/ 914400 w 1661175"/>
              <a:gd name="connsiteY33" fmla="*/ 50800 h 690880"/>
              <a:gd name="connsiteX34" fmla="*/ 929640 w 1661175"/>
              <a:gd name="connsiteY34" fmla="*/ 55880 h 690880"/>
              <a:gd name="connsiteX35" fmla="*/ 955040 w 1661175"/>
              <a:gd name="connsiteY35" fmla="*/ 81280 h 690880"/>
              <a:gd name="connsiteX36" fmla="*/ 975360 w 1661175"/>
              <a:gd name="connsiteY36" fmla="*/ 96520 h 690880"/>
              <a:gd name="connsiteX37" fmla="*/ 985520 w 1661175"/>
              <a:gd name="connsiteY37" fmla="*/ 116840 h 690880"/>
              <a:gd name="connsiteX38" fmla="*/ 995680 w 1661175"/>
              <a:gd name="connsiteY38" fmla="*/ 162560 h 690880"/>
              <a:gd name="connsiteX39" fmla="*/ 990600 w 1661175"/>
              <a:gd name="connsiteY39" fmla="*/ 233680 h 690880"/>
              <a:gd name="connsiteX40" fmla="*/ 995680 w 1661175"/>
              <a:gd name="connsiteY40" fmla="*/ 264160 h 690880"/>
              <a:gd name="connsiteX41" fmla="*/ 1005840 w 1661175"/>
              <a:gd name="connsiteY41" fmla="*/ 223520 h 690880"/>
              <a:gd name="connsiteX42" fmla="*/ 1026160 w 1661175"/>
              <a:gd name="connsiteY42" fmla="*/ 203200 h 690880"/>
              <a:gd name="connsiteX43" fmla="*/ 1056640 w 1661175"/>
              <a:gd name="connsiteY43" fmla="*/ 193040 h 690880"/>
              <a:gd name="connsiteX44" fmla="*/ 1148080 w 1661175"/>
              <a:gd name="connsiteY44" fmla="*/ 177800 h 690880"/>
              <a:gd name="connsiteX45" fmla="*/ 1290320 w 1661175"/>
              <a:gd name="connsiteY45" fmla="*/ 187960 h 690880"/>
              <a:gd name="connsiteX46" fmla="*/ 1310640 w 1661175"/>
              <a:gd name="connsiteY46" fmla="*/ 198120 h 690880"/>
              <a:gd name="connsiteX47" fmla="*/ 1325880 w 1661175"/>
              <a:gd name="connsiteY47" fmla="*/ 208280 h 690880"/>
              <a:gd name="connsiteX48" fmla="*/ 1341120 w 1661175"/>
              <a:gd name="connsiteY48" fmla="*/ 228600 h 690880"/>
              <a:gd name="connsiteX49" fmla="*/ 1351280 w 1661175"/>
              <a:gd name="connsiteY49" fmla="*/ 259080 h 690880"/>
              <a:gd name="connsiteX50" fmla="*/ 1361440 w 1661175"/>
              <a:gd name="connsiteY50" fmla="*/ 274320 h 690880"/>
              <a:gd name="connsiteX51" fmla="*/ 1371600 w 1661175"/>
              <a:gd name="connsiteY51" fmla="*/ 294640 h 690880"/>
              <a:gd name="connsiteX52" fmla="*/ 1366520 w 1661175"/>
              <a:gd name="connsiteY52" fmla="*/ 375920 h 690880"/>
              <a:gd name="connsiteX53" fmla="*/ 1361440 w 1661175"/>
              <a:gd name="connsiteY53" fmla="*/ 360680 h 690880"/>
              <a:gd name="connsiteX54" fmla="*/ 1376680 w 1661175"/>
              <a:gd name="connsiteY54" fmla="*/ 335280 h 690880"/>
              <a:gd name="connsiteX55" fmla="*/ 1391920 w 1661175"/>
              <a:gd name="connsiteY55" fmla="*/ 330200 h 690880"/>
              <a:gd name="connsiteX56" fmla="*/ 1442720 w 1661175"/>
              <a:gd name="connsiteY56" fmla="*/ 304800 h 690880"/>
              <a:gd name="connsiteX57" fmla="*/ 1630680 w 1661175"/>
              <a:gd name="connsiteY57" fmla="*/ 299720 h 690880"/>
              <a:gd name="connsiteX58" fmla="*/ 1651000 w 1661175"/>
              <a:gd name="connsiteY58" fmla="*/ 320040 h 690880"/>
              <a:gd name="connsiteX59" fmla="*/ 1651000 w 1661175"/>
              <a:gd name="connsiteY59" fmla="*/ 447040 h 690880"/>
              <a:gd name="connsiteX60" fmla="*/ 1640840 w 1661175"/>
              <a:gd name="connsiteY60" fmla="*/ 477520 h 690880"/>
              <a:gd name="connsiteX61" fmla="*/ 1630680 w 1661175"/>
              <a:gd name="connsiteY61" fmla="*/ 497840 h 690880"/>
              <a:gd name="connsiteX62" fmla="*/ 1625600 w 1661175"/>
              <a:gd name="connsiteY62" fmla="*/ 518160 h 690880"/>
              <a:gd name="connsiteX63" fmla="*/ 1605280 w 1661175"/>
              <a:gd name="connsiteY63" fmla="*/ 543560 h 690880"/>
              <a:gd name="connsiteX64" fmla="*/ 1600200 w 1661175"/>
              <a:gd name="connsiteY64" fmla="*/ 558800 h 690880"/>
              <a:gd name="connsiteX65" fmla="*/ 1574800 w 1661175"/>
              <a:gd name="connsiteY65" fmla="*/ 594360 h 690880"/>
              <a:gd name="connsiteX66" fmla="*/ 1559560 w 1661175"/>
              <a:gd name="connsiteY66" fmla="*/ 635000 h 690880"/>
              <a:gd name="connsiteX67" fmla="*/ 1549400 w 1661175"/>
              <a:gd name="connsiteY67" fmla="*/ 650240 h 690880"/>
              <a:gd name="connsiteX68" fmla="*/ 1518920 w 1661175"/>
              <a:gd name="connsiteY68" fmla="*/ 665480 h 690880"/>
              <a:gd name="connsiteX69" fmla="*/ 1508760 w 1661175"/>
              <a:gd name="connsiteY69" fmla="*/ 670560 h 690880"/>
              <a:gd name="connsiteX70" fmla="*/ 96520 w 1661175"/>
              <a:gd name="connsiteY70" fmla="*/ 690880 h 690880"/>
              <a:gd name="connsiteX0" fmla="*/ 96520 w 1661175"/>
              <a:gd name="connsiteY0" fmla="*/ 697547 h 697547"/>
              <a:gd name="connsiteX1" fmla="*/ 96520 w 1661175"/>
              <a:gd name="connsiteY1" fmla="*/ 697547 h 697547"/>
              <a:gd name="connsiteX2" fmla="*/ 45720 w 1661175"/>
              <a:gd name="connsiteY2" fmla="*/ 661987 h 697547"/>
              <a:gd name="connsiteX3" fmla="*/ 35560 w 1661175"/>
              <a:gd name="connsiteY3" fmla="*/ 646747 h 697547"/>
              <a:gd name="connsiteX4" fmla="*/ 20320 w 1661175"/>
              <a:gd name="connsiteY4" fmla="*/ 641667 h 697547"/>
              <a:gd name="connsiteX5" fmla="*/ 10160 w 1661175"/>
              <a:gd name="connsiteY5" fmla="*/ 621347 h 697547"/>
              <a:gd name="connsiteX6" fmla="*/ 5080 w 1661175"/>
              <a:gd name="connsiteY6" fmla="*/ 595947 h 697547"/>
              <a:gd name="connsiteX7" fmla="*/ 0 w 1661175"/>
              <a:gd name="connsiteY7" fmla="*/ 575627 h 697547"/>
              <a:gd name="connsiteX8" fmla="*/ 15240 w 1661175"/>
              <a:gd name="connsiteY8" fmla="*/ 494347 h 697547"/>
              <a:gd name="connsiteX9" fmla="*/ 25400 w 1661175"/>
              <a:gd name="connsiteY9" fmla="*/ 453707 h 697547"/>
              <a:gd name="connsiteX10" fmla="*/ 30480 w 1661175"/>
              <a:gd name="connsiteY10" fmla="*/ 438467 h 697547"/>
              <a:gd name="connsiteX11" fmla="*/ 45720 w 1661175"/>
              <a:gd name="connsiteY11" fmla="*/ 418147 h 697547"/>
              <a:gd name="connsiteX12" fmla="*/ 76200 w 1661175"/>
              <a:gd name="connsiteY12" fmla="*/ 377507 h 697547"/>
              <a:gd name="connsiteX13" fmla="*/ 121920 w 1661175"/>
              <a:gd name="connsiteY13" fmla="*/ 341947 h 697547"/>
              <a:gd name="connsiteX14" fmla="*/ 137160 w 1661175"/>
              <a:gd name="connsiteY14" fmla="*/ 336867 h 697547"/>
              <a:gd name="connsiteX15" fmla="*/ 187960 w 1661175"/>
              <a:gd name="connsiteY15" fmla="*/ 311467 h 697547"/>
              <a:gd name="connsiteX16" fmla="*/ 238760 w 1661175"/>
              <a:gd name="connsiteY16" fmla="*/ 306387 h 697547"/>
              <a:gd name="connsiteX17" fmla="*/ 320040 w 1661175"/>
              <a:gd name="connsiteY17" fmla="*/ 316547 h 697547"/>
              <a:gd name="connsiteX18" fmla="*/ 345440 w 1661175"/>
              <a:gd name="connsiteY18" fmla="*/ 321627 h 697547"/>
              <a:gd name="connsiteX19" fmla="*/ 350520 w 1661175"/>
              <a:gd name="connsiteY19" fmla="*/ 301307 h 697547"/>
              <a:gd name="connsiteX20" fmla="*/ 365760 w 1661175"/>
              <a:gd name="connsiteY20" fmla="*/ 280987 h 697547"/>
              <a:gd name="connsiteX21" fmla="*/ 381000 w 1661175"/>
              <a:gd name="connsiteY21" fmla="*/ 255587 h 697547"/>
              <a:gd name="connsiteX22" fmla="*/ 391160 w 1661175"/>
              <a:gd name="connsiteY22" fmla="*/ 230187 h 697547"/>
              <a:gd name="connsiteX23" fmla="*/ 441960 w 1661175"/>
              <a:gd name="connsiteY23" fmla="*/ 153987 h 697547"/>
              <a:gd name="connsiteX24" fmla="*/ 457200 w 1661175"/>
              <a:gd name="connsiteY24" fmla="*/ 138747 h 697547"/>
              <a:gd name="connsiteX25" fmla="*/ 467360 w 1661175"/>
              <a:gd name="connsiteY25" fmla="*/ 123507 h 697547"/>
              <a:gd name="connsiteX26" fmla="*/ 482600 w 1661175"/>
              <a:gd name="connsiteY26" fmla="*/ 108267 h 697547"/>
              <a:gd name="connsiteX27" fmla="*/ 502920 w 1661175"/>
              <a:gd name="connsiteY27" fmla="*/ 82867 h 697547"/>
              <a:gd name="connsiteX28" fmla="*/ 548640 w 1661175"/>
              <a:gd name="connsiteY28" fmla="*/ 57467 h 697547"/>
              <a:gd name="connsiteX29" fmla="*/ 563880 w 1661175"/>
              <a:gd name="connsiteY29" fmla="*/ 42227 h 697547"/>
              <a:gd name="connsiteX30" fmla="*/ 624840 w 1661175"/>
              <a:gd name="connsiteY30" fmla="*/ 1587 h 697547"/>
              <a:gd name="connsiteX31" fmla="*/ 690880 w 1661175"/>
              <a:gd name="connsiteY31" fmla="*/ 6667 h 697547"/>
              <a:gd name="connsiteX32" fmla="*/ 873760 w 1661175"/>
              <a:gd name="connsiteY32" fmla="*/ 37147 h 697547"/>
              <a:gd name="connsiteX33" fmla="*/ 914400 w 1661175"/>
              <a:gd name="connsiteY33" fmla="*/ 57467 h 697547"/>
              <a:gd name="connsiteX34" fmla="*/ 929640 w 1661175"/>
              <a:gd name="connsiteY34" fmla="*/ 62547 h 697547"/>
              <a:gd name="connsiteX35" fmla="*/ 955040 w 1661175"/>
              <a:gd name="connsiteY35" fmla="*/ 87947 h 697547"/>
              <a:gd name="connsiteX36" fmla="*/ 975360 w 1661175"/>
              <a:gd name="connsiteY36" fmla="*/ 103187 h 697547"/>
              <a:gd name="connsiteX37" fmla="*/ 985520 w 1661175"/>
              <a:gd name="connsiteY37" fmla="*/ 123507 h 697547"/>
              <a:gd name="connsiteX38" fmla="*/ 995680 w 1661175"/>
              <a:gd name="connsiteY38" fmla="*/ 169227 h 697547"/>
              <a:gd name="connsiteX39" fmla="*/ 990600 w 1661175"/>
              <a:gd name="connsiteY39" fmla="*/ 240347 h 697547"/>
              <a:gd name="connsiteX40" fmla="*/ 995680 w 1661175"/>
              <a:gd name="connsiteY40" fmla="*/ 270827 h 697547"/>
              <a:gd name="connsiteX41" fmla="*/ 1005840 w 1661175"/>
              <a:gd name="connsiteY41" fmla="*/ 230187 h 697547"/>
              <a:gd name="connsiteX42" fmla="*/ 1026160 w 1661175"/>
              <a:gd name="connsiteY42" fmla="*/ 209867 h 697547"/>
              <a:gd name="connsiteX43" fmla="*/ 1056640 w 1661175"/>
              <a:gd name="connsiteY43" fmla="*/ 199707 h 697547"/>
              <a:gd name="connsiteX44" fmla="*/ 1148080 w 1661175"/>
              <a:gd name="connsiteY44" fmla="*/ 184467 h 697547"/>
              <a:gd name="connsiteX45" fmla="*/ 1290320 w 1661175"/>
              <a:gd name="connsiteY45" fmla="*/ 194627 h 697547"/>
              <a:gd name="connsiteX46" fmla="*/ 1310640 w 1661175"/>
              <a:gd name="connsiteY46" fmla="*/ 204787 h 697547"/>
              <a:gd name="connsiteX47" fmla="*/ 1325880 w 1661175"/>
              <a:gd name="connsiteY47" fmla="*/ 214947 h 697547"/>
              <a:gd name="connsiteX48" fmla="*/ 1341120 w 1661175"/>
              <a:gd name="connsiteY48" fmla="*/ 235267 h 697547"/>
              <a:gd name="connsiteX49" fmla="*/ 1351280 w 1661175"/>
              <a:gd name="connsiteY49" fmla="*/ 265747 h 697547"/>
              <a:gd name="connsiteX50" fmla="*/ 1361440 w 1661175"/>
              <a:gd name="connsiteY50" fmla="*/ 280987 h 697547"/>
              <a:gd name="connsiteX51" fmla="*/ 1371600 w 1661175"/>
              <a:gd name="connsiteY51" fmla="*/ 301307 h 697547"/>
              <a:gd name="connsiteX52" fmla="*/ 1366520 w 1661175"/>
              <a:gd name="connsiteY52" fmla="*/ 382587 h 697547"/>
              <a:gd name="connsiteX53" fmla="*/ 1361440 w 1661175"/>
              <a:gd name="connsiteY53" fmla="*/ 367347 h 697547"/>
              <a:gd name="connsiteX54" fmla="*/ 1376680 w 1661175"/>
              <a:gd name="connsiteY54" fmla="*/ 341947 h 697547"/>
              <a:gd name="connsiteX55" fmla="*/ 1391920 w 1661175"/>
              <a:gd name="connsiteY55" fmla="*/ 336867 h 697547"/>
              <a:gd name="connsiteX56" fmla="*/ 1442720 w 1661175"/>
              <a:gd name="connsiteY56" fmla="*/ 311467 h 697547"/>
              <a:gd name="connsiteX57" fmla="*/ 1630680 w 1661175"/>
              <a:gd name="connsiteY57" fmla="*/ 306387 h 697547"/>
              <a:gd name="connsiteX58" fmla="*/ 1651000 w 1661175"/>
              <a:gd name="connsiteY58" fmla="*/ 326707 h 697547"/>
              <a:gd name="connsiteX59" fmla="*/ 1651000 w 1661175"/>
              <a:gd name="connsiteY59" fmla="*/ 453707 h 697547"/>
              <a:gd name="connsiteX60" fmla="*/ 1640840 w 1661175"/>
              <a:gd name="connsiteY60" fmla="*/ 484187 h 697547"/>
              <a:gd name="connsiteX61" fmla="*/ 1630680 w 1661175"/>
              <a:gd name="connsiteY61" fmla="*/ 504507 h 697547"/>
              <a:gd name="connsiteX62" fmla="*/ 1625600 w 1661175"/>
              <a:gd name="connsiteY62" fmla="*/ 524827 h 697547"/>
              <a:gd name="connsiteX63" fmla="*/ 1605280 w 1661175"/>
              <a:gd name="connsiteY63" fmla="*/ 550227 h 697547"/>
              <a:gd name="connsiteX64" fmla="*/ 1600200 w 1661175"/>
              <a:gd name="connsiteY64" fmla="*/ 565467 h 697547"/>
              <a:gd name="connsiteX65" fmla="*/ 1574800 w 1661175"/>
              <a:gd name="connsiteY65" fmla="*/ 601027 h 697547"/>
              <a:gd name="connsiteX66" fmla="*/ 1559560 w 1661175"/>
              <a:gd name="connsiteY66" fmla="*/ 641667 h 697547"/>
              <a:gd name="connsiteX67" fmla="*/ 1549400 w 1661175"/>
              <a:gd name="connsiteY67" fmla="*/ 656907 h 697547"/>
              <a:gd name="connsiteX68" fmla="*/ 1518920 w 1661175"/>
              <a:gd name="connsiteY68" fmla="*/ 672147 h 697547"/>
              <a:gd name="connsiteX69" fmla="*/ 1508760 w 1661175"/>
              <a:gd name="connsiteY69" fmla="*/ 677227 h 697547"/>
              <a:gd name="connsiteX70" fmla="*/ 96520 w 1661175"/>
              <a:gd name="connsiteY70" fmla="*/ 697547 h 69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661175" h="697547">
                <a:moveTo>
                  <a:pt x="96520" y="697547"/>
                </a:moveTo>
                <a:lnTo>
                  <a:pt x="96520" y="697547"/>
                </a:lnTo>
                <a:cubicBezTo>
                  <a:pt x="79587" y="685694"/>
                  <a:pt x="57186" y="679185"/>
                  <a:pt x="45720" y="661987"/>
                </a:cubicBezTo>
                <a:cubicBezTo>
                  <a:pt x="42333" y="656907"/>
                  <a:pt x="40328" y="650561"/>
                  <a:pt x="35560" y="646747"/>
                </a:cubicBezTo>
                <a:cubicBezTo>
                  <a:pt x="31379" y="643402"/>
                  <a:pt x="25400" y="643360"/>
                  <a:pt x="20320" y="641667"/>
                </a:cubicBezTo>
                <a:cubicBezTo>
                  <a:pt x="16933" y="634894"/>
                  <a:pt x="12555" y="628531"/>
                  <a:pt x="10160" y="621347"/>
                </a:cubicBezTo>
                <a:cubicBezTo>
                  <a:pt x="7430" y="613156"/>
                  <a:pt x="6953" y="604376"/>
                  <a:pt x="5080" y="595947"/>
                </a:cubicBezTo>
                <a:cubicBezTo>
                  <a:pt x="3565" y="589131"/>
                  <a:pt x="1693" y="582400"/>
                  <a:pt x="0" y="575627"/>
                </a:cubicBezTo>
                <a:cubicBezTo>
                  <a:pt x="7293" y="509993"/>
                  <a:pt x="183" y="550810"/>
                  <a:pt x="15240" y="494347"/>
                </a:cubicBezTo>
                <a:cubicBezTo>
                  <a:pt x="18838" y="480855"/>
                  <a:pt x="21726" y="467179"/>
                  <a:pt x="25400" y="453707"/>
                </a:cubicBezTo>
                <a:cubicBezTo>
                  <a:pt x="26809" y="448541"/>
                  <a:pt x="27823" y="443116"/>
                  <a:pt x="30480" y="438467"/>
                </a:cubicBezTo>
                <a:cubicBezTo>
                  <a:pt x="34681" y="431116"/>
                  <a:pt x="40799" y="425037"/>
                  <a:pt x="45720" y="418147"/>
                </a:cubicBezTo>
                <a:cubicBezTo>
                  <a:pt x="55970" y="403797"/>
                  <a:pt x="62587" y="390073"/>
                  <a:pt x="76200" y="377507"/>
                </a:cubicBezTo>
                <a:cubicBezTo>
                  <a:pt x="90387" y="364411"/>
                  <a:pt x="103604" y="348052"/>
                  <a:pt x="121920" y="341947"/>
                </a:cubicBezTo>
                <a:cubicBezTo>
                  <a:pt x="127000" y="340254"/>
                  <a:pt x="132371" y="339262"/>
                  <a:pt x="137160" y="336867"/>
                </a:cubicBezTo>
                <a:cubicBezTo>
                  <a:pt x="156500" y="327197"/>
                  <a:pt x="166211" y="315817"/>
                  <a:pt x="187960" y="311467"/>
                </a:cubicBezTo>
                <a:cubicBezTo>
                  <a:pt x="204647" y="308130"/>
                  <a:pt x="221827" y="308080"/>
                  <a:pt x="238760" y="306387"/>
                </a:cubicBezTo>
                <a:lnTo>
                  <a:pt x="320040" y="316547"/>
                </a:lnTo>
                <a:cubicBezTo>
                  <a:pt x="328588" y="317768"/>
                  <a:pt x="337717" y="325488"/>
                  <a:pt x="345440" y="321627"/>
                </a:cubicBezTo>
                <a:cubicBezTo>
                  <a:pt x="351685" y="318505"/>
                  <a:pt x="347398" y="307552"/>
                  <a:pt x="350520" y="301307"/>
                </a:cubicBezTo>
                <a:cubicBezTo>
                  <a:pt x="354306" y="293734"/>
                  <a:pt x="361064" y="288032"/>
                  <a:pt x="365760" y="280987"/>
                </a:cubicBezTo>
                <a:cubicBezTo>
                  <a:pt x="371237" y="272772"/>
                  <a:pt x="376584" y="264418"/>
                  <a:pt x="381000" y="255587"/>
                </a:cubicBezTo>
                <a:cubicBezTo>
                  <a:pt x="385078" y="247431"/>
                  <a:pt x="386869" y="238233"/>
                  <a:pt x="391160" y="230187"/>
                </a:cubicBezTo>
                <a:cubicBezTo>
                  <a:pt x="408254" y="198136"/>
                  <a:pt x="419716" y="179408"/>
                  <a:pt x="441960" y="153987"/>
                </a:cubicBezTo>
                <a:cubicBezTo>
                  <a:pt x="446691" y="148580"/>
                  <a:pt x="452601" y="144266"/>
                  <a:pt x="457200" y="138747"/>
                </a:cubicBezTo>
                <a:cubicBezTo>
                  <a:pt x="461109" y="134057"/>
                  <a:pt x="463451" y="128197"/>
                  <a:pt x="467360" y="123507"/>
                </a:cubicBezTo>
                <a:cubicBezTo>
                  <a:pt x="471959" y="117988"/>
                  <a:pt x="477869" y="113674"/>
                  <a:pt x="482600" y="108267"/>
                </a:cubicBezTo>
                <a:cubicBezTo>
                  <a:pt x="489740" y="100107"/>
                  <a:pt x="494816" y="90070"/>
                  <a:pt x="502920" y="82867"/>
                </a:cubicBezTo>
                <a:cubicBezTo>
                  <a:pt x="528691" y="59959"/>
                  <a:pt x="524184" y="74935"/>
                  <a:pt x="548640" y="57467"/>
                </a:cubicBezTo>
                <a:cubicBezTo>
                  <a:pt x="554486" y="53291"/>
                  <a:pt x="551180" y="51540"/>
                  <a:pt x="563880" y="42227"/>
                </a:cubicBezTo>
                <a:cubicBezTo>
                  <a:pt x="576580" y="32914"/>
                  <a:pt x="603673" y="7514"/>
                  <a:pt x="624840" y="1587"/>
                </a:cubicBezTo>
                <a:cubicBezTo>
                  <a:pt x="646007" y="-4340"/>
                  <a:pt x="672253" y="8360"/>
                  <a:pt x="690880" y="6667"/>
                </a:cubicBezTo>
                <a:cubicBezTo>
                  <a:pt x="751840" y="8360"/>
                  <a:pt x="836507" y="28680"/>
                  <a:pt x="873760" y="37147"/>
                </a:cubicBezTo>
                <a:cubicBezTo>
                  <a:pt x="911013" y="45614"/>
                  <a:pt x="898587" y="49561"/>
                  <a:pt x="914400" y="57467"/>
                </a:cubicBezTo>
                <a:cubicBezTo>
                  <a:pt x="919189" y="59862"/>
                  <a:pt x="924560" y="60854"/>
                  <a:pt x="929640" y="62547"/>
                </a:cubicBezTo>
                <a:cubicBezTo>
                  <a:pt x="938107" y="71014"/>
                  <a:pt x="946091" y="79992"/>
                  <a:pt x="955040" y="87947"/>
                </a:cubicBezTo>
                <a:cubicBezTo>
                  <a:pt x="961368" y="93572"/>
                  <a:pt x="969850" y="96759"/>
                  <a:pt x="975360" y="103187"/>
                </a:cubicBezTo>
                <a:cubicBezTo>
                  <a:pt x="980288" y="108937"/>
                  <a:pt x="982861" y="116416"/>
                  <a:pt x="985520" y="123507"/>
                </a:cubicBezTo>
                <a:cubicBezTo>
                  <a:pt x="988595" y="131706"/>
                  <a:pt x="994301" y="162330"/>
                  <a:pt x="995680" y="169227"/>
                </a:cubicBezTo>
                <a:cubicBezTo>
                  <a:pt x="993987" y="192934"/>
                  <a:pt x="990600" y="216580"/>
                  <a:pt x="990600" y="240347"/>
                </a:cubicBezTo>
                <a:cubicBezTo>
                  <a:pt x="990600" y="250647"/>
                  <a:pt x="987110" y="276540"/>
                  <a:pt x="995680" y="270827"/>
                </a:cubicBezTo>
                <a:cubicBezTo>
                  <a:pt x="1007298" y="263081"/>
                  <a:pt x="999595" y="242676"/>
                  <a:pt x="1005840" y="230187"/>
                </a:cubicBezTo>
                <a:cubicBezTo>
                  <a:pt x="1010124" y="221619"/>
                  <a:pt x="1017946" y="214795"/>
                  <a:pt x="1026160" y="209867"/>
                </a:cubicBezTo>
                <a:cubicBezTo>
                  <a:pt x="1035343" y="204357"/>
                  <a:pt x="1046308" y="202525"/>
                  <a:pt x="1056640" y="199707"/>
                </a:cubicBezTo>
                <a:cubicBezTo>
                  <a:pt x="1074980" y="194705"/>
                  <a:pt x="1148053" y="184471"/>
                  <a:pt x="1148080" y="184467"/>
                </a:cubicBezTo>
                <a:cubicBezTo>
                  <a:pt x="1172934" y="185461"/>
                  <a:pt x="1248473" y="176693"/>
                  <a:pt x="1290320" y="194627"/>
                </a:cubicBezTo>
                <a:cubicBezTo>
                  <a:pt x="1297281" y="197610"/>
                  <a:pt x="1304065" y="201030"/>
                  <a:pt x="1310640" y="204787"/>
                </a:cubicBezTo>
                <a:cubicBezTo>
                  <a:pt x="1315941" y="207816"/>
                  <a:pt x="1321563" y="210630"/>
                  <a:pt x="1325880" y="214947"/>
                </a:cubicBezTo>
                <a:cubicBezTo>
                  <a:pt x="1331867" y="220934"/>
                  <a:pt x="1336040" y="228494"/>
                  <a:pt x="1341120" y="235267"/>
                </a:cubicBezTo>
                <a:cubicBezTo>
                  <a:pt x="1344507" y="245427"/>
                  <a:pt x="1346930" y="255960"/>
                  <a:pt x="1351280" y="265747"/>
                </a:cubicBezTo>
                <a:cubicBezTo>
                  <a:pt x="1353760" y="271326"/>
                  <a:pt x="1358411" y="275686"/>
                  <a:pt x="1361440" y="280987"/>
                </a:cubicBezTo>
                <a:cubicBezTo>
                  <a:pt x="1365197" y="287562"/>
                  <a:pt x="1368213" y="294534"/>
                  <a:pt x="1371600" y="301307"/>
                </a:cubicBezTo>
                <a:cubicBezTo>
                  <a:pt x="1369907" y="328400"/>
                  <a:pt x="1370648" y="355756"/>
                  <a:pt x="1366520" y="382587"/>
                </a:cubicBezTo>
                <a:cubicBezTo>
                  <a:pt x="1365706" y="387880"/>
                  <a:pt x="1360141" y="372542"/>
                  <a:pt x="1361440" y="367347"/>
                </a:cubicBezTo>
                <a:cubicBezTo>
                  <a:pt x="1363835" y="357768"/>
                  <a:pt x="1369698" y="348929"/>
                  <a:pt x="1376680" y="341947"/>
                </a:cubicBezTo>
                <a:cubicBezTo>
                  <a:pt x="1380466" y="338161"/>
                  <a:pt x="1387239" y="339468"/>
                  <a:pt x="1391920" y="336867"/>
                </a:cubicBezTo>
                <a:cubicBezTo>
                  <a:pt x="1441405" y="309375"/>
                  <a:pt x="1403009" y="321395"/>
                  <a:pt x="1442720" y="311467"/>
                </a:cubicBezTo>
                <a:cubicBezTo>
                  <a:pt x="1503459" y="270975"/>
                  <a:pt x="1474745" y="285869"/>
                  <a:pt x="1630680" y="306387"/>
                </a:cubicBezTo>
                <a:cubicBezTo>
                  <a:pt x="1640177" y="307637"/>
                  <a:pt x="1644227" y="319934"/>
                  <a:pt x="1651000" y="326707"/>
                </a:cubicBezTo>
                <a:cubicBezTo>
                  <a:pt x="1667088" y="374970"/>
                  <a:pt x="1661790" y="352999"/>
                  <a:pt x="1651000" y="453707"/>
                </a:cubicBezTo>
                <a:cubicBezTo>
                  <a:pt x="1649859" y="464356"/>
                  <a:pt x="1645629" y="474608"/>
                  <a:pt x="1640840" y="484187"/>
                </a:cubicBezTo>
                <a:cubicBezTo>
                  <a:pt x="1637453" y="490960"/>
                  <a:pt x="1633339" y="497416"/>
                  <a:pt x="1630680" y="504507"/>
                </a:cubicBezTo>
                <a:cubicBezTo>
                  <a:pt x="1628229" y="511044"/>
                  <a:pt x="1628991" y="518724"/>
                  <a:pt x="1625600" y="524827"/>
                </a:cubicBezTo>
                <a:cubicBezTo>
                  <a:pt x="1620334" y="534305"/>
                  <a:pt x="1612053" y="541760"/>
                  <a:pt x="1605280" y="550227"/>
                </a:cubicBezTo>
                <a:cubicBezTo>
                  <a:pt x="1603587" y="555307"/>
                  <a:pt x="1602595" y="560678"/>
                  <a:pt x="1600200" y="565467"/>
                </a:cubicBezTo>
                <a:cubicBezTo>
                  <a:pt x="1596486" y="572895"/>
                  <a:pt x="1578252" y="596425"/>
                  <a:pt x="1574800" y="601027"/>
                </a:cubicBezTo>
                <a:cubicBezTo>
                  <a:pt x="1569244" y="623251"/>
                  <a:pt x="1571367" y="621006"/>
                  <a:pt x="1559560" y="641667"/>
                </a:cubicBezTo>
                <a:cubicBezTo>
                  <a:pt x="1556531" y="646968"/>
                  <a:pt x="1553717" y="652590"/>
                  <a:pt x="1549400" y="656907"/>
                </a:cubicBezTo>
                <a:cubicBezTo>
                  <a:pt x="1537982" y="668325"/>
                  <a:pt x="1532692" y="666638"/>
                  <a:pt x="1518920" y="672147"/>
                </a:cubicBezTo>
                <a:cubicBezTo>
                  <a:pt x="1515404" y="673553"/>
                  <a:pt x="1512147" y="675534"/>
                  <a:pt x="1508760" y="677227"/>
                </a:cubicBezTo>
                <a:lnTo>
                  <a:pt x="96520" y="697547"/>
                </a:lnTo>
                <a:close/>
              </a:path>
            </a:pathLst>
          </a:cu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6" name="Hình chữ nhật 25">
            <a:extLst>
              <a:ext uri="{FF2B5EF4-FFF2-40B4-BE49-F238E27FC236}">
                <a16:creationId xmlns:a16="http://schemas.microsoft.com/office/drawing/2014/main" id="{4EAB526C-DDA7-207C-9CAF-1566E5716D16}"/>
              </a:ext>
            </a:extLst>
          </p:cNvPr>
          <p:cNvSpPr/>
          <p:nvPr userDrawn="1"/>
        </p:nvSpPr>
        <p:spPr>
          <a:xfrm>
            <a:off x="3032790" y="1828800"/>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ình chữ nhật 26">
            <a:extLst>
              <a:ext uri="{FF2B5EF4-FFF2-40B4-BE49-F238E27FC236}">
                <a16:creationId xmlns:a16="http://schemas.microsoft.com/office/drawing/2014/main" id="{175DC872-C8D3-9858-24A9-C1740E0B64B5}"/>
              </a:ext>
            </a:extLst>
          </p:cNvPr>
          <p:cNvSpPr/>
          <p:nvPr userDrawn="1"/>
        </p:nvSpPr>
        <p:spPr>
          <a:xfrm>
            <a:off x="5340197" y="1755648"/>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itle 1">
            <a:extLst>
              <a:ext uri="{FF2B5EF4-FFF2-40B4-BE49-F238E27FC236}">
                <a16:creationId xmlns:a16="http://schemas.microsoft.com/office/drawing/2014/main" id="{BDD22A39-D1AA-03D1-F733-09661E33B41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36981071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pic>
        <p:nvPicPr>
          <p:cNvPr id="8" name="图片 5">
            <a:extLst>
              <a:ext uri="{FF2B5EF4-FFF2-40B4-BE49-F238E27FC236}">
                <a16:creationId xmlns:a16="http://schemas.microsoft.com/office/drawing/2014/main" id="{AF35C0F9-F026-8104-FEED-5AB68A1282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2">
            <a:extLst>
              <a:ext uri="{FF2B5EF4-FFF2-40B4-BE49-F238E27FC236}">
                <a16:creationId xmlns:a16="http://schemas.microsoft.com/office/drawing/2014/main" id="{7E5D696D-FF22-6ED6-FC53-61CDA5C0D0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10" name="图片 31">
            <a:extLst>
              <a:ext uri="{FF2B5EF4-FFF2-40B4-BE49-F238E27FC236}">
                <a16:creationId xmlns:a16="http://schemas.microsoft.com/office/drawing/2014/main" id="{8D238D43-59A0-E290-2644-C5B838B637A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123315" y="4543801"/>
            <a:ext cx="2345833" cy="2345833"/>
          </a:xfrm>
          <a:prstGeom prst="rect">
            <a:avLst/>
          </a:prstGeom>
        </p:spPr>
      </p:pic>
      <p:pic>
        <p:nvPicPr>
          <p:cNvPr id="11" name="图片 10">
            <a:extLst>
              <a:ext uri="{FF2B5EF4-FFF2-40B4-BE49-F238E27FC236}">
                <a16:creationId xmlns:a16="http://schemas.microsoft.com/office/drawing/2014/main" id="{467EBA5C-9036-C0ED-CFF2-27292B37F2D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22691" b="16406"/>
          <a:stretch/>
        </p:blipFill>
        <p:spPr>
          <a:xfrm>
            <a:off x="-127635" y="4235782"/>
            <a:ext cx="4161072" cy="2534204"/>
          </a:xfrm>
          <a:prstGeom prst="rect">
            <a:avLst/>
          </a:prstGeom>
        </p:spPr>
      </p:pic>
      <p:pic>
        <p:nvPicPr>
          <p:cNvPr id="12" name="图片 36">
            <a:extLst>
              <a:ext uri="{FF2B5EF4-FFF2-40B4-BE49-F238E27FC236}">
                <a16:creationId xmlns:a16="http://schemas.microsoft.com/office/drawing/2014/main" id="{36D1A8CE-BB34-207C-4032-AB52BEDCC9C9}"/>
              </a:ext>
            </a:extLst>
          </p:cNvPr>
          <p:cNvPicPr>
            <a:picLocks noChangeAspect="1"/>
          </p:cNvPicPr>
          <p:nvPr userDrawn="1"/>
        </p:nvPicPr>
        <p:blipFill rotWithShape="1">
          <a:blip r:embed="rId6" cstate="hqprint">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1020757" y="1044211"/>
            <a:ext cx="2713972" cy="1162348"/>
          </a:xfrm>
          <a:prstGeom prst="rect">
            <a:avLst/>
          </a:prstGeom>
        </p:spPr>
      </p:pic>
      <p:sp>
        <p:nvSpPr>
          <p:cNvPr id="2" name="Title 1">
            <a:extLst>
              <a:ext uri="{FF2B5EF4-FFF2-40B4-BE49-F238E27FC236}">
                <a16:creationId xmlns:a16="http://schemas.microsoft.com/office/drawing/2014/main" id="{39BA8423-4480-53FD-63EA-A070A0A7C6E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20508423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52893E-7B80-4635-6A8E-827B12767B95}"/>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AB4EB88-B9D2-619E-0B7A-F89EEF0BAD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5E80EFE-9FE1-5CB4-F042-426B037F4D7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D619BE0D-7281-759B-A66F-2CE250B967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2E7B4E8-2855-506C-CC6A-7D12979C470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428E979-B27D-2EF0-7E84-F8BF425A6841}"/>
              </a:ext>
            </a:extLst>
          </p:cNvPr>
          <p:cNvSpPr>
            <a:spLocks noGrp="1"/>
          </p:cNvSpPr>
          <p:nvPr>
            <p:ph type="dt" sz="half" idx="10"/>
          </p:nvPr>
        </p:nvSpPr>
        <p:spPr/>
        <p:txBody>
          <a:bodyPr/>
          <a:lstStyle/>
          <a:p>
            <a:fld id="{7B4906FB-E837-4DE5-ADB7-093657C419D7}" type="datetimeFigureOut">
              <a:rPr lang="vi-VN" smtClean="0"/>
              <a:t>04/04/2024</a:t>
            </a:fld>
            <a:endParaRPr lang="vi-VN"/>
          </a:p>
        </p:txBody>
      </p:sp>
      <p:sp>
        <p:nvSpPr>
          <p:cNvPr id="8" name="Chỗ dành sẵn cho Chân trang 7">
            <a:extLst>
              <a:ext uri="{FF2B5EF4-FFF2-40B4-BE49-F238E27FC236}">
                <a16:creationId xmlns:a16="http://schemas.microsoft.com/office/drawing/2014/main" id="{6B09DF67-122E-B27C-A9FC-CBA0274DB601}"/>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C4C5D697-E366-0288-F06C-7B8E277FD6B9}"/>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11664249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85921B-5C2A-A492-CF93-EDC8D930E830}"/>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4FCC7FB-22B5-77EF-5EEE-3E7DE49EC992}"/>
              </a:ext>
            </a:extLst>
          </p:cNvPr>
          <p:cNvSpPr>
            <a:spLocks noGrp="1"/>
          </p:cNvSpPr>
          <p:nvPr>
            <p:ph type="dt" sz="half" idx="10"/>
          </p:nvPr>
        </p:nvSpPr>
        <p:spPr/>
        <p:txBody>
          <a:bodyPr/>
          <a:lstStyle/>
          <a:p>
            <a:fld id="{7B4906FB-E837-4DE5-ADB7-093657C419D7}" type="datetimeFigureOut">
              <a:rPr lang="vi-VN" smtClean="0"/>
              <a:t>04/04/2024</a:t>
            </a:fld>
            <a:endParaRPr lang="vi-VN"/>
          </a:p>
        </p:txBody>
      </p:sp>
      <p:sp>
        <p:nvSpPr>
          <p:cNvPr id="4" name="Chỗ dành sẵn cho Chân trang 3">
            <a:extLst>
              <a:ext uri="{FF2B5EF4-FFF2-40B4-BE49-F238E27FC236}">
                <a16:creationId xmlns:a16="http://schemas.microsoft.com/office/drawing/2014/main" id="{5E3D45D7-F389-7228-2512-18DC91C5485D}"/>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664B29C4-401E-F60C-21B3-E9F3C58A6A60}"/>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40851466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5A85827-F46D-5049-C112-528616EF541B}"/>
              </a:ext>
            </a:extLst>
          </p:cNvPr>
          <p:cNvSpPr>
            <a:spLocks noGrp="1"/>
          </p:cNvSpPr>
          <p:nvPr>
            <p:ph type="dt" sz="half" idx="10"/>
          </p:nvPr>
        </p:nvSpPr>
        <p:spPr/>
        <p:txBody>
          <a:bodyPr/>
          <a:lstStyle/>
          <a:p>
            <a:fld id="{7B4906FB-E837-4DE5-ADB7-093657C419D7}" type="datetimeFigureOut">
              <a:rPr lang="vi-VN" smtClean="0"/>
              <a:t>04/04/2024</a:t>
            </a:fld>
            <a:endParaRPr lang="vi-VN"/>
          </a:p>
        </p:txBody>
      </p:sp>
      <p:sp>
        <p:nvSpPr>
          <p:cNvPr id="3" name="Chỗ dành sẵn cho Chân trang 2">
            <a:extLst>
              <a:ext uri="{FF2B5EF4-FFF2-40B4-BE49-F238E27FC236}">
                <a16:creationId xmlns:a16="http://schemas.microsoft.com/office/drawing/2014/main" id="{977EC962-8C50-C39D-4559-4FD22310723A}"/>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38A20D71-9586-364A-0099-9F09336AEE8D}"/>
              </a:ext>
            </a:extLst>
          </p:cNvPr>
          <p:cNvSpPr>
            <a:spLocks noGrp="1"/>
          </p:cNvSpPr>
          <p:nvPr>
            <p:ph type="sldNum" sz="quarter" idx="12"/>
          </p:nvPr>
        </p:nvSpPr>
        <p:spPr/>
        <p:txBody>
          <a:bodyPr/>
          <a:lstStyle/>
          <a:p>
            <a:fld id="{08A0794F-82A4-4E9A-B945-8B717B547279}" type="slidenum">
              <a:rPr lang="vi-VN" smtClean="0"/>
              <a:t>‹#›</a:t>
            </a:fld>
            <a:endParaRPr lang="vi-VN"/>
          </a:p>
        </p:txBody>
      </p:sp>
      <p:sp>
        <p:nvSpPr>
          <p:cNvPr id="5" name="矩形 5">
            <a:extLst>
              <a:ext uri="{FF2B5EF4-FFF2-40B4-BE49-F238E27FC236}">
                <a16:creationId xmlns:a16="http://schemas.microsoft.com/office/drawing/2014/main" id="{0E6B00AD-5636-2F14-896C-10DCB314B076}"/>
              </a:ext>
            </a:extLst>
          </p:cNvPr>
          <p:cNvSpPr/>
          <p:nvPr userDrawn="1"/>
        </p:nvSpPr>
        <p:spPr>
          <a:xfrm>
            <a:off x="393700" y="342900"/>
            <a:ext cx="11379200" cy="6159500"/>
          </a:xfrm>
          <a:prstGeom prst="rect">
            <a:avLst/>
          </a:prstGeom>
          <a:solidFill>
            <a:schemeClr val="bg1"/>
          </a:solidFill>
          <a:ln>
            <a:noFill/>
          </a:ln>
          <a:effectLst>
            <a:outerShdw blurRad="165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55952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21785-4BF9-78F7-55B8-3F1BF0956DC9}"/>
              </a:ext>
            </a:extLst>
          </p:cNvPr>
          <p:cNvSpPr>
            <a:spLocks noGrp="1"/>
          </p:cNvSpPr>
          <p:nvPr>
            <p:ph type="dt" sz="half" idx="10"/>
          </p:nvPr>
        </p:nvSpPr>
        <p:spPr/>
        <p:txBody>
          <a:bodyPr/>
          <a:lstStyle/>
          <a:p>
            <a:fld id="{DF0D1EB7-DFE6-469A-BE4D-444A76219488}" type="datetimeFigureOut">
              <a:rPr lang="en-US" smtClean="0"/>
              <a:t>4/4/2024</a:t>
            </a:fld>
            <a:endParaRPr lang="en-US"/>
          </a:p>
        </p:txBody>
      </p:sp>
      <p:sp>
        <p:nvSpPr>
          <p:cNvPr id="3" name="Footer Placeholder 2">
            <a:extLst>
              <a:ext uri="{FF2B5EF4-FFF2-40B4-BE49-F238E27FC236}">
                <a16:creationId xmlns:a16="http://schemas.microsoft.com/office/drawing/2014/main" id="{2882BB21-0AA4-DA39-AAFA-30C9C10DBA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0DD8BE-9E8B-C9EF-CE74-400EB1F58CB6}"/>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32774899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6153F9-FDCB-52E3-9C66-719A5566DAA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26BA38F-4F57-29F3-6FA2-A39EA8E358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BD261412-FD0B-B37E-C75A-EB1871315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7FA71D7-917B-2BBF-8CF3-298AB2974882}"/>
              </a:ext>
            </a:extLst>
          </p:cNvPr>
          <p:cNvSpPr>
            <a:spLocks noGrp="1"/>
          </p:cNvSpPr>
          <p:nvPr>
            <p:ph type="dt" sz="half" idx="10"/>
          </p:nvPr>
        </p:nvSpPr>
        <p:spPr/>
        <p:txBody>
          <a:bodyPr/>
          <a:lstStyle/>
          <a:p>
            <a:fld id="{7B4906FB-E837-4DE5-ADB7-093657C419D7}" type="datetimeFigureOut">
              <a:rPr lang="vi-VN" smtClean="0"/>
              <a:t>04/04/2024</a:t>
            </a:fld>
            <a:endParaRPr lang="vi-VN"/>
          </a:p>
        </p:txBody>
      </p:sp>
      <p:sp>
        <p:nvSpPr>
          <p:cNvPr id="6" name="Chỗ dành sẵn cho Chân trang 5">
            <a:extLst>
              <a:ext uri="{FF2B5EF4-FFF2-40B4-BE49-F238E27FC236}">
                <a16:creationId xmlns:a16="http://schemas.microsoft.com/office/drawing/2014/main" id="{F674745C-2037-2779-1CDE-4638CC01114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648695C-0809-F907-4C80-8734FDC820A8}"/>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8464162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39D6156-074A-0A2A-0363-E282EB95CCA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3FC556-9365-88F9-B12E-FB93730CC5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024C69B-7809-3ED7-5555-A9316E667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500097F-32F7-3597-EFD5-637F3FF62CF0}"/>
              </a:ext>
            </a:extLst>
          </p:cNvPr>
          <p:cNvSpPr>
            <a:spLocks noGrp="1"/>
          </p:cNvSpPr>
          <p:nvPr>
            <p:ph type="dt" sz="half" idx="10"/>
          </p:nvPr>
        </p:nvSpPr>
        <p:spPr/>
        <p:txBody>
          <a:bodyPr/>
          <a:lstStyle/>
          <a:p>
            <a:fld id="{7B4906FB-E837-4DE5-ADB7-093657C419D7}" type="datetimeFigureOut">
              <a:rPr lang="vi-VN" smtClean="0"/>
              <a:t>04/04/2024</a:t>
            </a:fld>
            <a:endParaRPr lang="vi-VN"/>
          </a:p>
        </p:txBody>
      </p:sp>
      <p:sp>
        <p:nvSpPr>
          <p:cNvPr id="6" name="Chỗ dành sẵn cho Chân trang 5">
            <a:extLst>
              <a:ext uri="{FF2B5EF4-FFF2-40B4-BE49-F238E27FC236}">
                <a16:creationId xmlns:a16="http://schemas.microsoft.com/office/drawing/2014/main" id="{F2E00E53-5939-D705-3177-6DA610E5A6C3}"/>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E728E6E-A6AE-E756-9F36-766DBEBEE4C2}"/>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6965115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C2E0B5-FC1D-E2E6-AB93-136A4A7FA5C0}"/>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FBE1559-5E78-D72D-427B-7F2B73F63F5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23A66C6-7190-5FBC-67C7-DC667C0A227A}"/>
              </a:ext>
            </a:extLst>
          </p:cNvPr>
          <p:cNvSpPr>
            <a:spLocks noGrp="1"/>
          </p:cNvSpPr>
          <p:nvPr>
            <p:ph type="dt" sz="half" idx="10"/>
          </p:nvPr>
        </p:nvSpPr>
        <p:spPr/>
        <p:txBody>
          <a:bodyPr/>
          <a:lstStyle/>
          <a:p>
            <a:fld id="{7B4906FB-E837-4DE5-ADB7-093657C419D7}" type="datetimeFigureOut">
              <a:rPr lang="vi-VN" smtClean="0"/>
              <a:t>04/04/2024</a:t>
            </a:fld>
            <a:endParaRPr lang="vi-VN"/>
          </a:p>
        </p:txBody>
      </p:sp>
      <p:sp>
        <p:nvSpPr>
          <p:cNvPr id="5" name="Chỗ dành sẵn cho Chân trang 4">
            <a:extLst>
              <a:ext uri="{FF2B5EF4-FFF2-40B4-BE49-F238E27FC236}">
                <a16:creationId xmlns:a16="http://schemas.microsoft.com/office/drawing/2014/main" id="{5CBBD721-7EEA-6F04-4117-46B705AD75D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A1C26DD-31D7-E926-BCBF-7501E1F56B77}"/>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7429481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30CB1F0-770B-5E06-A997-473AC772471D}"/>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75B2A830-2699-71DB-F8D7-1246DD3A53F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E60E645-D5A0-2961-D214-FDC815CAEFF8}"/>
              </a:ext>
            </a:extLst>
          </p:cNvPr>
          <p:cNvSpPr>
            <a:spLocks noGrp="1"/>
          </p:cNvSpPr>
          <p:nvPr>
            <p:ph type="dt" sz="half" idx="10"/>
          </p:nvPr>
        </p:nvSpPr>
        <p:spPr/>
        <p:txBody>
          <a:bodyPr/>
          <a:lstStyle/>
          <a:p>
            <a:fld id="{7B4906FB-E837-4DE5-ADB7-093657C419D7}" type="datetimeFigureOut">
              <a:rPr lang="vi-VN" smtClean="0"/>
              <a:t>04/04/2024</a:t>
            </a:fld>
            <a:endParaRPr lang="vi-VN"/>
          </a:p>
        </p:txBody>
      </p:sp>
      <p:sp>
        <p:nvSpPr>
          <p:cNvPr id="5" name="Chỗ dành sẵn cho Chân trang 4">
            <a:extLst>
              <a:ext uri="{FF2B5EF4-FFF2-40B4-BE49-F238E27FC236}">
                <a16:creationId xmlns:a16="http://schemas.microsoft.com/office/drawing/2014/main" id="{C036FFB8-054F-B002-C548-DC14F598E47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9CE331A-FED9-0349-45DC-A2C4DDB6612F}"/>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560775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cSld name="1_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C2720F-F098-C7DC-031E-F05D94A8F583}"/>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A189D26-5DBE-EE01-551B-8DFF3B2F6F9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FA3B509-832C-4454-C303-3F79E92EF16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6F9A4BA-90D6-416F-B0BB-0151D849B8EE}"/>
              </a:ext>
            </a:extLst>
          </p:cNvPr>
          <p:cNvSpPr>
            <a:spLocks noGrp="1"/>
          </p:cNvSpPr>
          <p:nvPr>
            <p:ph type="dt" sz="half" idx="10"/>
          </p:nvPr>
        </p:nvSpPr>
        <p:spPr/>
        <p:txBody>
          <a:bodyPr/>
          <a:lstStyle/>
          <a:p>
            <a:fld id="{077D4EE8-EF0E-460B-9282-45B29635F812}" type="datetimeFigureOut">
              <a:rPr lang="vi-VN" smtClean="0"/>
              <a:t>04/04/2024</a:t>
            </a:fld>
            <a:endParaRPr lang="vi-VN"/>
          </a:p>
        </p:txBody>
      </p:sp>
      <p:sp>
        <p:nvSpPr>
          <p:cNvPr id="6" name="Chỗ dành sẵn cho Chân trang 5">
            <a:extLst>
              <a:ext uri="{FF2B5EF4-FFF2-40B4-BE49-F238E27FC236}">
                <a16:creationId xmlns:a16="http://schemas.microsoft.com/office/drawing/2014/main" id="{B9798082-AC03-54DC-4B95-FB19AC30D9B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4BA8323-DDCB-711B-4AA2-46EB1469EA27}"/>
              </a:ext>
            </a:extLst>
          </p:cNvPr>
          <p:cNvSpPr>
            <a:spLocks noGrp="1"/>
          </p:cNvSpPr>
          <p:nvPr>
            <p:ph type="sldNum" sz="quarter" idx="12"/>
          </p:nvPr>
        </p:nvSpPr>
        <p:spPr/>
        <p:txBody>
          <a:bodyPr/>
          <a:lstStyle/>
          <a:p>
            <a:fld id="{A7B19900-7E3B-49E6-8276-92D7F4613CF6}" type="slidenum">
              <a:rPr lang="vi-VN" smtClean="0"/>
              <a:t>‹#›</a:t>
            </a:fld>
            <a:endParaRPr lang="vi-VN"/>
          </a:p>
        </p:txBody>
      </p:sp>
      <p:pic>
        <p:nvPicPr>
          <p:cNvPr id="8" name="图片 20">
            <a:extLst>
              <a:ext uri="{FF2B5EF4-FFF2-40B4-BE49-F238E27FC236}">
                <a16:creationId xmlns:a16="http://schemas.microsoft.com/office/drawing/2014/main" id="{CCA51B44-C391-5892-94C2-9BE81FDFB8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61986" y="176212"/>
            <a:ext cx="11868028" cy="6505575"/>
          </a:xfrm>
          <a:prstGeom prst="rect">
            <a:avLst/>
          </a:prstGeom>
        </p:spPr>
      </p:pic>
    </p:spTree>
    <p:extLst>
      <p:ext uri="{BB962C8B-B14F-4D97-AF65-F5344CB8AC3E}">
        <p14:creationId xmlns:p14="http://schemas.microsoft.com/office/powerpoint/2010/main" val="1511296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4848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50994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422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7896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2024/4/4</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2578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1CB3D-8C45-385B-0619-19986FBC5D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C9192-0FFD-9E1B-899E-04B405761C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3E46C0-2514-B7F1-2DF3-64DD6A4C4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177140-9458-FC24-5BDE-0C74F794B492}"/>
              </a:ext>
            </a:extLst>
          </p:cNvPr>
          <p:cNvSpPr>
            <a:spLocks noGrp="1"/>
          </p:cNvSpPr>
          <p:nvPr>
            <p:ph type="dt" sz="half" idx="10"/>
          </p:nvPr>
        </p:nvSpPr>
        <p:spPr/>
        <p:txBody>
          <a:bodyPr/>
          <a:lstStyle/>
          <a:p>
            <a:fld id="{DF0D1EB7-DFE6-469A-BE4D-444A76219488}" type="datetimeFigureOut">
              <a:rPr lang="en-US" smtClean="0"/>
              <a:t>4/4/2024</a:t>
            </a:fld>
            <a:endParaRPr lang="en-US"/>
          </a:p>
        </p:txBody>
      </p:sp>
      <p:sp>
        <p:nvSpPr>
          <p:cNvPr id="6" name="Footer Placeholder 5">
            <a:extLst>
              <a:ext uri="{FF2B5EF4-FFF2-40B4-BE49-F238E27FC236}">
                <a16:creationId xmlns:a16="http://schemas.microsoft.com/office/drawing/2014/main" id="{A2E66092-DE86-FB6F-7DA9-FE1967B9AD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44D546-277D-613D-B774-DB63496D6368}"/>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20242109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8996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68054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180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6627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9652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7337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1030288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4155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1291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09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CA74B-EF34-8A8D-77E1-AD0CE12BF3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752875-C639-5DBA-9CC2-13BF57895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7D3199-20C1-F940-AD04-B66483B79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F6EBF3-1A37-CC21-EB55-BDB5B67C0C15}"/>
              </a:ext>
            </a:extLst>
          </p:cNvPr>
          <p:cNvSpPr>
            <a:spLocks noGrp="1"/>
          </p:cNvSpPr>
          <p:nvPr>
            <p:ph type="dt" sz="half" idx="10"/>
          </p:nvPr>
        </p:nvSpPr>
        <p:spPr/>
        <p:txBody>
          <a:bodyPr/>
          <a:lstStyle/>
          <a:p>
            <a:fld id="{DF0D1EB7-DFE6-469A-BE4D-444A76219488}" type="datetimeFigureOut">
              <a:rPr lang="en-US" smtClean="0"/>
              <a:t>4/4/2024</a:t>
            </a:fld>
            <a:endParaRPr lang="en-US"/>
          </a:p>
        </p:txBody>
      </p:sp>
      <p:sp>
        <p:nvSpPr>
          <p:cNvPr id="6" name="Footer Placeholder 5">
            <a:extLst>
              <a:ext uri="{FF2B5EF4-FFF2-40B4-BE49-F238E27FC236}">
                <a16:creationId xmlns:a16="http://schemas.microsoft.com/office/drawing/2014/main" id="{D5987A7A-7AD6-9F4B-82DB-6FB142D2D8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79D76D-3C0B-0FF5-F10E-D3035E7C4610}"/>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17260694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 y="5791200"/>
            <a:ext cx="12191996" cy="1066800"/>
          </a:xfrm>
          <a:prstGeom prst="rect">
            <a:avLst/>
          </a:prstGeom>
        </p:spPr>
      </p:pic>
    </p:spTree>
    <p:extLst>
      <p:ext uri="{BB962C8B-B14F-4D97-AF65-F5344CB8AC3E}">
        <p14:creationId xmlns:p14="http://schemas.microsoft.com/office/powerpoint/2010/main" val="23222435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6026105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9163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8667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035402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3660413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6977547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6261731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666172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381617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4.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6.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1.png"/><Relationship Id="rId2" Type="http://schemas.openxmlformats.org/officeDocument/2006/relationships/slideLayout" Target="../slideLayouts/slideLayout27.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5.jp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6.png"/><Relationship Id="rId2" Type="http://schemas.openxmlformats.org/officeDocument/2006/relationships/slideLayout" Target="../slideLayouts/slideLayout64.xml"/><Relationship Id="rId16" Type="http://schemas.openxmlformats.org/officeDocument/2006/relationships/image" Target="../media/image1.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5.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 Type="http://schemas.openxmlformats.org/officeDocument/2006/relationships/slideLayout" Target="../slideLayouts/slideLayout90.xml"/><Relationship Id="rId9" Type="http://schemas.openxmlformats.org/officeDocument/2006/relationships/image" Target="../media/image29.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10" Type="http://schemas.openxmlformats.org/officeDocument/2006/relationships/image" Target="../media/image29.jpg"/><Relationship Id="rId4" Type="http://schemas.openxmlformats.org/officeDocument/2006/relationships/slideLayout" Target="../slideLayouts/slideLayout97.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47BB7A-20A7-9BF1-9D79-BA01AEE726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0684B4-9707-CFFD-F27E-DEFD0D8A1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640106-D82C-C328-5383-AACF086DF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0D1EB7-DFE6-469A-BE4D-444A76219488}" type="datetimeFigureOut">
              <a:rPr lang="en-US" smtClean="0"/>
              <a:t>4/4/2024</a:t>
            </a:fld>
            <a:endParaRPr lang="en-US"/>
          </a:p>
        </p:txBody>
      </p:sp>
      <p:sp>
        <p:nvSpPr>
          <p:cNvPr id="5" name="Footer Placeholder 4">
            <a:extLst>
              <a:ext uri="{FF2B5EF4-FFF2-40B4-BE49-F238E27FC236}">
                <a16:creationId xmlns:a16="http://schemas.microsoft.com/office/drawing/2014/main" id="{539374A1-2ACF-FBE2-1922-B6172BF13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6ADC92-FE46-1DE1-7D08-CCC1BE2915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B5006-920F-4EDE-8DAA-9483A4545E39}" type="slidenum">
              <a:rPr lang="en-US" smtClean="0"/>
              <a:t>‹#›</a:t>
            </a:fld>
            <a:endParaRPr lang="en-US"/>
          </a:p>
        </p:txBody>
      </p:sp>
      <p:pic>
        <p:nvPicPr>
          <p:cNvPr id="12" name="Picture 11">
            <a:extLst>
              <a:ext uri="{FF2B5EF4-FFF2-40B4-BE49-F238E27FC236}">
                <a16:creationId xmlns:a16="http://schemas.microsoft.com/office/drawing/2014/main" id="{DA1A9B61-1240-7419-F3D8-4C6DBBA8E05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13" name="Picture 12">
            <a:extLst>
              <a:ext uri="{FF2B5EF4-FFF2-40B4-BE49-F238E27FC236}">
                <a16:creationId xmlns:a16="http://schemas.microsoft.com/office/drawing/2014/main" id="{C9587B0A-39FB-D0E6-A682-871B363DB127}"/>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4" name="Picture 13">
            <a:extLst>
              <a:ext uri="{FF2B5EF4-FFF2-40B4-BE49-F238E27FC236}">
                <a16:creationId xmlns:a16="http://schemas.microsoft.com/office/drawing/2014/main" id="{0B521C6B-872B-9D83-8707-75A4D17C1F7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5" name="Picture 14">
            <a:extLst>
              <a:ext uri="{FF2B5EF4-FFF2-40B4-BE49-F238E27FC236}">
                <a16:creationId xmlns:a16="http://schemas.microsoft.com/office/drawing/2014/main" id="{7D67784C-20A5-1E51-7F67-410EF28B8F83}"/>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Tree>
    <p:extLst>
      <p:ext uri="{BB962C8B-B14F-4D97-AF65-F5344CB8AC3E}">
        <p14:creationId xmlns:p14="http://schemas.microsoft.com/office/powerpoint/2010/main" val="99425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51E858A-B9F8-DC94-3E35-7FFA63A0AB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E48A3-FBB0-4D53-AD96-BBA31C39C62D}" type="datetimeFigureOut">
              <a:rPr lang="zh-CN" altLang="en-US" smtClean="0"/>
              <a:t>2024/4/4</a:t>
            </a:fld>
            <a:endParaRPr lang="zh-CN" altLang="en-US"/>
          </a:p>
        </p:txBody>
      </p:sp>
      <p:sp>
        <p:nvSpPr>
          <p:cNvPr id="5" name="页脚占位符 4">
            <a:extLst>
              <a:ext uri="{FF2B5EF4-FFF2-40B4-BE49-F238E27FC236}">
                <a16:creationId xmlns:a16="http://schemas.microsoft.com/office/drawing/2014/main" id="{11989771-3B51-3281-4C4B-F93869444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7D1990C-3DDC-D01B-7DF8-1E88E8C4F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713A8-A7D8-4655-9856-7687D49ACF6C}" type="slidenum">
              <a:rPr lang="zh-CN" altLang="en-US" smtClean="0"/>
              <a:t>‹#›</a:t>
            </a:fld>
            <a:endParaRPr lang="zh-CN" alt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24406653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7EE7704-A892-24FC-38D5-8C7E373F8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A6FD053-6E27-03FA-2881-927903C40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4F794E3-1326-DB59-46CC-BCFB3D266A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4906FB-E837-4DE5-ADB7-093657C419D7}" type="datetimeFigureOut">
              <a:rPr lang="vi-VN" smtClean="0"/>
              <a:t>04/04/2024</a:t>
            </a:fld>
            <a:endParaRPr lang="vi-VN"/>
          </a:p>
        </p:txBody>
      </p:sp>
      <p:sp>
        <p:nvSpPr>
          <p:cNvPr id="5" name="Chỗ dành sẵn cho Chân trang 4">
            <a:extLst>
              <a:ext uri="{FF2B5EF4-FFF2-40B4-BE49-F238E27FC236}">
                <a16:creationId xmlns:a16="http://schemas.microsoft.com/office/drawing/2014/main" id="{D15442C2-3298-BCBA-3CCC-B80BE8A6B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D6CB8B01-6E64-511C-171D-7F42BB8E5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0794F-82A4-4E9A-B945-8B717B547279}" type="slidenum">
              <a:rPr lang="vi-VN" smtClean="0"/>
              <a:t>‹#›</a:t>
            </a:fld>
            <a:endParaRPr lang="vi-VN"/>
          </a:p>
        </p:txBody>
      </p:sp>
      <p:pic>
        <p:nvPicPr>
          <p:cNvPr id="7" name="图片 4">
            <a:extLst>
              <a:ext uri="{FF2B5EF4-FFF2-40B4-BE49-F238E27FC236}">
                <a16:creationId xmlns:a16="http://schemas.microsoft.com/office/drawing/2014/main" id="{B9EE8C6B-9F8C-65B6-8B70-B95D08231F7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
        <p:nvSpPr>
          <p:cNvPr id="8" name="TextBox 3">
            <a:extLst>
              <a:ext uri="{FF2B5EF4-FFF2-40B4-BE49-F238E27FC236}">
                <a16:creationId xmlns:a16="http://schemas.microsoft.com/office/drawing/2014/main" id="{68CA7068-062D-3B2A-24D0-8F8D4E61A5FE}"/>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15BC8EE-7722-DE39-D499-F9576539CEF1}"/>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21F54224-435F-97CA-5F07-54674E8CDDD3}"/>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2" name="Picture 10">
            <a:extLst>
              <a:ext uri="{FF2B5EF4-FFF2-40B4-BE49-F238E27FC236}">
                <a16:creationId xmlns:a16="http://schemas.microsoft.com/office/drawing/2014/main" id="{24195D82-B448-BB0F-F025-2776065DDAAF}"/>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1">
            <a:extLst>
              <a:ext uri="{FF2B5EF4-FFF2-40B4-BE49-F238E27FC236}">
                <a16:creationId xmlns:a16="http://schemas.microsoft.com/office/drawing/2014/main" id="{93581E15-3ADF-87A8-2120-0C7F7CA8483C}"/>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BF719C98-828F-C6F1-70D2-9110EAA1D5B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55294078-A3C1-2B35-F487-8641800CCB57}"/>
              </a:ext>
            </a:extLst>
          </p:cNvPr>
          <p:cNvPicPr>
            <a:picLocks noChangeAspect="1"/>
          </p:cNvPicPr>
          <p:nvPr userDrawn="1"/>
        </p:nvPicPr>
        <p:blipFill>
          <a:blip r:embed="rId18"/>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B2BF31AD-163D-73DE-1201-7A26EA189B16}"/>
              </a:ext>
            </a:extLst>
          </p:cNvPr>
          <p:cNvPicPr>
            <a:picLocks noChangeAspect="1"/>
          </p:cNvPicPr>
          <p:nvPr userDrawn="1"/>
        </p:nvPicPr>
        <p:blipFill>
          <a:blip r:embed="rId1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59879696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2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4/4/2024</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13837711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315812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7EE7704-A892-24FC-38D5-8C7E373F8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A6FD053-6E27-03FA-2881-927903C40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4F794E3-1326-DB59-46CC-BCFB3D266A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4906FB-E837-4DE5-ADB7-093657C419D7}" type="datetimeFigureOut">
              <a:rPr lang="vi-VN" smtClean="0"/>
              <a:t>04/04/2024</a:t>
            </a:fld>
            <a:endParaRPr lang="vi-VN"/>
          </a:p>
        </p:txBody>
      </p:sp>
      <p:sp>
        <p:nvSpPr>
          <p:cNvPr id="5" name="Chỗ dành sẵn cho Chân trang 4">
            <a:extLst>
              <a:ext uri="{FF2B5EF4-FFF2-40B4-BE49-F238E27FC236}">
                <a16:creationId xmlns:a16="http://schemas.microsoft.com/office/drawing/2014/main" id="{D15442C2-3298-BCBA-3CCC-B80BE8A6B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D6CB8B01-6E64-511C-171D-7F42BB8E5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0794F-82A4-4E9A-B945-8B717B547279}" type="slidenum">
              <a:rPr lang="vi-VN" smtClean="0"/>
              <a:t>‹#›</a:t>
            </a:fld>
            <a:endParaRPr lang="vi-VN"/>
          </a:p>
        </p:txBody>
      </p:sp>
      <p:pic>
        <p:nvPicPr>
          <p:cNvPr id="7" name="图片 4">
            <a:extLst>
              <a:ext uri="{FF2B5EF4-FFF2-40B4-BE49-F238E27FC236}">
                <a16:creationId xmlns:a16="http://schemas.microsoft.com/office/drawing/2014/main" id="{B9EE8C6B-9F8C-65B6-8B70-B95D08231F75}"/>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
        <p:nvSpPr>
          <p:cNvPr id="8" name="TextBox 3">
            <a:extLst>
              <a:ext uri="{FF2B5EF4-FFF2-40B4-BE49-F238E27FC236}">
                <a16:creationId xmlns:a16="http://schemas.microsoft.com/office/drawing/2014/main" id="{68CA7068-062D-3B2A-24D0-8F8D4E61A5FE}"/>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15BC8EE-7722-DE39-D499-F9576539CEF1}"/>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21F54224-435F-97CA-5F07-54674E8CDDD3}"/>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1" name="Title 1">
            <a:extLst>
              <a:ext uri="{FF2B5EF4-FFF2-40B4-BE49-F238E27FC236}">
                <a16:creationId xmlns:a16="http://schemas.microsoft.com/office/drawing/2014/main" id="{5E4D4131-20F1-D1CF-2C8B-3C3BA60A71A3}"/>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pic>
        <p:nvPicPr>
          <p:cNvPr id="12" name="Picture 10">
            <a:extLst>
              <a:ext uri="{FF2B5EF4-FFF2-40B4-BE49-F238E27FC236}">
                <a16:creationId xmlns:a16="http://schemas.microsoft.com/office/drawing/2014/main" id="{24195D82-B448-BB0F-F025-2776065DDAA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1">
            <a:extLst>
              <a:ext uri="{FF2B5EF4-FFF2-40B4-BE49-F238E27FC236}">
                <a16:creationId xmlns:a16="http://schemas.microsoft.com/office/drawing/2014/main" id="{93581E15-3ADF-87A8-2120-0C7F7CA8483C}"/>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BF719C98-828F-C6F1-70D2-9110EAA1D5B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55294078-A3C1-2B35-F487-8641800CCB57}"/>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B2BF31AD-163D-73DE-1201-7A26EA189B16}"/>
              </a:ext>
            </a:extLst>
          </p:cNvPr>
          <p:cNvPicPr>
            <a:picLocks noChangeAspect="1"/>
          </p:cNvPicPr>
          <p:nvPr userDrawn="1"/>
        </p:nvPicPr>
        <p:blipFill>
          <a:blip r:embed="rId17"/>
          <a:stretch>
            <a:fillRect/>
          </a:stretch>
        </p:blipFill>
        <p:spPr>
          <a:xfrm>
            <a:off x="-8487112" y="-76200"/>
            <a:ext cx="2188654" cy="2658086"/>
          </a:xfrm>
          <a:prstGeom prst="rect">
            <a:avLst/>
          </a:prstGeom>
        </p:spPr>
      </p:pic>
      <p:sp>
        <p:nvSpPr>
          <p:cNvPr id="17" name="Title 1">
            <a:extLst>
              <a:ext uri="{FF2B5EF4-FFF2-40B4-BE49-F238E27FC236}">
                <a16:creationId xmlns:a16="http://schemas.microsoft.com/office/drawing/2014/main" id="{5AAD429E-FBBA-5993-89F0-F5BA7AAFC1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20270252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943756"/>
      </p:ext>
    </p:extLst>
  </p:cSld>
  <p:clrMap bg1="lt1" tx1="dk1" bg2="lt2" tx2="dk2" accent1="accent1" accent2="accent2" accent3="accent3" accent4="accent4" accent5="accent5" accent6="accent6" hlink="hlink" folHlink="folHlink"/>
  <p:sldLayoutIdLst>
    <p:sldLayoutId id="2147483741" r:id="rId1"/>
    <p:sldLayoutId id="2147483743" r:id="rId2"/>
    <p:sldLayoutId id="2147483744" r:id="rId3"/>
    <p:sldLayoutId id="2147483745" r:id="rId4"/>
    <p:sldLayoutId id="2147483746" r:id="rId5"/>
    <p:sldLayoutId id="2147483747" r:id="rId6"/>
    <p:sldLayoutId id="2147483748" r:id="rId7"/>
    <p:sldLayoutId id="2147483772" r:id="rId8"/>
    <p:sldLayoutId id="2147483773" r:id="rId9"/>
    <p:sldLayoutId id="2147483774" r:id="rId10"/>
    <p:sldLayoutId id="2147483775" r:id="rId11"/>
    <p:sldLayoutId id="214748377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247318E-2F3F-4433-B1D4-680813EF7E5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a:extLst>
              <a:ext uri="{FF2B5EF4-FFF2-40B4-BE49-F238E27FC236}">
                <a16:creationId xmlns:a16="http://schemas.microsoft.com/office/drawing/2014/main" id="{DEDA6C97-B9C6-4ACA-876D-C8F74D7398E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0065537" y="-2054302"/>
            <a:ext cx="3716356" cy="3716356"/>
          </a:xfrm>
          <a:prstGeom prst="ellipse">
            <a:avLst/>
          </a:prstGeom>
          <a:ln>
            <a:noFill/>
          </a:ln>
          <a:effectLst>
            <a:softEdge rad="112500"/>
          </a:effectLst>
        </p:spPr>
      </p:pic>
      <p:pic>
        <p:nvPicPr>
          <p:cNvPr id="8" name="Picture 7">
            <a:extLst>
              <a:ext uri="{FF2B5EF4-FFF2-40B4-BE49-F238E27FC236}">
                <a16:creationId xmlns:a16="http://schemas.microsoft.com/office/drawing/2014/main" id="{10704717-7196-46E8-85E2-6DD79BA3290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37199" y="-31424417"/>
            <a:ext cx="3716356" cy="3716356"/>
          </a:xfrm>
          <a:prstGeom prst="ellipse">
            <a:avLst/>
          </a:prstGeom>
          <a:ln>
            <a:noFill/>
          </a:ln>
          <a:effectLst>
            <a:softEdge rad="112500"/>
          </a:effectLst>
        </p:spPr>
      </p:pic>
      <p:pic>
        <p:nvPicPr>
          <p:cNvPr id="9" name="Picture 8">
            <a:extLst>
              <a:ext uri="{FF2B5EF4-FFF2-40B4-BE49-F238E27FC236}">
                <a16:creationId xmlns:a16="http://schemas.microsoft.com/office/drawing/2014/main" id="{E5070769-AB1F-4D7A-BC56-9506BF7BE5E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8349263" y="-321545"/>
            <a:ext cx="3716356" cy="3716356"/>
          </a:xfrm>
          <a:prstGeom prst="ellipse">
            <a:avLst/>
          </a:prstGeom>
          <a:ln>
            <a:noFill/>
          </a:ln>
          <a:effectLst>
            <a:softEdge rad="112500"/>
          </a:effectLst>
        </p:spPr>
      </p:pic>
      <p:pic>
        <p:nvPicPr>
          <p:cNvPr id="10" name="Picture 9">
            <a:extLst>
              <a:ext uri="{FF2B5EF4-FFF2-40B4-BE49-F238E27FC236}">
                <a16:creationId xmlns:a16="http://schemas.microsoft.com/office/drawing/2014/main" id="{E4CFE83B-96B4-4520-9E29-EE41EC5AD02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179066" y="34127743"/>
            <a:ext cx="3716356" cy="3716356"/>
          </a:xfrm>
          <a:prstGeom prst="ellipse">
            <a:avLst/>
          </a:prstGeom>
          <a:ln>
            <a:noFill/>
          </a:ln>
          <a:effectLst>
            <a:softEdge rad="112500"/>
          </a:effectLst>
        </p:spPr>
      </p:pic>
    </p:spTree>
    <p:extLst>
      <p:ext uri="{BB962C8B-B14F-4D97-AF65-F5344CB8AC3E}">
        <p14:creationId xmlns:p14="http://schemas.microsoft.com/office/powerpoint/2010/main" val="195270058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1CF72ADD-6523-4918-909B-EC295ABCC3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pic>
        <p:nvPicPr>
          <p:cNvPr id="4" name="Picture 3">
            <a:extLst>
              <a:ext uri="{FF2B5EF4-FFF2-40B4-BE49-F238E27FC236}">
                <a16:creationId xmlns:a16="http://schemas.microsoft.com/office/drawing/2014/main" id="{5F1CFC3C-29A1-42E8-93ED-E6892447FAC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0065537" y="-2054302"/>
            <a:ext cx="3716356" cy="3716356"/>
          </a:xfrm>
          <a:prstGeom prst="ellipse">
            <a:avLst/>
          </a:prstGeom>
          <a:ln>
            <a:noFill/>
          </a:ln>
          <a:effectLst>
            <a:softEdge rad="112500"/>
          </a:effectLst>
        </p:spPr>
      </p:pic>
      <p:pic>
        <p:nvPicPr>
          <p:cNvPr id="5" name="Picture 4">
            <a:extLst>
              <a:ext uri="{FF2B5EF4-FFF2-40B4-BE49-F238E27FC236}">
                <a16:creationId xmlns:a16="http://schemas.microsoft.com/office/drawing/2014/main" id="{14CF3AF9-B3FF-4645-B39E-1B2A11260B9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637199" y="-31424417"/>
            <a:ext cx="3716356" cy="3716356"/>
          </a:xfrm>
          <a:prstGeom prst="ellipse">
            <a:avLst/>
          </a:prstGeom>
          <a:ln>
            <a:noFill/>
          </a:ln>
          <a:effectLst>
            <a:softEdge rad="112500"/>
          </a:effectLst>
        </p:spPr>
      </p:pic>
      <p:pic>
        <p:nvPicPr>
          <p:cNvPr id="8" name="Picture 7">
            <a:extLst>
              <a:ext uri="{FF2B5EF4-FFF2-40B4-BE49-F238E27FC236}">
                <a16:creationId xmlns:a16="http://schemas.microsoft.com/office/drawing/2014/main" id="{666143CB-5F50-4F43-B99E-40B12874553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349263" y="-321545"/>
            <a:ext cx="3716356" cy="3716356"/>
          </a:xfrm>
          <a:prstGeom prst="ellipse">
            <a:avLst/>
          </a:prstGeom>
          <a:ln>
            <a:noFill/>
          </a:ln>
          <a:effectLst>
            <a:softEdge rad="112500"/>
          </a:effectLst>
        </p:spPr>
      </p:pic>
      <p:pic>
        <p:nvPicPr>
          <p:cNvPr id="9" name="Picture 8">
            <a:extLst>
              <a:ext uri="{FF2B5EF4-FFF2-40B4-BE49-F238E27FC236}">
                <a16:creationId xmlns:a16="http://schemas.microsoft.com/office/drawing/2014/main" id="{855BD034-09ED-4101-B2E0-D450B322C22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179066" y="34127743"/>
            <a:ext cx="3716356" cy="3716356"/>
          </a:xfrm>
          <a:prstGeom prst="ellipse">
            <a:avLst/>
          </a:prstGeom>
          <a:ln>
            <a:noFill/>
          </a:ln>
          <a:effectLst>
            <a:softEdge rad="112500"/>
          </a:effectLst>
        </p:spPr>
      </p:pic>
    </p:spTree>
    <p:extLst>
      <p:ext uri="{BB962C8B-B14F-4D97-AF65-F5344CB8AC3E}">
        <p14:creationId xmlns:p14="http://schemas.microsoft.com/office/powerpoint/2010/main" val="4270131992"/>
      </p:ext>
    </p:extLst>
  </p:cSld>
  <p:clrMap bg1="lt1" tx1="dk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9.xml"/><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1.png"/><Relationship Id="rId1" Type="http://schemas.openxmlformats.org/officeDocument/2006/relationships/slideLayout" Target="../slideLayouts/slideLayout2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1.png"/><Relationship Id="rId1" Type="http://schemas.openxmlformats.org/officeDocument/2006/relationships/slideLayout" Target="../slideLayouts/slideLayout2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27.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27.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27.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1.png"/><Relationship Id="rId1" Type="http://schemas.openxmlformats.org/officeDocument/2006/relationships/slideLayout" Target="../slideLayouts/slideLayout2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1.png"/><Relationship Id="rId1" Type="http://schemas.openxmlformats.org/officeDocument/2006/relationships/slideLayout" Target="../slideLayouts/slideLayout2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1.png"/><Relationship Id="rId1" Type="http://schemas.openxmlformats.org/officeDocument/2006/relationships/slideLayout" Target="../slideLayouts/slideLayout27.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1.png"/><Relationship Id="rId1" Type="http://schemas.openxmlformats.org/officeDocument/2006/relationships/slideLayout" Target="../slideLayouts/slideLayout2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44.xml"/><Relationship Id="rId6" Type="http://schemas.openxmlformats.org/officeDocument/2006/relationships/image" Target="../media/image38.svg"/><Relationship Id="rId5" Type="http://schemas.openxmlformats.org/officeDocument/2006/relationships/image" Target="../media/image38.png"/><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7.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0.png"/><Relationship Id="rId1" Type="http://schemas.openxmlformats.org/officeDocument/2006/relationships/slideLayout" Target="../slideLayouts/slideLayout14.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0.png"/><Relationship Id="rId1" Type="http://schemas.openxmlformats.org/officeDocument/2006/relationships/slideLayout" Target="../slideLayouts/slideLayout14.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0.png"/><Relationship Id="rId1" Type="http://schemas.openxmlformats.org/officeDocument/2006/relationships/slideLayout" Target="../slideLayouts/slideLayout14.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0.png"/><Relationship Id="rId1" Type="http://schemas.openxmlformats.org/officeDocument/2006/relationships/slideLayout" Target="../slideLayouts/slideLayout14.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6.xml"/><Relationship Id="rId6" Type="http://schemas.microsoft.com/office/2007/relationships/hdphoto" Target="../media/hdphoto2.wdp"/><Relationship Id="rId5" Type="http://schemas.openxmlformats.org/officeDocument/2006/relationships/image" Target="../media/image43.png"/><Relationship Id="rId4" Type="http://schemas.openxmlformats.org/officeDocument/2006/relationships/image" Target="../media/image44.svg"/></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7.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4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g"/></Relationships>
</file>

<file path=ppt/slides/_rels/slide35.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90.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emf"/><Relationship Id="rId4" Type="http://schemas.openxmlformats.org/officeDocument/2006/relationships/image" Target="../media/image91.png"/><Relationship Id="rId9" Type="http://schemas.openxmlformats.org/officeDocument/2006/relationships/image" Target="../media/image96.emf"/></Relationships>
</file>

<file path=ppt/slides/_rels/slide3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slideLayout" Target="../slideLayouts/slideLayout81.xml"/><Relationship Id="rId1" Type="http://schemas.openxmlformats.org/officeDocument/2006/relationships/tags" Target="../tags/tag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audio" Target="../media/audio1.wav"/></Relationships>
</file>

<file path=ppt/slides/_rels/slide37.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03.png"/><Relationship Id="rId2" Type="http://schemas.microsoft.com/office/2007/relationships/media" Target="../media/media1.mp4"/><Relationship Id="rId1" Type="http://schemas.openxmlformats.org/officeDocument/2006/relationships/tags" Target="../tags/tag5.xml"/><Relationship Id="rId6" Type="http://schemas.openxmlformats.org/officeDocument/2006/relationships/image" Target="../media/image98.png"/><Relationship Id="rId5" Type="http://schemas.openxmlformats.org/officeDocument/2006/relationships/image" Target="../media/image102.png"/><Relationship Id="rId4"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90.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emf"/><Relationship Id="rId4" Type="http://schemas.openxmlformats.org/officeDocument/2006/relationships/image" Target="../media/image91.png"/><Relationship Id="rId9" Type="http://schemas.openxmlformats.org/officeDocument/2006/relationships/image" Target="../media/image96.emf"/></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6.xml"/><Relationship Id="rId4" Type="http://schemas.openxmlformats.org/officeDocument/2006/relationships/image" Target="../media/image35.png"/></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106.gif"/><Relationship Id="rId5" Type="http://schemas.openxmlformats.org/officeDocument/2006/relationships/image" Target="../media/image105.pn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4.xml"/><Relationship Id="rId5" Type="http://schemas.openxmlformats.org/officeDocument/2006/relationships/image" Target="../media/image110.png"/><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90.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emf"/><Relationship Id="rId4" Type="http://schemas.openxmlformats.org/officeDocument/2006/relationships/image" Target="../media/image91.png"/><Relationship Id="rId9" Type="http://schemas.openxmlformats.org/officeDocument/2006/relationships/image" Target="../media/image96.emf"/></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99.png"/><Relationship Id="rId1" Type="http://schemas.openxmlformats.org/officeDocument/2006/relationships/slideLayout" Target="../slideLayouts/slideLayout14.xml"/><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99.png"/><Relationship Id="rId7" Type="http://schemas.openxmlformats.org/officeDocument/2006/relationships/image" Target="../media/image116.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audio" Target="../media/audio1.wav"/></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4.xml"/><Relationship Id="rId5" Type="http://schemas.openxmlformats.org/officeDocument/2006/relationships/image" Target="../media/image110.png"/><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118.png"/></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xml"/><Relationship Id="rId1" Type="http://schemas.openxmlformats.org/officeDocument/2006/relationships/slideLayout" Target="../slideLayouts/slideLayout98.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69.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8.xml"/><Relationship Id="rId5" Type="http://schemas.openxmlformats.org/officeDocument/2006/relationships/image" Target="../media/image50.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7.xml"/><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D875B7AC-32D9-0A50-56BC-5B7339B68E29}"/>
              </a:ext>
            </a:extLst>
          </p:cNvPr>
          <p:cNvPicPr>
            <a:picLocks noChangeAspect="1"/>
          </p:cNvPicPr>
          <p:nvPr/>
        </p:nvPicPr>
        <p:blipFill>
          <a:blip r:embed="rId2"/>
          <a:stretch>
            <a:fillRect/>
          </a:stretch>
        </p:blipFill>
        <p:spPr>
          <a:xfrm>
            <a:off x="4708056" y="1466036"/>
            <a:ext cx="2024047" cy="1182727"/>
          </a:xfrm>
          <a:prstGeom prst="rect">
            <a:avLst/>
          </a:prstGeom>
        </p:spPr>
      </p:pic>
      <p:pic>
        <p:nvPicPr>
          <p:cNvPr id="4" name="Picture 3">
            <a:extLst>
              <a:ext uri="{FF2B5EF4-FFF2-40B4-BE49-F238E27FC236}">
                <a16:creationId xmlns:a16="http://schemas.microsoft.com/office/drawing/2014/main" id="{7CC138D4-7B7F-4837-839B-61AC93EC8B8A}"/>
              </a:ext>
            </a:extLst>
          </p:cNvPr>
          <p:cNvPicPr>
            <a:picLocks noChangeAspect="1"/>
          </p:cNvPicPr>
          <p:nvPr/>
        </p:nvPicPr>
        <p:blipFill>
          <a:blip r:embed="rId3"/>
          <a:stretch>
            <a:fillRect/>
          </a:stretch>
        </p:blipFill>
        <p:spPr>
          <a:xfrm>
            <a:off x="6160231" y="2531264"/>
            <a:ext cx="3127519" cy="774259"/>
          </a:xfrm>
          <a:prstGeom prst="rect">
            <a:avLst/>
          </a:prstGeom>
        </p:spPr>
      </p:pic>
      <p:pic>
        <p:nvPicPr>
          <p:cNvPr id="5" name="Picture 4">
            <a:extLst>
              <a:ext uri="{FF2B5EF4-FFF2-40B4-BE49-F238E27FC236}">
                <a16:creationId xmlns:a16="http://schemas.microsoft.com/office/drawing/2014/main" id="{579744B1-A69F-46A2-B68C-A39E24282D5F}"/>
              </a:ext>
            </a:extLst>
          </p:cNvPr>
          <p:cNvPicPr>
            <a:picLocks noChangeAspect="1"/>
          </p:cNvPicPr>
          <p:nvPr/>
        </p:nvPicPr>
        <p:blipFill>
          <a:blip r:embed="rId4"/>
          <a:stretch>
            <a:fillRect/>
          </a:stretch>
        </p:blipFill>
        <p:spPr>
          <a:xfrm>
            <a:off x="4708056" y="3316096"/>
            <a:ext cx="6230652" cy="1786283"/>
          </a:xfrm>
          <a:prstGeom prst="rect">
            <a:avLst/>
          </a:prstGeom>
        </p:spPr>
      </p:pic>
    </p:spTree>
    <p:extLst>
      <p:ext uri="{BB962C8B-B14F-4D97-AF65-F5344CB8AC3E}">
        <p14:creationId xmlns:p14="http://schemas.microsoft.com/office/powerpoint/2010/main" val="1206893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Rectangle: Rounded Corners 33">
            <a:extLst>
              <a:ext uri="{FF2B5EF4-FFF2-40B4-BE49-F238E27FC236}">
                <a16:creationId xmlns:a16="http://schemas.microsoft.com/office/drawing/2014/main" id="{04847D64-BD66-4B44-83F5-2826BC081076}"/>
              </a:ext>
            </a:extLst>
          </p:cNvPr>
          <p:cNvSpPr/>
          <p:nvPr/>
        </p:nvSpPr>
        <p:spPr>
          <a:xfrm>
            <a:off x="3348488" y="130647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20">
            <a:extLst>
              <a:ext uri="{FF2B5EF4-FFF2-40B4-BE49-F238E27FC236}">
                <a16:creationId xmlns:a16="http://schemas.microsoft.com/office/drawing/2014/main" id="{F26A54BE-DF4E-4F70-A766-D925343B765F}"/>
              </a:ext>
            </a:extLst>
          </p:cNvPr>
          <p:cNvSpPr/>
          <p:nvPr/>
        </p:nvSpPr>
        <p:spPr>
          <a:xfrm>
            <a:off x="1338469" y="2688927"/>
            <a:ext cx="9667037" cy="2450367"/>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800" dirty="0">
                <a:solidFill>
                  <a:prstClr val="black"/>
                </a:solidFill>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 Ngày xửa ngày xưa, ở xứ Mường Bi xuất hiện một đôi vợ chồng cao lớn khác thường. Họ đứng cao hơn năm lần đỉnh núi cao nhất. Người Mường hay gọi họ là ông Đùng, bà Đùng, nghĩa là ông bà khổng lổ</a:t>
            </a:r>
            <a:r>
              <a:rPr lang="en-US" sz="2800" dirty="0">
                <a:solidFill>
                  <a:prstClr val="black"/>
                </a:solidFill>
                <a:ea typeface="Arial-Rounded" panose="020B0500000000000000" pitchFamily="34" charset="0"/>
                <a:cs typeface="Arial" panose="020B0604020202020204" pitchFamily="34" charset="0"/>
              </a:rPr>
              <a:t>.</a:t>
            </a:r>
            <a:endParaRPr lang="vi-VN" sz="2800" dirty="0">
              <a:solidFill>
                <a:prstClr val="black"/>
              </a:solidFill>
              <a:ea typeface="Arial-Rounded" panose="020B0500000000000000"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A239EE4-F30A-411F-A53F-2F7F39BA82F7}"/>
              </a:ext>
            </a:extLst>
          </p:cNvPr>
          <p:cNvGrpSpPr/>
          <p:nvPr/>
        </p:nvGrpSpPr>
        <p:grpSpPr>
          <a:xfrm>
            <a:off x="1419797" y="2809875"/>
            <a:ext cx="608798" cy="619125"/>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C80BF87E-1F79-4DA2-8F0C-517B6C0AA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43DAFF70-88E9-40A2-BD91-A8D8502FD717}"/>
                </a:ext>
              </a:extLst>
            </p:cNvPr>
            <p:cNvSpPr txBox="1"/>
            <p:nvPr/>
          </p:nvSpPr>
          <p:spPr>
            <a:xfrm>
              <a:off x="-40415" y="2120406"/>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pic>
        <p:nvPicPr>
          <p:cNvPr id="8" name="Picture 2" descr="https://b-f9-zpcloud.zdn.vn/1379919274381470490/342520d31407c8599116.jpg">
            <a:extLst>
              <a:ext uri="{FF2B5EF4-FFF2-40B4-BE49-F238E27FC236}">
                <a16:creationId xmlns:a16="http://schemas.microsoft.com/office/drawing/2014/main" id="{FD05436B-F983-4B11-B591-39FF79883816}"/>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675931" y="446431"/>
            <a:ext cx="3035557" cy="1757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83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par>
                                <p:cTn id="17" presetID="53" presetClass="entr" presetSubtype="16"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Rectangle: Rounded Corners 33">
            <a:extLst>
              <a:ext uri="{FF2B5EF4-FFF2-40B4-BE49-F238E27FC236}">
                <a16:creationId xmlns:a16="http://schemas.microsoft.com/office/drawing/2014/main" id="{04847D64-BD66-4B44-83F5-2826BC081076}"/>
              </a:ext>
            </a:extLst>
          </p:cNvPr>
          <p:cNvSpPr/>
          <p:nvPr/>
        </p:nvSpPr>
        <p:spPr>
          <a:xfrm>
            <a:off x="3348488" y="130647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20">
            <a:extLst>
              <a:ext uri="{FF2B5EF4-FFF2-40B4-BE49-F238E27FC236}">
                <a16:creationId xmlns:a16="http://schemas.microsoft.com/office/drawing/2014/main" id="{F26A54BE-DF4E-4F70-A766-D925343B765F}"/>
              </a:ext>
            </a:extLst>
          </p:cNvPr>
          <p:cNvSpPr/>
          <p:nvPr/>
        </p:nvSpPr>
        <p:spPr>
          <a:xfrm>
            <a:off x="1338469" y="2688927"/>
            <a:ext cx="9667037" cy="2450367"/>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800" dirty="0">
                <a:solidFill>
                  <a:prstClr val="black"/>
                </a:solidFill>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 Ngày xửa ngày xưa, ở xứ </a:t>
            </a:r>
            <a:r>
              <a:rPr lang="vi-VN" sz="2800" dirty="0">
                <a:solidFill>
                  <a:srgbClr val="FF0000"/>
                </a:solidFill>
                <a:ea typeface="Arial-Rounded" panose="020B0500000000000000" pitchFamily="34" charset="0"/>
                <a:cs typeface="Arial" panose="020B0604020202020204" pitchFamily="34" charset="0"/>
              </a:rPr>
              <a:t>Mường Bi </a:t>
            </a:r>
            <a:r>
              <a:rPr lang="vi-VN" sz="2800" dirty="0">
                <a:solidFill>
                  <a:prstClr val="black"/>
                </a:solidFill>
                <a:ea typeface="Arial-Rounded" panose="020B0500000000000000" pitchFamily="34" charset="0"/>
                <a:cs typeface="Arial" panose="020B0604020202020204" pitchFamily="34" charset="0"/>
              </a:rPr>
              <a:t>xuất hiện một đôi vợ chồng cao lớn khác thường. Họ đứng cao hơn năm lần đỉnh núi cao nhất. Người Mường hay gọi họ là ông Đùng, bà Đùng, nghĩa là ông bà khổng lổ</a:t>
            </a:r>
            <a:r>
              <a:rPr lang="en-US" sz="2800" dirty="0">
                <a:solidFill>
                  <a:prstClr val="black"/>
                </a:solidFill>
                <a:ea typeface="Arial-Rounded" panose="020B0500000000000000" pitchFamily="34" charset="0"/>
                <a:cs typeface="Arial" panose="020B0604020202020204" pitchFamily="34" charset="0"/>
              </a:rPr>
              <a:t>.</a:t>
            </a:r>
            <a:endParaRPr lang="vi-VN" sz="2800" dirty="0">
              <a:solidFill>
                <a:prstClr val="black"/>
              </a:solidFill>
              <a:ea typeface="Arial-Rounded" panose="020B0500000000000000"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A239EE4-F30A-411F-A53F-2F7F39BA82F7}"/>
              </a:ext>
            </a:extLst>
          </p:cNvPr>
          <p:cNvGrpSpPr/>
          <p:nvPr/>
        </p:nvGrpSpPr>
        <p:grpSpPr>
          <a:xfrm>
            <a:off x="1419797" y="2809875"/>
            <a:ext cx="608798" cy="619125"/>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C80BF87E-1F79-4DA2-8F0C-517B6C0AA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43DAFF70-88E9-40A2-BD91-A8D8502FD717}"/>
                </a:ext>
              </a:extLst>
            </p:cNvPr>
            <p:cNvSpPr txBox="1"/>
            <p:nvPr/>
          </p:nvSpPr>
          <p:spPr>
            <a:xfrm>
              <a:off x="-40415" y="2120406"/>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pic>
        <p:nvPicPr>
          <p:cNvPr id="8" name="Picture 2" descr="https://b-f9-zpcloud.zdn.vn/1379919274381470490/342520d31407c8599116.jpg">
            <a:extLst>
              <a:ext uri="{FF2B5EF4-FFF2-40B4-BE49-F238E27FC236}">
                <a16:creationId xmlns:a16="http://schemas.microsoft.com/office/drawing/2014/main" id="{FD05436B-F983-4B11-B591-39FF79883816}"/>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675931" y="446431"/>
            <a:ext cx="3035557" cy="1757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C0AAA47-5153-4181-9CD3-1B5D70F571AC}"/>
              </a:ext>
            </a:extLst>
          </p:cNvPr>
          <p:cNvSpPr txBox="1"/>
          <p:nvPr/>
        </p:nvSpPr>
        <p:spPr>
          <a:xfrm>
            <a:off x="1551569" y="5624405"/>
            <a:ext cx="9667037" cy="523220"/>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Mường</a:t>
            </a:r>
            <a:r>
              <a:rPr lang="en-US" sz="2800" dirty="0">
                <a:solidFill>
                  <a:srgbClr val="FF0000"/>
                </a:solidFill>
                <a:latin typeface="Arial" panose="020B0604020202020204" pitchFamily="34" charset="0"/>
                <a:cs typeface="Arial" panose="020B0604020202020204" pitchFamily="34" charset="0"/>
              </a:rPr>
              <a:t> Bi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địa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danh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thuộc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huyện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Tân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tỉnh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Hòa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Bình</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567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par>
                                <p:cTn id="17" presetID="53" presetClass="entr" presetSubtype="16"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Rectangle: Rounded Corners 33">
            <a:extLst>
              <a:ext uri="{FF2B5EF4-FFF2-40B4-BE49-F238E27FC236}">
                <a16:creationId xmlns:a16="http://schemas.microsoft.com/office/drawing/2014/main" id="{04847D64-BD66-4B44-83F5-2826BC081076}"/>
              </a:ext>
            </a:extLst>
          </p:cNvPr>
          <p:cNvSpPr/>
          <p:nvPr/>
        </p:nvSpPr>
        <p:spPr>
          <a:xfrm>
            <a:off x="2247274" y="846346"/>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20">
            <a:extLst>
              <a:ext uri="{FF2B5EF4-FFF2-40B4-BE49-F238E27FC236}">
                <a16:creationId xmlns:a16="http://schemas.microsoft.com/office/drawing/2014/main" id="{F26A54BE-DF4E-4F70-A766-D925343B765F}"/>
              </a:ext>
            </a:extLst>
          </p:cNvPr>
          <p:cNvSpPr/>
          <p:nvPr/>
        </p:nvSpPr>
        <p:spPr>
          <a:xfrm>
            <a:off x="530941" y="2283318"/>
            <a:ext cx="8082117" cy="2979633"/>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 </a:t>
            </a:r>
            <a:endParaRPr lang="en-US" sz="2800" dirty="0">
              <a:solidFill>
                <a:prstClr val="black"/>
              </a:solidFill>
              <a:ea typeface="Arial-Rounded" panose="020B0500000000000000" pitchFamily="34" charset="0"/>
              <a:cs typeface="Arial" panose="020B0604020202020204" pitchFamily="34" charset="0"/>
            </a:endParaRPr>
          </a:p>
          <a:p>
            <a:pPr lvl="0" algn="just">
              <a:lnSpc>
                <a:spcPct val="120000"/>
              </a:lnSpc>
            </a:pPr>
            <a:r>
              <a:rPr lang="en-US" sz="2800" dirty="0">
                <a:solidFill>
                  <a:prstClr val="black"/>
                </a:solidFill>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A239EE4-F30A-411F-A53F-2F7F39BA82F7}"/>
              </a:ext>
            </a:extLst>
          </p:cNvPr>
          <p:cNvGrpSpPr/>
          <p:nvPr/>
        </p:nvGrpSpPr>
        <p:grpSpPr>
          <a:xfrm>
            <a:off x="530941" y="2283318"/>
            <a:ext cx="668594" cy="619125"/>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C80BF87E-1F79-4DA2-8F0C-517B6C0AA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43DAFF70-88E9-40A2-BD91-A8D8502FD717}"/>
                </a:ext>
              </a:extLst>
            </p:cNvPr>
            <p:cNvSpPr txBox="1"/>
            <p:nvPr/>
          </p:nvSpPr>
          <p:spPr>
            <a:xfrm>
              <a:off x="-40415" y="2120406"/>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2</a:t>
              </a:r>
            </a:p>
          </p:txBody>
        </p:sp>
      </p:grpSp>
      <p:pic>
        <p:nvPicPr>
          <p:cNvPr id="8" name="Picture 2" descr="https://b-f9-zpcloud.zdn.vn/3907880273205565252/6852ec9bd04f0c11555e.jpg">
            <a:extLst>
              <a:ext uri="{FF2B5EF4-FFF2-40B4-BE49-F238E27FC236}">
                <a16:creationId xmlns:a16="http://schemas.microsoft.com/office/drawing/2014/main" id="{F4CE9BEB-4884-403C-9B39-DF207E6FADD1}"/>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4577" t="5399" r="1651" b="4827"/>
          <a:stretch/>
        </p:blipFill>
        <p:spPr bwMode="auto">
          <a:xfrm>
            <a:off x="8613058" y="753485"/>
            <a:ext cx="3278297" cy="1529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880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Rectangle: Rounded Corners 33">
            <a:extLst>
              <a:ext uri="{FF2B5EF4-FFF2-40B4-BE49-F238E27FC236}">
                <a16:creationId xmlns:a16="http://schemas.microsoft.com/office/drawing/2014/main" id="{04847D64-BD66-4B44-83F5-2826BC081076}"/>
              </a:ext>
            </a:extLst>
          </p:cNvPr>
          <p:cNvSpPr/>
          <p:nvPr/>
        </p:nvSpPr>
        <p:spPr>
          <a:xfrm>
            <a:off x="1883480" y="704547"/>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20">
            <a:extLst>
              <a:ext uri="{FF2B5EF4-FFF2-40B4-BE49-F238E27FC236}">
                <a16:creationId xmlns:a16="http://schemas.microsoft.com/office/drawing/2014/main" id="{F26A54BE-DF4E-4F70-A766-D925343B765F}"/>
              </a:ext>
            </a:extLst>
          </p:cNvPr>
          <p:cNvSpPr/>
          <p:nvPr/>
        </p:nvSpPr>
        <p:spPr>
          <a:xfrm>
            <a:off x="530941" y="2460292"/>
            <a:ext cx="8082117" cy="3212921"/>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 </a:t>
            </a:r>
            <a:endParaRPr lang="en-US" sz="2800" dirty="0">
              <a:solidFill>
                <a:prstClr val="black"/>
              </a:solidFill>
              <a:ea typeface="Arial-Rounded" panose="020B0500000000000000" pitchFamily="34" charset="0"/>
              <a:cs typeface="Arial" panose="020B0604020202020204" pitchFamily="34" charset="0"/>
            </a:endParaRPr>
          </a:p>
          <a:p>
            <a:pPr lvl="0" algn="just">
              <a:lnSpc>
                <a:spcPct val="120000"/>
              </a:lnSpc>
            </a:pPr>
            <a:r>
              <a:rPr lang="en-US" sz="2800" dirty="0">
                <a:solidFill>
                  <a:prstClr val="black"/>
                </a:solidFill>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Hồi ấy, đất thì cao thấp, lồi lõm. Cây cối hoang dại mọc </a:t>
            </a:r>
            <a:r>
              <a:rPr lang="vi-VN" sz="2800" dirty="0">
                <a:solidFill>
                  <a:schemeClr val="tx1"/>
                </a:solidFill>
                <a:ea typeface="Arial-Rounded" panose="020B0500000000000000" pitchFamily="34" charset="0"/>
                <a:cs typeface="Arial" panose="020B0604020202020204" pitchFamily="34" charset="0"/>
              </a:rPr>
              <a:t>chằng chịt</a:t>
            </a:r>
            <a:r>
              <a:rPr lang="vi-VN" sz="2800" dirty="0">
                <a:solidFill>
                  <a:prstClr val="black"/>
                </a:solidFill>
                <a:ea typeface="Arial-Rounded" panose="020B0500000000000000" pitchFamily="34" charset="0"/>
                <a:cs typeface="Arial" panose="020B0604020202020204" pitchFamily="34" charset="0"/>
              </a:rPr>
              <a: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A239EE4-F30A-411F-A53F-2F7F39BA82F7}"/>
              </a:ext>
            </a:extLst>
          </p:cNvPr>
          <p:cNvGrpSpPr/>
          <p:nvPr/>
        </p:nvGrpSpPr>
        <p:grpSpPr>
          <a:xfrm>
            <a:off x="530941" y="2460292"/>
            <a:ext cx="668594" cy="667599"/>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C80BF87E-1F79-4DA2-8F0C-517B6C0AA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43DAFF70-88E9-40A2-BD91-A8D8502FD717}"/>
                </a:ext>
              </a:extLst>
            </p:cNvPr>
            <p:cNvSpPr txBox="1"/>
            <p:nvPr/>
          </p:nvSpPr>
          <p:spPr>
            <a:xfrm>
              <a:off x="-40415" y="2120406"/>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2</a:t>
              </a:r>
            </a:p>
          </p:txBody>
        </p:sp>
      </p:grpSp>
      <p:pic>
        <p:nvPicPr>
          <p:cNvPr id="8" name="Picture 2" descr="https://b-f9-zpcloud.zdn.vn/3907880273205565252/6852ec9bd04f0c11555e.jpg">
            <a:extLst>
              <a:ext uri="{FF2B5EF4-FFF2-40B4-BE49-F238E27FC236}">
                <a16:creationId xmlns:a16="http://schemas.microsoft.com/office/drawing/2014/main" id="{F4CE9BEB-4884-403C-9B39-DF207E6FADD1}"/>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4577" t="5399" r="1651" b="4827"/>
          <a:stretch/>
        </p:blipFill>
        <p:spPr bwMode="auto">
          <a:xfrm>
            <a:off x="8613058" y="753485"/>
            <a:ext cx="3278297" cy="1529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205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a:extLst>
              <a:ext uri="{FF2B5EF4-FFF2-40B4-BE49-F238E27FC236}">
                <a16:creationId xmlns:a16="http://schemas.microsoft.com/office/drawing/2014/main" id="{C37C36F7-0085-47AD-AFBF-02A48D13E909}"/>
              </a:ext>
            </a:extLst>
          </p:cNvPr>
          <p:cNvSpPr txBox="1"/>
          <p:nvPr/>
        </p:nvSpPr>
        <p:spPr>
          <a:xfrm>
            <a:off x="1610563" y="5167130"/>
            <a:ext cx="966703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Chằng</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chịt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cây</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cối</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đan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nhau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dày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đặc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theo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hàng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lối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nhất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định</a:t>
            </a:r>
            <a:r>
              <a:rPr lang="en-US" sz="2800" dirty="0">
                <a:solidFill>
                  <a:srgbClr val="002060"/>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D260AF33-6FE6-4F37-B9E9-2DB67E718316}"/>
              </a:ext>
            </a:extLst>
          </p:cNvPr>
          <p:cNvPicPr>
            <a:picLocks noChangeAspect="1"/>
          </p:cNvPicPr>
          <p:nvPr/>
        </p:nvPicPr>
        <p:blipFill>
          <a:blip r:embed="rId2"/>
          <a:stretch>
            <a:fillRect/>
          </a:stretch>
        </p:blipFill>
        <p:spPr>
          <a:xfrm>
            <a:off x="4016196" y="383036"/>
            <a:ext cx="4611189" cy="4715690"/>
          </a:xfrm>
          <a:prstGeom prst="rect">
            <a:avLst/>
          </a:prstGeom>
        </p:spPr>
      </p:pic>
    </p:spTree>
    <p:extLst>
      <p:ext uri="{BB962C8B-B14F-4D97-AF65-F5344CB8AC3E}">
        <p14:creationId xmlns:p14="http://schemas.microsoft.com/office/powerpoint/2010/main" val="111716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Rectangle: Rounded Corners 33">
            <a:extLst>
              <a:ext uri="{FF2B5EF4-FFF2-40B4-BE49-F238E27FC236}">
                <a16:creationId xmlns:a16="http://schemas.microsoft.com/office/drawing/2014/main" id="{04847D64-BD66-4B44-83F5-2826BC081076}"/>
              </a:ext>
            </a:extLst>
          </p:cNvPr>
          <p:cNvSpPr/>
          <p:nvPr/>
        </p:nvSpPr>
        <p:spPr>
          <a:xfrm>
            <a:off x="1883480" y="704547"/>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20">
            <a:extLst>
              <a:ext uri="{FF2B5EF4-FFF2-40B4-BE49-F238E27FC236}">
                <a16:creationId xmlns:a16="http://schemas.microsoft.com/office/drawing/2014/main" id="{F26A54BE-DF4E-4F70-A766-D925343B765F}"/>
              </a:ext>
            </a:extLst>
          </p:cNvPr>
          <p:cNvSpPr/>
          <p:nvPr/>
        </p:nvSpPr>
        <p:spPr>
          <a:xfrm>
            <a:off x="530941" y="2137474"/>
            <a:ext cx="8082117" cy="3212921"/>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Hồi ấy, đất thì cao thấp, lồi lõm. Cây cối hoang dại mọc chằng chịt. Nước thì chảy từ lòng đất, ngập lênh láng khắp nơi. Thấy vậy, ông Đùng, bà Đùng liền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ra tay</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Chỉ một ngày, ông bà đã nhổ cây, san đất, làm thành cánh đồng bằng phẳng, rộng rãi, lấy chỗ cho dân ở và cày cấy.</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A239EE4-F30A-411F-A53F-2F7F39BA82F7}"/>
              </a:ext>
            </a:extLst>
          </p:cNvPr>
          <p:cNvGrpSpPr/>
          <p:nvPr/>
        </p:nvGrpSpPr>
        <p:grpSpPr>
          <a:xfrm>
            <a:off x="530941" y="2137474"/>
            <a:ext cx="668594" cy="667599"/>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C80BF87E-1F79-4DA2-8F0C-517B6C0AA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43DAFF70-88E9-40A2-BD91-A8D8502FD717}"/>
                </a:ext>
              </a:extLst>
            </p:cNvPr>
            <p:cNvSpPr txBox="1"/>
            <p:nvPr/>
          </p:nvSpPr>
          <p:spPr>
            <a:xfrm>
              <a:off x="-24681" y="2072062"/>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2</a:t>
              </a:r>
            </a:p>
          </p:txBody>
        </p:sp>
      </p:grpSp>
      <p:pic>
        <p:nvPicPr>
          <p:cNvPr id="8" name="Picture 2" descr="https://b-f9-zpcloud.zdn.vn/3907880273205565252/6852ec9bd04f0c11555e.jpg">
            <a:extLst>
              <a:ext uri="{FF2B5EF4-FFF2-40B4-BE49-F238E27FC236}">
                <a16:creationId xmlns:a16="http://schemas.microsoft.com/office/drawing/2014/main" id="{F4CE9BEB-4884-403C-9B39-DF207E6FADD1}"/>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4577" t="5399" r="1651" b="4827"/>
          <a:stretch/>
        </p:blipFill>
        <p:spPr bwMode="auto">
          <a:xfrm>
            <a:off x="8613058" y="753485"/>
            <a:ext cx="3278297" cy="1529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F03B589-7EAE-49E8-86F4-406833A5CE7E}"/>
              </a:ext>
            </a:extLst>
          </p:cNvPr>
          <p:cNvSpPr txBox="1"/>
          <p:nvPr/>
        </p:nvSpPr>
        <p:spPr>
          <a:xfrm>
            <a:off x="1681315" y="5676990"/>
            <a:ext cx="96670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Ra </a:t>
            </a: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tay</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bắt</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đầu</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để</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tỏ</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rõ</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khả</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năng</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tài</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trí</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mình</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252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Rectangle: Rounded Corners 33">
            <a:extLst>
              <a:ext uri="{FF2B5EF4-FFF2-40B4-BE49-F238E27FC236}">
                <a16:creationId xmlns:a16="http://schemas.microsoft.com/office/drawing/2014/main" id="{04847D64-BD66-4B44-83F5-2826BC081076}"/>
              </a:ext>
            </a:extLst>
          </p:cNvPr>
          <p:cNvSpPr/>
          <p:nvPr/>
        </p:nvSpPr>
        <p:spPr>
          <a:xfrm>
            <a:off x="3564797" y="75348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20">
            <a:extLst>
              <a:ext uri="{FF2B5EF4-FFF2-40B4-BE49-F238E27FC236}">
                <a16:creationId xmlns:a16="http://schemas.microsoft.com/office/drawing/2014/main" id="{F26A54BE-DF4E-4F70-A766-D925343B765F}"/>
              </a:ext>
            </a:extLst>
          </p:cNvPr>
          <p:cNvSpPr/>
          <p:nvPr/>
        </p:nvSpPr>
        <p:spPr>
          <a:xfrm>
            <a:off x="781716" y="2367112"/>
            <a:ext cx="10830180" cy="3098078"/>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 </a:t>
            </a:r>
            <a:endParaRPr lang="en-US" sz="2800" dirty="0">
              <a:solidFill>
                <a:prstClr val="black"/>
              </a:solidFill>
              <a:ea typeface="Arial-Rounded" panose="020B0500000000000000" pitchFamily="34" charset="0"/>
              <a:cs typeface="Arial" panose="020B0604020202020204" pitchFamily="34" charset="0"/>
            </a:endParaRPr>
          </a:p>
          <a:p>
            <a:pPr lvl="0" algn="just">
              <a:lnSpc>
                <a:spcPct val="120000"/>
              </a:lnSpc>
            </a:pPr>
            <a:r>
              <a:rPr lang="en-US" sz="2800" dirty="0">
                <a:solidFill>
                  <a:prstClr val="black"/>
                </a:solidFill>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A239EE4-F30A-411F-A53F-2F7F39BA82F7}"/>
              </a:ext>
            </a:extLst>
          </p:cNvPr>
          <p:cNvGrpSpPr/>
          <p:nvPr/>
        </p:nvGrpSpPr>
        <p:grpSpPr>
          <a:xfrm>
            <a:off x="781716" y="2367112"/>
            <a:ext cx="668594" cy="619125"/>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C80BF87E-1F79-4DA2-8F0C-517B6C0AA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43DAFF70-88E9-40A2-BD91-A8D8502FD717}"/>
                </a:ext>
              </a:extLst>
            </p:cNvPr>
            <p:cNvSpPr txBox="1"/>
            <p:nvPr/>
          </p:nvSpPr>
          <p:spPr>
            <a:xfrm>
              <a:off x="-40415" y="2120406"/>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3</a:t>
              </a:r>
            </a:p>
          </p:txBody>
        </p:sp>
      </p:grpSp>
      <p:pic>
        <p:nvPicPr>
          <p:cNvPr id="8" name="Picture 2" descr="https://b-f9-zpcloud.zdn.vn/1379919274381470490/342520d31407c8599116.jpg">
            <a:extLst>
              <a:ext uri="{FF2B5EF4-FFF2-40B4-BE49-F238E27FC236}">
                <a16:creationId xmlns:a16="http://schemas.microsoft.com/office/drawing/2014/main" id="{D2E6D998-1ADB-4202-A918-6788CDFA62B9}"/>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675931" y="446431"/>
            <a:ext cx="3035557" cy="1757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107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Rectangle: Rounded Corners 33">
            <a:extLst>
              <a:ext uri="{FF2B5EF4-FFF2-40B4-BE49-F238E27FC236}">
                <a16:creationId xmlns:a16="http://schemas.microsoft.com/office/drawing/2014/main" id="{04847D64-BD66-4B44-83F5-2826BC081076}"/>
              </a:ext>
            </a:extLst>
          </p:cNvPr>
          <p:cNvSpPr/>
          <p:nvPr/>
        </p:nvSpPr>
        <p:spPr>
          <a:xfrm>
            <a:off x="3564797" y="75348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20">
            <a:extLst>
              <a:ext uri="{FF2B5EF4-FFF2-40B4-BE49-F238E27FC236}">
                <a16:creationId xmlns:a16="http://schemas.microsoft.com/office/drawing/2014/main" id="{F26A54BE-DF4E-4F70-A766-D925343B765F}"/>
              </a:ext>
            </a:extLst>
          </p:cNvPr>
          <p:cNvSpPr/>
          <p:nvPr/>
        </p:nvSpPr>
        <p:spPr>
          <a:xfrm>
            <a:off x="781716" y="2367112"/>
            <a:ext cx="10830180" cy="3098078"/>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Ông Đùng bàn với vợ làm một con đường dẫn nước đi, tránh để nước tràn lênh láng. Ông Đùng lom khom dùng tay bới đất đằng trước, bà Đùng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hì hụi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vét đất đằng sau. Họ làm việc suốt ngày đêm, cùng trò chuyện vui vẻ. Thế rồi, theo con đường ông bà Đùng đào bới, nước đã chảy thành dòng, vượt qua đồi núi, đổ về xuôi. Đó chính là sông Đà ngày nay.</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A239EE4-F30A-411F-A53F-2F7F39BA82F7}"/>
              </a:ext>
            </a:extLst>
          </p:cNvPr>
          <p:cNvGrpSpPr/>
          <p:nvPr/>
        </p:nvGrpSpPr>
        <p:grpSpPr>
          <a:xfrm>
            <a:off x="781716" y="2367112"/>
            <a:ext cx="668594" cy="619125"/>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C80BF87E-1F79-4DA2-8F0C-517B6C0AA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43DAFF70-88E9-40A2-BD91-A8D8502FD717}"/>
                </a:ext>
              </a:extLst>
            </p:cNvPr>
            <p:cNvSpPr txBox="1"/>
            <p:nvPr/>
          </p:nvSpPr>
          <p:spPr>
            <a:xfrm>
              <a:off x="-40415" y="2120406"/>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3</a:t>
              </a:r>
            </a:p>
          </p:txBody>
        </p:sp>
      </p:grpSp>
      <p:pic>
        <p:nvPicPr>
          <p:cNvPr id="8" name="Picture 2" descr="https://b-f9-zpcloud.zdn.vn/1379919274381470490/342520d31407c8599116.jpg">
            <a:extLst>
              <a:ext uri="{FF2B5EF4-FFF2-40B4-BE49-F238E27FC236}">
                <a16:creationId xmlns:a16="http://schemas.microsoft.com/office/drawing/2014/main" id="{D2E6D998-1ADB-4202-A918-6788CDFA62B9}"/>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675931" y="446431"/>
            <a:ext cx="3035557" cy="1757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5A42CCF-755E-4FAD-9BB3-F59F8B1A4936}"/>
              </a:ext>
            </a:extLst>
          </p:cNvPr>
          <p:cNvSpPr txBox="1"/>
          <p:nvPr/>
        </p:nvSpPr>
        <p:spPr>
          <a:xfrm>
            <a:off x="654271" y="5710875"/>
            <a:ext cx="115377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Hì</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hụi</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dáng</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vẻ</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cặm</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cụi</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gì</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đó</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cách</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khó</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nhọc</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kiên</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nhẫn</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1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8" name="Rectangle: Rounded Corners 33">
            <a:extLst>
              <a:ext uri="{FF2B5EF4-FFF2-40B4-BE49-F238E27FC236}">
                <a16:creationId xmlns:a16="http://schemas.microsoft.com/office/drawing/2014/main" id="{04847D64-BD66-4B44-83F5-2826BC081076}"/>
              </a:ext>
            </a:extLst>
          </p:cNvPr>
          <p:cNvSpPr/>
          <p:nvPr/>
        </p:nvSpPr>
        <p:spPr>
          <a:xfrm>
            <a:off x="3564797" y="93046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20">
            <a:extLst>
              <a:ext uri="{FF2B5EF4-FFF2-40B4-BE49-F238E27FC236}">
                <a16:creationId xmlns:a16="http://schemas.microsoft.com/office/drawing/2014/main" id="{F26A54BE-DF4E-4F70-A766-D925343B765F}"/>
              </a:ext>
            </a:extLst>
          </p:cNvPr>
          <p:cNvSpPr/>
          <p:nvPr/>
        </p:nvSpPr>
        <p:spPr>
          <a:xfrm>
            <a:off x="885142" y="2573094"/>
            <a:ext cx="10830180" cy="2751763"/>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a:t>
            </a: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Arial-Rounded" panose="020B0500000000000000" pitchFamily="34" charset="0"/>
                <a:cs typeface="Arial" panose="020B0604020202020204" pitchFamily="34" charset="0"/>
              </a:rPr>
              <a:t>ghềnh</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như bây giờ.</a:t>
            </a:r>
          </a:p>
        </p:txBody>
      </p:sp>
      <p:grpSp>
        <p:nvGrpSpPr>
          <p:cNvPr id="20" name="Group 19">
            <a:extLst>
              <a:ext uri="{FF2B5EF4-FFF2-40B4-BE49-F238E27FC236}">
                <a16:creationId xmlns:a16="http://schemas.microsoft.com/office/drawing/2014/main" id="{CA239EE4-F30A-411F-A53F-2F7F39BA82F7}"/>
              </a:ext>
            </a:extLst>
          </p:cNvPr>
          <p:cNvGrpSpPr/>
          <p:nvPr/>
        </p:nvGrpSpPr>
        <p:grpSpPr>
          <a:xfrm>
            <a:off x="885142" y="2573094"/>
            <a:ext cx="671983" cy="619125"/>
            <a:chOff x="-93175" y="1999914"/>
            <a:chExt cx="936252" cy="931530"/>
          </a:xfrm>
        </p:grpSpPr>
        <p:pic>
          <p:nvPicPr>
            <p:cNvPr id="21" name="Picture 20" descr="A picture containing vector graphics&#10;&#10;Description automatically generated">
              <a:extLst>
                <a:ext uri="{FF2B5EF4-FFF2-40B4-BE49-F238E27FC236}">
                  <a16:creationId xmlns:a16="http://schemas.microsoft.com/office/drawing/2014/main" id="{C80BF87E-1F79-4DA2-8F0C-517B6C0AA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43DAFF70-88E9-40A2-BD91-A8D8502FD717}"/>
                </a:ext>
              </a:extLst>
            </p:cNvPr>
            <p:cNvSpPr txBox="1"/>
            <p:nvPr/>
          </p:nvSpPr>
          <p:spPr>
            <a:xfrm>
              <a:off x="17067" y="2072062"/>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4</a:t>
              </a:r>
            </a:p>
          </p:txBody>
        </p:sp>
      </p:grpSp>
      <p:pic>
        <p:nvPicPr>
          <p:cNvPr id="8" name="Picture 2" descr="https://b-f9-zpcloud.zdn.vn/1379919274381470490/342520d31407c8599116.jpg">
            <a:extLst>
              <a:ext uri="{FF2B5EF4-FFF2-40B4-BE49-F238E27FC236}">
                <a16:creationId xmlns:a16="http://schemas.microsoft.com/office/drawing/2014/main" id="{98654DAA-0F57-4317-A666-027208C111CA}"/>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675931" y="633308"/>
            <a:ext cx="3035557" cy="1757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708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8" name="Rectangle: Rounded Corners 33">
            <a:extLst>
              <a:ext uri="{FF2B5EF4-FFF2-40B4-BE49-F238E27FC236}">
                <a16:creationId xmlns:a16="http://schemas.microsoft.com/office/drawing/2014/main" id="{04847D64-BD66-4B44-83F5-2826BC081076}"/>
              </a:ext>
            </a:extLst>
          </p:cNvPr>
          <p:cNvSpPr/>
          <p:nvPr/>
        </p:nvSpPr>
        <p:spPr>
          <a:xfrm>
            <a:off x="3564797" y="93046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20">
            <a:extLst>
              <a:ext uri="{FF2B5EF4-FFF2-40B4-BE49-F238E27FC236}">
                <a16:creationId xmlns:a16="http://schemas.microsoft.com/office/drawing/2014/main" id="{F26A54BE-DF4E-4F70-A766-D925343B765F}"/>
              </a:ext>
            </a:extLst>
          </p:cNvPr>
          <p:cNvSpPr/>
          <p:nvPr/>
        </p:nvSpPr>
        <p:spPr>
          <a:xfrm>
            <a:off x="885142" y="2439363"/>
            <a:ext cx="10830180" cy="2751763"/>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p:txBody>
      </p:sp>
      <p:grpSp>
        <p:nvGrpSpPr>
          <p:cNvPr id="20" name="Group 19">
            <a:extLst>
              <a:ext uri="{FF2B5EF4-FFF2-40B4-BE49-F238E27FC236}">
                <a16:creationId xmlns:a16="http://schemas.microsoft.com/office/drawing/2014/main" id="{CA239EE4-F30A-411F-A53F-2F7F39BA82F7}"/>
              </a:ext>
            </a:extLst>
          </p:cNvPr>
          <p:cNvGrpSpPr/>
          <p:nvPr/>
        </p:nvGrpSpPr>
        <p:grpSpPr>
          <a:xfrm>
            <a:off x="885142" y="2573094"/>
            <a:ext cx="671983" cy="619125"/>
            <a:chOff x="-93175" y="1999914"/>
            <a:chExt cx="936252" cy="931530"/>
          </a:xfrm>
        </p:grpSpPr>
        <p:pic>
          <p:nvPicPr>
            <p:cNvPr id="21" name="Picture 20" descr="A picture containing vector graphics&#10;&#10;Description automatically generated">
              <a:extLst>
                <a:ext uri="{FF2B5EF4-FFF2-40B4-BE49-F238E27FC236}">
                  <a16:creationId xmlns:a16="http://schemas.microsoft.com/office/drawing/2014/main" id="{C80BF87E-1F79-4DA2-8F0C-517B6C0AA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43DAFF70-88E9-40A2-BD91-A8D8502FD717}"/>
                </a:ext>
              </a:extLst>
            </p:cNvPr>
            <p:cNvSpPr txBox="1"/>
            <p:nvPr/>
          </p:nvSpPr>
          <p:spPr>
            <a:xfrm>
              <a:off x="17067" y="2072062"/>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4</a:t>
              </a:r>
            </a:p>
          </p:txBody>
        </p:sp>
      </p:grpSp>
      <p:pic>
        <p:nvPicPr>
          <p:cNvPr id="8" name="Picture 2" descr="https://b-f9-zpcloud.zdn.vn/1379919274381470490/342520d31407c8599116.jpg">
            <a:extLst>
              <a:ext uri="{FF2B5EF4-FFF2-40B4-BE49-F238E27FC236}">
                <a16:creationId xmlns:a16="http://schemas.microsoft.com/office/drawing/2014/main" id="{98654DAA-0F57-4317-A666-027208C111CA}"/>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675931" y="633308"/>
            <a:ext cx="3035557" cy="1757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FDB9441-3DFB-4BA9-A032-966D3634CB6C}"/>
              </a:ext>
            </a:extLst>
          </p:cNvPr>
          <p:cNvSpPr txBox="1"/>
          <p:nvPr/>
        </p:nvSpPr>
        <p:spPr>
          <a:xfrm>
            <a:off x="885142" y="5454834"/>
            <a:ext cx="1113460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Ghềnh</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chỗ</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dòng</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bị</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thu</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hẹp</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nông</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có</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đá</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nằm</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chắn</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ngang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nước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dồn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chảy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xiết</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6219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7"/>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8"/>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9D53CB12-273D-40C7-871E-0FC38A1C2805}"/>
              </a:ext>
            </a:extLst>
          </p:cNvPr>
          <p:cNvSpPr/>
          <p:nvPr/>
        </p:nvSpPr>
        <p:spPr>
          <a:xfrm>
            <a:off x="499688" y="3263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91829065-3A40-445D-ABF4-0C7232299F2A}"/>
              </a:ext>
            </a:extLst>
          </p:cNvPr>
          <p:cNvGrpSpPr/>
          <p:nvPr/>
        </p:nvGrpSpPr>
        <p:grpSpPr>
          <a:xfrm>
            <a:off x="762003" y="897046"/>
            <a:ext cx="5214517" cy="2625859"/>
            <a:chOff x="3075431" y="1205954"/>
            <a:chExt cx="4325245" cy="2625859"/>
          </a:xfrm>
        </p:grpSpPr>
        <p:sp>
          <p:nvSpPr>
            <p:cNvPr id="6" name="Rectangle: Rounded Corners 6">
              <a:extLst>
                <a:ext uri="{FF2B5EF4-FFF2-40B4-BE49-F238E27FC236}">
                  <a16:creationId xmlns:a16="http://schemas.microsoft.com/office/drawing/2014/main" id="{C2C2D524-B120-4173-BA3E-CEF6150A5A5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Rounded Corners 6">
              <a:extLst>
                <a:ext uri="{FF2B5EF4-FFF2-40B4-BE49-F238E27FC236}">
                  <a16:creationId xmlns:a16="http://schemas.microsoft.com/office/drawing/2014/main" id="{82DC4E34-21D7-4FAE-AFA9-CB3BC3AFA2FA}"/>
                </a:ext>
              </a:extLst>
            </p:cNvPr>
            <p:cNvSpPr/>
            <p:nvPr/>
          </p:nvSpPr>
          <p:spPr>
            <a:xfrm>
              <a:off x="4147905" y="1205954"/>
              <a:ext cx="2309514" cy="653991"/>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8" name="Picture 7">
              <a:extLst>
                <a:ext uri="{FF2B5EF4-FFF2-40B4-BE49-F238E27FC236}">
                  <a16:creationId xmlns:a16="http://schemas.microsoft.com/office/drawing/2014/main" id="{AA26F686-65F5-4834-ADAE-032DB6C8DEEF}"/>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9" name="Picture 8">
              <a:extLst>
                <a:ext uri="{FF2B5EF4-FFF2-40B4-BE49-F238E27FC236}">
                  <a16:creationId xmlns:a16="http://schemas.microsoft.com/office/drawing/2014/main" id="{FC2A741F-BDFE-4029-8B8E-1F16CC5D7119}"/>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10" name="Picture 9">
              <a:extLst>
                <a:ext uri="{FF2B5EF4-FFF2-40B4-BE49-F238E27FC236}">
                  <a16:creationId xmlns:a16="http://schemas.microsoft.com/office/drawing/2014/main" id="{E2AC145C-CAA8-4F75-8F1B-5DC41F48AAEF}"/>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11" name="Group 10">
            <a:extLst>
              <a:ext uri="{FF2B5EF4-FFF2-40B4-BE49-F238E27FC236}">
                <a16:creationId xmlns:a16="http://schemas.microsoft.com/office/drawing/2014/main" id="{9FCC000B-23E5-4412-BB30-775A068DED13}"/>
              </a:ext>
            </a:extLst>
          </p:cNvPr>
          <p:cNvGrpSpPr/>
          <p:nvPr/>
        </p:nvGrpSpPr>
        <p:grpSpPr>
          <a:xfrm>
            <a:off x="5057099" y="3759627"/>
            <a:ext cx="5741807" cy="2437071"/>
            <a:chOff x="5189220" y="3812803"/>
            <a:chExt cx="5460377" cy="2437071"/>
          </a:xfrm>
        </p:grpSpPr>
        <p:grpSp>
          <p:nvGrpSpPr>
            <p:cNvPr id="12" name="Group 11">
              <a:extLst>
                <a:ext uri="{FF2B5EF4-FFF2-40B4-BE49-F238E27FC236}">
                  <a16:creationId xmlns:a16="http://schemas.microsoft.com/office/drawing/2014/main" id="{A9308A1B-AB7E-4C47-AC55-9F9811647BD7}"/>
                </a:ext>
              </a:extLst>
            </p:cNvPr>
            <p:cNvGrpSpPr/>
            <p:nvPr/>
          </p:nvGrpSpPr>
          <p:grpSpPr>
            <a:xfrm>
              <a:off x="5189220" y="3812803"/>
              <a:ext cx="5445754" cy="2437071"/>
              <a:chOff x="3323320" y="1250854"/>
              <a:chExt cx="5445754" cy="2437071"/>
            </a:xfrm>
          </p:grpSpPr>
          <p:sp>
            <p:nvSpPr>
              <p:cNvPr id="22" name="Rectangle: Rounded Corners 12">
                <a:extLst>
                  <a:ext uri="{FF2B5EF4-FFF2-40B4-BE49-F238E27FC236}">
                    <a16:creationId xmlns:a16="http://schemas.microsoft.com/office/drawing/2014/main" id="{064EADDD-6CDD-4A86-B5FA-2BECF834837E}"/>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3" name="Rectangle: Rounded Corners 22">
                <a:extLst>
                  <a:ext uri="{FF2B5EF4-FFF2-40B4-BE49-F238E27FC236}">
                    <a16:creationId xmlns:a16="http://schemas.microsoft.com/office/drawing/2014/main" id="{F16048F6-D2ED-4362-8C8A-85D5FBF7B8D8}"/>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3" name="Picture 12">
              <a:extLst>
                <a:ext uri="{FF2B5EF4-FFF2-40B4-BE49-F238E27FC236}">
                  <a16:creationId xmlns:a16="http://schemas.microsoft.com/office/drawing/2014/main" id="{8BC24EE9-3352-4E73-87A5-15766F95A2E5}"/>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14" name="Picture 13">
              <a:extLst>
                <a:ext uri="{FF2B5EF4-FFF2-40B4-BE49-F238E27FC236}">
                  <a16:creationId xmlns:a16="http://schemas.microsoft.com/office/drawing/2014/main" id="{95F9053C-1237-4C14-9D01-3FA07F7D67FC}"/>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15" name="Picture 14">
              <a:extLst>
                <a:ext uri="{FF2B5EF4-FFF2-40B4-BE49-F238E27FC236}">
                  <a16:creationId xmlns:a16="http://schemas.microsoft.com/office/drawing/2014/main" id="{EAE9B87E-7209-43C7-8267-73778F537E96}"/>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16" name="Picture 15">
              <a:extLst>
                <a:ext uri="{FF2B5EF4-FFF2-40B4-BE49-F238E27FC236}">
                  <a16:creationId xmlns:a16="http://schemas.microsoft.com/office/drawing/2014/main" id="{9F754E0B-C441-48E1-AA3F-58CEDBB360F9}"/>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17" name="Picture 16">
              <a:extLst>
                <a:ext uri="{FF2B5EF4-FFF2-40B4-BE49-F238E27FC236}">
                  <a16:creationId xmlns:a16="http://schemas.microsoft.com/office/drawing/2014/main" id="{EAF9EB88-0473-401C-9A75-344634BF37A6}"/>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18" name="Picture 17">
              <a:extLst>
                <a:ext uri="{FF2B5EF4-FFF2-40B4-BE49-F238E27FC236}">
                  <a16:creationId xmlns:a16="http://schemas.microsoft.com/office/drawing/2014/main" id="{AC9A2A57-CC65-4E5A-8CB5-3C520BA9EBC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19" name="Picture 18">
              <a:extLst>
                <a:ext uri="{FF2B5EF4-FFF2-40B4-BE49-F238E27FC236}">
                  <a16:creationId xmlns:a16="http://schemas.microsoft.com/office/drawing/2014/main" id="{47B3DDB6-C62B-4CE5-A777-74CF1519DCE2}"/>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20" name="Picture 19">
              <a:extLst>
                <a:ext uri="{FF2B5EF4-FFF2-40B4-BE49-F238E27FC236}">
                  <a16:creationId xmlns:a16="http://schemas.microsoft.com/office/drawing/2014/main" id="{5D00511A-DB55-4949-8FC1-F49F52BA196A}"/>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21" name="Picture 20">
              <a:extLst>
                <a:ext uri="{FF2B5EF4-FFF2-40B4-BE49-F238E27FC236}">
                  <a16:creationId xmlns:a16="http://schemas.microsoft.com/office/drawing/2014/main" id="{766AA519-17B0-4A0C-8CB6-F116044F1D39}"/>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24" name="TextBox 23">
            <a:extLst>
              <a:ext uri="{FF2B5EF4-FFF2-40B4-BE49-F238E27FC236}">
                <a16:creationId xmlns:a16="http://schemas.microsoft.com/office/drawing/2014/main" id="{9A792161-D909-48DF-9610-66CFEE5B7632}"/>
              </a:ext>
            </a:extLst>
          </p:cNvPr>
          <p:cNvSpPr txBox="1"/>
          <p:nvPr/>
        </p:nvSpPr>
        <p:spPr>
          <a:xfrm>
            <a:off x="6486488" y="1118447"/>
            <a:ext cx="5205824" cy="1326215"/>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latin typeface="Arial" panose="020B0604020202020204" pitchFamily="34" charset="0"/>
                <a:ea typeface="Arial-Rounded" panose="020B0500000000000000" pitchFamily="34" charset="0"/>
                <a:cs typeface="Arial" panose="020B0604020202020204" pitchFamily="34" charset="0"/>
                <a:sym typeface="Arial"/>
              </a:rPr>
              <a:t>LUYỆN ĐỌC </a:t>
            </a:r>
            <a:endParaRPr lang="vi-VN" sz="4000" b="1" kern="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latin typeface="Arial" panose="020B0604020202020204" pitchFamily="34" charset="0"/>
              <a:ea typeface="Arial-Rounded" panose="020B0500000000000000" pitchFamily="34" charset="0"/>
              <a:cs typeface="Arial" panose="020B060402020202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latin typeface="Arial" panose="020B0604020202020204" pitchFamily="34" charset="0"/>
                <a:ea typeface="Arial-Rounded" panose="020B0500000000000000" pitchFamily="34" charset="0"/>
                <a:cs typeface="Arial" panose="020B0604020202020204" pitchFamily="34" charset="0"/>
                <a:sym typeface="Arial"/>
              </a:rPr>
              <a:t>TRONG NHÓM</a:t>
            </a:r>
          </a:p>
        </p:txBody>
      </p:sp>
    </p:spTree>
    <p:extLst>
      <p:ext uri="{BB962C8B-B14F-4D97-AF65-F5344CB8AC3E}">
        <p14:creationId xmlns:p14="http://schemas.microsoft.com/office/powerpoint/2010/main" val="23691166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3B97E15D-2B7B-42F7-8387-EEEBB80F99EE}"/>
              </a:ext>
            </a:extLst>
          </p:cNvPr>
          <p:cNvSpPr txBox="1"/>
          <p:nvPr/>
        </p:nvSpPr>
        <p:spPr>
          <a:xfrm>
            <a:off x="508546" y="824894"/>
            <a:ext cx="11174907" cy="58477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Ngày xửa ngày xưa, ở xứ Mường Bi xuất hiện một đôi vợ chồng cao lớn khác thường. Họ đứng cao hơn năm lần đỉnh núi cao nhất. Người Mường hay gọi họ là ông Đùng, bà Đùng, nghĩa là ông bà khổng lổ.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等线" panose="020F0502020204030204"/>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lvl="0" algn="ju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a:t>
            </a:r>
            <a:r>
              <a:rPr lang="vi-VN" sz="2200" dirty="0">
                <a:solidFill>
                  <a:prstClr val="black"/>
                </a:solidFill>
                <a:ea typeface="Arial-Rounded" panose="020B0500000000000000" pitchFamily="34" charset="0"/>
                <a:cs typeface="Arial" panose="020B0604020202020204" pitchFamily="34" charset="0"/>
              </a:rPr>
              <a:t>“trăm b</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ả</a:t>
            </a:r>
            <a:r>
              <a:rPr lang="vi-VN" sz="2200" dirty="0">
                <a:solidFill>
                  <a:prstClr val="black"/>
                </a:solidFill>
                <a:ea typeface="Arial-Rounded" panose="020B0500000000000000" pitchFamily="34" charset="0"/>
                <a:cs typeface="Arial" panose="020B0604020202020204" pitchFamily="34" charset="0"/>
              </a:rPr>
              <a:t>y </a:t>
            </a:r>
            <a:r>
              <a:rPr lang="en-US" sz="2200" dirty="0" err="1">
                <a:solidFill>
                  <a:prstClr val="black"/>
                </a:solidFill>
                <a:latin typeface="Arial" panose="020B0604020202020204" pitchFamily="34" charset="0"/>
                <a:ea typeface="Arial-Rounded" panose="020B0500000000000000" pitchFamily="34" charset="0"/>
                <a:cs typeface="Arial" panose="020B0604020202020204" pitchFamily="34" charset="0"/>
              </a:rPr>
              <a:t>mươi</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200" dirty="0">
                <a:solidFill>
                  <a:prstClr val="black"/>
                </a:solidFill>
                <a:ea typeface="Arial-Rounded" panose="020B0500000000000000" pitchFamily="34" charset="0"/>
                <a:cs typeface="Arial" panose="020B0604020202020204" pitchFamily="34" charset="0"/>
              </a:rPr>
              <a:t>t</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h</a:t>
            </a:r>
            <a:r>
              <a:rPr lang="vi-VN" sz="2200" dirty="0">
                <a:solidFill>
                  <a:prstClr val="black"/>
                </a:solidFill>
                <a:ea typeface="Arial-Rounded" panose="020B0500000000000000" pitchFamily="34" charset="0"/>
                <a:cs typeface="Arial" panose="020B0604020202020204" pitchFamily="34" charset="0"/>
              </a:rPr>
              <a:t>ác, trăm ba mươi ghềnh”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 bây giờ.</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(Theo Truyện cổ dân tộc Mường)</a:t>
            </a: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87119743-7DDC-498C-955C-98668BE28D5C}"/>
              </a:ext>
            </a:extLst>
          </p:cNvPr>
          <p:cNvGrpSpPr/>
          <p:nvPr/>
        </p:nvGrpSpPr>
        <p:grpSpPr>
          <a:xfrm>
            <a:off x="240393" y="665578"/>
            <a:ext cx="608798" cy="619125"/>
            <a:chOff x="-93175" y="1999914"/>
            <a:chExt cx="931530" cy="931530"/>
          </a:xfrm>
        </p:grpSpPr>
        <p:pic>
          <p:nvPicPr>
            <p:cNvPr id="32" name="Picture 31" descr="A picture containing vector graphics&#10;&#10;Description automatically generated">
              <a:extLst>
                <a:ext uri="{FF2B5EF4-FFF2-40B4-BE49-F238E27FC236}">
                  <a16:creationId xmlns:a16="http://schemas.microsoft.com/office/drawing/2014/main" id="{B2B6BB3D-FB96-4500-A787-367A9359A1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3" name="TextBox 32">
              <a:extLst>
                <a:ext uri="{FF2B5EF4-FFF2-40B4-BE49-F238E27FC236}">
                  <a16:creationId xmlns:a16="http://schemas.microsoft.com/office/drawing/2014/main" id="{F964AF5D-1739-47BB-AD2E-6ABF70E5F0A4}"/>
                </a:ext>
              </a:extLst>
            </p:cNvPr>
            <p:cNvSpPr txBox="1"/>
            <p:nvPr/>
          </p:nvSpPr>
          <p:spPr>
            <a:xfrm>
              <a:off x="-40415" y="2120406"/>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35" name="Group 34">
            <a:extLst>
              <a:ext uri="{FF2B5EF4-FFF2-40B4-BE49-F238E27FC236}">
                <a16:creationId xmlns:a16="http://schemas.microsoft.com/office/drawing/2014/main" id="{27DF2052-B7B9-456A-976F-F83E38AC4964}"/>
              </a:ext>
            </a:extLst>
          </p:cNvPr>
          <p:cNvGrpSpPr/>
          <p:nvPr/>
        </p:nvGrpSpPr>
        <p:grpSpPr>
          <a:xfrm>
            <a:off x="278129" y="1667418"/>
            <a:ext cx="608798" cy="619125"/>
            <a:chOff x="-93175" y="1999914"/>
            <a:chExt cx="931530" cy="931530"/>
          </a:xfrm>
        </p:grpSpPr>
        <p:pic>
          <p:nvPicPr>
            <p:cNvPr id="36" name="Picture 35" descr="A picture containing vector graphics&#10;&#10;Description automatically generated">
              <a:extLst>
                <a:ext uri="{FF2B5EF4-FFF2-40B4-BE49-F238E27FC236}">
                  <a16:creationId xmlns:a16="http://schemas.microsoft.com/office/drawing/2014/main" id="{F05212DA-0E6A-43DA-8BD1-94013E24C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7" name="TextBox 36">
              <a:extLst>
                <a:ext uri="{FF2B5EF4-FFF2-40B4-BE49-F238E27FC236}">
                  <a16:creationId xmlns:a16="http://schemas.microsoft.com/office/drawing/2014/main" id="{856A519B-9C4F-4A8B-B308-2E07DAA5FB74}"/>
                </a:ext>
              </a:extLst>
            </p:cNvPr>
            <p:cNvSpPr txBox="1"/>
            <p:nvPr/>
          </p:nvSpPr>
          <p:spPr>
            <a:xfrm>
              <a:off x="-45396" y="2069868"/>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40" name="Group 39">
            <a:extLst>
              <a:ext uri="{FF2B5EF4-FFF2-40B4-BE49-F238E27FC236}">
                <a16:creationId xmlns:a16="http://schemas.microsoft.com/office/drawing/2014/main" id="{B77169CB-D734-4159-9549-D6D7C85C9878}"/>
              </a:ext>
            </a:extLst>
          </p:cNvPr>
          <p:cNvGrpSpPr/>
          <p:nvPr/>
        </p:nvGrpSpPr>
        <p:grpSpPr>
          <a:xfrm>
            <a:off x="180214" y="3025768"/>
            <a:ext cx="608798" cy="619125"/>
            <a:chOff x="-93175" y="1999914"/>
            <a:chExt cx="931530" cy="931530"/>
          </a:xfrm>
        </p:grpSpPr>
        <p:pic>
          <p:nvPicPr>
            <p:cNvPr id="41" name="Picture 40" descr="A picture containing vector graphics&#10;&#10;Description automatically generated">
              <a:extLst>
                <a:ext uri="{FF2B5EF4-FFF2-40B4-BE49-F238E27FC236}">
                  <a16:creationId xmlns:a16="http://schemas.microsoft.com/office/drawing/2014/main" id="{5DEBFD10-8A32-48AA-9EC0-F8676ED387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2" name="TextBox 41">
              <a:extLst>
                <a:ext uri="{FF2B5EF4-FFF2-40B4-BE49-F238E27FC236}">
                  <a16:creationId xmlns:a16="http://schemas.microsoft.com/office/drawing/2014/main" id="{CE05E325-AFA1-474D-9CB6-54E2D12BA121}"/>
                </a:ext>
              </a:extLst>
            </p:cNvPr>
            <p:cNvSpPr txBox="1"/>
            <p:nvPr/>
          </p:nvSpPr>
          <p:spPr>
            <a:xfrm>
              <a:off x="-54899" y="2072062"/>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43" name="Group 42">
            <a:extLst>
              <a:ext uri="{FF2B5EF4-FFF2-40B4-BE49-F238E27FC236}">
                <a16:creationId xmlns:a16="http://schemas.microsoft.com/office/drawing/2014/main" id="{3B18D889-A5AC-45BA-900D-8F1346E791F5}"/>
              </a:ext>
            </a:extLst>
          </p:cNvPr>
          <p:cNvGrpSpPr/>
          <p:nvPr/>
        </p:nvGrpSpPr>
        <p:grpSpPr>
          <a:xfrm>
            <a:off x="230672" y="4794849"/>
            <a:ext cx="608798" cy="619125"/>
            <a:chOff x="-93175" y="1999914"/>
            <a:chExt cx="931530" cy="931530"/>
          </a:xfrm>
        </p:grpSpPr>
        <p:pic>
          <p:nvPicPr>
            <p:cNvPr id="44" name="Picture 43" descr="A picture containing vector graphics&#10;&#10;Description automatically generated">
              <a:extLst>
                <a:ext uri="{FF2B5EF4-FFF2-40B4-BE49-F238E27FC236}">
                  <a16:creationId xmlns:a16="http://schemas.microsoft.com/office/drawing/2014/main" id="{ED43381E-F5CA-4BB8-9DAE-D372C2EB52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5" name="TextBox 44">
              <a:extLst>
                <a:ext uri="{FF2B5EF4-FFF2-40B4-BE49-F238E27FC236}">
                  <a16:creationId xmlns:a16="http://schemas.microsoft.com/office/drawing/2014/main" id="{4BE7E940-6B1C-44C8-9BFC-8E122DBAED20}"/>
                </a:ext>
              </a:extLst>
            </p:cNvPr>
            <p:cNvSpPr txBox="1"/>
            <p:nvPr/>
          </p:nvSpPr>
          <p:spPr>
            <a:xfrm>
              <a:off x="-61846" y="2125547"/>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4</a:t>
              </a:r>
            </a:p>
          </p:txBody>
        </p:sp>
      </p:grpSp>
      <p:sp>
        <p:nvSpPr>
          <p:cNvPr id="25" name="TextBox 24">
            <a:extLst>
              <a:ext uri="{FF2B5EF4-FFF2-40B4-BE49-F238E27FC236}">
                <a16:creationId xmlns:a16="http://schemas.microsoft.com/office/drawing/2014/main" id="{4B597D28-72E0-4ECB-88B8-75C398EB532C}"/>
              </a:ext>
            </a:extLst>
          </p:cNvPr>
          <p:cNvSpPr txBox="1"/>
          <p:nvPr/>
        </p:nvSpPr>
        <p:spPr>
          <a:xfrm>
            <a:off x="2612232" y="465868"/>
            <a:ext cx="7119511" cy="430887"/>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9Slide03 SVNAcherus" panose="02000505000000020004" pitchFamily="2" charset="0"/>
                <a:ea typeface="Arial-Rounded" panose="020B0500000000000000" pitchFamily="34" charset="0"/>
                <a:cs typeface="Arial-Rounded" panose="020B0500000000000000" pitchFamily="34" charset="0"/>
              </a:rPr>
              <a:t>SỰ TÍCH ÔNG ĐÙNG, BÀ ĐÙNG</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8" name="Group 17">
            <a:extLst>
              <a:ext uri="{FF2B5EF4-FFF2-40B4-BE49-F238E27FC236}">
                <a16:creationId xmlns:a16="http://schemas.microsoft.com/office/drawing/2014/main" id="{730B7FFB-925E-455D-B03A-1B0D9890666B}"/>
              </a:ext>
            </a:extLst>
          </p:cNvPr>
          <p:cNvGrpSpPr/>
          <p:nvPr/>
        </p:nvGrpSpPr>
        <p:grpSpPr>
          <a:xfrm>
            <a:off x="9692532" y="120859"/>
            <a:ext cx="2146976" cy="629993"/>
            <a:chOff x="2834082" y="693067"/>
            <a:chExt cx="4478255" cy="629993"/>
          </a:xfrm>
        </p:grpSpPr>
        <p:sp>
          <p:nvSpPr>
            <p:cNvPr id="19" name="Rounded Rectangle 13">
              <a:extLst>
                <a:ext uri="{FF2B5EF4-FFF2-40B4-BE49-F238E27FC236}">
                  <a16:creationId xmlns:a16="http://schemas.microsoft.com/office/drawing/2014/main" id="{B9DCDF16-4180-4780-944B-2421AEE49242}"/>
                </a:ext>
              </a:extLst>
            </p:cNvPr>
            <p:cNvSpPr/>
            <p:nvPr/>
          </p:nvSpPr>
          <p:spPr>
            <a:xfrm>
              <a:off x="3582927" y="725675"/>
              <a:ext cx="3729410" cy="583942"/>
            </a:xfrm>
            <a:prstGeom prst="roundRect">
              <a:avLst>
                <a:gd name="adj" fmla="val 18361"/>
              </a:avLst>
            </a:prstGeom>
            <a:solidFill>
              <a:srgbClr val="FFF1C6"/>
            </a:solidFill>
          </p:spPr>
          <p:txBody>
            <a:bodyPr wrap="square">
              <a:spAutoFit/>
            </a:bodyPr>
            <a:lstStyle/>
            <a:p>
              <a:pPr algn="ctr">
                <a:defRPr/>
              </a:pPr>
              <a:r>
                <a:rPr lang="en-US" altLang="zh-CN" sz="2800" b="1" kern="0" dirty="0" err="1">
                  <a:solidFill>
                    <a:srgbClr val="FF0000"/>
                  </a:solidFill>
                  <a:ea typeface="inpin heiti" charset="-122"/>
                  <a:cs typeface="Calibri" panose="020F0502020204030204" pitchFamily="34" charset="0"/>
                </a:rPr>
                <a:t>Đọc</a:t>
              </a:r>
              <a:r>
                <a:rPr lang="en-US" altLang="zh-CN" sz="2800" b="1" kern="0" dirty="0">
                  <a:solidFill>
                    <a:srgbClr val="FF0000"/>
                  </a:solidFill>
                  <a:ea typeface="inpin heiti" charset="-122"/>
                  <a:cs typeface="Calibri" panose="020F0502020204030204" pitchFamily="34" charset="0"/>
                </a:rPr>
                <a:t> </a:t>
              </a:r>
              <a:r>
                <a:rPr lang="en-US" altLang="zh-CN" sz="2800" b="1" kern="0" dirty="0" err="1">
                  <a:solidFill>
                    <a:srgbClr val="FF0000"/>
                  </a:solidFill>
                  <a:ea typeface="inpin heiti" charset="-122"/>
                  <a:cs typeface="Calibri" panose="020F0502020204030204" pitchFamily="34" charset="0"/>
                </a:rPr>
                <a:t>nhóm</a:t>
              </a:r>
              <a:endParaRPr lang="zh-CN" altLang="en-US" sz="2800" b="1" kern="0" dirty="0">
                <a:solidFill>
                  <a:srgbClr val="FF0000"/>
                </a:solidFill>
                <a:ea typeface="inpin heiti" charset="-122"/>
                <a:cs typeface="Calibri" panose="020F0502020204030204" pitchFamily="34" charset="0"/>
              </a:endParaRPr>
            </a:p>
          </p:txBody>
        </p:sp>
        <p:pic>
          <p:nvPicPr>
            <p:cNvPr id="20" name="Picture 19">
              <a:extLst>
                <a:ext uri="{FF2B5EF4-FFF2-40B4-BE49-F238E27FC236}">
                  <a16:creationId xmlns:a16="http://schemas.microsoft.com/office/drawing/2014/main" id="{91A6CDC9-8F1E-4B7D-B5ED-4914E6A52649}"/>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Tree>
    <p:extLst>
      <p:ext uri="{BB962C8B-B14F-4D97-AF65-F5344CB8AC3E}">
        <p14:creationId xmlns:p14="http://schemas.microsoft.com/office/powerpoint/2010/main" val="69624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53"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p:cTn id="10" dur="500" fill="hold"/>
                                        <p:tgtEl>
                                          <p:spTgt spid="31"/>
                                        </p:tgtEl>
                                        <p:attrNameLst>
                                          <p:attrName>ppt_w</p:attrName>
                                        </p:attrNameLst>
                                      </p:cBhvr>
                                      <p:tavLst>
                                        <p:tav tm="0">
                                          <p:val>
                                            <p:fltVal val="0"/>
                                          </p:val>
                                        </p:tav>
                                        <p:tav tm="100000">
                                          <p:val>
                                            <p:strVal val="#ppt_w"/>
                                          </p:val>
                                        </p:tav>
                                      </p:tavLst>
                                    </p:anim>
                                    <p:anim calcmode="lin" valueType="num">
                                      <p:cBhvr>
                                        <p:cTn id="11" dur="500" fill="hold"/>
                                        <p:tgtEl>
                                          <p:spTgt spid="31"/>
                                        </p:tgtEl>
                                        <p:attrNameLst>
                                          <p:attrName>ppt_h</p:attrName>
                                        </p:attrNameLst>
                                      </p:cBhvr>
                                      <p:tavLst>
                                        <p:tav tm="0">
                                          <p:val>
                                            <p:fltVal val="0"/>
                                          </p:val>
                                        </p:tav>
                                        <p:tav tm="100000">
                                          <p:val>
                                            <p:strVal val="#ppt_h"/>
                                          </p:val>
                                        </p:tav>
                                      </p:tavLst>
                                    </p:anim>
                                    <p:animEffect transition="in" filter="fade">
                                      <p:cBhvr>
                                        <p:cTn id="12" dur="500"/>
                                        <p:tgtEl>
                                          <p:spTgt spid="31"/>
                                        </p:tgtEl>
                                      </p:cBhvr>
                                    </p:animEffect>
                                  </p:childTnLst>
                                </p:cTn>
                              </p:par>
                              <p:par>
                                <p:cTn id="13" presetID="53" presetClass="entr" presetSubtype="16"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par>
                                <p:cTn id="18" presetID="53" presetClass="entr" presetSubtype="16"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p:cTn id="20" dur="500" fill="hold"/>
                                        <p:tgtEl>
                                          <p:spTgt spid="40"/>
                                        </p:tgtEl>
                                        <p:attrNameLst>
                                          <p:attrName>ppt_w</p:attrName>
                                        </p:attrNameLst>
                                      </p:cBhvr>
                                      <p:tavLst>
                                        <p:tav tm="0">
                                          <p:val>
                                            <p:fltVal val="0"/>
                                          </p:val>
                                        </p:tav>
                                        <p:tav tm="100000">
                                          <p:val>
                                            <p:strVal val="#ppt_w"/>
                                          </p:val>
                                        </p:tav>
                                      </p:tavLst>
                                    </p:anim>
                                    <p:anim calcmode="lin" valueType="num">
                                      <p:cBhvr>
                                        <p:cTn id="21" dur="500" fill="hold"/>
                                        <p:tgtEl>
                                          <p:spTgt spid="40"/>
                                        </p:tgtEl>
                                        <p:attrNameLst>
                                          <p:attrName>ppt_h</p:attrName>
                                        </p:attrNameLst>
                                      </p:cBhvr>
                                      <p:tavLst>
                                        <p:tav tm="0">
                                          <p:val>
                                            <p:fltVal val="0"/>
                                          </p:val>
                                        </p:tav>
                                        <p:tav tm="100000">
                                          <p:val>
                                            <p:strVal val="#ppt_h"/>
                                          </p:val>
                                        </p:tav>
                                      </p:tavLst>
                                    </p:anim>
                                    <p:animEffect transition="in" filter="fade">
                                      <p:cBhvr>
                                        <p:cTn id="22" dur="500"/>
                                        <p:tgtEl>
                                          <p:spTgt spid="40"/>
                                        </p:tgtEl>
                                      </p:cBhvr>
                                    </p:animEffect>
                                  </p:childTnLst>
                                </p:cTn>
                              </p:par>
                              <p:par>
                                <p:cTn id="23" presetID="53" presetClass="entr" presetSubtype="16"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p:cTn id="25" dur="500" fill="hold"/>
                                        <p:tgtEl>
                                          <p:spTgt spid="43"/>
                                        </p:tgtEl>
                                        <p:attrNameLst>
                                          <p:attrName>ppt_w</p:attrName>
                                        </p:attrNameLst>
                                      </p:cBhvr>
                                      <p:tavLst>
                                        <p:tav tm="0">
                                          <p:val>
                                            <p:fltVal val="0"/>
                                          </p:val>
                                        </p:tav>
                                        <p:tav tm="100000">
                                          <p:val>
                                            <p:strVal val="#ppt_w"/>
                                          </p:val>
                                        </p:tav>
                                      </p:tavLst>
                                    </p:anim>
                                    <p:anim calcmode="lin" valueType="num">
                                      <p:cBhvr>
                                        <p:cTn id="26" dur="500" fill="hold"/>
                                        <p:tgtEl>
                                          <p:spTgt spid="43"/>
                                        </p:tgtEl>
                                        <p:attrNameLst>
                                          <p:attrName>ppt_h</p:attrName>
                                        </p:attrNameLst>
                                      </p:cBhvr>
                                      <p:tavLst>
                                        <p:tav tm="0">
                                          <p:val>
                                            <p:fltVal val="0"/>
                                          </p:val>
                                        </p:tav>
                                        <p:tav tm="100000">
                                          <p:val>
                                            <p:strVal val="#ppt_h"/>
                                          </p:val>
                                        </p:tav>
                                      </p:tavLst>
                                    </p:anim>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7AC00CE-E9EC-44B9-A22F-78FDA69F7FD5}"/>
              </a:ext>
            </a:extLst>
          </p:cNvPr>
          <p:cNvGrpSpPr/>
          <p:nvPr/>
        </p:nvGrpSpPr>
        <p:grpSpPr>
          <a:xfrm>
            <a:off x="161926" y="143376"/>
            <a:ext cx="11868148" cy="6571248"/>
            <a:chOff x="666750" y="666750"/>
            <a:chExt cx="11049000" cy="5695950"/>
          </a:xfrm>
          <a:effectLst>
            <a:outerShdw blurRad="254000" sx="102000" sy="102000" algn="ctr" rotWithShape="0">
              <a:prstClr val="black">
                <a:alpha val="25000"/>
              </a:prstClr>
            </a:outerShdw>
          </a:effectLst>
        </p:grpSpPr>
        <p:sp>
          <p:nvSpPr>
            <p:cNvPr id="8" name="圆角矩形 4">
              <a:extLst>
                <a:ext uri="{FF2B5EF4-FFF2-40B4-BE49-F238E27FC236}">
                  <a16:creationId xmlns:a16="http://schemas.microsoft.com/office/drawing/2014/main" id="{C2FEFB35-56DD-4E5B-A5AD-CF387536195C}"/>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圆角矩形 5">
              <a:extLst>
                <a:ext uri="{FF2B5EF4-FFF2-40B4-BE49-F238E27FC236}">
                  <a16:creationId xmlns:a16="http://schemas.microsoft.com/office/drawing/2014/main" id="{F4D4B6AE-8A8A-4763-B562-A36500EFA8CD}"/>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9">
            <a:extLst>
              <a:ext uri="{FF2B5EF4-FFF2-40B4-BE49-F238E27FC236}">
                <a16:creationId xmlns:a16="http://schemas.microsoft.com/office/drawing/2014/main" id="{97E6512D-CE44-4F85-BC65-FB8332AE2C8D}"/>
              </a:ext>
            </a:extLst>
          </p:cNvPr>
          <p:cNvPicPr>
            <a:picLocks noChangeAspect="1"/>
          </p:cNvPicPr>
          <p:nvPr/>
        </p:nvPicPr>
        <p:blipFill>
          <a:blip r:embed="rId2"/>
          <a:stretch>
            <a:fillRect/>
          </a:stretch>
        </p:blipFill>
        <p:spPr>
          <a:xfrm>
            <a:off x="2246796" y="560799"/>
            <a:ext cx="7888908" cy="920576"/>
          </a:xfrm>
          <a:prstGeom prst="rect">
            <a:avLst/>
          </a:prstGeom>
        </p:spPr>
      </p:pic>
      <p:pic>
        <p:nvPicPr>
          <p:cNvPr id="11" name="Picture 10">
            <a:extLst>
              <a:ext uri="{FF2B5EF4-FFF2-40B4-BE49-F238E27FC236}">
                <a16:creationId xmlns:a16="http://schemas.microsoft.com/office/drawing/2014/main" id="{E6BB03F0-21EB-4524-BEFF-0D7082233514}"/>
              </a:ext>
            </a:extLst>
          </p:cNvPr>
          <p:cNvPicPr>
            <a:picLocks noChangeAspect="1"/>
          </p:cNvPicPr>
          <p:nvPr/>
        </p:nvPicPr>
        <p:blipFill>
          <a:blip r:embed="rId3"/>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248030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3B97E15D-2B7B-42F7-8387-EEEBB80F99EE}"/>
              </a:ext>
            </a:extLst>
          </p:cNvPr>
          <p:cNvSpPr txBox="1"/>
          <p:nvPr/>
        </p:nvSpPr>
        <p:spPr>
          <a:xfrm>
            <a:off x="508546" y="824894"/>
            <a:ext cx="11174907" cy="58477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Ngày xửa ngày xưa, ở xứ Mường Bi xuất hiện một đôi vợ chồng cao lớn khác thường. Họ đứng cao hơn năm lần đỉnh núi cao nhất. Người Mường hay gọi họ là ông Đùng, bà Đùng, nghĩa là ông bà khổng lổ.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等线" panose="020F0502020204030204"/>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lvl="0" algn="ju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a:t>
            </a:r>
            <a:r>
              <a:rPr lang="vi-VN" sz="2200" dirty="0">
                <a:solidFill>
                  <a:prstClr val="black"/>
                </a:solidFill>
                <a:ea typeface="Arial-Rounded" panose="020B0500000000000000" pitchFamily="34" charset="0"/>
                <a:cs typeface="Arial" panose="020B0604020202020204" pitchFamily="34" charset="0"/>
              </a:rPr>
              <a:t>“trăm b</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ả</a:t>
            </a:r>
            <a:r>
              <a:rPr lang="vi-VN" sz="2200" dirty="0">
                <a:solidFill>
                  <a:prstClr val="black"/>
                </a:solidFill>
                <a:ea typeface="Arial-Rounded" panose="020B0500000000000000" pitchFamily="34" charset="0"/>
                <a:cs typeface="Arial" panose="020B0604020202020204" pitchFamily="34" charset="0"/>
              </a:rPr>
              <a:t>y </a:t>
            </a:r>
            <a:r>
              <a:rPr lang="en-US" sz="2200" dirty="0" err="1">
                <a:solidFill>
                  <a:prstClr val="black"/>
                </a:solidFill>
                <a:latin typeface="Arial" panose="020B0604020202020204" pitchFamily="34" charset="0"/>
                <a:ea typeface="Arial-Rounded" panose="020B0500000000000000" pitchFamily="34" charset="0"/>
                <a:cs typeface="Arial" panose="020B0604020202020204" pitchFamily="34" charset="0"/>
              </a:rPr>
              <a:t>mươi</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200" dirty="0">
                <a:solidFill>
                  <a:prstClr val="black"/>
                </a:solidFill>
                <a:ea typeface="Arial-Rounded" panose="020B0500000000000000" pitchFamily="34" charset="0"/>
                <a:cs typeface="Arial" panose="020B0604020202020204" pitchFamily="34" charset="0"/>
              </a:rPr>
              <a:t>t</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h</a:t>
            </a:r>
            <a:r>
              <a:rPr lang="vi-VN" sz="2200" dirty="0">
                <a:solidFill>
                  <a:prstClr val="black"/>
                </a:solidFill>
                <a:ea typeface="Arial-Rounded" panose="020B0500000000000000" pitchFamily="34" charset="0"/>
                <a:cs typeface="Arial" panose="020B0604020202020204" pitchFamily="34" charset="0"/>
              </a:rPr>
              <a:t>ác, trăm ba mươi ghềnh”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 bây giờ.</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(Theo Truyện cổ dân tộc Mường)</a:t>
            </a: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87119743-7DDC-498C-955C-98668BE28D5C}"/>
              </a:ext>
            </a:extLst>
          </p:cNvPr>
          <p:cNvGrpSpPr/>
          <p:nvPr/>
        </p:nvGrpSpPr>
        <p:grpSpPr>
          <a:xfrm>
            <a:off x="240393" y="665578"/>
            <a:ext cx="608798" cy="619125"/>
            <a:chOff x="-93175" y="1999914"/>
            <a:chExt cx="931530" cy="931530"/>
          </a:xfrm>
        </p:grpSpPr>
        <p:pic>
          <p:nvPicPr>
            <p:cNvPr id="32" name="Picture 31" descr="A picture containing vector graphics&#10;&#10;Description automatically generated">
              <a:extLst>
                <a:ext uri="{FF2B5EF4-FFF2-40B4-BE49-F238E27FC236}">
                  <a16:creationId xmlns:a16="http://schemas.microsoft.com/office/drawing/2014/main" id="{B2B6BB3D-FB96-4500-A787-367A9359A1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3" name="TextBox 32">
              <a:extLst>
                <a:ext uri="{FF2B5EF4-FFF2-40B4-BE49-F238E27FC236}">
                  <a16:creationId xmlns:a16="http://schemas.microsoft.com/office/drawing/2014/main" id="{F964AF5D-1739-47BB-AD2E-6ABF70E5F0A4}"/>
                </a:ext>
              </a:extLst>
            </p:cNvPr>
            <p:cNvSpPr txBox="1"/>
            <p:nvPr/>
          </p:nvSpPr>
          <p:spPr>
            <a:xfrm>
              <a:off x="-40415" y="2120406"/>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35" name="Group 34">
            <a:extLst>
              <a:ext uri="{FF2B5EF4-FFF2-40B4-BE49-F238E27FC236}">
                <a16:creationId xmlns:a16="http://schemas.microsoft.com/office/drawing/2014/main" id="{27DF2052-B7B9-456A-976F-F83E38AC4964}"/>
              </a:ext>
            </a:extLst>
          </p:cNvPr>
          <p:cNvGrpSpPr/>
          <p:nvPr/>
        </p:nvGrpSpPr>
        <p:grpSpPr>
          <a:xfrm>
            <a:off x="278129" y="1667418"/>
            <a:ext cx="608798" cy="619125"/>
            <a:chOff x="-93175" y="1999914"/>
            <a:chExt cx="931530" cy="931530"/>
          </a:xfrm>
        </p:grpSpPr>
        <p:pic>
          <p:nvPicPr>
            <p:cNvPr id="36" name="Picture 35" descr="A picture containing vector graphics&#10;&#10;Description automatically generated">
              <a:extLst>
                <a:ext uri="{FF2B5EF4-FFF2-40B4-BE49-F238E27FC236}">
                  <a16:creationId xmlns:a16="http://schemas.microsoft.com/office/drawing/2014/main" id="{F05212DA-0E6A-43DA-8BD1-94013E24C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7" name="TextBox 36">
              <a:extLst>
                <a:ext uri="{FF2B5EF4-FFF2-40B4-BE49-F238E27FC236}">
                  <a16:creationId xmlns:a16="http://schemas.microsoft.com/office/drawing/2014/main" id="{856A519B-9C4F-4A8B-B308-2E07DAA5FB74}"/>
                </a:ext>
              </a:extLst>
            </p:cNvPr>
            <p:cNvSpPr txBox="1"/>
            <p:nvPr/>
          </p:nvSpPr>
          <p:spPr>
            <a:xfrm>
              <a:off x="-45396" y="2069868"/>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40" name="Group 39">
            <a:extLst>
              <a:ext uri="{FF2B5EF4-FFF2-40B4-BE49-F238E27FC236}">
                <a16:creationId xmlns:a16="http://schemas.microsoft.com/office/drawing/2014/main" id="{B77169CB-D734-4159-9549-D6D7C85C9878}"/>
              </a:ext>
            </a:extLst>
          </p:cNvPr>
          <p:cNvGrpSpPr/>
          <p:nvPr/>
        </p:nvGrpSpPr>
        <p:grpSpPr>
          <a:xfrm>
            <a:off x="180214" y="3025768"/>
            <a:ext cx="608798" cy="619125"/>
            <a:chOff x="-93175" y="1999914"/>
            <a:chExt cx="931530" cy="931530"/>
          </a:xfrm>
        </p:grpSpPr>
        <p:pic>
          <p:nvPicPr>
            <p:cNvPr id="41" name="Picture 40" descr="A picture containing vector graphics&#10;&#10;Description automatically generated">
              <a:extLst>
                <a:ext uri="{FF2B5EF4-FFF2-40B4-BE49-F238E27FC236}">
                  <a16:creationId xmlns:a16="http://schemas.microsoft.com/office/drawing/2014/main" id="{5DEBFD10-8A32-48AA-9EC0-F8676ED387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2" name="TextBox 41">
              <a:extLst>
                <a:ext uri="{FF2B5EF4-FFF2-40B4-BE49-F238E27FC236}">
                  <a16:creationId xmlns:a16="http://schemas.microsoft.com/office/drawing/2014/main" id="{CE05E325-AFA1-474D-9CB6-54E2D12BA121}"/>
                </a:ext>
              </a:extLst>
            </p:cNvPr>
            <p:cNvSpPr txBox="1"/>
            <p:nvPr/>
          </p:nvSpPr>
          <p:spPr>
            <a:xfrm>
              <a:off x="-54899" y="2072062"/>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43" name="Group 42">
            <a:extLst>
              <a:ext uri="{FF2B5EF4-FFF2-40B4-BE49-F238E27FC236}">
                <a16:creationId xmlns:a16="http://schemas.microsoft.com/office/drawing/2014/main" id="{3B18D889-A5AC-45BA-900D-8F1346E791F5}"/>
              </a:ext>
            </a:extLst>
          </p:cNvPr>
          <p:cNvGrpSpPr/>
          <p:nvPr/>
        </p:nvGrpSpPr>
        <p:grpSpPr>
          <a:xfrm>
            <a:off x="230672" y="4794849"/>
            <a:ext cx="608798" cy="619125"/>
            <a:chOff x="-93175" y="1999914"/>
            <a:chExt cx="931530" cy="931530"/>
          </a:xfrm>
        </p:grpSpPr>
        <p:pic>
          <p:nvPicPr>
            <p:cNvPr id="44" name="Picture 43" descr="A picture containing vector graphics&#10;&#10;Description automatically generated">
              <a:extLst>
                <a:ext uri="{FF2B5EF4-FFF2-40B4-BE49-F238E27FC236}">
                  <a16:creationId xmlns:a16="http://schemas.microsoft.com/office/drawing/2014/main" id="{ED43381E-F5CA-4BB8-9DAE-D372C2EB52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5" name="TextBox 44">
              <a:extLst>
                <a:ext uri="{FF2B5EF4-FFF2-40B4-BE49-F238E27FC236}">
                  <a16:creationId xmlns:a16="http://schemas.microsoft.com/office/drawing/2014/main" id="{4BE7E940-6B1C-44C8-9BFC-8E122DBAED20}"/>
                </a:ext>
              </a:extLst>
            </p:cNvPr>
            <p:cNvSpPr txBox="1"/>
            <p:nvPr/>
          </p:nvSpPr>
          <p:spPr>
            <a:xfrm>
              <a:off x="-61846" y="2125547"/>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4</a:t>
              </a:r>
            </a:p>
          </p:txBody>
        </p:sp>
      </p:grpSp>
      <p:sp>
        <p:nvSpPr>
          <p:cNvPr id="25" name="TextBox 24">
            <a:extLst>
              <a:ext uri="{FF2B5EF4-FFF2-40B4-BE49-F238E27FC236}">
                <a16:creationId xmlns:a16="http://schemas.microsoft.com/office/drawing/2014/main" id="{4B597D28-72E0-4ECB-88B8-75C398EB532C}"/>
              </a:ext>
            </a:extLst>
          </p:cNvPr>
          <p:cNvSpPr txBox="1"/>
          <p:nvPr/>
        </p:nvSpPr>
        <p:spPr>
          <a:xfrm>
            <a:off x="2612232" y="465868"/>
            <a:ext cx="7119511" cy="430887"/>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9Slide03 SVNAcherus" panose="02000505000000020004" pitchFamily="2" charset="0"/>
                <a:ea typeface="Arial-Rounded" panose="020B0500000000000000" pitchFamily="34" charset="0"/>
                <a:cs typeface="Arial-Rounded" panose="020B0500000000000000" pitchFamily="34" charset="0"/>
              </a:rPr>
              <a:t>SỰ TÍCH ÔNG ĐÙNG, BÀ ĐÙNG</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8" name="Group 17">
            <a:extLst>
              <a:ext uri="{FF2B5EF4-FFF2-40B4-BE49-F238E27FC236}">
                <a16:creationId xmlns:a16="http://schemas.microsoft.com/office/drawing/2014/main" id="{730B7FFB-925E-455D-B03A-1B0D9890666B}"/>
              </a:ext>
            </a:extLst>
          </p:cNvPr>
          <p:cNvGrpSpPr/>
          <p:nvPr/>
        </p:nvGrpSpPr>
        <p:grpSpPr>
          <a:xfrm>
            <a:off x="9203849" y="150871"/>
            <a:ext cx="2830772" cy="629993"/>
            <a:chOff x="2834082" y="693067"/>
            <a:chExt cx="5904546" cy="629993"/>
          </a:xfrm>
        </p:grpSpPr>
        <p:sp>
          <p:nvSpPr>
            <p:cNvPr id="19" name="Rounded Rectangle 13">
              <a:extLst>
                <a:ext uri="{FF2B5EF4-FFF2-40B4-BE49-F238E27FC236}">
                  <a16:creationId xmlns:a16="http://schemas.microsoft.com/office/drawing/2014/main" id="{B9DCDF16-4180-4780-944B-2421AEE49242}"/>
                </a:ext>
              </a:extLst>
            </p:cNvPr>
            <p:cNvSpPr/>
            <p:nvPr/>
          </p:nvSpPr>
          <p:spPr>
            <a:xfrm>
              <a:off x="3764510" y="725676"/>
              <a:ext cx="4974118"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FF0000"/>
                  </a:solidFill>
                  <a:effectLst/>
                  <a:uLnTx/>
                  <a:uFillTx/>
                  <a:latin typeface="Calibri" panose="020F0502020204030204"/>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FF0000"/>
                </a:solidFill>
                <a:effectLst/>
                <a:uLnTx/>
                <a:uFillTx/>
                <a:latin typeface="Calibri" panose="020F0502020204030204"/>
                <a:ea typeface="inpin heiti" charset="-122"/>
                <a:cs typeface="Calibri" panose="020F0502020204030204" pitchFamily="34" charset="0"/>
              </a:endParaRPr>
            </a:p>
          </p:txBody>
        </p:sp>
        <p:pic>
          <p:nvPicPr>
            <p:cNvPr id="20" name="Picture 19">
              <a:extLst>
                <a:ext uri="{FF2B5EF4-FFF2-40B4-BE49-F238E27FC236}">
                  <a16:creationId xmlns:a16="http://schemas.microsoft.com/office/drawing/2014/main" id="{91A6CDC9-8F1E-4B7D-B5ED-4914E6A52649}"/>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Tree>
    <p:extLst>
      <p:ext uri="{BB962C8B-B14F-4D97-AF65-F5344CB8AC3E}">
        <p14:creationId xmlns:p14="http://schemas.microsoft.com/office/powerpoint/2010/main" val="147520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53"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p:cTn id="10" dur="500" fill="hold"/>
                                        <p:tgtEl>
                                          <p:spTgt spid="31"/>
                                        </p:tgtEl>
                                        <p:attrNameLst>
                                          <p:attrName>ppt_w</p:attrName>
                                        </p:attrNameLst>
                                      </p:cBhvr>
                                      <p:tavLst>
                                        <p:tav tm="0">
                                          <p:val>
                                            <p:fltVal val="0"/>
                                          </p:val>
                                        </p:tav>
                                        <p:tav tm="100000">
                                          <p:val>
                                            <p:strVal val="#ppt_w"/>
                                          </p:val>
                                        </p:tav>
                                      </p:tavLst>
                                    </p:anim>
                                    <p:anim calcmode="lin" valueType="num">
                                      <p:cBhvr>
                                        <p:cTn id="11" dur="500" fill="hold"/>
                                        <p:tgtEl>
                                          <p:spTgt spid="31"/>
                                        </p:tgtEl>
                                        <p:attrNameLst>
                                          <p:attrName>ppt_h</p:attrName>
                                        </p:attrNameLst>
                                      </p:cBhvr>
                                      <p:tavLst>
                                        <p:tav tm="0">
                                          <p:val>
                                            <p:fltVal val="0"/>
                                          </p:val>
                                        </p:tav>
                                        <p:tav tm="100000">
                                          <p:val>
                                            <p:strVal val="#ppt_h"/>
                                          </p:val>
                                        </p:tav>
                                      </p:tavLst>
                                    </p:anim>
                                    <p:animEffect transition="in" filter="fade">
                                      <p:cBhvr>
                                        <p:cTn id="12" dur="500"/>
                                        <p:tgtEl>
                                          <p:spTgt spid="31"/>
                                        </p:tgtEl>
                                      </p:cBhvr>
                                    </p:animEffect>
                                  </p:childTnLst>
                                </p:cTn>
                              </p:par>
                              <p:par>
                                <p:cTn id="13" presetID="53" presetClass="entr" presetSubtype="16"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par>
                                <p:cTn id="18" presetID="53" presetClass="entr" presetSubtype="16"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p:cTn id="20" dur="500" fill="hold"/>
                                        <p:tgtEl>
                                          <p:spTgt spid="40"/>
                                        </p:tgtEl>
                                        <p:attrNameLst>
                                          <p:attrName>ppt_w</p:attrName>
                                        </p:attrNameLst>
                                      </p:cBhvr>
                                      <p:tavLst>
                                        <p:tav tm="0">
                                          <p:val>
                                            <p:fltVal val="0"/>
                                          </p:val>
                                        </p:tav>
                                        <p:tav tm="100000">
                                          <p:val>
                                            <p:strVal val="#ppt_w"/>
                                          </p:val>
                                        </p:tav>
                                      </p:tavLst>
                                    </p:anim>
                                    <p:anim calcmode="lin" valueType="num">
                                      <p:cBhvr>
                                        <p:cTn id="21" dur="500" fill="hold"/>
                                        <p:tgtEl>
                                          <p:spTgt spid="40"/>
                                        </p:tgtEl>
                                        <p:attrNameLst>
                                          <p:attrName>ppt_h</p:attrName>
                                        </p:attrNameLst>
                                      </p:cBhvr>
                                      <p:tavLst>
                                        <p:tav tm="0">
                                          <p:val>
                                            <p:fltVal val="0"/>
                                          </p:val>
                                        </p:tav>
                                        <p:tav tm="100000">
                                          <p:val>
                                            <p:strVal val="#ppt_h"/>
                                          </p:val>
                                        </p:tav>
                                      </p:tavLst>
                                    </p:anim>
                                    <p:animEffect transition="in" filter="fade">
                                      <p:cBhvr>
                                        <p:cTn id="22" dur="500"/>
                                        <p:tgtEl>
                                          <p:spTgt spid="40"/>
                                        </p:tgtEl>
                                      </p:cBhvr>
                                    </p:animEffect>
                                  </p:childTnLst>
                                </p:cTn>
                              </p:par>
                              <p:par>
                                <p:cTn id="23" presetID="53" presetClass="entr" presetSubtype="16"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p:cTn id="25" dur="500" fill="hold"/>
                                        <p:tgtEl>
                                          <p:spTgt spid="43"/>
                                        </p:tgtEl>
                                        <p:attrNameLst>
                                          <p:attrName>ppt_w</p:attrName>
                                        </p:attrNameLst>
                                      </p:cBhvr>
                                      <p:tavLst>
                                        <p:tav tm="0">
                                          <p:val>
                                            <p:fltVal val="0"/>
                                          </p:val>
                                        </p:tav>
                                        <p:tav tm="100000">
                                          <p:val>
                                            <p:strVal val="#ppt_w"/>
                                          </p:val>
                                        </p:tav>
                                      </p:tavLst>
                                    </p:anim>
                                    <p:anim calcmode="lin" valueType="num">
                                      <p:cBhvr>
                                        <p:cTn id="26" dur="500" fill="hold"/>
                                        <p:tgtEl>
                                          <p:spTgt spid="43"/>
                                        </p:tgtEl>
                                        <p:attrNameLst>
                                          <p:attrName>ppt_h</p:attrName>
                                        </p:attrNameLst>
                                      </p:cBhvr>
                                      <p:tavLst>
                                        <p:tav tm="0">
                                          <p:val>
                                            <p:fltVal val="0"/>
                                          </p:val>
                                        </p:tav>
                                        <p:tav tm="100000">
                                          <p:val>
                                            <p:strVal val="#ppt_h"/>
                                          </p:val>
                                        </p:tav>
                                      </p:tavLst>
                                    </p:anim>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5218445" y="-77274"/>
            <a:ext cx="6523834"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6" name="Picture 5">
            <a:extLst>
              <a:ext uri="{FF2B5EF4-FFF2-40B4-BE49-F238E27FC236}">
                <a16:creationId xmlns:a16="http://schemas.microsoft.com/office/drawing/2014/main" id="{CB2459A8-8561-4E7C-8D8B-72C6D49BD292}"/>
              </a:ext>
            </a:extLst>
          </p:cNvPr>
          <p:cNvPicPr>
            <a:picLocks noChangeAspect="1"/>
          </p:cNvPicPr>
          <p:nvPr/>
        </p:nvPicPr>
        <p:blipFill>
          <a:blip r:embed="rId7"/>
          <a:stretch>
            <a:fillRect/>
          </a:stretch>
        </p:blipFill>
        <p:spPr>
          <a:xfrm>
            <a:off x="5861667" y="1754167"/>
            <a:ext cx="4700423" cy="1457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E3B6357-DB67-46AF-9AC2-008C7A680D31}"/>
              </a:ext>
            </a:extLst>
          </p:cNvPr>
          <p:cNvGrpSpPr/>
          <p:nvPr/>
        </p:nvGrpSpPr>
        <p:grpSpPr>
          <a:xfrm>
            <a:off x="1032703" y="3449694"/>
            <a:ext cx="7751080" cy="1801179"/>
            <a:chOff x="1032702" y="3449694"/>
            <a:chExt cx="9864545" cy="1463041"/>
          </a:xfrm>
        </p:grpSpPr>
        <p:sp>
          <p:nvSpPr>
            <p:cNvPr id="8" name="Rectangle: Rounded Corners 13">
              <a:extLst>
                <a:ext uri="{FF2B5EF4-FFF2-40B4-BE49-F238E27FC236}">
                  <a16:creationId xmlns:a16="http://schemas.microsoft.com/office/drawing/2014/main" id="{67620CE1-C87D-4E3C-8FD0-73325F6E5792}"/>
                </a:ext>
              </a:extLst>
            </p:cNvPr>
            <p:cNvSpPr/>
            <p:nvPr/>
          </p:nvSpPr>
          <p:spPr>
            <a:xfrm>
              <a:off x="1032702" y="3449694"/>
              <a:ext cx="9864545" cy="1463041"/>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effectLst>
                  <a:outerShdw blurRad="38100" dist="38100" dir="2700000" algn="tl">
                    <a:srgbClr val="000000">
                      <a:alpha val="43137"/>
                    </a:srgbClr>
                  </a:outerShdw>
                </a:effectLst>
                <a:latin typeface="Arial" panose="020B0604020202020204" pitchFamily="34" charset="0"/>
                <a:ea typeface="Arial-Rounded" panose="020B0500000000000000" pitchFamily="34" charset="0"/>
                <a:cs typeface="Arial" panose="020B0604020202020204" pitchFamily="34" charset="0"/>
              </a:endParaRPr>
            </a:p>
          </p:txBody>
        </p:sp>
        <p:sp>
          <p:nvSpPr>
            <p:cNvPr id="9" name="TextBox 8">
              <a:extLst>
                <a:ext uri="{FF2B5EF4-FFF2-40B4-BE49-F238E27FC236}">
                  <a16:creationId xmlns:a16="http://schemas.microsoft.com/office/drawing/2014/main" id="{C099DA64-484B-4B68-AFA9-48A3D1367E38}"/>
                </a:ext>
              </a:extLst>
            </p:cNvPr>
            <p:cNvSpPr txBox="1"/>
            <p:nvPr/>
          </p:nvSpPr>
          <p:spPr>
            <a:xfrm>
              <a:off x="1250868" y="3704160"/>
              <a:ext cx="9218447" cy="954107"/>
            </a:xfrm>
            <a:prstGeom prst="rect">
              <a:avLst/>
            </a:prstGeom>
            <a:noFill/>
          </p:spPr>
          <p:txBody>
            <a:bodyPr wrap="square">
              <a:spAutoFit/>
            </a:bodyPr>
            <a:lstStyle/>
            <a:p>
              <a:pPr lvl="0" algn="just"/>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7030A0"/>
                  </a:solidFill>
                  <a:ea typeface="Arial-Rounded" panose="020B0500000000000000" pitchFamily="34" charset="0"/>
                  <a:cs typeface="Arial" panose="020B0604020202020204" pitchFamily="34" charset="0"/>
                </a:rPr>
                <a:t>Ông Đùng, bà Đùng cao lớn khác thường. Họ đứng cao hơn năm lần đỉnh núi cao nhất</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grpSp>
      <p:pic>
        <p:nvPicPr>
          <p:cNvPr id="12" name="Google Shape;368;p21">
            <a:extLst>
              <a:ext uri="{FF2B5EF4-FFF2-40B4-BE49-F238E27FC236}">
                <a16:creationId xmlns:a16="http://schemas.microsoft.com/office/drawing/2014/main" id="{0082EB2F-FC74-4DEC-9ACB-EACD5229E442}"/>
              </a:ext>
            </a:extLst>
          </p:cNvPr>
          <p:cNvPicPr preferRelativeResize="0"/>
          <p:nvPr/>
        </p:nvPicPr>
        <p:blipFill rotWithShape="1">
          <a:blip r:embed="rId2">
            <a:alphaModFix/>
          </a:blip>
          <a:srcRect/>
          <a:stretch/>
        </p:blipFill>
        <p:spPr>
          <a:xfrm>
            <a:off x="468337" y="-181703"/>
            <a:ext cx="7949254" cy="3653846"/>
          </a:xfrm>
          <a:prstGeom prst="rect">
            <a:avLst/>
          </a:prstGeom>
          <a:noFill/>
          <a:ln>
            <a:noFill/>
          </a:ln>
        </p:spPr>
      </p:pic>
      <p:sp>
        <p:nvSpPr>
          <p:cNvPr id="13" name="Google Shape;369;p21">
            <a:extLst>
              <a:ext uri="{FF2B5EF4-FFF2-40B4-BE49-F238E27FC236}">
                <a16:creationId xmlns:a16="http://schemas.microsoft.com/office/drawing/2014/main" id="{E3741958-CD31-4CB3-904D-E470DF09D691}"/>
              </a:ext>
            </a:extLst>
          </p:cNvPr>
          <p:cNvSpPr/>
          <p:nvPr/>
        </p:nvSpPr>
        <p:spPr>
          <a:xfrm>
            <a:off x="1545800" y="876373"/>
            <a:ext cx="5843238" cy="1569660"/>
          </a:xfrm>
          <a:prstGeom prst="rect">
            <a:avLst/>
          </a:prstGeom>
          <a:noFill/>
          <a:ln>
            <a:noFill/>
          </a:ln>
        </p:spPr>
        <p:txBody>
          <a:bodyPr spcFirstLastPara="1" wrap="square" lIns="91425" tIns="45700" rIns="91425" bIns="45700" anchor="t" anchorCtr="0">
            <a:spAutoFit/>
          </a:bodyPr>
          <a:lstStyle/>
          <a:p>
            <a:pPr lvl="0" algn="ctr"/>
            <a:r>
              <a:rPr lang="vi-VN" sz="3200" b="1" dirty="0">
                <a:solidFill>
                  <a:srgbClr val="0070C0"/>
                </a:solidFill>
                <a:latin typeface="Arial Rounded"/>
                <a:ea typeface="Arial Rounded"/>
                <a:cs typeface="Arial Rounded"/>
                <a:sym typeface="Arial Rounded"/>
              </a:rPr>
              <a:t>1. Ông Đùng, bà Đùng có điểm gì khác thường về ngoại hình?</a:t>
            </a:r>
          </a:p>
        </p:txBody>
      </p:sp>
      <p:pic>
        <p:nvPicPr>
          <p:cNvPr id="11" name="Picture 2" descr="https://b-f9-zpcloud.zdn.vn/1379919274381470490/342520d31407c8599116.jpg">
            <a:extLst>
              <a:ext uri="{FF2B5EF4-FFF2-40B4-BE49-F238E27FC236}">
                <a16:creationId xmlns:a16="http://schemas.microsoft.com/office/drawing/2014/main" id="{3C8ABF22-8B59-4F85-BB5E-67A844B6BB02}"/>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41634" y="876373"/>
            <a:ext cx="3035557" cy="1757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368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E3B6357-DB67-46AF-9AC2-008C7A680D31}"/>
              </a:ext>
            </a:extLst>
          </p:cNvPr>
          <p:cNvGrpSpPr/>
          <p:nvPr/>
        </p:nvGrpSpPr>
        <p:grpSpPr>
          <a:xfrm>
            <a:off x="423084" y="4102792"/>
            <a:ext cx="7226413" cy="2005782"/>
            <a:chOff x="1032702" y="4101353"/>
            <a:chExt cx="9864545" cy="1508067"/>
          </a:xfrm>
        </p:grpSpPr>
        <p:sp>
          <p:nvSpPr>
            <p:cNvPr id="8" name="Rectangle: Rounded Corners 13">
              <a:extLst>
                <a:ext uri="{FF2B5EF4-FFF2-40B4-BE49-F238E27FC236}">
                  <a16:creationId xmlns:a16="http://schemas.microsoft.com/office/drawing/2014/main" id="{67620CE1-C87D-4E3C-8FD0-73325F6E5792}"/>
                </a:ext>
              </a:extLst>
            </p:cNvPr>
            <p:cNvSpPr/>
            <p:nvPr/>
          </p:nvSpPr>
          <p:spPr>
            <a:xfrm>
              <a:off x="1032702" y="4101353"/>
              <a:ext cx="9864545" cy="1463041"/>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effectLst>
                  <a:outerShdw blurRad="38100" dist="38100" dir="2700000" algn="tl">
                    <a:srgbClr val="000000">
                      <a:alpha val="43137"/>
                    </a:srgbClr>
                  </a:outerShdw>
                </a:effectLst>
                <a:latin typeface="Arial" panose="020B0604020202020204" pitchFamily="34" charset="0"/>
                <a:ea typeface="Arial-Rounded" panose="020B0500000000000000" pitchFamily="34" charset="0"/>
                <a:cs typeface="Arial" panose="020B0604020202020204" pitchFamily="34" charset="0"/>
              </a:endParaRPr>
            </a:p>
          </p:txBody>
        </p:sp>
        <p:sp>
          <p:nvSpPr>
            <p:cNvPr id="9" name="TextBox 8">
              <a:extLst>
                <a:ext uri="{FF2B5EF4-FFF2-40B4-BE49-F238E27FC236}">
                  <a16:creationId xmlns:a16="http://schemas.microsoft.com/office/drawing/2014/main" id="{C099DA64-484B-4B68-AFA9-48A3D1367E38}"/>
                </a:ext>
              </a:extLst>
            </p:cNvPr>
            <p:cNvSpPr txBox="1"/>
            <p:nvPr/>
          </p:nvSpPr>
          <p:spPr>
            <a:xfrm>
              <a:off x="1355751" y="4134436"/>
              <a:ext cx="9218448" cy="1474984"/>
            </a:xfrm>
            <a:prstGeom prst="rect">
              <a:avLst/>
            </a:prstGeom>
            <a:noFill/>
          </p:spPr>
          <p:txBody>
            <a:bodyPr wrap="square">
              <a:spAutoFit/>
            </a:bodyPr>
            <a:lstStyle/>
            <a:p>
              <a:pPr lvl="0" algn="just"/>
              <a:r>
                <a:rPr lang="vi-VN" sz="2800" dirty="0">
                  <a:solidFill>
                    <a:srgbClr val="7030A0"/>
                  </a:solidFill>
                  <a:ea typeface="Arial-Rounded" panose="020B0500000000000000" pitchFamily="34" charset="0"/>
                  <a:cs typeface="Arial" panose="020B0604020202020204" pitchFamily="34" charset="0"/>
                </a:rPr>
                <a:t>Ông bà đã nhổ cây, san đất. Tiếp đó ông Đùng lom khom dùng tay bới đất đằng trước, bà Đùng hì hục vết đất đằng sau làm một con đường dẫn nước.</a:t>
              </a:r>
            </a:p>
          </p:txBody>
        </p:sp>
      </p:grpSp>
      <p:pic>
        <p:nvPicPr>
          <p:cNvPr id="12" name="Google Shape;368;p21">
            <a:extLst>
              <a:ext uri="{FF2B5EF4-FFF2-40B4-BE49-F238E27FC236}">
                <a16:creationId xmlns:a16="http://schemas.microsoft.com/office/drawing/2014/main" id="{0082EB2F-FC74-4DEC-9ACB-EACD5229E442}"/>
              </a:ext>
            </a:extLst>
          </p:cNvPr>
          <p:cNvPicPr preferRelativeResize="0"/>
          <p:nvPr/>
        </p:nvPicPr>
        <p:blipFill rotWithShape="1">
          <a:blip r:embed="rId2">
            <a:alphaModFix/>
          </a:blip>
          <a:srcRect l="426" t="342" r="3608" b="21155"/>
          <a:stretch/>
        </p:blipFill>
        <p:spPr>
          <a:xfrm>
            <a:off x="-165970" y="-239567"/>
            <a:ext cx="7628654" cy="2868370"/>
          </a:xfrm>
          <a:prstGeom prst="rect">
            <a:avLst/>
          </a:prstGeom>
          <a:noFill/>
          <a:ln>
            <a:noFill/>
          </a:ln>
        </p:spPr>
      </p:pic>
      <p:sp>
        <p:nvSpPr>
          <p:cNvPr id="13" name="Google Shape;369;p21">
            <a:extLst>
              <a:ext uri="{FF2B5EF4-FFF2-40B4-BE49-F238E27FC236}">
                <a16:creationId xmlns:a16="http://schemas.microsoft.com/office/drawing/2014/main" id="{E3741958-CD31-4CB3-904D-E470DF09D691}"/>
              </a:ext>
            </a:extLst>
          </p:cNvPr>
          <p:cNvSpPr/>
          <p:nvPr/>
        </p:nvSpPr>
        <p:spPr>
          <a:xfrm>
            <a:off x="853225" y="749426"/>
            <a:ext cx="5843238" cy="1384954"/>
          </a:xfrm>
          <a:prstGeom prst="rect">
            <a:avLst/>
          </a:prstGeom>
          <a:noFill/>
          <a:ln>
            <a:noFill/>
          </a:ln>
        </p:spPr>
        <p:txBody>
          <a:bodyPr spcFirstLastPara="1" wrap="square" lIns="91425" tIns="45700" rIns="91425" bIns="45700" anchor="t" anchorCtr="0">
            <a:spAutoFit/>
          </a:bodyPr>
          <a:lstStyle/>
          <a:p>
            <a:pPr lvl="0" algn="ctr"/>
            <a:r>
              <a:rPr lang="en-US" sz="2800" b="1" dirty="0">
                <a:solidFill>
                  <a:srgbClr val="0070C0"/>
                </a:solidFill>
                <a:latin typeface="Arial Rounded"/>
                <a:ea typeface="Arial Rounded"/>
                <a:cs typeface="Arial Rounded"/>
                <a:sym typeface="Arial Rounded"/>
              </a:rPr>
              <a:t>2</a:t>
            </a:r>
            <a:r>
              <a:rPr lang="vi-VN"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Kể</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lại</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những</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việc</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ông</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bà</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Đùng</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đã</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làm</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khi</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chứng</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kiến</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cảnh</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đất</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hoang</a:t>
            </a:r>
            <a:r>
              <a:rPr lang="en-US" sz="2800" b="1" dirty="0">
                <a:solidFill>
                  <a:srgbClr val="0070C0"/>
                </a:solidFill>
                <a:latin typeface="Arial Rounded"/>
                <a:ea typeface="Arial Rounded"/>
                <a:cs typeface="Arial Rounded"/>
                <a:sym typeface="Arial Rounded"/>
              </a:rPr>
              <a:t>, n</a:t>
            </a:r>
            <a:r>
              <a:rPr lang="vi-VN" sz="2800" b="1" dirty="0">
                <a:solidFill>
                  <a:srgbClr val="0070C0"/>
                </a:solidFill>
                <a:latin typeface="Arial Rounded"/>
                <a:ea typeface="Arial Rounded"/>
                <a:cs typeface="Arial Rounded"/>
                <a:sym typeface="Arial Rounded"/>
              </a:rPr>
              <a:t>ư</a:t>
            </a:r>
            <a:r>
              <a:rPr lang="en-US" sz="2800" b="1" dirty="0" err="1">
                <a:solidFill>
                  <a:srgbClr val="0070C0"/>
                </a:solidFill>
                <a:latin typeface="Arial Rounded"/>
                <a:ea typeface="Arial Rounded"/>
                <a:cs typeface="Arial Rounded"/>
                <a:sym typeface="Arial Rounded"/>
              </a:rPr>
              <a:t>ớc</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ngập</a:t>
            </a:r>
            <a:endParaRPr lang="vi-VN" sz="2800" b="1" dirty="0">
              <a:solidFill>
                <a:srgbClr val="0070C0"/>
              </a:solidFill>
              <a:latin typeface="Arial Rounded"/>
              <a:ea typeface="Arial Rounded"/>
              <a:cs typeface="Arial Rounded"/>
              <a:sym typeface="Arial Rounded"/>
            </a:endParaRPr>
          </a:p>
        </p:txBody>
      </p:sp>
      <p:pic>
        <p:nvPicPr>
          <p:cNvPr id="2050" name="Picture 2" descr="https://b-f9-zpcloud.zdn.vn/3907880273205565252/6852ec9bd04f0c11555e.jpg">
            <a:extLst>
              <a:ext uri="{FF2B5EF4-FFF2-40B4-BE49-F238E27FC236}">
                <a16:creationId xmlns:a16="http://schemas.microsoft.com/office/drawing/2014/main" id="{99ED92D9-C6F8-4B91-933D-3A565D8B94F1}"/>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4577" t="5399" r="1651" b="4827"/>
          <a:stretch/>
        </p:blipFill>
        <p:spPr bwMode="auto">
          <a:xfrm>
            <a:off x="7145873" y="1899167"/>
            <a:ext cx="4593843" cy="21437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24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E3B6357-DB67-46AF-9AC2-008C7A680D31}"/>
              </a:ext>
            </a:extLst>
          </p:cNvPr>
          <p:cNvGrpSpPr/>
          <p:nvPr/>
        </p:nvGrpSpPr>
        <p:grpSpPr>
          <a:xfrm>
            <a:off x="389194" y="3410828"/>
            <a:ext cx="6969756" cy="2677111"/>
            <a:chOff x="654346" y="3444793"/>
            <a:chExt cx="9723485" cy="1873679"/>
          </a:xfrm>
        </p:grpSpPr>
        <p:sp>
          <p:nvSpPr>
            <p:cNvPr id="8" name="Rectangle: Rounded Corners 13">
              <a:extLst>
                <a:ext uri="{FF2B5EF4-FFF2-40B4-BE49-F238E27FC236}">
                  <a16:creationId xmlns:a16="http://schemas.microsoft.com/office/drawing/2014/main" id="{67620CE1-C87D-4E3C-8FD0-73325F6E5792}"/>
                </a:ext>
              </a:extLst>
            </p:cNvPr>
            <p:cNvSpPr/>
            <p:nvPr/>
          </p:nvSpPr>
          <p:spPr>
            <a:xfrm>
              <a:off x="654346" y="3444793"/>
              <a:ext cx="9723485" cy="1873679"/>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effectLst>
                  <a:outerShdw blurRad="38100" dist="38100" dir="2700000" algn="tl">
                    <a:srgbClr val="000000">
                      <a:alpha val="43137"/>
                    </a:srgbClr>
                  </a:outerShdw>
                </a:effectLst>
                <a:latin typeface="Arial" panose="020B0604020202020204" pitchFamily="34" charset="0"/>
                <a:ea typeface="Arial-Rounded" panose="020B0500000000000000" pitchFamily="34" charset="0"/>
                <a:cs typeface="Arial" panose="020B0604020202020204" pitchFamily="34" charset="0"/>
              </a:endParaRPr>
            </a:p>
          </p:txBody>
        </p:sp>
        <p:sp>
          <p:nvSpPr>
            <p:cNvPr id="9" name="TextBox 8">
              <a:extLst>
                <a:ext uri="{FF2B5EF4-FFF2-40B4-BE49-F238E27FC236}">
                  <a16:creationId xmlns:a16="http://schemas.microsoft.com/office/drawing/2014/main" id="{C099DA64-484B-4B68-AFA9-48A3D1367E38}"/>
                </a:ext>
              </a:extLst>
            </p:cNvPr>
            <p:cNvSpPr txBox="1"/>
            <p:nvPr/>
          </p:nvSpPr>
          <p:spPr>
            <a:xfrm>
              <a:off x="671538" y="3595388"/>
              <a:ext cx="9610602" cy="1572488"/>
            </a:xfrm>
            <a:prstGeom prst="rect">
              <a:avLst/>
            </a:prstGeom>
            <a:noFill/>
          </p:spPr>
          <p:txBody>
            <a:bodyPr wrap="square">
              <a:spAutoFit/>
            </a:bodyPr>
            <a:lstStyle/>
            <a:p>
              <a:pPr lvl="0" algn="just"/>
              <a:r>
                <a:rPr lang="vi-VN" sz="2800" dirty="0">
                  <a:solidFill>
                    <a:srgbClr val="7030A0"/>
                  </a:solidFill>
                  <a:ea typeface="Arial-Rounded" panose="020B0500000000000000" pitchFamily="34" charset="0"/>
                  <a:cs typeface="Arial" panose="020B0604020202020204" pitchFamily="34" charset="0"/>
                </a:rPr>
                <a:t>Ông bà Đùng đã làm thành cánh đồng bằng phẳng, rộng rãi, lấy chỗ cho dân ở và cày cấy. Còn con đường ông bà đào bới, nước chảy thành dòng, vượt qua đồi núi, đổ về xuôi tạo thành con sông Đà</a:t>
              </a:r>
              <a:r>
                <a:rPr lang="en-US" sz="2800" dirty="0">
                  <a:solidFill>
                    <a:srgbClr val="7030A0"/>
                  </a:solidFill>
                  <a:ea typeface="Arial-Rounded" panose="020B0500000000000000" pitchFamily="34" charset="0"/>
                  <a:cs typeface="Arial" panose="020B0604020202020204" pitchFamily="34" charset="0"/>
                </a:rPr>
                <a:t>.</a:t>
              </a:r>
              <a:endParaRPr lang="vi-VN" sz="2800" dirty="0">
                <a:solidFill>
                  <a:srgbClr val="7030A0"/>
                </a:solidFill>
                <a:ea typeface="Arial-Rounded" panose="020B0500000000000000" pitchFamily="34" charset="0"/>
                <a:cs typeface="Arial" panose="020B0604020202020204" pitchFamily="34" charset="0"/>
              </a:endParaRPr>
            </a:p>
          </p:txBody>
        </p:sp>
      </p:grpSp>
      <p:pic>
        <p:nvPicPr>
          <p:cNvPr id="12" name="Google Shape;368;p21">
            <a:extLst>
              <a:ext uri="{FF2B5EF4-FFF2-40B4-BE49-F238E27FC236}">
                <a16:creationId xmlns:a16="http://schemas.microsoft.com/office/drawing/2014/main" id="{0082EB2F-FC74-4DEC-9ACB-EACD5229E442}"/>
              </a:ext>
            </a:extLst>
          </p:cNvPr>
          <p:cNvPicPr preferRelativeResize="0"/>
          <p:nvPr/>
        </p:nvPicPr>
        <p:blipFill rotWithShape="1">
          <a:blip r:embed="rId2">
            <a:alphaModFix/>
          </a:blip>
          <a:srcRect l="3879" t="18696" r="3367" b="18875"/>
          <a:stretch/>
        </p:blipFill>
        <p:spPr>
          <a:xfrm>
            <a:off x="154185" y="466585"/>
            <a:ext cx="7610167" cy="2281084"/>
          </a:xfrm>
          <a:prstGeom prst="rect">
            <a:avLst/>
          </a:prstGeom>
          <a:noFill/>
          <a:ln>
            <a:noFill/>
          </a:ln>
        </p:spPr>
      </p:pic>
      <p:sp>
        <p:nvSpPr>
          <p:cNvPr id="13" name="Google Shape;369;p21">
            <a:extLst>
              <a:ext uri="{FF2B5EF4-FFF2-40B4-BE49-F238E27FC236}">
                <a16:creationId xmlns:a16="http://schemas.microsoft.com/office/drawing/2014/main" id="{E3741958-CD31-4CB3-904D-E470DF09D691}"/>
              </a:ext>
            </a:extLst>
          </p:cNvPr>
          <p:cNvSpPr/>
          <p:nvPr/>
        </p:nvSpPr>
        <p:spPr>
          <a:xfrm>
            <a:off x="783622" y="1068538"/>
            <a:ext cx="6351291" cy="1077178"/>
          </a:xfrm>
          <a:prstGeom prst="rect">
            <a:avLst/>
          </a:prstGeom>
          <a:noFill/>
          <a:ln>
            <a:noFill/>
          </a:ln>
        </p:spPr>
        <p:txBody>
          <a:bodyPr spcFirstLastPara="1" wrap="square" lIns="91425" tIns="45700" rIns="91425" bIns="45700" anchor="t" anchorCtr="0">
            <a:spAutoFit/>
          </a:bodyPr>
          <a:lstStyle/>
          <a:p>
            <a:pPr lvl="0" algn="ctr"/>
            <a:r>
              <a:rPr lang="en-US" sz="3200" b="1" dirty="0">
                <a:solidFill>
                  <a:srgbClr val="0070C0"/>
                </a:solidFill>
                <a:latin typeface="Arial Rounded"/>
                <a:ea typeface="Arial Rounded"/>
                <a:cs typeface="Arial Rounded"/>
                <a:sym typeface="Arial Rounded"/>
              </a:rPr>
              <a:t>3</a:t>
            </a:r>
            <a:r>
              <a:rPr lang="vi-VN"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Việc</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làm</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của</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ông</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bà</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Đùng</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đã</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đem</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lại</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kết</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quả</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nh</a:t>
            </a:r>
            <a:r>
              <a:rPr lang="vi-VN" sz="3200" b="1" dirty="0">
                <a:solidFill>
                  <a:srgbClr val="0070C0"/>
                </a:solidFill>
                <a:latin typeface="Arial Rounded"/>
                <a:ea typeface="Arial Rounded"/>
                <a:cs typeface="Arial Rounded"/>
                <a:sym typeface="Arial Rounded"/>
              </a:rPr>
              <a:t>ư</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thế</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nào</a:t>
            </a:r>
            <a:r>
              <a:rPr lang="en-US" sz="3200" b="1" dirty="0">
                <a:solidFill>
                  <a:srgbClr val="0070C0"/>
                </a:solidFill>
                <a:latin typeface="Arial Rounded"/>
                <a:ea typeface="Arial Rounded"/>
                <a:cs typeface="Arial Rounded"/>
                <a:sym typeface="Arial Rounded"/>
              </a:rPr>
              <a:t>?</a:t>
            </a:r>
            <a:endParaRPr lang="vi-VN" sz="3200" b="1" dirty="0">
              <a:solidFill>
                <a:srgbClr val="0070C0"/>
              </a:solidFill>
              <a:latin typeface="Arial Rounded"/>
              <a:ea typeface="Arial Rounded"/>
              <a:cs typeface="Arial Rounded"/>
              <a:sym typeface="Arial Rounded"/>
            </a:endParaRPr>
          </a:p>
        </p:txBody>
      </p:sp>
      <p:pic>
        <p:nvPicPr>
          <p:cNvPr id="11" name="Picture 2" descr="https://b-f9-zpcloud.zdn.vn/3907880273205565252/6852ec9bd04f0c11555e.jpg">
            <a:extLst>
              <a:ext uri="{FF2B5EF4-FFF2-40B4-BE49-F238E27FC236}">
                <a16:creationId xmlns:a16="http://schemas.microsoft.com/office/drawing/2014/main" id="{A3E383C8-B918-4625-93BF-22C61C736DBA}"/>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4577" t="5399" r="1651" b="4827"/>
          <a:stretch/>
        </p:blipFill>
        <p:spPr bwMode="auto">
          <a:xfrm>
            <a:off x="7302681" y="1923336"/>
            <a:ext cx="4593843" cy="21437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84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E3B6357-DB67-46AF-9AC2-008C7A680D31}"/>
              </a:ext>
            </a:extLst>
          </p:cNvPr>
          <p:cNvGrpSpPr/>
          <p:nvPr/>
        </p:nvGrpSpPr>
        <p:grpSpPr>
          <a:xfrm>
            <a:off x="1986432" y="3319937"/>
            <a:ext cx="7531194" cy="2700106"/>
            <a:chOff x="1032702" y="3449693"/>
            <a:chExt cx="9864545" cy="2193212"/>
          </a:xfrm>
        </p:grpSpPr>
        <p:sp>
          <p:nvSpPr>
            <p:cNvPr id="8" name="Rectangle: Rounded Corners 13">
              <a:extLst>
                <a:ext uri="{FF2B5EF4-FFF2-40B4-BE49-F238E27FC236}">
                  <a16:creationId xmlns:a16="http://schemas.microsoft.com/office/drawing/2014/main" id="{67620CE1-C87D-4E3C-8FD0-73325F6E5792}"/>
                </a:ext>
              </a:extLst>
            </p:cNvPr>
            <p:cNvSpPr/>
            <p:nvPr/>
          </p:nvSpPr>
          <p:spPr>
            <a:xfrm>
              <a:off x="1032702" y="3449693"/>
              <a:ext cx="9864545" cy="191790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effectLst>
                  <a:outerShdw blurRad="38100" dist="38100" dir="2700000" algn="tl">
                    <a:srgbClr val="000000">
                      <a:alpha val="43137"/>
                    </a:srgbClr>
                  </a:outerShdw>
                </a:effectLst>
                <a:latin typeface="Arial" panose="020B0604020202020204" pitchFamily="34" charset="0"/>
                <a:ea typeface="Arial-Rounded" panose="020B0500000000000000" pitchFamily="34" charset="0"/>
                <a:cs typeface="Arial" panose="020B0604020202020204" pitchFamily="34" charset="0"/>
              </a:endParaRPr>
            </a:p>
          </p:txBody>
        </p:sp>
        <p:sp>
          <p:nvSpPr>
            <p:cNvPr id="9" name="TextBox 8">
              <a:extLst>
                <a:ext uri="{FF2B5EF4-FFF2-40B4-BE49-F238E27FC236}">
                  <a16:creationId xmlns:a16="http://schemas.microsoft.com/office/drawing/2014/main" id="{C099DA64-484B-4B68-AFA9-48A3D1367E38}"/>
                </a:ext>
              </a:extLst>
            </p:cNvPr>
            <p:cNvSpPr txBox="1"/>
            <p:nvPr/>
          </p:nvSpPr>
          <p:spPr>
            <a:xfrm>
              <a:off x="1355749" y="3467929"/>
              <a:ext cx="9218449" cy="2174976"/>
            </a:xfrm>
            <a:prstGeom prst="rect">
              <a:avLst/>
            </a:prstGeom>
            <a:noFill/>
          </p:spPr>
          <p:txBody>
            <a:bodyPr wrap="square">
              <a:spAutoFit/>
            </a:bodyPr>
            <a:lstStyle/>
            <a:p>
              <a:pPr lvl="0"/>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Phẩm</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chất</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tốt</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đẹp</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của</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ông</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Đùng</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bà</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Đùng</a:t>
              </a:r>
              <a:r>
                <a:rPr lang="en-US" sz="2800" dirty="0">
                  <a:solidFill>
                    <a:srgbClr val="7030A0"/>
                  </a:solidFill>
                  <a:ea typeface="Arial-Rounded" panose="020B0500000000000000" pitchFamily="34" charset="0"/>
                  <a:cs typeface="Arial" panose="020B0604020202020204" pitchFamily="34" charset="0"/>
                </a:rPr>
                <a:t>:</a:t>
              </a:r>
            </a:p>
            <a:p>
              <a:pPr marL="457200" lvl="0" indent="-457200" algn="just">
                <a:buFont typeface="Arial" panose="020B0604020202020204" pitchFamily="34" charset="0"/>
                <a:buChar char="•"/>
              </a:pP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Chăm</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chỉ</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chịu</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khó</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a:p>
              <a:pPr marL="457200" lvl="0" indent="-457200" algn="just">
                <a:buFont typeface="Arial" panose="020B0604020202020204" pitchFamily="34" charset="0"/>
                <a:buChar char="•"/>
              </a:pP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Thông</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minh</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a:p>
              <a:pPr marL="457200" lvl="0" indent="-457200" algn="just">
                <a:buFont typeface="Arial" panose="020B0604020202020204" pitchFamily="34" charset="0"/>
                <a:buChar char="•"/>
              </a:pP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Không</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ngại</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khó</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khan</a:t>
              </a:r>
            </a:p>
            <a:p>
              <a:pPr marL="457200" lvl="0" indent="-457200" algn="just">
                <a:buFont typeface="Arial" panose="020B0604020202020204" pitchFamily="34" charset="0"/>
                <a:buChar char="•"/>
              </a:pP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xả</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thân</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vì</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cộng</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đồng</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a:p>
              <a:pPr marL="457200" lvl="0" indent="-457200" algn="just">
                <a:buFont typeface="Arial" panose="020B0604020202020204" pitchFamily="34" charset="0"/>
                <a:buChar char="•"/>
              </a:pP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grpSp>
      <p:pic>
        <p:nvPicPr>
          <p:cNvPr id="12" name="Google Shape;368;p21">
            <a:extLst>
              <a:ext uri="{FF2B5EF4-FFF2-40B4-BE49-F238E27FC236}">
                <a16:creationId xmlns:a16="http://schemas.microsoft.com/office/drawing/2014/main" id="{0082EB2F-FC74-4DEC-9ACB-EACD5229E442}"/>
              </a:ext>
            </a:extLst>
          </p:cNvPr>
          <p:cNvPicPr preferRelativeResize="0"/>
          <p:nvPr/>
        </p:nvPicPr>
        <p:blipFill rotWithShape="1">
          <a:blip r:embed="rId2">
            <a:alphaModFix/>
          </a:blip>
          <a:srcRect t="19300" b="16078"/>
          <a:stretch/>
        </p:blipFill>
        <p:spPr>
          <a:xfrm>
            <a:off x="611315" y="442180"/>
            <a:ext cx="7949254" cy="2361173"/>
          </a:xfrm>
          <a:prstGeom prst="rect">
            <a:avLst/>
          </a:prstGeom>
          <a:noFill/>
          <a:ln>
            <a:noFill/>
          </a:ln>
        </p:spPr>
      </p:pic>
      <p:sp>
        <p:nvSpPr>
          <p:cNvPr id="13" name="Google Shape;369;p21">
            <a:extLst>
              <a:ext uri="{FF2B5EF4-FFF2-40B4-BE49-F238E27FC236}">
                <a16:creationId xmlns:a16="http://schemas.microsoft.com/office/drawing/2014/main" id="{E3741958-CD31-4CB3-904D-E470DF09D691}"/>
              </a:ext>
            </a:extLst>
          </p:cNvPr>
          <p:cNvSpPr/>
          <p:nvPr/>
        </p:nvSpPr>
        <p:spPr>
          <a:xfrm>
            <a:off x="1860969" y="837956"/>
            <a:ext cx="5843238" cy="1569620"/>
          </a:xfrm>
          <a:prstGeom prst="rect">
            <a:avLst/>
          </a:prstGeom>
          <a:noFill/>
          <a:ln>
            <a:noFill/>
          </a:ln>
        </p:spPr>
        <p:txBody>
          <a:bodyPr spcFirstLastPara="1" wrap="square" lIns="91425" tIns="45700" rIns="91425" bIns="45700" anchor="t" anchorCtr="0">
            <a:spAutoFit/>
          </a:bodyPr>
          <a:lstStyle/>
          <a:p>
            <a:pPr lvl="0" algn="ctr"/>
            <a:r>
              <a:rPr lang="en-US" sz="3200" b="1" dirty="0">
                <a:solidFill>
                  <a:srgbClr val="0070C0"/>
                </a:solidFill>
                <a:latin typeface="Arial Rounded"/>
                <a:ea typeface="Arial Rounded"/>
                <a:cs typeface="Arial Rounded"/>
                <a:sym typeface="Arial Rounded"/>
              </a:rPr>
              <a:t>4</a:t>
            </a:r>
            <a:r>
              <a:rPr lang="vi-VN" sz="3200" b="1" dirty="0">
                <a:solidFill>
                  <a:srgbClr val="0070C0"/>
                </a:solidFill>
                <a:latin typeface="Arial Rounded"/>
                <a:ea typeface="Arial Rounded"/>
                <a:cs typeface="Arial Rounded"/>
                <a:sym typeface="Arial Rounded"/>
              </a:rPr>
              <a:t>. </a:t>
            </a:r>
            <a:r>
              <a:rPr lang="en-US" sz="3200" b="1" dirty="0">
                <a:solidFill>
                  <a:srgbClr val="0070C0"/>
                </a:solidFill>
                <a:latin typeface="Arial Rounded"/>
                <a:ea typeface="Arial Rounded"/>
                <a:cs typeface="Arial Rounded"/>
                <a:sym typeface="Arial Rounded"/>
              </a:rPr>
              <a:t>Theo </a:t>
            </a:r>
            <a:r>
              <a:rPr lang="en-US" sz="3200" b="1" dirty="0" err="1">
                <a:solidFill>
                  <a:srgbClr val="0070C0"/>
                </a:solidFill>
                <a:latin typeface="Arial Rounded"/>
                <a:ea typeface="Arial Rounded"/>
                <a:cs typeface="Arial Rounded"/>
                <a:sym typeface="Arial Rounded"/>
              </a:rPr>
              <a:t>em</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ông</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Đùng</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bà</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Đùng</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có</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những</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phẩm</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chất</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tốt</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đẹp</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nào</a:t>
            </a:r>
            <a:r>
              <a:rPr lang="en-US" sz="3200" b="1" dirty="0">
                <a:solidFill>
                  <a:srgbClr val="0070C0"/>
                </a:solidFill>
                <a:latin typeface="Arial Rounded"/>
                <a:ea typeface="Arial Rounded"/>
                <a:cs typeface="Arial Rounded"/>
                <a:sym typeface="Arial Rounded"/>
              </a:rPr>
              <a:t>?</a:t>
            </a:r>
            <a:endParaRPr lang="vi-VN" sz="3200" b="1" dirty="0">
              <a:solidFill>
                <a:srgbClr val="0070C0"/>
              </a:solidFill>
              <a:latin typeface="Arial Rounded"/>
              <a:ea typeface="Arial Rounded"/>
              <a:cs typeface="Arial Rounded"/>
              <a:sym typeface="Arial Rounded"/>
            </a:endParaRPr>
          </a:p>
        </p:txBody>
      </p:sp>
      <p:pic>
        <p:nvPicPr>
          <p:cNvPr id="11" name="Picture 2" descr="https://b-f9-zpcloud.zdn.vn/1379919274381470490/342520d31407c8599116.jpg">
            <a:extLst>
              <a:ext uri="{FF2B5EF4-FFF2-40B4-BE49-F238E27FC236}">
                <a16:creationId xmlns:a16="http://schemas.microsoft.com/office/drawing/2014/main" id="{F3319EB3-680E-458D-9492-B07996A0F6BD}"/>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50415" y="837956"/>
            <a:ext cx="3035557" cy="1757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78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E3B6357-DB67-46AF-9AC2-008C7A680D31}"/>
              </a:ext>
            </a:extLst>
          </p:cNvPr>
          <p:cNvGrpSpPr/>
          <p:nvPr/>
        </p:nvGrpSpPr>
        <p:grpSpPr>
          <a:xfrm>
            <a:off x="2048395" y="3327187"/>
            <a:ext cx="7751080" cy="1834359"/>
            <a:chOff x="1032702" y="3449694"/>
            <a:chExt cx="9864545" cy="1489992"/>
          </a:xfrm>
        </p:grpSpPr>
        <p:sp>
          <p:nvSpPr>
            <p:cNvPr id="8" name="Rectangle: Rounded Corners 13">
              <a:extLst>
                <a:ext uri="{FF2B5EF4-FFF2-40B4-BE49-F238E27FC236}">
                  <a16:creationId xmlns:a16="http://schemas.microsoft.com/office/drawing/2014/main" id="{67620CE1-C87D-4E3C-8FD0-73325F6E5792}"/>
                </a:ext>
              </a:extLst>
            </p:cNvPr>
            <p:cNvSpPr/>
            <p:nvPr/>
          </p:nvSpPr>
          <p:spPr>
            <a:xfrm>
              <a:off x="1032702" y="3449694"/>
              <a:ext cx="9864545" cy="1463041"/>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effectLst>
                  <a:outerShdw blurRad="38100" dist="38100" dir="2700000" algn="tl">
                    <a:srgbClr val="000000">
                      <a:alpha val="43137"/>
                    </a:srgbClr>
                  </a:outerShdw>
                </a:effectLst>
                <a:latin typeface="Arial" panose="020B0604020202020204" pitchFamily="34" charset="0"/>
                <a:ea typeface="Arial-Rounded" panose="020B0500000000000000" pitchFamily="34" charset="0"/>
                <a:cs typeface="Arial" panose="020B0604020202020204" pitchFamily="34" charset="0"/>
              </a:endParaRPr>
            </a:p>
          </p:txBody>
        </p:sp>
        <p:sp>
          <p:nvSpPr>
            <p:cNvPr id="9" name="TextBox 8">
              <a:extLst>
                <a:ext uri="{FF2B5EF4-FFF2-40B4-BE49-F238E27FC236}">
                  <a16:creationId xmlns:a16="http://schemas.microsoft.com/office/drawing/2014/main" id="{C099DA64-484B-4B68-AFA9-48A3D1367E38}"/>
                </a:ext>
              </a:extLst>
            </p:cNvPr>
            <p:cNvSpPr txBox="1"/>
            <p:nvPr/>
          </p:nvSpPr>
          <p:spPr>
            <a:xfrm>
              <a:off x="1203848" y="3464702"/>
              <a:ext cx="9517074" cy="1474984"/>
            </a:xfrm>
            <a:prstGeom prst="rect">
              <a:avLst/>
            </a:prstGeom>
            <a:noFill/>
          </p:spPr>
          <p:txBody>
            <a:bodyPr wrap="square">
              <a:spAutoFit/>
            </a:bodyPr>
            <a:lstStyle/>
            <a:p>
              <a:pPr lvl="0" algn="just"/>
              <a:r>
                <a:rPr lang="vi-VN" sz="2800" dirty="0">
                  <a:solidFill>
                    <a:srgbClr val="7030A0"/>
                  </a:solidFill>
                  <a:ea typeface="Arial-Rounded" panose="020B0500000000000000" pitchFamily="34" charset="0"/>
                  <a:cs typeface="Arial" panose="020B0604020202020204" pitchFamily="34" charset="0"/>
                </a:rPr>
                <a:t>Câu chuyện đã giải thích  về đặc điểm</a:t>
              </a:r>
              <a:r>
                <a:rPr lang="en-US" sz="2800" dirty="0">
                  <a:solidFill>
                    <a:srgbClr val="7030A0"/>
                  </a:solidFill>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của</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dòng</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sông</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Đà</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ngày</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nay</a:t>
              </a:r>
              <a:r>
                <a:rPr lang="en-US" sz="2800" dirty="0">
                  <a:solidFill>
                    <a:srgbClr val="7030A0"/>
                  </a:solidFill>
                  <a:ea typeface="Arial-Rounded" panose="020B0500000000000000" pitchFamily="34" charset="0"/>
                  <a:cs typeface="Arial" panose="020B0604020202020204" pitchFamily="34" charset="0"/>
                </a:rPr>
                <a:t>:</a:t>
              </a:r>
              <a:r>
                <a:rPr lang="vi-VN" sz="2800" dirty="0">
                  <a:solidFill>
                    <a:srgbClr val="7030A0"/>
                  </a:solidFill>
                  <a:ea typeface="Arial-Rounded" panose="020B0500000000000000" pitchFamily="34" charset="0"/>
                  <a:cs typeface="Arial" panose="020B0604020202020204" pitchFamily="34" charset="0"/>
                </a:rPr>
                <a:t> ngoằn ngoèo, có nhiều thác ghềnh (trăm bảy mươi thác, tr</a:t>
              </a:r>
              <a:r>
                <a:rPr lang="en-US" sz="2800" dirty="0">
                  <a:solidFill>
                    <a:srgbClr val="7030A0"/>
                  </a:solidFill>
                  <a:ea typeface="Arial-Rounded" panose="020B0500000000000000" pitchFamily="34" charset="0"/>
                  <a:cs typeface="Arial" panose="020B0604020202020204" pitchFamily="34" charset="0"/>
                </a:rPr>
                <a:t>ă</a:t>
              </a:r>
              <a:r>
                <a:rPr lang="vi-VN" sz="2800" dirty="0">
                  <a:solidFill>
                    <a:srgbClr val="7030A0"/>
                  </a:solidFill>
                  <a:ea typeface="Arial-Rounded" panose="020B0500000000000000" pitchFamily="34" charset="0"/>
                  <a:cs typeface="Arial" panose="020B0604020202020204" pitchFamily="34" charset="0"/>
                </a:rPr>
                <a:t>m</a:t>
              </a:r>
              <a:r>
                <a:rPr lang="en-US" sz="2800" dirty="0">
                  <a:solidFill>
                    <a:srgbClr val="7030A0"/>
                  </a:solidFill>
                  <a:ea typeface="Arial-Rounded" panose="020B0500000000000000" pitchFamily="34" charset="0"/>
                  <a:cs typeface="Arial" panose="020B0604020202020204" pitchFamily="34" charset="0"/>
                </a:rPr>
                <a:t> </a:t>
              </a:r>
              <a:r>
                <a:rPr lang="vi-VN" sz="2800" dirty="0">
                  <a:solidFill>
                    <a:srgbClr val="7030A0"/>
                  </a:solidFill>
                  <a:ea typeface="Arial-Rounded" panose="020B0500000000000000" pitchFamily="34" charset="0"/>
                  <a:cs typeface="Arial" panose="020B0604020202020204" pitchFamily="34" charset="0"/>
                </a:rPr>
                <a:t>ba mươi ghềnh)</a:t>
              </a:r>
            </a:p>
          </p:txBody>
        </p:sp>
      </p:grpSp>
      <p:pic>
        <p:nvPicPr>
          <p:cNvPr id="12" name="Google Shape;368;p21">
            <a:extLst>
              <a:ext uri="{FF2B5EF4-FFF2-40B4-BE49-F238E27FC236}">
                <a16:creationId xmlns:a16="http://schemas.microsoft.com/office/drawing/2014/main" id="{0082EB2F-FC74-4DEC-9ACB-EACD5229E442}"/>
              </a:ext>
            </a:extLst>
          </p:cNvPr>
          <p:cNvPicPr preferRelativeResize="0"/>
          <p:nvPr/>
        </p:nvPicPr>
        <p:blipFill rotWithShape="1">
          <a:blip r:embed="rId2">
            <a:alphaModFix/>
          </a:blip>
          <a:srcRect l="3291" t="21119" r="3520" b="21972"/>
          <a:stretch/>
        </p:blipFill>
        <p:spPr>
          <a:xfrm>
            <a:off x="2113935" y="534260"/>
            <a:ext cx="7620000" cy="2079374"/>
          </a:xfrm>
          <a:prstGeom prst="rect">
            <a:avLst/>
          </a:prstGeom>
          <a:noFill/>
          <a:ln>
            <a:noFill/>
          </a:ln>
        </p:spPr>
      </p:pic>
      <p:sp>
        <p:nvSpPr>
          <p:cNvPr id="13" name="Google Shape;369;p21">
            <a:extLst>
              <a:ext uri="{FF2B5EF4-FFF2-40B4-BE49-F238E27FC236}">
                <a16:creationId xmlns:a16="http://schemas.microsoft.com/office/drawing/2014/main" id="{E3741958-CD31-4CB3-904D-E470DF09D691}"/>
              </a:ext>
            </a:extLst>
          </p:cNvPr>
          <p:cNvSpPr/>
          <p:nvPr/>
        </p:nvSpPr>
        <p:spPr>
          <a:xfrm>
            <a:off x="2660544" y="1068538"/>
            <a:ext cx="6526782" cy="1077178"/>
          </a:xfrm>
          <a:prstGeom prst="rect">
            <a:avLst/>
          </a:prstGeom>
          <a:noFill/>
          <a:ln>
            <a:noFill/>
          </a:ln>
        </p:spPr>
        <p:txBody>
          <a:bodyPr spcFirstLastPara="1" wrap="square" lIns="91425" tIns="45700" rIns="91425" bIns="45700" anchor="t" anchorCtr="0">
            <a:spAutoFit/>
          </a:bodyPr>
          <a:lstStyle/>
          <a:p>
            <a:pPr lvl="0" algn="ctr"/>
            <a:r>
              <a:rPr lang="en-US" sz="3200" b="1" dirty="0">
                <a:solidFill>
                  <a:srgbClr val="0070C0"/>
                </a:solidFill>
                <a:latin typeface="Arial Rounded"/>
                <a:ea typeface="Arial Rounded"/>
                <a:cs typeface="Arial Rounded"/>
                <a:sym typeface="Arial Rounded"/>
              </a:rPr>
              <a:t>5</a:t>
            </a:r>
            <a:r>
              <a:rPr lang="vi-VN"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Câu</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chuyện</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đã</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giải</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thích</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điều</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gì</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về</a:t>
            </a:r>
            <a:r>
              <a:rPr lang="en-US" sz="3200" b="1" dirty="0">
                <a:solidFill>
                  <a:srgbClr val="0070C0"/>
                </a:solidFill>
                <a:latin typeface="Arial Rounded"/>
                <a:ea typeface="Arial Rounded"/>
                <a:cs typeface="Arial Rounded"/>
                <a:sym typeface="Arial Rounded"/>
              </a:rPr>
              <a:t> con </a:t>
            </a:r>
            <a:r>
              <a:rPr lang="en-US" sz="3200" b="1" dirty="0" err="1">
                <a:solidFill>
                  <a:srgbClr val="0070C0"/>
                </a:solidFill>
                <a:latin typeface="Arial Rounded"/>
                <a:ea typeface="Arial Rounded"/>
                <a:cs typeface="Arial Rounded"/>
                <a:sym typeface="Arial Rounded"/>
              </a:rPr>
              <a:t>sông</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Đà</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ngày</a:t>
            </a:r>
            <a:r>
              <a:rPr lang="en-US" sz="3200" b="1" dirty="0">
                <a:solidFill>
                  <a:srgbClr val="0070C0"/>
                </a:solidFill>
                <a:latin typeface="Arial Rounded"/>
                <a:ea typeface="Arial Rounded"/>
                <a:cs typeface="Arial Rounded"/>
                <a:sym typeface="Arial Rounded"/>
              </a:rPr>
              <a:t> nay?</a:t>
            </a:r>
            <a:endParaRPr lang="vi-VN" sz="3200" b="1" dirty="0">
              <a:solidFill>
                <a:srgbClr val="0070C0"/>
              </a:solidFill>
              <a:latin typeface="Arial Rounded"/>
              <a:ea typeface="Arial Rounded"/>
              <a:cs typeface="Arial Rounded"/>
              <a:sym typeface="Arial Rounded"/>
            </a:endParaRPr>
          </a:p>
        </p:txBody>
      </p:sp>
    </p:spTree>
    <p:extLst>
      <p:ext uri="{BB962C8B-B14F-4D97-AF65-F5344CB8AC3E}">
        <p14:creationId xmlns:p14="http://schemas.microsoft.com/office/powerpoint/2010/main" val="230420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31807" y="431157"/>
            <a:ext cx="1152838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Rounded Corners 7">
            <a:extLst>
              <a:ext uri="{FF2B5EF4-FFF2-40B4-BE49-F238E27FC236}">
                <a16:creationId xmlns:a16="http://schemas.microsoft.com/office/drawing/2014/main" id="{CE7350A1-8345-4FCE-947C-6EC86B2845D8}"/>
              </a:ext>
            </a:extLst>
          </p:cNvPr>
          <p:cNvSpPr/>
          <p:nvPr/>
        </p:nvSpPr>
        <p:spPr>
          <a:xfrm>
            <a:off x="1316584" y="625161"/>
            <a:ext cx="9585325" cy="1162354"/>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Quan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sát</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tranh</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minh</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họa</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cho</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biết</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hai</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ng</a:t>
            </a:r>
            <a:r>
              <a:rPr lang="vi-VN"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ư</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ời</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trong</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tranh</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đang</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làm</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gì</a:t>
            </a:r>
            <a:endPar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pic>
        <p:nvPicPr>
          <p:cNvPr id="6" name="Picture 3">
            <a:extLst>
              <a:ext uri="{FF2B5EF4-FFF2-40B4-BE49-F238E27FC236}">
                <a16:creationId xmlns:a16="http://schemas.microsoft.com/office/drawing/2014/main" id="{85E5040F-E225-4FE1-B76A-5248E3F2D60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964510" y="2595505"/>
            <a:ext cx="4175090" cy="2474981"/>
          </a:xfrm>
          <a:prstGeom prst="rect">
            <a:avLst/>
          </a:prstGeom>
        </p:spPr>
      </p:pic>
      <p:sp>
        <p:nvSpPr>
          <p:cNvPr id="7" name="TextBox 6">
            <a:extLst>
              <a:ext uri="{FF2B5EF4-FFF2-40B4-BE49-F238E27FC236}">
                <a16:creationId xmlns:a16="http://schemas.microsoft.com/office/drawing/2014/main" id="{4A0E05BA-F781-4969-96F2-E993085AA2B6}"/>
              </a:ext>
            </a:extLst>
          </p:cNvPr>
          <p:cNvSpPr txBox="1"/>
          <p:nvPr/>
        </p:nvSpPr>
        <p:spPr>
          <a:xfrm>
            <a:off x="1367793" y="2854964"/>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UTM Cookies" panose="02040603050506020204" pitchFamily="18" charset="0"/>
              </a:rPr>
              <a:t>CHIA </a:t>
            </a:r>
            <a:r>
              <a:rPr lang="en-US" sz="4800" dirty="0" err="1">
                <a:ln w="12700">
                  <a:solidFill>
                    <a:sysClr val="windowText" lastClr="000000"/>
                  </a:solidFill>
                </a:ln>
                <a:solidFill>
                  <a:srgbClr val="FF0000"/>
                </a:solidFill>
                <a:latin typeface="UTM Cookies" panose="02040603050506020204" pitchFamily="18" charset="0"/>
              </a:rPr>
              <a:t>SẺ</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TRƯỚC</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LỚP</a:t>
            </a:r>
            <a:endParaRPr lang="en-US" sz="4800" dirty="0">
              <a:ln w="12700">
                <a:solidFill>
                  <a:sysClr val="windowText" lastClr="000000"/>
                </a:solidFill>
              </a:ln>
              <a:solidFill>
                <a:srgbClr val="FF0000"/>
              </a:solidFill>
              <a:latin typeface="UTM Cookies" panose="02040603050506020204" pitchFamily="18" charset="0"/>
            </a:endParaRPr>
          </a:p>
        </p:txBody>
      </p:sp>
      <p:sp>
        <p:nvSpPr>
          <p:cNvPr id="8" name="TextBox 7">
            <a:extLst>
              <a:ext uri="{FF2B5EF4-FFF2-40B4-BE49-F238E27FC236}">
                <a16:creationId xmlns:a16="http://schemas.microsoft.com/office/drawing/2014/main" id="{B6205EEB-6474-4917-BCD2-7193FF16766D}"/>
              </a:ext>
            </a:extLst>
          </p:cNvPr>
          <p:cNvSpPr txBox="1"/>
          <p:nvPr/>
        </p:nvSpPr>
        <p:spPr>
          <a:xfrm>
            <a:off x="1457268" y="2995857"/>
            <a:ext cx="3592857" cy="1569660"/>
          </a:xfrm>
          <a:prstGeom prst="rect">
            <a:avLst/>
          </a:prstGeom>
          <a:noFill/>
        </p:spPr>
        <p:txBody>
          <a:bodyPr wrap="square" rtlCol="0">
            <a:spAutoFit/>
          </a:bodyPr>
          <a:lstStyle/>
          <a:p>
            <a:pPr algn="ctr">
              <a:defRPr/>
            </a:pPr>
            <a:r>
              <a:rPr lang="en-US" sz="4800" dirty="0" err="1">
                <a:ln w="28575">
                  <a:solidFill>
                    <a:sysClr val="windowText" lastClr="000000"/>
                  </a:solidFill>
                </a:ln>
                <a:solidFill>
                  <a:srgbClr val="FFC000">
                    <a:lumMod val="20000"/>
                    <a:lumOff val="80000"/>
                  </a:srgbClr>
                </a:solidFill>
                <a:latin typeface="UTM Cookies" panose="02040603050506020204" pitchFamily="18" charset="0"/>
              </a:rPr>
              <a:t>THẢO</a:t>
            </a:r>
            <a:r>
              <a:rPr lang="en-US" sz="4800" dirty="0">
                <a:ln w="28575">
                  <a:solidFill>
                    <a:sysClr val="windowText" lastClr="000000"/>
                  </a:solidFill>
                </a:ln>
                <a:solidFill>
                  <a:srgbClr val="FFC000">
                    <a:lumMod val="20000"/>
                    <a:lumOff val="80000"/>
                  </a:srgbClr>
                </a:solidFill>
                <a:latin typeface="UTM Cookies" panose="02040603050506020204" pitchFamily="18" charset="0"/>
              </a:rPr>
              <a:t> </a:t>
            </a:r>
            <a:r>
              <a:rPr lang="en-US" sz="4800" dirty="0" err="1">
                <a:ln w="28575">
                  <a:solidFill>
                    <a:sysClr val="windowText" lastClr="000000"/>
                  </a:solidFill>
                </a:ln>
                <a:solidFill>
                  <a:srgbClr val="FFC000">
                    <a:lumMod val="20000"/>
                    <a:lumOff val="80000"/>
                  </a:srgbClr>
                </a:solidFill>
                <a:latin typeface="UTM Cookies" panose="02040603050506020204" pitchFamily="18" charset="0"/>
              </a:rPr>
              <a:t>LUẬN</a:t>
            </a:r>
            <a:r>
              <a:rPr lang="en-US" sz="4800" dirty="0">
                <a:ln w="28575">
                  <a:solidFill>
                    <a:sysClr val="windowText" lastClr="000000"/>
                  </a:solidFill>
                </a:ln>
                <a:solidFill>
                  <a:srgbClr val="FFC000">
                    <a:lumMod val="20000"/>
                    <a:lumOff val="80000"/>
                  </a:srgbClr>
                </a:solidFill>
                <a:latin typeface="UTM Cookies" panose="02040603050506020204" pitchFamily="18" charset="0"/>
              </a:rPr>
              <a:t> NHÓM</a:t>
            </a:r>
          </a:p>
        </p:txBody>
      </p:sp>
      <p:pic>
        <p:nvPicPr>
          <p:cNvPr id="1026" name="Picture 2" descr="https://b-f9-zpcloud.zdn.vn/1379919274381470490/342520d31407c8599116.jpg">
            <a:extLst>
              <a:ext uri="{FF2B5EF4-FFF2-40B4-BE49-F238E27FC236}">
                <a16:creationId xmlns:a16="http://schemas.microsoft.com/office/drawing/2014/main" id="{ACCD2090-9A76-4054-B54A-9618E9593006}"/>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63933" y="2256837"/>
            <a:ext cx="5814807" cy="3366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78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6C1C2A-66E1-4ED1-88B1-7F7F2DCF05B9}"/>
              </a:ext>
            </a:extLst>
          </p:cNvPr>
          <p:cNvGrpSpPr/>
          <p:nvPr/>
        </p:nvGrpSpPr>
        <p:grpSpPr>
          <a:xfrm>
            <a:off x="802986" y="2417607"/>
            <a:ext cx="10743344" cy="2263075"/>
            <a:chOff x="724328" y="1561673"/>
            <a:chExt cx="10743344" cy="4068565"/>
          </a:xfrm>
        </p:grpSpPr>
        <p:grpSp>
          <p:nvGrpSpPr>
            <p:cNvPr id="2" name="组合 6">
              <a:extLst>
                <a:ext uri="{FF2B5EF4-FFF2-40B4-BE49-F238E27FC236}">
                  <a16:creationId xmlns:a16="http://schemas.microsoft.com/office/drawing/2014/main" id="{E69B8575-5D64-4FA7-8E1B-A20F4CE00BDB}"/>
                </a:ext>
              </a:extLst>
            </p:cNvPr>
            <p:cNvGrpSpPr/>
            <p:nvPr/>
          </p:nvGrpSpPr>
          <p:grpSpPr>
            <a:xfrm>
              <a:off x="724328" y="1561673"/>
              <a:ext cx="10743344" cy="4068565"/>
              <a:chOff x="666750" y="666750"/>
              <a:chExt cx="11049000" cy="5695950"/>
            </a:xfrm>
            <a:effectLst>
              <a:outerShdw blurRad="254000" sx="102000" sy="102000" algn="ctr" rotWithShape="0">
                <a:prstClr val="black">
                  <a:alpha val="25000"/>
                </a:prstClr>
              </a:outerShdw>
            </a:effectLst>
          </p:grpSpPr>
          <p:sp>
            <p:nvSpPr>
              <p:cNvPr id="3" name="圆角矩形 4">
                <a:extLst>
                  <a:ext uri="{FF2B5EF4-FFF2-40B4-BE49-F238E27FC236}">
                    <a16:creationId xmlns:a16="http://schemas.microsoft.com/office/drawing/2014/main" id="{213A34D9-8C3D-4752-9821-9359B8FEA059}"/>
                  </a:ext>
                </a:extLst>
              </p:cNvPr>
              <p:cNvSpPr/>
              <p:nvPr userDrawn="1"/>
            </p:nvSpPr>
            <p:spPr>
              <a:xfrm>
                <a:off x="666750" y="666750"/>
                <a:ext cx="11049000" cy="5695950"/>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圆角矩形 5">
                <a:extLst>
                  <a:ext uri="{FF2B5EF4-FFF2-40B4-BE49-F238E27FC236}">
                    <a16:creationId xmlns:a16="http://schemas.microsoft.com/office/drawing/2014/main" id="{C3B5C5BF-E33D-4435-86E2-291BD118EE18}"/>
                  </a:ext>
                </a:extLst>
              </p:cNvPr>
              <p:cNvSpPr/>
              <p:nvPr/>
            </p:nvSpPr>
            <p:spPr>
              <a:xfrm>
                <a:off x="819149" y="700924"/>
                <a:ext cx="10744203" cy="5471275"/>
              </a:xfrm>
              <a:prstGeom prst="roundRect">
                <a:avLst/>
              </a:prstGeom>
              <a:solidFill>
                <a:sysClr val="window" lastClr="FFFFFF"/>
              </a:solidFill>
              <a:ln w="28575" cap="flat" cmpd="sng" algn="ctr">
                <a:solidFill>
                  <a:srgbClr val="F26D1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D88ABBD9-2E93-45E3-B3C2-995392539856}"/>
                </a:ext>
              </a:extLst>
            </p:cNvPr>
            <p:cNvSpPr txBox="1"/>
            <p:nvPr/>
          </p:nvSpPr>
          <p:spPr>
            <a:xfrm>
              <a:off x="1291553" y="1792146"/>
              <a:ext cx="9608893" cy="2401748"/>
            </a:xfrm>
            <a:prstGeom prst="rect">
              <a:avLst/>
            </a:prstGeom>
            <a:noFill/>
          </p:spPr>
          <p:txBody>
            <a:bodyPr wrap="square" rtlCol="0">
              <a:spAutoFit/>
            </a:bodyPr>
            <a:lstStyle/>
            <a:p>
              <a:pPr algn="just">
                <a:lnSpc>
                  <a:spcPct val="120000"/>
                </a:lnSpc>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Bài đọc kể về những việc</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ông Đùng, bà Đùng đã làm giúp dân. </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Qua</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 đó</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giải thích </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sự</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hình</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thành</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của</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dòng sông Đà </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ngày</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nay</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p>
            <a:p>
              <a:pPr algn="just">
                <a:lnSpc>
                  <a:spcPct val="120000"/>
                </a:lnSpc>
              </a:pPr>
              <a:endPar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F6C403E7-A0D7-480E-B77B-058769A8219D}"/>
              </a:ext>
            </a:extLst>
          </p:cNvPr>
          <p:cNvPicPr>
            <a:picLocks noChangeAspect="1"/>
          </p:cNvPicPr>
          <p:nvPr/>
        </p:nvPicPr>
        <p:blipFill>
          <a:blip r:embed="rId2"/>
          <a:stretch>
            <a:fillRect/>
          </a:stretch>
        </p:blipFill>
        <p:spPr>
          <a:xfrm>
            <a:off x="2697410" y="986279"/>
            <a:ext cx="6954494" cy="836269"/>
          </a:xfrm>
          <a:prstGeom prst="rect">
            <a:avLst/>
          </a:prstGeom>
        </p:spPr>
      </p:pic>
    </p:spTree>
    <p:extLst>
      <p:ext uri="{BB962C8B-B14F-4D97-AF65-F5344CB8AC3E}">
        <p14:creationId xmlns:p14="http://schemas.microsoft.com/office/powerpoint/2010/main" val="191366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9D53CB12-273D-40C7-871E-0FC38A1C2805}"/>
              </a:ext>
            </a:extLst>
          </p:cNvPr>
          <p:cNvSpPr/>
          <p:nvPr/>
        </p:nvSpPr>
        <p:spPr>
          <a:xfrm>
            <a:off x="499688" y="3263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6C174914-6A46-4558-A165-551A8E47CA56}"/>
              </a:ext>
            </a:extLst>
          </p:cNvPr>
          <p:cNvGrpSpPr/>
          <p:nvPr/>
        </p:nvGrpSpPr>
        <p:grpSpPr>
          <a:xfrm>
            <a:off x="1353313" y="1754624"/>
            <a:ext cx="3971306" cy="4746902"/>
            <a:chOff x="4696770" y="781585"/>
            <a:chExt cx="3318433" cy="4028994"/>
          </a:xfrm>
        </p:grpSpPr>
        <p:pic>
          <p:nvPicPr>
            <p:cNvPr id="26" name="Picture 25">
              <a:extLst>
                <a:ext uri="{FF2B5EF4-FFF2-40B4-BE49-F238E27FC236}">
                  <a16:creationId xmlns:a16="http://schemas.microsoft.com/office/drawing/2014/main" id="{37138C38-D972-44AB-99B9-A0C82C27D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7" name="Picture 26">
              <a:extLst>
                <a:ext uri="{FF2B5EF4-FFF2-40B4-BE49-F238E27FC236}">
                  <a16:creationId xmlns:a16="http://schemas.microsoft.com/office/drawing/2014/main" id="{C2F7798A-35EC-4A6D-BFC4-BAA7D9A8931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8" name="Picture 27">
            <a:extLst>
              <a:ext uri="{FF2B5EF4-FFF2-40B4-BE49-F238E27FC236}">
                <a16:creationId xmlns:a16="http://schemas.microsoft.com/office/drawing/2014/main" id="{84C56577-784B-4A74-AD8C-0265D1DBE3E4}"/>
              </a:ext>
            </a:extLst>
          </p:cNvPr>
          <p:cNvPicPr>
            <a:picLocks noChangeAspect="1"/>
          </p:cNvPicPr>
          <p:nvPr/>
        </p:nvPicPr>
        <p:blipFill>
          <a:blip r:embed="rId4"/>
          <a:stretch>
            <a:fillRect/>
          </a:stretch>
        </p:blipFill>
        <p:spPr>
          <a:xfrm>
            <a:off x="3710585" y="2056547"/>
            <a:ext cx="9126503" cy="1347333"/>
          </a:xfrm>
          <a:prstGeom prst="rect">
            <a:avLst/>
          </a:prstGeom>
        </p:spPr>
      </p:pic>
    </p:spTree>
    <p:extLst>
      <p:ext uri="{BB962C8B-B14F-4D97-AF65-F5344CB8AC3E}">
        <p14:creationId xmlns:p14="http://schemas.microsoft.com/office/powerpoint/2010/main" val="3050292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3B97E15D-2B7B-42F7-8387-EEEBB80F99EE}"/>
              </a:ext>
            </a:extLst>
          </p:cNvPr>
          <p:cNvSpPr txBox="1"/>
          <p:nvPr/>
        </p:nvSpPr>
        <p:spPr>
          <a:xfrm>
            <a:off x="508546" y="824894"/>
            <a:ext cx="11174907" cy="58477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Ngày xửa ngày xưa, ở xứ Mường Bi xuất hiện một đôi vợ chồng cao lớn khác thường. Họ đứng </a:t>
            </a:r>
            <a:r>
              <a:rPr kumimoji="0" lang="vi-VN" sz="2200" b="0" i="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hơn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năm lần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đỉnh núi cao nhất. Người Mường hay gọi họ là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ông Đùng, bà Đùng</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nghĩa là ông bà </a:t>
            </a:r>
            <a:r>
              <a:rPr kumimoji="0" lang="vi-VN" sz="2200" b="0" i="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khổng lổ</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等线" panose="020F0502020204030204"/>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Hồi ấy, đất thì cao thấp, lồi lõm. Cây cối hoang dại mọc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chằng chịt</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Nước thì chảy từ lòng đất, ngập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lênh láng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khắp nơi. Thấy vậy, ông Đùng, bà Đùng </a:t>
            </a:r>
            <a:r>
              <a:rPr kumimoji="0" lang="vi-VN" sz="2200" b="0" i="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liền</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ra tay</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Chỉ một ngày, ông bà đã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nhổ cây</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san đất</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làm thành cánh đồng bằng phẳng, rộng rãi, lấy chỗ cho dân ở và cày cấy.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Ông Đùng bàn với vợ làm một con đường dẫn nước đi, tránh để nước </a:t>
            </a:r>
            <a:r>
              <a:rPr kumimoji="0" lang="vi-VN" sz="2200" b="0" i="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tràn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lênh láng. Ông Đùng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lom khom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dùng tay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bới</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đất đằng trước, bà Đùng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hì hụi vét</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đất đằng sau. Họ làm việc suốt ngày đêm, cùng </a:t>
            </a:r>
            <a:r>
              <a:rPr kumimoji="0" lang="vi-VN" sz="2200" b="0" i="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trò chuyện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vui vẻ. Thế rồi, theo con đường ông bà Đùng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đào bới</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nước đã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chảy </a:t>
            </a:r>
            <a:r>
              <a:rPr kumimoji="0" lang="vi-VN" sz="2200" b="0" i="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thành dòng</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vượt</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qua đồi núi,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đổ</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về xuôi. Đó chính là sông Đà ngày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Xong mọi việc, ông bà Đùng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ngẩng đầu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nhìn lại mới biết: Do </a:t>
            </a:r>
            <a:r>
              <a:rPr kumimoji="0" lang="vi-VN" sz="2200" b="0" i="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vét</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đất ban đêm, không nhìn rõ, dòng sông đã không thẳng. Nơi chưa được vét, đất đá </a:t>
            </a:r>
            <a:r>
              <a:rPr kumimoji="0" lang="vi-VN" sz="2200" b="0" i="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cản trở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dòng chảy và tạo thành thác ghềnh. Vì thế, sông Đà mới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ngoằn ngoèo</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có tới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trăm b</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ả</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y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mươi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ác, trăm ba mươi ghềnh” như bây giờ.</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(Theo Truyện cổ dân tộc Mường)</a:t>
            </a: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87119743-7DDC-498C-955C-98668BE28D5C}"/>
              </a:ext>
            </a:extLst>
          </p:cNvPr>
          <p:cNvGrpSpPr/>
          <p:nvPr/>
        </p:nvGrpSpPr>
        <p:grpSpPr>
          <a:xfrm>
            <a:off x="240393" y="665578"/>
            <a:ext cx="608798" cy="619125"/>
            <a:chOff x="-93175" y="1999914"/>
            <a:chExt cx="931530" cy="931530"/>
          </a:xfrm>
        </p:grpSpPr>
        <p:pic>
          <p:nvPicPr>
            <p:cNvPr id="32" name="Picture 31" descr="A picture containing vector graphics&#10;&#10;Description automatically generated">
              <a:extLst>
                <a:ext uri="{FF2B5EF4-FFF2-40B4-BE49-F238E27FC236}">
                  <a16:creationId xmlns:a16="http://schemas.microsoft.com/office/drawing/2014/main" id="{B2B6BB3D-FB96-4500-A787-367A9359A1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3" name="TextBox 32">
              <a:extLst>
                <a:ext uri="{FF2B5EF4-FFF2-40B4-BE49-F238E27FC236}">
                  <a16:creationId xmlns:a16="http://schemas.microsoft.com/office/drawing/2014/main" id="{F964AF5D-1739-47BB-AD2E-6ABF70E5F0A4}"/>
                </a:ext>
              </a:extLst>
            </p:cNvPr>
            <p:cNvSpPr txBox="1"/>
            <p:nvPr/>
          </p:nvSpPr>
          <p:spPr>
            <a:xfrm>
              <a:off x="-40415" y="2120406"/>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35" name="Group 34">
            <a:extLst>
              <a:ext uri="{FF2B5EF4-FFF2-40B4-BE49-F238E27FC236}">
                <a16:creationId xmlns:a16="http://schemas.microsoft.com/office/drawing/2014/main" id="{27DF2052-B7B9-456A-976F-F83E38AC4964}"/>
              </a:ext>
            </a:extLst>
          </p:cNvPr>
          <p:cNvGrpSpPr/>
          <p:nvPr/>
        </p:nvGrpSpPr>
        <p:grpSpPr>
          <a:xfrm>
            <a:off x="278129" y="1667418"/>
            <a:ext cx="608798" cy="619125"/>
            <a:chOff x="-93175" y="1999914"/>
            <a:chExt cx="931530" cy="931530"/>
          </a:xfrm>
        </p:grpSpPr>
        <p:pic>
          <p:nvPicPr>
            <p:cNvPr id="36" name="Picture 35" descr="A picture containing vector graphics&#10;&#10;Description automatically generated">
              <a:extLst>
                <a:ext uri="{FF2B5EF4-FFF2-40B4-BE49-F238E27FC236}">
                  <a16:creationId xmlns:a16="http://schemas.microsoft.com/office/drawing/2014/main" id="{F05212DA-0E6A-43DA-8BD1-94013E24C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7" name="TextBox 36">
              <a:extLst>
                <a:ext uri="{FF2B5EF4-FFF2-40B4-BE49-F238E27FC236}">
                  <a16:creationId xmlns:a16="http://schemas.microsoft.com/office/drawing/2014/main" id="{856A519B-9C4F-4A8B-B308-2E07DAA5FB74}"/>
                </a:ext>
              </a:extLst>
            </p:cNvPr>
            <p:cNvSpPr txBox="1"/>
            <p:nvPr/>
          </p:nvSpPr>
          <p:spPr>
            <a:xfrm>
              <a:off x="-45396" y="2069868"/>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40" name="Group 39">
            <a:extLst>
              <a:ext uri="{FF2B5EF4-FFF2-40B4-BE49-F238E27FC236}">
                <a16:creationId xmlns:a16="http://schemas.microsoft.com/office/drawing/2014/main" id="{B77169CB-D734-4159-9549-D6D7C85C9878}"/>
              </a:ext>
            </a:extLst>
          </p:cNvPr>
          <p:cNvGrpSpPr/>
          <p:nvPr/>
        </p:nvGrpSpPr>
        <p:grpSpPr>
          <a:xfrm>
            <a:off x="180214" y="3025768"/>
            <a:ext cx="608798" cy="619125"/>
            <a:chOff x="-93175" y="1999914"/>
            <a:chExt cx="931530" cy="931530"/>
          </a:xfrm>
        </p:grpSpPr>
        <p:pic>
          <p:nvPicPr>
            <p:cNvPr id="41" name="Picture 40" descr="A picture containing vector graphics&#10;&#10;Description automatically generated">
              <a:extLst>
                <a:ext uri="{FF2B5EF4-FFF2-40B4-BE49-F238E27FC236}">
                  <a16:creationId xmlns:a16="http://schemas.microsoft.com/office/drawing/2014/main" id="{5DEBFD10-8A32-48AA-9EC0-F8676ED387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2" name="TextBox 41">
              <a:extLst>
                <a:ext uri="{FF2B5EF4-FFF2-40B4-BE49-F238E27FC236}">
                  <a16:creationId xmlns:a16="http://schemas.microsoft.com/office/drawing/2014/main" id="{CE05E325-AFA1-474D-9CB6-54E2D12BA121}"/>
                </a:ext>
              </a:extLst>
            </p:cNvPr>
            <p:cNvSpPr txBox="1"/>
            <p:nvPr/>
          </p:nvSpPr>
          <p:spPr>
            <a:xfrm>
              <a:off x="-54899" y="2072062"/>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43" name="Group 42">
            <a:extLst>
              <a:ext uri="{FF2B5EF4-FFF2-40B4-BE49-F238E27FC236}">
                <a16:creationId xmlns:a16="http://schemas.microsoft.com/office/drawing/2014/main" id="{3B18D889-A5AC-45BA-900D-8F1346E791F5}"/>
              </a:ext>
            </a:extLst>
          </p:cNvPr>
          <p:cNvGrpSpPr/>
          <p:nvPr/>
        </p:nvGrpSpPr>
        <p:grpSpPr>
          <a:xfrm>
            <a:off x="230672" y="4794849"/>
            <a:ext cx="608798" cy="619125"/>
            <a:chOff x="-93175" y="1999914"/>
            <a:chExt cx="931530" cy="931530"/>
          </a:xfrm>
        </p:grpSpPr>
        <p:pic>
          <p:nvPicPr>
            <p:cNvPr id="44" name="Picture 43" descr="A picture containing vector graphics&#10;&#10;Description automatically generated">
              <a:extLst>
                <a:ext uri="{FF2B5EF4-FFF2-40B4-BE49-F238E27FC236}">
                  <a16:creationId xmlns:a16="http://schemas.microsoft.com/office/drawing/2014/main" id="{ED43381E-F5CA-4BB8-9DAE-D372C2EB52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5" name="TextBox 44">
              <a:extLst>
                <a:ext uri="{FF2B5EF4-FFF2-40B4-BE49-F238E27FC236}">
                  <a16:creationId xmlns:a16="http://schemas.microsoft.com/office/drawing/2014/main" id="{4BE7E940-6B1C-44C8-9BFC-8E122DBAED20}"/>
                </a:ext>
              </a:extLst>
            </p:cNvPr>
            <p:cNvSpPr txBox="1"/>
            <p:nvPr/>
          </p:nvSpPr>
          <p:spPr>
            <a:xfrm>
              <a:off x="-61846" y="2125547"/>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4</a:t>
              </a:r>
            </a:p>
          </p:txBody>
        </p:sp>
      </p:grpSp>
      <p:sp>
        <p:nvSpPr>
          <p:cNvPr id="25" name="TextBox 24">
            <a:extLst>
              <a:ext uri="{FF2B5EF4-FFF2-40B4-BE49-F238E27FC236}">
                <a16:creationId xmlns:a16="http://schemas.microsoft.com/office/drawing/2014/main" id="{4B597D28-72E0-4ECB-88B8-75C398EB532C}"/>
              </a:ext>
            </a:extLst>
          </p:cNvPr>
          <p:cNvSpPr txBox="1"/>
          <p:nvPr/>
        </p:nvSpPr>
        <p:spPr>
          <a:xfrm>
            <a:off x="3146545" y="394007"/>
            <a:ext cx="5948672" cy="430887"/>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9Slide03 SVNAcherus" panose="02000505000000020004" pitchFamily="2" charset="0"/>
                <a:ea typeface="Arial-Rounded" panose="020B0500000000000000" pitchFamily="34" charset="0"/>
                <a:cs typeface="Arial-Rounded" panose="020B0500000000000000" pitchFamily="34" charset="0"/>
              </a:rPr>
              <a:t>SỰ TÍCH ÔNG ĐÙNG, BÀ ĐÙNG</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9151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53"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p:cTn id="10" dur="500" fill="hold"/>
                                        <p:tgtEl>
                                          <p:spTgt spid="31"/>
                                        </p:tgtEl>
                                        <p:attrNameLst>
                                          <p:attrName>ppt_w</p:attrName>
                                        </p:attrNameLst>
                                      </p:cBhvr>
                                      <p:tavLst>
                                        <p:tav tm="0">
                                          <p:val>
                                            <p:fltVal val="0"/>
                                          </p:val>
                                        </p:tav>
                                        <p:tav tm="100000">
                                          <p:val>
                                            <p:strVal val="#ppt_w"/>
                                          </p:val>
                                        </p:tav>
                                      </p:tavLst>
                                    </p:anim>
                                    <p:anim calcmode="lin" valueType="num">
                                      <p:cBhvr>
                                        <p:cTn id="11" dur="500" fill="hold"/>
                                        <p:tgtEl>
                                          <p:spTgt spid="31"/>
                                        </p:tgtEl>
                                        <p:attrNameLst>
                                          <p:attrName>ppt_h</p:attrName>
                                        </p:attrNameLst>
                                      </p:cBhvr>
                                      <p:tavLst>
                                        <p:tav tm="0">
                                          <p:val>
                                            <p:fltVal val="0"/>
                                          </p:val>
                                        </p:tav>
                                        <p:tav tm="100000">
                                          <p:val>
                                            <p:strVal val="#ppt_h"/>
                                          </p:val>
                                        </p:tav>
                                      </p:tavLst>
                                    </p:anim>
                                    <p:animEffect transition="in" filter="fade">
                                      <p:cBhvr>
                                        <p:cTn id="12" dur="500"/>
                                        <p:tgtEl>
                                          <p:spTgt spid="31"/>
                                        </p:tgtEl>
                                      </p:cBhvr>
                                    </p:animEffect>
                                  </p:childTnLst>
                                </p:cTn>
                              </p:par>
                              <p:par>
                                <p:cTn id="13" presetID="53" presetClass="entr" presetSubtype="16"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par>
                                <p:cTn id="18" presetID="53" presetClass="entr" presetSubtype="16"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p:cTn id="20" dur="500" fill="hold"/>
                                        <p:tgtEl>
                                          <p:spTgt spid="40"/>
                                        </p:tgtEl>
                                        <p:attrNameLst>
                                          <p:attrName>ppt_w</p:attrName>
                                        </p:attrNameLst>
                                      </p:cBhvr>
                                      <p:tavLst>
                                        <p:tav tm="0">
                                          <p:val>
                                            <p:fltVal val="0"/>
                                          </p:val>
                                        </p:tav>
                                        <p:tav tm="100000">
                                          <p:val>
                                            <p:strVal val="#ppt_w"/>
                                          </p:val>
                                        </p:tav>
                                      </p:tavLst>
                                    </p:anim>
                                    <p:anim calcmode="lin" valueType="num">
                                      <p:cBhvr>
                                        <p:cTn id="21" dur="500" fill="hold"/>
                                        <p:tgtEl>
                                          <p:spTgt spid="40"/>
                                        </p:tgtEl>
                                        <p:attrNameLst>
                                          <p:attrName>ppt_h</p:attrName>
                                        </p:attrNameLst>
                                      </p:cBhvr>
                                      <p:tavLst>
                                        <p:tav tm="0">
                                          <p:val>
                                            <p:fltVal val="0"/>
                                          </p:val>
                                        </p:tav>
                                        <p:tav tm="100000">
                                          <p:val>
                                            <p:strVal val="#ppt_h"/>
                                          </p:val>
                                        </p:tav>
                                      </p:tavLst>
                                    </p:anim>
                                    <p:animEffect transition="in" filter="fade">
                                      <p:cBhvr>
                                        <p:cTn id="22" dur="500"/>
                                        <p:tgtEl>
                                          <p:spTgt spid="40"/>
                                        </p:tgtEl>
                                      </p:cBhvr>
                                    </p:animEffect>
                                  </p:childTnLst>
                                </p:cTn>
                              </p:par>
                              <p:par>
                                <p:cTn id="23" presetID="53" presetClass="entr" presetSubtype="16"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p:cTn id="25" dur="500" fill="hold"/>
                                        <p:tgtEl>
                                          <p:spTgt spid="43"/>
                                        </p:tgtEl>
                                        <p:attrNameLst>
                                          <p:attrName>ppt_w</p:attrName>
                                        </p:attrNameLst>
                                      </p:cBhvr>
                                      <p:tavLst>
                                        <p:tav tm="0">
                                          <p:val>
                                            <p:fltVal val="0"/>
                                          </p:val>
                                        </p:tav>
                                        <p:tav tm="100000">
                                          <p:val>
                                            <p:strVal val="#ppt_w"/>
                                          </p:val>
                                        </p:tav>
                                      </p:tavLst>
                                    </p:anim>
                                    <p:anim calcmode="lin" valueType="num">
                                      <p:cBhvr>
                                        <p:cTn id="26" dur="500" fill="hold"/>
                                        <p:tgtEl>
                                          <p:spTgt spid="43"/>
                                        </p:tgtEl>
                                        <p:attrNameLst>
                                          <p:attrName>ppt_h</p:attrName>
                                        </p:attrNameLst>
                                      </p:cBhvr>
                                      <p:tavLst>
                                        <p:tav tm="0">
                                          <p:val>
                                            <p:fltVal val="0"/>
                                          </p:val>
                                        </p:tav>
                                        <p:tav tm="100000">
                                          <p:val>
                                            <p:strVal val="#ppt_h"/>
                                          </p:val>
                                        </p:tav>
                                      </p:tavLst>
                                    </p:anim>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9D53CB12-273D-40C7-871E-0FC38A1C2805}"/>
              </a:ext>
            </a:extLst>
          </p:cNvPr>
          <p:cNvSpPr/>
          <p:nvPr/>
        </p:nvSpPr>
        <p:spPr>
          <a:xfrm>
            <a:off x="499688" y="3263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Diagonal Corners Rounded 6">
            <a:extLst>
              <a:ext uri="{FF2B5EF4-FFF2-40B4-BE49-F238E27FC236}">
                <a16:creationId xmlns:a16="http://schemas.microsoft.com/office/drawing/2014/main" id="{748785F9-6198-4903-9039-E01F8700B7EC}"/>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1A3471B8-1286-4990-9DA7-CD7E709D2D78}"/>
              </a:ext>
            </a:extLst>
          </p:cNvPr>
          <p:cNvGrpSpPr/>
          <p:nvPr/>
        </p:nvGrpSpPr>
        <p:grpSpPr>
          <a:xfrm>
            <a:off x="3026511" y="2300850"/>
            <a:ext cx="6043728" cy="3704100"/>
            <a:chOff x="3110258" y="1375900"/>
            <a:chExt cx="6043728" cy="3704100"/>
          </a:xfrm>
        </p:grpSpPr>
        <p:grpSp>
          <p:nvGrpSpPr>
            <p:cNvPr id="9" name="Group 8">
              <a:extLst>
                <a:ext uri="{FF2B5EF4-FFF2-40B4-BE49-F238E27FC236}">
                  <a16:creationId xmlns:a16="http://schemas.microsoft.com/office/drawing/2014/main" id="{062151E8-5178-401F-AEAF-3DA4ED7C13CC}"/>
                </a:ext>
              </a:extLst>
            </p:cNvPr>
            <p:cNvGrpSpPr/>
            <p:nvPr/>
          </p:nvGrpSpPr>
          <p:grpSpPr>
            <a:xfrm>
              <a:off x="3110258" y="1375900"/>
              <a:ext cx="6043728" cy="3704100"/>
              <a:chOff x="6290338" y="2737340"/>
              <a:chExt cx="6043728" cy="3704100"/>
            </a:xfrm>
          </p:grpSpPr>
          <p:sp>
            <p:nvSpPr>
              <p:cNvPr id="14" name="Rectangle: Rounded Corners 22">
                <a:extLst>
                  <a:ext uri="{FF2B5EF4-FFF2-40B4-BE49-F238E27FC236}">
                    <a16:creationId xmlns:a16="http://schemas.microsoft.com/office/drawing/2014/main" id="{AF535E99-DD09-4B16-B00B-8B80AA5CF73D}"/>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id="{27B02FEA-7CB3-4A9A-9C88-79C12DF2750F}"/>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16" name="Group 15">
                <a:extLst>
                  <a:ext uri="{FF2B5EF4-FFF2-40B4-BE49-F238E27FC236}">
                    <a16:creationId xmlns:a16="http://schemas.microsoft.com/office/drawing/2014/main" id="{7D38B876-7A1C-48EF-A230-1996F6A71B47}"/>
                  </a:ext>
                </a:extLst>
              </p:cNvPr>
              <p:cNvGrpSpPr/>
              <p:nvPr/>
            </p:nvGrpSpPr>
            <p:grpSpPr>
              <a:xfrm>
                <a:off x="6574644" y="2737340"/>
                <a:ext cx="5252956" cy="1339052"/>
                <a:chOff x="776392" y="989781"/>
                <a:chExt cx="5252956" cy="1339052"/>
              </a:xfrm>
            </p:grpSpPr>
            <p:grpSp>
              <p:nvGrpSpPr>
                <p:cNvPr id="17" name="Group 16">
                  <a:extLst>
                    <a:ext uri="{FF2B5EF4-FFF2-40B4-BE49-F238E27FC236}">
                      <a16:creationId xmlns:a16="http://schemas.microsoft.com/office/drawing/2014/main" id="{D97E8B6D-E0A5-4625-8ADE-687FAFBEA498}"/>
                    </a:ext>
                  </a:extLst>
                </p:cNvPr>
                <p:cNvGrpSpPr/>
                <p:nvPr/>
              </p:nvGrpSpPr>
              <p:grpSpPr>
                <a:xfrm>
                  <a:off x="963950" y="1519310"/>
                  <a:ext cx="5065398" cy="784830"/>
                  <a:chOff x="963950" y="1519310"/>
                  <a:chExt cx="5065398" cy="784830"/>
                </a:xfrm>
              </p:grpSpPr>
              <p:pic>
                <p:nvPicPr>
                  <p:cNvPr id="19" name="Picture 18" descr="Shape, rectangle&#10;&#10;Description automatically generated">
                    <a:extLst>
                      <a:ext uri="{FF2B5EF4-FFF2-40B4-BE49-F238E27FC236}">
                        <a16:creationId xmlns:a16="http://schemas.microsoft.com/office/drawing/2014/main" id="{8AC83E17-008F-488B-810C-917253727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20" name="TextBox 19">
                    <a:extLst>
                      <a:ext uri="{FF2B5EF4-FFF2-40B4-BE49-F238E27FC236}">
                        <a16:creationId xmlns:a16="http://schemas.microsoft.com/office/drawing/2014/main" id="{3BB2A766-C6A3-42D8-8AEA-9E4F375E4EF9}"/>
                      </a:ext>
                    </a:extLst>
                  </p:cNvPr>
                  <p:cNvSpPr txBox="1"/>
                  <p:nvPr/>
                </p:nvSpPr>
                <p:spPr>
                  <a:xfrm>
                    <a:off x="1187311" y="1568694"/>
                    <a:ext cx="4399548" cy="646331"/>
                  </a:xfrm>
                  <a:prstGeom prst="rect">
                    <a:avLst/>
                  </a:prstGeom>
                  <a:noFill/>
                </p:spPr>
                <p:txBody>
                  <a:bodyPr wrap="square">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17">
                  <a:extLst>
                    <a:ext uri="{FF2B5EF4-FFF2-40B4-BE49-F238E27FC236}">
                      <a16:creationId xmlns:a16="http://schemas.microsoft.com/office/drawing/2014/main" id="{7A92AABF-AF3D-44CD-BF84-E32589ACAA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0" name="Group 9">
              <a:extLst>
                <a:ext uri="{FF2B5EF4-FFF2-40B4-BE49-F238E27FC236}">
                  <a16:creationId xmlns:a16="http://schemas.microsoft.com/office/drawing/2014/main" id="{654F5EB6-50EA-4E94-98B2-11B36EA68579}"/>
                </a:ext>
              </a:extLst>
            </p:cNvPr>
            <p:cNvGrpSpPr/>
            <p:nvPr/>
          </p:nvGrpSpPr>
          <p:grpSpPr>
            <a:xfrm>
              <a:off x="8065819" y="1400579"/>
              <a:ext cx="1088167" cy="1371597"/>
              <a:chOff x="8029817" y="1568560"/>
              <a:chExt cx="1088167" cy="1371597"/>
            </a:xfrm>
          </p:grpSpPr>
          <p:pic>
            <p:nvPicPr>
              <p:cNvPr id="11" name="Picture 10">
                <a:extLst>
                  <a:ext uri="{FF2B5EF4-FFF2-40B4-BE49-F238E27FC236}">
                    <a16:creationId xmlns:a16="http://schemas.microsoft.com/office/drawing/2014/main" id="{45F63470-AF88-471C-B0D0-9DFE45BA66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EA66792E-B1A4-471C-A569-297CFAF2F7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3" name="Picture 12">
                <a:extLst>
                  <a:ext uri="{FF2B5EF4-FFF2-40B4-BE49-F238E27FC236}">
                    <a16:creationId xmlns:a16="http://schemas.microsoft.com/office/drawing/2014/main" id="{BB48A3B6-6C7F-43B4-ACC6-C45B6B7E25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21" name="Picture 20">
            <a:extLst>
              <a:ext uri="{FF2B5EF4-FFF2-40B4-BE49-F238E27FC236}">
                <a16:creationId xmlns:a16="http://schemas.microsoft.com/office/drawing/2014/main" id="{EC58B6F5-9605-4993-AE01-C911F0A1F679}"/>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13580020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8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979DA3-F43B-7089-516D-50A070950DBC}"/>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grpSp>
        <p:nvGrpSpPr>
          <p:cNvPr id="45" name="Group 44">
            <a:extLst>
              <a:ext uri="{FF2B5EF4-FFF2-40B4-BE49-F238E27FC236}">
                <a16:creationId xmlns:a16="http://schemas.microsoft.com/office/drawing/2014/main" id="{1CA14B3C-87C3-2122-95F1-9B89E7B57F4B}"/>
              </a:ext>
            </a:extLst>
          </p:cNvPr>
          <p:cNvGrpSpPr/>
          <p:nvPr/>
        </p:nvGrpSpPr>
        <p:grpSpPr>
          <a:xfrm>
            <a:off x="3222898" y="169876"/>
            <a:ext cx="8778662" cy="6518247"/>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26439"/>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Calibri" panose="020F0502020204030204"/>
                  <a:ea typeface="+mn-ea"/>
                  <a:cs typeface="+mn-cs"/>
                </a:rPr>
                <a:t>TẬP VIẾT</a:t>
              </a:r>
            </a:p>
          </p:txBody>
        </p:sp>
      </p:grpSp>
      <p:grpSp>
        <p:nvGrpSpPr>
          <p:cNvPr id="4" name="Group 3"/>
          <p:cNvGrpSpPr/>
          <p:nvPr/>
        </p:nvGrpSpPr>
        <p:grpSpPr>
          <a:xfrm>
            <a:off x="828810" y="1530511"/>
            <a:ext cx="2203648" cy="4608000"/>
            <a:chOff x="2418461" y="1530511"/>
            <a:chExt cx="2203648" cy="4608000"/>
          </a:xfrm>
        </p:grpSpPr>
        <p:pic>
          <p:nvPicPr>
            <p:cNvPr id="7" name="Picture 6">
              <a:extLst>
                <a:ext uri="{FF2B5EF4-FFF2-40B4-BE49-F238E27FC236}">
                  <a16:creationId xmlns:a16="http://schemas.microsoft.com/office/drawing/2014/main" id="{38D8016B-AC90-B90D-D578-DBB30740986E}"/>
                </a:ext>
              </a:extLst>
            </p:cNvPr>
            <p:cNvPicPr>
              <a:picLocks noChangeAspect="1"/>
            </p:cNvPicPr>
            <p:nvPr/>
          </p:nvPicPr>
          <p:blipFill>
            <a:blip r:embed="rId5"/>
            <a:stretch>
              <a:fillRect/>
            </a:stretch>
          </p:blipFill>
          <p:spPr>
            <a:xfrm>
              <a:off x="2418461" y="1530511"/>
              <a:ext cx="2203648" cy="4608000"/>
            </a:xfrm>
            <a:prstGeom prst="rect">
              <a:avLst/>
            </a:prstGeom>
          </p:spPr>
        </p:pic>
        <p:pic>
          <p:nvPicPr>
            <p:cNvPr id="16"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6" name="Picture 5">
            <a:extLst>
              <a:ext uri="{FF2B5EF4-FFF2-40B4-BE49-F238E27FC236}">
                <a16:creationId xmlns:a16="http://schemas.microsoft.com/office/drawing/2014/main" id="{99737478-F1F1-4917-AEE3-35F7852BA382}"/>
              </a:ext>
            </a:extLst>
          </p:cNvPr>
          <p:cNvPicPr>
            <a:picLocks noChangeAspect="1"/>
          </p:cNvPicPr>
          <p:nvPr/>
        </p:nvPicPr>
        <p:blipFill>
          <a:blip r:embed="rId7"/>
          <a:stretch>
            <a:fillRect/>
          </a:stretch>
        </p:blipFill>
        <p:spPr>
          <a:xfrm>
            <a:off x="5394393" y="1157061"/>
            <a:ext cx="4279763" cy="829128"/>
          </a:xfrm>
          <a:prstGeom prst="rect">
            <a:avLst/>
          </a:prstGeom>
        </p:spPr>
      </p:pic>
      <p:pic>
        <p:nvPicPr>
          <p:cNvPr id="13" name="Picture 12">
            <a:extLst>
              <a:ext uri="{FF2B5EF4-FFF2-40B4-BE49-F238E27FC236}">
                <a16:creationId xmlns:a16="http://schemas.microsoft.com/office/drawing/2014/main" id="{C59610EC-8497-41BF-949B-AAEB6053344C}"/>
              </a:ext>
            </a:extLst>
          </p:cNvPr>
          <p:cNvPicPr>
            <a:picLocks noChangeAspect="1"/>
          </p:cNvPicPr>
          <p:nvPr/>
        </p:nvPicPr>
        <p:blipFill>
          <a:blip r:embed="rId8"/>
          <a:stretch>
            <a:fillRect/>
          </a:stretch>
        </p:blipFill>
        <p:spPr>
          <a:xfrm>
            <a:off x="4536530" y="2563951"/>
            <a:ext cx="6151397" cy="1609483"/>
          </a:xfrm>
          <a:prstGeom prst="rect">
            <a:avLst/>
          </a:prstGeom>
        </p:spPr>
      </p:pic>
    </p:spTree>
    <p:extLst>
      <p:ext uri="{BB962C8B-B14F-4D97-AF65-F5344CB8AC3E}">
        <p14:creationId xmlns:p14="http://schemas.microsoft.com/office/powerpoint/2010/main" val="343160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05127"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4734688"/>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 y="2"/>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9" name="图片 8">
            <a:extLst>
              <a:ext uri="{FF2B5EF4-FFF2-40B4-BE49-F238E27FC236}">
                <a16:creationId xmlns:a16="http://schemas.microsoft.com/office/drawing/2014/main" id="{02FF4DBC-490D-45F8-AFC7-2154972320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245" y="915086"/>
            <a:ext cx="3798260" cy="5824895"/>
          </a:xfrm>
          <a:prstGeom prst="rect">
            <a:avLst/>
          </a:prstGeom>
        </p:spPr>
      </p:pic>
      <p:pic>
        <p:nvPicPr>
          <p:cNvPr id="3" name="图片 2">
            <a:extLst>
              <a:ext uri="{FF2B5EF4-FFF2-40B4-BE49-F238E27FC236}">
                <a16:creationId xmlns:a16="http://schemas.microsoft.com/office/drawing/2014/main" id="{8D5978DD-9ADD-41DD-B5A1-4A1AF13304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21883" y="4572838"/>
            <a:ext cx="1886876" cy="1996639"/>
          </a:xfrm>
          <a:prstGeom prst="rect">
            <a:avLst/>
          </a:prstGeom>
        </p:spPr>
      </p:pic>
      <p:grpSp>
        <p:nvGrpSpPr>
          <p:cNvPr id="6" name="组合 5">
            <a:extLst>
              <a:ext uri="{FF2B5EF4-FFF2-40B4-BE49-F238E27FC236}">
                <a16:creationId xmlns:a16="http://schemas.microsoft.com/office/drawing/2014/main" id="{8E498859-28AF-4659-AE91-105BFC805B55}"/>
              </a:ext>
            </a:extLst>
          </p:cNvPr>
          <p:cNvGrpSpPr/>
          <p:nvPr/>
        </p:nvGrpSpPr>
        <p:grpSpPr>
          <a:xfrm>
            <a:off x="9212861" y="337040"/>
            <a:ext cx="1401003" cy="827919"/>
            <a:chOff x="9391779" y="193843"/>
            <a:chExt cx="1401002" cy="827920"/>
          </a:xfrm>
        </p:grpSpPr>
        <p:grpSp>
          <p:nvGrpSpPr>
            <p:cNvPr id="5" name="组合 4">
              <a:extLst>
                <a:ext uri="{FF2B5EF4-FFF2-40B4-BE49-F238E27FC236}">
                  <a16:creationId xmlns:a16="http://schemas.microsoft.com/office/drawing/2014/main" id="{C317E4A9-BF3D-4256-8B91-3DF017BD99DD}"/>
                </a:ext>
              </a:extLst>
            </p:cNvPr>
            <p:cNvGrpSpPr/>
            <p:nvPr/>
          </p:nvGrpSpPr>
          <p:grpSpPr>
            <a:xfrm>
              <a:off x="9391779" y="218794"/>
              <a:ext cx="1401002" cy="713476"/>
              <a:chOff x="9391779" y="218794"/>
              <a:chExt cx="1401002" cy="713476"/>
            </a:xfrm>
          </p:grpSpPr>
          <p:sp>
            <p:nvSpPr>
              <p:cNvPr id="4" name="任意多边形: 形状 3">
                <a:extLst>
                  <a:ext uri="{FF2B5EF4-FFF2-40B4-BE49-F238E27FC236}">
                    <a16:creationId xmlns:a16="http://schemas.microsoft.com/office/drawing/2014/main" id="{69A7D29A-F9A0-4FA6-B19B-2AA6FF61B269}"/>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sp>
            <p:nvSpPr>
              <p:cNvPr id="14" name="任意多边形: 形状 13">
                <a:extLst>
                  <a:ext uri="{FF2B5EF4-FFF2-40B4-BE49-F238E27FC236}">
                    <a16:creationId xmlns:a16="http://schemas.microsoft.com/office/drawing/2014/main" id="{D85BD5F2-1085-465C-A012-CFD24E353244}"/>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
          <p:nvSpPr>
            <p:cNvPr id="18" name="文本框 17">
              <a:extLst>
                <a:ext uri="{FF2B5EF4-FFF2-40B4-BE49-F238E27FC236}">
                  <a16:creationId xmlns:a16="http://schemas.microsoft.com/office/drawing/2014/main" id="{3198BD9D-F78D-486A-9A5B-E3AE919D9F27}"/>
                </a:ext>
              </a:extLst>
            </p:cNvPr>
            <p:cNvSpPr txBox="1"/>
            <p:nvPr/>
          </p:nvSpPr>
          <p:spPr>
            <a:xfrm>
              <a:off x="9458166" y="193843"/>
              <a:ext cx="1221014" cy="82792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4AB3F"/>
                  </a:solidFill>
                  <a:effectLst/>
                  <a:uLnTx/>
                  <a:uFillTx/>
                  <a:latin typeface="Calibri" panose="020F0502020204030204" pitchFamily="34" charset="0"/>
                  <a:ea typeface="思源黑体 CN Bold" panose="020B0800000000000000" pitchFamily="34" charset="-122"/>
                  <a:cs typeface="Calibri" panose="020F0502020204030204" pitchFamily="34" charset="0"/>
                  <a:sym typeface="Arial"/>
                </a:rPr>
                <a:t>…</a:t>
              </a:r>
            </a:p>
          </p:txBody>
        </p:sp>
      </p:grpSp>
      <p:grpSp>
        <p:nvGrpSpPr>
          <p:cNvPr id="19" name="Google Shape;2812;p67">
            <a:extLst>
              <a:ext uri="{FF2B5EF4-FFF2-40B4-BE49-F238E27FC236}">
                <a16:creationId xmlns:a16="http://schemas.microsoft.com/office/drawing/2014/main" id="{AFE7F3D9-E3AF-47C8-AB3F-2C05D950E462}"/>
              </a:ext>
            </a:extLst>
          </p:cNvPr>
          <p:cNvGrpSpPr/>
          <p:nvPr/>
        </p:nvGrpSpPr>
        <p:grpSpPr>
          <a:xfrm>
            <a:off x="10118091" y="4157267"/>
            <a:ext cx="1298584" cy="2539268"/>
            <a:chOff x="7588568" y="3117950"/>
            <a:chExt cx="973938" cy="1904451"/>
          </a:xfrm>
        </p:grpSpPr>
        <p:sp>
          <p:nvSpPr>
            <p:cNvPr id="20" name="Google Shape;2813;p67">
              <a:extLst>
                <a:ext uri="{FF2B5EF4-FFF2-40B4-BE49-F238E27FC236}">
                  <a16:creationId xmlns:a16="http://schemas.microsoft.com/office/drawing/2014/main" id="{7085DEF8-F465-4A01-A5A9-4C0BBF6EBAD4}"/>
                </a:ext>
              </a:extLst>
            </p:cNvPr>
            <p:cNvSpPr/>
            <p:nvPr/>
          </p:nvSpPr>
          <p:spPr>
            <a:xfrm>
              <a:off x="7593322" y="3117950"/>
              <a:ext cx="951597" cy="1014034"/>
            </a:xfrm>
            <a:custGeom>
              <a:avLst/>
              <a:gdLst/>
              <a:ahLst/>
              <a:cxnLst/>
              <a:rect l="l" t="t" r="r" b="b"/>
              <a:pathLst>
                <a:path w="6005" h="6399" extrusionOk="0">
                  <a:moveTo>
                    <a:pt x="3389" y="1"/>
                  </a:moveTo>
                  <a:cubicBezTo>
                    <a:pt x="2754" y="1"/>
                    <a:pt x="2163" y="186"/>
                    <a:pt x="1876" y="473"/>
                  </a:cubicBezTo>
                  <a:cubicBezTo>
                    <a:pt x="1557" y="554"/>
                    <a:pt x="432" y="895"/>
                    <a:pt x="289" y="1686"/>
                  </a:cubicBezTo>
                  <a:cubicBezTo>
                    <a:pt x="208" y="2151"/>
                    <a:pt x="393" y="2418"/>
                    <a:pt x="351" y="3006"/>
                  </a:cubicBezTo>
                  <a:cubicBezTo>
                    <a:pt x="341" y="3231"/>
                    <a:pt x="74" y="3490"/>
                    <a:pt x="52" y="3725"/>
                  </a:cubicBezTo>
                  <a:cubicBezTo>
                    <a:pt x="42" y="4024"/>
                    <a:pt x="279" y="4303"/>
                    <a:pt x="259" y="4590"/>
                  </a:cubicBezTo>
                  <a:cubicBezTo>
                    <a:pt x="247" y="4807"/>
                    <a:pt x="32" y="5239"/>
                    <a:pt x="22" y="5435"/>
                  </a:cubicBezTo>
                  <a:cubicBezTo>
                    <a:pt x="0" y="5887"/>
                    <a:pt x="175" y="6062"/>
                    <a:pt x="259" y="6196"/>
                  </a:cubicBezTo>
                  <a:cubicBezTo>
                    <a:pt x="259" y="6196"/>
                    <a:pt x="361" y="6208"/>
                    <a:pt x="546" y="6228"/>
                  </a:cubicBezTo>
                  <a:cubicBezTo>
                    <a:pt x="568" y="6228"/>
                    <a:pt x="588" y="6134"/>
                    <a:pt x="618" y="6043"/>
                  </a:cubicBezTo>
                  <a:cubicBezTo>
                    <a:pt x="640" y="5961"/>
                    <a:pt x="660" y="5867"/>
                    <a:pt x="692" y="5867"/>
                  </a:cubicBezTo>
                  <a:cubicBezTo>
                    <a:pt x="754" y="5877"/>
                    <a:pt x="815" y="6248"/>
                    <a:pt x="887" y="6248"/>
                  </a:cubicBezTo>
                  <a:cubicBezTo>
                    <a:pt x="1190" y="6272"/>
                    <a:pt x="1568" y="6293"/>
                    <a:pt x="1950" y="6293"/>
                  </a:cubicBezTo>
                  <a:cubicBezTo>
                    <a:pt x="2217" y="6293"/>
                    <a:pt x="2485" y="6283"/>
                    <a:pt x="2731" y="6258"/>
                  </a:cubicBezTo>
                  <a:lnTo>
                    <a:pt x="2731" y="6280"/>
                  </a:lnTo>
                  <a:cubicBezTo>
                    <a:pt x="3078" y="6370"/>
                    <a:pt x="3565" y="6398"/>
                    <a:pt x="4045" y="6398"/>
                  </a:cubicBezTo>
                  <a:cubicBezTo>
                    <a:pt x="4432" y="6398"/>
                    <a:pt x="4815" y="6380"/>
                    <a:pt x="5118" y="6361"/>
                  </a:cubicBezTo>
                  <a:cubicBezTo>
                    <a:pt x="5189" y="6351"/>
                    <a:pt x="5251" y="5981"/>
                    <a:pt x="5313" y="5981"/>
                  </a:cubicBezTo>
                  <a:cubicBezTo>
                    <a:pt x="5345" y="5981"/>
                    <a:pt x="5365" y="6062"/>
                    <a:pt x="5387" y="6156"/>
                  </a:cubicBezTo>
                  <a:cubicBezTo>
                    <a:pt x="5417" y="6238"/>
                    <a:pt x="5436" y="6332"/>
                    <a:pt x="5459" y="6332"/>
                  </a:cubicBezTo>
                  <a:cubicBezTo>
                    <a:pt x="5644" y="6309"/>
                    <a:pt x="5745" y="6300"/>
                    <a:pt x="5745" y="6300"/>
                  </a:cubicBezTo>
                  <a:cubicBezTo>
                    <a:pt x="5829" y="6176"/>
                    <a:pt x="6005" y="5991"/>
                    <a:pt x="5982" y="5548"/>
                  </a:cubicBezTo>
                  <a:cubicBezTo>
                    <a:pt x="5982" y="5353"/>
                    <a:pt x="5758" y="4921"/>
                    <a:pt x="5745" y="4693"/>
                  </a:cubicBezTo>
                  <a:cubicBezTo>
                    <a:pt x="5725" y="4417"/>
                    <a:pt x="5973" y="4137"/>
                    <a:pt x="5953" y="3838"/>
                  </a:cubicBezTo>
                  <a:cubicBezTo>
                    <a:pt x="5931" y="3601"/>
                    <a:pt x="5664" y="3344"/>
                    <a:pt x="5654" y="3119"/>
                  </a:cubicBezTo>
                  <a:cubicBezTo>
                    <a:pt x="5612" y="2531"/>
                    <a:pt x="5777" y="2264"/>
                    <a:pt x="5716" y="1800"/>
                  </a:cubicBezTo>
                  <a:cubicBezTo>
                    <a:pt x="5557" y="484"/>
                    <a:pt x="4415" y="1"/>
                    <a:pt x="3389"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1" name="Google Shape;2814;p67">
              <a:extLst>
                <a:ext uri="{FF2B5EF4-FFF2-40B4-BE49-F238E27FC236}">
                  <a16:creationId xmlns:a16="http://schemas.microsoft.com/office/drawing/2014/main" id="{99963E29-5838-42DA-B1C4-1AA6BE4865C0}"/>
                </a:ext>
              </a:extLst>
            </p:cNvPr>
            <p:cNvSpPr/>
            <p:nvPr/>
          </p:nvSpPr>
          <p:spPr>
            <a:xfrm>
              <a:off x="7957477" y="3812667"/>
              <a:ext cx="313290" cy="264482"/>
            </a:xfrm>
            <a:custGeom>
              <a:avLst/>
              <a:gdLst/>
              <a:ahLst/>
              <a:cxnLst/>
              <a:rect l="l" t="t" r="r" b="b"/>
              <a:pathLst>
                <a:path w="1977" h="1669" extrusionOk="0">
                  <a:moveTo>
                    <a:pt x="40" y="836"/>
                  </a:moveTo>
                  <a:cubicBezTo>
                    <a:pt x="44" y="840"/>
                    <a:pt x="45" y="843"/>
                    <a:pt x="43" y="843"/>
                  </a:cubicBezTo>
                  <a:lnTo>
                    <a:pt x="43" y="843"/>
                  </a:lnTo>
                  <a:cubicBezTo>
                    <a:pt x="42" y="840"/>
                    <a:pt x="41" y="838"/>
                    <a:pt x="40" y="836"/>
                  </a:cubicBezTo>
                  <a:close/>
                  <a:moveTo>
                    <a:pt x="823" y="0"/>
                  </a:moveTo>
                  <a:cubicBezTo>
                    <a:pt x="781" y="0"/>
                    <a:pt x="741" y="10"/>
                    <a:pt x="709" y="10"/>
                  </a:cubicBezTo>
                  <a:cubicBezTo>
                    <a:pt x="638" y="33"/>
                    <a:pt x="576" y="62"/>
                    <a:pt x="524" y="104"/>
                  </a:cubicBezTo>
                  <a:cubicBezTo>
                    <a:pt x="504" y="124"/>
                    <a:pt x="482" y="156"/>
                    <a:pt x="462" y="176"/>
                  </a:cubicBezTo>
                  <a:cubicBezTo>
                    <a:pt x="462" y="186"/>
                    <a:pt x="452" y="196"/>
                    <a:pt x="452" y="206"/>
                  </a:cubicBezTo>
                  <a:cubicBezTo>
                    <a:pt x="442" y="196"/>
                    <a:pt x="442" y="196"/>
                    <a:pt x="433" y="196"/>
                  </a:cubicBezTo>
                  <a:lnTo>
                    <a:pt x="420" y="196"/>
                  </a:lnTo>
                  <a:lnTo>
                    <a:pt x="400" y="218"/>
                  </a:lnTo>
                  <a:lnTo>
                    <a:pt x="400" y="238"/>
                  </a:lnTo>
                  <a:cubicBezTo>
                    <a:pt x="410" y="257"/>
                    <a:pt x="420" y="290"/>
                    <a:pt x="420" y="319"/>
                  </a:cubicBezTo>
                  <a:cubicBezTo>
                    <a:pt x="433" y="361"/>
                    <a:pt x="433" y="413"/>
                    <a:pt x="420" y="453"/>
                  </a:cubicBezTo>
                  <a:cubicBezTo>
                    <a:pt x="410" y="505"/>
                    <a:pt x="400" y="547"/>
                    <a:pt x="381" y="576"/>
                  </a:cubicBezTo>
                  <a:cubicBezTo>
                    <a:pt x="371" y="608"/>
                    <a:pt x="358" y="628"/>
                    <a:pt x="339" y="650"/>
                  </a:cubicBezTo>
                  <a:cubicBezTo>
                    <a:pt x="329" y="650"/>
                    <a:pt x="62" y="670"/>
                    <a:pt x="62" y="680"/>
                  </a:cubicBezTo>
                  <a:lnTo>
                    <a:pt x="0" y="752"/>
                  </a:lnTo>
                  <a:lnTo>
                    <a:pt x="40" y="836"/>
                  </a:lnTo>
                  <a:cubicBezTo>
                    <a:pt x="40" y="836"/>
                    <a:pt x="40" y="836"/>
                    <a:pt x="40" y="836"/>
                  </a:cubicBezTo>
                  <a:lnTo>
                    <a:pt x="40" y="836"/>
                  </a:lnTo>
                  <a:cubicBezTo>
                    <a:pt x="40" y="841"/>
                    <a:pt x="42" y="843"/>
                    <a:pt x="43" y="843"/>
                  </a:cubicBezTo>
                  <a:cubicBezTo>
                    <a:pt x="43" y="843"/>
                    <a:pt x="43" y="843"/>
                    <a:pt x="43" y="843"/>
                  </a:cubicBezTo>
                  <a:lnTo>
                    <a:pt x="43" y="843"/>
                  </a:lnTo>
                  <a:cubicBezTo>
                    <a:pt x="66" y="890"/>
                    <a:pt x="103" y="1012"/>
                    <a:pt x="124" y="1061"/>
                  </a:cubicBezTo>
                  <a:cubicBezTo>
                    <a:pt x="173" y="1154"/>
                    <a:pt x="225" y="1216"/>
                    <a:pt x="309" y="1308"/>
                  </a:cubicBezTo>
                  <a:cubicBezTo>
                    <a:pt x="391" y="1402"/>
                    <a:pt x="628" y="1597"/>
                    <a:pt x="709" y="1659"/>
                  </a:cubicBezTo>
                  <a:cubicBezTo>
                    <a:pt x="724" y="1666"/>
                    <a:pt x="740" y="1669"/>
                    <a:pt x="758" y="1669"/>
                  </a:cubicBezTo>
                  <a:cubicBezTo>
                    <a:pt x="816" y="1669"/>
                    <a:pt x="887" y="1636"/>
                    <a:pt x="956" y="1597"/>
                  </a:cubicBezTo>
                  <a:cubicBezTo>
                    <a:pt x="1028" y="1555"/>
                    <a:pt x="1090" y="1515"/>
                    <a:pt x="1132" y="1515"/>
                  </a:cubicBezTo>
                  <a:cubicBezTo>
                    <a:pt x="1184" y="1515"/>
                    <a:pt x="1236" y="1503"/>
                    <a:pt x="1275" y="1483"/>
                  </a:cubicBezTo>
                  <a:cubicBezTo>
                    <a:pt x="1317" y="1463"/>
                    <a:pt x="1347" y="1431"/>
                    <a:pt x="1379" y="1379"/>
                  </a:cubicBezTo>
                  <a:cubicBezTo>
                    <a:pt x="1399" y="1340"/>
                    <a:pt x="1421" y="1298"/>
                    <a:pt x="1431" y="1236"/>
                  </a:cubicBezTo>
                  <a:cubicBezTo>
                    <a:pt x="1441" y="1184"/>
                    <a:pt x="1564" y="1216"/>
                    <a:pt x="1564" y="1154"/>
                  </a:cubicBezTo>
                  <a:cubicBezTo>
                    <a:pt x="1564" y="1102"/>
                    <a:pt x="1534" y="1056"/>
                    <a:pt x="1569" y="1056"/>
                  </a:cubicBezTo>
                  <a:cubicBezTo>
                    <a:pt x="1575" y="1056"/>
                    <a:pt x="1583" y="1058"/>
                    <a:pt x="1594" y="1061"/>
                  </a:cubicBezTo>
                  <a:cubicBezTo>
                    <a:pt x="1624" y="1065"/>
                    <a:pt x="1650" y="1068"/>
                    <a:pt x="1671" y="1068"/>
                  </a:cubicBezTo>
                  <a:cubicBezTo>
                    <a:pt x="1924" y="1068"/>
                    <a:pt x="1630" y="761"/>
                    <a:pt x="1678" y="752"/>
                  </a:cubicBezTo>
                  <a:cubicBezTo>
                    <a:pt x="1977" y="712"/>
                    <a:pt x="1379" y="680"/>
                    <a:pt x="1369" y="670"/>
                  </a:cubicBezTo>
                  <a:cubicBezTo>
                    <a:pt x="1327" y="638"/>
                    <a:pt x="1285" y="608"/>
                    <a:pt x="1255" y="566"/>
                  </a:cubicBezTo>
                  <a:cubicBezTo>
                    <a:pt x="1223" y="537"/>
                    <a:pt x="1194" y="495"/>
                    <a:pt x="1184" y="453"/>
                  </a:cubicBezTo>
                  <a:cubicBezTo>
                    <a:pt x="1162" y="423"/>
                    <a:pt x="1152" y="371"/>
                    <a:pt x="1142" y="329"/>
                  </a:cubicBezTo>
                  <a:cubicBezTo>
                    <a:pt x="1132" y="280"/>
                    <a:pt x="1132" y="228"/>
                    <a:pt x="1142" y="176"/>
                  </a:cubicBezTo>
                  <a:cubicBezTo>
                    <a:pt x="1142" y="166"/>
                    <a:pt x="1142" y="166"/>
                    <a:pt x="1132" y="156"/>
                  </a:cubicBezTo>
                  <a:cubicBezTo>
                    <a:pt x="1122" y="156"/>
                    <a:pt x="1122" y="144"/>
                    <a:pt x="1112" y="144"/>
                  </a:cubicBezTo>
                  <a:cubicBezTo>
                    <a:pt x="1100" y="144"/>
                    <a:pt x="1100" y="134"/>
                    <a:pt x="1090" y="124"/>
                  </a:cubicBezTo>
                  <a:cubicBezTo>
                    <a:pt x="1070" y="94"/>
                    <a:pt x="1038" y="62"/>
                    <a:pt x="998" y="43"/>
                  </a:cubicBezTo>
                  <a:cubicBezTo>
                    <a:pt x="947" y="10"/>
                    <a:pt x="885" y="0"/>
                    <a:pt x="823" y="0"/>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2" name="Google Shape;2815;p67">
              <a:extLst>
                <a:ext uri="{FF2B5EF4-FFF2-40B4-BE49-F238E27FC236}">
                  <a16:creationId xmlns:a16="http://schemas.microsoft.com/office/drawing/2014/main" id="{5F8C9A14-5FC8-4F59-8B22-2E74C0610E9D}"/>
                </a:ext>
              </a:extLst>
            </p:cNvPr>
            <p:cNvSpPr/>
            <p:nvPr/>
          </p:nvSpPr>
          <p:spPr>
            <a:xfrm>
              <a:off x="8356813" y="3670840"/>
              <a:ext cx="57365" cy="383650"/>
            </a:xfrm>
            <a:custGeom>
              <a:avLst/>
              <a:gdLst/>
              <a:ahLst/>
              <a:cxnLst/>
              <a:rect l="l" t="t" r="r" b="b"/>
              <a:pathLst>
                <a:path w="362" h="2421" extrusionOk="0">
                  <a:moveTo>
                    <a:pt x="43" y="1"/>
                  </a:moveTo>
                  <a:lnTo>
                    <a:pt x="43" y="21"/>
                  </a:lnTo>
                  <a:cubicBezTo>
                    <a:pt x="156" y="73"/>
                    <a:pt x="228" y="216"/>
                    <a:pt x="228" y="359"/>
                  </a:cubicBezTo>
                  <a:lnTo>
                    <a:pt x="228" y="382"/>
                  </a:lnTo>
                  <a:cubicBezTo>
                    <a:pt x="218" y="515"/>
                    <a:pt x="156" y="658"/>
                    <a:pt x="104" y="792"/>
                  </a:cubicBezTo>
                  <a:cubicBezTo>
                    <a:pt x="52" y="915"/>
                    <a:pt x="1" y="1039"/>
                    <a:pt x="1" y="1185"/>
                  </a:cubicBezTo>
                  <a:lnTo>
                    <a:pt x="1" y="1214"/>
                  </a:lnTo>
                  <a:cubicBezTo>
                    <a:pt x="13" y="1360"/>
                    <a:pt x="85" y="1503"/>
                    <a:pt x="156" y="1627"/>
                  </a:cubicBezTo>
                  <a:cubicBezTo>
                    <a:pt x="228" y="1750"/>
                    <a:pt x="309" y="1874"/>
                    <a:pt x="342" y="2017"/>
                  </a:cubicBezTo>
                  <a:lnTo>
                    <a:pt x="342" y="2111"/>
                  </a:lnTo>
                  <a:cubicBezTo>
                    <a:pt x="342" y="2225"/>
                    <a:pt x="300" y="2336"/>
                    <a:pt x="208" y="2398"/>
                  </a:cubicBezTo>
                  <a:lnTo>
                    <a:pt x="218" y="2420"/>
                  </a:lnTo>
                  <a:cubicBezTo>
                    <a:pt x="322" y="2348"/>
                    <a:pt x="361" y="2225"/>
                    <a:pt x="361" y="2111"/>
                  </a:cubicBezTo>
                  <a:lnTo>
                    <a:pt x="361" y="2017"/>
                  </a:lnTo>
                  <a:cubicBezTo>
                    <a:pt x="332" y="1864"/>
                    <a:pt x="248" y="1741"/>
                    <a:pt x="176" y="1617"/>
                  </a:cubicBezTo>
                  <a:cubicBezTo>
                    <a:pt x="104" y="1493"/>
                    <a:pt x="33" y="1360"/>
                    <a:pt x="23" y="1214"/>
                  </a:cubicBezTo>
                  <a:lnTo>
                    <a:pt x="23" y="1185"/>
                  </a:lnTo>
                  <a:cubicBezTo>
                    <a:pt x="23" y="1051"/>
                    <a:pt x="62" y="915"/>
                    <a:pt x="114" y="792"/>
                  </a:cubicBezTo>
                  <a:cubicBezTo>
                    <a:pt x="176" y="658"/>
                    <a:pt x="238" y="525"/>
                    <a:pt x="248" y="382"/>
                  </a:cubicBezTo>
                  <a:lnTo>
                    <a:pt x="248" y="359"/>
                  </a:lnTo>
                  <a:cubicBezTo>
                    <a:pt x="248" y="216"/>
                    <a:pt x="176" y="63"/>
                    <a:pt x="43" y="1"/>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2816;p67">
              <a:extLst>
                <a:ext uri="{FF2B5EF4-FFF2-40B4-BE49-F238E27FC236}">
                  <a16:creationId xmlns:a16="http://schemas.microsoft.com/office/drawing/2014/main" id="{CAD5EA21-4E63-45C6-9D84-00C59201A6A5}"/>
                </a:ext>
              </a:extLst>
            </p:cNvPr>
            <p:cNvSpPr/>
            <p:nvPr/>
          </p:nvSpPr>
          <p:spPr>
            <a:xfrm>
              <a:off x="8006285" y="3680664"/>
              <a:ext cx="171303" cy="306793"/>
            </a:xfrm>
            <a:custGeom>
              <a:avLst/>
              <a:gdLst/>
              <a:ahLst/>
              <a:cxnLst/>
              <a:rect l="l" t="t" r="r" b="b"/>
              <a:pathLst>
                <a:path w="1081" h="1936" extrusionOk="0">
                  <a:moveTo>
                    <a:pt x="525" y="1"/>
                  </a:moveTo>
                  <a:cubicBezTo>
                    <a:pt x="236" y="1"/>
                    <a:pt x="1" y="258"/>
                    <a:pt x="1" y="567"/>
                  </a:cubicBezTo>
                  <a:lnTo>
                    <a:pt x="1" y="1513"/>
                  </a:lnTo>
                  <a:cubicBezTo>
                    <a:pt x="1" y="1832"/>
                    <a:pt x="236" y="1936"/>
                    <a:pt x="525" y="1936"/>
                  </a:cubicBezTo>
                  <a:lnTo>
                    <a:pt x="557" y="1936"/>
                  </a:lnTo>
                  <a:cubicBezTo>
                    <a:pt x="844" y="1936"/>
                    <a:pt x="1081" y="1832"/>
                    <a:pt x="1081" y="1513"/>
                  </a:cubicBezTo>
                  <a:lnTo>
                    <a:pt x="1081" y="567"/>
                  </a:lnTo>
                  <a:cubicBezTo>
                    <a:pt x="1081" y="258"/>
                    <a:pt x="844" y="1"/>
                    <a:pt x="557" y="1"/>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2817;p67">
              <a:extLst>
                <a:ext uri="{FF2B5EF4-FFF2-40B4-BE49-F238E27FC236}">
                  <a16:creationId xmlns:a16="http://schemas.microsoft.com/office/drawing/2014/main" id="{62D2823F-0A04-48E5-B09E-BB697EC4E6AF}"/>
                </a:ext>
              </a:extLst>
            </p:cNvPr>
            <p:cNvSpPr/>
            <p:nvPr/>
          </p:nvSpPr>
          <p:spPr>
            <a:xfrm>
              <a:off x="8006285" y="3838972"/>
              <a:ext cx="171303" cy="73370"/>
            </a:xfrm>
            <a:custGeom>
              <a:avLst/>
              <a:gdLst/>
              <a:ahLst/>
              <a:cxnLst/>
              <a:rect l="l" t="t" r="r" b="b"/>
              <a:pathLst>
                <a:path w="1081" h="463" extrusionOk="0">
                  <a:moveTo>
                    <a:pt x="1" y="0"/>
                  </a:moveTo>
                  <a:lnTo>
                    <a:pt x="1" y="442"/>
                  </a:lnTo>
                  <a:cubicBezTo>
                    <a:pt x="83" y="452"/>
                    <a:pt x="196" y="462"/>
                    <a:pt x="330" y="462"/>
                  </a:cubicBezTo>
                  <a:cubicBezTo>
                    <a:pt x="535" y="462"/>
                    <a:pt x="792" y="432"/>
                    <a:pt x="1081" y="348"/>
                  </a:cubicBezTo>
                  <a:lnTo>
                    <a:pt x="1081" y="0"/>
                  </a:lnTo>
                  <a:cubicBezTo>
                    <a:pt x="928" y="40"/>
                    <a:pt x="752" y="62"/>
                    <a:pt x="567" y="62"/>
                  </a:cubicBezTo>
                  <a:cubicBezTo>
                    <a:pt x="473" y="62"/>
                    <a:pt x="382" y="62"/>
                    <a:pt x="278" y="52"/>
                  </a:cubicBezTo>
                  <a:cubicBezTo>
                    <a:pt x="186" y="30"/>
                    <a:pt x="83" y="20"/>
                    <a:pt x="1" y="0"/>
                  </a:cubicBezTo>
                  <a:close/>
                </a:path>
              </a:pathLst>
            </a:custGeom>
            <a:solidFill>
              <a:srgbClr val="F5BB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5" name="Google Shape;2818;p67">
              <a:extLst>
                <a:ext uri="{FF2B5EF4-FFF2-40B4-BE49-F238E27FC236}">
                  <a16:creationId xmlns:a16="http://schemas.microsoft.com/office/drawing/2014/main" id="{1E0B3FEC-695B-4F73-A0BE-94A89E82A249}"/>
                </a:ext>
              </a:extLst>
            </p:cNvPr>
            <p:cNvSpPr/>
            <p:nvPr/>
          </p:nvSpPr>
          <p:spPr>
            <a:xfrm>
              <a:off x="7654014" y="3251537"/>
              <a:ext cx="161478" cy="820862"/>
            </a:xfrm>
            <a:custGeom>
              <a:avLst/>
              <a:gdLst/>
              <a:ahLst/>
              <a:cxnLst/>
              <a:rect l="l" t="t" r="r" b="b"/>
              <a:pathLst>
                <a:path w="1019" h="5180" extrusionOk="0">
                  <a:moveTo>
                    <a:pt x="1008" y="0"/>
                  </a:moveTo>
                  <a:cubicBezTo>
                    <a:pt x="667" y="206"/>
                    <a:pt x="410" y="547"/>
                    <a:pt x="297" y="927"/>
                  </a:cubicBezTo>
                  <a:cubicBezTo>
                    <a:pt x="257" y="1070"/>
                    <a:pt x="235" y="1226"/>
                    <a:pt x="235" y="1379"/>
                  </a:cubicBezTo>
                  <a:cubicBezTo>
                    <a:pt x="235" y="1626"/>
                    <a:pt x="297" y="1874"/>
                    <a:pt x="400" y="2091"/>
                  </a:cubicBezTo>
                  <a:cubicBezTo>
                    <a:pt x="462" y="2234"/>
                    <a:pt x="556" y="2378"/>
                    <a:pt x="556" y="2523"/>
                  </a:cubicBezTo>
                  <a:cubicBezTo>
                    <a:pt x="556" y="2553"/>
                    <a:pt x="556" y="2585"/>
                    <a:pt x="544" y="2615"/>
                  </a:cubicBezTo>
                  <a:cubicBezTo>
                    <a:pt x="514" y="2719"/>
                    <a:pt x="432" y="2790"/>
                    <a:pt x="339" y="2862"/>
                  </a:cubicBezTo>
                  <a:cubicBezTo>
                    <a:pt x="257" y="2934"/>
                    <a:pt x="163" y="3005"/>
                    <a:pt x="124" y="3109"/>
                  </a:cubicBezTo>
                  <a:cubicBezTo>
                    <a:pt x="101" y="3161"/>
                    <a:pt x="91" y="3223"/>
                    <a:pt x="91" y="3275"/>
                  </a:cubicBezTo>
                  <a:cubicBezTo>
                    <a:pt x="91" y="3376"/>
                    <a:pt x="124" y="3480"/>
                    <a:pt x="153" y="3584"/>
                  </a:cubicBezTo>
                  <a:cubicBezTo>
                    <a:pt x="215" y="3727"/>
                    <a:pt x="287" y="3870"/>
                    <a:pt x="297" y="4026"/>
                  </a:cubicBezTo>
                  <a:cubicBezTo>
                    <a:pt x="297" y="4221"/>
                    <a:pt x="173" y="4406"/>
                    <a:pt x="82" y="4592"/>
                  </a:cubicBezTo>
                  <a:cubicBezTo>
                    <a:pt x="40" y="4695"/>
                    <a:pt x="0" y="4809"/>
                    <a:pt x="0" y="4920"/>
                  </a:cubicBezTo>
                  <a:cubicBezTo>
                    <a:pt x="0" y="5014"/>
                    <a:pt x="30" y="5106"/>
                    <a:pt x="91" y="5180"/>
                  </a:cubicBezTo>
                  <a:lnTo>
                    <a:pt x="101" y="5167"/>
                  </a:lnTo>
                  <a:cubicBezTo>
                    <a:pt x="49" y="5096"/>
                    <a:pt x="20" y="5014"/>
                    <a:pt x="20" y="4920"/>
                  </a:cubicBezTo>
                  <a:cubicBezTo>
                    <a:pt x="20" y="4819"/>
                    <a:pt x="62" y="4695"/>
                    <a:pt x="101" y="4602"/>
                  </a:cubicBezTo>
                  <a:cubicBezTo>
                    <a:pt x="195" y="4416"/>
                    <a:pt x="319" y="4231"/>
                    <a:pt x="319" y="4026"/>
                  </a:cubicBezTo>
                  <a:cubicBezTo>
                    <a:pt x="309" y="3860"/>
                    <a:pt x="235" y="3717"/>
                    <a:pt x="173" y="3574"/>
                  </a:cubicBezTo>
                  <a:cubicBezTo>
                    <a:pt x="143" y="3480"/>
                    <a:pt x="111" y="3376"/>
                    <a:pt x="111" y="3275"/>
                  </a:cubicBezTo>
                  <a:cubicBezTo>
                    <a:pt x="111" y="3223"/>
                    <a:pt x="124" y="3171"/>
                    <a:pt x="143" y="3119"/>
                  </a:cubicBezTo>
                  <a:cubicBezTo>
                    <a:pt x="185" y="3028"/>
                    <a:pt x="267" y="2956"/>
                    <a:pt x="358" y="2882"/>
                  </a:cubicBezTo>
                  <a:cubicBezTo>
                    <a:pt x="442" y="2810"/>
                    <a:pt x="524" y="2729"/>
                    <a:pt x="566" y="2625"/>
                  </a:cubicBezTo>
                  <a:cubicBezTo>
                    <a:pt x="576" y="2585"/>
                    <a:pt x="576" y="2553"/>
                    <a:pt x="576" y="2523"/>
                  </a:cubicBezTo>
                  <a:cubicBezTo>
                    <a:pt x="576" y="2368"/>
                    <a:pt x="482" y="2224"/>
                    <a:pt x="420" y="2079"/>
                  </a:cubicBezTo>
                  <a:cubicBezTo>
                    <a:pt x="309" y="1864"/>
                    <a:pt x="257" y="1626"/>
                    <a:pt x="257" y="1379"/>
                  </a:cubicBezTo>
                  <a:cubicBezTo>
                    <a:pt x="257" y="1226"/>
                    <a:pt x="277" y="1080"/>
                    <a:pt x="319" y="937"/>
                  </a:cubicBezTo>
                  <a:cubicBezTo>
                    <a:pt x="432" y="556"/>
                    <a:pt x="689" y="215"/>
                    <a:pt x="1018" y="10"/>
                  </a:cubicBezTo>
                  <a:lnTo>
                    <a:pt x="1008"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6" name="Google Shape;2819;p67">
              <a:extLst>
                <a:ext uri="{FF2B5EF4-FFF2-40B4-BE49-F238E27FC236}">
                  <a16:creationId xmlns:a16="http://schemas.microsoft.com/office/drawing/2014/main" id="{077B3968-DE04-4259-9753-E327EA29296A}"/>
                </a:ext>
              </a:extLst>
            </p:cNvPr>
            <p:cNvSpPr/>
            <p:nvPr/>
          </p:nvSpPr>
          <p:spPr>
            <a:xfrm>
              <a:off x="8252701" y="3145365"/>
              <a:ext cx="243248" cy="936860"/>
            </a:xfrm>
            <a:custGeom>
              <a:avLst/>
              <a:gdLst/>
              <a:ahLst/>
              <a:cxnLst/>
              <a:rect l="l" t="t" r="r" b="b"/>
              <a:pathLst>
                <a:path w="1535" h="5912" extrusionOk="0">
                  <a:moveTo>
                    <a:pt x="10" y="1"/>
                  </a:moveTo>
                  <a:lnTo>
                    <a:pt x="0" y="21"/>
                  </a:lnTo>
                  <a:cubicBezTo>
                    <a:pt x="401" y="144"/>
                    <a:pt x="751" y="401"/>
                    <a:pt x="979" y="752"/>
                  </a:cubicBezTo>
                  <a:cubicBezTo>
                    <a:pt x="1164" y="1041"/>
                    <a:pt x="1265" y="1390"/>
                    <a:pt x="1265" y="1740"/>
                  </a:cubicBezTo>
                  <a:cubicBezTo>
                    <a:pt x="1265" y="1802"/>
                    <a:pt x="1265" y="1874"/>
                    <a:pt x="1256" y="1946"/>
                  </a:cubicBezTo>
                  <a:cubicBezTo>
                    <a:pt x="1236" y="2143"/>
                    <a:pt x="1174" y="2338"/>
                    <a:pt x="1142" y="2534"/>
                  </a:cubicBezTo>
                  <a:cubicBezTo>
                    <a:pt x="1142" y="2605"/>
                    <a:pt x="1132" y="2677"/>
                    <a:pt x="1132" y="2739"/>
                  </a:cubicBezTo>
                  <a:cubicBezTo>
                    <a:pt x="1132" y="2872"/>
                    <a:pt x="1152" y="3008"/>
                    <a:pt x="1214" y="3132"/>
                  </a:cubicBezTo>
                  <a:cubicBezTo>
                    <a:pt x="1288" y="3285"/>
                    <a:pt x="1421" y="3408"/>
                    <a:pt x="1431" y="3574"/>
                  </a:cubicBezTo>
                  <a:lnTo>
                    <a:pt x="1431" y="3584"/>
                  </a:lnTo>
                  <a:cubicBezTo>
                    <a:pt x="1431" y="3688"/>
                    <a:pt x="1379" y="3769"/>
                    <a:pt x="1317" y="3861"/>
                  </a:cubicBezTo>
                  <a:cubicBezTo>
                    <a:pt x="1265" y="3955"/>
                    <a:pt x="1204" y="4046"/>
                    <a:pt x="1184" y="4160"/>
                  </a:cubicBezTo>
                  <a:cubicBezTo>
                    <a:pt x="1174" y="4182"/>
                    <a:pt x="1174" y="4202"/>
                    <a:pt x="1174" y="4231"/>
                  </a:cubicBezTo>
                  <a:cubicBezTo>
                    <a:pt x="1174" y="4417"/>
                    <a:pt x="1307" y="4602"/>
                    <a:pt x="1389" y="4767"/>
                  </a:cubicBezTo>
                  <a:cubicBezTo>
                    <a:pt x="1473" y="4943"/>
                    <a:pt x="1513" y="5138"/>
                    <a:pt x="1513" y="5323"/>
                  </a:cubicBezTo>
                  <a:cubicBezTo>
                    <a:pt x="1513" y="5529"/>
                    <a:pt x="1473" y="5726"/>
                    <a:pt x="1379" y="5912"/>
                  </a:cubicBezTo>
                  <a:lnTo>
                    <a:pt x="1399" y="5912"/>
                  </a:lnTo>
                  <a:cubicBezTo>
                    <a:pt x="1493" y="5736"/>
                    <a:pt x="1535" y="5529"/>
                    <a:pt x="1535" y="5323"/>
                  </a:cubicBezTo>
                  <a:cubicBezTo>
                    <a:pt x="1535" y="5128"/>
                    <a:pt x="1493" y="4943"/>
                    <a:pt x="1411" y="4767"/>
                  </a:cubicBezTo>
                  <a:cubicBezTo>
                    <a:pt x="1327" y="4582"/>
                    <a:pt x="1194" y="4407"/>
                    <a:pt x="1194" y="4231"/>
                  </a:cubicBezTo>
                  <a:cubicBezTo>
                    <a:pt x="1194" y="4202"/>
                    <a:pt x="1194" y="4182"/>
                    <a:pt x="1204" y="4160"/>
                  </a:cubicBezTo>
                  <a:cubicBezTo>
                    <a:pt x="1226" y="4058"/>
                    <a:pt x="1275" y="3964"/>
                    <a:pt x="1337" y="3873"/>
                  </a:cubicBezTo>
                  <a:cubicBezTo>
                    <a:pt x="1389" y="3789"/>
                    <a:pt x="1451" y="3688"/>
                    <a:pt x="1451" y="3584"/>
                  </a:cubicBezTo>
                  <a:lnTo>
                    <a:pt x="1451" y="3574"/>
                  </a:lnTo>
                  <a:cubicBezTo>
                    <a:pt x="1441" y="3399"/>
                    <a:pt x="1307" y="3275"/>
                    <a:pt x="1236" y="3119"/>
                  </a:cubicBezTo>
                  <a:cubicBezTo>
                    <a:pt x="1174" y="3008"/>
                    <a:pt x="1152" y="2872"/>
                    <a:pt x="1152" y="2739"/>
                  </a:cubicBezTo>
                  <a:cubicBezTo>
                    <a:pt x="1152" y="2677"/>
                    <a:pt x="1152" y="2605"/>
                    <a:pt x="1164" y="2534"/>
                  </a:cubicBezTo>
                  <a:cubicBezTo>
                    <a:pt x="1194" y="2338"/>
                    <a:pt x="1256" y="2143"/>
                    <a:pt x="1275" y="1946"/>
                  </a:cubicBezTo>
                  <a:cubicBezTo>
                    <a:pt x="1288" y="1874"/>
                    <a:pt x="1288" y="1802"/>
                    <a:pt x="1288" y="1740"/>
                  </a:cubicBezTo>
                  <a:cubicBezTo>
                    <a:pt x="1288" y="1390"/>
                    <a:pt x="1184" y="1041"/>
                    <a:pt x="999" y="742"/>
                  </a:cubicBezTo>
                  <a:cubicBezTo>
                    <a:pt x="761" y="391"/>
                    <a:pt x="410" y="124"/>
                    <a:pt x="10" y="1"/>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7" name="Google Shape;2820;p67">
              <a:extLst>
                <a:ext uri="{FF2B5EF4-FFF2-40B4-BE49-F238E27FC236}">
                  <a16:creationId xmlns:a16="http://schemas.microsoft.com/office/drawing/2014/main" id="{BDD24BA7-30AF-43E2-9D4D-3EEA4C83DA5F}"/>
                </a:ext>
              </a:extLst>
            </p:cNvPr>
            <p:cNvSpPr/>
            <p:nvPr/>
          </p:nvSpPr>
          <p:spPr>
            <a:xfrm>
              <a:off x="7776192" y="3678763"/>
              <a:ext cx="61961" cy="364317"/>
            </a:xfrm>
            <a:custGeom>
              <a:avLst/>
              <a:gdLst/>
              <a:ahLst/>
              <a:cxnLst/>
              <a:rect l="l" t="t" r="r" b="b"/>
              <a:pathLst>
                <a:path w="391" h="2299" extrusionOk="0">
                  <a:moveTo>
                    <a:pt x="156" y="0"/>
                  </a:moveTo>
                  <a:cubicBezTo>
                    <a:pt x="42" y="94"/>
                    <a:pt x="0" y="238"/>
                    <a:pt x="0" y="371"/>
                  </a:cubicBezTo>
                  <a:cubicBezTo>
                    <a:pt x="0" y="433"/>
                    <a:pt x="10" y="495"/>
                    <a:pt x="32" y="556"/>
                  </a:cubicBezTo>
                  <a:cubicBezTo>
                    <a:pt x="72" y="742"/>
                    <a:pt x="185" y="917"/>
                    <a:pt x="267" y="1093"/>
                  </a:cubicBezTo>
                  <a:cubicBezTo>
                    <a:pt x="319" y="1216"/>
                    <a:pt x="371" y="1359"/>
                    <a:pt x="371" y="1505"/>
                  </a:cubicBezTo>
                  <a:cubicBezTo>
                    <a:pt x="371" y="1557"/>
                    <a:pt x="371" y="1597"/>
                    <a:pt x="351" y="1649"/>
                  </a:cubicBezTo>
                  <a:cubicBezTo>
                    <a:pt x="319" y="1762"/>
                    <a:pt x="257" y="1854"/>
                    <a:pt x="217" y="1967"/>
                  </a:cubicBezTo>
                  <a:cubicBezTo>
                    <a:pt x="195" y="2009"/>
                    <a:pt x="185" y="2061"/>
                    <a:pt x="185" y="2113"/>
                  </a:cubicBezTo>
                  <a:cubicBezTo>
                    <a:pt x="185" y="2185"/>
                    <a:pt x="205" y="2247"/>
                    <a:pt x="257" y="2298"/>
                  </a:cubicBezTo>
                  <a:lnTo>
                    <a:pt x="267" y="2286"/>
                  </a:lnTo>
                  <a:cubicBezTo>
                    <a:pt x="227" y="2237"/>
                    <a:pt x="205" y="2185"/>
                    <a:pt x="205" y="2113"/>
                  </a:cubicBezTo>
                  <a:cubicBezTo>
                    <a:pt x="205" y="2071"/>
                    <a:pt x="217" y="2019"/>
                    <a:pt x="237" y="1967"/>
                  </a:cubicBezTo>
                  <a:cubicBezTo>
                    <a:pt x="267" y="1866"/>
                    <a:pt x="341" y="1772"/>
                    <a:pt x="371" y="1658"/>
                  </a:cubicBezTo>
                  <a:cubicBezTo>
                    <a:pt x="390" y="1607"/>
                    <a:pt x="390" y="1557"/>
                    <a:pt x="390" y="1505"/>
                  </a:cubicBezTo>
                  <a:cubicBezTo>
                    <a:pt x="390" y="1359"/>
                    <a:pt x="341" y="1216"/>
                    <a:pt x="279" y="1083"/>
                  </a:cubicBezTo>
                  <a:cubicBezTo>
                    <a:pt x="195" y="907"/>
                    <a:pt x="94" y="732"/>
                    <a:pt x="42" y="546"/>
                  </a:cubicBezTo>
                  <a:cubicBezTo>
                    <a:pt x="32" y="495"/>
                    <a:pt x="20" y="433"/>
                    <a:pt x="20" y="371"/>
                  </a:cubicBezTo>
                  <a:cubicBezTo>
                    <a:pt x="20" y="238"/>
                    <a:pt x="62" y="104"/>
                    <a:pt x="166" y="13"/>
                  </a:cubicBezTo>
                  <a:lnTo>
                    <a:pt x="156"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2821;p67">
              <a:extLst>
                <a:ext uri="{FF2B5EF4-FFF2-40B4-BE49-F238E27FC236}">
                  <a16:creationId xmlns:a16="http://schemas.microsoft.com/office/drawing/2014/main" id="{5BB4F8D3-E7BE-4874-B221-993A6607C61F}"/>
                </a:ext>
              </a:extLst>
            </p:cNvPr>
            <p:cNvSpPr/>
            <p:nvPr/>
          </p:nvSpPr>
          <p:spPr>
            <a:xfrm>
              <a:off x="7813748" y="3130469"/>
              <a:ext cx="86682" cy="111403"/>
            </a:xfrm>
            <a:custGeom>
              <a:avLst/>
              <a:gdLst/>
              <a:ahLst/>
              <a:cxnLst/>
              <a:rect l="l" t="t" r="r" b="b"/>
              <a:pathLst>
                <a:path w="547" h="703" extrusionOk="0">
                  <a:moveTo>
                    <a:pt x="362" y="1"/>
                  </a:moveTo>
                  <a:cubicBezTo>
                    <a:pt x="349" y="1"/>
                    <a:pt x="338" y="5"/>
                    <a:pt x="329" y="13"/>
                  </a:cubicBezTo>
                  <a:cubicBezTo>
                    <a:pt x="289" y="43"/>
                    <a:pt x="289" y="95"/>
                    <a:pt x="299" y="147"/>
                  </a:cubicBezTo>
                  <a:cubicBezTo>
                    <a:pt x="309" y="290"/>
                    <a:pt x="329" y="423"/>
                    <a:pt x="351" y="569"/>
                  </a:cubicBezTo>
                  <a:cubicBezTo>
                    <a:pt x="289" y="446"/>
                    <a:pt x="228" y="332"/>
                    <a:pt x="176" y="208"/>
                  </a:cubicBezTo>
                  <a:cubicBezTo>
                    <a:pt x="155" y="161"/>
                    <a:pt x="120" y="113"/>
                    <a:pt x="75" y="113"/>
                  </a:cubicBezTo>
                  <a:cubicBezTo>
                    <a:pt x="71" y="113"/>
                    <a:pt x="66" y="114"/>
                    <a:pt x="62" y="115"/>
                  </a:cubicBezTo>
                  <a:cubicBezTo>
                    <a:pt x="10" y="124"/>
                    <a:pt x="0" y="208"/>
                    <a:pt x="20" y="260"/>
                  </a:cubicBezTo>
                  <a:cubicBezTo>
                    <a:pt x="62" y="446"/>
                    <a:pt x="176" y="609"/>
                    <a:pt x="339" y="703"/>
                  </a:cubicBezTo>
                  <a:lnTo>
                    <a:pt x="485" y="609"/>
                  </a:lnTo>
                  <a:cubicBezTo>
                    <a:pt x="546" y="446"/>
                    <a:pt x="546" y="270"/>
                    <a:pt x="475" y="105"/>
                  </a:cubicBezTo>
                  <a:cubicBezTo>
                    <a:pt x="462" y="75"/>
                    <a:pt x="452" y="43"/>
                    <a:pt x="423" y="23"/>
                  </a:cubicBezTo>
                  <a:cubicBezTo>
                    <a:pt x="403" y="10"/>
                    <a:pt x="381" y="1"/>
                    <a:pt x="362"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2822;p67">
              <a:extLst>
                <a:ext uri="{FF2B5EF4-FFF2-40B4-BE49-F238E27FC236}">
                  <a16:creationId xmlns:a16="http://schemas.microsoft.com/office/drawing/2014/main" id="{84C7EB4C-9A91-48B6-9FD9-A44240C2F941}"/>
                </a:ext>
              </a:extLst>
            </p:cNvPr>
            <p:cNvSpPr/>
            <p:nvPr/>
          </p:nvSpPr>
          <p:spPr>
            <a:xfrm>
              <a:off x="7588568" y="3210811"/>
              <a:ext cx="290629" cy="900729"/>
            </a:xfrm>
            <a:custGeom>
              <a:avLst/>
              <a:gdLst/>
              <a:ahLst/>
              <a:cxnLst/>
              <a:rect l="l" t="t" r="r" b="b"/>
              <a:pathLst>
                <a:path w="1834" h="5684" extrusionOk="0">
                  <a:moveTo>
                    <a:pt x="1636" y="0"/>
                  </a:moveTo>
                  <a:cubicBezTo>
                    <a:pt x="1401" y="10"/>
                    <a:pt x="895" y="164"/>
                    <a:pt x="638" y="421"/>
                  </a:cubicBezTo>
                  <a:cubicBezTo>
                    <a:pt x="371" y="680"/>
                    <a:pt x="205" y="1028"/>
                    <a:pt x="205" y="1389"/>
                  </a:cubicBezTo>
                  <a:lnTo>
                    <a:pt x="205" y="1441"/>
                  </a:lnTo>
                  <a:cubicBezTo>
                    <a:pt x="215" y="1730"/>
                    <a:pt x="319" y="2027"/>
                    <a:pt x="319" y="2306"/>
                  </a:cubicBezTo>
                  <a:cubicBezTo>
                    <a:pt x="319" y="2410"/>
                    <a:pt x="309" y="2501"/>
                    <a:pt x="267" y="2605"/>
                  </a:cubicBezTo>
                  <a:cubicBezTo>
                    <a:pt x="205" y="2780"/>
                    <a:pt x="72" y="2924"/>
                    <a:pt x="42" y="3109"/>
                  </a:cubicBezTo>
                  <a:cubicBezTo>
                    <a:pt x="30" y="3139"/>
                    <a:pt x="30" y="3161"/>
                    <a:pt x="30" y="3191"/>
                  </a:cubicBezTo>
                  <a:cubicBezTo>
                    <a:pt x="30" y="3346"/>
                    <a:pt x="104" y="3499"/>
                    <a:pt x="176" y="3645"/>
                  </a:cubicBezTo>
                  <a:cubicBezTo>
                    <a:pt x="238" y="3798"/>
                    <a:pt x="309" y="3942"/>
                    <a:pt x="309" y="4097"/>
                  </a:cubicBezTo>
                  <a:cubicBezTo>
                    <a:pt x="309" y="4117"/>
                    <a:pt x="309" y="4149"/>
                    <a:pt x="299" y="4169"/>
                  </a:cubicBezTo>
                  <a:cubicBezTo>
                    <a:pt x="277" y="4345"/>
                    <a:pt x="144" y="4488"/>
                    <a:pt x="72" y="4663"/>
                  </a:cubicBezTo>
                  <a:cubicBezTo>
                    <a:pt x="20" y="4767"/>
                    <a:pt x="0" y="4891"/>
                    <a:pt x="0" y="5014"/>
                  </a:cubicBezTo>
                  <a:cubicBezTo>
                    <a:pt x="0" y="5261"/>
                    <a:pt x="104" y="5518"/>
                    <a:pt x="289" y="5684"/>
                  </a:cubicBezTo>
                  <a:lnTo>
                    <a:pt x="309" y="5672"/>
                  </a:lnTo>
                  <a:cubicBezTo>
                    <a:pt x="124" y="5508"/>
                    <a:pt x="20" y="5261"/>
                    <a:pt x="20" y="5014"/>
                  </a:cubicBezTo>
                  <a:cubicBezTo>
                    <a:pt x="20" y="4891"/>
                    <a:pt x="42" y="4777"/>
                    <a:pt x="92" y="4663"/>
                  </a:cubicBezTo>
                  <a:cubicBezTo>
                    <a:pt x="166" y="4510"/>
                    <a:pt x="299" y="4354"/>
                    <a:pt x="319" y="4179"/>
                  </a:cubicBezTo>
                  <a:cubicBezTo>
                    <a:pt x="329" y="4149"/>
                    <a:pt x="329" y="4127"/>
                    <a:pt x="329" y="4097"/>
                  </a:cubicBezTo>
                  <a:cubicBezTo>
                    <a:pt x="329" y="3942"/>
                    <a:pt x="257" y="3789"/>
                    <a:pt x="186" y="3645"/>
                  </a:cubicBezTo>
                  <a:cubicBezTo>
                    <a:pt x="124" y="3490"/>
                    <a:pt x="52" y="3346"/>
                    <a:pt x="52" y="3191"/>
                  </a:cubicBezTo>
                  <a:cubicBezTo>
                    <a:pt x="52" y="3171"/>
                    <a:pt x="52" y="3139"/>
                    <a:pt x="62" y="3109"/>
                  </a:cubicBezTo>
                  <a:cubicBezTo>
                    <a:pt x="82" y="2934"/>
                    <a:pt x="228" y="2790"/>
                    <a:pt x="289" y="2615"/>
                  </a:cubicBezTo>
                  <a:cubicBezTo>
                    <a:pt x="329" y="2511"/>
                    <a:pt x="339" y="2410"/>
                    <a:pt x="339" y="2306"/>
                  </a:cubicBezTo>
                  <a:cubicBezTo>
                    <a:pt x="339" y="2017"/>
                    <a:pt x="238" y="1730"/>
                    <a:pt x="228" y="1431"/>
                  </a:cubicBezTo>
                  <a:lnTo>
                    <a:pt x="228" y="1389"/>
                  </a:lnTo>
                  <a:cubicBezTo>
                    <a:pt x="228" y="1038"/>
                    <a:pt x="391" y="690"/>
                    <a:pt x="648" y="433"/>
                  </a:cubicBezTo>
                  <a:cubicBezTo>
                    <a:pt x="907" y="186"/>
                    <a:pt x="1411" y="30"/>
                    <a:pt x="1636" y="20"/>
                  </a:cubicBezTo>
                  <a:lnTo>
                    <a:pt x="1649" y="20"/>
                  </a:lnTo>
                  <a:cubicBezTo>
                    <a:pt x="1698" y="20"/>
                    <a:pt x="1720" y="40"/>
                    <a:pt x="1740" y="62"/>
                  </a:cubicBezTo>
                  <a:cubicBezTo>
                    <a:pt x="1760" y="92"/>
                    <a:pt x="1760" y="154"/>
                    <a:pt x="1760" y="225"/>
                  </a:cubicBezTo>
                  <a:cubicBezTo>
                    <a:pt x="1772" y="297"/>
                    <a:pt x="1772" y="381"/>
                    <a:pt x="1812" y="453"/>
                  </a:cubicBezTo>
                  <a:lnTo>
                    <a:pt x="1834" y="443"/>
                  </a:lnTo>
                  <a:cubicBezTo>
                    <a:pt x="1782" y="349"/>
                    <a:pt x="1792" y="248"/>
                    <a:pt x="1782" y="154"/>
                  </a:cubicBezTo>
                  <a:cubicBezTo>
                    <a:pt x="1782" y="112"/>
                    <a:pt x="1772" y="82"/>
                    <a:pt x="1750" y="50"/>
                  </a:cubicBezTo>
                  <a:cubicBezTo>
                    <a:pt x="1730" y="20"/>
                    <a:pt x="1698" y="0"/>
                    <a:pt x="1649" y="0"/>
                  </a:cubicBezTo>
                  <a:close/>
                </a:path>
              </a:pathLst>
            </a:custGeom>
            <a:solidFill>
              <a:srgbClr val="FFBA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2823;p67">
              <a:extLst>
                <a:ext uri="{FF2B5EF4-FFF2-40B4-BE49-F238E27FC236}">
                  <a16:creationId xmlns:a16="http://schemas.microsoft.com/office/drawing/2014/main" id="{ABAA2542-E71F-4873-800E-9E711C321CE8}"/>
                </a:ext>
              </a:extLst>
            </p:cNvPr>
            <p:cNvSpPr/>
            <p:nvPr/>
          </p:nvSpPr>
          <p:spPr>
            <a:xfrm>
              <a:off x="8133692" y="3143780"/>
              <a:ext cx="428813" cy="982340"/>
            </a:xfrm>
            <a:custGeom>
              <a:avLst/>
              <a:gdLst/>
              <a:ahLst/>
              <a:cxnLst/>
              <a:rect l="l" t="t" r="r" b="b"/>
              <a:pathLst>
                <a:path w="2706" h="6199" extrusionOk="0">
                  <a:moveTo>
                    <a:pt x="0" y="1"/>
                  </a:moveTo>
                  <a:lnTo>
                    <a:pt x="0" y="21"/>
                  </a:lnTo>
                  <a:lnTo>
                    <a:pt x="92" y="21"/>
                  </a:lnTo>
                  <a:cubicBezTo>
                    <a:pt x="576" y="21"/>
                    <a:pt x="1070" y="73"/>
                    <a:pt x="1502" y="278"/>
                  </a:cubicBezTo>
                  <a:cubicBezTo>
                    <a:pt x="1955" y="505"/>
                    <a:pt x="2348" y="937"/>
                    <a:pt x="2387" y="1442"/>
                  </a:cubicBezTo>
                  <a:lnTo>
                    <a:pt x="2387" y="1545"/>
                  </a:lnTo>
                  <a:cubicBezTo>
                    <a:pt x="2387" y="1792"/>
                    <a:pt x="2325" y="2030"/>
                    <a:pt x="2286" y="2264"/>
                  </a:cubicBezTo>
                  <a:cubicBezTo>
                    <a:pt x="2254" y="2388"/>
                    <a:pt x="2244" y="2512"/>
                    <a:pt x="2244" y="2635"/>
                  </a:cubicBezTo>
                  <a:cubicBezTo>
                    <a:pt x="2244" y="2791"/>
                    <a:pt x="2273" y="2956"/>
                    <a:pt x="2348" y="3090"/>
                  </a:cubicBezTo>
                  <a:cubicBezTo>
                    <a:pt x="2409" y="3203"/>
                    <a:pt x="2491" y="3305"/>
                    <a:pt x="2563" y="3409"/>
                  </a:cubicBezTo>
                  <a:cubicBezTo>
                    <a:pt x="2634" y="3500"/>
                    <a:pt x="2686" y="3614"/>
                    <a:pt x="2686" y="3727"/>
                  </a:cubicBezTo>
                  <a:lnTo>
                    <a:pt x="2686" y="3747"/>
                  </a:lnTo>
                  <a:cubicBezTo>
                    <a:pt x="2686" y="3851"/>
                    <a:pt x="2624" y="3955"/>
                    <a:pt x="2572" y="4046"/>
                  </a:cubicBezTo>
                  <a:cubicBezTo>
                    <a:pt x="2511" y="4140"/>
                    <a:pt x="2439" y="4241"/>
                    <a:pt x="2419" y="4345"/>
                  </a:cubicBezTo>
                  <a:cubicBezTo>
                    <a:pt x="2409" y="4387"/>
                    <a:pt x="2397" y="4427"/>
                    <a:pt x="2397" y="4469"/>
                  </a:cubicBezTo>
                  <a:cubicBezTo>
                    <a:pt x="2397" y="4686"/>
                    <a:pt x="2543" y="4901"/>
                    <a:pt x="2605" y="5118"/>
                  </a:cubicBezTo>
                  <a:cubicBezTo>
                    <a:pt x="2644" y="5230"/>
                    <a:pt x="2666" y="5353"/>
                    <a:pt x="2666" y="5477"/>
                  </a:cubicBezTo>
                  <a:cubicBezTo>
                    <a:pt x="2666" y="5736"/>
                    <a:pt x="2582" y="5983"/>
                    <a:pt x="2439" y="6188"/>
                  </a:cubicBezTo>
                  <a:lnTo>
                    <a:pt x="2449" y="6198"/>
                  </a:lnTo>
                  <a:cubicBezTo>
                    <a:pt x="2605" y="5993"/>
                    <a:pt x="2686" y="5736"/>
                    <a:pt x="2686" y="5477"/>
                  </a:cubicBezTo>
                  <a:cubicBezTo>
                    <a:pt x="2686" y="5353"/>
                    <a:pt x="2666" y="5230"/>
                    <a:pt x="2624" y="5106"/>
                  </a:cubicBezTo>
                  <a:cubicBezTo>
                    <a:pt x="2553" y="4891"/>
                    <a:pt x="2419" y="4674"/>
                    <a:pt x="2419" y="4469"/>
                  </a:cubicBezTo>
                  <a:cubicBezTo>
                    <a:pt x="2419" y="4427"/>
                    <a:pt x="2429" y="4387"/>
                    <a:pt x="2439" y="4355"/>
                  </a:cubicBezTo>
                  <a:cubicBezTo>
                    <a:pt x="2459" y="4241"/>
                    <a:pt x="2521" y="4150"/>
                    <a:pt x="2582" y="4056"/>
                  </a:cubicBezTo>
                  <a:cubicBezTo>
                    <a:pt x="2644" y="3965"/>
                    <a:pt x="2706" y="3861"/>
                    <a:pt x="2706" y="3747"/>
                  </a:cubicBezTo>
                  <a:lnTo>
                    <a:pt x="2706" y="3727"/>
                  </a:lnTo>
                  <a:cubicBezTo>
                    <a:pt x="2706" y="3604"/>
                    <a:pt x="2656" y="3490"/>
                    <a:pt x="2582" y="3389"/>
                  </a:cubicBezTo>
                  <a:cubicBezTo>
                    <a:pt x="2511" y="3285"/>
                    <a:pt x="2419" y="3191"/>
                    <a:pt x="2367" y="3080"/>
                  </a:cubicBezTo>
                  <a:cubicBezTo>
                    <a:pt x="2296" y="2944"/>
                    <a:pt x="2264" y="2791"/>
                    <a:pt x="2264" y="2635"/>
                  </a:cubicBezTo>
                  <a:cubicBezTo>
                    <a:pt x="2264" y="2512"/>
                    <a:pt x="2273" y="2388"/>
                    <a:pt x="2306" y="2277"/>
                  </a:cubicBezTo>
                  <a:cubicBezTo>
                    <a:pt x="2348" y="2030"/>
                    <a:pt x="2409" y="1792"/>
                    <a:pt x="2409" y="1545"/>
                  </a:cubicBezTo>
                  <a:lnTo>
                    <a:pt x="2409" y="1442"/>
                  </a:lnTo>
                  <a:cubicBezTo>
                    <a:pt x="2357" y="928"/>
                    <a:pt x="1977" y="485"/>
                    <a:pt x="1512" y="268"/>
                  </a:cubicBezTo>
                  <a:cubicBezTo>
                    <a:pt x="1070" y="53"/>
                    <a:pt x="576" y="1"/>
                    <a:pt x="92" y="1"/>
                  </a:cubicBezTo>
                  <a:close/>
                </a:path>
              </a:pathLst>
            </a:custGeom>
            <a:solidFill>
              <a:srgbClr val="FFBA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2824;p67">
              <a:extLst>
                <a:ext uri="{FF2B5EF4-FFF2-40B4-BE49-F238E27FC236}">
                  <a16:creationId xmlns:a16="http://schemas.microsoft.com/office/drawing/2014/main" id="{2AC866AD-46FD-427E-9A7B-26614FEA916E}"/>
                </a:ext>
              </a:extLst>
            </p:cNvPr>
            <p:cNvSpPr/>
            <p:nvPr/>
          </p:nvSpPr>
          <p:spPr>
            <a:xfrm>
              <a:off x="7657025" y="3582732"/>
              <a:ext cx="210445" cy="195232"/>
            </a:xfrm>
            <a:custGeom>
              <a:avLst/>
              <a:gdLst/>
              <a:ahLst/>
              <a:cxnLst/>
              <a:rect l="l" t="t" r="r" b="b"/>
              <a:pathLst>
                <a:path w="1328" h="1232" extrusionOk="0">
                  <a:moveTo>
                    <a:pt x="660" y="1"/>
                  </a:moveTo>
                  <a:cubicBezTo>
                    <a:pt x="366" y="1"/>
                    <a:pt x="109" y="212"/>
                    <a:pt x="63" y="515"/>
                  </a:cubicBezTo>
                  <a:cubicBezTo>
                    <a:pt x="1" y="854"/>
                    <a:pt x="228" y="1175"/>
                    <a:pt x="567" y="1224"/>
                  </a:cubicBezTo>
                  <a:cubicBezTo>
                    <a:pt x="598" y="1229"/>
                    <a:pt x="630" y="1232"/>
                    <a:pt x="662" y="1232"/>
                  </a:cubicBezTo>
                  <a:cubicBezTo>
                    <a:pt x="955" y="1232"/>
                    <a:pt x="1221" y="1019"/>
                    <a:pt x="1266" y="720"/>
                  </a:cubicBezTo>
                  <a:cubicBezTo>
                    <a:pt x="1328" y="382"/>
                    <a:pt x="1103" y="63"/>
                    <a:pt x="772" y="11"/>
                  </a:cubicBezTo>
                  <a:cubicBezTo>
                    <a:pt x="734" y="4"/>
                    <a:pt x="697" y="1"/>
                    <a:pt x="660" y="1"/>
                  </a:cubicBezTo>
                  <a:close/>
                </a:path>
              </a:pathLst>
            </a:custGeom>
            <a:solidFill>
              <a:srgbClr val="F4C4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2825;p67">
              <a:extLst>
                <a:ext uri="{FF2B5EF4-FFF2-40B4-BE49-F238E27FC236}">
                  <a16:creationId xmlns:a16="http://schemas.microsoft.com/office/drawing/2014/main" id="{0FED2614-F46C-4E1A-AB04-0CE06078D749}"/>
                </a:ext>
              </a:extLst>
            </p:cNvPr>
            <p:cNvSpPr/>
            <p:nvPr/>
          </p:nvSpPr>
          <p:spPr>
            <a:xfrm>
              <a:off x="7683331" y="3647862"/>
              <a:ext cx="153238" cy="128993"/>
            </a:xfrm>
            <a:custGeom>
              <a:avLst/>
              <a:gdLst/>
              <a:ahLst/>
              <a:cxnLst/>
              <a:rect l="l" t="t" r="r" b="b"/>
              <a:pathLst>
                <a:path w="967" h="814" extrusionOk="0">
                  <a:moveTo>
                    <a:pt x="482" y="0"/>
                  </a:moveTo>
                  <a:cubicBezTo>
                    <a:pt x="401" y="0"/>
                    <a:pt x="319" y="22"/>
                    <a:pt x="257" y="52"/>
                  </a:cubicBezTo>
                  <a:cubicBezTo>
                    <a:pt x="339" y="22"/>
                    <a:pt x="420" y="10"/>
                    <a:pt x="514" y="10"/>
                  </a:cubicBezTo>
                  <a:lnTo>
                    <a:pt x="576" y="10"/>
                  </a:lnTo>
                  <a:cubicBezTo>
                    <a:pt x="544" y="0"/>
                    <a:pt x="514" y="0"/>
                    <a:pt x="482" y="0"/>
                  </a:cubicBezTo>
                  <a:close/>
                  <a:moveTo>
                    <a:pt x="514" y="62"/>
                  </a:moveTo>
                  <a:cubicBezTo>
                    <a:pt x="420" y="62"/>
                    <a:pt x="329" y="84"/>
                    <a:pt x="247" y="114"/>
                  </a:cubicBezTo>
                  <a:cubicBezTo>
                    <a:pt x="196" y="134"/>
                    <a:pt x="144" y="166"/>
                    <a:pt x="92" y="186"/>
                  </a:cubicBezTo>
                  <a:cubicBezTo>
                    <a:pt x="62" y="228"/>
                    <a:pt x="40" y="279"/>
                    <a:pt x="40" y="331"/>
                  </a:cubicBezTo>
                  <a:cubicBezTo>
                    <a:pt x="0" y="546"/>
                    <a:pt x="186" y="764"/>
                    <a:pt x="443" y="803"/>
                  </a:cubicBezTo>
                  <a:cubicBezTo>
                    <a:pt x="472" y="813"/>
                    <a:pt x="504" y="813"/>
                    <a:pt x="534" y="813"/>
                  </a:cubicBezTo>
                  <a:cubicBezTo>
                    <a:pt x="742" y="813"/>
                    <a:pt x="905" y="702"/>
                    <a:pt x="967" y="546"/>
                  </a:cubicBezTo>
                  <a:cubicBezTo>
                    <a:pt x="905" y="465"/>
                    <a:pt x="853" y="381"/>
                    <a:pt x="803" y="299"/>
                  </a:cubicBezTo>
                  <a:cubicBezTo>
                    <a:pt x="729" y="299"/>
                    <a:pt x="668" y="309"/>
                    <a:pt x="596" y="341"/>
                  </a:cubicBezTo>
                  <a:cubicBezTo>
                    <a:pt x="534" y="361"/>
                    <a:pt x="472" y="393"/>
                    <a:pt x="411" y="433"/>
                  </a:cubicBezTo>
                  <a:lnTo>
                    <a:pt x="401" y="433"/>
                  </a:lnTo>
                  <a:cubicBezTo>
                    <a:pt x="401" y="433"/>
                    <a:pt x="391" y="433"/>
                    <a:pt x="391" y="423"/>
                  </a:cubicBezTo>
                  <a:cubicBezTo>
                    <a:pt x="381" y="413"/>
                    <a:pt x="391" y="413"/>
                    <a:pt x="391" y="403"/>
                  </a:cubicBezTo>
                  <a:cubicBezTo>
                    <a:pt x="443" y="351"/>
                    <a:pt x="514" y="309"/>
                    <a:pt x="576" y="279"/>
                  </a:cubicBezTo>
                  <a:cubicBezTo>
                    <a:pt x="638" y="257"/>
                    <a:pt x="710" y="247"/>
                    <a:pt x="771" y="237"/>
                  </a:cubicBezTo>
                  <a:cubicBezTo>
                    <a:pt x="742" y="195"/>
                    <a:pt x="719" y="146"/>
                    <a:pt x="700" y="94"/>
                  </a:cubicBezTo>
                  <a:cubicBezTo>
                    <a:pt x="638" y="72"/>
                    <a:pt x="576" y="62"/>
                    <a:pt x="514" y="62"/>
                  </a:cubicBezTo>
                  <a:close/>
                </a:path>
              </a:pathLst>
            </a:custGeom>
            <a:solidFill>
              <a:srgbClr val="F4BA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2826;p67">
              <a:extLst>
                <a:ext uri="{FF2B5EF4-FFF2-40B4-BE49-F238E27FC236}">
                  <a16:creationId xmlns:a16="http://schemas.microsoft.com/office/drawing/2014/main" id="{0CDFCEE7-4420-49A7-BF67-E6CF60A446A1}"/>
                </a:ext>
              </a:extLst>
            </p:cNvPr>
            <p:cNvSpPr/>
            <p:nvPr/>
          </p:nvSpPr>
          <p:spPr>
            <a:xfrm>
              <a:off x="7678260" y="3649447"/>
              <a:ext cx="171620" cy="40726"/>
            </a:xfrm>
            <a:custGeom>
              <a:avLst/>
              <a:gdLst/>
              <a:ahLst/>
              <a:cxnLst/>
              <a:rect l="l" t="t" r="r" b="b"/>
              <a:pathLst>
                <a:path w="1083" h="257" extrusionOk="0">
                  <a:moveTo>
                    <a:pt x="546" y="0"/>
                  </a:moveTo>
                  <a:cubicBezTo>
                    <a:pt x="443" y="0"/>
                    <a:pt x="351" y="22"/>
                    <a:pt x="257" y="52"/>
                  </a:cubicBezTo>
                  <a:cubicBezTo>
                    <a:pt x="218" y="74"/>
                    <a:pt x="176" y="94"/>
                    <a:pt x="134" y="114"/>
                  </a:cubicBezTo>
                  <a:cubicBezTo>
                    <a:pt x="94" y="146"/>
                    <a:pt x="52" y="166"/>
                    <a:pt x="10" y="208"/>
                  </a:cubicBezTo>
                  <a:cubicBezTo>
                    <a:pt x="10" y="208"/>
                    <a:pt x="0" y="218"/>
                    <a:pt x="10" y="227"/>
                  </a:cubicBezTo>
                  <a:cubicBezTo>
                    <a:pt x="20" y="237"/>
                    <a:pt x="32" y="237"/>
                    <a:pt x="42" y="237"/>
                  </a:cubicBezTo>
                  <a:lnTo>
                    <a:pt x="42" y="227"/>
                  </a:lnTo>
                  <a:cubicBezTo>
                    <a:pt x="114" y="176"/>
                    <a:pt x="195" y="136"/>
                    <a:pt x="279" y="104"/>
                  </a:cubicBezTo>
                  <a:cubicBezTo>
                    <a:pt x="361" y="74"/>
                    <a:pt x="452" y="52"/>
                    <a:pt x="546" y="52"/>
                  </a:cubicBezTo>
                  <a:cubicBezTo>
                    <a:pt x="638" y="52"/>
                    <a:pt x="722" y="74"/>
                    <a:pt x="803" y="104"/>
                  </a:cubicBezTo>
                  <a:cubicBezTo>
                    <a:pt x="855" y="124"/>
                    <a:pt x="885" y="146"/>
                    <a:pt x="927" y="166"/>
                  </a:cubicBezTo>
                  <a:cubicBezTo>
                    <a:pt x="947" y="176"/>
                    <a:pt x="969" y="198"/>
                    <a:pt x="989" y="208"/>
                  </a:cubicBezTo>
                  <a:lnTo>
                    <a:pt x="1041" y="247"/>
                  </a:lnTo>
                  <a:cubicBezTo>
                    <a:pt x="1046" y="253"/>
                    <a:pt x="1050" y="256"/>
                    <a:pt x="1055" y="256"/>
                  </a:cubicBezTo>
                  <a:cubicBezTo>
                    <a:pt x="1060" y="256"/>
                    <a:pt x="1065" y="253"/>
                    <a:pt x="1070" y="247"/>
                  </a:cubicBezTo>
                  <a:cubicBezTo>
                    <a:pt x="1083" y="237"/>
                    <a:pt x="1070" y="227"/>
                    <a:pt x="1070" y="218"/>
                  </a:cubicBezTo>
                  <a:lnTo>
                    <a:pt x="1008" y="176"/>
                  </a:lnTo>
                  <a:cubicBezTo>
                    <a:pt x="989" y="156"/>
                    <a:pt x="979" y="146"/>
                    <a:pt x="959" y="136"/>
                  </a:cubicBezTo>
                  <a:cubicBezTo>
                    <a:pt x="917" y="104"/>
                    <a:pt x="875" y="74"/>
                    <a:pt x="823" y="62"/>
                  </a:cubicBezTo>
                  <a:cubicBezTo>
                    <a:pt x="803" y="52"/>
                    <a:pt x="784" y="42"/>
                    <a:pt x="761" y="32"/>
                  </a:cubicBezTo>
                  <a:lnTo>
                    <a:pt x="690" y="12"/>
                  </a:lnTo>
                  <a:cubicBezTo>
                    <a:pt x="638" y="0"/>
                    <a:pt x="598" y="0"/>
                    <a:pt x="546" y="0"/>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2827;p67">
              <a:extLst>
                <a:ext uri="{FF2B5EF4-FFF2-40B4-BE49-F238E27FC236}">
                  <a16:creationId xmlns:a16="http://schemas.microsoft.com/office/drawing/2014/main" id="{8323FBD1-9ABC-447C-B7FA-A01287542029}"/>
                </a:ext>
              </a:extLst>
            </p:cNvPr>
            <p:cNvSpPr/>
            <p:nvPr/>
          </p:nvSpPr>
          <p:spPr>
            <a:xfrm>
              <a:off x="7743548" y="3685418"/>
              <a:ext cx="132162" cy="32644"/>
            </a:xfrm>
            <a:custGeom>
              <a:avLst/>
              <a:gdLst/>
              <a:ahLst/>
              <a:cxnLst/>
              <a:rect l="l" t="t" r="r" b="b"/>
              <a:pathLst>
                <a:path w="834" h="206" extrusionOk="0">
                  <a:moveTo>
                    <a:pt x="423" y="0"/>
                  </a:moveTo>
                  <a:cubicBezTo>
                    <a:pt x="349" y="0"/>
                    <a:pt x="268" y="20"/>
                    <a:pt x="196" y="42"/>
                  </a:cubicBezTo>
                  <a:cubicBezTo>
                    <a:pt x="134" y="72"/>
                    <a:pt x="63" y="114"/>
                    <a:pt x="11" y="166"/>
                  </a:cubicBezTo>
                  <a:cubicBezTo>
                    <a:pt x="11" y="176"/>
                    <a:pt x="1" y="176"/>
                    <a:pt x="11" y="186"/>
                  </a:cubicBezTo>
                  <a:cubicBezTo>
                    <a:pt x="11" y="196"/>
                    <a:pt x="21" y="196"/>
                    <a:pt x="31" y="196"/>
                  </a:cubicBezTo>
                  <a:cubicBezTo>
                    <a:pt x="92" y="156"/>
                    <a:pt x="154" y="124"/>
                    <a:pt x="216" y="104"/>
                  </a:cubicBezTo>
                  <a:cubicBezTo>
                    <a:pt x="288" y="72"/>
                    <a:pt x="349" y="62"/>
                    <a:pt x="423" y="62"/>
                  </a:cubicBezTo>
                  <a:cubicBezTo>
                    <a:pt x="495" y="62"/>
                    <a:pt x="567" y="72"/>
                    <a:pt x="629" y="94"/>
                  </a:cubicBezTo>
                  <a:cubicBezTo>
                    <a:pt x="658" y="114"/>
                    <a:pt x="690" y="124"/>
                    <a:pt x="720" y="144"/>
                  </a:cubicBezTo>
                  <a:cubicBezTo>
                    <a:pt x="752" y="166"/>
                    <a:pt x="782" y="186"/>
                    <a:pt x="814" y="206"/>
                  </a:cubicBezTo>
                  <a:lnTo>
                    <a:pt x="834" y="206"/>
                  </a:lnTo>
                  <a:lnTo>
                    <a:pt x="834" y="186"/>
                  </a:lnTo>
                  <a:cubicBezTo>
                    <a:pt x="804" y="156"/>
                    <a:pt x="772" y="134"/>
                    <a:pt x="742" y="114"/>
                  </a:cubicBezTo>
                  <a:cubicBezTo>
                    <a:pt x="710" y="94"/>
                    <a:pt x="680" y="72"/>
                    <a:pt x="648" y="52"/>
                  </a:cubicBezTo>
                  <a:cubicBezTo>
                    <a:pt x="609" y="33"/>
                    <a:pt x="577" y="33"/>
                    <a:pt x="535" y="20"/>
                  </a:cubicBezTo>
                  <a:cubicBezTo>
                    <a:pt x="505" y="10"/>
                    <a:pt x="463" y="0"/>
                    <a:pt x="423" y="0"/>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9" name="Google Shape;2828;p67">
              <a:extLst>
                <a:ext uri="{FF2B5EF4-FFF2-40B4-BE49-F238E27FC236}">
                  <a16:creationId xmlns:a16="http://schemas.microsoft.com/office/drawing/2014/main" id="{28C446B2-CE51-4FD2-B9D7-C1871C63BDB9}"/>
                </a:ext>
              </a:extLst>
            </p:cNvPr>
            <p:cNvSpPr/>
            <p:nvPr/>
          </p:nvSpPr>
          <p:spPr>
            <a:xfrm>
              <a:off x="8283601" y="3563399"/>
              <a:ext cx="215516" cy="195390"/>
            </a:xfrm>
            <a:custGeom>
              <a:avLst/>
              <a:gdLst/>
              <a:ahLst/>
              <a:cxnLst/>
              <a:rect l="l" t="t" r="r" b="b"/>
              <a:pathLst>
                <a:path w="1360" h="1233" extrusionOk="0">
                  <a:moveTo>
                    <a:pt x="676" y="1"/>
                  </a:moveTo>
                  <a:cubicBezTo>
                    <a:pt x="626" y="1"/>
                    <a:pt x="575" y="7"/>
                    <a:pt x="524" y="19"/>
                  </a:cubicBezTo>
                  <a:cubicBezTo>
                    <a:pt x="196" y="101"/>
                    <a:pt x="0" y="442"/>
                    <a:pt x="82" y="770"/>
                  </a:cubicBezTo>
                  <a:cubicBezTo>
                    <a:pt x="153" y="1048"/>
                    <a:pt x="405" y="1232"/>
                    <a:pt x="680" y="1232"/>
                  </a:cubicBezTo>
                  <a:cubicBezTo>
                    <a:pt x="731" y="1232"/>
                    <a:pt x="782" y="1226"/>
                    <a:pt x="833" y="1213"/>
                  </a:cubicBezTo>
                  <a:cubicBezTo>
                    <a:pt x="1154" y="1131"/>
                    <a:pt x="1360" y="803"/>
                    <a:pt x="1278" y="462"/>
                  </a:cubicBezTo>
                  <a:cubicBezTo>
                    <a:pt x="1199" y="183"/>
                    <a:pt x="951" y="1"/>
                    <a:pt x="676" y="1"/>
                  </a:cubicBezTo>
                  <a:close/>
                </a:path>
              </a:pathLst>
            </a:custGeom>
            <a:solidFill>
              <a:srgbClr val="F4C4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2829;p67">
              <a:extLst>
                <a:ext uri="{FF2B5EF4-FFF2-40B4-BE49-F238E27FC236}">
                  <a16:creationId xmlns:a16="http://schemas.microsoft.com/office/drawing/2014/main" id="{77D6273F-8B34-45C8-A467-42BA2979DB83}"/>
                </a:ext>
              </a:extLst>
            </p:cNvPr>
            <p:cNvSpPr/>
            <p:nvPr/>
          </p:nvSpPr>
          <p:spPr>
            <a:xfrm>
              <a:off x="8329398" y="3628212"/>
              <a:ext cx="144998" cy="128993"/>
            </a:xfrm>
            <a:custGeom>
              <a:avLst/>
              <a:gdLst/>
              <a:ahLst/>
              <a:cxnLst/>
              <a:rect l="l" t="t" r="r" b="b"/>
              <a:pathLst>
                <a:path w="915" h="814" extrusionOk="0">
                  <a:moveTo>
                    <a:pt x="433" y="1"/>
                  </a:moveTo>
                  <a:cubicBezTo>
                    <a:pt x="391" y="1"/>
                    <a:pt x="349" y="1"/>
                    <a:pt x="309" y="11"/>
                  </a:cubicBezTo>
                  <a:lnTo>
                    <a:pt x="309" y="23"/>
                  </a:lnTo>
                  <a:cubicBezTo>
                    <a:pt x="329" y="11"/>
                    <a:pt x="339" y="11"/>
                    <a:pt x="359" y="11"/>
                  </a:cubicBezTo>
                  <a:lnTo>
                    <a:pt x="421" y="11"/>
                  </a:lnTo>
                  <a:cubicBezTo>
                    <a:pt x="495" y="11"/>
                    <a:pt x="557" y="23"/>
                    <a:pt x="628" y="33"/>
                  </a:cubicBezTo>
                  <a:cubicBezTo>
                    <a:pt x="566" y="11"/>
                    <a:pt x="505" y="1"/>
                    <a:pt x="433" y="1"/>
                  </a:cubicBezTo>
                  <a:close/>
                  <a:moveTo>
                    <a:pt x="359" y="72"/>
                  </a:moveTo>
                  <a:cubicBezTo>
                    <a:pt x="339" y="72"/>
                    <a:pt x="319" y="72"/>
                    <a:pt x="287" y="85"/>
                  </a:cubicBezTo>
                  <a:cubicBezTo>
                    <a:pt x="267" y="146"/>
                    <a:pt x="248" y="208"/>
                    <a:pt x="216" y="270"/>
                  </a:cubicBezTo>
                  <a:cubicBezTo>
                    <a:pt x="248" y="280"/>
                    <a:pt x="287" y="280"/>
                    <a:pt x="319" y="290"/>
                  </a:cubicBezTo>
                  <a:cubicBezTo>
                    <a:pt x="391" y="310"/>
                    <a:pt x="453" y="352"/>
                    <a:pt x="515" y="403"/>
                  </a:cubicBezTo>
                  <a:cubicBezTo>
                    <a:pt x="515" y="403"/>
                    <a:pt x="524" y="413"/>
                    <a:pt x="515" y="413"/>
                  </a:cubicBezTo>
                  <a:cubicBezTo>
                    <a:pt x="515" y="423"/>
                    <a:pt x="515" y="423"/>
                    <a:pt x="505" y="423"/>
                  </a:cubicBezTo>
                  <a:lnTo>
                    <a:pt x="495" y="423"/>
                  </a:lnTo>
                  <a:cubicBezTo>
                    <a:pt x="433" y="394"/>
                    <a:pt x="371" y="361"/>
                    <a:pt x="297" y="352"/>
                  </a:cubicBezTo>
                  <a:cubicBezTo>
                    <a:pt x="267" y="342"/>
                    <a:pt x="225" y="332"/>
                    <a:pt x="196" y="332"/>
                  </a:cubicBezTo>
                  <a:cubicBezTo>
                    <a:pt x="144" y="443"/>
                    <a:pt x="72" y="557"/>
                    <a:pt x="1" y="660"/>
                  </a:cubicBezTo>
                  <a:cubicBezTo>
                    <a:pt x="82" y="764"/>
                    <a:pt x="216" y="814"/>
                    <a:pt x="359" y="814"/>
                  </a:cubicBezTo>
                  <a:cubicBezTo>
                    <a:pt x="401" y="814"/>
                    <a:pt x="453" y="814"/>
                    <a:pt x="495" y="804"/>
                  </a:cubicBezTo>
                  <a:cubicBezTo>
                    <a:pt x="752" y="732"/>
                    <a:pt x="915" y="505"/>
                    <a:pt x="865" y="290"/>
                  </a:cubicBezTo>
                  <a:cubicBezTo>
                    <a:pt x="843" y="238"/>
                    <a:pt x="823" y="196"/>
                    <a:pt x="791" y="156"/>
                  </a:cubicBezTo>
                  <a:cubicBezTo>
                    <a:pt x="742" y="134"/>
                    <a:pt x="690" y="114"/>
                    <a:pt x="628" y="95"/>
                  </a:cubicBezTo>
                  <a:cubicBezTo>
                    <a:pt x="566" y="85"/>
                    <a:pt x="495" y="72"/>
                    <a:pt x="421" y="72"/>
                  </a:cubicBezTo>
                  <a:close/>
                </a:path>
              </a:pathLst>
            </a:custGeom>
            <a:solidFill>
              <a:srgbClr val="F4BA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2830;p67">
              <a:extLst>
                <a:ext uri="{FF2B5EF4-FFF2-40B4-BE49-F238E27FC236}">
                  <a16:creationId xmlns:a16="http://schemas.microsoft.com/office/drawing/2014/main" id="{79C550E9-EE2A-4FDD-B7C2-99FB1269A0D8}"/>
                </a:ext>
              </a:extLst>
            </p:cNvPr>
            <p:cNvSpPr/>
            <p:nvPr/>
          </p:nvSpPr>
          <p:spPr>
            <a:xfrm>
              <a:off x="8306262" y="3629163"/>
              <a:ext cx="168134" cy="48174"/>
            </a:xfrm>
            <a:custGeom>
              <a:avLst/>
              <a:gdLst/>
              <a:ahLst/>
              <a:cxnLst/>
              <a:rect l="l" t="t" r="r" b="b"/>
              <a:pathLst>
                <a:path w="1061" h="304" extrusionOk="0">
                  <a:moveTo>
                    <a:pt x="576" y="1"/>
                  </a:moveTo>
                  <a:cubicBezTo>
                    <a:pt x="552" y="1"/>
                    <a:pt x="528" y="2"/>
                    <a:pt x="505" y="5"/>
                  </a:cubicBezTo>
                  <a:cubicBezTo>
                    <a:pt x="455" y="5"/>
                    <a:pt x="413" y="27"/>
                    <a:pt x="362" y="37"/>
                  </a:cubicBezTo>
                  <a:lnTo>
                    <a:pt x="290" y="56"/>
                  </a:lnTo>
                  <a:cubicBezTo>
                    <a:pt x="270" y="66"/>
                    <a:pt x="248" y="79"/>
                    <a:pt x="228" y="89"/>
                  </a:cubicBezTo>
                  <a:cubicBezTo>
                    <a:pt x="186" y="108"/>
                    <a:pt x="147" y="140"/>
                    <a:pt x="105" y="170"/>
                  </a:cubicBezTo>
                  <a:lnTo>
                    <a:pt x="53" y="222"/>
                  </a:lnTo>
                  <a:lnTo>
                    <a:pt x="1" y="274"/>
                  </a:lnTo>
                  <a:lnTo>
                    <a:pt x="1" y="304"/>
                  </a:lnTo>
                  <a:lnTo>
                    <a:pt x="33" y="304"/>
                  </a:lnTo>
                  <a:lnTo>
                    <a:pt x="85" y="252"/>
                  </a:lnTo>
                  <a:cubicBezTo>
                    <a:pt x="105" y="242"/>
                    <a:pt x="114" y="222"/>
                    <a:pt x="134" y="212"/>
                  </a:cubicBezTo>
                  <a:cubicBezTo>
                    <a:pt x="176" y="180"/>
                    <a:pt x="208" y="160"/>
                    <a:pt x="248" y="140"/>
                  </a:cubicBezTo>
                  <a:cubicBezTo>
                    <a:pt x="332" y="98"/>
                    <a:pt x="423" y="66"/>
                    <a:pt x="505" y="66"/>
                  </a:cubicBezTo>
                  <a:cubicBezTo>
                    <a:pt x="530" y="64"/>
                    <a:pt x="554" y="62"/>
                    <a:pt x="578" y="62"/>
                  </a:cubicBezTo>
                  <a:cubicBezTo>
                    <a:pt x="646" y="62"/>
                    <a:pt x="712" y="72"/>
                    <a:pt x="774" y="89"/>
                  </a:cubicBezTo>
                  <a:cubicBezTo>
                    <a:pt x="866" y="118"/>
                    <a:pt x="950" y="150"/>
                    <a:pt x="1031" y="202"/>
                  </a:cubicBezTo>
                  <a:cubicBezTo>
                    <a:pt x="1041" y="202"/>
                    <a:pt x="1051" y="202"/>
                    <a:pt x="1061" y="190"/>
                  </a:cubicBezTo>
                  <a:cubicBezTo>
                    <a:pt x="1061" y="180"/>
                    <a:pt x="1061" y="170"/>
                    <a:pt x="1051" y="170"/>
                  </a:cubicBezTo>
                  <a:cubicBezTo>
                    <a:pt x="1011" y="140"/>
                    <a:pt x="969" y="108"/>
                    <a:pt x="927" y="89"/>
                  </a:cubicBezTo>
                  <a:cubicBezTo>
                    <a:pt x="888" y="66"/>
                    <a:pt x="846" y="47"/>
                    <a:pt x="794" y="37"/>
                  </a:cubicBezTo>
                  <a:cubicBezTo>
                    <a:pt x="725" y="12"/>
                    <a:pt x="649" y="1"/>
                    <a:pt x="576" y="1"/>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2831;p67">
              <a:extLst>
                <a:ext uri="{FF2B5EF4-FFF2-40B4-BE49-F238E27FC236}">
                  <a16:creationId xmlns:a16="http://schemas.microsoft.com/office/drawing/2014/main" id="{6C87B20A-C7AC-4F25-9BE1-A63A55AA728A}"/>
                </a:ext>
              </a:extLst>
            </p:cNvPr>
            <p:cNvSpPr/>
            <p:nvPr/>
          </p:nvSpPr>
          <p:spPr>
            <a:xfrm>
              <a:off x="8280432" y="3670206"/>
              <a:ext cx="132162" cy="38032"/>
            </a:xfrm>
            <a:custGeom>
              <a:avLst/>
              <a:gdLst/>
              <a:ahLst/>
              <a:cxnLst/>
              <a:rect l="l" t="t" r="r" b="b"/>
              <a:pathLst>
                <a:path w="834" h="240" extrusionOk="0">
                  <a:moveTo>
                    <a:pt x="463" y="0"/>
                  </a:moveTo>
                  <a:cubicBezTo>
                    <a:pt x="442" y="0"/>
                    <a:pt x="421" y="2"/>
                    <a:pt x="401" y="5"/>
                  </a:cubicBezTo>
                  <a:cubicBezTo>
                    <a:pt x="359" y="5"/>
                    <a:pt x="319" y="15"/>
                    <a:pt x="287" y="25"/>
                  </a:cubicBezTo>
                  <a:cubicBezTo>
                    <a:pt x="248" y="35"/>
                    <a:pt x="216" y="54"/>
                    <a:pt x="186" y="77"/>
                  </a:cubicBezTo>
                  <a:cubicBezTo>
                    <a:pt x="144" y="87"/>
                    <a:pt x="124" y="116"/>
                    <a:pt x="92" y="138"/>
                  </a:cubicBezTo>
                  <a:cubicBezTo>
                    <a:pt x="63" y="158"/>
                    <a:pt x="30" y="190"/>
                    <a:pt x="11" y="220"/>
                  </a:cubicBezTo>
                  <a:cubicBezTo>
                    <a:pt x="1" y="220"/>
                    <a:pt x="1" y="230"/>
                    <a:pt x="11" y="240"/>
                  </a:cubicBezTo>
                  <a:lnTo>
                    <a:pt x="30" y="240"/>
                  </a:lnTo>
                  <a:cubicBezTo>
                    <a:pt x="63" y="210"/>
                    <a:pt x="82" y="190"/>
                    <a:pt x="112" y="168"/>
                  </a:cubicBezTo>
                  <a:cubicBezTo>
                    <a:pt x="144" y="148"/>
                    <a:pt x="174" y="129"/>
                    <a:pt x="206" y="116"/>
                  </a:cubicBezTo>
                  <a:cubicBezTo>
                    <a:pt x="268" y="87"/>
                    <a:pt x="329" y="67"/>
                    <a:pt x="401" y="54"/>
                  </a:cubicBezTo>
                  <a:cubicBezTo>
                    <a:pt x="473" y="54"/>
                    <a:pt x="544" y="67"/>
                    <a:pt x="606" y="87"/>
                  </a:cubicBezTo>
                  <a:cubicBezTo>
                    <a:pt x="680" y="96"/>
                    <a:pt x="742" y="129"/>
                    <a:pt x="804" y="158"/>
                  </a:cubicBezTo>
                  <a:cubicBezTo>
                    <a:pt x="814" y="158"/>
                    <a:pt x="824" y="158"/>
                    <a:pt x="824" y="148"/>
                  </a:cubicBezTo>
                  <a:cubicBezTo>
                    <a:pt x="833" y="148"/>
                    <a:pt x="824" y="138"/>
                    <a:pt x="824" y="138"/>
                  </a:cubicBezTo>
                  <a:cubicBezTo>
                    <a:pt x="762" y="87"/>
                    <a:pt x="700" y="45"/>
                    <a:pt x="628" y="25"/>
                  </a:cubicBezTo>
                  <a:cubicBezTo>
                    <a:pt x="577" y="10"/>
                    <a:pt x="518" y="0"/>
                    <a:pt x="463" y="0"/>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3" name="Google Shape;2832;p67">
              <a:extLst>
                <a:ext uri="{FF2B5EF4-FFF2-40B4-BE49-F238E27FC236}">
                  <a16:creationId xmlns:a16="http://schemas.microsoft.com/office/drawing/2014/main" id="{8561BD4A-24F2-4839-B483-5F8CDC9A4129}"/>
                </a:ext>
              </a:extLst>
            </p:cNvPr>
            <p:cNvSpPr/>
            <p:nvPr/>
          </p:nvSpPr>
          <p:spPr>
            <a:xfrm>
              <a:off x="7751788" y="3202413"/>
              <a:ext cx="660809" cy="647181"/>
            </a:xfrm>
            <a:custGeom>
              <a:avLst/>
              <a:gdLst/>
              <a:ahLst/>
              <a:cxnLst/>
              <a:rect l="l" t="t" r="r" b="b"/>
              <a:pathLst>
                <a:path w="4170" h="4084" extrusionOk="0">
                  <a:moveTo>
                    <a:pt x="2088" y="1"/>
                  </a:moveTo>
                  <a:cubicBezTo>
                    <a:pt x="1084" y="1"/>
                    <a:pt x="228" y="761"/>
                    <a:pt x="112" y="1783"/>
                  </a:cubicBezTo>
                  <a:cubicBezTo>
                    <a:pt x="1" y="2883"/>
                    <a:pt x="619" y="3923"/>
                    <a:pt x="1884" y="4069"/>
                  </a:cubicBezTo>
                  <a:cubicBezTo>
                    <a:pt x="1979" y="4079"/>
                    <a:pt x="2071" y="4084"/>
                    <a:pt x="2160" y="4084"/>
                  </a:cubicBezTo>
                  <a:cubicBezTo>
                    <a:pt x="3337" y="4084"/>
                    <a:pt x="3940" y="3228"/>
                    <a:pt x="4046" y="2203"/>
                  </a:cubicBezTo>
                  <a:cubicBezTo>
                    <a:pt x="4169" y="1114"/>
                    <a:pt x="3386" y="125"/>
                    <a:pt x="2296" y="11"/>
                  </a:cubicBezTo>
                  <a:cubicBezTo>
                    <a:pt x="2226" y="4"/>
                    <a:pt x="2157" y="1"/>
                    <a:pt x="2088" y="1"/>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2833;p67">
              <a:extLst>
                <a:ext uri="{FF2B5EF4-FFF2-40B4-BE49-F238E27FC236}">
                  <a16:creationId xmlns:a16="http://schemas.microsoft.com/office/drawing/2014/main" id="{4DED73D9-C9E6-4799-A27C-3621E5DF60E4}"/>
                </a:ext>
              </a:extLst>
            </p:cNvPr>
            <p:cNvSpPr/>
            <p:nvPr/>
          </p:nvSpPr>
          <p:spPr>
            <a:xfrm>
              <a:off x="7673506" y="3163588"/>
              <a:ext cx="755573" cy="413125"/>
            </a:xfrm>
            <a:custGeom>
              <a:avLst/>
              <a:gdLst/>
              <a:ahLst/>
              <a:cxnLst/>
              <a:rect l="l" t="t" r="r" b="b"/>
              <a:pathLst>
                <a:path w="4768" h="2607" extrusionOk="0">
                  <a:moveTo>
                    <a:pt x="2535" y="0"/>
                  </a:moveTo>
                  <a:cubicBezTo>
                    <a:pt x="1817" y="0"/>
                    <a:pt x="912" y="343"/>
                    <a:pt x="505" y="793"/>
                  </a:cubicBezTo>
                  <a:cubicBezTo>
                    <a:pt x="1" y="1349"/>
                    <a:pt x="411" y="2584"/>
                    <a:pt x="411" y="2584"/>
                  </a:cubicBezTo>
                  <a:cubicBezTo>
                    <a:pt x="432" y="2599"/>
                    <a:pt x="457" y="2606"/>
                    <a:pt x="485" y="2606"/>
                  </a:cubicBezTo>
                  <a:cubicBezTo>
                    <a:pt x="756" y="2606"/>
                    <a:pt x="1307" y="1950"/>
                    <a:pt x="1399" y="1905"/>
                  </a:cubicBezTo>
                  <a:cubicBezTo>
                    <a:pt x="1503" y="1853"/>
                    <a:pt x="1409" y="1203"/>
                    <a:pt x="1409" y="1203"/>
                  </a:cubicBezTo>
                  <a:lnTo>
                    <a:pt x="1409" y="1203"/>
                  </a:lnTo>
                  <a:cubicBezTo>
                    <a:pt x="1409" y="1203"/>
                    <a:pt x="1565" y="1759"/>
                    <a:pt x="1669" y="1821"/>
                  </a:cubicBezTo>
                  <a:cubicBezTo>
                    <a:pt x="1700" y="1840"/>
                    <a:pt x="1819" y="1847"/>
                    <a:pt x="1971" y="1847"/>
                  </a:cubicBezTo>
                  <a:cubicBezTo>
                    <a:pt x="2308" y="1847"/>
                    <a:pt x="2806" y="1811"/>
                    <a:pt x="2862" y="1791"/>
                  </a:cubicBezTo>
                  <a:cubicBezTo>
                    <a:pt x="2944" y="1769"/>
                    <a:pt x="2882" y="1152"/>
                    <a:pt x="2882" y="1151"/>
                  </a:cubicBezTo>
                  <a:lnTo>
                    <a:pt x="2882" y="1151"/>
                  </a:lnTo>
                  <a:cubicBezTo>
                    <a:pt x="2882" y="1152"/>
                    <a:pt x="2966" y="1749"/>
                    <a:pt x="3161" y="1811"/>
                  </a:cubicBezTo>
                  <a:cubicBezTo>
                    <a:pt x="3366" y="1873"/>
                    <a:pt x="3831" y="1905"/>
                    <a:pt x="3831" y="1905"/>
                  </a:cubicBezTo>
                  <a:cubicBezTo>
                    <a:pt x="3831" y="1905"/>
                    <a:pt x="3831" y="1402"/>
                    <a:pt x="3871" y="1402"/>
                  </a:cubicBezTo>
                  <a:cubicBezTo>
                    <a:pt x="3874" y="1402"/>
                    <a:pt x="3877" y="1405"/>
                    <a:pt x="3880" y="1410"/>
                  </a:cubicBezTo>
                  <a:cubicBezTo>
                    <a:pt x="3932" y="1492"/>
                    <a:pt x="4016" y="1944"/>
                    <a:pt x="4107" y="2016"/>
                  </a:cubicBezTo>
                  <a:cubicBezTo>
                    <a:pt x="4211" y="2078"/>
                    <a:pt x="4612" y="2522"/>
                    <a:pt x="4612" y="2522"/>
                  </a:cubicBezTo>
                  <a:cubicBezTo>
                    <a:pt x="4612" y="2522"/>
                    <a:pt x="4767" y="1625"/>
                    <a:pt x="4654" y="978"/>
                  </a:cubicBezTo>
                  <a:cubicBezTo>
                    <a:pt x="4530" y="338"/>
                    <a:pt x="3737" y="286"/>
                    <a:pt x="3005" y="61"/>
                  </a:cubicBezTo>
                  <a:cubicBezTo>
                    <a:pt x="2865" y="20"/>
                    <a:pt x="2706" y="0"/>
                    <a:pt x="2535"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2834;p67">
              <a:extLst>
                <a:ext uri="{FF2B5EF4-FFF2-40B4-BE49-F238E27FC236}">
                  <a16:creationId xmlns:a16="http://schemas.microsoft.com/office/drawing/2014/main" id="{27B34D78-A260-40E6-A9A0-8DC940CC74F7}"/>
                </a:ext>
              </a:extLst>
            </p:cNvPr>
            <p:cNvSpPr/>
            <p:nvPr/>
          </p:nvSpPr>
          <p:spPr>
            <a:xfrm>
              <a:off x="8110556" y="3142354"/>
              <a:ext cx="326760" cy="399497"/>
            </a:xfrm>
            <a:custGeom>
              <a:avLst/>
              <a:gdLst/>
              <a:ahLst/>
              <a:cxnLst/>
              <a:rect l="l" t="t" r="r" b="b"/>
              <a:pathLst>
                <a:path w="2062" h="2521" extrusionOk="0">
                  <a:moveTo>
                    <a:pt x="0" y="0"/>
                  </a:moveTo>
                  <a:lnTo>
                    <a:pt x="0" y="20"/>
                  </a:lnTo>
                  <a:lnTo>
                    <a:pt x="42" y="20"/>
                  </a:lnTo>
                  <a:cubicBezTo>
                    <a:pt x="640" y="20"/>
                    <a:pt x="1236" y="309"/>
                    <a:pt x="1606" y="781"/>
                  </a:cubicBezTo>
                  <a:cubicBezTo>
                    <a:pt x="1886" y="1132"/>
                    <a:pt x="2039" y="1584"/>
                    <a:pt x="2039" y="2026"/>
                  </a:cubicBezTo>
                  <a:cubicBezTo>
                    <a:pt x="2039" y="2192"/>
                    <a:pt x="2019" y="2357"/>
                    <a:pt x="1977" y="2521"/>
                  </a:cubicBezTo>
                  <a:lnTo>
                    <a:pt x="1999" y="2521"/>
                  </a:lnTo>
                  <a:cubicBezTo>
                    <a:pt x="2039" y="2367"/>
                    <a:pt x="2061" y="2192"/>
                    <a:pt x="2061" y="2026"/>
                  </a:cubicBezTo>
                  <a:cubicBezTo>
                    <a:pt x="2061" y="1574"/>
                    <a:pt x="1905" y="1122"/>
                    <a:pt x="1629" y="771"/>
                  </a:cubicBezTo>
                  <a:cubicBezTo>
                    <a:pt x="1246" y="287"/>
                    <a:pt x="650" y="0"/>
                    <a:pt x="42" y="0"/>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2835;p67">
              <a:extLst>
                <a:ext uri="{FF2B5EF4-FFF2-40B4-BE49-F238E27FC236}">
                  <a16:creationId xmlns:a16="http://schemas.microsoft.com/office/drawing/2014/main" id="{8BA6D3EB-C78A-47C0-8510-E1A9ACB25018}"/>
                </a:ext>
              </a:extLst>
            </p:cNvPr>
            <p:cNvSpPr/>
            <p:nvPr/>
          </p:nvSpPr>
          <p:spPr>
            <a:xfrm>
              <a:off x="7740061" y="3230461"/>
              <a:ext cx="116157" cy="296968"/>
            </a:xfrm>
            <a:custGeom>
              <a:avLst/>
              <a:gdLst/>
              <a:ahLst/>
              <a:cxnLst/>
              <a:rect l="l" t="t" r="r" b="b"/>
              <a:pathLst>
                <a:path w="733" h="1874" extrusionOk="0">
                  <a:moveTo>
                    <a:pt x="722" y="0"/>
                  </a:moveTo>
                  <a:cubicBezTo>
                    <a:pt x="270" y="339"/>
                    <a:pt x="1" y="904"/>
                    <a:pt x="1" y="1470"/>
                  </a:cubicBezTo>
                  <a:cubicBezTo>
                    <a:pt x="1" y="1606"/>
                    <a:pt x="13" y="1740"/>
                    <a:pt x="43" y="1873"/>
                  </a:cubicBezTo>
                  <a:lnTo>
                    <a:pt x="62" y="1873"/>
                  </a:lnTo>
                  <a:cubicBezTo>
                    <a:pt x="33" y="1740"/>
                    <a:pt x="23" y="1606"/>
                    <a:pt x="23" y="1470"/>
                  </a:cubicBezTo>
                  <a:cubicBezTo>
                    <a:pt x="23" y="904"/>
                    <a:pt x="280" y="348"/>
                    <a:pt x="732" y="10"/>
                  </a:cubicBezTo>
                  <a:lnTo>
                    <a:pt x="722"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2836;p67">
              <a:extLst>
                <a:ext uri="{FF2B5EF4-FFF2-40B4-BE49-F238E27FC236}">
                  <a16:creationId xmlns:a16="http://schemas.microsoft.com/office/drawing/2014/main" id="{7407A9DE-53B8-486D-A78C-282537A96FB1}"/>
                </a:ext>
              </a:extLst>
            </p:cNvPr>
            <p:cNvSpPr/>
            <p:nvPr/>
          </p:nvSpPr>
          <p:spPr>
            <a:xfrm>
              <a:off x="8069830" y="3177850"/>
              <a:ext cx="158309" cy="210920"/>
            </a:xfrm>
            <a:custGeom>
              <a:avLst/>
              <a:gdLst/>
              <a:ahLst/>
              <a:cxnLst/>
              <a:rect l="l" t="t" r="r" b="b"/>
              <a:pathLst>
                <a:path w="999" h="1331" extrusionOk="0">
                  <a:moveTo>
                    <a:pt x="10" y="1"/>
                  </a:moveTo>
                  <a:lnTo>
                    <a:pt x="0" y="23"/>
                  </a:lnTo>
                  <a:cubicBezTo>
                    <a:pt x="280" y="115"/>
                    <a:pt x="527" y="290"/>
                    <a:pt x="700" y="517"/>
                  </a:cubicBezTo>
                  <a:cubicBezTo>
                    <a:pt x="865" y="752"/>
                    <a:pt x="969" y="1041"/>
                    <a:pt x="979" y="1330"/>
                  </a:cubicBezTo>
                  <a:lnTo>
                    <a:pt x="999" y="1330"/>
                  </a:lnTo>
                  <a:cubicBezTo>
                    <a:pt x="989" y="1031"/>
                    <a:pt x="885" y="742"/>
                    <a:pt x="712" y="505"/>
                  </a:cubicBezTo>
                  <a:cubicBezTo>
                    <a:pt x="537" y="270"/>
                    <a:pt x="289" y="95"/>
                    <a:pt x="10" y="1"/>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2837;p67">
              <a:extLst>
                <a:ext uri="{FF2B5EF4-FFF2-40B4-BE49-F238E27FC236}">
                  <a16:creationId xmlns:a16="http://schemas.microsoft.com/office/drawing/2014/main" id="{5586D935-FB16-42CD-A4FE-DBBCE33E2244}"/>
                </a:ext>
              </a:extLst>
            </p:cNvPr>
            <p:cNvSpPr/>
            <p:nvPr/>
          </p:nvSpPr>
          <p:spPr>
            <a:xfrm>
              <a:off x="8209915" y="3253122"/>
              <a:ext cx="49125" cy="173205"/>
            </a:xfrm>
            <a:custGeom>
              <a:avLst/>
              <a:gdLst/>
              <a:ahLst/>
              <a:cxnLst/>
              <a:rect l="l" t="t" r="r" b="b"/>
              <a:pathLst>
                <a:path w="310" h="1093" extrusionOk="0">
                  <a:moveTo>
                    <a:pt x="23" y="0"/>
                  </a:moveTo>
                  <a:lnTo>
                    <a:pt x="1" y="10"/>
                  </a:lnTo>
                  <a:cubicBezTo>
                    <a:pt x="186" y="205"/>
                    <a:pt x="290" y="485"/>
                    <a:pt x="290" y="752"/>
                  </a:cubicBezTo>
                  <a:cubicBezTo>
                    <a:pt x="290" y="865"/>
                    <a:pt x="270" y="979"/>
                    <a:pt x="238" y="1080"/>
                  </a:cubicBezTo>
                  <a:lnTo>
                    <a:pt x="260" y="1093"/>
                  </a:lnTo>
                  <a:cubicBezTo>
                    <a:pt x="290" y="979"/>
                    <a:pt x="310" y="865"/>
                    <a:pt x="310" y="752"/>
                  </a:cubicBezTo>
                  <a:cubicBezTo>
                    <a:pt x="310" y="475"/>
                    <a:pt x="209" y="196"/>
                    <a:pt x="23" y="0"/>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2838;p67">
              <a:extLst>
                <a:ext uri="{FF2B5EF4-FFF2-40B4-BE49-F238E27FC236}">
                  <a16:creationId xmlns:a16="http://schemas.microsoft.com/office/drawing/2014/main" id="{D4500214-395A-4EAF-B63F-50587A0207EA}"/>
                </a:ext>
              </a:extLst>
            </p:cNvPr>
            <p:cNvSpPr/>
            <p:nvPr/>
          </p:nvSpPr>
          <p:spPr>
            <a:xfrm>
              <a:off x="7958904" y="3222221"/>
              <a:ext cx="109501" cy="199035"/>
            </a:xfrm>
            <a:custGeom>
              <a:avLst/>
              <a:gdLst/>
              <a:ahLst/>
              <a:cxnLst/>
              <a:rect l="l" t="t" r="r" b="b"/>
              <a:pathLst>
                <a:path w="691" h="1256" extrusionOk="0">
                  <a:moveTo>
                    <a:pt x="11" y="0"/>
                  </a:moveTo>
                  <a:lnTo>
                    <a:pt x="1" y="20"/>
                  </a:lnTo>
                  <a:cubicBezTo>
                    <a:pt x="401" y="277"/>
                    <a:pt x="671" y="751"/>
                    <a:pt x="671" y="1236"/>
                  </a:cubicBezTo>
                  <a:lnTo>
                    <a:pt x="671" y="1255"/>
                  </a:lnTo>
                  <a:lnTo>
                    <a:pt x="690" y="1255"/>
                  </a:lnTo>
                  <a:lnTo>
                    <a:pt x="690" y="1236"/>
                  </a:lnTo>
                  <a:cubicBezTo>
                    <a:pt x="690" y="741"/>
                    <a:pt x="424" y="267"/>
                    <a:pt x="11" y="0"/>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2839;p67">
              <a:extLst>
                <a:ext uri="{FF2B5EF4-FFF2-40B4-BE49-F238E27FC236}">
                  <a16:creationId xmlns:a16="http://schemas.microsoft.com/office/drawing/2014/main" id="{DBCF30AF-0701-444B-B06B-8FC45ADAE5DE}"/>
                </a:ext>
              </a:extLst>
            </p:cNvPr>
            <p:cNvSpPr/>
            <p:nvPr/>
          </p:nvSpPr>
          <p:spPr>
            <a:xfrm>
              <a:off x="7847819" y="3297017"/>
              <a:ext cx="16481" cy="156724"/>
            </a:xfrm>
            <a:custGeom>
              <a:avLst/>
              <a:gdLst/>
              <a:ahLst/>
              <a:cxnLst/>
              <a:rect l="l" t="t" r="r" b="b"/>
              <a:pathLst>
                <a:path w="104" h="989" extrusionOk="0">
                  <a:moveTo>
                    <a:pt x="84" y="0"/>
                  </a:moveTo>
                  <a:cubicBezTo>
                    <a:pt x="22" y="166"/>
                    <a:pt x="0" y="341"/>
                    <a:pt x="0" y="517"/>
                  </a:cubicBezTo>
                  <a:cubicBezTo>
                    <a:pt x="0" y="670"/>
                    <a:pt x="22" y="835"/>
                    <a:pt x="62" y="989"/>
                  </a:cubicBezTo>
                  <a:lnTo>
                    <a:pt x="84" y="979"/>
                  </a:lnTo>
                  <a:cubicBezTo>
                    <a:pt x="42" y="825"/>
                    <a:pt x="22" y="670"/>
                    <a:pt x="22" y="517"/>
                  </a:cubicBezTo>
                  <a:cubicBezTo>
                    <a:pt x="22" y="341"/>
                    <a:pt x="42" y="176"/>
                    <a:pt x="104" y="12"/>
                  </a:cubicBezTo>
                  <a:lnTo>
                    <a:pt x="84"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2840;p67">
              <a:extLst>
                <a:ext uri="{FF2B5EF4-FFF2-40B4-BE49-F238E27FC236}">
                  <a16:creationId xmlns:a16="http://schemas.microsoft.com/office/drawing/2014/main" id="{6534715D-6F72-41AC-8EB8-C094169456D8}"/>
                </a:ext>
              </a:extLst>
            </p:cNvPr>
            <p:cNvSpPr/>
            <p:nvPr/>
          </p:nvSpPr>
          <p:spPr>
            <a:xfrm>
              <a:off x="8037345" y="3649447"/>
              <a:ext cx="106173" cy="36131"/>
            </a:xfrm>
            <a:custGeom>
              <a:avLst/>
              <a:gdLst/>
              <a:ahLst/>
              <a:cxnLst/>
              <a:rect l="l" t="t" r="r" b="b"/>
              <a:pathLst>
                <a:path w="670" h="228" extrusionOk="0">
                  <a:moveTo>
                    <a:pt x="10" y="0"/>
                  </a:moveTo>
                  <a:cubicBezTo>
                    <a:pt x="0" y="0"/>
                    <a:pt x="0" y="12"/>
                    <a:pt x="0" y="12"/>
                  </a:cubicBezTo>
                  <a:lnTo>
                    <a:pt x="0" y="22"/>
                  </a:lnTo>
                  <a:cubicBezTo>
                    <a:pt x="10" y="32"/>
                    <a:pt x="10" y="42"/>
                    <a:pt x="10" y="52"/>
                  </a:cubicBezTo>
                  <a:cubicBezTo>
                    <a:pt x="20" y="74"/>
                    <a:pt x="40" y="94"/>
                    <a:pt x="72" y="124"/>
                  </a:cubicBezTo>
                  <a:cubicBezTo>
                    <a:pt x="82" y="136"/>
                    <a:pt x="102" y="156"/>
                    <a:pt x="124" y="166"/>
                  </a:cubicBezTo>
                  <a:cubicBezTo>
                    <a:pt x="134" y="176"/>
                    <a:pt x="153" y="185"/>
                    <a:pt x="186" y="198"/>
                  </a:cubicBezTo>
                  <a:cubicBezTo>
                    <a:pt x="205" y="208"/>
                    <a:pt x="225" y="208"/>
                    <a:pt x="257" y="218"/>
                  </a:cubicBezTo>
                  <a:lnTo>
                    <a:pt x="299" y="218"/>
                  </a:lnTo>
                  <a:lnTo>
                    <a:pt x="329" y="227"/>
                  </a:lnTo>
                  <a:cubicBezTo>
                    <a:pt x="349" y="227"/>
                    <a:pt x="361" y="218"/>
                    <a:pt x="371" y="218"/>
                  </a:cubicBezTo>
                  <a:lnTo>
                    <a:pt x="410" y="218"/>
                  </a:lnTo>
                  <a:cubicBezTo>
                    <a:pt x="433" y="218"/>
                    <a:pt x="462" y="208"/>
                    <a:pt x="485" y="198"/>
                  </a:cubicBezTo>
                  <a:cubicBezTo>
                    <a:pt x="524" y="176"/>
                    <a:pt x="566" y="156"/>
                    <a:pt x="596" y="124"/>
                  </a:cubicBezTo>
                  <a:cubicBezTo>
                    <a:pt x="618" y="94"/>
                    <a:pt x="638" y="74"/>
                    <a:pt x="648" y="52"/>
                  </a:cubicBezTo>
                  <a:cubicBezTo>
                    <a:pt x="658" y="32"/>
                    <a:pt x="670" y="22"/>
                    <a:pt x="670" y="22"/>
                  </a:cubicBezTo>
                  <a:cubicBezTo>
                    <a:pt x="670" y="12"/>
                    <a:pt x="670" y="0"/>
                    <a:pt x="658" y="0"/>
                  </a:cubicBezTo>
                  <a:cubicBezTo>
                    <a:pt x="658" y="0"/>
                    <a:pt x="648" y="0"/>
                    <a:pt x="648" y="12"/>
                  </a:cubicBezTo>
                  <a:cubicBezTo>
                    <a:pt x="648" y="12"/>
                    <a:pt x="638" y="22"/>
                    <a:pt x="628" y="32"/>
                  </a:cubicBezTo>
                  <a:cubicBezTo>
                    <a:pt x="618" y="52"/>
                    <a:pt x="596" y="74"/>
                    <a:pt x="566" y="94"/>
                  </a:cubicBezTo>
                  <a:cubicBezTo>
                    <a:pt x="546" y="124"/>
                    <a:pt x="504" y="146"/>
                    <a:pt x="462" y="156"/>
                  </a:cubicBezTo>
                  <a:cubicBezTo>
                    <a:pt x="443" y="166"/>
                    <a:pt x="423" y="166"/>
                    <a:pt x="401" y="176"/>
                  </a:cubicBezTo>
                  <a:lnTo>
                    <a:pt x="299" y="176"/>
                  </a:lnTo>
                  <a:cubicBezTo>
                    <a:pt x="287" y="176"/>
                    <a:pt x="277" y="176"/>
                    <a:pt x="267" y="166"/>
                  </a:cubicBezTo>
                  <a:cubicBezTo>
                    <a:pt x="237" y="166"/>
                    <a:pt x="215" y="166"/>
                    <a:pt x="195" y="156"/>
                  </a:cubicBezTo>
                  <a:cubicBezTo>
                    <a:pt x="176" y="146"/>
                    <a:pt x="153" y="136"/>
                    <a:pt x="144" y="124"/>
                  </a:cubicBezTo>
                  <a:cubicBezTo>
                    <a:pt x="124" y="114"/>
                    <a:pt x="114" y="104"/>
                    <a:pt x="92" y="94"/>
                  </a:cubicBezTo>
                  <a:cubicBezTo>
                    <a:pt x="72" y="74"/>
                    <a:pt x="52" y="52"/>
                    <a:pt x="40" y="32"/>
                  </a:cubicBezTo>
                  <a:cubicBezTo>
                    <a:pt x="30" y="22"/>
                    <a:pt x="30" y="22"/>
                    <a:pt x="30" y="12"/>
                  </a:cubicBezTo>
                  <a:cubicBezTo>
                    <a:pt x="20" y="12"/>
                    <a:pt x="20" y="0"/>
                    <a:pt x="20" y="0"/>
                  </a:cubicBezTo>
                  <a:close/>
                </a:path>
              </a:pathLst>
            </a:custGeom>
            <a:solidFill>
              <a:srgbClr val="9930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2" name="Google Shape;2841;p67">
              <a:extLst>
                <a:ext uri="{FF2B5EF4-FFF2-40B4-BE49-F238E27FC236}">
                  <a16:creationId xmlns:a16="http://schemas.microsoft.com/office/drawing/2014/main" id="{0D07A000-BC3B-4E97-98D1-7E008A6C636C}"/>
                </a:ext>
              </a:extLst>
            </p:cNvPr>
            <p:cNvSpPr/>
            <p:nvPr/>
          </p:nvSpPr>
          <p:spPr>
            <a:xfrm>
              <a:off x="7852256" y="3446451"/>
              <a:ext cx="160528" cy="101895"/>
            </a:xfrm>
            <a:custGeom>
              <a:avLst/>
              <a:gdLst/>
              <a:ahLst/>
              <a:cxnLst/>
              <a:rect l="l" t="t" r="r" b="b"/>
              <a:pathLst>
                <a:path w="1013" h="643" extrusionOk="0">
                  <a:moveTo>
                    <a:pt x="702" y="1"/>
                  </a:moveTo>
                  <a:cubicBezTo>
                    <a:pt x="456" y="1"/>
                    <a:pt x="66" y="478"/>
                    <a:pt x="66" y="478"/>
                  </a:cubicBezTo>
                  <a:cubicBezTo>
                    <a:pt x="0" y="606"/>
                    <a:pt x="54" y="643"/>
                    <a:pt x="136" y="643"/>
                  </a:cubicBezTo>
                  <a:cubicBezTo>
                    <a:pt x="220" y="643"/>
                    <a:pt x="334" y="603"/>
                    <a:pt x="375" y="582"/>
                  </a:cubicBezTo>
                  <a:cubicBezTo>
                    <a:pt x="457" y="540"/>
                    <a:pt x="1013" y="191"/>
                    <a:pt x="788" y="26"/>
                  </a:cubicBezTo>
                  <a:cubicBezTo>
                    <a:pt x="762" y="9"/>
                    <a:pt x="733" y="1"/>
                    <a:pt x="702"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3" name="Google Shape;2842;p67">
              <a:extLst>
                <a:ext uri="{FF2B5EF4-FFF2-40B4-BE49-F238E27FC236}">
                  <a16:creationId xmlns:a16="http://schemas.microsoft.com/office/drawing/2014/main" id="{3C48970E-2A95-40A4-B0F2-F0B3B51747C6}"/>
                </a:ext>
              </a:extLst>
            </p:cNvPr>
            <p:cNvSpPr/>
            <p:nvPr/>
          </p:nvSpPr>
          <p:spPr>
            <a:xfrm>
              <a:off x="8143359" y="3436943"/>
              <a:ext cx="167025" cy="95556"/>
            </a:xfrm>
            <a:custGeom>
              <a:avLst/>
              <a:gdLst/>
              <a:ahLst/>
              <a:cxnLst/>
              <a:rect l="l" t="t" r="r" b="b"/>
              <a:pathLst>
                <a:path w="1054" h="603" extrusionOk="0">
                  <a:moveTo>
                    <a:pt x="326" y="1"/>
                  </a:moveTo>
                  <a:cubicBezTo>
                    <a:pt x="289" y="1"/>
                    <a:pt x="254" y="11"/>
                    <a:pt x="226" y="34"/>
                  </a:cubicBezTo>
                  <a:cubicBezTo>
                    <a:pt x="1" y="209"/>
                    <a:pt x="586" y="518"/>
                    <a:pt x="668" y="560"/>
                  </a:cubicBezTo>
                  <a:cubicBezTo>
                    <a:pt x="712" y="574"/>
                    <a:pt x="816" y="603"/>
                    <a:pt x="898" y="603"/>
                  </a:cubicBezTo>
                  <a:cubicBezTo>
                    <a:pt x="990" y="603"/>
                    <a:pt x="1054" y="567"/>
                    <a:pt x="977" y="437"/>
                  </a:cubicBezTo>
                  <a:cubicBezTo>
                    <a:pt x="977" y="437"/>
                    <a:pt x="575" y="1"/>
                    <a:pt x="326"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4" name="Google Shape;2843;p67">
              <a:extLst>
                <a:ext uri="{FF2B5EF4-FFF2-40B4-BE49-F238E27FC236}">
                  <a16:creationId xmlns:a16="http://schemas.microsoft.com/office/drawing/2014/main" id="{BF6A89AC-FF7E-4056-A458-E6DC1E1325BD}"/>
                </a:ext>
              </a:extLst>
            </p:cNvPr>
            <p:cNvSpPr/>
            <p:nvPr/>
          </p:nvSpPr>
          <p:spPr>
            <a:xfrm>
              <a:off x="8063175" y="3479887"/>
              <a:ext cx="78441" cy="168134"/>
            </a:xfrm>
            <a:custGeom>
              <a:avLst/>
              <a:gdLst/>
              <a:ahLst/>
              <a:cxnLst/>
              <a:rect l="l" t="t" r="r" b="b"/>
              <a:pathLst>
                <a:path w="495" h="1061" extrusionOk="0">
                  <a:moveTo>
                    <a:pt x="42" y="0"/>
                  </a:moveTo>
                  <a:cubicBezTo>
                    <a:pt x="32" y="0"/>
                    <a:pt x="32" y="0"/>
                    <a:pt x="32" y="10"/>
                  </a:cubicBezTo>
                  <a:cubicBezTo>
                    <a:pt x="32" y="10"/>
                    <a:pt x="32" y="32"/>
                    <a:pt x="23" y="72"/>
                  </a:cubicBezTo>
                  <a:cubicBezTo>
                    <a:pt x="23" y="124"/>
                    <a:pt x="13" y="185"/>
                    <a:pt x="13" y="257"/>
                  </a:cubicBezTo>
                  <a:cubicBezTo>
                    <a:pt x="13" y="341"/>
                    <a:pt x="0" y="423"/>
                    <a:pt x="13" y="514"/>
                  </a:cubicBezTo>
                  <a:cubicBezTo>
                    <a:pt x="13" y="546"/>
                    <a:pt x="23" y="566"/>
                    <a:pt x="23" y="598"/>
                  </a:cubicBezTo>
                  <a:cubicBezTo>
                    <a:pt x="32" y="618"/>
                    <a:pt x="32" y="638"/>
                    <a:pt x="42" y="670"/>
                  </a:cubicBezTo>
                  <a:cubicBezTo>
                    <a:pt x="52" y="680"/>
                    <a:pt x="62" y="690"/>
                    <a:pt x="84" y="699"/>
                  </a:cubicBezTo>
                  <a:cubicBezTo>
                    <a:pt x="84" y="712"/>
                    <a:pt x="84" y="712"/>
                    <a:pt x="94" y="712"/>
                  </a:cubicBezTo>
                  <a:lnTo>
                    <a:pt x="124" y="712"/>
                  </a:lnTo>
                  <a:cubicBezTo>
                    <a:pt x="156" y="712"/>
                    <a:pt x="176" y="699"/>
                    <a:pt x="208" y="690"/>
                  </a:cubicBezTo>
                  <a:cubicBezTo>
                    <a:pt x="247" y="680"/>
                    <a:pt x="299" y="650"/>
                    <a:pt x="341" y="650"/>
                  </a:cubicBezTo>
                  <a:cubicBezTo>
                    <a:pt x="347" y="646"/>
                    <a:pt x="353" y="645"/>
                    <a:pt x="360" y="645"/>
                  </a:cubicBezTo>
                  <a:cubicBezTo>
                    <a:pt x="374" y="645"/>
                    <a:pt x="389" y="653"/>
                    <a:pt x="403" y="660"/>
                  </a:cubicBezTo>
                  <a:cubicBezTo>
                    <a:pt x="413" y="660"/>
                    <a:pt x="423" y="680"/>
                    <a:pt x="433" y="699"/>
                  </a:cubicBezTo>
                  <a:cubicBezTo>
                    <a:pt x="455" y="741"/>
                    <a:pt x="455" y="793"/>
                    <a:pt x="445" y="823"/>
                  </a:cubicBezTo>
                  <a:cubicBezTo>
                    <a:pt x="433" y="865"/>
                    <a:pt x="413" y="897"/>
                    <a:pt x="393" y="927"/>
                  </a:cubicBezTo>
                  <a:cubicBezTo>
                    <a:pt x="341" y="979"/>
                    <a:pt x="280" y="1008"/>
                    <a:pt x="247" y="1021"/>
                  </a:cubicBezTo>
                  <a:lnTo>
                    <a:pt x="186" y="1050"/>
                  </a:lnTo>
                  <a:cubicBezTo>
                    <a:pt x="176" y="1050"/>
                    <a:pt x="176" y="1050"/>
                    <a:pt x="176" y="1060"/>
                  </a:cubicBezTo>
                  <a:lnTo>
                    <a:pt x="186" y="1060"/>
                  </a:lnTo>
                  <a:cubicBezTo>
                    <a:pt x="186" y="1060"/>
                    <a:pt x="208" y="1060"/>
                    <a:pt x="247" y="1040"/>
                  </a:cubicBezTo>
                  <a:cubicBezTo>
                    <a:pt x="289" y="1031"/>
                    <a:pt x="351" y="998"/>
                    <a:pt x="413" y="947"/>
                  </a:cubicBezTo>
                  <a:cubicBezTo>
                    <a:pt x="445" y="917"/>
                    <a:pt x="465" y="875"/>
                    <a:pt x="475" y="835"/>
                  </a:cubicBezTo>
                  <a:cubicBezTo>
                    <a:pt x="495" y="783"/>
                    <a:pt x="485" y="741"/>
                    <a:pt x="475" y="690"/>
                  </a:cubicBezTo>
                  <a:cubicBezTo>
                    <a:pt x="465" y="670"/>
                    <a:pt x="445" y="638"/>
                    <a:pt x="423" y="618"/>
                  </a:cubicBezTo>
                  <a:cubicBezTo>
                    <a:pt x="393" y="608"/>
                    <a:pt x="361" y="608"/>
                    <a:pt x="341" y="608"/>
                  </a:cubicBezTo>
                  <a:cubicBezTo>
                    <a:pt x="280" y="618"/>
                    <a:pt x="238" y="638"/>
                    <a:pt x="186" y="660"/>
                  </a:cubicBezTo>
                  <a:cubicBezTo>
                    <a:pt x="166" y="660"/>
                    <a:pt x="146" y="670"/>
                    <a:pt x="124" y="670"/>
                  </a:cubicBezTo>
                  <a:lnTo>
                    <a:pt x="94" y="670"/>
                  </a:lnTo>
                  <a:cubicBezTo>
                    <a:pt x="94" y="670"/>
                    <a:pt x="84" y="660"/>
                    <a:pt x="84" y="650"/>
                  </a:cubicBezTo>
                  <a:cubicBezTo>
                    <a:pt x="62" y="608"/>
                    <a:pt x="52" y="566"/>
                    <a:pt x="52" y="514"/>
                  </a:cubicBezTo>
                  <a:cubicBezTo>
                    <a:pt x="42" y="423"/>
                    <a:pt x="42" y="341"/>
                    <a:pt x="42" y="257"/>
                  </a:cubicBezTo>
                  <a:cubicBezTo>
                    <a:pt x="42" y="114"/>
                    <a:pt x="52" y="10"/>
                    <a:pt x="52" y="10"/>
                  </a:cubicBezTo>
                  <a:cubicBezTo>
                    <a:pt x="52" y="0"/>
                    <a:pt x="42" y="0"/>
                    <a:pt x="42" y="0"/>
                  </a:cubicBezTo>
                  <a:close/>
                </a:path>
              </a:pathLst>
            </a:custGeom>
            <a:solidFill>
              <a:srgbClr val="9930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2844;p67">
              <a:extLst>
                <a:ext uri="{FF2B5EF4-FFF2-40B4-BE49-F238E27FC236}">
                  <a16:creationId xmlns:a16="http://schemas.microsoft.com/office/drawing/2014/main" id="{8E9BC335-304E-4149-8901-695C11F3D0D5}"/>
                </a:ext>
              </a:extLst>
            </p:cNvPr>
            <p:cNvSpPr/>
            <p:nvPr/>
          </p:nvSpPr>
          <p:spPr>
            <a:xfrm>
              <a:off x="8157938" y="3543432"/>
              <a:ext cx="124239" cy="70518"/>
            </a:xfrm>
            <a:custGeom>
              <a:avLst/>
              <a:gdLst/>
              <a:ahLst/>
              <a:cxnLst/>
              <a:rect l="l" t="t" r="r" b="b"/>
              <a:pathLst>
                <a:path w="784" h="445" extrusionOk="0">
                  <a:moveTo>
                    <a:pt x="424" y="0"/>
                  </a:moveTo>
                  <a:cubicBezTo>
                    <a:pt x="413" y="0"/>
                    <a:pt x="402" y="1"/>
                    <a:pt x="391" y="2"/>
                  </a:cubicBezTo>
                  <a:cubicBezTo>
                    <a:pt x="289" y="2"/>
                    <a:pt x="176" y="51"/>
                    <a:pt x="104" y="135"/>
                  </a:cubicBezTo>
                  <a:cubicBezTo>
                    <a:pt x="32" y="207"/>
                    <a:pt x="0" y="331"/>
                    <a:pt x="32" y="422"/>
                  </a:cubicBezTo>
                  <a:cubicBezTo>
                    <a:pt x="32" y="434"/>
                    <a:pt x="42" y="444"/>
                    <a:pt x="42" y="444"/>
                  </a:cubicBezTo>
                  <a:cubicBezTo>
                    <a:pt x="52" y="434"/>
                    <a:pt x="62" y="434"/>
                    <a:pt x="52" y="422"/>
                  </a:cubicBezTo>
                  <a:cubicBezTo>
                    <a:pt x="42" y="331"/>
                    <a:pt x="82" y="227"/>
                    <a:pt x="144" y="165"/>
                  </a:cubicBezTo>
                  <a:cubicBezTo>
                    <a:pt x="205" y="93"/>
                    <a:pt x="299" y="64"/>
                    <a:pt x="391" y="64"/>
                  </a:cubicBezTo>
                  <a:cubicBezTo>
                    <a:pt x="485" y="64"/>
                    <a:pt x="576" y="93"/>
                    <a:pt x="638" y="165"/>
                  </a:cubicBezTo>
                  <a:cubicBezTo>
                    <a:pt x="700" y="227"/>
                    <a:pt x="732" y="321"/>
                    <a:pt x="722" y="422"/>
                  </a:cubicBezTo>
                  <a:lnTo>
                    <a:pt x="732" y="434"/>
                  </a:lnTo>
                  <a:cubicBezTo>
                    <a:pt x="742" y="434"/>
                    <a:pt x="751" y="434"/>
                    <a:pt x="751" y="422"/>
                  </a:cubicBezTo>
                  <a:cubicBezTo>
                    <a:pt x="784" y="321"/>
                    <a:pt x="751" y="207"/>
                    <a:pt x="680" y="125"/>
                  </a:cubicBezTo>
                  <a:cubicBezTo>
                    <a:pt x="615" y="50"/>
                    <a:pt x="525" y="0"/>
                    <a:pt x="4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6" name="Google Shape;2845;p67">
              <a:extLst>
                <a:ext uri="{FF2B5EF4-FFF2-40B4-BE49-F238E27FC236}">
                  <a16:creationId xmlns:a16="http://schemas.microsoft.com/office/drawing/2014/main" id="{80FE8EAE-0B89-47FE-B0A5-66D1A009A9B4}"/>
                </a:ext>
              </a:extLst>
            </p:cNvPr>
            <p:cNvSpPr/>
            <p:nvPr/>
          </p:nvSpPr>
          <p:spPr>
            <a:xfrm>
              <a:off x="8273777" y="3592557"/>
              <a:ext cx="32644" cy="9983"/>
            </a:xfrm>
            <a:custGeom>
              <a:avLst/>
              <a:gdLst/>
              <a:ahLst/>
              <a:cxnLst/>
              <a:rect l="l" t="t" r="r" b="b"/>
              <a:pathLst>
                <a:path w="206" h="63" extrusionOk="0">
                  <a:moveTo>
                    <a:pt x="186" y="1"/>
                  </a:moveTo>
                  <a:lnTo>
                    <a:pt x="20" y="11"/>
                  </a:lnTo>
                  <a:cubicBezTo>
                    <a:pt x="11" y="11"/>
                    <a:pt x="1" y="21"/>
                    <a:pt x="1" y="40"/>
                  </a:cubicBezTo>
                  <a:cubicBezTo>
                    <a:pt x="1" y="50"/>
                    <a:pt x="20" y="63"/>
                    <a:pt x="30" y="63"/>
                  </a:cubicBezTo>
                  <a:lnTo>
                    <a:pt x="186" y="30"/>
                  </a:lnTo>
                  <a:cubicBezTo>
                    <a:pt x="196" y="30"/>
                    <a:pt x="206" y="21"/>
                    <a:pt x="206" y="11"/>
                  </a:cubicBezTo>
                  <a:cubicBezTo>
                    <a:pt x="206" y="1"/>
                    <a:pt x="196" y="1"/>
                    <a:pt x="18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7" name="Google Shape;2846;p67">
              <a:extLst>
                <a:ext uri="{FF2B5EF4-FFF2-40B4-BE49-F238E27FC236}">
                  <a16:creationId xmlns:a16="http://schemas.microsoft.com/office/drawing/2014/main" id="{79BA5C4C-BF69-46F2-BFBA-741E9D7F5DB9}"/>
                </a:ext>
              </a:extLst>
            </p:cNvPr>
            <p:cNvSpPr/>
            <p:nvPr/>
          </p:nvSpPr>
          <p:spPr>
            <a:xfrm>
              <a:off x="8270607" y="3576077"/>
              <a:ext cx="32803" cy="16639"/>
            </a:xfrm>
            <a:custGeom>
              <a:avLst/>
              <a:gdLst/>
              <a:ahLst/>
              <a:cxnLst/>
              <a:rect l="l" t="t" r="r" b="b"/>
              <a:pathLst>
                <a:path w="207" h="105" extrusionOk="0">
                  <a:moveTo>
                    <a:pt x="174" y="1"/>
                  </a:moveTo>
                  <a:lnTo>
                    <a:pt x="21" y="53"/>
                  </a:lnTo>
                  <a:cubicBezTo>
                    <a:pt x="11" y="53"/>
                    <a:pt x="1" y="73"/>
                    <a:pt x="11" y="83"/>
                  </a:cubicBezTo>
                  <a:cubicBezTo>
                    <a:pt x="11" y="92"/>
                    <a:pt x="31" y="105"/>
                    <a:pt x="40" y="105"/>
                  </a:cubicBezTo>
                  <a:lnTo>
                    <a:pt x="186" y="43"/>
                  </a:lnTo>
                  <a:cubicBezTo>
                    <a:pt x="196" y="31"/>
                    <a:pt x="206" y="31"/>
                    <a:pt x="206" y="21"/>
                  </a:cubicBezTo>
                  <a:cubicBezTo>
                    <a:pt x="196" y="11"/>
                    <a:pt x="186" y="1"/>
                    <a:pt x="17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8" name="Google Shape;2847;p67">
              <a:extLst>
                <a:ext uri="{FF2B5EF4-FFF2-40B4-BE49-F238E27FC236}">
                  <a16:creationId xmlns:a16="http://schemas.microsoft.com/office/drawing/2014/main" id="{13CC66EB-AD5F-46A3-9010-8F31F625695A}"/>
                </a:ext>
              </a:extLst>
            </p:cNvPr>
            <p:cNvSpPr/>
            <p:nvPr/>
          </p:nvSpPr>
          <p:spPr>
            <a:xfrm>
              <a:off x="8267121" y="3559121"/>
              <a:ext cx="31060" cy="20918"/>
            </a:xfrm>
            <a:custGeom>
              <a:avLst/>
              <a:gdLst/>
              <a:ahLst/>
              <a:cxnLst/>
              <a:rect l="l" t="t" r="r" b="b"/>
              <a:pathLst>
                <a:path w="196" h="132" extrusionOk="0">
                  <a:moveTo>
                    <a:pt x="175" y="0"/>
                  </a:moveTo>
                  <a:cubicBezTo>
                    <a:pt x="172" y="0"/>
                    <a:pt x="169" y="1"/>
                    <a:pt x="166" y="4"/>
                  </a:cubicBezTo>
                  <a:lnTo>
                    <a:pt x="23" y="76"/>
                  </a:lnTo>
                  <a:lnTo>
                    <a:pt x="23" y="88"/>
                  </a:lnTo>
                  <a:cubicBezTo>
                    <a:pt x="11" y="88"/>
                    <a:pt x="1" y="108"/>
                    <a:pt x="11" y="118"/>
                  </a:cubicBezTo>
                  <a:cubicBezTo>
                    <a:pt x="19" y="125"/>
                    <a:pt x="32" y="132"/>
                    <a:pt x="42" y="132"/>
                  </a:cubicBezTo>
                  <a:cubicBezTo>
                    <a:pt x="46" y="132"/>
                    <a:pt x="50" y="131"/>
                    <a:pt x="53" y="128"/>
                  </a:cubicBezTo>
                  <a:lnTo>
                    <a:pt x="186" y="36"/>
                  </a:lnTo>
                  <a:cubicBezTo>
                    <a:pt x="186" y="26"/>
                    <a:pt x="196" y="14"/>
                    <a:pt x="186" y="14"/>
                  </a:cubicBezTo>
                  <a:cubicBezTo>
                    <a:pt x="186" y="7"/>
                    <a:pt x="181" y="0"/>
                    <a:pt x="17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9" name="Google Shape;2848;p67">
              <a:extLst>
                <a:ext uri="{FF2B5EF4-FFF2-40B4-BE49-F238E27FC236}">
                  <a16:creationId xmlns:a16="http://schemas.microsoft.com/office/drawing/2014/main" id="{9A53F97D-9DFD-4412-A987-799B70C9A5CF}"/>
                </a:ext>
              </a:extLst>
            </p:cNvPr>
            <p:cNvSpPr/>
            <p:nvPr/>
          </p:nvSpPr>
          <p:spPr>
            <a:xfrm>
              <a:off x="7895200" y="3545176"/>
              <a:ext cx="125823" cy="71786"/>
            </a:xfrm>
            <a:custGeom>
              <a:avLst/>
              <a:gdLst/>
              <a:ahLst/>
              <a:cxnLst/>
              <a:rect l="l" t="t" r="r" b="b"/>
              <a:pathLst>
                <a:path w="794" h="453" extrusionOk="0">
                  <a:moveTo>
                    <a:pt x="403" y="1"/>
                  </a:moveTo>
                  <a:cubicBezTo>
                    <a:pt x="289" y="1"/>
                    <a:pt x="176" y="53"/>
                    <a:pt x="104" y="134"/>
                  </a:cubicBezTo>
                  <a:cubicBezTo>
                    <a:pt x="32" y="216"/>
                    <a:pt x="0" y="339"/>
                    <a:pt x="32" y="443"/>
                  </a:cubicBezTo>
                  <a:cubicBezTo>
                    <a:pt x="32" y="453"/>
                    <a:pt x="42" y="453"/>
                    <a:pt x="42" y="453"/>
                  </a:cubicBezTo>
                  <a:cubicBezTo>
                    <a:pt x="52" y="453"/>
                    <a:pt x="62" y="443"/>
                    <a:pt x="62" y="433"/>
                  </a:cubicBezTo>
                  <a:cubicBezTo>
                    <a:pt x="52" y="339"/>
                    <a:pt x="84" y="238"/>
                    <a:pt x="146" y="176"/>
                  </a:cubicBezTo>
                  <a:cubicBezTo>
                    <a:pt x="208" y="102"/>
                    <a:pt x="299" y="63"/>
                    <a:pt x="403" y="63"/>
                  </a:cubicBezTo>
                  <a:cubicBezTo>
                    <a:pt x="494" y="63"/>
                    <a:pt x="588" y="102"/>
                    <a:pt x="650" y="176"/>
                  </a:cubicBezTo>
                  <a:cubicBezTo>
                    <a:pt x="722" y="248"/>
                    <a:pt x="751" y="339"/>
                    <a:pt x="742" y="443"/>
                  </a:cubicBezTo>
                  <a:cubicBezTo>
                    <a:pt x="742" y="443"/>
                    <a:pt x="742" y="453"/>
                    <a:pt x="751" y="453"/>
                  </a:cubicBezTo>
                  <a:cubicBezTo>
                    <a:pt x="764" y="453"/>
                    <a:pt x="774" y="453"/>
                    <a:pt x="774" y="443"/>
                  </a:cubicBezTo>
                  <a:cubicBezTo>
                    <a:pt x="793" y="339"/>
                    <a:pt x="764" y="226"/>
                    <a:pt x="690" y="144"/>
                  </a:cubicBezTo>
                  <a:cubicBezTo>
                    <a:pt x="618" y="53"/>
                    <a:pt x="504" y="11"/>
                    <a:pt x="40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0" name="Google Shape;2849;p67">
              <a:extLst>
                <a:ext uri="{FF2B5EF4-FFF2-40B4-BE49-F238E27FC236}">
                  <a16:creationId xmlns:a16="http://schemas.microsoft.com/office/drawing/2014/main" id="{C5511ECD-041A-4F89-8EF7-2C11917C20AD}"/>
                </a:ext>
              </a:extLst>
            </p:cNvPr>
            <p:cNvSpPr/>
            <p:nvPr/>
          </p:nvSpPr>
          <p:spPr>
            <a:xfrm>
              <a:off x="7869370" y="3595726"/>
              <a:ext cx="34229" cy="9983"/>
            </a:xfrm>
            <a:custGeom>
              <a:avLst/>
              <a:gdLst/>
              <a:ahLst/>
              <a:cxnLst/>
              <a:rect l="l" t="t" r="r" b="b"/>
              <a:pathLst>
                <a:path w="216" h="63" extrusionOk="0">
                  <a:moveTo>
                    <a:pt x="20" y="1"/>
                  </a:moveTo>
                  <a:cubicBezTo>
                    <a:pt x="10" y="1"/>
                    <a:pt x="10" y="10"/>
                    <a:pt x="10" y="20"/>
                  </a:cubicBezTo>
                  <a:cubicBezTo>
                    <a:pt x="0" y="30"/>
                    <a:pt x="10" y="43"/>
                    <a:pt x="20" y="43"/>
                  </a:cubicBezTo>
                  <a:lnTo>
                    <a:pt x="185" y="62"/>
                  </a:lnTo>
                  <a:cubicBezTo>
                    <a:pt x="205" y="62"/>
                    <a:pt x="215" y="52"/>
                    <a:pt x="215" y="43"/>
                  </a:cubicBezTo>
                  <a:cubicBezTo>
                    <a:pt x="215" y="20"/>
                    <a:pt x="205" y="10"/>
                    <a:pt x="185" y="10"/>
                  </a:cubicBezTo>
                  <a:lnTo>
                    <a:pt x="20"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1" name="Google Shape;2850;p67">
              <a:extLst>
                <a:ext uri="{FF2B5EF4-FFF2-40B4-BE49-F238E27FC236}">
                  <a16:creationId xmlns:a16="http://schemas.microsoft.com/office/drawing/2014/main" id="{5F0BFDF8-AEE1-4E28-A0F5-6186ECC676B9}"/>
                </a:ext>
              </a:extLst>
            </p:cNvPr>
            <p:cNvSpPr/>
            <p:nvPr/>
          </p:nvSpPr>
          <p:spPr>
            <a:xfrm>
              <a:off x="7873966" y="3580197"/>
              <a:ext cx="32644" cy="15688"/>
            </a:xfrm>
            <a:custGeom>
              <a:avLst/>
              <a:gdLst/>
              <a:ahLst/>
              <a:cxnLst/>
              <a:rect l="l" t="t" r="r" b="b"/>
              <a:pathLst>
                <a:path w="206" h="99" extrusionOk="0">
                  <a:moveTo>
                    <a:pt x="12" y="1"/>
                  </a:moveTo>
                  <a:cubicBezTo>
                    <a:pt x="6" y="1"/>
                    <a:pt x="1" y="8"/>
                    <a:pt x="1" y="17"/>
                  </a:cubicBezTo>
                  <a:cubicBezTo>
                    <a:pt x="1" y="27"/>
                    <a:pt x="1" y="37"/>
                    <a:pt x="11" y="37"/>
                  </a:cubicBezTo>
                  <a:lnTo>
                    <a:pt x="166" y="99"/>
                  </a:lnTo>
                  <a:cubicBezTo>
                    <a:pt x="186" y="99"/>
                    <a:pt x="196" y="99"/>
                    <a:pt x="196" y="79"/>
                  </a:cubicBezTo>
                  <a:cubicBezTo>
                    <a:pt x="206" y="66"/>
                    <a:pt x="196" y="47"/>
                    <a:pt x="186" y="47"/>
                  </a:cubicBezTo>
                  <a:lnTo>
                    <a:pt x="21" y="5"/>
                  </a:lnTo>
                  <a:cubicBezTo>
                    <a:pt x="18" y="2"/>
                    <a:pt x="15" y="1"/>
                    <a:pt x="1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2" name="Google Shape;2851;p67">
              <a:extLst>
                <a:ext uri="{FF2B5EF4-FFF2-40B4-BE49-F238E27FC236}">
                  <a16:creationId xmlns:a16="http://schemas.microsoft.com/office/drawing/2014/main" id="{2C51F8E4-1706-4833-8AE6-425DAB47804A}"/>
                </a:ext>
              </a:extLst>
            </p:cNvPr>
            <p:cNvSpPr/>
            <p:nvPr/>
          </p:nvSpPr>
          <p:spPr>
            <a:xfrm>
              <a:off x="7879037" y="3562290"/>
              <a:ext cx="31218" cy="21393"/>
            </a:xfrm>
            <a:custGeom>
              <a:avLst/>
              <a:gdLst/>
              <a:ahLst/>
              <a:cxnLst/>
              <a:rect l="l" t="t" r="r" b="b"/>
              <a:pathLst>
                <a:path w="197" h="135" extrusionOk="0">
                  <a:moveTo>
                    <a:pt x="21" y="1"/>
                  </a:moveTo>
                  <a:cubicBezTo>
                    <a:pt x="14" y="1"/>
                    <a:pt x="7" y="6"/>
                    <a:pt x="1" y="6"/>
                  </a:cubicBezTo>
                  <a:cubicBezTo>
                    <a:pt x="1" y="16"/>
                    <a:pt x="1" y="26"/>
                    <a:pt x="11" y="36"/>
                  </a:cubicBezTo>
                  <a:lnTo>
                    <a:pt x="144" y="130"/>
                  </a:lnTo>
                  <a:cubicBezTo>
                    <a:pt x="150" y="133"/>
                    <a:pt x="155" y="134"/>
                    <a:pt x="159" y="134"/>
                  </a:cubicBezTo>
                  <a:cubicBezTo>
                    <a:pt x="170" y="134"/>
                    <a:pt x="177" y="126"/>
                    <a:pt x="186" y="118"/>
                  </a:cubicBezTo>
                  <a:cubicBezTo>
                    <a:pt x="196" y="108"/>
                    <a:pt x="186" y="88"/>
                    <a:pt x="174" y="88"/>
                  </a:cubicBezTo>
                  <a:lnTo>
                    <a:pt x="31" y="6"/>
                  </a:lnTo>
                  <a:cubicBezTo>
                    <a:pt x="27" y="2"/>
                    <a:pt x="24" y="1"/>
                    <a:pt x="2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3" name="Google Shape;2852;p67">
              <a:extLst>
                <a:ext uri="{FF2B5EF4-FFF2-40B4-BE49-F238E27FC236}">
                  <a16:creationId xmlns:a16="http://schemas.microsoft.com/office/drawing/2014/main" id="{099866F4-9E0E-4DB9-81FA-374B9758C46D}"/>
                </a:ext>
              </a:extLst>
            </p:cNvPr>
            <p:cNvSpPr/>
            <p:nvPr/>
          </p:nvSpPr>
          <p:spPr>
            <a:xfrm>
              <a:off x="7872381" y="4613873"/>
              <a:ext cx="176374" cy="318044"/>
            </a:xfrm>
            <a:custGeom>
              <a:avLst/>
              <a:gdLst/>
              <a:ahLst/>
              <a:cxnLst/>
              <a:rect l="l" t="t" r="r" b="b"/>
              <a:pathLst>
                <a:path w="1113" h="2007" extrusionOk="0">
                  <a:moveTo>
                    <a:pt x="1" y="0"/>
                  </a:moveTo>
                  <a:lnTo>
                    <a:pt x="53" y="371"/>
                  </a:lnTo>
                  <a:lnTo>
                    <a:pt x="166" y="1298"/>
                  </a:lnTo>
                  <a:lnTo>
                    <a:pt x="258" y="2007"/>
                  </a:lnTo>
                  <a:lnTo>
                    <a:pt x="1103" y="1997"/>
                  </a:lnTo>
                  <a:lnTo>
                    <a:pt x="1113" y="0"/>
                  </a:ln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4" name="Google Shape;2853;p67">
              <a:extLst>
                <a:ext uri="{FF2B5EF4-FFF2-40B4-BE49-F238E27FC236}">
                  <a16:creationId xmlns:a16="http://schemas.microsoft.com/office/drawing/2014/main" id="{EC5A357E-B279-4C3B-AD01-434D6F2C5967}"/>
                </a:ext>
              </a:extLst>
            </p:cNvPr>
            <p:cNvSpPr/>
            <p:nvPr/>
          </p:nvSpPr>
          <p:spPr>
            <a:xfrm>
              <a:off x="7898686" y="4750947"/>
              <a:ext cx="148484" cy="88266"/>
            </a:xfrm>
            <a:custGeom>
              <a:avLst/>
              <a:gdLst/>
              <a:ahLst/>
              <a:cxnLst/>
              <a:rect l="l" t="t" r="r" b="b"/>
              <a:pathLst>
                <a:path w="937" h="557" extrusionOk="0">
                  <a:moveTo>
                    <a:pt x="804" y="0"/>
                  </a:moveTo>
                  <a:lnTo>
                    <a:pt x="791" y="413"/>
                  </a:lnTo>
                  <a:lnTo>
                    <a:pt x="0" y="433"/>
                  </a:lnTo>
                  <a:lnTo>
                    <a:pt x="20" y="556"/>
                  </a:lnTo>
                  <a:lnTo>
                    <a:pt x="937" y="556"/>
                  </a:lnTo>
                  <a:lnTo>
                    <a:pt x="937" y="10"/>
                  </a:lnTo>
                  <a:cubicBezTo>
                    <a:pt x="895" y="10"/>
                    <a:pt x="843" y="10"/>
                    <a:pt x="804" y="0"/>
                  </a:cubicBezTo>
                  <a:close/>
                </a:path>
              </a:pathLst>
            </a:custGeom>
            <a:solidFill>
              <a:srgbClr val="EE9E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5" name="Google Shape;2854;p67">
              <a:extLst>
                <a:ext uri="{FF2B5EF4-FFF2-40B4-BE49-F238E27FC236}">
                  <a16:creationId xmlns:a16="http://schemas.microsoft.com/office/drawing/2014/main" id="{A8147ADF-0518-4D7D-8D3F-A9075B8709C8}"/>
                </a:ext>
              </a:extLst>
            </p:cNvPr>
            <p:cNvSpPr/>
            <p:nvPr/>
          </p:nvSpPr>
          <p:spPr>
            <a:xfrm>
              <a:off x="7820404" y="4839054"/>
              <a:ext cx="246417" cy="175265"/>
            </a:xfrm>
            <a:custGeom>
              <a:avLst/>
              <a:gdLst/>
              <a:ahLst/>
              <a:cxnLst/>
              <a:rect l="l" t="t" r="r" b="b"/>
              <a:pathLst>
                <a:path w="1555" h="1106" extrusionOk="0">
                  <a:moveTo>
                    <a:pt x="472" y="0"/>
                  </a:moveTo>
                  <a:lnTo>
                    <a:pt x="534" y="546"/>
                  </a:lnTo>
                  <a:lnTo>
                    <a:pt x="494" y="608"/>
                  </a:lnTo>
                  <a:lnTo>
                    <a:pt x="359" y="699"/>
                  </a:lnTo>
                  <a:lnTo>
                    <a:pt x="10" y="855"/>
                  </a:lnTo>
                  <a:cubicBezTo>
                    <a:pt x="10" y="855"/>
                    <a:pt x="0" y="1040"/>
                    <a:pt x="205" y="1092"/>
                  </a:cubicBezTo>
                  <a:cubicBezTo>
                    <a:pt x="246" y="1102"/>
                    <a:pt x="320" y="1106"/>
                    <a:pt x="414" y="1106"/>
                  </a:cubicBezTo>
                  <a:cubicBezTo>
                    <a:pt x="800" y="1106"/>
                    <a:pt x="1513" y="1040"/>
                    <a:pt x="1513" y="1040"/>
                  </a:cubicBezTo>
                  <a:cubicBezTo>
                    <a:pt x="1555" y="885"/>
                    <a:pt x="1471" y="670"/>
                    <a:pt x="1471" y="670"/>
                  </a:cubicBezTo>
                  <a:lnTo>
                    <a:pt x="1461" y="586"/>
                  </a:lnTo>
                  <a:lnTo>
                    <a:pt x="1461" y="0"/>
                  </a:lnTo>
                  <a:close/>
                </a:path>
              </a:pathLst>
            </a:custGeom>
            <a:solidFill>
              <a:srgbClr val="E1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6" name="Google Shape;2855;p67">
              <a:extLst>
                <a:ext uri="{FF2B5EF4-FFF2-40B4-BE49-F238E27FC236}">
                  <a16:creationId xmlns:a16="http://schemas.microsoft.com/office/drawing/2014/main" id="{8E95367D-9419-463D-B8B9-BADABCF27A28}"/>
                </a:ext>
              </a:extLst>
            </p:cNvPr>
            <p:cNvSpPr/>
            <p:nvPr/>
          </p:nvSpPr>
          <p:spPr>
            <a:xfrm>
              <a:off x="7779203" y="4933817"/>
              <a:ext cx="287619" cy="88583"/>
            </a:xfrm>
            <a:custGeom>
              <a:avLst/>
              <a:gdLst/>
              <a:ahLst/>
              <a:cxnLst/>
              <a:rect l="l" t="t" r="r" b="b"/>
              <a:pathLst>
                <a:path w="1815" h="559" extrusionOk="0">
                  <a:moveTo>
                    <a:pt x="742" y="0"/>
                  </a:moveTo>
                  <a:lnTo>
                    <a:pt x="703" y="40"/>
                  </a:lnTo>
                  <a:cubicBezTo>
                    <a:pt x="826" y="72"/>
                    <a:pt x="1011" y="185"/>
                    <a:pt x="1103" y="247"/>
                  </a:cubicBezTo>
                  <a:cubicBezTo>
                    <a:pt x="1077" y="249"/>
                    <a:pt x="1052" y="250"/>
                    <a:pt x="1029" y="250"/>
                  </a:cubicBezTo>
                  <a:cubicBezTo>
                    <a:pt x="737" y="250"/>
                    <a:pt x="631" y="92"/>
                    <a:pt x="631" y="92"/>
                  </a:cubicBezTo>
                  <a:cubicBezTo>
                    <a:pt x="631" y="92"/>
                    <a:pt x="495" y="143"/>
                    <a:pt x="362" y="205"/>
                  </a:cubicBezTo>
                  <a:cubicBezTo>
                    <a:pt x="280" y="247"/>
                    <a:pt x="198" y="277"/>
                    <a:pt x="137" y="309"/>
                  </a:cubicBezTo>
                  <a:cubicBezTo>
                    <a:pt x="1" y="381"/>
                    <a:pt x="13" y="472"/>
                    <a:pt x="13" y="472"/>
                  </a:cubicBezTo>
                  <a:cubicBezTo>
                    <a:pt x="150" y="537"/>
                    <a:pt x="391" y="559"/>
                    <a:pt x="652" y="559"/>
                  </a:cubicBezTo>
                  <a:cubicBezTo>
                    <a:pt x="1173" y="559"/>
                    <a:pt x="1773" y="472"/>
                    <a:pt x="1773" y="472"/>
                  </a:cubicBezTo>
                  <a:cubicBezTo>
                    <a:pt x="1815" y="410"/>
                    <a:pt x="1805" y="329"/>
                    <a:pt x="1792" y="257"/>
                  </a:cubicBezTo>
                  <a:cubicBezTo>
                    <a:pt x="1773" y="143"/>
                    <a:pt x="1731" y="50"/>
                    <a:pt x="1731" y="50"/>
                  </a:cubicBezTo>
                  <a:cubicBezTo>
                    <a:pt x="1731" y="50"/>
                    <a:pt x="1701" y="124"/>
                    <a:pt x="1249" y="225"/>
                  </a:cubicBezTo>
                  <a:cubicBezTo>
                    <a:pt x="1217" y="225"/>
                    <a:pt x="1187" y="235"/>
                    <a:pt x="1165" y="235"/>
                  </a:cubicBezTo>
                  <a:cubicBezTo>
                    <a:pt x="1103" y="185"/>
                    <a:pt x="898" y="30"/>
                    <a:pt x="742" y="0"/>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7" name="Google Shape;2856;p67">
              <a:extLst>
                <a:ext uri="{FF2B5EF4-FFF2-40B4-BE49-F238E27FC236}">
                  <a16:creationId xmlns:a16="http://schemas.microsoft.com/office/drawing/2014/main" id="{304FC34C-169B-47C3-9C51-2F1AECDD9159}"/>
                </a:ext>
              </a:extLst>
            </p:cNvPr>
            <p:cNvSpPr/>
            <p:nvPr/>
          </p:nvSpPr>
          <p:spPr>
            <a:xfrm>
              <a:off x="7781263" y="4966303"/>
              <a:ext cx="283974" cy="55781"/>
            </a:xfrm>
            <a:custGeom>
              <a:avLst/>
              <a:gdLst/>
              <a:ahLst/>
              <a:cxnLst/>
              <a:rect l="l" t="t" r="r" b="b"/>
              <a:pathLst>
                <a:path w="1792" h="352" extrusionOk="0">
                  <a:moveTo>
                    <a:pt x="349" y="0"/>
                  </a:moveTo>
                  <a:cubicBezTo>
                    <a:pt x="267" y="42"/>
                    <a:pt x="185" y="72"/>
                    <a:pt x="124" y="104"/>
                  </a:cubicBezTo>
                  <a:cubicBezTo>
                    <a:pt x="10" y="166"/>
                    <a:pt x="0" y="247"/>
                    <a:pt x="0" y="267"/>
                  </a:cubicBezTo>
                  <a:cubicBezTo>
                    <a:pt x="134" y="329"/>
                    <a:pt x="381" y="351"/>
                    <a:pt x="638" y="351"/>
                  </a:cubicBezTo>
                  <a:cubicBezTo>
                    <a:pt x="1162" y="351"/>
                    <a:pt x="1760" y="267"/>
                    <a:pt x="1760" y="267"/>
                  </a:cubicBezTo>
                  <a:cubicBezTo>
                    <a:pt x="1779" y="228"/>
                    <a:pt x="1792" y="186"/>
                    <a:pt x="1792" y="134"/>
                  </a:cubicBezTo>
                  <a:cubicBezTo>
                    <a:pt x="1792" y="104"/>
                    <a:pt x="1792" y="72"/>
                    <a:pt x="1779" y="52"/>
                  </a:cubicBezTo>
                  <a:cubicBezTo>
                    <a:pt x="1512" y="166"/>
                    <a:pt x="1213" y="195"/>
                    <a:pt x="927" y="195"/>
                  </a:cubicBezTo>
                  <a:lnTo>
                    <a:pt x="875" y="195"/>
                  </a:lnTo>
                  <a:cubicBezTo>
                    <a:pt x="823" y="195"/>
                    <a:pt x="761" y="195"/>
                    <a:pt x="699" y="186"/>
                  </a:cubicBezTo>
                  <a:cubicBezTo>
                    <a:pt x="596" y="166"/>
                    <a:pt x="504" y="114"/>
                    <a:pt x="420" y="62"/>
                  </a:cubicBezTo>
                  <a:cubicBezTo>
                    <a:pt x="400" y="42"/>
                    <a:pt x="371" y="20"/>
                    <a:pt x="349" y="0"/>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8" name="Google Shape;2857;p67">
              <a:extLst>
                <a:ext uri="{FF2B5EF4-FFF2-40B4-BE49-F238E27FC236}">
                  <a16:creationId xmlns:a16="http://schemas.microsoft.com/office/drawing/2014/main" id="{CDD13C31-84BB-42C6-8A93-BEC787910939}"/>
                </a:ext>
              </a:extLst>
            </p:cNvPr>
            <p:cNvSpPr/>
            <p:nvPr/>
          </p:nvSpPr>
          <p:spPr>
            <a:xfrm>
              <a:off x="8127037" y="4613873"/>
              <a:ext cx="174790" cy="318044"/>
            </a:xfrm>
            <a:custGeom>
              <a:avLst/>
              <a:gdLst/>
              <a:ahLst/>
              <a:cxnLst/>
              <a:rect l="l" t="t" r="r" b="b"/>
              <a:pathLst>
                <a:path w="1103" h="2007" extrusionOk="0">
                  <a:moveTo>
                    <a:pt x="0" y="0"/>
                  </a:moveTo>
                  <a:lnTo>
                    <a:pt x="10" y="1997"/>
                  </a:lnTo>
                  <a:lnTo>
                    <a:pt x="855" y="2007"/>
                  </a:lnTo>
                  <a:lnTo>
                    <a:pt x="937" y="1298"/>
                  </a:lnTo>
                  <a:lnTo>
                    <a:pt x="1060" y="391"/>
                  </a:lnTo>
                  <a:lnTo>
                    <a:pt x="1102" y="0"/>
                  </a:ln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9" name="Google Shape;2858;p67">
              <a:extLst>
                <a:ext uri="{FF2B5EF4-FFF2-40B4-BE49-F238E27FC236}">
                  <a16:creationId xmlns:a16="http://schemas.microsoft.com/office/drawing/2014/main" id="{3EAEA929-97A7-41FA-AD3F-A723AD658259}"/>
                </a:ext>
              </a:extLst>
            </p:cNvPr>
            <p:cNvSpPr/>
            <p:nvPr/>
          </p:nvSpPr>
          <p:spPr>
            <a:xfrm>
              <a:off x="8127037" y="4749362"/>
              <a:ext cx="148484" cy="89851"/>
            </a:xfrm>
            <a:custGeom>
              <a:avLst/>
              <a:gdLst/>
              <a:ahLst/>
              <a:cxnLst/>
              <a:rect l="l" t="t" r="r" b="b"/>
              <a:pathLst>
                <a:path w="937" h="567" extrusionOk="0">
                  <a:moveTo>
                    <a:pt x="257" y="0"/>
                  </a:moveTo>
                  <a:cubicBezTo>
                    <a:pt x="176" y="10"/>
                    <a:pt x="92" y="20"/>
                    <a:pt x="0" y="20"/>
                  </a:cubicBezTo>
                  <a:lnTo>
                    <a:pt x="10" y="566"/>
                  </a:lnTo>
                  <a:lnTo>
                    <a:pt x="927" y="566"/>
                  </a:lnTo>
                  <a:lnTo>
                    <a:pt x="937" y="443"/>
                  </a:lnTo>
                  <a:lnTo>
                    <a:pt x="267" y="423"/>
                  </a:lnTo>
                  <a:lnTo>
                    <a:pt x="257" y="0"/>
                  </a:lnTo>
                  <a:close/>
                </a:path>
              </a:pathLst>
            </a:custGeom>
            <a:solidFill>
              <a:srgbClr val="EE9E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0" name="Google Shape;2859;p67">
              <a:extLst>
                <a:ext uri="{FF2B5EF4-FFF2-40B4-BE49-F238E27FC236}">
                  <a16:creationId xmlns:a16="http://schemas.microsoft.com/office/drawing/2014/main" id="{4710E8D0-D969-4D12-8552-D7A865C9AD48}"/>
                </a:ext>
              </a:extLst>
            </p:cNvPr>
            <p:cNvSpPr/>
            <p:nvPr/>
          </p:nvSpPr>
          <p:spPr>
            <a:xfrm>
              <a:off x="8110556" y="4839054"/>
              <a:ext cx="244832" cy="175265"/>
            </a:xfrm>
            <a:custGeom>
              <a:avLst/>
              <a:gdLst/>
              <a:ahLst/>
              <a:cxnLst/>
              <a:rect l="l" t="t" r="r" b="b"/>
              <a:pathLst>
                <a:path w="1545" h="1106" extrusionOk="0">
                  <a:moveTo>
                    <a:pt x="84" y="0"/>
                  </a:moveTo>
                  <a:lnTo>
                    <a:pt x="94" y="586"/>
                  </a:lnTo>
                  <a:lnTo>
                    <a:pt x="72" y="670"/>
                  </a:lnTo>
                  <a:cubicBezTo>
                    <a:pt x="72" y="670"/>
                    <a:pt x="0" y="885"/>
                    <a:pt x="32" y="1040"/>
                  </a:cubicBezTo>
                  <a:cubicBezTo>
                    <a:pt x="32" y="1040"/>
                    <a:pt x="751" y="1106"/>
                    <a:pt x="1134" y="1106"/>
                  </a:cubicBezTo>
                  <a:cubicBezTo>
                    <a:pt x="1228" y="1106"/>
                    <a:pt x="1301" y="1102"/>
                    <a:pt x="1340" y="1092"/>
                  </a:cubicBezTo>
                  <a:cubicBezTo>
                    <a:pt x="1545" y="1040"/>
                    <a:pt x="1545" y="855"/>
                    <a:pt x="1545" y="855"/>
                  </a:cubicBezTo>
                  <a:lnTo>
                    <a:pt x="1184" y="699"/>
                  </a:lnTo>
                  <a:lnTo>
                    <a:pt x="1060" y="608"/>
                  </a:lnTo>
                  <a:lnTo>
                    <a:pt x="1011" y="546"/>
                  </a:lnTo>
                  <a:lnTo>
                    <a:pt x="1073" y="0"/>
                  </a:lnTo>
                  <a:close/>
                </a:path>
              </a:pathLst>
            </a:custGeom>
            <a:solidFill>
              <a:srgbClr val="E1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1" name="Google Shape;2860;p67">
              <a:extLst>
                <a:ext uri="{FF2B5EF4-FFF2-40B4-BE49-F238E27FC236}">
                  <a16:creationId xmlns:a16="http://schemas.microsoft.com/office/drawing/2014/main" id="{49B09C0D-56B7-4FCF-863A-3F1C2039BD2E}"/>
                </a:ext>
              </a:extLst>
            </p:cNvPr>
            <p:cNvSpPr/>
            <p:nvPr/>
          </p:nvSpPr>
          <p:spPr>
            <a:xfrm>
              <a:off x="8110556" y="4933817"/>
              <a:ext cx="287619" cy="88583"/>
            </a:xfrm>
            <a:custGeom>
              <a:avLst/>
              <a:gdLst/>
              <a:ahLst/>
              <a:cxnLst/>
              <a:rect l="l" t="t" r="r" b="b"/>
              <a:pathLst>
                <a:path w="1815" h="559" extrusionOk="0">
                  <a:moveTo>
                    <a:pt x="1073" y="0"/>
                  </a:moveTo>
                  <a:cubicBezTo>
                    <a:pt x="917" y="30"/>
                    <a:pt x="712" y="185"/>
                    <a:pt x="650" y="235"/>
                  </a:cubicBezTo>
                  <a:cubicBezTo>
                    <a:pt x="618" y="235"/>
                    <a:pt x="598" y="225"/>
                    <a:pt x="566" y="225"/>
                  </a:cubicBezTo>
                  <a:cubicBezTo>
                    <a:pt x="104" y="124"/>
                    <a:pt x="84" y="50"/>
                    <a:pt x="84" y="50"/>
                  </a:cubicBezTo>
                  <a:cubicBezTo>
                    <a:pt x="84" y="50"/>
                    <a:pt x="23" y="163"/>
                    <a:pt x="10" y="287"/>
                  </a:cubicBezTo>
                  <a:cubicBezTo>
                    <a:pt x="0" y="358"/>
                    <a:pt x="10" y="420"/>
                    <a:pt x="32" y="472"/>
                  </a:cubicBezTo>
                  <a:cubicBezTo>
                    <a:pt x="32" y="472"/>
                    <a:pt x="636" y="559"/>
                    <a:pt x="1161" y="559"/>
                  </a:cubicBezTo>
                  <a:cubicBezTo>
                    <a:pt x="1423" y="559"/>
                    <a:pt x="1665" y="537"/>
                    <a:pt x="1802" y="472"/>
                  </a:cubicBezTo>
                  <a:cubicBezTo>
                    <a:pt x="1802" y="472"/>
                    <a:pt x="1814" y="381"/>
                    <a:pt x="1668" y="309"/>
                  </a:cubicBezTo>
                  <a:cubicBezTo>
                    <a:pt x="1597" y="267"/>
                    <a:pt x="1483" y="215"/>
                    <a:pt x="1382" y="173"/>
                  </a:cubicBezTo>
                  <a:cubicBezTo>
                    <a:pt x="1268" y="134"/>
                    <a:pt x="1184" y="92"/>
                    <a:pt x="1184" y="92"/>
                  </a:cubicBezTo>
                  <a:cubicBezTo>
                    <a:pt x="1184" y="92"/>
                    <a:pt x="1078" y="250"/>
                    <a:pt x="786" y="250"/>
                  </a:cubicBezTo>
                  <a:cubicBezTo>
                    <a:pt x="762" y="250"/>
                    <a:pt x="738" y="249"/>
                    <a:pt x="712" y="247"/>
                  </a:cubicBezTo>
                  <a:cubicBezTo>
                    <a:pt x="803" y="185"/>
                    <a:pt x="979" y="72"/>
                    <a:pt x="1102" y="40"/>
                  </a:cubicBezTo>
                  <a:lnTo>
                    <a:pt x="1073" y="0"/>
                  </a:ln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2" name="Google Shape;2861;p67">
              <a:extLst>
                <a:ext uri="{FF2B5EF4-FFF2-40B4-BE49-F238E27FC236}">
                  <a16:creationId xmlns:a16="http://schemas.microsoft.com/office/drawing/2014/main" id="{B3A35204-A071-45CC-AB7C-097795BC8878}"/>
                </a:ext>
              </a:extLst>
            </p:cNvPr>
            <p:cNvSpPr/>
            <p:nvPr/>
          </p:nvSpPr>
          <p:spPr>
            <a:xfrm>
              <a:off x="8112141" y="4961232"/>
              <a:ext cx="283974" cy="60852"/>
            </a:xfrm>
            <a:custGeom>
              <a:avLst/>
              <a:gdLst/>
              <a:ahLst/>
              <a:cxnLst/>
              <a:rect l="l" t="t" r="r" b="b"/>
              <a:pathLst>
                <a:path w="1792" h="384" extrusionOk="0">
                  <a:moveTo>
                    <a:pt x="1372" y="0"/>
                  </a:moveTo>
                  <a:cubicBezTo>
                    <a:pt x="1339" y="32"/>
                    <a:pt x="1297" y="62"/>
                    <a:pt x="1268" y="94"/>
                  </a:cubicBezTo>
                  <a:cubicBezTo>
                    <a:pt x="1174" y="146"/>
                    <a:pt x="1082" y="198"/>
                    <a:pt x="989" y="218"/>
                  </a:cubicBezTo>
                  <a:cubicBezTo>
                    <a:pt x="927" y="227"/>
                    <a:pt x="865" y="227"/>
                    <a:pt x="803" y="227"/>
                  </a:cubicBezTo>
                  <a:lnTo>
                    <a:pt x="764" y="227"/>
                  </a:lnTo>
                  <a:cubicBezTo>
                    <a:pt x="507" y="227"/>
                    <a:pt x="237" y="208"/>
                    <a:pt x="0" y="114"/>
                  </a:cubicBezTo>
                  <a:lnTo>
                    <a:pt x="0" y="166"/>
                  </a:lnTo>
                  <a:cubicBezTo>
                    <a:pt x="0" y="218"/>
                    <a:pt x="0" y="260"/>
                    <a:pt x="22" y="299"/>
                  </a:cubicBezTo>
                  <a:cubicBezTo>
                    <a:pt x="22" y="299"/>
                    <a:pt x="630" y="383"/>
                    <a:pt x="1144" y="383"/>
                  </a:cubicBezTo>
                  <a:cubicBezTo>
                    <a:pt x="1411" y="383"/>
                    <a:pt x="1648" y="361"/>
                    <a:pt x="1792" y="299"/>
                  </a:cubicBezTo>
                  <a:cubicBezTo>
                    <a:pt x="1792" y="279"/>
                    <a:pt x="1782" y="198"/>
                    <a:pt x="1658" y="136"/>
                  </a:cubicBezTo>
                  <a:cubicBezTo>
                    <a:pt x="1587" y="94"/>
                    <a:pt x="1473" y="42"/>
                    <a:pt x="1372" y="0"/>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3" name="Google Shape;2862;p67">
              <a:extLst>
                <a:ext uri="{FF2B5EF4-FFF2-40B4-BE49-F238E27FC236}">
                  <a16:creationId xmlns:a16="http://schemas.microsoft.com/office/drawing/2014/main" id="{B6837671-4688-4233-812E-38315C7A5692}"/>
                </a:ext>
              </a:extLst>
            </p:cNvPr>
            <p:cNvSpPr/>
            <p:nvPr/>
          </p:nvSpPr>
          <p:spPr>
            <a:xfrm>
              <a:off x="7627550" y="4044503"/>
              <a:ext cx="293957" cy="486337"/>
            </a:xfrm>
            <a:custGeom>
              <a:avLst/>
              <a:gdLst/>
              <a:ahLst/>
              <a:cxnLst/>
              <a:rect l="l" t="t" r="r" b="b"/>
              <a:pathLst>
                <a:path w="1855" h="3069" extrusionOk="0">
                  <a:moveTo>
                    <a:pt x="990" y="0"/>
                  </a:moveTo>
                  <a:cubicBezTo>
                    <a:pt x="980" y="52"/>
                    <a:pt x="970" y="92"/>
                    <a:pt x="948" y="134"/>
                  </a:cubicBezTo>
                  <a:cubicBezTo>
                    <a:pt x="918" y="247"/>
                    <a:pt x="990" y="371"/>
                    <a:pt x="948" y="485"/>
                  </a:cubicBezTo>
                  <a:cubicBezTo>
                    <a:pt x="805" y="967"/>
                    <a:pt x="557" y="1441"/>
                    <a:pt x="424" y="1925"/>
                  </a:cubicBezTo>
                  <a:lnTo>
                    <a:pt x="402" y="1987"/>
                  </a:lnTo>
                  <a:cubicBezTo>
                    <a:pt x="402" y="1987"/>
                    <a:pt x="43" y="2387"/>
                    <a:pt x="11" y="2501"/>
                  </a:cubicBezTo>
                  <a:cubicBezTo>
                    <a:pt x="0" y="2529"/>
                    <a:pt x="9" y="2539"/>
                    <a:pt x="29" y="2539"/>
                  </a:cubicBezTo>
                  <a:cubicBezTo>
                    <a:pt x="83" y="2539"/>
                    <a:pt x="216" y="2462"/>
                    <a:pt x="216" y="2462"/>
                  </a:cubicBezTo>
                  <a:lnTo>
                    <a:pt x="216" y="2462"/>
                  </a:lnTo>
                  <a:cubicBezTo>
                    <a:pt x="216" y="2462"/>
                    <a:pt x="31" y="2738"/>
                    <a:pt x="43" y="2790"/>
                  </a:cubicBezTo>
                  <a:cubicBezTo>
                    <a:pt x="45" y="2801"/>
                    <a:pt x="52" y="2805"/>
                    <a:pt x="63" y="2805"/>
                  </a:cubicBezTo>
                  <a:cubicBezTo>
                    <a:pt x="118" y="2805"/>
                    <a:pt x="270" y="2691"/>
                    <a:pt x="330" y="2605"/>
                  </a:cubicBezTo>
                  <a:lnTo>
                    <a:pt x="330" y="2605"/>
                  </a:lnTo>
                  <a:cubicBezTo>
                    <a:pt x="320" y="2625"/>
                    <a:pt x="187" y="2943"/>
                    <a:pt x="239" y="2985"/>
                  </a:cubicBezTo>
                  <a:cubicBezTo>
                    <a:pt x="242" y="2988"/>
                    <a:pt x="246" y="2990"/>
                    <a:pt x="251" y="2990"/>
                  </a:cubicBezTo>
                  <a:cubicBezTo>
                    <a:pt x="317" y="2990"/>
                    <a:pt x="496" y="2738"/>
                    <a:pt x="496" y="2738"/>
                  </a:cubicBezTo>
                  <a:lnTo>
                    <a:pt x="496" y="2738"/>
                  </a:lnTo>
                  <a:cubicBezTo>
                    <a:pt x="496" y="2738"/>
                    <a:pt x="414" y="3047"/>
                    <a:pt x="476" y="3067"/>
                  </a:cubicBezTo>
                  <a:cubicBezTo>
                    <a:pt x="478" y="3068"/>
                    <a:pt x="480" y="3069"/>
                    <a:pt x="483" y="3069"/>
                  </a:cubicBezTo>
                  <a:cubicBezTo>
                    <a:pt x="551" y="3069"/>
                    <a:pt x="733" y="2657"/>
                    <a:pt x="733" y="2657"/>
                  </a:cubicBezTo>
                  <a:cubicBezTo>
                    <a:pt x="733" y="2657"/>
                    <a:pt x="810" y="2794"/>
                    <a:pt x="870" y="2794"/>
                  </a:cubicBezTo>
                  <a:cubicBezTo>
                    <a:pt x="876" y="2794"/>
                    <a:pt x="881" y="2793"/>
                    <a:pt x="886" y="2790"/>
                  </a:cubicBezTo>
                  <a:cubicBezTo>
                    <a:pt x="948" y="2758"/>
                    <a:pt x="896" y="2234"/>
                    <a:pt x="896" y="2234"/>
                  </a:cubicBezTo>
                  <a:lnTo>
                    <a:pt x="1247" y="1616"/>
                  </a:lnTo>
                  <a:lnTo>
                    <a:pt x="1855" y="514"/>
                  </a:lnTo>
                  <a:cubicBezTo>
                    <a:pt x="1566" y="339"/>
                    <a:pt x="1279" y="176"/>
                    <a:pt x="990" y="0"/>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4" name="Google Shape;2863;p67">
              <a:extLst>
                <a:ext uri="{FF2B5EF4-FFF2-40B4-BE49-F238E27FC236}">
                  <a16:creationId xmlns:a16="http://schemas.microsoft.com/office/drawing/2014/main" id="{2E0B45B9-0BA7-4364-95EC-C15BD9794764}"/>
                </a:ext>
              </a:extLst>
            </p:cNvPr>
            <p:cNvSpPr/>
            <p:nvPr/>
          </p:nvSpPr>
          <p:spPr>
            <a:xfrm>
              <a:off x="8255870" y="4029608"/>
              <a:ext cx="293957" cy="486654"/>
            </a:xfrm>
            <a:custGeom>
              <a:avLst/>
              <a:gdLst/>
              <a:ahLst/>
              <a:cxnLst/>
              <a:rect l="l" t="t" r="r" b="b"/>
              <a:pathLst>
                <a:path w="1855" h="3071" extrusionOk="0">
                  <a:moveTo>
                    <a:pt x="865" y="0"/>
                  </a:moveTo>
                  <a:cubicBezTo>
                    <a:pt x="576" y="176"/>
                    <a:pt x="289" y="341"/>
                    <a:pt x="0" y="517"/>
                  </a:cubicBezTo>
                  <a:lnTo>
                    <a:pt x="618" y="1607"/>
                  </a:lnTo>
                  <a:lnTo>
                    <a:pt x="959" y="2224"/>
                  </a:lnTo>
                  <a:cubicBezTo>
                    <a:pt x="959" y="2224"/>
                    <a:pt x="907" y="2751"/>
                    <a:pt x="969" y="2780"/>
                  </a:cubicBezTo>
                  <a:cubicBezTo>
                    <a:pt x="974" y="2783"/>
                    <a:pt x="981" y="2785"/>
                    <a:pt x="987" y="2785"/>
                  </a:cubicBezTo>
                  <a:cubicBezTo>
                    <a:pt x="1047" y="2785"/>
                    <a:pt x="1122" y="2657"/>
                    <a:pt x="1122" y="2657"/>
                  </a:cubicBezTo>
                  <a:cubicBezTo>
                    <a:pt x="1122" y="2657"/>
                    <a:pt x="1308" y="3070"/>
                    <a:pt x="1375" y="3070"/>
                  </a:cubicBezTo>
                  <a:cubicBezTo>
                    <a:pt x="1376" y="3070"/>
                    <a:pt x="1378" y="3070"/>
                    <a:pt x="1379" y="3070"/>
                  </a:cubicBezTo>
                  <a:cubicBezTo>
                    <a:pt x="1441" y="3037"/>
                    <a:pt x="1359" y="2729"/>
                    <a:pt x="1359" y="2728"/>
                  </a:cubicBezTo>
                  <a:lnTo>
                    <a:pt x="1359" y="2728"/>
                  </a:lnTo>
                  <a:cubicBezTo>
                    <a:pt x="1359" y="2729"/>
                    <a:pt x="1548" y="2980"/>
                    <a:pt x="1606" y="2980"/>
                  </a:cubicBezTo>
                  <a:cubicBezTo>
                    <a:pt x="1610" y="2980"/>
                    <a:pt x="1613" y="2978"/>
                    <a:pt x="1616" y="2976"/>
                  </a:cubicBezTo>
                  <a:cubicBezTo>
                    <a:pt x="1667" y="2946"/>
                    <a:pt x="1538" y="2626"/>
                    <a:pt x="1525" y="2606"/>
                  </a:cubicBezTo>
                  <a:lnTo>
                    <a:pt x="1525" y="2606"/>
                  </a:lnTo>
                  <a:cubicBezTo>
                    <a:pt x="1586" y="2693"/>
                    <a:pt x="1742" y="2802"/>
                    <a:pt x="1802" y="2802"/>
                  </a:cubicBezTo>
                  <a:cubicBezTo>
                    <a:pt x="1813" y="2802"/>
                    <a:pt x="1820" y="2798"/>
                    <a:pt x="1824" y="2790"/>
                  </a:cubicBezTo>
                  <a:cubicBezTo>
                    <a:pt x="1824" y="2729"/>
                    <a:pt x="1638" y="2452"/>
                    <a:pt x="1638" y="2452"/>
                  </a:cubicBezTo>
                  <a:lnTo>
                    <a:pt x="1638" y="2452"/>
                  </a:lnTo>
                  <a:cubicBezTo>
                    <a:pt x="1638" y="2452"/>
                    <a:pt x="1771" y="2534"/>
                    <a:pt x="1826" y="2534"/>
                  </a:cubicBezTo>
                  <a:cubicBezTo>
                    <a:pt x="1845" y="2534"/>
                    <a:pt x="1855" y="2523"/>
                    <a:pt x="1843" y="2494"/>
                  </a:cubicBezTo>
                  <a:cubicBezTo>
                    <a:pt x="1811" y="2390"/>
                    <a:pt x="1453" y="1987"/>
                    <a:pt x="1453" y="1987"/>
                  </a:cubicBezTo>
                  <a:lnTo>
                    <a:pt x="1431" y="1916"/>
                  </a:lnTo>
                  <a:cubicBezTo>
                    <a:pt x="1297" y="1431"/>
                    <a:pt x="1040" y="999"/>
                    <a:pt x="897" y="517"/>
                  </a:cubicBezTo>
                  <a:cubicBezTo>
                    <a:pt x="865" y="403"/>
                    <a:pt x="937" y="238"/>
                    <a:pt x="907" y="124"/>
                  </a:cubicBezTo>
                  <a:cubicBezTo>
                    <a:pt x="897" y="84"/>
                    <a:pt x="875" y="42"/>
                    <a:pt x="865" y="0"/>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5" name="Google Shape;2864;p67">
              <a:extLst>
                <a:ext uri="{FF2B5EF4-FFF2-40B4-BE49-F238E27FC236}">
                  <a16:creationId xmlns:a16="http://schemas.microsoft.com/office/drawing/2014/main" id="{CD48B4F3-E15E-412F-9914-0416C2E23B6B}"/>
                </a:ext>
              </a:extLst>
            </p:cNvPr>
            <p:cNvSpPr/>
            <p:nvPr/>
          </p:nvSpPr>
          <p:spPr>
            <a:xfrm>
              <a:off x="7952248" y="3918840"/>
              <a:ext cx="277477" cy="269078"/>
            </a:xfrm>
            <a:custGeom>
              <a:avLst/>
              <a:gdLst/>
              <a:ahLst/>
              <a:cxnLst/>
              <a:rect l="l" t="t" r="r" b="b"/>
              <a:pathLst>
                <a:path w="1751" h="1698" extrusionOk="0">
                  <a:moveTo>
                    <a:pt x="115" y="0"/>
                  </a:moveTo>
                  <a:lnTo>
                    <a:pt x="1" y="514"/>
                  </a:lnTo>
                  <a:lnTo>
                    <a:pt x="228" y="1451"/>
                  </a:lnTo>
                  <a:lnTo>
                    <a:pt x="671" y="1698"/>
                  </a:lnTo>
                  <a:lnTo>
                    <a:pt x="1380" y="1616"/>
                  </a:lnTo>
                  <a:lnTo>
                    <a:pt x="1597" y="1102"/>
                  </a:lnTo>
                  <a:lnTo>
                    <a:pt x="1750" y="227"/>
                  </a:lnTo>
                  <a:lnTo>
                    <a:pt x="1617" y="0"/>
                  </a:lnTo>
                  <a:cubicBezTo>
                    <a:pt x="1565" y="277"/>
                    <a:pt x="1464" y="475"/>
                    <a:pt x="1360" y="608"/>
                  </a:cubicBezTo>
                  <a:cubicBezTo>
                    <a:pt x="1246" y="751"/>
                    <a:pt x="1069" y="823"/>
                    <a:pt x="892" y="823"/>
                  </a:cubicBezTo>
                  <a:cubicBezTo>
                    <a:pt x="715" y="823"/>
                    <a:pt x="537" y="751"/>
                    <a:pt x="424" y="608"/>
                  </a:cubicBezTo>
                  <a:cubicBezTo>
                    <a:pt x="206" y="351"/>
                    <a:pt x="115" y="0"/>
                    <a:pt x="115" y="0"/>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6" name="Google Shape;2865;p67">
              <a:extLst>
                <a:ext uri="{FF2B5EF4-FFF2-40B4-BE49-F238E27FC236}">
                  <a16:creationId xmlns:a16="http://schemas.microsoft.com/office/drawing/2014/main" id="{CF01D3D7-464D-4274-ABE8-4541EC9A0110}"/>
                </a:ext>
              </a:extLst>
            </p:cNvPr>
            <p:cNvSpPr/>
            <p:nvPr/>
          </p:nvSpPr>
          <p:spPr>
            <a:xfrm>
              <a:off x="7684915" y="3911867"/>
              <a:ext cx="287143" cy="236909"/>
            </a:xfrm>
            <a:custGeom>
              <a:avLst/>
              <a:gdLst/>
              <a:ahLst/>
              <a:cxnLst/>
              <a:rect l="l" t="t" r="r" b="b"/>
              <a:pathLst>
                <a:path w="1812" h="1495" extrusionOk="0">
                  <a:moveTo>
                    <a:pt x="1148" y="1"/>
                  </a:moveTo>
                  <a:cubicBezTo>
                    <a:pt x="959" y="1"/>
                    <a:pt x="730" y="68"/>
                    <a:pt x="514" y="311"/>
                  </a:cubicBezTo>
                  <a:cubicBezTo>
                    <a:pt x="0" y="899"/>
                    <a:pt x="566" y="1248"/>
                    <a:pt x="566" y="1248"/>
                  </a:cubicBezTo>
                  <a:lnTo>
                    <a:pt x="423" y="1495"/>
                  </a:lnTo>
                  <a:lnTo>
                    <a:pt x="1461" y="1495"/>
                  </a:lnTo>
                  <a:lnTo>
                    <a:pt x="1369" y="1309"/>
                  </a:lnTo>
                  <a:lnTo>
                    <a:pt x="1668" y="1270"/>
                  </a:lnTo>
                  <a:lnTo>
                    <a:pt x="1812" y="776"/>
                  </a:lnTo>
                  <a:lnTo>
                    <a:pt x="1555" y="106"/>
                  </a:lnTo>
                  <a:cubicBezTo>
                    <a:pt x="1555" y="106"/>
                    <a:pt x="1383" y="1"/>
                    <a:pt x="1148"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7" name="Google Shape;2866;p67">
              <a:extLst>
                <a:ext uri="{FF2B5EF4-FFF2-40B4-BE49-F238E27FC236}">
                  <a16:creationId xmlns:a16="http://schemas.microsoft.com/office/drawing/2014/main" id="{77D38360-55F0-4FCE-B1BD-EBBC039B6581}"/>
                </a:ext>
              </a:extLst>
            </p:cNvPr>
            <p:cNvSpPr/>
            <p:nvPr/>
          </p:nvSpPr>
          <p:spPr>
            <a:xfrm>
              <a:off x="8205319" y="3911867"/>
              <a:ext cx="298553" cy="236909"/>
            </a:xfrm>
            <a:custGeom>
              <a:avLst/>
              <a:gdLst/>
              <a:ahLst/>
              <a:cxnLst/>
              <a:rect l="l" t="t" r="r" b="b"/>
              <a:pathLst>
                <a:path w="1884" h="1495" extrusionOk="0">
                  <a:moveTo>
                    <a:pt x="690" y="1"/>
                  </a:moveTo>
                  <a:cubicBezTo>
                    <a:pt x="445" y="1"/>
                    <a:pt x="267" y="106"/>
                    <a:pt x="267" y="106"/>
                  </a:cubicBezTo>
                  <a:lnTo>
                    <a:pt x="0" y="785"/>
                  </a:lnTo>
                  <a:lnTo>
                    <a:pt x="144" y="1270"/>
                  </a:lnTo>
                  <a:lnTo>
                    <a:pt x="452" y="1309"/>
                  </a:lnTo>
                  <a:lnTo>
                    <a:pt x="361" y="1495"/>
                  </a:lnTo>
                  <a:lnTo>
                    <a:pt x="1431" y="1495"/>
                  </a:lnTo>
                  <a:lnTo>
                    <a:pt x="1298" y="1248"/>
                  </a:lnTo>
                  <a:cubicBezTo>
                    <a:pt x="1298" y="1248"/>
                    <a:pt x="1883" y="899"/>
                    <a:pt x="1349" y="311"/>
                  </a:cubicBezTo>
                  <a:cubicBezTo>
                    <a:pt x="1125" y="68"/>
                    <a:pt x="887" y="1"/>
                    <a:pt x="690"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8" name="Google Shape;2867;p67">
              <a:extLst>
                <a:ext uri="{FF2B5EF4-FFF2-40B4-BE49-F238E27FC236}">
                  <a16:creationId xmlns:a16="http://schemas.microsoft.com/office/drawing/2014/main" id="{5E65606F-0170-4195-97B2-86DCF3DDB6A0}"/>
                </a:ext>
              </a:extLst>
            </p:cNvPr>
            <p:cNvSpPr/>
            <p:nvPr/>
          </p:nvSpPr>
          <p:spPr>
            <a:xfrm>
              <a:off x="7666850" y="4509286"/>
              <a:ext cx="833856" cy="243406"/>
            </a:xfrm>
            <a:custGeom>
              <a:avLst/>
              <a:gdLst/>
              <a:ahLst/>
              <a:cxnLst/>
              <a:rect l="l" t="t" r="r" b="b"/>
              <a:pathLst>
                <a:path w="5262" h="1536" extrusionOk="0">
                  <a:moveTo>
                    <a:pt x="865" y="0"/>
                  </a:moveTo>
                  <a:lnTo>
                    <a:pt x="391" y="248"/>
                  </a:lnTo>
                  <a:lnTo>
                    <a:pt x="1" y="804"/>
                  </a:lnTo>
                  <a:cubicBezTo>
                    <a:pt x="1" y="804"/>
                    <a:pt x="958" y="1536"/>
                    <a:pt x="2546" y="1536"/>
                  </a:cubicBezTo>
                  <a:cubicBezTo>
                    <a:pt x="2579" y="1536"/>
                    <a:pt x="2613" y="1536"/>
                    <a:pt x="2647" y="1535"/>
                  </a:cubicBezTo>
                  <a:cubicBezTo>
                    <a:pt x="2681" y="1536"/>
                    <a:pt x="2714" y="1536"/>
                    <a:pt x="2747" y="1536"/>
                  </a:cubicBezTo>
                  <a:cubicBezTo>
                    <a:pt x="4323" y="1536"/>
                    <a:pt x="5261" y="804"/>
                    <a:pt x="5261" y="804"/>
                  </a:cubicBezTo>
                  <a:lnTo>
                    <a:pt x="4901" y="248"/>
                  </a:lnTo>
                  <a:lnTo>
                    <a:pt x="4416" y="0"/>
                  </a:lnTo>
                  <a:lnTo>
                    <a:pt x="2709" y="248"/>
                  </a:lnTo>
                  <a:lnTo>
                    <a:pt x="2647" y="784"/>
                  </a:lnTo>
                  <a:lnTo>
                    <a:pt x="2585" y="248"/>
                  </a:lnTo>
                  <a:lnTo>
                    <a:pt x="865" y="0"/>
                  </a:ln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9" name="Google Shape;2868;p67">
              <a:extLst>
                <a:ext uri="{FF2B5EF4-FFF2-40B4-BE49-F238E27FC236}">
                  <a16:creationId xmlns:a16="http://schemas.microsoft.com/office/drawing/2014/main" id="{CB6CA174-D068-485B-A743-53E62CF74C6A}"/>
                </a:ext>
              </a:extLst>
            </p:cNvPr>
            <p:cNvSpPr/>
            <p:nvPr/>
          </p:nvSpPr>
          <p:spPr>
            <a:xfrm>
              <a:off x="7714231" y="4566492"/>
              <a:ext cx="758584" cy="27890"/>
            </a:xfrm>
            <a:custGeom>
              <a:avLst/>
              <a:gdLst/>
              <a:ahLst/>
              <a:cxnLst/>
              <a:rect l="l" t="t" r="r" b="b"/>
              <a:pathLst>
                <a:path w="4787" h="176" extrusionOk="0">
                  <a:moveTo>
                    <a:pt x="4673" y="0"/>
                  </a:moveTo>
                  <a:lnTo>
                    <a:pt x="4673" y="0"/>
                  </a:lnTo>
                  <a:lnTo>
                    <a:pt x="4787" y="176"/>
                  </a:lnTo>
                  <a:lnTo>
                    <a:pt x="4787" y="176"/>
                  </a:lnTo>
                  <a:lnTo>
                    <a:pt x="4673" y="0"/>
                  </a:lnTo>
                  <a:close/>
                  <a:moveTo>
                    <a:pt x="10" y="0"/>
                  </a:moveTo>
                  <a:lnTo>
                    <a:pt x="1" y="32"/>
                  </a:lnTo>
                  <a:lnTo>
                    <a:pt x="1" y="32"/>
                  </a:lnTo>
                  <a:lnTo>
                    <a:pt x="10" y="0"/>
                  </a:lnTo>
                  <a:close/>
                </a:path>
              </a:pathLst>
            </a:custGeom>
            <a:solidFill>
              <a:srgbClr val="ACE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0" name="Google Shape;2869;p67">
              <a:extLst>
                <a:ext uri="{FF2B5EF4-FFF2-40B4-BE49-F238E27FC236}">
                  <a16:creationId xmlns:a16="http://schemas.microsoft.com/office/drawing/2014/main" id="{AE5E6023-92C3-49FD-B5AC-EDC0DCBAC2EA}"/>
                </a:ext>
              </a:extLst>
            </p:cNvPr>
            <p:cNvSpPr/>
            <p:nvPr/>
          </p:nvSpPr>
          <p:spPr>
            <a:xfrm>
              <a:off x="7714231" y="4566492"/>
              <a:ext cx="758584" cy="110927"/>
            </a:xfrm>
            <a:custGeom>
              <a:avLst/>
              <a:gdLst/>
              <a:ahLst/>
              <a:cxnLst/>
              <a:rect l="l" t="t" r="r" b="b"/>
              <a:pathLst>
                <a:path w="4787" h="700" extrusionOk="0">
                  <a:moveTo>
                    <a:pt x="10" y="0"/>
                  </a:moveTo>
                  <a:lnTo>
                    <a:pt x="1" y="32"/>
                  </a:lnTo>
                  <a:cubicBezTo>
                    <a:pt x="411" y="279"/>
                    <a:pt x="1164" y="638"/>
                    <a:pt x="2215" y="680"/>
                  </a:cubicBezTo>
                  <a:cubicBezTo>
                    <a:pt x="2358" y="700"/>
                    <a:pt x="2501" y="700"/>
                    <a:pt x="2647" y="700"/>
                  </a:cubicBezTo>
                  <a:cubicBezTo>
                    <a:pt x="3759" y="700"/>
                    <a:pt x="4540" y="329"/>
                    <a:pt x="4787" y="176"/>
                  </a:cubicBezTo>
                  <a:lnTo>
                    <a:pt x="4673" y="0"/>
                  </a:lnTo>
                  <a:cubicBezTo>
                    <a:pt x="4377" y="176"/>
                    <a:pt x="3623" y="527"/>
                    <a:pt x="2491" y="527"/>
                  </a:cubicBezTo>
                  <a:lnTo>
                    <a:pt x="2202" y="527"/>
                  </a:lnTo>
                  <a:cubicBezTo>
                    <a:pt x="1061" y="527"/>
                    <a:pt x="309" y="176"/>
                    <a:pt x="10" y="0"/>
                  </a:cubicBezTo>
                  <a:close/>
                </a:path>
              </a:pathLst>
            </a:custGeom>
            <a:solidFill>
              <a:srgbClr val="AC8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1" name="Google Shape;2870;p67">
              <a:extLst>
                <a:ext uri="{FF2B5EF4-FFF2-40B4-BE49-F238E27FC236}">
                  <a16:creationId xmlns:a16="http://schemas.microsoft.com/office/drawing/2014/main" id="{4429D3CD-EB45-4F45-96DC-01164C00F201}"/>
                </a:ext>
              </a:extLst>
            </p:cNvPr>
            <p:cNvSpPr/>
            <p:nvPr/>
          </p:nvSpPr>
          <p:spPr>
            <a:xfrm>
              <a:off x="7693155" y="4261444"/>
              <a:ext cx="786474" cy="388879"/>
            </a:xfrm>
            <a:custGeom>
              <a:avLst/>
              <a:gdLst/>
              <a:ahLst/>
              <a:cxnLst/>
              <a:rect l="l" t="t" r="r" b="b"/>
              <a:pathLst>
                <a:path w="4963" h="2454" extrusionOk="0">
                  <a:moveTo>
                    <a:pt x="1863" y="0"/>
                  </a:moveTo>
                  <a:lnTo>
                    <a:pt x="1359" y="186"/>
                  </a:lnTo>
                  <a:cubicBezTo>
                    <a:pt x="1359" y="186"/>
                    <a:pt x="618" y="546"/>
                    <a:pt x="0" y="1834"/>
                  </a:cubicBezTo>
                  <a:cubicBezTo>
                    <a:pt x="0" y="1834"/>
                    <a:pt x="825" y="2453"/>
                    <a:pt x="2342" y="2453"/>
                  </a:cubicBezTo>
                  <a:cubicBezTo>
                    <a:pt x="2388" y="2453"/>
                    <a:pt x="2434" y="2453"/>
                    <a:pt x="2481" y="2452"/>
                  </a:cubicBezTo>
                  <a:cubicBezTo>
                    <a:pt x="2528" y="2453"/>
                    <a:pt x="2574" y="2453"/>
                    <a:pt x="2620" y="2453"/>
                  </a:cubicBezTo>
                  <a:cubicBezTo>
                    <a:pt x="4138" y="2453"/>
                    <a:pt x="4962" y="1834"/>
                    <a:pt x="4962" y="1834"/>
                  </a:cubicBezTo>
                  <a:cubicBezTo>
                    <a:pt x="4292" y="475"/>
                    <a:pt x="3603" y="186"/>
                    <a:pt x="3603" y="186"/>
                  </a:cubicBezTo>
                  <a:lnTo>
                    <a:pt x="3089" y="0"/>
                  </a:ln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2" name="Google Shape;2871;p67">
              <a:extLst>
                <a:ext uri="{FF2B5EF4-FFF2-40B4-BE49-F238E27FC236}">
                  <a16:creationId xmlns:a16="http://schemas.microsoft.com/office/drawing/2014/main" id="{B830A6CC-D6EB-4BD9-B068-67C2DAD39DA1}"/>
                </a:ext>
              </a:extLst>
            </p:cNvPr>
            <p:cNvSpPr/>
            <p:nvPr/>
          </p:nvSpPr>
          <p:spPr>
            <a:xfrm>
              <a:off x="7693155" y="4287591"/>
              <a:ext cx="786474" cy="362415"/>
            </a:xfrm>
            <a:custGeom>
              <a:avLst/>
              <a:gdLst/>
              <a:ahLst/>
              <a:cxnLst/>
              <a:rect l="l" t="t" r="r" b="b"/>
              <a:pathLst>
                <a:path w="4963" h="2287" extrusionOk="0">
                  <a:moveTo>
                    <a:pt x="3551" y="1"/>
                  </a:moveTo>
                  <a:lnTo>
                    <a:pt x="3551" y="1"/>
                  </a:lnTo>
                  <a:cubicBezTo>
                    <a:pt x="4087" y="742"/>
                    <a:pt x="3583" y="1822"/>
                    <a:pt x="2481" y="1916"/>
                  </a:cubicBezTo>
                  <a:cubicBezTo>
                    <a:pt x="2348" y="1916"/>
                    <a:pt x="2202" y="1926"/>
                    <a:pt x="2059" y="1926"/>
                  </a:cubicBezTo>
                  <a:lnTo>
                    <a:pt x="1769" y="1926"/>
                  </a:lnTo>
                  <a:cubicBezTo>
                    <a:pt x="1018" y="1926"/>
                    <a:pt x="433" y="1770"/>
                    <a:pt x="20" y="1617"/>
                  </a:cubicBezTo>
                  <a:cubicBezTo>
                    <a:pt x="20" y="1637"/>
                    <a:pt x="10" y="1647"/>
                    <a:pt x="0" y="1669"/>
                  </a:cubicBezTo>
                  <a:cubicBezTo>
                    <a:pt x="0" y="1669"/>
                    <a:pt x="823" y="2287"/>
                    <a:pt x="2335" y="2287"/>
                  </a:cubicBezTo>
                  <a:lnTo>
                    <a:pt x="2624" y="2287"/>
                  </a:lnTo>
                  <a:cubicBezTo>
                    <a:pt x="4139" y="2287"/>
                    <a:pt x="4962" y="1669"/>
                    <a:pt x="4962" y="1669"/>
                  </a:cubicBezTo>
                  <a:cubicBezTo>
                    <a:pt x="4848" y="1451"/>
                    <a:pt x="4745" y="1256"/>
                    <a:pt x="4633" y="1091"/>
                  </a:cubicBezTo>
                  <a:cubicBezTo>
                    <a:pt x="4591" y="1009"/>
                    <a:pt x="4539" y="937"/>
                    <a:pt x="4488" y="876"/>
                  </a:cubicBezTo>
                  <a:cubicBezTo>
                    <a:pt x="4003" y="186"/>
                    <a:pt x="3603" y="21"/>
                    <a:pt x="3603" y="21"/>
                  </a:cubicBezTo>
                  <a:lnTo>
                    <a:pt x="3551" y="1"/>
                  </a:lnTo>
                  <a:close/>
                </a:path>
              </a:pathLst>
            </a:custGeom>
            <a:solidFill>
              <a:srgbClr val="4075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3" name="Google Shape;2872;p67">
              <a:extLst>
                <a:ext uri="{FF2B5EF4-FFF2-40B4-BE49-F238E27FC236}">
                  <a16:creationId xmlns:a16="http://schemas.microsoft.com/office/drawing/2014/main" id="{E0132A76-A25D-4940-8B2E-30E8FE7FF05E}"/>
                </a:ext>
              </a:extLst>
            </p:cNvPr>
            <p:cNvSpPr/>
            <p:nvPr/>
          </p:nvSpPr>
          <p:spPr>
            <a:xfrm>
              <a:off x="8161107" y="4297416"/>
              <a:ext cx="88266" cy="128993"/>
            </a:xfrm>
            <a:custGeom>
              <a:avLst/>
              <a:gdLst/>
              <a:ahLst/>
              <a:cxnLst/>
              <a:rect l="l" t="t" r="r" b="b"/>
              <a:pathLst>
                <a:path w="557" h="814" extrusionOk="0">
                  <a:moveTo>
                    <a:pt x="218" y="1"/>
                  </a:moveTo>
                  <a:lnTo>
                    <a:pt x="0" y="20"/>
                  </a:lnTo>
                  <a:lnTo>
                    <a:pt x="12" y="20"/>
                  </a:lnTo>
                  <a:cubicBezTo>
                    <a:pt x="237" y="20"/>
                    <a:pt x="484" y="814"/>
                    <a:pt x="484" y="814"/>
                  </a:cubicBezTo>
                  <a:cubicBezTo>
                    <a:pt x="556" y="268"/>
                    <a:pt x="218" y="1"/>
                    <a:pt x="218" y="1"/>
                  </a:cubicBezTo>
                  <a:close/>
                </a:path>
              </a:pathLst>
            </a:custGeom>
            <a:solidFill>
              <a:srgbClr val="4075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4" name="Google Shape;2873;p67">
              <a:extLst>
                <a:ext uri="{FF2B5EF4-FFF2-40B4-BE49-F238E27FC236}">
                  <a16:creationId xmlns:a16="http://schemas.microsoft.com/office/drawing/2014/main" id="{9440B948-923F-447C-AB1A-CF2D965D0645}"/>
                </a:ext>
              </a:extLst>
            </p:cNvPr>
            <p:cNvSpPr/>
            <p:nvPr/>
          </p:nvSpPr>
          <p:spPr>
            <a:xfrm>
              <a:off x="7953833" y="4297416"/>
              <a:ext cx="88266" cy="128993"/>
            </a:xfrm>
            <a:custGeom>
              <a:avLst/>
              <a:gdLst/>
              <a:ahLst/>
              <a:cxnLst/>
              <a:rect l="l" t="t" r="r" b="b"/>
              <a:pathLst>
                <a:path w="557" h="814" extrusionOk="0">
                  <a:moveTo>
                    <a:pt x="342" y="1"/>
                  </a:moveTo>
                  <a:cubicBezTo>
                    <a:pt x="342" y="1"/>
                    <a:pt x="1" y="268"/>
                    <a:pt x="73" y="814"/>
                  </a:cubicBezTo>
                  <a:cubicBezTo>
                    <a:pt x="73" y="814"/>
                    <a:pt x="320" y="20"/>
                    <a:pt x="547" y="20"/>
                  </a:cubicBezTo>
                  <a:lnTo>
                    <a:pt x="557" y="20"/>
                  </a:lnTo>
                  <a:lnTo>
                    <a:pt x="342" y="1"/>
                  </a:lnTo>
                  <a:close/>
                </a:path>
              </a:pathLst>
            </a:custGeom>
            <a:solidFill>
              <a:srgbClr val="4075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5" name="Google Shape;2874;p67">
              <a:extLst>
                <a:ext uri="{FF2B5EF4-FFF2-40B4-BE49-F238E27FC236}">
                  <a16:creationId xmlns:a16="http://schemas.microsoft.com/office/drawing/2014/main" id="{5124E94D-8725-4527-8916-091826E336F1}"/>
                </a:ext>
              </a:extLst>
            </p:cNvPr>
            <p:cNvSpPr/>
            <p:nvPr/>
          </p:nvSpPr>
          <p:spPr>
            <a:xfrm>
              <a:off x="7898686" y="3918840"/>
              <a:ext cx="385076" cy="387295"/>
            </a:xfrm>
            <a:custGeom>
              <a:avLst/>
              <a:gdLst/>
              <a:ahLst/>
              <a:cxnLst/>
              <a:rect l="l" t="t" r="r" b="b"/>
              <a:pathLst>
                <a:path w="2430" h="2444" extrusionOk="0">
                  <a:moveTo>
                    <a:pt x="154" y="0"/>
                  </a:moveTo>
                  <a:lnTo>
                    <a:pt x="10" y="1122"/>
                  </a:lnTo>
                  <a:cubicBezTo>
                    <a:pt x="0" y="1226"/>
                    <a:pt x="30" y="1339"/>
                    <a:pt x="102" y="1421"/>
                  </a:cubicBezTo>
                  <a:lnTo>
                    <a:pt x="297" y="1658"/>
                  </a:lnTo>
                  <a:lnTo>
                    <a:pt x="297" y="2306"/>
                  </a:lnTo>
                  <a:cubicBezTo>
                    <a:pt x="297" y="2306"/>
                    <a:pt x="729" y="2429"/>
                    <a:pt x="1112" y="2439"/>
                  </a:cubicBezTo>
                  <a:cubicBezTo>
                    <a:pt x="1161" y="2442"/>
                    <a:pt x="1208" y="2443"/>
                    <a:pt x="1255" y="2443"/>
                  </a:cubicBezTo>
                  <a:cubicBezTo>
                    <a:pt x="1738" y="2443"/>
                    <a:pt x="2140" y="2306"/>
                    <a:pt x="2140" y="2306"/>
                  </a:cubicBezTo>
                  <a:lnTo>
                    <a:pt x="2140" y="1658"/>
                  </a:lnTo>
                  <a:lnTo>
                    <a:pt x="2326" y="1421"/>
                  </a:lnTo>
                  <a:cubicBezTo>
                    <a:pt x="2397" y="1339"/>
                    <a:pt x="2429" y="1226"/>
                    <a:pt x="2420" y="1122"/>
                  </a:cubicBezTo>
                  <a:lnTo>
                    <a:pt x="2274" y="0"/>
                  </a:lnTo>
                  <a:lnTo>
                    <a:pt x="1955" y="0"/>
                  </a:lnTo>
                  <a:lnTo>
                    <a:pt x="1864" y="660"/>
                  </a:lnTo>
                  <a:cubicBezTo>
                    <a:pt x="1832" y="885"/>
                    <a:pt x="1678" y="1080"/>
                    <a:pt x="1461" y="1184"/>
                  </a:cubicBezTo>
                  <a:cubicBezTo>
                    <a:pt x="1347" y="1236"/>
                    <a:pt x="1276" y="1246"/>
                    <a:pt x="1236" y="1246"/>
                  </a:cubicBezTo>
                  <a:lnTo>
                    <a:pt x="1236" y="1226"/>
                  </a:lnTo>
                  <a:cubicBezTo>
                    <a:pt x="1236" y="1226"/>
                    <a:pt x="1236" y="1236"/>
                    <a:pt x="1214" y="1236"/>
                  </a:cubicBezTo>
                  <a:cubicBezTo>
                    <a:pt x="1204" y="1236"/>
                    <a:pt x="1194" y="1226"/>
                    <a:pt x="1194" y="1226"/>
                  </a:cubicBezTo>
                  <a:lnTo>
                    <a:pt x="1194" y="1246"/>
                  </a:lnTo>
                  <a:cubicBezTo>
                    <a:pt x="1152" y="1246"/>
                    <a:pt x="1090" y="1236"/>
                    <a:pt x="977" y="1184"/>
                  </a:cubicBezTo>
                  <a:cubicBezTo>
                    <a:pt x="752" y="1080"/>
                    <a:pt x="606" y="885"/>
                    <a:pt x="576" y="660"/>
                  </a:cubicBezTo>
                  <a:lnTo>
                    <a:pt x="482" y="0"/>
                  </a:ln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6" name="Google Shape;2875;p67">
              <a:extLst>
                <a:ext uri="{FF2B5EF4-FFF2-40B4-BE49-F238E27FC236}">
                  <a16:creationId xmlns:a16="http://schemas.microsoft.com/office/drawing/2014/main" id="{34B9C322-82F1-4D2B-9C99-C806338A0D12}"/>
                </a:ext>
              </a:extLst>
            </p:cNvPr>
            <p:cNvSpPr/>
            <p:nvPr/>
          </p:nvSpPr>
          <p:spPr>
            <a:xfrm>
              <a:off x="8016110" y="4170167"/>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0"/>
                  </a:cubicBezTo>
                  <a:lnTo>
                    <a:pt x="40" y="10"/>
                  </a:lnTo>
                  <a:lnTo>
                    <a:pt x="40"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7" name="Google Shape;2876;p67">
              <a:extLst>
                <a:ext uri="{FF2B5EF4-FFF2-40B4-BE49-F238E27FC236}">
                  <a16:creationId xmlns:a16="http://schemas.microsoft.com/office/drawing/2014/main" id="{62528E58-5E2E-4C0C-9734-15AC8600F0CD}"/>
                </a:ext>
              </a:extLst>
            </p:cNvPr>
            <p:cNvSpPr/>
            <p:nvPr/>
          </p:nvSpPr>
          <p:spPr>
            <a:xfrm>
              <a:off x="8019279" y="4170167"/>
              <a:ext cx="166549" cy="47223"/>
            </a:xfrm>
            <a:custGeom>
              <a:avLst/>
              <a:gdLst/>
              <a:ahLst/>
              <a:cxnLst/>
              <a:rect l="l" t="t" r="r" b="b"/>
              <a:pathLst>
                <a:path w="1051" h="298" extrusionOk="0">
                  <a:moveTo>
                    <a:pt x="1019" y="1"/>
                  </a:moveTo>
                  <a:cubicBezTo>
                    <a:pt x="999" y="20"/>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8" name="Google Shape;2877;p67">
              <a:extLst>
                <a:ext uri="{FF2B5EF4-FFF2-40B4-BE49-F238E27FC236}">
                  <a16:creationId xmlns:a16="http://schemas.microsoft.com/office/drawing/2014/main" id="{CE802C71-7294-4A8B-90BC-AAB6BA24AFFA}"/>
                </a:ext>
              </a:extLst>
            </p:cNvPr>
            <p:cNvSpPr/>
            <p:nvPr/>
          </p:nvSpPr>
          <p:spPr>
            <a:xfrm>
              <a:off x="8016110" y="4209309"/>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1"/>
                  </a:cubicBezTo>
                  <a:cubicBezTo>
                    <a:pt x="40" y="11"/>
                    <a:pt x="40" y="1"/>
                    <a:pt x="40" y="1"/>
                  </a:cubicBez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9" name="Google Shape;2878;p67">
              <a:extLst>
                <a:ext uri="{FF2B5EF4-FFF2-40B4-BE49-F238E27FC236}">
                  <a16:creationId xmlns:a16="http://schemas.microsoft.com/office/drawing/2014/main" id="{6FE7F3E2-2AD9-4E78-B0A4-4E4514711B08}"/>
                </a:ext>
              </a:extLst>
            </p:cNvPr>
            <p:cNvSpPr/>
            <p:nvPr/>
          </p:nvSpPr>
          <p:spPr>
            <a:xfrm>
              <a:off x="8019279" y="4209309"/>
              <a:ext cx="166549" cy="47223"/>
            </a:xfrm>
            <a:custGeom>
              <a:avLst/>
              <a:gdLst/>
              <a:ahLst/>
              <a:cxnLst/>
              <a:rect l="l" t="t" r="r" b="b"/>
              <a:pathLst>
                <a:path w="1051" h="298" extrusionOk="0">
                  <a:moveTo>
                    <a:pt x="1019" y="1"/>
                  </a:moveTo>
                  <a:cubicBezTo>
                    <a:pt x="999" y="11"/>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90" name="Group 89">
            <a:extLst>
              <a:ext uri="{FF2B5EF4-FFF2-40B4-BE49-F238E27FC236}">
                <a16:creationId xmlns:a16="http://schemas.microsoft.com/office/drawing/2014/main" id="{E5F66840-F6ED-430F-B993-391E99F2EC51}"/>
              </a:ext>
            </a:extLst>
          </p:cNvPr>
          <p:cNvGrpSpPr/>
          <p:nvPr/>
        </p:nvGrpSpPr>
        <p:grpSpPr>
          <a:xfrm>
            <a:off x="3979881" y="242909"/>
            <a:ext cx="6855113" cy="5460208"/>
            <a:chOff x="3203287" y="1160252"/>
            <a:chExt cx="5696678" cy="4537496"/>
          </a:xfrm>
        </p:grpSpPr>
        <p:grpSp>
          <p:nvGrpSpPr>
            <p:cNvPr id="91" name="组合 4">
              <a:extLst>
                <a:ext uri="{FF2B5EF4-FFF2-40B4-BE49-F238E27FC236}">
                  <a16:creationId xmlns:a16="http://schemas.microsoft.com/office/drawing/2014/main" id="{633D425F-568F-4A61-8E1A-100F0B5A84F9}"/>
                </a:ext>
              </a:extLst>
            </p:cNvPr>
            <p:cNvGrpSpPr/>
            <p:nvPr/>
          </p:nvGrpSpPr>
          <p:grpSpPr>
            <a:xfrm>
              <a:off x="3827252" y="1160252"/>
              <a:ext cx="4537496" cy="4537496"/>
              <a:chOff x="1411309" y="921917"/>
              <a:chExt cx="4537496" cy="4537496"/>
            </a:xfrm>
          </p:grpSpPr>
          <p:sp>
            <p:nvSpPr>
              <p:cNvPr id="100" name="椭圆 5">
                <a:extLst>
                  <a:ext uri="{FF2B5EF4-FFF2-40B4-BE49-F238E27FC236}">
                    <a16:creationId xmlns:a16="http://schemas.microsoft.com/office/drawing/2014/main" id="{6D7EAF77-4E4D-493D-A379-CF6B8543126A}"/>
                  </a:ext>
                </a:extLst>
              </p:cNvPr>
              <p:cNvSpPr/>
              <p:nvPr/>
            </p:nvSpPr>
            <p:spPr>
              <a:xfrm>
                <a:off x="1411309" y="921917"/>
                <a:ext cx="4537496" cy="4537496"/>
              </a:xfrm>
              <a:prstGeom prst="ellipse">
                <a:avLst/>
              </a:prstGeom>
              <a:solidFill>
                <a:srgbClr val="F5FAFD"/>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01" name="椭圆 7">
                <a:extLst>
                  <a:ext uri="{FF2B5EF4-FFF2-40B4-BE49-F238E27FC236}">
                    <a16:creationId xmlns:a16="http://schemas.microsoft.com/office/drawing/2014/main" id="{8FC44799-1555-4374-8425-4B9235490F7A}"/>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92" name="图片 9">
              <a:extLst>
                <a:ext uri="{FF2B5EF4-FFF2-40B4-BE49-F238E27FC236}">
                  <a16:creationId xmlns:a16="http://schemas.microsoft.com/office/drawing/2014/main" id="{B01C5F26-84E1-4948-99C2-EC422EF9582F}"/>
                </a:ext>
              </a:extLst>
            </p:cNvPr>
            <p:cNvPicPr>
              <a:picLocks noChangeAspect="1"/>
            </p:cNvPicPr>
            <p:nvPr/>
          </p:nvPicPr>
          <p:blipFill>
            <a:blip r:embed="rId8"/>
            <a:stretch>
              <a:fillRect/>
            </a:stretch>
          </p:blipFill>
          <p:spPr>
            <a:xfrm>
              <a:off x="3203287" y="2827901"/>
              <a:ext cx="388181" cy="438267"/>
            </a:xfrm>
            <a:prstGeom prst="rect">
              <a:avLst/>
            </a:prstGeom>
          </p:spPr>
        </p:pic>
        <p:pic>
          <p:nvPicPr>
            <p:cNvPr id="93" name="图片 10">
              <a:extLst>
                <a:ext uri="{FF2B5EF4-FFF2-40B4-BE49-F238E27FC236}">
                  <a16:creationId xmlns:a16="http://schemas.microsoft.com/office/drawing/2014/main" id="{AB99E08C-E9DD-4738-9AF7-F88277626549}"/>
                </a:ext>
              </a:extLst>
            </p:cNvPr>
            <p:cNvPicPr>
              <a:picLocks noChangeAspect="1"/>
            </p:cNvPicPr>
            <p:nvPr/>
          </p:nvPicPr>
          <p:blipFill>
            <a:blip r:embed="rId8"/>
            <a:stretch>
              <a:fillRect/>
            </a:stretch>
          </p:blipFill>
          <p:spPr>
            <a:xfrm>
              <a:off x="3321179" y="3429000"/>
              <a:ext cx="388181" cy="438267"/>
            </a:xfrm>
            <a:prstGeom prst="rect">
              <a:avLst/>
            </a:prstGeom>
          </p:spPr>
        </p:pic>
        <p:pic>
          <p:nvPicPr>
            <p:cNvPr id="94" name="图片 11">
              <a:extLst>
                <a:ext uri="{FF2B5EF4-FFF2-40B4-BE49-F238E27FC236}">
                  <a16:creationId xmlns:a16="http://schemas.microsoft.com/office/drawing/2014/main" id="{128DFD81-F3E4-4698-8209-F556202CA277}"/>
                </a:ext>
              </a:extLst>
            </p:cNvPr>
            <p:cNvPicPr>
              <a:picLocks noChangeAspect="1"/>
            </p:cNvPicPr>
            <p:nvPr/>
          </p:nvPicPr>
          <p:blipFill>
            <a:blip r:embed="rId8"/>
            <a:stretch>
              <a:fillRect/>
            </a:stretch>
          </p:blipFill>
          <p:spPr>
            <a:xfrm>
              <a:off x="3470360" y="4030099"/>
              <a:ext cx="388181" cy="438267"/>
            </a:xfrm>
            <a:prstGeom prst="rect">
              <a:avLst/>
            </a:prstGeom>
          </p:spPr>
        </p:pic>
        <p:pic>
          <p:nvPicPr>
            <p:cNvPr id="95" name="图片 12">
              <a:extLst>
                <a:ext uri="{FF2B5EF4-FFF2-40B4-BE49-F238E27FC236}">
                  <a16:creationId xmlns:a16="http://schemas.microsoft.com/office/drawing/2014/main" id="{1CCD88A0-09F6-4EAA-BA99-33F6F1051282}"/>
                </a:ext>
              </a:extLst>
            </p:cNvPr>
            <p:cNvPicPr>
              <a:picLocks noChangeAspect="1"/>
            </p:cNvPicPr>
            <p:nvPr/>
          </p:nvPicPr>
          <p:blipFill>
            <a:blip r:embed="rId8"/>
            <a:stretch>
              <a:fillRect/>
            </a:stretch>
          </p:blipFill>
          <p:spPr>
            <a:xfrm>
              <a:off x="8511784" y="2830793"/>
              <a:ext cx="388181" cy="438267"/>
            </a:xfrm>
            <a:prstGeom prst="rect">
              <a:avLst/>
            </a:prstGeom>
          </p:spPr>
        </p:pic>
        <p:pic>
          <p:nvPicPr>
            <p:cNvPr id="96" name="图片 13">
              <a:extLst>
                <a:ext uri="{FF2B5EF4-FFF2-40B4-BE49-F238E27FC236}">
                  <a16:creationId xmlns:a16="http://schemas.microsoft.com/office/drawing/2014/main" id="{EA43574F-77F9-44B8-8EFA-D6740A0794EB}"/>
                </a:ext>
              </a:extLst>
            </p:cNvPr>
            <p:cNvPicPr>
              <a:picLocks noChangeAspect="1"/>
            </p:cNvPicPr>
            <p:nvPr/>
          </p:nvPicPr>
          <p:blipFill>
            <a:blip r:embed="rId8"/>
            <a:stretch>
              <a:fillRect/>
            </a:stretch>
          </p:blipFill>
          <p:spPr>
            <a:xfrm>
              <a:off x="8482640" y="3429000"/>
              <a:ext cx="388181" cy="438267"/>
            </a:xfrm>
            <a:prstGeom prst="rect">
              <a:avLst/>
            </a:prstGeom>
          </p:spPr>
        </p:pic>
        <p:pic>
          <p:nvPicPr>
            <p:cNvPr id="97" name="图片 14">
              <a:extLst>
                <a:ext uri="{FF2B5EF4-FFF2-40B4-BE49-F238E27FC236}">
                  <a16:creationId xmlns:a16="http://schemas.microsoft.com/office/drawing/2014/main" id="{6F50E6A6-B2AD-4A22-806F-8F2ED34103BC}"/>
                </a:ext>
              </a:extLst>
            </p:cNvPr>
            <p:cNvPicPr>
              <a:picLocks noChangeAspect="1"/>
            </p:cNvPicPr>
            <p:nvPr/>
          </p:nvPicPr>
          <p:blipFill>
            <a:blip r:embed="rId8"/>
            <a:stretch>
              <a:fillRect/>
            </a:stretch>
          </p:blipFill>
          <p:spPr>
            <a:xfrm>
              <a:off x="8375152" y="4030099"/>
              <a:ext cx="388181" cy="438267"/>
            </a:xfrm>
            <a:prstGeom prst="rect">
              <a:avLst/>
            </a:prstGeom>
          </p:spPr>
        </p:pic>
        <p:pic>
          <p:nvPicPr>
            <p:cNvPr id="98" name="图片 15">
              <a:extLst>
                <a:ext uri="{FF2B5EF4-FFF2-40B4-BE49-F238E27FC236}">
                  <a16:creationId xmlns:a16="http://schemas.microsoft.com/office/drawing/2014/main" id="{645383CE-A534-4D99-80D5-56C0626BB04B}"/>
                </a:ext>
              </a:extLst>
            </p:cNvPr>
            <p:cNvPicPr>
              <a:picLocks noChangeAspect="1"/>
            </p:cNvPicPr>
            <p:nvPr/>
          </p:nvPicPr>
          <p:blipFill>
            <a:blip r:embed="rId9"/>
            <a:stretch>
              <a:fillRect/>
            </a:stretch>
          </p:blipFill>
          <p:spPr>
            <a:xfrm rot="20347853">
              <a:off x="3729019" y="4506698"/>
              <a:ext cx="973350" cy="951500"/>
            </a:xfrm>
            <a:prstGeom prst="rect">
              <a:avLst/>
            </a:prstGeom>
          </p:spPr>
        </p:pic>
        <p:pic>
          <p:nvPicPr>
            <p:cNvPr id="99" name="图片 19">
              <a:extLst>
                <a:ext uri="{FF2B5EF4-FFF2-40B4-BE49-F238E27FC236}">
                  <a16:creationId xmlns:a16="http://schemas.microsoft.com/office/drawing/2014/main" id="{16EE7207-31D8-4D33-88AC-5720CE5C91EE}"/>
                </a:ext>
              </a:extLst>
            </p:cNvPr>
            <p:cNvPicPr>
              <a:picLocks noChangeAspect="1"/>
            </p:cNvPicPr>
            <p:nvPr/>
          </p:nvPicPr>
          <p:blipFill>
            <a:blip r:embed="rId9"/>
            <a:stretch>
              <a:fillRect/>
            </a:stretch>
          </p:blipFill>
          <p:spPr>
            <a:xfrm rot="4444447">
              <a:off x="7548784" y="4526369"/>
              <a:ext cx="973350" cy="951500"/>
            </a:xfrm>
            <a:prstGeom prst="rect">
              <a:avLst/>
            </a:prstGeom>
          </p:spPr>
        </p:pic>
      </p:grpSp>
      <p:sp>
        <p:nvSpPr>
          <p:cNvPr id="102" name="文本框 21">
            <a:extLst>
              <a:ext uri="{FF2B5EF4-FFF2-40B4-BE49-F238E27FC236}">
                <a16:creationId xmlns:a16="http://schemas.microsoft.com/office/drawing/2014/main" id="{9642A221-9F1B-4720-B1C2-6E1451584B01}"/>
              </a:ext>
            </a:extLst>
          </p:cNvPr>
          <p:cNvSpPr txBox="1"/>
          <p:nvPr/>
        </p:nvSpPr>
        <p:spPr>
          <a:xfrm>
            <a:off x="6801884" y="1048878"/>
            <a:ext cx="1471737" cy="1200329"/>
          </a:xfrm>
          <a:prstGeom prst="rect">
            <a:avLst/>
          </a:prstGeom>
          <a:noFill/>
        </p:spPr>
        <p:txBody>
          <a:bodyPr wrap="square" rtlCol="0">
            <a:spAutoFit/>
          </a:bodyPr>
          <a:lstStyle>
            <a:defPPr>
              <a:defRPr lang="zh-CN"/>
            </a:defPPr>
            <a:lvl1pPr algn="ctr">
              <a:defRPr sz="6600" b="1">
                <a:ln>
                  <a:solidFill>
                    <a:srgbClr val="33BE8D"/>
                  </a:solidFill>
                </a:ln>
                <a:solidFill>
                  <a:srgbClr val="33BE8D"/>
                </a:solidFill>
                <a:latin typeface="字魂39号-肥宅快乐体" pitchFamily="2" charset="-122"/>
                <a:ea typeface="字魂39号-肥宅快乐体"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1</a:t>
            </a:r>
            <a:endParaRPr kumimoji="0" lang="zh-CN" altLang="en-US" sz="72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endParaRPr>
          </a:p>
        </p:txBody>
      </p:sp>
      <p:sp>
        <p:nvSpPr>
          <p:cNvPr id="103" name="文本框 22">
            <a:extLst>
              <a:ext uri="{FF2B5EF4-FFF2-40B4-BE49-F238E27FC236}">
                <a16:creationId xmlns:a16="http://schemas.microsoft.com/office/drawing/2014/main" id="{D6BF37DF-4E0D-4316-BA20-1A0A026EE863}"/>
              </a:ext>
            </a:extLst>
          </p:cNvPr>
          <p:cNvSpPr txBox="1"/>
          <p:nvPr/>
        </p:nvSpPr>
        <p:spPr>
          <a:xfrm>
            <a:off x="5561120" y="2002434"/>
            <a:ext cx="3813867" cy="2308324"/>
          </a:xfrm>
          <a:prstGeom prst="rect">
            <a:avLst/>
          </a:prstGeom>
          <a:noFill/>
        </p:spPr>
        <p:txBody>
          <a:bodyPr wrap="square" rtlCol="0">
            <a:spAutoFit/>
          </a:bodyPr>
          <a:lstStyle>
            <a:defPPr>
              <a:defRPr lang="zh-CN"/>
            </a:defPPr>
            <a:lvl1pPr algn="ctr">
              <a:defRPr sz="7200" b="1">
                <a:ln>
                  <a:solidFill>
                    <a:srgbClr val="33BE8D"/>
                  </a:solidFill>
                </a:ln>
                <a:solidFill>
                  <a:srgbClr val="33BE8D"/>
                </a:solidFill>
                <a:latin typeface="字魂39号-肥宅快乐体" pitchFamily="2" charset="-122"/>
                <a:ea typeface="字魂39号-肥宅快乐体" pitchFamily="2" charset="-122"/>
              </a:defRPr>
            </a:lvl1pPr>
          </a:lstStyle>
          <a:p>
            <a:pPr lvl="0" defTabSz="914377">
              <a:defRPr/>
            </a:pPr>
            <a:r>
              <a:rPr lang="en-US" altLang="zh-CN" dirty="0" err="1">
                <a:latin typeface="Calibri" panose="020F0502020204030204" pitchFamily="34" charset="0"/>
                <a:cs typeface="Calibri" panose="020F0502020204030204" pitchFamily="34" charset="0"/>
                <a:sym typeface="Arial"/>
              </a:rPr>
              <a:t>Luyện</a:t>
            </a:r>
            <a:r>
              <a:rPr lang="en-US" altLang="zh-CN" dirty="0">
                <a:latin typeface="Calibri" panose="020F0502020204030204" pitchFamily="34" charset="0"/>
                <a:cs typeface="Calibri" panose="020F0502020204030204" pitchFamily="34" charset="0"/>
                <a:sym typeface="Arial"/>
              </a:rPr>
              <a:t> </a:t>
            </a:r>
          </a:p>
          <a:p>
            <a:pPr lvl="0" defTabSz="914377">
              <a:defRPr/>
            </a:pPr>
            <a:r>
              <a:rPr lang="en-US" altLang="zh-CN" dirty="0" err="1">
                <a:latin typeface="Calibri" panose="020F0502020204030204" pitchFamily="34" charset="0"/>
                <a:cs typeface="Calibri" panose="020F0502020204030204" pitchFamily="34" charset="0"/>
                <a:sym typeface="Arial"/>
              </a:rPr>
              <a:t>viết</a:t>
            </a:r>
            <a:r>
              <a:rPr lang="en-US" altLang="zh-CN" dirty="0">
                <a:latin typeface="Calibri" panose="020F0502020204030204" pitchFamily="34" charset="0"/>
                <a:cs typeface="Calibri" panose="020F0502020204030204" pitchFamily="34" charset="0"/>
                <a:sym typeface="Arial"/>
              </a:rPr>
              <a:t> </a:t>
            </a:r>
            <a:r>
              <a:rPr lang="en-US" altLang="zh-CN" dirty="0" err="1">
                <a:latin typeface="Calibri" panose="020F0502020204030204" pitchFamily="34" charset="0"/>
                <a:cs typeface="Calibri" panose="020F0502020204030204" pitchFamily="34" charset="0"/>
                <a:sym typeface="Arial"/>
              </a:rPr>
              <a:t>chữ</a:t>
            </a:r>
            <a:endParaRPr lang="en-US" altLang="zh-CN" dirty="0">
              <a:latin typeface="Calibri" panose="020F0502020204030204" pitchFamily="34" charset="0"/>
              <a:cs typeface="Calibri" panose="020F0502020204030204" pitchFamily="34" charset="0"/>
              <a:sym typeface="Arial"/>
            </a:endParaRPr>
          </a:p>
        </p:txBody>
      </p:sp>
      <p:pic>
        <p:nvPicPr>
          <p:cNvPr id="104" name="图片 20">
            <a:extLst>
              <a:ext uri="{FF2B5EF4-FFF2-40B4-BE49-F238E27FC236}">
                <a16:creationId xmlns:a16="http://schemas.microsoft.com/office/drawing/2014/main" id="{9F6438E4-A537-4329-9D14-F28EE400853B}"/>
              </a:ext>
            </a:extLst>
          </p:cNvPr>
          <p:cNvPicPr>
            <a:picLocks noChangeAspect="1"/>
          </p:cNvPicPr>
          <p:nvPr/>
        </p:nvPicPr>
        <p:blipFill>
          <a:blip r:embed="rId10"/>
          <a:stretch>
            <a:fillRect/>
          </a:stretch>
        </p:blipFill>
        <p:spPr>
          <a:xfrm>
            <a:off x="5347611" y="1329852"/>
            <a:ext cx="466987" cy="390109"/>
          </a:xfrm>
          <a:prstGeom prst="rect">
            <a:avLst/>
          </a:prstGeom>
        </p:spPr>
      </p:pic>
    </p:spTree>
    <p:extLst>
      <p:ext uri="{BB962C8B-B14F-4D97-AF65-F5344CB8AC3E}">
        <p14:creationId xmlns:p14="http://schemas.microsoft.com/office/powerpoint/2010/main" val="22093928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3"/>
                                        </p:tgtEl>
                                        <p:attrNameLst>
                                          <p:attrName>style.visibility</p:attrName>
                                        </p:attrNameLst>
                                      </p:cBhvr>
                                      <p:to>
                                        <p:strVal val="visible"/>
                                      </p:to>
                                    </p:set>
                                    <p:anim calcmode="lin" valueType="num">
                                      <p:cBhvr additive="base">
                                        <p:cTn id="23" dur="500" fill="hold"/>
                                        <p:tgtEl>
                                          <p:spTgt spid="103"/>
                                        </p:tgtEl>
                                        <p:attrNameLst>
                                          <p:attrName>ppt_x</p:attrName>
                                        </p:attrNameLst>
                                      </p:cBhvr>
                                      <p:tavLst>
                                        <p:tav tm="0">
                                          <p:val>
                                            <p:strVal val="#ppt_x"/>
                                          </p:val>
                                        </p:tav>
                                        <p:tav tm="100000">
                                          <p:val>
                                            <p:strVal val="#ppt_x"/>
                                          </p:val>
                                        </p:tav>
                                      </p:tavLst>
                                    </p:anim>
                                    <p:anim calcmode="lin" valueType="num">
                                      <p:cBhvr additive="base">
                                        <p:cTn id="24" dur="500" fill="hold"/>
                                        <p:tgtEl>
                                          <p:spTgt spid="10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500" fill="hold"/>
                                        <p:tgtEl>
                                          <p:spTgt spid="104"/>
                                        </p:tgtEl>
                                        <p:attrNameLst>
                                          <p:attrName>ppt_x</p:attrName>
                                        </p:attrNameLst>
                                      </p:cBhvr>
                                      <p:tavLst>
                                        <p:tav tm="0">
                                          <p:val>
                                            <p:strVal val="#ppt_x"/>
                                          </p:val>
                                        </p:tav>
                                        <p:tav tm="100000">
                                          <p:val>
                                            <p:strVal val="#ppt_x"/>
                                          </p:val>
                                        </p:tav>
                                      </p:tavLst>
                                    </p:anim>
                                    <p:anim calcmode="lin" valueType="num">
                                      <p:cBhvr additive="base">
                                        <p:cTn id="28" dur="500" fill="hold"/>
                                        <p:tgtEl>
                                          <p:spTgt spid="104"/>
                                        </p:tgtEl>
                                        <p:attrNameLst>
                                          <p:attrName>ppt_y</p:attrName>
                                        </p:attrNameLst>
                                      </p:cBhvr>
                                      <p:tavLst>
                                        <p:tav tm="0">
                                          <p:val>
                                            <p:strVal val="1+#ppt_h/2"/>
                                          </p:val>
                                        </p:tav>
                                        <p:tav tm="100000">
                                          <p:val>
                                            <p:strVal val="#ppt_y"/>
                                          </p:val>
                                        </p:tav>
                                      </p:tavLst>
                                    </p:anim>
                                  </p:childTnLst>
                                </p:cTn>
                              </p:par>
                              <p:par>
                                <p:cTn id="29" presetID="32" presetClass="emph" presetSubtype="0" fill="hold" nodeType="withEffect">
                                  <p:stCondLst>
                                    <p:cond delay="0"/>
                                  </p:stCondLst>
                                  <p:childTnLst>
                                    <p:animRot by="120000">
                                      <p:cBhvr>
                                        <p:cTn id="30" dur="250" fill="hold">
                                          <p:stCondLst>
                                            <p:cond delay="0"/>
                                          </p:stCondLst>
                                        </p:cTn>
                                        <p:tgtEl>
                                          <p:spTgt spid="90"/>
                                        </p:tgtEl>
                                        <p:attrNameLst>
                                          <p:attrName>r</p:attrName>
                                        </p:attrNameLst>
                                      </p:cBhvr>
                                    </p:animRot>
                                    <p:animRot by="-240000">
                                      <p:cBhvr>
                                        <p:cTn id="31" dur="500" fill="hold">
                                          <p:stCondLst>
                                            <p:cond delay="500"/>
                                          </p:stCondLst>
                                        </p:cTn>
                                        <p:tgtEl>
                                          <p:spTgt spid="90"/>
                                        </p:tgtEl>
                                        <p:attrNameLst>
                                          <p:attrName>r</p:attrName>
                                        </p:attrNameLst>
                                      </p:cBhvr>
                                    </p:animRot>
                                    <p:animRot by="240000">
                                      <p:cBhvr>
                                        <p:cTn id="32" dur="500" fill="hold">
                                          <p:stCondLst>
                                            <p:cond delay="1000"/>
                                          </p:stCondLst>
                                        </p:cTn>
                                        <p:tgtEl>
                                          <p:spTgt spid="90"/>
                                        </p:tgtEl>
                                        <p:attrNameLst>
                                          <p:attrName>r</p:attrName>
                                        </p:attrNameLst>
                                      </p:cBhvr>
                                    </p:animRot>
                                    <p:animRot by="-240000">
                                      <p:cBhvr>
                                        <p:cTn id="33" dur="500" fill="hold">
                                          <p:stCondLst>
                                            <p:cond delay="1500"/>
                                          </p:stCondLst>
                                        </p:cTn>
                                        <p:tgtEl>
                                          <p:spTgt spid="90"/>
                                        </p:tgtEl>
                                        <p:attrNameLst>
                                          <p:attrName>r</p:attrName>
                                        </p:attrNameLst>
                                      </p:cBhvr>
                                    </p:animRot>
                                    <p:animRot by="120000">
                                      <p:cBhvr>
                                        <p:cTn id="34" dur="500" fill="hold">
                                          <p:stCondLst>
                                            <p:cond delay="20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86A86E-FA24-4E8A-B47A-85141A34A2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9550" y="972588"/>
            <a:ext cx="3190875" cy="4534399"/>
          </a:xfrm>
          <a:prstGeom prst="rect">
            <a:avLst/>
          </a:prstGeom>
        </p:spPr>
      </p:pic>
      <p:cxnSp>
        <p:nvCxnSpPr>
          <p:cNvPr id="163" name="Straight Arrow Connector 162"/>
          <p:cNvCxnSpPr>
            <a:cxnSpLocks/>
          </p:cNvCxnSpPr>
          <p:nvPr/>
        </p:nvCxnSpPr>
        <p:spPr>
          <a:xfrm>
            <a:off x="6175833" y="2235654"/>
            <a:ext cx="0" cy="255542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4" name="Rectangle 163"/>
          <p:cNvSpPr/>
          <p:nvPr/>
        </p:nvSpPr>
        <p:spPr>
          <a:xfrm>
            <a:off x="7833116" y="3147625"/>
            <a:ext cx="1231426" cy="584775"/>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40909"/>
                </a:solidFill>
                <a:effectLst/>
                <a:uLnTx/>
                <a:uFillTx/>
                <a:latin typeface="Arial" panose="020B0604020202020204" pitchFamily="34" charset="0"/>
                <a:ea typeface="+mn-ea"/>
                <a:cs typeface="Arial"/>
                <a:sym typeface="Arial"/>
              </a:rPr>
              <a:t>4 ô </a:t>
            </a:r>
            <a:r>
              <a:rPr kumimoji="0" lang="en-US" sz="3200" b="1" i="0" u="none" strike="noStrike" kern="0" cap="none" spc="0" normalizeH="0" baseline="0" noProof="0" dirty="0" err="1">
                <a:ln>
                  <a:noFill/>
                </a:ln>
                <a:solidFill>
                  <a:srgbClr val="F40909"/>
                </a:solidFill>
                <a:effectLst/>
                <a:uLnTx/>
                <a:uFillTx/>
                <a:latin typeface="Arial" panose="020B0604020202020204" pitchFamily="34" charset="0"/>
                <a:ea typeface="+mn-ea"/>
                <a:cs typeface="Arial"/>
                <a:sym typeface="Arial"/>
              </a:rPr>
              <a:t>ly</a:t>
            </a:r>
            <a:endParaRPr kumimoji="0" lang="vi-VN" sz="3200" b="1" i="0" u="none" strike="noStrike" kern="0" cap="none" spc="0" normalizeH="0" baseline="0" noProof="0" dirty="0">
              <a:ln>
                <a:noFill/>
              </a:ln>
              <a:solidFill>
                <a:srgbClr val="F40909"/>
              </a:solidFill>
              <a:effectLst/>
              <a:uLnTx/>
              <a:uFillTx/>
              <a:latin typeface="Arial" panose="020B0604020202020204" pitchFamily="34" charset="0"/>
              <a:ea typeface="+mn-ea"/>
              <a:cs typeface="Arial"/>
              <a:sym typeface="Arial"/>
            </a:endParaRPr>
          </a:p>
        </p:txBody>
      </p:sp>
      <p:sp>
        <p:nvSpPr>
          <p:cNvPr id="165" name="Rectangle 164"/>
          <p:cNvSpPr/>
          <p:nvPr/>
        </p:nvSpPr>
        <p:spPr>
          <a:xfrm>
            <a:off x="4779887" y="5206671"/>
            <a:ext cx="1095172" cy="584775"/>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2 ô </a:t>
            </a:r>
            <a:r>
              <a:rPr kumimoji="0" lang="en-US" sz="32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ly</a:t>
            </a:r>
            <a:endParaRPr kumimoji="0" lang="en-US" sz="32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endParaRPr>
          </a:p>
        </p:txBody>
      </p:sp>
      <p:cxnSp>
        <p:nvCxnSpPr>
          <p:cNvPr id="166" name="Straight Arrow Connector 165"/>
          <p:cNvCxnSpPr>
            <a:cxnSpLocks/>
          </p:cNvCxnSpPr>
          <p:nvPr/>
        </p:nvCxnSpPr>
        <p:spPr>
          <a:xfrm flipH="1">
            <a:off x="4473720" y="4939365"/>
            <a:ext cx="1327005" cy="0"/>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8" name="Rectangle 167"/>
          <p:cNvSpPr/>
          <p:nvPr/>
        </p:nvSpPr>
        <p:spPr>
          <a:xfrm>
            <a:off x="-32626" y="1391637"/>
            <a:ext cx="3702843" cy="954107"/>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Chữ</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hoa</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Y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được</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viết</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bởi</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2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nét</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p>
        </p:txBody>
      </p:sp>
      <p:sp>
        <p:nvSpPr>
          <p:cNvPr id="169" name="Rectangle 168"/>
          <p:cNvSpPr/>
          <p:nvPr/>
        </p:nvSpPr>
        <p:spPr>
          <a:xfrm>
            <a:off x="514349" y="2567483"/>
            <a:ext cx="2419063" cy="1077218"/>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nét móc hai đầu</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170" name="Straight Arrow Connector 169"/>
          <p:cNvCxnSpPr>
            <a:cxnSpLocks/>
          </p:cNvCxnSpPr>
          <p:nvPr/>
        </p:nvCxnSpPr>
        <p:spPr>
          <a:xfrm flipV="1">
            <a:off x="2714625" y="2667000"/>
            <a:ext cx="1590675" cy="190500"/>
          </a:xfrm>
          <a:prstGeom prst="straightConnector1">
            <a:avLst/>
          </a:prstGeom>
          <a:noFill/>
          <a:ln w="28575" cap="flat" cmpd="sng" algn="ctr">
            <a:solidFill>
              <a:srgbClr val="FF0000"/>
            </a:solidFill>
            <a:prstDash val="lgDash"/>
            <a:tailEnd type="triangle"/>
          </a:ln>
          <a:effectLst/>
        </p:spPr>
      </p:cxnSp>
      <p:sp>
        <p:nvSpPr>
          <p:cNvPr id="172" name="Rectangle 171"/>
          <p:cNvSpPr/>
          <p:nvPr/>
        </p:nvSpPr>
        <p:spPr>
          <a:xfrm>
            <a:off x="47768" y="4184373"/>
            <a:ext cx="3230373" cy="584775"/>
          </a:xfrm>
          <a:prstGeom prst="rect">
            <a:avLst/>
          </a:prstGeom>
          <a:noFill/>
        </p:spPr>
        <p:txBody>
          <a:bodyPr wrap="non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nét khuyết ngược</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173" name="Straight Arrow Connector 172"/>
          <p:cNvCxnSpPr>
            <a:cxnSpLocks/>
            <a:stCxn id="172" idx="3"/>
          </p:cNvCxnSpPr>
          <p:nvPr/>
        </p:nvCxnSpPr>
        <p:spPr>
          <a:xfrm flipV="1">
            <a:off x="3278141" y="2924175"/>
            <a:ext cx="2389234" cy="1552586"/>
          </a:xfrm>
          <a:prstGeom prst="straightConnector1">
            <a:avLst/>
          </a:prstGeom>
          <a:noFill/>
          <a:ln w="28575" cap="flat" cmpd="sng" algn="ctr">
            <a:solidFill>
              <a:srgbClr val="FF0000"/>
            </a:solidFill>
            <a:prstDash val="lgDash"/>
            <a:tailEnd type="triangle"/>
          </a:ln>
          <a:effectLst/>
        </p:spPr>
      </p:cxnSp>
      <p:grpSp>
        <p:nvGrpSpPr>
          <p:cNvPr id="42" name="Group 41">
            <a:extLst>
              <a:ext uri="{FF2B5EF4-FFF2-40B4-BE49-F238E27FC236}">
                <a16:creationId xmlns:a16="http://schemas.microsoft.com/office/drawing/2014/main" id="{09DCC507-9915-4697-A4A2-76FE60974F04}"/>
              </a:ext>
            </a:extLst>
          </p:cNvPr>
          <p:cNvGrpSpPr/>
          <p:nvPr/>
        </p:nvGrpSpPr>
        <p:grpSpPr>
          <a:xfrm>
            <a:off x="66963" y="-121170"/>
            <a:ext cx="3952587" cy="1044000"/>
            <a:chOff x="515999" y="0"/>
            <a:chExt cx="3952587" cy="1044000"/>
          </a:xfrm>
        </p:grpSpPr>
        <p:sp>
          <p:nvSpPr>
            <p:cNvPr id="43" name="Rectangle: Rounded Corners 16">
              <a:extLst>
                <a:ext uri="{FF2B5EF4-FFF2-40B4-BE49-F238E27FC236}">
                  <a16:creationId xmlns:a16="http://schemas.microsoft.com/office/drawing/2014/main" id="{E3CD23D2-4C5A-4CAC-AE04-5BC96B4C3BE3}"/>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w="12700" cap="flat" cmpd="sng" algn="ctr">
              <a:solidFill>
                <a:sysClr val="window" lastClr="FFFFFF"/>
              </a:solidFill>
              <a:prstDash val="solid"/>
              <a:miter lim="800000"/>
              <a:extLst>
                <a:ext uri="{C807C97D-BFC1-408E-A445-0C87EB9F89A2}">
                  <ask:lineSketchStyleProps xmln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9AA"/>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5EA87C8F-C738-4CDE-A4D8-7578030A8573}"/>
                </a:ext>
              </a:extLst>
            </p:cNvPr>
            <p:cNvSpPr txBox="1"/>
            <p:nvPr/>
          </p:nvSpPr>
          <p:spPr>
            <a:xfrm>
              <a:off x="1704975" y="397669"/>
              <a:ext cx="2638425"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w="0"/>
                  <a:solidFill>
                    <a:srgbClr val="4C7716"/>
                  </a:solidFill>
                  <a:effectLst/>
                  <a:uLnTx/>
                  <a:uFillTx/>
                  <a:ea typeface="LNTH-LuoLuoNotangYuanTi 1" pitchFamily="2" charset="-128"/>
                  <a:cs typeface="LNTH-LuoLuoNotangYuanTi 1" pitchFamily="2" charset="-128"/>
                </a:rPr>
                <a:t>Cùng</a:t>
              </a:r>
              <a:r>
                <a:rPr kumimoji="0" lang="en-US" sz="3600" b="1" i="0" u="none" strike="noStrike" kern="0" cap="none" spc="0" normalizeH="0" baseline="0" noProof="0" dirty="0">
                  <a:ln w="0"/>
                  <a:solidFill>
                    <a:srgbClr val="4C7716"/>
                  </a:solidFill>
                  <a:effectLst/>
                  <a:uLnTx/>
                  <a:uFillTx/>
                  <a:ea typeface="LNTH-LuoLuoNotangYuanTi 1" pitchFamily="2" charset="-128"/>
                  <a:cs typeface="LNTH-LuoLuoNotangYuanTi 1" pitchFamily="2" charset="-128"/>
                </a:rPr>
                <a:t> </a:t>
              </a:r>
              <a:r>
                <a:rPr kumimoji="0" lang="en-US" sz="3600" b="1" i="0" u="none" strike="noStrike" kern="0" cap="none" spc="0" normalizeH="0" baseline="0" noProof="0" dirty="0" err="1">
                  <a:ln w="0"/>
                  <a:solidFill>
                    <a:srgbClr val="4C7716"/>
                  </a:solidFill>
                  <a:effectLst/>
                  <a:uLnTx/>
                  <a:uFillTx/>
                  <a:ea typeface="LNTH-LuoLuoNotangYuanTi 1" pitchFamily="2" charset="-128"/>
                  <a:cs typeface="LNTH-LuoLuoNotangYuanTi 1" pitchFamily="2" charset="-128"/>
                </a:rPr>
                <a:t>ôn</a:t>
              </a:r>
              <a:r>
                <a:rPr kumimoji="0" lang="en-US" sz="3600" b="1" i="0" u="none" strike="noStrike" kern="0" cap="none" spc="0" normalizeH="0" baseline="0" noProof="0" dirty="0">
                  <a:ln w="0"/>
                  <a:solidFill>
                    <a:srgbClr val="4C7716"/>
                  </a:solidFill>
                  <a:effectLst/>
                  <a:uLnTx/>
                  <a:uFillTx/>
                  <a:ea typeface="LNTH-LuoLuoNotangYuanTi 1" pitchFamily="2" charset="-128"/>
                  <a:cs typeface="LNTH-LuoLuoNotangYuanTi 1" pitchFamily="2" charset="-128"/>
                </a:rPr>
                <a:t> </a:t>
              </a:r>
              <a:r>
                <a:rPr kumimoji="0" lang="en-US" sz="3600" b="1" i="0" u="none" strike="noStrike" kern="0" cap="none" spc="0" normalizeH="0" baseline="0" noProof="0" dirty="0" err="1">
                  <a:ln w="0"/>
                  <a:solidFill>
                    <a:srgbClr val="4C7716"/>
                  </a:solidFill>
                  <a:effectLst/>
                  <a:uLnTx/>
                  <a:uFillTx/>
                  <a:ea typeface="LNTH-LuoLuoNotangYuanTi 1" pitchFamily="2" charset="-128"/>
                  <a:cs typeface="LNTH-LuoLuoNotangYuanTi 1" pitchFamily="2" charset="-128"/>
                </a:rPr>
                <a:t>tập</a:t>
              </a:r>
              <a:endParaRPr kumimoji="0" lang="en-US" sz="3600" b="1" i="0" u="none" strike="noStrike" kern="0" cap="none" spc="0" normalizeH="0" baseline="0" noProof="0" dirty="0">
                <a:ln w="0"/>
                <a:solidFill>
                  <a:srgbClr val="4C7716"/>
                </a:solidFill>
                <a:effectLst/>
                <a:uLnTx/>
                <a:uFillTx/>
                <a:ea typeface="LNTH-LuoLuoNotangYuanTi 1" pitchFamily="2" charset="-128"/>
                <a:cs typeface="LNTH-LuoLuoNotangYuanTi 1" pitchFamily="2" charset="-128"/>
              </a:endParaRPr>
            </a:p>
          </p:txBody>
        </p:sp>
        <p:pic>
          <p:nvPicPr>
            <p:cNvPr id="45" name="Picture 44" descr="A snail on a leaf&#10;&#10;Description automatically generated with low confidence">
              <a:extLst>
                <a:ext uri="{FF2B5EF4-FFF2-40B4-BE49-F238E27FC236}">
                  <a16:creationId xmlns:a16="http://schemas.microsoft.com/office/drawing/2014/main" id="{F1D4BD95-1485-438B-9301-FC36460440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46" name="Group 45">
            <a:extLst>
              <a:ext uri="{FF2B5EF4-FFF2-40B4-BE49-F238E27FC236}">
                <a16:creationId xmlns:a16="http://schemas.microsoft.com/office/drawing/2014/main" id="{3AF938D0-08D1-4AF9-9C55-3965BC807877}"/>
              </a:ext>
            </a:extLst>
          </p:cNvPr>
          <p:cNvGrpSpPr/>
          <p:nvPr/>
        </p:nvGrpSpPr>
        <p:grpSpPr>
          <a:xfrm rot="20810244">
            <a:off x="8508630" y="-101722"/>
            <a:ext cx="3044096" cy="3312000"/>
            <a:chOff x="6135169" y="458999"/>
            <a:chExt cx="3044096" cy="3312000"/>
          </a:xfrm>
        </p:grpSpPr>
        <p:pic>
          <p:nvPicPr>
            <p:cNvPr id="47" name="Picture 46">
              <a:extLst>
                <a:ext uri="{FF2B5EF4-FFF2-40B4-BE49-F238E27FC236}">
                  <a16:creationId xmlns:a16="http://schemas.microsoft.com/office/drawing/2014/main" id="{F663AD40-9206-49D0-8E64-3ECF308730E7}"/>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6135169" y="458999"/>
              <a:ext cx="3044096" cy="3312000"/>
            </a:xfrm>
            <a:prstGeom prst="rect">
              <a:avLst/>
            </a:prstGeom>
          </p:spPr>
        </p:pic>
        <p:sp>
          <p:nvSpPr>
            <p:cNvPr id="48" name="TextBox 47">
              <a:extLst>
                <a:ext uri="{FF2B5EF4-FFF2-40B4-BE49-F238E27FC236}">
                  <a16:creationId xmlns:a16="http://schemas.microsoft.com/office/drawing/2014/main" id="{CE39A081-AF52-4EF4-80C7-1894916A2B32}"/>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Nhắc</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lại</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chiều</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cao</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độ</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rộng</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và</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cấu</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tạo</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nét</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của</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chữ</a:t>
              </a:r>
              <a: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rPr>
                <a:t> Y. </a:t>
              </a:r>
            </a:p>
          </p:txBody>
        </p:sp>
      </p:grpSp>
      <p:pic>
        <p:nvPicPr>
          <p:cNvPr id="49" name="Picture 48">
            <a:extLst>
              <a:ext uri="{FF2B5EF4-FFF2-40B4-BE49-F238E27FC236}">
                <a16:creationId xmlns:a16="http://schemas.microsoft.com/office/drawing/2014/main" id="{8F07481B-EDDB-4469-BDA2-072D05583BBE}"/>
              </a:ext>
            </a:extLst>
          </p:cNvPr>
          <p:cNvPicPr>
            <a:picLocks noChangeAspect="1"/>
          </p:cNvPicPr>
          <p:nvPr/>
        </p:nvPicPr>
        <p:blipFill>
          <a:blip r:embed="rId8"/>
          <a:stretch>
            <a:fillRect/>
          </a:stretch>
        </p:blipFill>
        <p:spPr>
          <a:xfrm>
            <a:off x="10264729" y="3106092"/>
            <a:ext cx="1881809" cy="3913189"/>
          </a:xfrm>
          <a:prstGeom prst="rect">
            <a:avLst/>
          </a:prstGeom>
        </p:spPr>
      </p:pic>
    </p:spTree>
    <p:custDataLst>
      <p:tags r:id="rId1"/>
    </p:custDataLst>
    <p:extLst>
      <p:ext uri="{BB962C8B-B14F-4D97-AF65-F5344CB8AC3E}">
        <p14:creationId xmlns:p14="http://schemas.microsoft.com/office/powerpoint/2010/main" val="108923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strips(downRight)">
                                          <p:cBhvr>
                                            <p:cTn id="7" dur="500"/>
                                            <p:tgtEl>
                                              <p:spTgt spid="4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down)">
                                          <p:cBhvr>
                                            <p:cTn id="11" dur="500"/>
                                            <p:tgtEl>
                                              <p:spTgt spid="46"/>
                                            </p:tgtEl>
                                          </p:cBhvr>
                                        </p:animEffect>
                                      </p:childTnLst>
                                    </p:cTn>
                                  </p:par>
                                </p:childTnLst>
                              </p:cTn>
                            </p:par>
                            <p:par>
                              <p:cTn id="12" fill="hold">
                                <p:stCondLst>
                                  <p:cond delay="1000"/>
                                </p:stCondLst>
                                <p:childTnLst>
                                  <p:par>
                                    <p:cTn id="13" presetID="2" presetClass="entr" presetSubtype="4" fill="hold" nodeType="afterEffect" p14:presetBounceEnd="40000">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14:bounceEnd="40000">
                                          <p:cBhvr additive="base">
                                            <p:cTn id="15" dur="750" fill="hold"/>
                                            <p:tgtEl>
                                              <p:spTgt spid="49"/>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3"/>
                                            </p:tgtEl>
                                            <p:attrNameLst>
                                              <p:attrName>style.visibility</p:attrName>
                                            </p:attrNameLst>
                                          </p:cBhvr>
                                          <p:to>
                                            <p:strVal val="visible"/>
                                          </p:to>
                                        </p:set>
                                        <p:animEffect transition="in" filter="wipe(down)">
                                          <p:cBhvr>
                                            <p:cTn id="21" dur="500"/>
                                            <p:tgtEl>
                                              <p:spTgt spid="16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4"/>
                                            </p:tgtEl>
                                            <p:attrNameLst>
                                              <p:attrName>style.visibility</p:attrName>
                                            </p:attrNameLst>
                                          </p:cBhvr>
                                          <p:to>
                                            <p:strVal val="visible"/>
                                          </p:to>
                                        </p:set>
                                        <p:animEffect transition="in" filter="wipe(down)">
                                          <p:cBhvr>
                                            <p:cTn id="26" dur="500"/>
                                            <p:tgtEl>
                                              <p:spTgt spid="16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6"/>
                                            </p:tgtEl>
                                            <p:attrNameLst>
                                              <p:attrName>style.visibility</p:attrName>
                                            </p:attrNameLst>
                                          </p:cBhvr>
                                          <p:to>
                                            <p:strVal val="visible"/>
                                          </p:to>
                                        </p:set>
                                        <p:animEffect transition="in" filter="wipe(left)">
                                          <p:cBhvr>
                                            <p:cTn id="31" dur="500"/>
                                            <p:tgtEl>
                                              <p:spTgt spid="16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5"/>
                                            </p:tgtEl>
                                            <p:attrNameLst>
                                              <p:attrName>style.visibility</p:attrName>
                                            </p:attrNameLst>
                                          </p:cBhvr>
                                          <p:to>
                                            <p:strVal val="visible"/>
                                          </p:to>
                                        </p:set>
                                        <p:animEffect transition="in" filter="wipe(left)">
                                          <p:cBhvr>
                                            <p:cTn id="36" dur="500"/>
                                            <p:tgtEl>
                                              <p:spTgt spid="16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8"/>
                                            </p:tgtEl>
                                            <p:attrNameLst>
                                              <p:attrName>style.visibility</p:attrName>
                                            </p:attrNameLst>
                                          </p:cBhvr>
                                          <p:to>
                                            <p:strVal val="visible"/>
                                          </p:to>
                                        </p:set>
                                        <p:animEffect transition="in" filter="wipe(left)">
                                          <p:cBhvr>
                                            <p:cTn id="41" dur="500"/>
                                            <p:tgtEl>
                                              <p:spTgt spid="16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70"/>
                                            </p:tgtEl>
                                            <p:attrNameLst>
                                              <p:attrName>style.visibility</p:attrName>
                                            </p:attrNameLst>
                                          </p:cBhvr>
                                          <p:to>
                                            <p:strVal val="visible"/>
                                          </p:to>
                                        </p:set>
                                        <p:animEffect transition="in" filter="wipe(down)">
                                          <p:cBhvr>
                                            <p:cTn id="46" dur="500"/>
                                            <p:tgtEl>
                                              <p:spTgt spid="17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69"/>
                                            </p:tgtEl>
                                            <p:attrNameLst>
                                              <p:attrName>style.visibility</p:attrName>
                                            </p:attrNameLst>
                                          </p:cBhvr>
                                          <p:to>
                                            <p:strVal val="visible"/>
                                          </p:to>
                                        </p:set>
                                        <p:animEffect transition="in" filter="wipe(down)">
                                          <p:cBhvr>
                                            <p:cTn id="51" dur="500"/>
                                            <p:tgtEl>
                                              <p:spTgt spid="16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73"/>
                                            </p:tgtEl>
                                            <p:attrNameLst>
                                              <p:attrName>style.visibility</p:attrName>
                                            </p:attrNameLst>
                                          </p:cBhvr>
                                          <p:to>
                                            <p:strVal val="visible"/>
                                          </p:to>
                                        </p:set>
                                        <p:animEffect transition="in" filter="wipe(down)">
                                          <p:cBhvr>
                                            <p:cTn id="56" dur="500"/>
                                            <p:tgtEl>
                                              <p:spTgt spid="17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72"/>
                                            </p:tgtEl>
                                            <p:attrNameLst>
                                              <p:attrName>style.visibility</p:attrName>
                                            </p:attrNameLst>
                                          </p:cBhvr>
                                          <p:to>
                                            <p:strVal val="visible"/>
                                          </p:to>
                                        </p:set>
                                        <p:animEffect transition="in" filter="wipe(down)">
                                          <p:cBhvr>
                                            <p:cTn id="61"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69" grpId="0"/>
          <p:bldP spid="17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strips(downRight)">
                                          <p:cBhvr>
                                            <p:cTn id="7" dur="500"/>
                                            <p:tgtEl>
                                              <p:spTgt spid="4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down)">
                                          <p:cBhvr>
                                            <p:cTn id="11" dur="500"/>
                                            <p:tgtEl>
                                              <p:spTgt spid="46"/>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750" fill="hold"/>
                                            <p:tgtEl>
                                              <p:spTgt spid="49"/>
                                            </p:tgtEl>
                                            <p:attrNameLst>
                                              <p:attrName>ppt_x</p:attrName>
                                            </p:attrNameLst>
                                          </p:cBhvr>
                                          <p:tavLst>
                                            <p:tav tm="0">
                                              <p:val>
                                                <p:strVal val="#ppt_x"/>
                                              </p:val>
                                            </p:tav>
                                            <p:tav tm="100000">
                                              <p:val>
                                                <p:strVal val="#ppt_x"/>
                                              </p:val>
                                            </p:tav>
                                          </p:tavLst>
                                        </p:anim>
                                        <p:anim calcmode="lin" valueType="num">
                                          <p:cBhvr additive="base">
                                            <p:cTn id="16" dur="75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9" name="uỷn.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3"/>
                                            </p:tgtEl>
                                            <p:attrNameLst>
                                              <p:attrName>style.visibility</p:attrName>
                                            </p:attrNameLst>
                                          </p:cBhvr>
                                          <p:to>
                                            <p:strVal val="visible"/>
                                          </p:to>
                                        </p:set>
                                        <p:animEffect transition="in" filter="wipe(down)">
                                          <p:cBhvr>
                                            <p:cTn id="21" dur="500"/>
                                            <p:tgtEl>
                                              <p:spTgt spid="16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4"/>
                                            </p:tgtEl>
                                            <p:attrNameLst>
                                              <p:attrName>style.visibility</p:attrName>
                                            </p:attrNameLst>
                                          </p:cBhvr>
                                          <p:to>
                                            <p:strVal val="visible"/>
                                          </p:to>
                                        </p:set>
                                        <p:animEffect transition="in" filter="wipe(down)">
                                          <p:cBhvr>
                                            <p:cTn id="26" dur="500"/>
                                            <p:tgtEl>
                                              <p:spTgt spid="16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6"/>
                                            </p:tgtEl>
                                            <p:attrNameLst>
                                              <p:attrName>style.visibility</p:attrName>
                                            </p:attrNameLst>
                                          </p:cBhvr>
                                          <p:to>
                                            <p:strVal val="visible"/>
                                          </p:to>
                                        </p:set>
                                        <p:animEffect transition="in" filter="wipe(left)">
                                          <p:cBhvr>
                                            <p:cTn id="31" dur="500"/>
                                            <p:tgtEl>
                                              <p:spTgt spid="16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5"/>
                                            </p:tgtEl>
                                            <p:attrNameLst>
                                              <p:attrName>style.visibility</p:attrName>
                                            </p:attrNameLst>
                                          </p:cBhvr>
                                          <p:to>
                                            <p:strVal val="visible"/>
                                          </p:to>
                                        </p:set>
                                        <p:animEffect transition="in" filter="wipe(left)">
                                          <p:cBhvr>
                                            <p:cTn id="36" dur="500"/>
                                            <p:tgtEl>
                                              <p:spTgt spid="16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8"/>
                                            </p:tgtEl>
                                            <p:attrNameLst>
                                              <p:attrName>style.visibility</p:attrName>
                                            </p:attrNameLst>
                                          </p:cBhvr>
                                          <p:to>
                                            <p:strVal val="visible"/>
                                          </p:to>
                                        </p:set>
                                        <p:animEffect transition="in" filter="wipe(left)">
                                          <p:cBhvr>
                                            <p:cTn id="41" dur="500"/>
                                            <p:tgtEl>
                                              <p:spTgt spid="16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70"/>
                                            </p:tgtEl>
                                            <p:attrNameLst>
                                              <p:attrName>style.visibility</p:attrName>
                                            </p:attrNameLst>
                                          </p:cBhvr>
                                          <p:to>
                                            <p:strVal val="visible"/>
                                          </p:to>
                                        </p:set>
                                        <p:animEffect transition="in" filter="wipe(down)">
                                          <p:cBhvr>
                                            <p:cTn id="46" dur="500"/>
                                            <p:tgtEl>
                                              <p:spTgt spid="17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69"/>
                                            </p:tgtEl>
                                            <p:attrNameLst>
                                              <p:attrName>style.visibility</p:attrName>
                                            </p:attrNameLst>
                                          </p:cBhvr>
                                          <p:to>
                                            <p:strVal val="visible"/>
                                          </p:to>
                                        </p:set>
                                        <p:animEffect transition="in" filter="wipe(down)">
                                          <p:cBhvr>
                                            <p:cTn id="51" dur="500"/>
                                            <p:tgtEl>
                                              <p:spTgt spid="16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73"/>
                                            </p:tgtEl>
                                            <p:attrNameLst>
                                              <p:attrName>style.visibility</p:attrName>
                                            </p:attrNameLst>
                                          </p:cBhvr>
                                          <p:to>
                                            <p:strVal val="visible"/>
                                          </p:to>
                                        </p:set>
                                        <p:animEffect transition="in" filter="wipe(down)">
                                          <p:cBhvr>
                                            <p:cTn id="56" dur="500"/>
                                            <p:tgtEl>
                                              <p:spTgt spid="17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72"/>
                                            </p:tgtEl>
                                            <p:attrNameLst>
                                              <p:attrName>style.visibility</p:attrName>
                                            </p:attrNameLst>
                                          </p:cBhvr>
                                          <p:to>
                                            <p:strVal val="visible"/>
                                          </p:to>
                                        </p:set>
                                        <p:animEffect transition="in" filter="wipe(down)">
                                          <p:cBhvr>
                                            <p:cTn id="61"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69" grpId="0"/>
          <p:bldP spid="172"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oogle Shape;120;p5"/>
          <p:cNvGrpSpPr/>
          <p:nvPr/>
        </p:nvGrpSpPr>
        <p:grpSpPr>
          <a:xfrm>
            <a:off x="0" y="5748445"/>
            <a:ext cx="12192000" cy="1115227"/>
            <a:chOff x="0" y="4260525"/>
            <a:chExt cx="9144000" cy="887338"/>
          </a:xfrm>
        </p:grpSpPr>
        <p:sp>
          <p:nvSpPr>
            <p:cNvPr id="112"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2" name="Google Shape;131;p5"/>
          <p:cNvGrpSpPr/>
          <p:nvPr/>
        </p:nvGrpSpPr>
        <p:grpSpPr>
          <a:xfrm flipH="1">
            <a:off x="10876197" y="3666033"/>
            <a:ext cx="1341947" cy="3210584"/>
            <a:chOff x="-34400" y="2920300"/>
            <a:chExt cx="1006460" cy="2407938"/>
          </a:xfrm>
        </p:grpSpPr>
        <p:sp>
          <p:nvSpPr>
            <p:cNvPr id="123"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 name="Google Shape;136;p5"/>
          <p:cNvGrpSpPr/>
          <p:nvPr/>
        </p:nvGrpSpPr>
        <p:grpSpPr>
          <a:xfrm>
            <a:off x="786132" y="5834261"/>
            <a:ext cx="10236961" cy="1063443"/>
            <a:chOff x="1046797" y="6114528"/>
            <a:chExt cx="7677721" cy="963749"/>
          </a:xfrm>
        </p:grpSpPr>
        <p:sp>
          <p:nvSpPr>
            <p:cNvPr id="128"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2" name="Google Shape;141;p5"/>
          <p:cNvGrpSpPr/>
          <p:nvPr/>
        </p:nvGrpSpPr>
        <p:grpSpPr>
          <a:xfrm>
            <a:off x="-45867" y="3669633"/>
            <a:ext cx="1341947" cy="3210584"/>
            <a:chOff x="-34400" y="2920300"/>
            <a:chExt cx="1006460" cy="2407938"/>
          </a:xfrm>
        </p:grpSpPr>
        <p:sp>
          <p:nvSpPr>
            <p:cNvPr id="133"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7" name="Google Shape;147;p5"/>
          <p:cNvSpPr/>
          <p:nvPr/>
        </p:nvSpPr>
        <p:spPr>
          <a:xfrm rot="10800000">
            <a:off x="5388222" y="5873689"/>
            <a:ext cx="1079013" cy="282619"/>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8" name="Group 137"/>
          <p:cNvGrpSpPr/>
          <p:nvPr/>
        </p:nvGrpSpPr>
        <p:grpSpPr>
          <a:xfrm flipH="1">
            <a:off x="1" y="100081"/>
            <a:ext cx="4877163" cy="945689"/>
            <a:chOff x="3657419" y="358759"/>
            <a:chExt cx="4877163" cy="945689"/>
          </a:xfrm>
        </p:grpSpPr>
        <p:grpSp>
          <p:nvGrpSpPr>
            <p:cNvPr id="139" name="Group 138"/>
            <p:cNvGrpSpPr/>
            <p:nvPr/>
          </p:nvGrpSpPr>
          <p:grpSpPr>
            <a:xfrm>
              <a:off x="3657419" y="358759"/>
              <a:ext cx="4877163" cy="945689"/>
              <a:chOff x="2375765" y="2728526"/>
              <a:chExt cx="4877163" cy="945689"/>
            </a:xfrm>
          </p:grpSpPr>
          <p:grpSp>
            <p:nvGrpSpPr>
              <p:cNvPr id="141" name="组合 46"/>
              <p:cNvGrpSpPr/>
              <p:nvPr/>
            </p:nvGrpSpPr>
            <p:grpSpPr>
              <a:xfrm>
                <a:off x="2768748" y="2728526"/>
                <a:ext cx="4484180" cy="945689"/>
                <a:chOff x="3621376" y="1777845"/>
                <a:chExt cx="3184125" cy="671514"/>
              </a:xfrm>
            </p:grpSpPr>
            <p:sp>
              <p:nvSpPr>
                <p:cNvPr id="143" name="梯形 50"/>
                <p:cNvSpPr/>
                <p:nvPr/>
              </p:nvSpPr>
              <p:spPr>
                <a:xfrm rot="5400000">
                  <a:off x="6189694" y="1833551"/>
                  <a:ext cx="671514" cy="560101"/>
                </a:xfrm>
                <a:prstGeom prst="trapezoid">
                  <a:avLst>
                    <a:gd name="adj" fmla="val 39695"/>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4472C4">
                        <a:lumMod val="75000"/>
                      </a:srgbClr>
                    </a:solidFill>
                    <a:effectLst/>
                    <a:uLnTx/>
                    <a:uFillTx/>
                    <a:latin typeface="inpin heiti" charset="-122"/>
                    <a:ea typeface="inpin heiti" charset="-122"/>
                    <a:cs typeface="Arial"/>
                    <a:sym typeface="Arial"/>
                  </a:endParaRPr>
                </a:p>
              </p:txBody>
            </p:sp>
            <p:sp>
              <p:nvSpPr>
                <p:cNvPr id="144" name="矩形 49"/>
                <p:cNvSpPr/>
                <p:nvPr/>
              </p:nvSpPr>
              <p:spPr>
                <a:xfrm>
                  <a:off x="3621376" y="1777845"/>
                  <a:ext cx="2624771" cy="671513"/>
                </a:xfrm>
                <a:prstGeom prst="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inpin heiti" charset="-122"/>
                    <a:ea typeface="inpin heiti" charset="-122"/>
                    <a:cs typeface="Arial"/>
                    <a:sym typeface="Arial"/>
                  </a:endParaRPr>
                </a:p>
              </p:txBody>
            </p:sp>
          </p:grpSp>
          <p:sp>
            <p:nvSpPr>
              <p:cNvPr id="142" name="Google Shape;697;p24"/>
              <p:cNvSpPr txBox="1">
                <a:spLocks/>
              </p:cNvSpPr>
              <p:nvPr/>
            </p:nvSpPr>
            <p:spPr>
              <a:xfrm>
                <a:off x="2375765" y="2770247"/>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377"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Cùng</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quan</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sát</a:t>
                </a:r>
                <a:endParaRPr kumimoji="0" lang="en-US" sz="4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endParaRPr>
              </a:p>
            </p:txBody>
          </p:sp>
        </p:grpSp>
        <p:pic>
          <p:nvPicPr>
            <p:cNvPr id="140" name="Picture 139"/>
            <p:cNvPicPr>
              <a:picLocks noChangeAspect="1"/>
            </p:cNvPicPr>
            <p:nvPr/>
          </p:nvPicPr>
          <p:blipFill>
            <a:blip r:embed="rId5"/>
            <a:stretch>
              <a:fillRect/>
            </a:stretch>
          </p:blipFill>
          <p:spPr>
            <a:xfrm flipH="1">
              <a:off x="7803781" y="490477"/>
              <a:ext cx="509568" cy="663136"/>
            </a:xfrm>
            <a:prstGeom prst="rect">
              <a:avLst/>
            </a:prstGeom>
          </p:spPr>
        </p:pic>
      </p:grpSp>
      <p:sp>
        <p:nvSpPr>
          <p:cNvPr id="3" name="Rounded Rectangle 2"/>
          <p:cNvSpPr/>
          <p:nvPr/>
        </p:nvSpPr>
        <p:spPr>
          <a:xfrm>
            <a:off x="6931271" y="487400"/>
            <a:ext cx="3614056" cy="6393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6600"/>
                </a:solidFill>
                <a:effectLst/>
                <a:uLnTx/>
                <a:uFillTx/>
                <a:latin typeface="Calibri"/>
                <a:ea typeface="+mn-ea"/>
                <a:cs typeface="+mn-cs"/>
                <a:sym typeface="Arial"/>
              </a:rPr>
              <a:t>Xem</a:t>
            </a:r>
            <a:r>
              <a:rPr kumimoji="0" lang="en-US" sz="3200" b="0" i="0" u="none" strike="noStrike" kern="1200" cap="none" spc="0" normalizeH="0" baseline="0" noProof="0" dirty="0">
                <a:ln>
                  <a:noFill/>
                </a:ln>
                <a:solidFill>
                  <a:srgbClr val="FF6600"/>
                </a:solidFill>
                <a:effectLst/>
                <a:uLnTx/>
                <a:uFillTx/>
                <a:latin typeface="Calibri"/>
                <a:ea typeface="+mn-ea"/>
                <a:cs typeface="+mn-cs"/>
                <a:sym typeface="Arial"/>
              </a:rPr>
              <a:t> video </a:t>
            </a:r>
            <a:r>
              <a:rPr kumimoji="0" lang="en-US" sz="3200" b="0" i="0" u="none" strike="noStrike" kern="1200" cap="none" spc="0" normalizeH="0" baseline="0" noProof="0" dirty="0" err="1">
                <a:ln>
                  <a:noFill/>
                </a:ln>
                <a:solidFill>
                  <a:srgbClr val="FF6600"/>
                </a:solidFill>
                <a:effectLst/>
                <a:uLnTx/>
                <a:uFillTx/>
                <a:latin typeface="Calibri"/>
                <a:ea typeface="+mn-ea"/>
                <a:cs typeface="+mn-cs"/>
                <a:sym typeface="Arial"/>
              </a:rPr>
              <a:t>nhé</a:t>
            </a:r>
            <a:r>
              <a:rPr kumimoji="0" lang="en-US" sz="3200" b="0" i="0" u="none" strike="noStrike" kern="1200" cap="none" spc="0" normalizeH="0" baseline="0" noProof="0" dirty="0">
                <a:ln>
                  <a:noFill/>
                </a:ln>
                <a:solidFill>
                  <a:srgbClr val="FF6600"/>
                </a:solidFill>
                <a:effectLst/>
                <a:uLnTx/>
                <a:uFillTx/>
                <a:latin typeface="Calibri"/>
                <a:ea typeface="+mn-ea"/>
                <a:cs typeface="+mn-cs"/>
                <a:sym typeface="Arial"/>
              </a:rPr>
              <a:t>:</a:t>
            </a:r>
          </a:p>
        </p:txBody>
      </p:sp>
      <p:sp>
        <p:nvSpPr>
          <p:cNvPr id="5" name="Rectangle 4">
            <a:extLst>
              <a:ext uri="{FF2B5EF4-FFF2-40B4-BE49-F238E27FC236}">
                <a16:creationId xmlns:a16="http://schemas.microsoft.com/office/drawing/2014/main" id="{18231B5C-B7CD-46FB-9C9E-143CE6B90C55}"/>
              </a:ext>
            </a:extLst>
          </p:cNvPr>
          <p:cNvSpPr/>
          <p:nvPr/>
        </p:nvSpPr>
        <p:spPr>
          <a:xfrm>
            <a:off x="8285859" y="4792821"/>
            <a:ext cx="2318416" cy="47205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6" name="Picture 5">
            <a:extLst>
              <a:ext uri="{FF2B5EF4-FFF2-40B4-BE49-F238E27FC236}">
                <a16:creationId xmlns:a16="http://schemas.microsoft.com/office/drawing/2014/main" id="{E8E111D8-B2AE-7FC4-2AA0-A276E1D812F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95375" y="1363578"/>
            <a:ext cx="2781300" cy="3952371"/>
          </a:xfrm>
          <a:prstGeom prst="rect">
            <a:avLst/>
          </a:prstGeom>
        </p:spPr>
      </p:pic>
      <p:pic>
        <p:nvPicPr>
          <p:cNvPr id="7" name="y hoa">
            <a:hlinkClick r:id="" action="ppaction://media"/>
            <a:extLst>
              <a:ext uri="{FF2B5EF4-FFF2-40B4-BE49-F238E27FC236}">
                <a16:creationId xmlns:a16="http://schemas.microsoft.com/office/drawing/2014/main" id="{F70AC16D-91CE-24D0-1208-C26B697E958B}"/>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632325" y="1457324"/>
            <a:ext cx="7264400" cy="4086225"/>
          </a:xfrm>
          <a:prstGeom prst="rect">
            <a:avLst/>
          </a:prstGeom>
        </p:spPr>
      </p:pic>
    </p:spTree>
    <p:custDataLst>
      <p:tags r:id="rId1"/>
    </p:custDataLst>
    <p:extLst>
      <p:ext uri="{BB962C8B-B14F-4D97-AF65-F5344CB8AC3E}">
        <p14:creationId xmlns:p14="http://schemas.microsoft.com/office/powerpoint/2010/main" val="45822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05127"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4734688"/>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 y="2"/>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9" name="图片 8">
            <a:extLst>
              <a:ext uri="{FF2B5EF4-FFF2-40B4-BE49-F238E27FC236}">
                <a16:creationId xmlns:a16="http://schemas.microsoft.com/office/drawing/2014/main" id="{02FF4DBC-490D-45F8-AFC7-2154972320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245" y="915086"/>
            <a:ext cx="3798260" cy="5824895"/>
          </a:xfrm>
          <a:prstGeom prst="rect">
            <a:avLst/>
          </a:prstGeom>
        </p:spPr>
      </p:pic>
      <p:pic>
        <p:nvPicPr>
          <p:cNvPr id="3" name="图片 2">
            <a:extLst>
              <a:ext uri="{FF2B5EF4-FFF2-40B4-BE49-F238E27FC236}">
                <a16:creationId xmlns:a16="http://schemas.microsoft.com/office/drawing/2014/main" id="{8D5978DD-9ADD-41DD-B5A1-4A1AF13304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21883" y="4572838"/>
            <a:ext cx="1886876" cy="1996639"/>
          </a:xfrm>
          <a:prstGeom prst="rect">
            <a:avLst/>
          </a:prstGeom>
        </p:spPr>
      </p:pic>
      <p:grpSp>
        <p:nvGrpSpPr>
          <p:cNvPr id="6" name="组合 5">
            <a:extLst>
              <a:ext uri="{FF2B5EF4-FFF2-40B4-BE49-F238E27FC236}">
                <a16:creationId xmlns:a16="http://schemas.microsoft.com/office/drawing/2014/main" id="{8E498859-28AF-4659-AE91-105BFC805B55}"/>
              </a:ext>
            </a:extLst>
          </p:cNvPr>
          <p:cNvGrpSpPr/>
          <p:nvPr/>
        </p:nvGrpSpPr>
        <p:grpSpPr>
          <a:xfrm>
            <a:off x="9212861" y="337040"/>
            <a:ext cx="1401003" cy="827919"/>
            <a:chOff x="9391779" y="193843"/>
            <a:chExt cx="1401002" cy="827920"/>
          </a:xfrm>
        </p:grpSpPr>
        <p:grpSp>
          <p:nvGrpSpPr>
            <p:cNvPr id="5" name="组合 4">
              <a:extLst>
                <a:ext uri="{FF2B5EF4-FFF2-40B4-BE49-F238E27FC236}">
                  <a16:creationId xmlns:a16="http://schemas.microsoft.com/office/drawing/2014/main" id="{C317E4A9-BF3D-4256-8B91-3DF017BD99DD}"/>
                </a:ext>
              </a:extLst>
            </p:cNvPr>
            <p:cNvGrpSpPr/>
            <p:nvPr/>
          </p:nvGrpSpPr>
          <p:grpSpPr>
            <a:xfrm>
              <a:off x="9391779" y="218794"/>
              <a:ext cx="1401002" cy="713476"/>
              <a:chOff x="9391779" y="218794"/>
              <a:chExt cx="1401002" cy="713476"/>
            </a:xfrm>
          </p:grpSpPr>
          <p:sp>
            <p:nvSpPr>
              <p:cNvPr id="4" name="任意多边形: 形状 3">
                <a:extLst>
                  <a:ext uri="{FF2B5EF4-FFF2-40B4-BE49-F238E27FC236}">
                    <a16:creationId xmlns:a16="http://schemas.microsoft.com/office/drawing/2014/main" id="{69A7D29A-F9A0-4FA6-B19B-2AA6FF61B269}"/>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sp>
            <p:nvSpPr>
              <p:cNvPr id="14" name="任意多边形: 形状 13">
                <a:extLst>
                  <a:ext uri="{FF2B5EF4-FFF2-40B4-BE49-F238E27FC236}">
                    <a16:creationId xmlns:a16="http://schemas.microsoft.com/office/drawing/2014/main" id="{D85BD5F2-1085-465C-A012-CFD24E353244}"/>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
          <p:nvSpPr>
            <p:cNvPr id="18" name="文本框 17">
              <a:extLst>
                <a:ext uri="{FF2B5EF4-FFF2-40B4-BE49-F238E27FC236}">
                  <a16:creationId xmlns:a16="http://schemas.microsoft.com/office/drawing/2014/main" id="{3198BD9D-F78D-486A-9A5B-E3AE919D9F27}"/>
                </a:ext>
              </a:extLst>
            </p:cNvPr>
            <p:cNvSpPr txBox="1"/>
            <p:nvPr/>
          </p:nvSpPr>
          <p:spPr>
            <a:xfrm>
              <a:off x="9458166" y="193843"/>
              <a:ext cx="1221014" cy="82792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4AB3F"/>
                  </a:solidFill>
                  <a:effectLst/>
                  <a:uLnTx/>
                  <a:uFillTx/>
                  <a:latin typeface="Calibri" panose="020F0502020204030204" pitchFamily="34" charset="0"/>
                  <a:ea typeface="思源黑体 CN Bold" panose="020B0800000000000000" pitchFamily="34" charset="-122"/>
                  <a:cs typeface="Calibri" panose="020F0502020204030204" pitchFamily="34" charset="0"/>
                  <a:sym typeface="Arial"/>
                </a:rPr>
                <a:t>…</a:t>
              </a:r>
            </a:p>
          </p:txBody>
        </p:sp>
      </p:grpSp>
      <p:grpSp>
        <p:nvGrpSpPr>
          <p:cNvPr id="19" name="Google Shape;2812;p67">
            <a:extLst>
              <a:ext uri="{FF2B5EF4-FFF2-40B4-BE49-F238E27FC236}">
                <a16:creationId xmlns:a16="http://schemas.microsoft.com/office/drawing/2014/main" id="{AFE7F3D9-E3AF-47C8-AB3F-2C05D950E462}"/>
              </a:ext>
            </a:extLst>
          </p:cNvPr>
          <p:cNvGrpSpPr/>
          <p:nvPr/>
        </p:nvGrpSpPr>
        <p:grpSpPr>
          <a:xfrm>
            <a:off x="10118091" y="4157267"/>
            <a:ext cx="1298584" cy="2539268"/>
            <a:chOff x="7588568" y="3117950"/>
            <a:chExt cx="973938" cy="1904451"/>
          </a:xfrm>
        </p:grpSpPr>
        <p:sp>
          <p:nvSpPr>
            <p:cNvPr id="20" name="Google Shape;2813;p67">
              <a:extLst>
                <a:ext uri="{FF2B5EF4-FFF2-40B4-BE49-F238E27FC236}">
                  <a16:creationId xmlns:a16="http://schemas.microsoft.com/office/drawing/2014/main" id="{7085DEF8-F465-4A01-A5A9-4C0BBF6EBAD4}"/>
                </a:ext>
              </a:extLst>
            </p:cNvPr>
            <p:cNvSpPr/>
            <p:nvPr/>
          </p:nvSpPr>
          <p:spPr>
            <a:xfrm>
              <a:off x="7593322" y="3117950"/>
              <a:ext cx="951597" cy="1014034"/>
            </a:xfrm>
            <a:custGeom>
              <a:avLst/>
              <a:gdLst/>
              <a:ahLst/>
              <a:cxnLst/>
              <a:rect l="l" t="t" r="r" b="b"/>
              <a:pathLst>
                <a:path w="6005" h="6399" extrusionOk="0">
                  <a:moveTo>
                    <a:pt x="3389" y="1"/>
                  </a:moveTo>
                  <a:cubicBezTo>
                    <a:pt x="2754" y="1"/>
                    <a:pt x="2163" y="186"/>
                    <a:pt x="1876" y="473"/>
                  </a:cubicBezTo>
                  <a:cubicBezTo>
                    <a:pt x="1557" y="554"/>
                    <a:pt x="432" y="895"/>
                    <a:pt x="289" y="1686"/>
                  </a:cubicBezTo>
                  <a:cubicBezTo>
                    <a:pt x="208" y="2151"/>
                    <a:pt x="393" y="2418"/>
                    <a:pt x="351" y="3006"/>
                  </a:cubicBezTo>
                  <a:cubicBezTo>
                    <a:pt x="341" y="3231"/>
                    <a:pt x="74" y="3490"/>
                    <a:pt x="52" y="3725"/>
                  </a:cubicBezTo>
                  <a:cubicBezTo>
                    <a:pt x="42" y="4024"/>
                    <a:pt x="279" y="4303"/>
                    <a:pt x="259" y="4590"/>
                  </a:cubicBezTo>
                  <a:cubicBezTo>
                    <a:pt x="247" y="4807"/>
                    <a:pt x="32" y="5239"/>
                    <a:pt x="22" y="5435"/>
                  </a:cubicBezTo>
                  <a:cubicBezTo>
                    <a:pt x="0" y="5887"/>
                    <a:pt x="175" y="6062"/>
                    <a:pt x="259" y="6196"/>
                  </a:cubicBezTo>
                  <a:cubicBezTo>
                    <a:pt x="259" y="6196"/>
                    <a:pt x="361" y="6208"/>
                    <a:pt x="546" y="6228"/>
                  </a:cubicBezTo>
                  <a:cubicBezTo>
                    <a:pt x="568" y="6228"/>
                    <a:pt x="588" y="6134"/>
                    <a:pt x="618" y="6043"/>
                  </a:cubicBezTo>
                  <a:cubicBezTo>
                    <a:pt x="640" y="5961"/>
                    <a:pt x="660" y="5867"/>
                    <a:pt x="692" y="5867"/>
                  </a:cubicBezTo>
                  <a:cubicBezTo>
                    <a:pt x="754" y="5877"/>
                    <a:pt x="815" y="6248"/>
                    <a:pt x="887" y="6248"/>
                  </a:cubicBezTo>
                  <a:cubicBezTo>
                    <a:pt x="1190" y="6272"/>
                    <a:pt x="1568" y="6293"/>
                    <a:pt x="1950" y="6293"/>
                  </a:cubicBezTo>
                  <a:cubicBezTo>
                    <a:pt x="2217" y="6293"/>
                    <a:pt x="2485" y="6283"/>
                    <a:pt x="2731" y="6258"/>
                  </a:cubicBezTo>
                  <a:lnTo>
                    <a:pt x="2731" y="6280"/>
                  </a:lnTo>
                  <a:cubicBezTo>
                    <a:pt x="3078" y="6370"/>
                    <a:pt x="3565" y="6398"/>
                    <a:pt x="4045" y="6398"/>
                  </a:cubicBezTo>
                  <a:cubicBezTo>
                    <a:pt x="4432" y="6398"/>
                    <a:pt x="4815" y="6380"/>
                    <a:pt x="5118" y="6361"/>
                  </a:cubicBezTo>
                  <a:cubicBezTo>
                    <a:pt x="5189" y="6351"/>
                    <a:pt x="5251" y="5981"/>
                    <a:pt x="5313" y="5981"/>
                  </a:cubicBezTo>
                  <a:cubicBezTo>
                    <a:pt x="5345" y="5981"/>
                    <a:pt x="5365" y="6062"/>
                    <a:pt x="5387" y="6156"/>
                  </a:cubicBezTo>
                  <a:cubicBezTo>
                    <a:pt x="5417" y="6238"/>
                    <a:pt x="5436" y="6332"/>
                    <a:pt x="5459" y="6332"/>
                  </a:cubicBezTo>
                  <a:cubicBezTo>
                    <a:pt x="5644" y="6309"/>
                    <a:pt x="5745" y="6300"/>
                    <a:pt x="5745" y="6300"/>
                  </a:cubicBezTo>
                  <a:cubicBezTo>
                    <a:pt x="5829" y="6176"/>
                    <a:pt x="6005" y="5991"/>
                    <a:pt x="5982" y="5548"/>
                  </a:cubicBezTo>
                  <a:cubicBezTo>
                    <a:pt x="5982" y="5353"/>
                    <a:pt x="5758" y="4921"/>
                    <a:pt x="5745" y="4693"/>
                  </a:cubicBezTo>
                  <a:cubicBezTo>
                    <a:pt x="5725" y="4417"/>
                    <a:pt x="5973" y="4137"/>
                    <a:pt x="5953" y="3838"/>
                  </a:cubicBezTo>
                  <a:cubicBezTo>
                    <a:pt x="5931" y="3601"/>
                    <a:pt x="5664" y="3344"/>
                    <a:pt x="5654" y="3119"/>
                  </a:cubicBezTo>
                  <a:cubicBezTo>
                    <a:pt x="5612" y="2531"/>
                    <a:pt x="5777" y="2264"/>
                    <a:pt x="5716" y="1800"/>
                  </a:cubicBezTo>
                  <a:cubicBezTo>
                    <a:pt x="5557" y="484"/>
                    <a:pt x="4415" y="1"/>
                    <a:pt x="3389"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1" name="Google Shape;2814;p67">
              <a:extLst>
                <a:ext uri="{FF2B5EF4-FFF2-40B4-BE49-F238E27FC236}">
                  <a16:creationId xmlns:a16="http://schemas.microsoft.com/office/drawing/2014/main" id="{99963E29-5838-42DA-B1C4-1AA6BE4865C0}"/>
                </a:ext>
              </a:extLst>
            </p:cNvPr>
            <p:cNvSpPr/>
            <p:nvPr/>
          </p:nvSpPr>
          <p:spPr>
            <a:xfrm>
              <a:off x="7957477" y="3812667"/>
              <a:ext cx="313290" cy="264482"/>
            </a:xfrm>
            <a:custGeom>
              <a:avLst/>
              <a:gdLst/>
              <a:ahLst/>
              <a:cxnLst/>
              <a:rect l="l" t="t" r="r" b="b"/>
              <a:pathLst>
                <a:path w="1977" h="1669" extrusionOk="0">
                  <a:moveTo>
                    <a:pt x="40" y="836"/>
                  </a:moveTo>
                  <a:cubicBezTo>
                    <a:pt x="44" y="840"/>
                    <a:pt x="45" y="843"/>
                    <a:pt x="43" y="843"/>
                  </a:cubicBezTo>
                  <a:lnTo>
                    <a:pt x="43" y="843"/>
                  </a:lnTo>
                  <a:cubicBezTo>
                    <a:pt x="42" y="840"/>
                    <a:pt x="41" y="838"/>
                    <a:pt x="40" y="836"/>
                  </a:cubicBezTo>
                  <a:close/>
                  <a:moveTo>
                    <a:pt x="823" y="0"/>
                  </a:moveTo>
                  <a:cubicBezTo>
                    <a:pt x="781" y="0"/>
                    <a:pt x="741" y="10"/>
                    <a:pt x="709" y="10"/>
                  </a:cubicBezTo>
                  <a:cubicBezTo>
                    <a:pt x="638" y="33"/>
                    <a:pt x="576" y="62"/>
                    <a:pt x="524" y="104"/>
                  </a:cubicBezTo>
                  <a:cubicBezTo>
                    <a:pt x="504" y="124"/>
                    <a:pt x="482" y="156"/>
                    <a:pt x="462" y="176"/>
                  </a:cubicBezTo>
                  <a:cubicBezTo>
                    <a:pt x="462" y="186"/>
                    <a:pt x="452" y="196"/>
                    <a:pt x="452" y="206"/>
                  </a:cubicBezTo>
                  <a:cubicBezTo>
                    <a:pt x="442" y="196"/>
                    <a:pt x="442" y="196"/>
                    <a:pt x="433" y="196"/>
                  </a:cubicBezTo>
                  <a:lnTo>
                    <a:pt x="420" y="196"/>
                  </a:lnTo>
                  <a:lnTo>
                    <a:pt x="400" y="218"/>
                  </a:lnTo>
                  <a:lnTo>
                    <a:pt x="400" y="238"/>
                  </a:lnTo>
                  <a:cubicBezTo>
                    <a:pt x="410" y="257"/>
                    <a:pt x="420" y="290"/>
                    <a:pt x="420" y="319"/>
                  </a:cubicBezTo>
                  <a:cubicBezTo>
                    <a:pt x="433" y="361"/>
                    <a:pt x="433" y="413"/>
                    <a:pt x="420" y="453"/>
                  </a:cubicBezTo>
                  <a:cubicBezTo>
                    <a:pt x="410" y="505"/>
                    <a:pt x="400" y="547"/>
                    <a:pt x="381" y="576"/>
                  </a:cubicBezTo>
                  <a:cubicBezTo>
                    <a:pt x="371" y="608"/>
                    <a:pt x="358" y="628"/>
                    <a:pt x="339" y="650"/>
                  </a:cubicBezTo>
                  <a:cubicBezTo>
                    <a:pt x="329" y="650"/>
                    <a:pt x="62" y="670"/>
                    <a:pt x="62" y="680"/>
                  </a:cubicBezTo>
                  <a:lnTo>
                    <a:pt x="0" y="752"/>
                  </a:lnTo>
                  <a:lnTo>
                    <a:pt x="40" y="836"/>
                  </a:lnTo>
                  <a:cubicBezTo>
                    <a:pt x="40" y="836"/>
                    <a:pt x="40" y="836"/>
                    <a:pt x="40" y="836"/>
                  </a:cubicBezTo>
                  <a:lnTo>
                    <a:pt x="40" y="836"/>
                  </a:lnTo>
                  <a:cubicBezTo>
                    <a:pt x="40" y="841"/>
                    <a:pt x="42" y="843"/>
                    <a:pt x="43" y="843"/>
                  </a:cubicBezTo>
                  <a:cubicBezTo>
                    <a:pt x="43" y="843"/>
                    <a:pt x="43" y="843"/>
                    <a:pt x="43" y="843"/>
                  </a:cubicBezTo>
                  <a:lnTo>
                    <a:pt x="43" y="843"/>
                  </a:lnTo>
                  <a:cubicBezTo>
                    <a:pt x="66" y="890"/>
                    <a:pt x="103" y="1012"/>
                    <a:pt x="124" y="1061"/>
                  </a:cubicBezTo>
                  <a:cubicBezTo>
                    <a:pt x="173" y="1154"/>
                    <a:pt x="225" y="1216"/>
                    <a:pt x="309" y="1308"/>
                  </a:cubicBezTo>
                  <a:cubicBezTo>
                    <a:pt x="391" y="1402"/>
                    <a:pt x="628" y="1597"/>
                    <a:pt x="709" y="1659"/>
                  </a:cubicBezTo>
                  <a:cubicBezTo>
                    <a:pt x="724" y="1666"/>
                    <a:pt x="740" y="1669"/>
                    <a:pt x="758" y="1669"/>
                  </a:cubicBezTo>
                  <a:cubicBezTo>
                    <a:pt x="816" y="1669"/>
                    <a:pt x="887" y="1636"/>
                    <a:pt x="956" y="1597"/>
                  </a:cubicBezTo>
                  <a:cubicBezTo>
                    <a:pt x="1028" y="1555"/>
                    <a:pt x="1090" y="1515"/>
                    <a:pt x="1132" y="1515"/>
                  </a:cubicBezTo>
                  <a:cubicBezTo>
                    <a:pt x="1184" y="1515"/>
                    <a:pt x="1236" y="1503"/>
                    <a:pt x="1275" y="1483"/>
                  </a:cubicBezTo>
                  <a:cubicBezTo>
                    <a:pt x="1317" y="1463"/>
                    <a:pt x="1347" y="1431"/>
                    <a:pt x="1379" y="1379"/>
                  </a:cubicBezTo>
                  <a:cubicBezTo>
                    <a:pt x="1399" y="1340"/>
                    <a:pt x="1421" y="1298"/>
                    <a:pt x="1431" y="1236"/>
                  </a:cubicBezTo>
                  <a:cubicBezTo>
                    <a:pt x="1441" y="1184"/>
                    <a:pt x="1564" y="1216"/>
                    <a:pt x="1564" y="1154"/>
                  </a:cubicBezTo>
                  <a:cubicBezTo>
                    <a:pt x="1564" y="1102"/>
                    <a:pt x="1534" y="1056"/>
                    <a:pt x="1569" y="1056"/>
                  </a:cubicBezTo>
                  <a:cubicBezTo>
                    <a:pt x="1575" y="1056"/>
                    <a:pt x="1583" y="1058"/>
                    <a:pt x="1594" y="1061"/>
                  </a:cubicBezTo>
                  <a:cubicBezTo>
                    <a:pt x="1624" y="1065"/>
                    <a:pt x="1650" y="1068"/>
                    <a:pt x="1671" y="1068"/>
                  </a:cubicBezTo>
                  <a:cubicBezTo>
                    <a:pt x="1924" y="1068"/>
                    <a:pt x="1630" y="761"/>
                    <a:pt x="1678" y="752"/>
                  </a:cubicBezTo>
                  <a:cubicBezTo>
                    <a:pt x="1977" y="712"/>
                    <a:pt x="1379" y="680"/>
                    <a:pt x="1369" y="670"/>
                  </a:cubicBezTo>
                  <a:cubicBezTo>
                    <a:pt x="1327" y="638"/>
                    <a:pt x="1285" y="608"/>
                    <a:pt x="1255" y="566"/>
                  </a:cubicBezTo>
                  <a:cubicBezTo>
                    <a:pt x="1223" y="537"/>
                    <a:pt x="1194" y="495"/>
                    <a:pt x="1184" y="453"/>
                  </a:cubicBezTo>
                  <a:cubicBezTo>
                    <a:pt x="1162" y="423"/>
                    <a:pt x="1152" y="371"/>
                    <a:pt x="1142" y="329"/>
                  </a:cubicBezTo>
                  <a:cubicBezTo>
                    <a:pt x="1132" y="280"/>
                    <a:pt x="1132" y="228"/>
                    <a:pt x="1142" y="176"/>
                  </a:cubicBezTo>
                  <a:cubicBezTo>
                    <a:pt x="1142" y="166"/>
                    <a:pt x="1142" y="166"/>
                    <a:pt x="1132" y="156"/>
                  </a:cubicBezTo>
                  <a:cubicBezTo>
                    <a:pt x="1122" y="156"/>
                    <a:pt x="1122" y="144"/>
                    <a:pt x="1112" y="144"/>
                  </a:cubicBezTo>
                  <a:cubicBezTo>
                    <a:pt x="1100" y="144"/>
                    <a:pt x="1100" y="134"/>
                    <a:pt x="1090" y="124"/>
                  </a:cubicBezTo>
                  <a:cubicBezTo>
                    <a:pt x="1070" y="94"/>
                    <a:pt x="1038" y="62"/>
                    <a:pt x="998" y="43"/>
                  </a:cubicBezTo>
                  <a:cubicBezTo>
                    <a:pt x="947" y="10"/>
                    <a:pt x="885" y="0"/>
                    <a:pt x="823" y="0"/>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2" name="Google Shape;2815;p67">
              <a:extLst>
                <a:ext uri="{FF2B5EF4-FFF2-40B4-BE49-F238E27FC236}">
                  <a16:creationId xmlns:a16="http://schemas.microsoft.com/office/drawing/2014/main" id="{5F8C9A14-5FC8-4F59-8B22-2E74C0610E9D}"/>
                </a:ext>
              </a:extLst>
            </p:cNvPr>
            <p:cNvSpPr/>
            <p:nvPr/>
          </p:nvSpPr>
          <p:spPr>
            <a:xfrm>
              <a:off x="8356813" y="3670840"/>
              <a:ext cx="57365" cy="383650"/>
            </a:xfrm>
            <a:custGeom>
              <a:avLst/>
              <a:gdLst/>
              <a:ahLst/>
              <a:cxnLst/>
              <a:rect l="l" t="t" r="r" b="b"/>
              <a:pathLst>
                <a:path w="362" h="2421" extrusionOk="0">
                  <a:moveTo>
                    <a:pt x="43" y="1"/>
                  </a:moveTo>
                  <a:lnTo>
                    <a:pt x="43" y="21"/>
                  </a:lnTo>
                  <a:cubicBezTo>
                    <a:pt x="156" y="73"/>
                    <a:pt x="228" y="216"/>
                    <a:pt x="228" y="359"/>
                  </a:cubicBezTo>
                  <a:lnTo>
                    <a:pt x="228" y="382"/>
                  </a:lnTo>
                  <a:cubicBezTo>
                    <a:pt x="218" y="515"/>
                    <a:pt x="156" y="658"/>
                    <a:pt x="104" y="792"/>
                  </a:cubicBezTo>
                  <a:cubicBezTo>
                    <a:pt x="52" y="915"/>
                    <a:pt x="1" y="1039"/>
                    <a:pt x="1" y="1185"/>
                  </a:cubicBezTo>
                  <a:lnTo>
                    <a:pt x="1" y="1214"/>
                  </a:lnTo>
                  <a:cubicBezTo>
                    <a:pt x="13" y="1360"/>
                    <a:pt x="85" y="1503"/>
                    <a:pt x="156" y="1627"/>
                  </a:cubicBezTo>
                  <a:cubicBezTo>
                    <a:pt x="228" y="1750"/>
                    <a:pt x="309" y="1874"/>
                    <a:pt x="342" y="2017"/>
                  </a:cubicBezTo>
                  <a:lnTo>
                    <a:pt x="342" y="2111"/>
                  </a:lnTo>
                  <a:cubicBezTo>
                    <a:pt x="342" y="2225"/>
                    <a:pt x="300" y="2336"/>
                    <a:pt x="208" y="2398"/>
                  </a:cubicBezTo>
                  <a:lnTo>
                    <a:pt x="218" y="2420"/>
                  </a:lnTo>
                  <a:cubicBezTo>
                    <a:pt x="322" y="2348"/>
                    <a:pt x="361" y="2225"/>
                    <a:pt x="361" y="2111"/>
                  </a:cubicBezTo>
                  <a:lnTo>
                    <a:pt x="361" y="2017"/>
                  </a:lnTo>
                  <a:cubicBezTo>
                    <a:pt x="332" y="1864"/>
                    <a:pt x="248" y="1741"/>
                    <a:pt x="176" y="1617"/>
                  </a:cubicBezTo>
                  <a:cubicBezTo>
                    <a:pt x="104" y="1493"/>
                    <a:pt x="33" y="1360"/>
                    <a:pt x="23" y="1214"/>
                  </a:cubicBezTo>
                  <a:lnTo>
                    <a:pt x="23" y="1185"/>
                  </a:lnTo>
                  <a:cubicBezTo>
                    <a:pt x="23" y="1051"/>
                    <a:pt x="62" y="915"/>
                    <a:pt x="114" y="792"/>
                  </a:cubicBezTo>
                  <a:cubicBezTo>
                    <a:pt x="176" y="658"/>
                    <a:pt x="238" y="525"/>
                    <a:pt x="248" y="382"/>
                  </a:cubicBezTo>
                  <a:lnTo>
                    <a:pt x="248" y="359"/>
                  </a:lnTo>
                  <a:cubicBezTo>
                    <a:pt x="248" y="216"/>
                    <a:pt x="176" y="63"/>
                    <a:pt x="43" y="1"/>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2816;p67">
              <a:extLst>
                <a:ext uri="{FF2B5EF4-FFF2-40B4-BE49-F238E27FC236}">
                  <a16:creationId xmlns:a16="http://schemas.microsoft.com/office/drawing/2014/main" id="{CAD5EA21-4E63-45C6-9D84-00C59201A6A5}"/>
                </a:ext>
              </a:extLst>
            </p:cNvPr>
            <p:cNvSpPr/>
            <p:nvPr/>
          </p:nvSpPr>
          <p:spPr>
            <a:xfrm>
              <a:off x="8006285" y="3680664"/>
              <a:ext cx="171303" cy="306793"/>
            </a:xfrm>
            <a:custGeom>
              <a:avLst/>
              <a:gdLst/>
              <a:ahLst/>
              <a:cxnLst/>
              <a:rect l="l" t="t" r="r" b="b"/>
              <a:pathLst>
                <a:path w="1081" h="1936" extrusionOk="0">
                  <a:moveTo>
                    <a:pt x="525" y="1"/>
                  </a:moveTo>
                  <a:cubicBezTo>
                    <a:pt x="236" y="1"/>
                    <a:pt x="1" y="258"/>
                    <a:pt x="1" y="567"/>
                  </a:cubicBezTo>
                  <a:lnTo>
                    <a:pt x="1" y="1513"/>
                  </a:lnTo>
                  <a:cubicBezTo>
                    <a:pt x="1" y="1832"/>
                    <a:pt x="236" y="1936"/>
                    <a:pt x="525" y="1936"/>
                  </a:cubicBezTo>
                  <a:lnTo>
                    <a:pt x="557" y="1936"/>
                  </a:lnTo>
                  <a:cubicBezTo>
                    <a:pt x="844" y="1936"/>
                    <a:pt x="1081" y="1832"/>
                    <a:pt x="1081" y="1513"/>
                  </a:cubicBezTo>
                  <a:lnTo>
                    <a:pt x="1081" y="567"/>
                  </a:lnTo>
                  <a:cubicBezTo>
                    <a:pt x="1081" y="258"/>
                    <a:pt x="844" y="1"/>
                    <a:pt x="557" y="1"/>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2817;p67">
              <a:extLst>
                <a:ext uri="{FF2B5EF4-FFF2-40B4-BE49-F238E27FC236}">
                  <a16:creationId xmlns:a16="http://schemas.microsoft.com/office/drawing/2014/main" id="{62D2823F-0A04-48E5-B09E-BB697EC4E6AF}"/>
                </a:ext>
              </a:extLst>
            </p:cNvPr>
            <p:cNvSpPr/>
            <p:nvPr/>
          </p:nvSpPr>
          <p:spPr>
            <a:xfrm>
              <a:off x="8006285" y="3838972"/>
              <a:ext cx="171303" cy="73370"/>
            </a:xfrm>
            <a:custGeom>
              <a:avLst/>
              <a:gdLst/>
              <a:ahLst/>
              <a:cxnLst/>
              <a:rect l="l" t="t" r="r" b="b"/>
              <a:pathLst>
                <a:path w="1081" h="463" extrusionOk="0">
                  <a:moveTo>
                    <a:pt x="1" y="0"/>
                  </a:moveTo>
                  <a:lnTo>
                    <a:pt x="1" y="442"/>
                  </a:lnTo>
                  <a:cubicBezTo>
                    <a:pt x="83" y="452"/>
                    <a:pt x="196" y="462"/>
                    <a:pt x="330" y="462"/>
                  </a:cubicBezTo>
                  <a:cubicBezTo>
                    <a:pt x="535" y="462"/>
                    <a:pt x="792" y="432"/>
                    <a:pt x="1081" y="348"/>
                  </a:cubicBezTo>
                  <a:lnTo>
                    <a:pt x="1081" y="0"/>
                  </a:lnTo>
                  <a:cubicBezTo>
                    <a:pt x="928" y="40"/>
                    <a:pt x="752" y="62"/>
                    <a:pt x="567" y="62"/>
                  </a:cubicBezTo>
                  <a:cubicBezTo>
                    <a:pt x="473" y="62"/>
                    <a:pt x="382" y="62"/>
                    <a:pt x="278" y="52"/>
                  </a:cubicBezTo>
                  <a:cubicBezTo>
                    <a:pt x="186" y="30"/>
                    <a:pt x="83" y="20"/>
                    <a:pt x="1" y="0"/>
                  </a:cubicBezTo>
                  <a:close/>
                </a:path>
              </a:pathLst>
            </a:custGeom>
            <a:solidFill>
              <a:srgbClr val="F5BB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5" name="Google Shape;2818;p67">
              <a:extLst>
                <a:ext uri="{FF2B5EF4-FFF2-40B4-BE49-F238E27FC236}">
                  <a16:creationId xmlns:a16="http://schemas.microsoft.com/office/drawing/2014/main" id="{1E0B3FEC-695B-4F73-A0BE-94A89E82A249}"/>
                </a:ext>
              </a:extLst>
            </p:cNvPr>
            <p:cNvSpPr/>
            <p:nvPr/>
          </p:nvSpPr>
          <p:spPr>
            <a:xfrm>
              <a:off x="7654014" y="3251537"/>
              <a:ext cx="161478" cy="820862"/>
            </a:xfrm>
            <a:custGeom>
              <a:avLst/>
              <a:gdLst/>
              <a:ahLst/>
              <a:cxnLst/>
              <a:rect l="l" t="t" r="r" b="b"/>
              <a:pathLst>
                <a:path w="1019" h="5180" extrusionOk="0">
                  <a:moveTo>
                    <a:pt x="1008" y="0"/>
                  </a:moveTo>
                  <a:cubicBezTo>
                    <a:pt x="667" y="206"/>
                    <a:pt x="410" y="547"/>
                    <a:pt x="297" y="927"/>
                  </a:cubicBezTo>
                  <a:cubicBezTo>
                    <a:pt x="257" y="1070"/>
                    <a:pt x="235" y="1226"/>
                    <a:pt x="235" y="1379"/>
                  </a:cubicBezTo>
                  <a:cubicBezTo>
                    <a:pt x="235" y="1626"/>
                    <a:pt x="297" y="1874"/>
                    <a:pt x="400" y="2091"/>
                  </a:cubicBezTo>
                  <a:cubicBezTo>
                    <a:pt x="462" y="2234"/>
                    <a:pt x="556" y="2378"/>
                    <a:pt x="556" y="2523"/>
                  </a:cubicBezTo>
                  <a:cubicBezTo>
                    <a:pt x="556" y="2553"/>
                    <a:pt x="556" y="2585"/>
                    <a:pt x="544" y="2615"/>
                  </a:cubicBezTo>
                  <a:cubicBezTo>
                    <a:pt x="514" y="2719"/>
                    <a:pt x="432" y="2790"/>
                    <a:pt x="339" y="2862"/>
                  </a:cubicBezTo>
                  <a:cubicBezTo>
                    <a:pt x="257" y="2934"/>
                    <a:pt x="163" y="3005"/>
                    <a:pt x="124" y="3109"/>
                  </a:cubicBezTo>
                  <a:cubicBezTo>
                    <a:pt x="101" y="3161"/>
                    <a:pt x="91" y="3223"/>
                    <a:pt x="91" y="3275"/>
                  </a:cubicBezTo>
                  <a:cubicBezTo>
                    <a:pt x="91" y="3376"/>
                    <a:pt x="124" y="3480"/>
                    <a:pt x="153" y="3584"/>
                  </a:cubicBezTo>
                  <a:cubicBezTo>
                    <a:pt x="215" y="3727"/>
                    <a:pt x="287" y="3870"/>
                    <a:pt x="297" y="4026"/>
                  </a:cubicBezTo>
                  <a:cubicBezTo>
                    <a:pt x="297" y="4221"/>
                    <a:pt x="173" y="4406"/>
                    <a:pt x="82" y="4592"/>
                  </a:cubicBezTo>
                  <a:cubicBezTo>
                    <a:pt x="40" y="4695"/>
                    <a:pt x="0" y="4809"/>
                    <a:pt x="0" y="4920"/>
                  </a:cubicBezTo>
                  <a:cubicBezTo>
                    <a:pt x="0" y="5014"/>
                    <a:pt x="30" y="5106"/>
                    <a:pt x="91" y="5180"/>
                  </a:cubicBezTo>
                  <a:lnTo>
                    <a:pt x="101" y="5167"/>
                  </a:lnTo>
                  <a:cubicBezTo>
                    <a:pt x="49" y="5096"/>
                    <a:pt x="20" y="5014"/>
                    <a:pt x="20" y="4920"/>
                  </a:cubicBezTo>
                  <a:cubicBezTo>
                    <a:pt x="20" y="4819"/>
                    <a:pt x="62" y="4695"/>
                    <a:pt x="101" y="4602"/>
                  </a:cubicBezTo>
                  <a:cubicBezTo>
                    <a:pt x="195" y="4416"/>
                    <a:pt x="319" y="4231"/>
                    <a:pt x="319" y="4026"/>
                  </a:cubicBezTo>
                  <a:cubicBezTo>
                    <a:pt x="309" y="3860"/>
                    <a:pt x="235" y="3717"/>
                    <a:pt x="173" y="3574"/>
                  </a:cubicBezTo>
                  <a:cubicBezTo>
                    <a:pt x="143" y="3480"/>
                    <a:pt x="111" y="3376"/>
                    <a:pt x="111" y="3275"/>
                  </a:cubicBezTo>
                  <a:cubicBezTo>
                    <a:pt x="111" y="3223"/>
                    <a:pt x="124" y="3171"/>
                    <a:pt x="143" y="3119"/>
                  </a:cubicBezTo>
                  <a:cubicBezTo>
                    <a:pt x="185" y="3028"/>
                    <a:pt x="267" y="2956"/>
                    <a:pt x="358" y="2882"/>
                  </a:cubicBezTo>
                  <a:cubicBezTo>
                    <a:pt x="442" y="2810"/>
                    <a:pt x="524" y="2729"/>
                    <a:pt x="566" y="2625"/>
                  </a:cubicBezTo>
                  <a:cubicBezTo>
                    <a:pt x="576" y="2585"/>
                    <a:pt x="576" y="2553"/>
                    <a:pt x="576" y="2523"/>
                  </a:cubicBezTo>
                  <a:cubicBezTo>
                    <a:pt x="576" y="2368"/>
                    <a:pt x="482" y="2224"/>
                    <a:pt x="420" y="2079"/>
                  </a:cubicBezTo>
                  <a:cubicBezTo>
                    <a:pt x="309" y="1864"/>
                    <a:pt x="257" y="1626"/>
                    <a:pt x="257" y="1379"/>
                  </a:cubicBezTo>
                  <a:cubicBezTo>
                    <a:pt x="257" y="1226"/>
                    <a:pt x="277" y="1080"/>
                    <a:pt x="319" y="937"/>
                  </a:cubicBezTo>
                  <a:cubicBezTo>
                    <a:pt x="432" y="556"/>
                    <a:pt x="689" y="215"/>
                    <a:pt x="1018" y="10"/>
                  </a:cubicBezTo>
                  <a:lnTo>
                    <a:pt x="1008"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6" name="Google Shape;2819;p67">
              <a:extLst>
                <a:ext uri="{FF2B5EF4-FFF2-40B4-BE49-F238E27FC236}">
                  <a16:creationId xmlns:a16="http://schemas.microsoft.com/office/drawing/2014/main" id="{077B3968-DE04-4259-9753-E327EA29296A}"/>
                </a:ext>
              </a:extLst>
            </p:cNvPr>
            <p:cNvSpPr/>
            <p:nvPr/>
          </p:nvSpPr>
          <p:spPr>
            <a:xfrm>
              <a:off x="8252701" y="3145365"/>
              <a:ext cx="243248" cy="936860"/>
            </a:xfrm>
            <a:custGeom>
              <a:avLst/>
              <a:gdLst/>
              <a:ahLst/>
              <a:cxnLst/>
              <a:rect l="l" t="t" r="r" b="b"/>
              <a:pathLst>
                <a:path w="1535" h="5912" extrusionOk="0">
                  <a:moveTo>
                    <a:pt x="10" y="1"/>
                  </a:moveTo>
                  <a:lnTo>
                    <a:pt x="0" y="21"/>
                  </a:lnTo>
                  <a:cubicBezTo>
                    <a:pt x="401" y="144"/>
                    <a:pt x="751" y="401"/>
                    <a:pt x="979" y="752"/>
                  </a:cubicBezTo>
                  <a:cubicBezTo>
                    <a:pt x="1164" y="1041"/>
                    <a:pt x="1265" y="1390"/>
                    <a:pt x="1265" y="1740"/>
                  </a:cubicBezTo>
                  <a:cubicBezTo>
                    <a:pt x="1265" y="1802"/>
                    <a:pt x="1265" y="1874"/>
                    <a:pt x="1256" y="1946"/>
                  </a:cubicBezTo>
                  <a:cubicBezTo>
                    <a:pt x="1236" y="2143"/>
                    <a:pt x="1174" y="2338"/>
                    <a:pt x="1142" y="2534"/>
                  </a:cubicBezTo>
                  <a:cubicBezTo>
                    <a:pt x="1142" y="2605"/>
                    <a:pt x="1132" y="2677"/>
                    <a:pt x="1132" y="2739"/>
                  </a:cubicBezTo>
                  <a:cubicBezTo>
                    <a:pt x="1132" y="2872"/>
                    <a:pt x="1152" y="3008"/>
                    <a:pt x="1214" y="3132"/>
                  </a:cubicBezTo>
                  <a:cubicBezTo>
                    <a:pt x="1288" y="3285"/>
                    <a:pt x="1421" y="3408"/>
                    <a:pt x="1431" y="3574"/>
                  </a:cubicBezTo>
                  <a:lnTo>
                    <a:pt x="1431" y="3584"/>
                  </a:lnTo>
                  <a:cubicBezTo>
                    <a:pt x="1431" y="3688"/>
                    <a:pt x="1379" y="3769"/>
                    <a:pt x="1317" y="3861"/>
                  </a:cubicBezTo>
                  <a:cubicBezTo>
                    <a:pt x="1265" y="3955"/>
                    <a:pt x="1204" y="4046"/>
                    <a:pt x="1184" y="4160"/>
                  </a:cubicBezTo>
                  <a:cubicBezTo>
                    <a:pt x="1174" y="4182"/>
                    <a:pt x="1174" y="4202"/>
                    <a:pt x="1174" y="4231"/>
                  </a:cubicBezTo>
                  <a:cubicBezTo>
                    <a:pt x="1174" y="4417"/>
                    <a:pt x="1307" y="4602"/>
                    <a:pt x="1389" y="4767"/>
                  </a:cubicBezTo>
                  <a:cubicBezTo>
                    <a:pt x="1473" y="4943"/>
                    <a:pt x="1513" y="5138"/>
                    <a:pt x="1513" y="5323"/>
                  </a:cubicBezTo>
                  <a:cubicBezTo>
                    <a:pt x="1513" y="5529"/>
                    <a:pt x="1473" y="5726"/>
                    <a:pt x="1379" y="5912"/>
                  </a:cubicBezTo>
                  <a:lnTo>
                    <a:pt x="1399" y="5912"/>
                  </a:lnTo>
                  <a:cubicBezTo>
                    <a:pt x="1493" y="5736"/>
                    <a:pt x="1535" y="5529"/>
                    <a:pt x="1535" y="5323"/>
                  </a:cubicBezTo>
                  <a:cubicBezTo>
                    <a:pt x="1535" y="5128"/>
                    <a:pt x="1493" y="4943"/>
                    <a:pt x="1411" y="4767"/>
                  </a:cubicBezTo>
                  <a:cubicBezTo>
                    <a:pt x="1327" y="4582"/>
                    <a:pt x="1194" y="4407"/>
                    <a:pt x="1194" y="4231"/>
                  </a:cubicBezTo>
                  <a:cubicBezTo>
                    <a:pt x="1194" y="4202"/>
                    <a:pt x="1194" y="4182"/>
                    <a:pt x="1204" y="4160"/>
                  </a:cubicBezTo>
                  <a:cubicBezTo>
                    <a:pt x="1226" y="4058"/>
                    <a:pt x="1275" y="3964"/>
                    <a:pt x="1337" y="3873"/>
                  </a:cubicBezTo>
                  <a:cubicBezTo>
                    <a:pt x="1389" y="3789"/>
                    <a:pt x="1451" y="3688"/>
                    <a:pt x="1451" y="3584"/>
                  </a:cubicBezTo>
                  <a:lnTo>
                    <a:pt x="1451" y="3574"/>
                  </a:lnTo>
                  <a:cubicBezTo>
                    <a:pt x="1441" y="3399"/>
                    <a:pt x="1307" y="3275"/>
                    <a:pt x="1236" y="3119"/>
                  </a:cubicBezTo>
                  <a:cubicBezTo>
                    <a:pt x="1174" y="3008"/>
                    <a:pt x="1152" y="2872"/>
                    <a:pt x="1152" y="2739"/>
                  </a:cubicBezTo>
                  <a:cubicBezTo>
                    <a:pt x="1152" y="2677"/>
                    <a:pt x="1152" y="2605"/>
                    <a:pt x="1164" y="2534"/>
                  </a:cubicBezTo>
                  <a:cubicBezTo>
                    <a:pt x="1194" y="2338"/>
                    <a:pt x="1256" y="2143"/>
                    <a:pt x="1275" y="1946"/>
                  </a:cubicBezTo>
                  <a:cubicBezTo>
                    <a:pt x="1288" y="1874"/>
                    <a:pt x="1288" y="1802"/>
                    <a:pt x="1288" y="1740"/>
                  </a:cubicBezTo>
                  <a:cubicBezTo>
                    <a:pt x="1288" y="1390"/>
                    <a:pt x="1184" y="1041"/>
                    <a:pt x="999" y="742"/>
                  </a:cubicBezTo>
                  <a:cubicBezTo>
                    <a:pt x="761" y="391"/>
                    <a:pt x="410" y="124"/>
                    <a:pt x="10" y="1"/>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7" name="Google Shape;2820;p67">
              <a:extLst>
                <a:ext uri="{FF2B5EF4-FFF2-40B4-BE49-F238E27FC236}">
                  <a16:creationId xmlns:a16="http://schemas.microsoft.com/office/drawing/2014/main" id="{BDD24BA7-30AF-43E2-9D4D-3EEA4C83DA5F}"/>
                </a:ext>
              </a:extLst>
            </p:cNvPr>
            <p:cNvSpPr/>
            <p:nvPr/>
          </p:nvSpPr>
          <p:spPr>
            <a:xfrm>
              <a:off x="7776192" y="3678763"/>
              <a:ext cx="61961" cy="364317"/>
            </a:xfrm>
            <a:custGeom>
              <a:avLst/>
              <a:gdLst/>
              <a:ahLst/>
              <a:cxnLst/>
              <a:rect l="l" t="t" r="r" b="b"/>
              <a:pathLst>
                <a:path w="391" h="2299" extrusionOk="0">
                  <a:moveTo>
                    <a:pt x="156" y="0"/>
                  </a:moveTo>
                  <a:cubicBezTo>
                    <a:pt x="42" y="94"/>
                    <a:pt x="0" y="238"/>
                    <a:pt x="0" y="371"/>
                  </a:cubicBezTo>
                  <a:cubicBezTo>
                    <a:pt x="0" y="433"/>
                    <a:pt x="10" y="495"/>
                    <a:pt x="32" y="556"/>
                  </a:cubicBezTo>
                  <a:cubicBezTo>
                    <a:pt x="72" y="742"/>
                    <a:pt x="185" y="917"/>
                    <a:pt x="267" y="1093"/>
                  </a:cubicBezTo>
                  <a:cubicBezTo>
                    <a:pt x="319" y="1216"/>
                    <a:pt x="371" y="1359"/>
                    <a:pt x="371" y="1505"/>
                  </a:cubicBezTo>
                  <a:cubicBezTo>
                    <a:pt x="371" y="1557"/>
                    <a:pt x="371" y="1597"/>
                    <a:pt x="351" y="1649"/>
                  </a:cubicBezTo>
                  <a:cubicBezTo>
                    <a:pt x="319" y="1762"/>
                    <a:pt x="257" y="1854"/>
                    <a:pt x="217" y="1967"/>
                  </a:cubicBezTo>
                  <a:cubicBezTo>
                    <a:pt x="195" y="2009"/>
                    <a:pt x="185" y="2061"/>
                    <a:pt x="185" y="2113"/>
                  </a:cubicBezTo>
                  <a:cubicBezTo>
                    <a:pt x="185" y="2185"/>
                    <a:pt x="205" y="2247"/>
                    <a:pt x="257" y="2298"/>
                  </a:cubicBezTo>
                  <a:lnTo>
                    <a:pt x="267" y="2286"/>
                  </a:lnTo>
                  <a:cubicBezTo>
                    <a:pt x="227" y="2237"/>
                    <a:pt x="205" y="2185"/>
                    <a:pt x="205" y="2113"/>
                  </a:cubicBezTo>
                  <a:cubicBezTo>
                    <a:pt x="205" y="2071"/>
                    <a:pt x="217" y="2019"/>
                    <a:pt x="237" y="1967"/>
                  </a:cubicBezTo>
                  <a:cubicBezTo>
                    <a:pt x="267" y="1866"/>
                    <a:pt x="341" y="1772"/>
                    <a:pt x="371" y="1658"/>
                  </a:cubicBezTo>
                  <a:cubicBezTo>
                    <a:pt x="390" y="1607"/>
                    <a:pt x="390" y="1557"/>
                    <a:pt x="390" y="1505"/>
                  </a:cubicBezTo>
                  <a:cubicBezTo>
                    <a:pt x="390" y="1359"/>
                    <a:pt x="341" y="1216"/>
                    <a:pt x="279" y="1083"/>
                  </a:cubicBezTo>
                  <a:cubicBezTo>
                    <a:pt x="195" y="907"/>
                    <a:pt x="94" y="732"/>
                    <a:pt x="42" y="546"/>
                  </a:cubicBezTo>
                  <a:cubicBezTo>
                    <a:pt x="32" y="495"/>
                    <a:pt x="20" y="433"/>
                    <a:pt x="20" y="371"/>
                  </a:cubicBezTo>
                  <a:cubicBezTo>
                    <a:pt x="20" y="238"/>
                    <a:pt x="62" y="104"/>
                    <a:pt x="166" y="13"/>
                  </a:cubicBezTo>
                  <a:lnTo>
                    <a:pt x="156"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2821;p67">
              <a:extLst>
                <a:ext uri="{FF2B5EF4-FFF2-40B4-BE49-F238E27FC236}">
                  <a16:creationId xmlns:a16="http://schemas.microsoft.com/office/drawing/2014/main" id="{5BB4F8D3-E7BE-4874-B221-993A6607C61F}"/>
                </a:ext>
              </a:extLst>
            </p:cNvPr>
            <p:cNvSpPr/>
            <p:nvPr/>
          </p:nvSpPr>
          <p:spPr>
            <a:xfrm>
              <a:off x="7813748" y="3130469"/>
              <a:ext cx="86682" cy="111403"/>
            </a:xfrm>
            <a:custGeom>
              <a:avLst/>
              <a:gdLst/>
              <a:ahLst/>
              <a:cxnLst/>
              <a:rect l="l" t="t" r="r" b="b"/>
              <a:pathLst>
                <a:path w="547" h="703" extrusionOk="0">
                  <a:moveTo>
                    <a:pt x="362" y="1"/>
                  </a:moveTo>
                  <a:cubicBezTo>
                    <a:pt x="349" y="1"/>
                    <a:pt x="338" y="5"/>
                    <a:pt x="329" y="13"/>
                  </a:cubicBezTo>
                  <a:cubicBezTo>
                    <a:pt x="289" y="43"/>
                    <a:pt x="289" y="95"/>
                    <a:pt x="299" y="147"/>
                  </a:cubicBezTo>
                  <a:cubicBezTo>
                    <a:pt x="309" y="290"/>
                    <a:pt x="329" y="423"/>
                    <a:pt x="351" y="569"/>
                  </a:cubicBezTo>
                  <a:cubicBezTo>
                    <a:pt x="289" y="446"/>
                    <a:pt x="228" y="332"/>
                    <a:pt x="176" y="208"/>
                  </a:cubicBezTo>
                  <a:cubicBezTo>
                    <a:pt x="155" y="161"/>
                    <a:pt x="120" y="113"/>
                    <a:pt x="75" y="113"/>
                  </a:cubicBezTo>
                  <a:cubicBezTo>
                    <a:pt x="71" y="113"/>
                    <a:pt x="66" y="114"/>
                    <a:pt x="62" y="115"/>
                  </a:cubicBezTo>
                  <a:cubicBezTo>
                    <a:pt x="10" y="124"/>
                    <a:pt x="0" y="208"/>
                    <a:pt x="20" y="260"/>
                  </a:cubicBezTo>
                  <a:cubicBezTo>
                    <a:pt x="62" y="446"/>
                    <a:pt x="176" y="609"/>
                    <a:pt x="339" y="703"/>
                  </a:cubicBezTo>
                  <a:lnTo>
                    <a:pt x="485" y="609"/>
                  </a:lnTo>
                  <a:cubicBezTo>
                    <a:pt x="546" y="446"/>
                    <a:pt x="546" y="270"/>
                    <a:pt x="475" y="105"/>
                  </a:cubicBezTo>
                  <a:cubicBezTo>
                    <a:pt x="462" y="75"/>
                    <a:pt x="452" y="43"/>
                    <a:pt x="423" y="23"/>
                  </a:cubicBezTo>
                  <a:cubicBezTo>
                    <a:pt x="403" y="10"/>
                    <a:pt x="381" y="1"/>
                    <a:pt x="362"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2822;p67">
              <a:extLst>
                <a:ext uri="{FF2B5EF4-FFF2-40B4-BE49-F238E27FC236}">
                  <a16:creationId xmlns:a16="http://schemas.microsoft.com/office/drawing/2014/main" id="{84C7EB4C-9A91-48B6-9FD9-A44240C2F941}"/>
                </a:ext>
              </a:extLst>
            </p:cNvPr>
            <p:cNvSpPr/>
            <p:nvPr/>
          </p:nvSpPr>
          <p:spPr>
            <a:xfrm>
              <a:off x="7588568" y="3210811"/>
              <a:ext cx="290629" cy="900729"/>
            </a:xfrm>
            <a:custGeom>
              <a:avLst/>
              <a:gdLst/>
              <a:ahLst/>
              <a:cxnLst/>
              <a:rect l="l" t="t" r="r" b="b"/>
              <a:pathLst>
                <a:path w="1834" h="5684" extrusionOk="0">
                  <a:moveTo>
                    <a:pt x="1636" y="0"/>
                  </a:moveTo>
                  <a:cubicBezTo>
                    <a:pt x="1401" y="10"/>
                    <a:pt x="895" y="164"/>
                    <a:pt x="638" y="421"/>
                  </a:cubicBezTo>
                  <a:cubicBezTo>
                    <a:pt x="371" y="680"/>
                    <a:pt x="205" y="1028"/>
                    <a:pt x="205" y="1389"/>
                  </a:cubicBezTo>
                  <a:lnTo>
                    <a:pt x="205" y="1441"/>
                  </a:lnTo>
                  <a:cubicBezTo>
                    <a:pt x="215" y="1730"/>
                    <a:pt x="319" y="2027"/>
                    <a:pt x="319" y="2306"/>
                  </a:cubicBezTo>
                  <a:cubicBezTo>
                    <a:pt x="319" y="2410"/>
                    <a:pt x="309" y="2501"/>
                    <a:pt x="267" y="2605"/>
                  </a:cubicBezTo>
                  <a:cubicBezTo>
                    <a:pt x="205" y="2780"/>
                    <a:pt x="72" y="2924"/>
                    <a:pt x="42" y="3109"/>
                  </a:cubicBezTo>
                  <a:cubicBezTo>
                    <a:pt x="30" y="3139"/>
                    <a:pt x="30" y="3161"/>
                    <a:pt x="30" y="3191"/>
                  </a:cubicBezTo>
                  <a:cubicBezTo>
                    <a:pt x="30" y="3346"/>
                    <a:pt x="104" y="3499"/>
                    <a:pt x="176" y="3645"/>
                  </a:cubicBezTo>
                  <a:cubicBezTo>
                    <a:pt x="238" y="3798"/>
                    <a:pt x="309" y="3942"/>
                    <a:pt x="309" y="4097"/>
                  </a:cubicBezTo>
                  <a:cubicBezTo>
                    <a:pt x="309" y="4117"/>
                    <a:pt x="309" y="4149"/>
                    <a:pt x="299" y="4169"/>
                  </a:cubicBezTo>
                  <a:cubicBezTo>
                    <a:pt x="277" y="4345"/>
                    <a:pt x="144" y="4488"/>
                    <a:pt x="72" y="4663"/>
                  </a:cubicBezTo>
                  <a:cubicBezTo>
                    <a:pt x="20" y="4767"/>
                    <a:pt x="0" y="4891"/>
                    <a:pt x="0" y="5014"/>
                  </a:cubicBezTo>
                  <a:cubicBezTo>
                    <a:pt x="0" y="5261"/>
                    <a:pt x="104" y="5518"/>
                    <a:pt x="289" y="5684"/>
                  </a:cubicBezTo>
                  <a:lnTo>
                    <a:pt x="309" y="5672"/>
                  </a:lnTo>
                  <a:cubicBezTo>
                    <a:pt x="124" y="5508"/>
                    <a:pt x="20" y="5261"/>
                    <a:pt x="20" y="5014"/>
                  </a:cubicBezTo>
                  <a:cubicBezTo>
                    <a:pt x="20" y="4891"/>
                    <a:pt x="42" y="4777"/>
                    <a:pt x="92" y="4663"/>
                  </a:cubicBezTo>
                  <a:cubicBezTo>
                    <a:pt x="166" y="4510"/>
                    <a:pt x="299" y="4354"/>
                    <a:pt x="319" y="4179"/>
                  </a:cubicBezTo>
                  <a:cubicBezTo>
                    <a:pt x="329" y="4149"/>
                    <a:pt x="329" y="4127"/>
                    <a:pt x="329" y="4097"/>
                  </a:cubicBezTo>
                  <a:cubicBezTo>
                    <a:pt x="329" y="3942"/>
                    <a:pt x="257" y="3789"/>
                    <a:pt x="186" y="3645"/>
                  </a:cubicBezTo>
                  <a:cubicBezTo>
                    <a:pt x="124" y="3490"/>
                    <a:pt x="52" y="3346"/>
                    <a:pt x="52" y="3191"/>
                  </a:cubicBezTo>
                  <a:cubicBezTo>
                    <a:pt x="52" y="3171"/>
                    <a:pt x="52" y="3139"/>
                    <a:pt x="62" y="3109"/>
                  </a:cubicBezTo>
                  <a:cubicBezTo>
                    <a:pt x="82" y="2934"/>
                    <a:pt x="228" y="2790"/>
                    <a:pt x="289" y="2615"/>
                  </a:cubicBezTo>
                  <a:cubicBezTo>
                    <a:pt x="329" y="2511"/>
                    <a:pt x="339" y="2410"/>
                    <a:pt x="339" y="2306"/>
                  </a:cubicBezTo>
                  <a:cubicBezTo>
                    <a:pt x="339" y="2017"/>
                    <a:pt x="238" y="1730"/>
                    <a:pt x="228" y="1431"/>
                  </a:cubicBezTo>
                  <a:lnTo>
                    <a:pt x="228" y="1389"/>
                  </a:lnTo>
                  <a:cubicBezTo>
                    <a:pt x="228" y="1038"/>
                    <a:pt x="391" y="690"/>
                    <a:pt x="648" y="433"/>
                  </a:cubicBezTo>
                  <a:cubicBezTo>
                    <a:pt x="907" y="186"/>
                    <a:pt x="1411" y="30"/>
                    <a:pt x="1636" y="20"/>
                  </a:cubicBezTo>
                  <a:lnTo>
                    <a:pt x="1649" y="20"/>
                  </a:lnTo>
                  <a:cubicBezTo>
                    <a:pt x="1698" y="20"/>
                    <a:pt x="1720" y="40"/>
                    <a:pt x="1740" y="62"/>
                  </a:cubicBezTo>
                  <a:cubicBezTo>
                    <a:pt x="1760" y="92"/>
                    <a:pt x="1760" y="154"/>
                    <a:pt x="1760" y="225"/>
                  </a:cubicBezTo>
                  <a:cubicBezTo>
                    <a:pt x="1772" y="297"/>
                    <a:pt x="1772" y="381"/>
                    <a:pt x="1812" y="453"/>
                  </a:cubicBezTo>
                  <a:lnTo>
                    <a:pt x="1834" y="443"/>
                  </a:lnTo>
                  <a:cubicBezTo>
                    <a:pt x="1782" y="349"/>
                    <a:pt x="1792" y="248"/>
                    <a:pt x="1782" y="154"/>
                  </a:cubicBezTo>
                  <a:cubicBezTo>
                    <a:pt x="1782" y="112"/>
                    <a:pt x="1772" y="82"/>
                    <a:pt x="1750" y="50"/>
                  </a:cubicBezTo>
                  <a:cubicBezTo>
                    <a:pt x="1730" y="20"/>
                    <a:pt x="1698" y="0"/>
                    <a:pt x="1649" y="0"/>
                  </a:cubicBezTo>
                  <a:close/>
                </a:path>
              </a:pathLst>
            </a:custGeom>
            <a:solidFill>
              <a:srgbClr val="FFBA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2823;p67">
              <a:extLst>
                <a:ext uri="{FF2B5EF4-FFF2-40B4-BE49-F238E27FC236}">
                  <a16:creationId xmlns:a16="http://schemas.microsoft.com/office/drawing/2014/main" id="{ABAA2542-E71F-4873-800E-9E711C321CE8}"/>
                </a:ext>
              </a:extLst>
            </p:cNvPr>
            <p:cNvSpPr/>
            <p:nvPr/>
          </p:nvSpPr>
          <p:spPr>
            <a:xfrm>
              <a:off x="8133692" y="3143780"/>
              <a:ext cx="428813" cy="982340"/>
            </a:xfrm>
            <a:custGeom>
              <a:avLst/>
              <a:gdLst/>
              <a:ahLst/>
              <a:cxnLst/>
              <a:rect l="l" t="t" r="r" b="b"/>
              <a:pathLst>
                <a:path w="2706" h="6199" extrusionOk="0">
                  <a:moveTo>
                    <a:pt x="0" y="1"/>
                  </a:moveTo>
                  <a:lnTo>
                    <a:pt x="0" y="21"/>
                  </a:lnTo>
                  <a:lnTo>
                    <a:pt x="92" y="21"/>
                  </a:lnTo>
                  <a:cubicBezTo>
                    <a:pt x="576" y="21"/>
                    <a:pt x="1070" y="73"/>
                    <a:pt x="1502" y="278"/>
                  </a:cubicBezTo>
                  <a:cubicBezTo>
                    <a:pt x="1955" y="505"/>
                    <a:pt x="2348" y="937"/>
                    <a:pt x="2387" y="1442"/>
                  </a:cubicBezTo>
                  <a:lnTo>
                    <a:pt x="2387" y="1545"/>
                  </a:lnTo>
                  <a:cubicBezTo>
                    <a:pt x="2387" y="1792"/>
                    <a:pt x="2325" y="2030"/>
                    <a:pt x="2286" y="2264"/>
                  </a:cubicBezTo>
                  <a:cubicBezTo>
                    <a:pt x="2254" y="2388"/>
                    <a:pt x="2244" y="2512"/>
                    <a:pt x="2244" y="2635"/>
                  </a:cubicBezTo>
                  <a:cubicBezTo>
                    <a:pt x="2244" y="2791"/>
                    <a:pt x="2273" y="2956"/>
                    <a:pt x="2348" y="3090"/>
                  </a:cubicBezTo>
                  <a:cubicBezTo>
                    <a:pt x="2409" y="3203"/>
                    <a:pt x="2491" y="3305"/>
                    <a:pt x="2563" y="3409"/>
                  </a:cubicBezTo>
                  <a:cubicBezTo>
                    <a:pt x="2634" y="3500"/>
                    <a:pt x="2686" y="3614"/>
                    <a:pt x="2686" y="3727"/>
                  </a:cubicBezTo>
                  <a:lnTo>
                    <a:pt x="2686" y="3747"/>
                  </a:lnTo>
                  <a:cubicBezTo>
                    <a:pt x="2686" y="3851"/>
                    <a:pt x="2624" y="3955"/>
                    <a:pt x="2572" y="4046"/>
                  </a:cubicBezTo>
                  <a:cubicBezTo>
                    <a:pt x="2511" y="4140"/>
                    <a:pt x="2439" y="4241"/>
                    <a:pt x="2419" y="4345"/>
                  </a:cubicBezTo>
                  <a:cubicBezTo>
                    <a:pt x="2409" y="4387"/>
                    <a:pt x="2397" y="4427"/>
                    <a:pt x="2397" y="4469"/>
                  </a:cubicBezTo>
                  <a:cubicBezTo>
                    <a:pt x="2397" y="4686"/>
                    <a:pt x="2543" y="4901"/>
                    <a:pt x="2605" y="5118"/>
                  </a:cubicBezTo>
                  <a:cubicBezTo>
                    <a:pt x="2644" y="5230"/>
                    <a:pt x="2666" y="5353"/>
                    <a:pt x="2666" y="5477"/>
                  </a:cubicBezTo>
                  <a:cubicBezTo>
                    <a:pt x="2666" y="5736"/>
                    <a:pt x="2582" y="5983"/>
                    <a:pt x="2439" y="6188"/>
                  </a:cubicBezTo>
                  <a:lnTo>
                    <a:pt x="2449" y="6198"/>
                  </a:lnTo>
                  <a:cubicBezTo>
                    <a:pt x="2605" y="5993"/>
                    <a:pt x="2686" y="5736"/>
                    <a:pt x="2686" y="5477"/>
                  </a:cubicBezTo>
                  <a:cubicBezTo>
                    <a:pt x="2686" y="5353"/>
                    <a:pt x="2666" y="5230"/>
                    <a:pt x="2624" y="5106"/>
                  </a:cubicBezTo>
                  <a:cubicBezTo>
                    <a:pt x="2553" y="4891"/>
                    <a:pt x="2419" y="4674"/>
                    <a:pt x="2419" y="4469"/>
                  </a:cubicBezTo>
                  <a:cubicBezTo>
                    <a:pt x="2419" y="4427"/>
                    <a:pt x="2429" y="4387"/>
                    <a:pt x="2439" y="4355"/>
                  </a:cubicBezTo>
                  <a:cubicBezTo>
                    <a:pt x="2459" y="4241"/>
                    <a:pt x="2521" y="4150"/>
                    <a:pt x="2582" y="4056"/>
                  </a:cubicBezTo>
                  <a:cubicBezTo>
                    <a:pt x="2644" y="3965"/>
                    <a:pt x="2706" y="3861"/>
                    <a:pt x="2706" y="3747"/>
                  </a:cubicBezTo>
                  <a:lnTo>
                    <a:pt x="2706" y="3727"/>
                  </a:lnTo>
                  <a:cubicBezTo>
                    <a:pt x="2706" y="3604"/>
                    <a:pt x="2656" y="3490"/>
                    <a:pt x="2582" y="3389"/>
                  </a:cubicBezTo>
                  <a:cubicBezTo>
                    <a:pt x="2511" y="3285"/>
                    <a:pt x="2419" y="3191"/>
                    <a:pt x="2367" y="3080"/>
                  </a:cubicBezTo>
                  <a:cubicBezTo>
                    <a:pt x="2296" y="2944"/>
                    <a:pt x="2264" y="2791"/>
                    <a:pt x="2264" y="2635"/>
                  </a:cubicBezTo>
                  <a:cubicBezTo>
                    <a:pt x="2264" y="2512"/>
                    <a:pt x="2273" y="2388"/>
                    <a:pt x="2306" y="2277"/>
                  </a:cubicBezTo>
                  <a:cubicBezTo>
                    <a:pt x="2348" y="2030"/>
                    <a:pt x="2409" y="1792"/>
                    <a:pt x="2409" y="1545"/>
                  </a:cubicBezTo>
                  <a:lnTo>
                    <a:pt x="2409" y="1442"/>
                  </a:lnTo>
                  <a:cubicBezTo>
                    <a:pt x="2357" y="928"/>
                    <a:pt x="1977" y="485"/>
                    <a:pt x="1512" y="268"/>
                  </a:cubicBezTo>
                  <a:cubicBezTo>
                    <a:pt x="1070" y="53"/>
                    <a:pt x="576" y="1"/>
                    <a:pt x="92" y="1"/>
                  </a:cubicBezTo>
                  <a:close/>
                </a:path>
              </a:pathLst>
            </a:custGeom>
            <a:solidFill>
              <a:srgbClr val="FFBA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2824;p67">
              <a:extLst>
                <a:ext uri="{FF2B5EF4-FFF2-40B4-BE49-F238E27FC236}">
                  <a16:creationId xmlns:a16="http://schemas.microsoft.com/office/drawing/2014/main" id="{2AC866AD-46FD-427E-9A7B-26614FEA916E}"/>
                </a:ext>
              </a:extLst>
            </p:cNvPr>
            <p:cNvSpPr/>
            <p:nvPr/>
          </p:nvSpPr>
          <p:spPr>
            <a:xfrm>
              <a:off x="7657025" y="3582732"/>
              <a:ext cx="210445" cy="195232"/>
            </a:xfrm>
            <a:custGeom>
              <a:avLst/>
              <a:gdLst/>
              <a:ahLst/>
              <a:cxnLst/>
              <a:rect l="l" t="t" r="r" b="b"/>
              <a:pathLst>
                <a:path w="1328" h="1232" extrusionOk="0">
                  <a:moveTo>
                    <a:pt x="660" y="1"/>
                  </a:moveTo>
                  <a:cubicBezTo>
                    <a:pt x="366" y="1"/>
                    <a:pt x="109" y="212"/>
                    <a:pt x="63" y="515"/>
                  </a:cubicBezTo>
                  <a:cubicBezTo>
                    <a:pt x="1" y="854"/>
                    <a:pt x="228" y="1175"/>
                    <a:pt x="567" y="1224"/>
                  </a:cubicBezTo>
                  <a:cubicBezTo>
                    <a:pt x="598" y="1229"/>
                    <a:pt x="630" y="1232"/>
                    <a:pt x="662" y="1232"/>
                  </a:cubicBezTo>
                  <a:cubicBezTo>
                    <a:pt x="955" y="1232"/>
                    <a:pt x="1221" y="1019"/>
                    <a:pt x="1266" y="720"/>
                  </a:cubicBezTo>
                  <a:cubicBezTo>
                    <a:pt x="1328" y="382"/>
                    <a:pt x="1103" y="63"/>
                    <a:pt x="772" y="11"/>
                  </a:cubicBezTo>
                  <a:cubicBezTo>
                    <a:pt x="734" y="4"/>
                    <a:pt x="697" y="1"/>
                    <a:pt x="660" y="1"/>
                  </a:cubicBezTo>
                  <a:close/>
                </a:path>
              </a:pathLst>
            </a:custGeom>
            <a:solidFill>
              <a:srgbClr val="F4C4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2825;p67">
              <a:extLst>
                <a:ext uri="{FF2B5EF4-FFF2-40B4-BE49-F238E27FC236}">
                  <a16:creationId xmlns:a16="http://schemas.microsoft.com/office/drawing/2014/main" id="{0FED2614-F46C-4E1A-AB04-0CE06078D749}"/>
                </a:ext>
              </a:extLst>
            </p:cNvPr>
            <p:cNvSpPr/>
            <p:nvPr/>
          </p:nvSpPr>
          <p:spPr>
            <a:xfrm>
              <a:off x="7683331" y="3647862"/>
              <a:ext cx="153238" cy="128993"/>
            </a:xfrm>
            <a:custGeom>
              <a:avLst/>
              <a:gdLst/>
              <a:ahLst/>
              <a:cxnLst/>
              <a:rect l="l" t="t" r="r" b="b"/>
              <a:pathLst>
                <a:path w="967" h="814" extrusionOk="0">
                  <a:moveTo>
                    <a:pt x="482" y="0"/>
                  </a:moveTo>
                  <a:cubicBezTo>
                    <a:pt x="401" y="0"/>
                    <a:pt x="319" y="22"/>
                    <a:pt x="257" y="52"/>
                  </a:cubicBezTo>
                  <a:cubicBezTo>
                    <a:pt x="339" y="22"/>
                    <a:pt x="420" y="10"/>
                    <a:pt x="514" y="10"/>
                  </a:cubicBezTo>
                  <a:lnTo>
                    <a:pt x="576" y="10"/>
                  </a:lnTo>
                  <a:cubicBezTo>
                    <a:pt x="544" y="0"/>
                    <a:pt x="514" y="0"/>
                    <a:pt x="482" y="0"/>
                  </a:cubicBezTo>
                  <a:close/>
                  <a:moveTo>
                    <a:pt x="514" y="62"/>
                  </a:moveTo>
                  <a:cubicBezTo>
                    <a:pt x="420" y="62"/>
                    <a:pt x="329" y="84"/>
                    <a:pt x="247" y="114"/>
                  </a:cubicBezTo>
                  <a:cubicBezTo>
                    <a:pt x="196" y="134"/>
                    <a:pt x="144" y="166"/>
                    <a:pt x="92" y="186"/>
                  </a:cubicBezTo>
                  <a:cubicBezTo>
                    <a:pt x="62" y="228"/>
                    <a:pt x="40" y="279"/>
                    <a:pt x="40" y="331"/>
                  </a:cubicBezTo>
                  <a:cubicBezTo>
                    <a:pt x="0" y="546"/>
                    <a:pt x="186" y="764"/>
                    <a:pt x="443" y="803"/>
                  </a:cubicBezTo>
                  <a:cubicBezTo>
                    <a:pt x="472" y="813"/>
                    <a:pt x="504" y="813"/>
                    <a:pt x="534" y="813"/>
                  </a:cubicBezTo>
                  <a:cubicBezTo>
                    <a:pt x="742" y="813"/>
                    <a:pt x="905" y="702"/>
                    <a:pt x="967" y="546"/>
                  </a:cubicBezTo>
                  <a:cubicBezTo>
                    <a:pt x="905" y="465"/>
                    <a:pt x="853" y="381"/>
                    <a:pt x="803" y="299"/>
                  </a:cubicBezTo>
                  <a:cubicBezTo>
                    <a:pt x="729" y="299"/>
                    <a:pt x="668" y="309"/>
                    <a:pt x="596" y="341"/>
                  </a:cubicBezTo>
                  <a:cubicBezTo>
                    <a:pt x="534" y="361"/>
                    <a:pt x="472" y="393"/>
                    <a:pt x="411" y="433"/>
                  </a:cubicBezTo>
                  <a:lnTo>
                    <a:pt x="401" y="433"/>
                  </a:lnTo>
                  <a:cubicBezTo>
                    <a:pt x="401" y="433"/>
                    <a:pt x="391" y="433"/>
                    <a:pt x="391" y="423"/>
                  </a:cubicBezTo>
                  <a:cubicBezTo>
                    <a:pt x="381" y="413"/>
                    <a:pt x="391" y="413"/>
                    <a:pt x="391" y="403"/>
                  </a:cubicBezTo>
                  <a:cubicBezTo>
                    <a:pt x="443" y="351"/>
                    <a:pt x="514" y="309"/>
                    <a:pt x="576" y="279"/>
                  </a:cubicBezTo>
                  <a:cubicBezTo>
                    <a:pt x="638" y="257"/>
                    <a:pt x="710" y="247"/>
                    <a:pt x="771" y="237"/>
                  </a:cubicBezTo>
                  <a:cubicBezTo>
                    <a:pt x="742" y="195"/>
                    <a:pt x="719" y="146"/>
                    <a:pt x="700" y="94"/>
                  </a:cubicBezTo>
                  <a:cubicBezTo>
                    <a:pt x="638" y="72"/>
                    <a:pt x="576" y="62"/>
                    <a:pt x="514" y="62"/>
                  </a:cubicBezTo>
                  <a:close/>
                </a:path>
              </a:pathLst>
            </a:custGeom>
            <a:solidFill>
              <a:srgbClr val="F4BA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2826;p67">
              <a:extLst>
                <a:ext uri="{FF2B5EF4-FFF2-40B4-BE49-F238E27FC236}">
                  <a16:creationId xmlns:a16="http://schemas.microsoft.com/office/drawing/2014/main" id="{0CDFCEE7-4420-49A7-BF67-E6CF60A446A1}"/>
                </a:ext>
              </a:extLst>
            </p:cNvPr>
            <p:cNvSpPr/>
            <p:nvPr/>
          </p:nvSpPr>
          <p:spPr>
            <a:xfrm>
              <a:off x="7678260" y="3649447"/>
              <a:ext cx="171620" cy="40726"/>
            </a:xfrm>
            <a:custGeom>
              <a:avLst/>
              <a:gdLst/>
              <a:ahLst/>
              <a:cxnLst/>
              <a:rect l="l" t="t" r="r" b="b"/>
              <a:pathLst>
                <a:path w="1083" h="257" extrusionOk="0">
                  <a:moveTo>
                    <a:pt x="546" y="0"/>
                  </a:moveTo>
                  <a:cubicBezTo>
                    <a:pt x="443" y="0"/>
                    <a:pt x="351" y="22"/>
                    <a:pt x="257" y="52"/>
                  </a:cubicBezTo>
                  <a:cubicBezTo>
                    <a:pt x="218" y="74"/>
                    <a:pt x="176" y="94"/>
                    <a:pt x="134" y="114"/>
                  </a:cubicBezTo>
                  <a:cubicBezTo>
                    <a:pt x="94" y="146"/>
                    <a:pt x="52" y="166"/>
                    <a:pt x="10" y="208"/>
                  </a:cubicBezTo>
                  <a:cubicBezTo>
                    <a:pt x="10" y="208"/>
                    <a:pt x="0" y="218"/>
                    <a:pt x="10" y="227"/>
                  </a:cubicBezTo>
                  <a:cubicBezTo>
                    <a:pt x="20" y="237"/>
                    <a:pt x="32" y="237"/>
                    <a:pt x="42" y="237"/>
                  </a:cubicBezTo>
                  <a:lnTo>
                    <a:pt x="42" y="227"/>
                  </a:lnTo>
                  <a:cubicBezTo>
                    <a:pt x="114" y="176"/>
                    <a:pt x="195" y="136"/>
                    <a:pt x="279" y="104"/>
                  </a:cubicBezTo>
                  <a:cubicBezTo>
                    <a:pt x="361" y="74"/>
                    <a:pt x="452" y="52"/>
                    <a:pt x="546" y="52"/>
                  </a:cubicBezTo>
                  <a:cubicBezTo>
                    <a:pt x="638" y="52"/>
                    <a:pt x="722" y="74"/>
                    <a:pt x="803" y="104"/>
                  </a:cubicBezTo>
                  <a:cubicBezTo>
                    <a:pt x="855" y="124"/>
                    <a:pt x="885" y="146"/>
                    <a:pt x="927" y="166"/>
                  </a:cubicBezTo>
                  <a:cubicBezTo>
                    <a:pt x="947" y="176"/>
                    <a:pt x="969" y="198"/>
                    <a:pt x="989" y="208"/>
                  </a:cubicBezTo>
                  <a:lnTo>
                    <a:pt x="1041" y="247"/>
                  </a:lnTo>
                  <a:cubicBezTo>
                    <a:pt x="1046" y="253"/>
                    <a:pt x="1050" y="256"/>
                    <a:pt x="1055" y="256"/>
                  </a:cubicBezTo>
                  <a:cubicBezTo>
                    <a:pt x="1060" y="256"/>
                    <a:pt x="1065" y="253"/>
                    <a:pt x="1070" y="247"/>
                  </a:cubicBezTo>
                  <a:cubicBezTo>
                    <a:pt x="1083" y="237"/>
                    <a:pt x="1070" y="227"/>
                    <a:pt x="1070" y="218"/>
                  </a:cubicBezTo>
                  <a:lnTo>
                    <a:pt x="1008" y="176"/>
                  </a:lnTo>
                  <a:cubicBezTo>
                    <a:pt x="989" y="156"/>
                    <a:pt x="979" y="146"/>
                    <a:pt x="959" y="136"/>
                  </a:cubicBezTo>
                  <a:cubicBezTo>
                    <a:pt x="917" y="104"/>
                    <a:pt x="875" y="74"/>
                    <a:pt x="823" y="62"/>
                  </a:cubicBezTo>
                  <a:cubicBezTo>
                    <a:pt x="803" y="52"/>
                    <a:pt x="784" y="42"/>
                    <a:pt x="761" y="32"/>
                  </a:cubicBezTo>
                  <a:lnTo>
                    <a:pt x="690" y="12"/>
                  </a:lnTo>
                  <a:cubicBezTo>
                    <a:pt x="638" y="0"/>
                    <a:pt x="598" y="0"/>
                    <a:pt x="546" y="0"/>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2827;p67">
              <a:extLst>
                <a:ext uri="{FF2B5EF4-FFF2-40B4-BE49-F238E27FC236}">
                  <a16:creationId xmlns:a16="http://schemas.microsoft.com/office/drawing/2014/main" id="{8323FBD1-9ABC-447C-B7FA-A01287542029}"/>
                </a:ext>
              </a:extLst>
            </p:cNvPr>
            <p:cNvSpPr/>
            <p:nvPr/>
          </p:nvSpPr>
          <p:spPr>
            <a:xfrm>
              <a:off x="7743548" y="3685418"/>
              <a:ext cx="132162" cy="32644"/>
            </a:xfrm>
            <a:custGeom>
              <a:avLst/>
              <a:gdLst/>
              <a:ahLst/>
              <a:cxnLst/>
              <a:rect l="l" t="t" r="r" b="b"/>
              <a:pathLst>
                <a:path w="834" h="206" extrusionOk="0">
                  <a:moveTo>
                    <a:pt x="423" y="0"/>
                  </a:moveTo>
                  <a:cubicBezTo>
                    <a:pt x="349" y="0"/>
                    <a:pt x="268" y="20"/>
                    <a:pt x="196" y="42"/>
                  </a:cubicBezTo>
                  <a:cubicBezTo>
                    <a:pt x="134" y="72"/>
                    <a:pt x="63" y="114"/>
                    <a:pt x="11" y="166"/>
                  </a:cubicBezTo>
                  <a:cubicBezTo>
                    <a:pt x="11" y="176"/>
                    <a:pt x="1" y="176"/>
                    <a:pt x="11" y="186"/>
                  </a:cubicBezTo>
                  <a:cubicBezTo>
                    <a:pt x="11" y="196"/>
                    <a:pt x="21" y="196"/>
                    <a:pt x="31" y="196"/>
                  </a:cubicBezTo>
                  <a:cubicBezTo>
                    <a:pt x="92" y="156"/>
                    <a:pt x="154" y="124"/>
                    <a:pt x="216" y="104"/>
                  </a:cubicBezTo>
                  <a:cubicBezTo>
                    <a:pt x="288" y="72"/>
                    <a:pt x="349" y="62"/>
                    <a:pt x="423" y="62"/>
                  </a:cubicBezTo>
                  <a:cubicBezTo>
                    <a:pt x="495" y="62"/>
                    <a:pt x="567" y="72"/>
                    <a:pt x="629" y="94"/>
                  </a:cubicBezTo>
                  <a:cubicBezTo>
                    <a:pt x="658" y="114"/>
                    <a:pt x="690" y="124"/>
                    <a:pt x="720" y="144"/>
                  </a:cubicBezTo>
                  <a:cubicBezTo>
                    <a:pt x="752" y="166"/>
                    <a:pt x="782" y="186"/>
                    <a:pt x="814" y="206"/>
                  </a:cubicBezTo>
                  <a:lnTo>
                    <a:pt x="834" y="206"/>
                  </a:lnTo>
                  <a:lnTo>
                    <a:pt x="834" y="186"/>
                  </a:lnTo>
                  <a:cubicBezTo>
                    <a:pt x="804" y="156"/>
                    <a:pt x="772" y="134"/>
                    <a:pt x="742" y="114"/>
                  </a:cubicBezTo>
                  <a:cubicBezTo>
                    <a:pt x="710" y="94"/>
                    <a:pt x="680" y="72"/>
                    <a:pt x="648" y="52"/>
                  </a:cubicBezTo>
                  <a:cubicBezTo>
                    <a:pt x="609" y="33"/>
                    <a:pt x="577" y="33"/>
                    <a:pt x="535" y="20"/>
                  </a:cubicBezTo>
                  <a:cubicBezTo>
                    <a:pt x="505" y="10"/>
                    <a:pt x="463" y="0"/>
                    <a:pt x="423" y="0"/>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9" name="Google Shape;2828;p67">
              <a:extLst>
                <a:ext uri="{FF2B5EF4-FFF2-40B4-BE49-F238E27FC236}">
                  <a16:creationId xmlns:a16="http://schemas.microsoft.com/office/drawing/2014/main" id="{28C446B2-CE51-4FD2-B9D7-C1871C63BDB9}"/>
                </a:ext>
              </a:extLst>
            </p:cNvPr>
            <p:cNvSpPr/>
            <p:nvPr/>
          </p:nvSpPr>
          <p:spPr>
            <a:xfrm>
              <a:off x="8283601" y="3563399"/>
              <a:ext cx="215516" cy="195390"/>
            </a:xfrm>
            <a:custGeom>
              <a:avLst/>
              <a:gdLst/>
              <a:ahLst/>
              <a:cxnLst/>
              <a:rect l="l" t="t" r="r" b="b"/>
              <a:pathLst>
                <a:path w="1360" h="1233" extrusionOk="0">
                  <a:moveTo>
                    <a:pt x="676" y="1"/>
                  </a:moveTo>
                  <a:cubicBezTo>
                    <a:pt x="626" y="1"/>
                    <a:pt x="575" y="7"/>
                    <a:pt x="524" y="19"/>
                  </a:cubicBezTo>
                  <a:cubicBezTo>
                    <a:pt x="196" y="101"/>
                    <a:pt x="0" y="442"/>
                    <a:pt x="82" y="770"/>
                  </a:cubicBezTo>
                  <a:cubicBezTo>
                    <a:pt x="153" y="1048"/>
                    <a:pt x="405" y="1232"/>
                    <a:pt x="680" y="1232"/>
                  </a:cubicBezTo>
                  <a:cubicBezTo>
                    <a:pt x="731" y="1232"/>
                    <a:pt x="782" y="1226"/>
                    <a:pt x="833" y="1213"/>
                  </a:cubicBezTo>
                  <a:cubicBezTo>
                    <a:pt x="1154" y="1131"/>
                    <a:pt x="1360" y="803"/>
                    <a:pt x="1278" y="462"/>
                  </a:cubicBezTo>
                  <a:cubicBezTo>
                    <a:pt x="1199" y="183"/>
                    <a:pt x="951" y="1"/>
                    <a:pt x="676" y="1"/>
                  </a:cubicBezTo>
                  <a:close/>
                </a:path>
              </a:pathLst>
            </a:custGeom>
            <a:solidFill>
              <a:srgbClr val="F4C4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2829;p67">
              <a:extLst>
                <a:ext uri="{FF2B5EF4-FFF2-40B4-BE49-F238E27FC236}">
                  <a16:creationId xmlns:a16="http://schemas.microsoft.com/office/drawing/2014/main" id="{77D6273F-8B34-45C8-A467-42BA2979DB83}"/>
                </a:ext>
              </a:extLst>
            </p:cNvPr>
            <p:cNvSpPr/>
            <p:nvPr/>
          </p:nvSpPr>
          <p:spPr>
            <a:xfrm>
              <a:off x="8329398" y="3628212"/>
              <a:ext cx="144998" cy="128993"/>
            </a:xfrm>
            <a:custGeom>
              <a:avLst/>
              <a:gdLst/>
              <a:ahLst/>
              <a:cxnLst/>
              <a:rect l="l" t="t" r="r" b="b"/>
              <a:pathLst>
                <a:path w="915" h="814" extrusionOk="0">
                  <a:moveTo>
                    <a:pt x="433" y="1"/>
                  </a:moveTo>
                  <a:cubicBezTo>
                    <a:pt x="391" y="1"/>
                    <a:pt x="349" y="1"/>
                    <a:pt x="309" y="11"/>
                  </a:cubicBezTo>
                  <a:lnTo>
                    <a:pt x="309" y="23"/>
                  </a:lnTo>
                  <a:cubicBezTo>
                    <a:pt x="329" y="11"/>
                    <a:pt x="339" y="11"/>
                    <a:pt x="359" y="11"/>
                  </a:cubicBezTo>
                  <a:lnTo>
                    <a:pt x="421" y="11"/>
                  </a:lnTo>
                  <a:cubicBezTo>
                    <a:pt x="495" y="11"/>
                    <a:pt x="557" y="23"/>
                    <a:pt x="628" y="33"/>
                  </a:cubicBezTo>
                  <a:cubicBezTo>
                    <a:pt x="566" y="11"/>
                    <a:pt x="505" y="1"/>
                    <a:pt x="433" y="1"/>
                  </a:cubicBezTo>
                  <a:close/>
                  <a:moveTo>
                    <a:pt x="359" y="72"/>
                  </a:moveTo>
                  <a:cubicBezTo>
                    <a:pt x="339" y="72"/>
                    <a:pt x="319" y="72"/>
                    <a:pt x="287" y="85"/>
                  </a:cubicBezTo>
                  <a:cubicBezTo>
                    <a:pt x="267" y="146"/>
                    <a:pt x="248" y="208"/>
                    <a:pt x="216" y="270"/>
                  </a:cubicBezTo>
                  <a:cubicBezTo>
                    <a:pt x="248" y="280"/>
                    <a:pt x="287" y="280"/>
                    <a:pt x="319" y="290"/>
                  </a:cubicBezTo>
                  <a:cubicBezTo>
                    <a:pt x="391" y="310"/>
                    <a:pt x="453" y="352"/>
                    <a:pt x="515" y="403"/>
                  </a:cubicBezTo>
                  <a:cubicBezTo>
                    <a:pt x="515" y="403"/>
                    <a:pt x="524" y="413"/>
                    <a:pt x="515" y="413"/>
                  </a:cubicBezTo>
                  <a:cubicBezTo>
                    <a:pt x="515" y="423"/>
                    <a:pt x="515" y="423"/>
                    <a:pt x="505" y="423"/>
                  </a:cubicBezTo>
                  <a:lnTo>
                    <a:pt x="495" y="423"/>
                  </a:lnTo>
                  <a:cubicBezTo>
                    <a:pt x="433" y="394"/>
                    <a:pt x="371" y="361"/>
                    <a:pt x="297" y="352"/>
                  </a:cubicBezTo>
                  <a:cubicBezTo>
                    <a:pt x="267" y="342"/>
                    <a:pt x="225" y="332"/>
                    <a:pt x="196" y="332"/>
                  </a:cubicBezTo>
                  <a:cubicBezTo>
                    <a:pt x="144" y="443"/>
                    <a:pt x="72" y="557"/>
                    <a:pt x="1" y="660"/>
                  </a:cubicBezTo>
                  <a:cubicBezTo>
                    <a:pt x="82" y="764"/>
                    <a:pt x="216" y="814"/>
                    <a:pt x="359" y="814"/>
                  </a:cubicBezTo>
                  <a:cubicBezTo>
                    <a:pt x="401" y="814"/>
                    <a:pt x="453" y="814"/>
                    <a:pt x="495" y="804"/>
                  </a:cubicBezTo>
                  <a:cubicBezTo>
                    <a:pt x="752" y="732"/>
                    <a:pt x="915" y="505"/>
                    <a:pt x="865" y="290"/>
                  </a:cubicBezTo>
                  <a:cubicBezTo>
                    <a:pt x="843" y="238"/>
                    <a:pt x="823" y="196"/>
                    <a:pt x="791" y="156"/>
                  </a:cubicBezTo>
                  <a:cubicBezTo>
                    <a:pt x="742" y="134"/>
                    <a:pt x="690" y="114"/>
                    <a:pt x="628" y="95"/>
                  </a:cubicBezTo>
                  <a:cubicBezTo>
                    <a:pt x="566" y="85"/>
                    <a:pt x="495" y="72"/>
                    <a:pt x="421" y="72"/>
                  </a:cubicBezTo>
                  <a:close/>
                </a:path>
              </a:pathLst>
            </a:custGeom>
            <a:solidFill>
              <a:srgbClr val="F4BA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2830;p67">
              <a:extLst>
                <a:ext uri="{FF2B5EF4-FFF2-40B4-BE49-F238E27FC236}">
                  <a16:creationId xmlns:a16="http://schemas.microsoft.com/office/drawing/2014/main" id="{79C550E9-EE2A-4FDD-B7C2-99FB1269A0D8}"/>
                </a:ext>
              </a:extLst>
            </p:cNvPr>
            <p:cNvSpPr/>
            <p:nvPr/>
          </p:nvSpPr>
          <p:spPr>
            <a:xfrm>
              <a:off x="8306262" y="3629163"/>
              <a:ext cx="168134" cy="48174"/>
            </a:xfrm>
            <a:custGeom>
              <a:avLst/>
              <a:gdLst/>
              <a:ahLst/>
              <a:cxnLst/>
              <a:rect l="l" t="t" r="r" b="b"/>
              <a:pathLst>
                <a:path w="1061" h="304" extrusionOk="0">
                  <a:moveTo>
                    <a:pt x="576" y="1"/>
                  </a:moveTo>
                  <a:cubicBezTo>
                    <a:pt x="552" y="1"/>
                    <a:pt x="528" y="2"/>
                    <a:pt x="505" y="5"/>
                  </a:cubicBezTo>
                  <a:cubicBezTo>
                    <a:pt x="455" y="5"/>
                    <a:pt x="413" y="27"/>
                    <a:pt x="362" y="37"/>
                  </a:cubicBezTo>
                  <a:lnTo>
                    <a:pt x="290" y="56"/>
                  </a:lnTo>
                  <a:cubicBezTo>
                    <a:pt x="270" y="66"/>
                    <a:pt x="248" y="79"/>
                    <a:pt x="228" y="89"/>
                  </a:cubicBezTo>
                  <a:cubicBezTo>
                    <a:pt x="186" y="108"/>
                    <a:pt x="147" y="140"/>
                    <a:pt x="105" y="170"/>
                  </a:cubicBezTo>
                  <a:lnTo>
                    <a:pt x="53" y="222"/>
                  </a:lnTo>
                  <a:lnTo>
                    <a:pt x="1" y="274"/>
                  </a:lnTo>
                  <a:lnTo>
                    <a:pt x="1" y="304"/>
                  </a:lnTo>
                  <a:lnTo>
                    <a:pt x="33" y="304"/>
                  </a:lnTo>
                  <a:lnTo>
                    <a:pt x="85" y="252"/>
                  </a:lnTo>
                  <a:cubicBezTo>
                    <a:pt x="105" y="242"/>
                    <a:pt x="114" y="222"/>
                    <a:pt x="134" y="212"/>
                  </a:cubicBezTo>
                  <a:cubicBezTo>
                    <a:pt x="176" y="180"/>
                    <a:pt x="208" y="160"/>
                    <a:pt x="248" y="140"/>
                  </a:cubicBezTo>
                  <a:cubicBezTo>
                    <a:pt x="332" y="98"/>
                    <a:pt x="423" y="66"/>
                    <a:pt x="505" y="66"/>
                  </a:cubicBezTo>
                  <a:cubicBezTo>
                    <a:pt x="530" y="64"/>
                    <a:pt x="554" y="62"/>
                    <a:pt x="578" y="62"/>
                  </a:cubicBezTo>
                  <a:cubicBezTo>
                    <a:pt x="646" y="62"/>
                    <a:pt x="712" y="72"/>
                    <a:pt x="774" y="89"/>
                  </a:cubicBezTo>
                  <a:cubicBezTo>
                    <a:pt x="866" y="118"/>
                    <a:pt x="950" y="150"/>
                    <a:pt x="1031" y="202"/>
                  </a:cubicBezTo>
                  <a:cubicBezTo>
                    <a:pt x="1041" y="202"/>
                    <a:pt x="1051" y="202"/>
                    <a:pt x="1061" y="190"/>
                  </a:cubicBezTo>
                  <a:cubicBezTo>
                    <a:pt x="1061" y="180"/>
                    <a:pt x="1061" y="170"/>
                    <a:pt x="1051" y="170"/>
                  </a:cubicBezTo>
                  <a:cubicBezTo>
                    <a:pt x="1011" y="140"/>
                    <a:pt x="969" y="108"/>
                    <a:pt x="927" y="89"/>
                  </a:cubicBezTo>
                  <a:cubicBezTo>
                    <a:pt x="888" y="66"/>
                    <a:pt x="846" y="47"/>
                    <a:pt x="794" y="37"/>
                  </a:cubicBezTo>
                  <a:cubicBezTo>
                    <a:pt x="725" y="12"/>
                    <a:pt x="649" y="1"/>
                    <a:pt x="576" y="1"/>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2831;p67">
              <a:extLst>
                <a:ext uri="{FF2B5EF4-FFF2-40B4-BE49-F238E27FC236}">
                  <a16:creationId xmlns:a16="http://schemas.microsoft.com/office/drawing/2014/main" id="{6C87B20A-C7AC-4F25-9BE1-A63A55AA728A}"/>
                </a:ext>
              </a:extLst>
            </p:cNvPr>
            <p:cNvSpPr/>
            <p:nvPr/>
          </p:nvSpPr>
          <p:spPr>
            <a:xfrm>
              <a:off x="8280432" y="3670206"/>
              <a:ext cx="132162" cy="38032"/>
            </a:xfrm>
            <a:custGeom>
              <a:avLst/>
              <a:gdLst/>
              <a:ahLst/>
              <a:cxnLst/>
              <a:rect l="l" t="t" r="r" b="b"/>
              <a:pathLst>
                <a:path w="834" h="240" extrusionOk="0">
                  <a:moveTo>
                    <a:pt x="463" y="0"/>
                  </a:moveTo>
                  <a:cubicBezTo>
                    <a:pt x="442" y="0"/>
                    <a:pt x="421" y="2"/>
                    <a:pt x="401" y="5"/>
                  </a:cubicBezTo>
                  <a:cubicBezTo>
                    <a:pt x="359" y="5"/>
                    <a:pt x="319" y="15"/>
                    <a:pt x="287" y="25"/>
                  </a:cubicBezTo>
                  <a:cubicBezTo>
                    <a:pt x="248" y="35"/>
                    <a:pt x="216" y="54"/>
                    <a:pt x="186" y="77"/>
                  </a:cubicBezTo>
                  <a:cubicBezTo>
                    <a:pt x="144" y="87"/>
                    <a:pt x="124" y="116"/>
                    <a:pt x="92" y="138"/>
                  </a:cubicBezTo>
                  <a:cubicBezTo>
                    <a:pt x="63" y="158"/>
                    <a:pt x="30" y="190"/>
                    <a:pt x="11" y="220"/>
                  </a:cubicBezTo>
                  <a:cubicBezTo>
                    <a:pt x="1" y="220"/>
                    <a:pt x="1" y="230"/>
                    <a:pt x="11" y="240"/>
                  </a:cubicBezTo>
                  <a:lnTo>
                    <a:pt x="30" y="240"/>
                  </a:lnTo>
                  <a:cubicBezTo>
                    <a:pt x="63" y="210"/>
                    <a:pt x="82" y="190"/>
                    <a:pt x="112" y="168"/>
                  </a:cubicBezTo>
                  <a:cubicBezTo>
                    <a:pt x="144" y="148"/>
                    <a:pt x="174" y="129"/>
                    <a:pt x="206" y="116"/>
                  </a:cubicBezTo>
                  <a:cubicBezTo>
                    <a:pt x="268" y="87"/>
                    <a:pt x="329" y="67"/>
                    <a:pt x="401" y="54"/>
                  </a:cubicBezTo>
                  <a:cubicBezTo>
                    <a:pt x="473" y="54"/>
                    <a:pt x="544" y="67"/>
                    <a:pt x="606" y="87"/>
                  </a:cubicBezTo>
                  <a:cubicBezTo>
                    <a:pt x="680" y="96"/>
                    <a:pt x="742" y="129"/>
                    <a:pt x="804" y="158"/>
                  </a:cubicBezTo>
                  <a:cubicBezTo>
                    <a:pt x="814" y="158"/>
                    <a:pt x="824" y="158"/>
                    <a:pt x="824" y="148"/>
                  </a:cubicBezTo>
                  <a:cubicBezTo>
                    <a:pt x="833" y="148"/>
                    <a:pt x="824" y="138"/>
                    <a:pt x="824" y="138"/>
                  </a:cubicBezTo>
                  <a:cubicBezTo>
                    <a:pt x="762" y="87"/>
                    <a:pt x="700" y="45"/>
                    <a:pt x="628" y="25"/>
                  </a:cubicBezTo>
                  <a:cubicBezTo>
                    <a:pt x="577" y="10"/>
                    <a:pt x="518" y="0"/>
                    <a:pt x="463" y="0"/>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3" name="Google Shape;2832;p67">
              <a:extLst>
                <a:ext uri="{FF2B5EF4-FFF2-40B4-BE49-F238E27FC236}">
                  <a16:creationId xmlns:a16="http://schemas.microsoft.com/office/drawing/2014/main" id="{8561BD4A-24F2-4839-B483-5F8CDC9A4129}"/>
                </a:ext>
              </a:extLst>
            </p:cNvPr>
            <p:cNvSpPr/>
            <p:nvPr/>
          </p:nvSpPr>
          <p:spPr>
            <a:xfrm>
              <a:off x="7751788" y="3202413"/>
              <a:ext cx="660809" cy="647181"/>
            </a:xfrm>
            <a:custGeom>
              <a:avLst/>
              <a:gdLst/>
              <a:ahLst/>
              <a:cxnLst/>
              <a:rect l="l" t="t" r="r" b="b"/>
              <a:pathLst>
                <a:path w="4170" h="4084" extrusionOk="0">
                  <a:moveTo>
                    <a:pt x="2088" y="1"/>
                  </a:moveTo>
                  <a:cubicBezTo>
                    <a:pt x="1084" y="1"/>
                    <a:pt x="228" y="761"/>
                    <a:pt x="112" y="1783"/>
                  </a:cubicBezTo>
                  <a:cubicBezTo>
                    <a:pt x="1" y="2883"/>
                    <a:pt x="619" y="3923"/>
                    <a:pt x="1884" y="4069"/>
                  </a:cubicBezTo>
                  <a:cubicBezTo>
                    <a:pt x="1979" y="4079"/>
                    <a:pt x="2071" y="4084"/>
                    <a:pt x="2160" y="4084"/>
                  </a:cubicBezTo>
                  <a:cubicBezTo>
                    <a:pt x="3337" y="4084"/>
                    <a:pt x="3940" y="3228"/>
                    <a:pt x="4046" y="2203"/>
                  </a:cubicBezTo>
                  <a:cubicBezTo>
                    <a:pt x="4169" y="1114"/>
                    <a:pt x="3386" y="125"/>
                    <a:pt x="2296" y="11"/>
                  </a:cubicBezTo>
                  <a:cubicBezTo>
                    <a:pt x="2226" y="4"/>
                    <a:pt x="2157" y="1"/>
                    <a:pt x="2088" y="1"/>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2833;p67">
              <a:extLst>
                <a:ext uri="{FF2B5EF4-FFF2-40B4-BE49-F238E27FC236}">
                  <a16:creationId xmlns:a16="http://schemas.microsoft.com/office/drawing/2014/main" id="{4DED73D9-C9E6-4799-A27C-3621E5DF60E4}"/>
                </a:ext>
              </a:extLst>
            </p:cNvPr>
            <p:cNvSpPr/>
            <p:nvPr/>
          </p:nvSpPr>
          <p:spPr>
            <a:xfrm>
              <a:off x="7673506" y="3163588"/>
              <a:ext cx="755573" cy="413125"/>
            </a:xfrm>
            <a:custGeom>
              <a:avLst/>
              <a:gdLst/>
              <a:ahLst/>
              <a:cxnLst/>
              <a:rect l="l" t="t" r="r" b="b"/>
              <a:pathLst>
                <a:path w="4768" h="2607" extrusionOk="0">
                  <a:moveTo>
                    <a:pt x="2535" y="0"/>
                  </a:moveTo>
                  <a:cubicBezTo>
                    <a:pt x="1817" y="0"/>
                    <a:pt x="912" y="343"/>
                    <a:pt x="505" y="793"/>
                  </a:cubicBezTo>
                  <a:cubicBezTo>
                    <a:pt x="1" y="1349"/>
                    <a:pt x="411" y="2584"/>
                    <a:pt x="411" y="2584"/>
                  </a:cubicBezTo>
                  <a:cubicBezTo>
                    <a:pt x="432" y="2599"/>
                    <a:pt x="457" y="2606"/>
                    <a:pt x="485" y="2606"/>
                  </a:cubicBezTo>
                  <a:cubicBezTo>
                    <a:pt x="756" y="2606"/>
                    <a:pt x="1307" y="1950"/>
                    <a:pt x="1399" y="1905"/>
                  </a:cubicBezTo>
                  <a:cubicBezTo>
                    <a:pt x="1503" y="1853"/>
                    <a:pt x="1409" y="1203"/>
                    <a:pt x="1409" y="1203"/>
                  </a:cubicBezTo>
                  <a:lnTo>
                    <a:pt x="1409" y="1203"/>
                  </a:lnTo>
                  <a:cubicBezTo>
                    <a:pt x="1409" y="1203"/>
                    <a:pt x="1565" y="1759"/>
                    <a:pt x="1669" y="1821"/>
                  </a:cubicBezTo>
                  <a:cubicBezTo>
                    <a:pt x="1700" y="1840"/>
                    <a:pt x="1819" y="1847"/>
                    <a:pt x="1971" y="1847"/>
                  </a:cubicBezTo>
                  <a:cubicBezTo>
                    <a:pt x="2308" y="1847"/>
                    <a:pt x="2806" y="1811"/>
                    <a:pt x="2862" y="1791"/>
                  </a:cubicBezTo>
                  <a:cubicBezTo>
                    <a:pt x="2944" y="1769"/>
                    <a:pt x="2882" y="1152"/>
                    <a:pt x="2882" y="1151"/>
                  </a:cubicBezTo>
                  <a:lnTo>
                    <a:pt x="2882" y="1151"/>
                  </a:lnTo>
                  <a:cubicBezTo>
                    <a:pt x="2882" y="1152"/>
                    <a:pt x="2966" y="1749"/>
                    <a:pt x="3161" y="1811"/>
                  </a:cubicBezTo>
                  <a:cubicBezTo>
                    <a:pt x="3366" y="1873"/>
                    <a:pt x="3831" y="1905"/>
                    <a:pt x="3831" y="1905"/>
                  </a:cubicBezTo>
                  <a:cubicBezTo>
                    <a:pt x="3831" y="1905"/>
                    <a:pt x="3831" y="1402"/>
                    <a:pt x="3871" y="1402"/>
                  </a:cubicBezTo>
                  <a:cubicBezTo>
                    <a:pt x="3874" y="1402"/>
                    <a:pt x="3877" y="1405"/>
                    <a:pt x="3880" y="1410"/>
                  </a:cubicBezTo>
                  <a:cubicBezTo>
                    <a:pt x="3932" y="1492"/>
                    <a:pt x="4016" y="1944"/>
                    <a:pt x="4107" y="2016"/>
                  </a:cubicBezTo>
                  <a:cubicBezTo>
                    <a:pt x="4211" y="2078"/>
                    <a:pt x="4612" y="2522"/>
                    <a:pt x="4612" y="2522"/>
                  </a:cubicBezTo>
                  <a:cubicBezTo>
                    <a:pt x="4612" y="2522"/>
                    <a:pt x="4767" y="1625"/>
                    <a:pt x="4654" y="978"/>
                  </a:cubicBezTo>
                  <a:cubicBezTo>
                    <a:pt x="4530" y="338"/>
                    <a:pt x="3737" y="286"/>
                    <a:pt x="3005" y="61"/>
                  </a:cubicBezTo>
                  <a:cubicBezTo>
                    <a:pt x="2865" y="20"/>
                    <a:pt x="2706" y="0"/>
                    <a:pt x="2535"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2834;p67">
              <a:extLst>
                <a:ext uri="{FF2B5EF4-FFF2-40B4-BE49-F238E27FC236}">
                  <a16:creationId xmlns:a16="http://schemas.microsoft.com/office/drawing/2014/main" id="{27B34D78-A260-40E6-A9A0-8DC940CC74F7}"/>
                </a:ext>
              </a:extLst>
            </p:cNvPr>
            <p:cNvSpPr/>
            <p:nvPr/>
          </p:nvSpPr>
          <p:spPr>
            <a:xfrm>
              <a:off x="8110556" y="3142354"/>
              <a:ext cx="326760" cy="399497"/>
            </a:xfrm>
            <a:custGeom>
              <a:avLst/>
              <a:gdLst/>
              <a:ahLst/>
              <a:cxnLst/>
              <a:rect l="l" t="t" r="r" b="b"/>
              <a:pathLst>
                <a:path w="2062" h="2521" extrusionOk="0">
                  <a:moveTo>
                    <a:pt x="0" y="0"/>
                  </a:moveTo>
                  <a:lnTo>
                    <a:pt x="0" y="20"/>
                  </a:lnTo>
                  <a:lnTo>
                    <a:pt x="42" y="20"/>
                  </a:lnTo>
                  <a:cubicBezTo>
                    <a:pt x="640" y="20"/>
                    <a:pt x="1236" y="309"/>
                    <a:pt x="1606" y="781"/>
                  </a:cubicBezTo>
                  <a:cubicBezTo>
                    <a:pt x="1886" y="1132"/>
                    <a:pt x="2039" y="1584"/>
                    <a:pt x="2039" y="2026"/>
                  </a:cubicBezTo>
                  <a:cubicBezTo>
                    <a:pt x="2039" y="2192"/>
                    <a:pt x="2019" y="2357"/>
                    <a:pt x="1977" y="2521"/>
                  </a:cubicBezTo>
                  <a:lnTo>
                    <a:pt x="1999" y="2521"/>
                  </a:lnTo>
                  <a:cubicBezTo>
                    <a:pt x="2039" y="2367"/>
                    <a:pt x="2061" y="2192"/>
                    <a:pt x="2061" y="2026"/>
                  </a:cubicBezTo>
                  <a:cubicBezTo>
                    <a:pt x="2061" y="1574"/>
                    <a:pt x="1905" y="1122"/>
                    <a:pt x="1629" y="771"/>
                  </a:cubicBezTo>
                  <a:cubicBezTo>
                    <a:pt x="1246" y="287"/>
                    <a:pt x="650" y="0"/>
                    <a:pt x="42" y="0"/>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2835;p67">
              <a:extLst>
                <a:ext uri="{FF2B5EF4-FFF2-40B4-BE49-F238E27FC236}">
                  <a16:creationId xmlns:a16="http://schemas.microsoft.com/office/drawing/2014/main" id="{8BA6D3EB-C78A-47C0-8510-E1A9ACB25018}"/>
                </a:ext>
              </a:extLst>
            </p:cNvPr>
            <p:cNvSpPr/>
            <p:nvPr/>
          </p:nvSpPr>
          <p:spPr>
            <a:xfrm>
              <a:off x="7740061" y="3230461"/>
              <a:ext cx="116157" cy="296968"/>
            </a:xfrm>
            <a:custGeom>
              <a:avLst/>
              <a:gdLst/>
              <a:ahLst/>
              <a:cxnLst/>
              <a:rect l="l" t="t" r="r" b="b"/>
              <a:pathLst>
                <a:path w="733" h="1874" extrusionOk="0">
                  <a:moveTo>
                    <a:pt x="722" y="0"/>
                  </a:moveTo>
                  <a:cubicBezTo>
                    <a:pt x="270" y="339"/>
                    <a:pt x="1" y="904"/>
                    <a:pt x="1" y="1470"/>
                  </a:cubicBezTo>
                  <a:cubicBezTo>
                    <a:pt x="1" y="1606"/>
                    <a:pt x="13" y="1740"/>
                    <a:pt x="43" y="1873"/>
                  </a:cubicBezTo>
                  <a:lnTo>
                    <a:pt x="62" y="1873"/>
                  </a:lnTo>
                  <a:cubicBezTo>
                    <a:pt x="33" y="1740"/>
                    <a:pt x="23" y="1606"/>
                    <a:pt x="23" y="1470"/>
                  </a:cubicBezTo>
                  <a:cubicBezTo>
                    <a:pt x="23" y="904"/>
                    <a:pt x="280" y="348"/>
                    <a:pt x="732" y="10"/>
                  </a:cubicBezTo>
                  <a:lnTo>
                    <a:pt x="722"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2836;p67">
              <a:extLst>
                <a:ext uri="{FF2B5EF4-FFF2-40B4-BE49-F238E27FC236}">
                  <a16:creationId xmlns:a16="http://schemas.microsoft.com/office/drawing/2014/main" id="{7407A9DE-53B8-486D-A78C-282537A96FB1}"/>
                </a:ext>
              </a:extLst>
            </p:cNvPr>
            <p:cNvSpPr/>
            <p:nvPr/>
          </p:nvSpPr>
          <p:spPr>
            <a:xfrm>
              <a:off x="8069830" y="3177850"/>
              <a:ext cx="158309" cy="210920"/>
            </a:xfrm>
            <a:custGeom>
              <a:avLst/>
              <a:gdLst/>
              <a:ahLst/>
              <a:cxnLst/>
              <a:rect l="l" t="t" r="r" b="b"/>
              <a:pathLst>
                <a:path w="999" h="1331" extrusionOk="0">
                  <a:moveTo>
                    <a:pt x="10" y="1"/>
                  </a:moveTo>
                  <a:lnTo>
                    <a:pt x="0" y="23"/>
                  </a:lnTo>
                  <a:cubicBezTo>
                    <a:pt x="280" y="115"/>
                    <a:pt x="527" y="290"/>
                    <a:pt x="700" y="517"/>
                  </a:cubicBezTo>
                  <a:cubicBezTo>
                    <a:pt x="865" y="752"/>
                    <a:pt x="969" y="1041"/>
                    <a:pt x="979" y="1330"/>
                  </a:cubicBezTo>
                  <a:lnTo>
                    <a:pt x="999" y="1330"/>
                  </a:lnTo>
                  <a:cubicBezTo>
                    <a:pt x="989" y="1031"/>
                    <a:pt x="885" y="742"/>
                    <a:pt x="712" y="505"/>
                  </a:cubicBezTo>
                  <a:cubicBezTo>
                    <a:pt x="537" y="270"/>
                    <a:pt x="289" y="95"/>
                    <a:pt x="10" y="1"/>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2837;p67">
              <a:extLst>
                <a:ext uri="{FF2B5EF4-FFF2-40B4-BE49-F238E27FC236}">
                  <a16:creationId xmlns:a16="http://schemas.microsoft.com/office/drawing/2014/main" id="{5586D935-FB16-42CD-A4FE-DBBCE33E2244}"/>
                </a:ext>
              </a:extLst>
            </p:cNvPr>
            <p:cNvSpPr/>
            <p:nvPr/>
          </p:nvSpPr>
          <p:spPr>
            <a:xfrm>
              <a:off x="8209915" y="3253122"/>
              <a:ext cx="49125" cy="173205"/>
            </a:xfrm>
            <a:custGeom>
              <a:avLst/>
              <a:gdLst/>
              <a:ahLst/>
              <a:cxnLst/>
              <a:rect l="l" t="t" r="r" b="b"/>
              <a:pathLst>
                <a:path w="310" h="1093" extrusionOk="0">
                  <a:moveTo>
                    <a:pt x="23" y="0"/>
                  </a:moveTo>
                  <a:lnTo>
                    <a:pt x="1" y="10"/>
                  </a:lnTo>
                  <a:cubicBezTo>
                    <a:pt x="186" y="205"/>
                    <a:pt x="290" y="485"/>
                    <a:pt x="290" y="752"/>
                  </a:cubicBezTo>
                  <a:cubicBezTo>
                    <a:pt x="290" y="865"/>
                    <a:pt x="270" y="979"/>
                    <a:pt x="238" y="1080"/>
                  </a:cubicBezTo>
                  <a:lnTo>
                    <a:pt x="260" y="1093"/>
                  </a:lnTo>
                  <a:cubicBezTo>
                    <a:pt x="290" y="979"/>
                    <a:pt x="310" y="865"/>
                    <a:pt x="310" y="752"/>
                  </a:cubicBezTo>
                  <a:cubicBezTo>
                    <a:pt x="310" y="475"/>
                    <a:pt x="209" y="196"/>
                    <a:pt x="23" y="0"/>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2838;p67">
              <a:extLst>
                <a:ext uri="{FF2B5EF4-FFF2-40B4-BE49-F238E27FC236}">
                  <a16:creationId xmlns:a16="http://schemas.microsoft.com/office/drawing/2014/main" id="{D4500214-395A-4EAF-B63F-50587A0207EA}"/>
                </a:ext>
              </a:extLst>
            </p:cNvPr>
            <p:cNvSpPr/>
            <p:nvPr/>
          </p:nvSpPr>
          <p:spPr>
            <a:xfrm>
              <a:off x="7958904" y="3222221"/>
              <a:ext cx="109501" cy="199035"/>
            </a:xfrm>
            <a:custGeom>
              <a:avLst/>
              <a:gdLst/>
              <a:ahLst/>
              <a:cxnLst/>
              <a:rect l="l" t="t" r="r" b="b"/>
              <a:pathLst>
                <a:path w="691" h="1256" extrusionOk="0">
                  <a:moveTo>
                    <a:pt x="11" y="0"/>
                  </a:moveTo>
                  <a:lnTo>
                    <a:pt x="1" y="20"/>
                  </a:lnTo>
                  <a:cubicBezTo>
                    <a:pt x="401" y="277"/>
                    <a:pt x="671" y="751"/>
                    <a:pt x="671" y="1236"/>
                  </a:cubicBezTo>
                  <a:lnTo>
                    <a:pt x="671" y="1255"/>
                  </a:lnTo>
                  <a:lnTo>
                    <a:pt x="690" y="1255"/>
                  </a:lnTo>
                  <a:lnTo>
                    <a:pt x="690" y="1236"/>
                  </a:lnTo>
                  <a:cubicBezTo>
                    <a:pt x="690" y="741"/>
                    <a:pt x="424" y="267"/>
                    <a:pt x="11" y="0"/>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2839;p67">
              <a:extLst>
                <a:ext uri="{FF2B5EF4-FFF2-40B4-BE49-F238E27FC236}">
                  <a16:creationId xmlns:a16="http://schemas.microsoft.com/office/drawing/2014/main" id="{DBCF30AF-0701-444B-B06B-8FC45ADAE5DE}"/>
                </a:ext>
              </a:extLst>
            </p:cNvPr>
            <p:cNvSpPr/>
            <p:nvPr/>
          </p:nvSpPr>
          <p:spPr>
            <a:xfrm>
              <a:off x="7847819" y="3297017"/>
              <a:ext cx="16481" cy="156724"/>
            </a:xfrm>
            <a:custGeom>
              <a:avLst/>
              <a:gdLst/>
              <a:ahLst/>
              <a:cxnLst/>
              <a:rect l="l" t="t" r="r" b="b"/>
              <a:pathLst>
                <a:path w="104" h="989" extrusionOk="0">
                  <a:moveTo>
                    <a:pt x="84" y="0"/>
                  </a:moveTo>
                  <a:cubicBezTo>
                    <a:pt x="22" y="166"/>
                    <a:pt x="0" y="341"/>
                    <a:pt x="0" y="517"/>
                  </a:cubicBezTo>
                  <a:cubicBezTo>
                    <a:pt x="0" y="670"/>
                    <a:pt x="22" y="835"/>
                    <a:pt x="62" y="989"/>
                  </a:cubicBezTo>
                  <a:lnTo>
                    <a:pt x="84" y="979"/>
                  </a:lnTo>
                  <a:cubicBezTo>
                    <a:pt x="42" y="825"/>
                    <a:pt x="22" y="670"/>
                    <a:pt x="22" y="517"/>
                  </a:cubicBezTo>
                  <a:cubicBezTo>
                    <a:pt x="22" y="341"/>
                    <a:pt x="42" y="176"/>
                    <a:pt x="104" y="12"/>
                  </a:cubicBezTo>
                  <a:lnTo>
                    <a:pt x="84"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2840;p67">
              <a:extLst>
                <a:ext uri="{FF2B5EF4-FFF2-40B4-BE49-F238E27FC236}">
                  <a16:creationId xmlns:a16="http://schemas.microsoft.com/office/drawing/2014/main" id="{6534715D-6F72-41AC-8EB8-C094169456D8}"/>
                </a:ext>
              </a:extLst>
            </p:cNvPr>
            <p:cNvSpPr/>
            <p:nvPr/>
          </p:nvSpPr>
          <p:spPr>
            <a:xfrm>
              <a:off x="8037345" y="3649447"/>
              <a:ext cx="106173" cy="36131"/>
            </a:xfrm>
            <a:custGeom>
              <a:avLst/>
              <a:gdLst/>
              <a:ahLst/>
              <a:cxnLst/>
              <a:rect l="l" t="t" r="r" b="b"/>
              <a:pathLst>
                <a:path w="670" h="228" extrusionOk="0">
                  <a:moveTo>
                    <a:pt x="10" y="0"/>
                  </a:moveTo>
                  <a:cubicBezTo>
                    <a:pt x="0" y="0"/>
                    <a:pt x="0" y="12"/>
                    <a:pt x="0" y="12"/>
                  </a:cubicBezTo>
                  <a:lnTo>
                    <a:pt x="0" y="22"/>
                  </a:lnTo>
                  <a:cubicBezTo>
                    <a:pt x="10" y="32"/>
                    <a:pt x="10" y="42"/>
                    <a:pt x="10" y="52"/>
                  </a:cubicBezTo>
                  <a:cubicBezTo>
                    <a:pt x="20" y="74"/>
                    <a:pt x="40" y="94"/>
                    <a:pt x="72" y="124"/>
                  </a:cubicBezTo>
                  <a:cubicBezTo>
                    <a:pt x="82" y="136"/>
                    <a:pt x="102" y="156"/>
                    <a:pt x="124" y="166"/>
                  </a:cubicBezTo>
                  <a:cubicBezTo>
                    <a:pt x="134" y="176"/>
                    <a:pt x="153" y="185"/>
                    <a:pt x="186" y="198"/>
                  </a:cubicBezTo>
                  <a:cubicBezTo>
                    <a:pt x="205" y="208"/>
                    <a:pt x="225" y="208"/>
                    <a:pt x="257" y="218"/>
                  </a:cubicBezTo>
                  <a:lnTo>
                    <a:pt x="299" y="218"/>
                  </a:lnTo>
                  <a:lnTo>
                    <a:pt x="329" y="227"/>
                  </a:lnTo>
                  <a:cubicBezTo>
                    <a:pt x="349" y="227"/>
                    <a:pt x="361" y="218"/>
                    <a:pt x="371" y="218"/>
                  </a:cubicBezTo>
                  <a:lnTo>
                    <a:pt x="410" y="218"/>
                  </a:lnTo>
                  <a:cubicBezTo>
                    <a:pt x="433" y="218"/>
                    <a:pt x="462" y="208"/>
                    <a:pt x="485" y="198"/>
                  </a:cubicBezTo>
                  <a:cubicBezTo>
                    <a:pt x="524" y="176"/>
                    <a:pt x="566" y="156"/>
                    <a:pt x="596" y="124"/>
                  </a:cubicBezTo>
                  <a:cubicBezTo>
                    <a:pt x="618" y="94"/>
                    <a:pt x="638" y="74"/>
                    <a:pt x="648" y="52"/>
                  </a:cubicBezTo>
                  <a:cubicBezTo>
                    <a:pt x="658" y="32"/>
                    <a:pt x="670" y="22"/>
                    <a:pt x="670" y="22"/>
                  </a:cubicBezTo>
                  <a:cubicBezTo>
                    <a:pt x="670" y="12"/>
                    <a:pt x="670" y="0"/>
                    <a:pt x="658" y="0"/>
                  </a:cubicBezTo>
                  <a:cubicBezTo>
                    <a:pt x="658" y="0"/>
                    <a:pt x="648" y="0"/>
                    <a:pt x="648" y="12"/>
                  </a:cubicBezTo>
                  <a:cubicBezTo>
                    <a:pt x="648" y="12"/>
                    <a:pt x="638" y="22"/>
                    <a:pt x="628" y="32"/>
                  </a:cubicBezTo>
                  <a:cubicBezTo>
                    <a:pt x="618" y="52"/>
                    <a:pt x="596" y="74"/>
                    <a:pt x="566" y="94"/>
                  </a:cubicBezTo>
                  <a:cubicBezTo>
                    <a:pt x="546" y="124"/>
                    <a:pt x="504" y="146"/>
                    <a:pt x="462" y="156"/>
                  </a:cubicBezTo>
                  <a:cubicBezTo>
                    <a:pt x="443" y="166"/>
                    <a:pt x="423" y="166"/>
                    <a:pt x="401" y="176"/>
                  </a:cubicBezTo>
                  <a:lnTo>
                    <a:pt x="299" y="176"/>
                  </a:lnTo>
                  <a:cubicBezTo>
                    <a:pt x="287" y="176"/>
                    <a:pt x="277" y="176"/>
                    <a:pt x="267" y="166"/>
                  </a:cubicBezTo>
                  <a:cubicBezTo>
                    <a:pt x="237" y="166"/>
                    <a:pt x="215" y="166"/>
                    <a:pt x="195" y="156"/>
                  </a:cubicBezTo>
                  <a:cubicBezTo>
                    <a:pt x="176" y="146"/>
                    <a:pt x="153" y="136"/>
                    <a:pt x="144" y="124"/>
                  </a:cubicBezTo>
                  <a:cubicBezTo>
                    <a:pt x="124" y="114"/>
                    <a:pt x="114" y="104"/>
                    <a:pt x="92" y="94"/>
                  </a:cubicBezTo>
                  <a:cubicBezTo>
                    <a:pt x="72" y="74"/>
                    <a:pt x="52" y="52"/>
                    <a:pt x="40" y="32"/>
                  </a:cubicBezTo>
                  <a:cubicBezTo>
                    <a:pt x="30" y="22"/>
                    <a:pt x="30" y="22"/>
                    <a:pt x="30" y="12"/>
                  </a:cubicBezTo>
                  <a:cubicBezTo>
                    <a:pt x="20" y="12"/>
                    <a:pt x="20" y="0"/>
                    <a:pt x="20" y="0"/>
                  </a:cubicBezTo>
                  <a:close/>
                </a:path>
              </a:pathLst>
            </a:custGeom>
            <a:solidFill>
              <a:srgbClr val="9930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2" name="Google Shape;2841;p67">
              <a:extLst>
                <a:ext uri="{FF2B5EF4-FFF2-40B4-BE49-F238E27FC236}">
                  <a16:creationId xmlns:a16="http://schemas.microsoft.com/office/drawing/2014/main" id="{0D07A000-BC3B-4E97-98D1-7E008A6C636C}"/>
                </a:ext>
              </a:extLst>
            </p:cNvPr>
            <p:cNvSpPr/>
            <p:nvPr/>
          </p:nvSpPr>
          <p:spPr>
            <a:xfrm>
              <a:off x="7852256" y="3446451"/>
              <a:ext cx="160528" cy="101895"/>
            </a:xfrm>
            <a:custGeom>
              <a:avLst/>
              <a:gdLst/>
              <a:ahLst/>
              <a:cxnLst/>
              <a:rect l="l" t="t" r="r" b="b"/>
              <a:pathLst>
                <a:path w="1013" h="643" extrusionOk="0">
                  <a:moveTo>
                    <a:pt x="702" y="1"/>
                  </a:moveTo>
                  <a:cubicBezTo>
                    <a:pt x="456" y="1"/>
                    <a:pt x="66" y="478"/>
                    <a:pt x="66" y="478"/>
                  </a:cubicBezTo>
                  <a:cubicBezTo>
                    <a:pt x="0" y="606"/>
                    <a:pt x="54" y="643"/>
                    <a:pt x="136" y="643"/>
                  </a:cubicBezTo>
                  <a:cubicBezTo>
                    <a:pt x="220" y="643"/>
                    <a:pt x="334" y="603"/>
                    <a:pt x="375" y="582"/>
                  </a:cubicBezTo>
                  <a:cubicBezTo>
                    <a:pt x="457" y="540"/>
                    <a:pt x="1013" y="191"/>
                    <a:pt x="788" y="26"/>
                  </a:cubicBezTo>
                  <a:cubicBezTo>
                    <a:pt x="762" y="9"/>
                    <a:pt x="733" y="1"/>
                    <a:pt x="702"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3" name="Google Shape;2842;p67">
              <a:extLst>
                <a:ext uri="{FF2B5EF4-FFF2-40B4-BE49-F238E27FC236}">
                  <a16:creationId xmlns:a16="http://schemas.microsoft.com/office/drawing/2014/main" id="{3C48970E-2A95-40A4-B0F2-F0B3B51747C6}"/>
                </a:ext>
              </a:extLst>
            </p:cNvPr>
            <p:cNvSpPr/>
            <p:nvPr/>
          </p:nvSpPr>
          <p:spPr>
            <a:xfrm>
              <a:off x="8143359" y="3436943"/>
              <a:ext cx="167025" cy="95556"/>
            </a:xfrm>
            <a:custGeom>
              <a:avLst/>
              <a:gdLst/>
              <a:ahLst/>
              <a:cxnLst/>
              <a:rect l="l" t="t" r="r" b="b"/>
              <a:pathLst>
                <a:path w="1054" h="603" extrusionOk="0">
                  <a:moveTo>
                    <a:pt x="326" y="1"/>
                  </a:moveTo>
                  <a:cubicBezTo>
                    <a:pt x="289" y="1"/>
                    <a:pt x="254" y="11"/>
                    <a:pt x="226" y="34"/>
                  </a:cubicBezTo>
                  <a:cubicBezTo>
                    <a:pt x="1" y="209"/>
                    <a:pt x="586" y="518"/>
                    <a:pt x="668" y="560"/>
                  </a:cubicBezTo>
                  <a:cubicBezTo>
                    <a:pt x="712" y="574"/>
                    <a:pt x="816" y="603"/>
                    <a:pt x="898" y="603"/>
                  </a:cubicBezTo>
                  <a:cubicBezTo>
                    <a:pt x="990" y="603"/>
                    <a:pt x="1054" y="567"/>
                    <a:pt x="977" y="437"/>
                  </a:cubicBezTo>
                  <a:cubicBezTo>
                    <a:pt x="977" y="437"/>
                    <a:pt x="575" y="1"/>
                    <a:pt x="326"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4" name="Google Shape;2843;p67">
              <a:extLst>
                <a:ext uri="{FF2B5EF4-FFF2-40B4-BE49-F238E27FC236}">
                  <a16:creationId xmlns:a16="http://schemas.microsoft.com/office/drawing/2014/main" id="{BF6A89AC-FF7E-4056-A458-E6DC1E1325BD}"/>
                </a:ext>
              </a:extLst>
            </p:cNvPr>
            <p:cNvSpPr/>
            <p:nvPr/>
          </p:nvSpPr>
          <p:spPr>
            <a:xfrm>
              <a:off x="8063175" y="3479887"/>
              <a:ext cx="78441" cy="168134"/>
            </a:xfrm>
            <a:custGeom>
              <a:avLst/>
              <a:gdLst/>
              <a:ahLst/>
              <a:cxnLst/>
              <a:rect l="l" t="t" r="r" b="b"/>
              <a:pathLst>
                <a:path w="495" h="1061" extrusionOk="0">
                  <a:moveTo>
                    <a:pt x="42" y="0"/>
                  </a:moveTo>
                  <a:cubicBezTo>
                    <a:pt x="32" y="0"/>
                    <a:pt x="32" y="0"/>
                    <a:pt x="32" y="10"/>
                  </a:cubicBezTo>
                  <a:cubicBezTo>
                    <a:pt x="32" y="10"/>
                    <a:pt x="32" y="32"/>
                    <a:pt x="23" y="72"/>
                  </a:cubicBezTo>
                  <a:cubicBezTo>
                    <a:pt x="23" y="124"/>
                    <a:pt x="13" y="185"/>
                    <a:pt x="13" y="257"/>
                  </a:cubicBezTo>
                  <a:cubicBezTo>
                    <a:pt x="13" y="341"/>
                    <a:pt x="0" y="423"/>
                    <a:pt x="13" y="514"/>
                  </a:cubicBezTo>
                  <a:cubicBezTo>
                    <a:pt x="13" y="546"/>
                    <a:pt x="23" y="566"/>
                    <a:pt x="23" y="598"/>
                  </a:cubicBezTo>
                  <a:cubicBezTo>
                    <a:pt x="32" y="618"/>
                    <a:pt x="32" y="638"/>
                    <a:pt x="42" y="670"/>
                  </a:cubicBezTo>
                  <a:cubicBezTo>
                    <a:pt x="52" y="680"/>
                    <a:pt x="62" y="690"/>
                    <a:pt x="84" y="699"/>
                  </a:cubicBezTo>
                  <a:cubicBezTo>
                    <a:pt x="84" y="712"/>
                    <a:pt x="84" y="712"/>
                    <a:pt x="94" y="712"/>
                  </a:cubicBezTo>
                  <a:lnTo>
                    <a:pt x="124" y="712"/>
                  </a:lnTo>
                  <a:cubicBezTo>
                    <a:pt x="156" y="712"/>
                    <a:pt x="176" y="699"/>
                    <a:pt x="208" y="690"/>
                  </a:cubicBezTo>
                  <a:cubicBezTo>
                    <a:pt x="247" y="680"/>
                    <a:pt x="299" y="650"/>
                    <a:pt x="341" y="650"/>
                  </a:cubicBezTo>
                  <a:cubicBezTo>
                    <a:pt x="347" y="646"/>
                    <a:pt x="353" y="645"/>
                    <a:pt x="360" y="645"/>
                  </a:cubicBezTo>
                  <a:cubicBezTo>
                    <a:pt x="374" y="645"/>
                    <a:pt x="389" y="653"/>
                    <a:pt x="403" y="660"/>
                  </a:cubicBezTo>
                  <a:cubicBezTo>
                    <a:pt x="413" y="660"/>
                    <a:pt x="423" y="680"/>
                    <a:pt x="433" y="699"/>
                  </a:cubicBezTo>
                  <a:cubicBezTo>
                    <a:pt x="455" y="741"/>
                    <a:pt x="455" y="793"/>
                    <a:pt x="445" y="823"/>
                  </a:cubicBezTo>
                  <a:cubicBezTo>
                    <a:pt x="433" y="865"/>
                    <a:pt x="413" y="897"/>
                    <a:pt x="393" y="927"/>
                  </a:cubicBezTo>
                  <a:cubicBezTo>
                    <a:pt x="341" y="979"/>
                    <a:pt x="280" y="1008"/>
                    <a:pt x="247" y="1021"/>
                  </a:cubicBezTo>
                  <a:lnTo>
                    <a:pt x="186" y="1050"/>
                  </a:lnTo>
                  <a:cubicBezTo>
                    <a:pt x="176" y="1050"/>
                    <a:pt x="176" y="1050"/>
                    <a:pt x="176" y="1060"/>
                  </a:cubicBezTo>
                  <a:lnTo>
                    <a:pt x="186" y="1060"/>
                  </a:lnTo>
                  <a:cubicBezTo>
                    <a:pt x="186" y="1060"/>
                    <a:pt x="208" y="1060"/>
                    <a:pt x="247" y="1040"/>
                  </a:cubicBezTo>
                  <a:cubicBezTo>
                    <a:pt x="289" y="1031"/>
                    <a:pt x="351" y="998"/>
                    <a:pt x="413" y="947"/>
                  </a:cubicBezTo>
                  <a:cubicBezTo>
                    <a:pt x="445" y="917"/>
                    <a:pt x="465" y="875"/>
                    <a:pt x="475" y="835"/>
                  </a:cubicBezTo>
                  <a:cubicBezTo>
                    <a:pt x="495" y="783"/>
                    <a:pt x="485" y="741"/>
                    <a:pt x="475" y="690"/>
                  </a:cubicBezTo>
                  <a:cubicBezTo>
                    <a:pt x="465" y="670"/>
                    <a:pt x="445" y="638"/>
                    <a:pt x="423" y="618"/>
                  </a:cubicBezTo>
                  <a:cubicBezTo>
                    <a:pt x="393" y="608"/>
                    <a:pt x="361" y="608"/>
                    <a:pt x="341" y="608"/>
                  </a:cubicBezTo>
                  <a:cubicBezTo>
                    <a:pt x="280" y="618"/>
                    <a:pt x="238" y="638"/>
                    <a:pt x="186" y="660"/>
                  </a:cubicBezTo>
                  <a:cubicBezTo>
                    <a:pt x="166" y="660"/>
                    <a:pt x="146" y="670"/>
                    <a:pt x="124" y="670"/>
                  </a:cubicBezTo>
                  <a:lnTo>
                    <a:pt x="94" y="670"/>
                  </a:lnTo>
                  <a:cubicBezTo>
                    <a:pt x="94" y="670"/>
                    <a:pt x="84" y="660"/>
                    <a:pt x="84" y="650"/>
                  </a:cubicBezTo>
                  <a:cubicBezTo>
                    <a:pt x="62" y="608"/>
                    <a:pt x="52" y="566"/>
                    <a:pt x="52" y="514"/>
                  </a:cubicBezTo>
                  <a:cubicBezTo>
                    <a:pt x="42" y="423"/>
                    <a:pt x="42" y="341"/>
                    <a:pt x="42" y="257"/>
                  </a:cubicBezTo>
                  <a:cubicBezTo>
                    <a:pt x="42" y="114"/>
                    <a:pt x="52" y="10"/>
                    <a:pt x="52" y="10"/>
                  </a:cubicBezTo>
                  <a:cubicBezTo>
                    <a:pt x="52" y="0"/>
                    <a:pt x="42" y="0"/>
                    <a:pt x="42" y="0"/>
                  </a:cubicBezTo>
                  <a:close/>
                </a:path>
              </a:pathLst>
            </a:custGeom>
            <a:solidFill>
              <a:srgbClr val="9930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2844;p67">
              <a:extLst>
                <a:ext uri="{FF2B5EF4-FFF2-40B4-BE49-F238E27FC236}">
                  <a16:creationId xmlns:a16="http://schemas.microsoft.com/office/drawing/2014/main" id="{8E9BC335-304E-4149-8901-695C11F3D0D5}"/>
                </a:ext>
              </a:extLst>
            </p:cNvPr>
            <p:cNvSpPr/>
            <p:nvPr/>
          </p:nvSpPr>
          <p:spPr>
            <a:xfrm>
              <a:off x="8157938" y="3543432"/>
              <a:ext cx="124239" cy="70518"/>
            </a:xfrm>
            <a:custGeom>
              <a:avLst/>
              <a:gdLst/>
              <a:ahLst/>
              <a:cxnLst/>
              <a:rect l="l" t="t" r="r" b="b"/>
              <a:pathLst>
                <a:path w="784" h="445" extrusionOk="0">
                  <a:moveTo>
                    <a:pt x="424" y="0"/>
                  </a:moveTo>
                  <a:cubicBezTo>
                    <a:pt x="413" y="0"/>
                    <a:pt x="402" y="1"/>
                    <a:pt x="391" y="2"/>
                  </a:cubicBezTo>
                  <a:cubicBezTo>
                    <a:pt x="289" y="2"/>
                    <a:pt x="176" y="51"/>
                    <a:pt x="104" y="135"/>
                  </a:cubicBezTo>
                  <a:cubicBezTo>
                    <a:pt x="32" y="207"/>
                    <a:pt x="0" y="331"/>
                    <a:pt x="32" y="422"/>
                  </a:cubicBezTo>
                  <a:cubicBezTo>
                    <a:pt x="32" y="434"/>
                    <a:pt x="42" y="444"/>
                    <a:pt x="42" y="444"/>
                  </a:cubicBezTo>
                  <a:cubicBezTo>
                    <a:pt x="52" y="434"/>
                    <a:pt x="62" y="434"/>
                    <a:pt x="52" y="422"/>
                  </a:cubicBezTo>
                  <a:cubicBezTo>
                    <a:pt x="42" y="331"/>
                    <a:pt x="82" y="227"/>
                    <a:pt x="144" y="165"/>
                  </a:cubicBezTo>
                  <a:cubicBezTo>
                    <a:pt x="205" y="93"/>
                    <a:pt x="299" y="64"/>
                    <a:pt x="391" y="64"/>
                  </a:cubicBezTo>
                  <a:cubicBezTo>
                    <a:pt x="485" y="64"/>
                    <a:pt x="576" y="93"/>
                    <a:pt x="638" y="165"/>
                  </a:cubicBezTo>
                  <a:cubicBezTo>
                    <a:pt x="700" y="227"/>
                    <a:pt x="732" y="321"/>
                    <a:pt x="722" y="422"/>
                  </a:cubicBezTo>
                  <a:lnTo>
                    <a:pt x="732" y="434"/>
                  </a:lnTo>
                  <a:cubicBezTo>
                    <a:pt x="742" y="434"/>
                    <a:pt x="751" y="434"/>
                    <a:pt x="751" y="422"/>
                  </a:cubicBezTo>
                  <a:cubicBezTo>
                    <a:pt x="784" y="321"/>
                    <a:pt x="751" y="207"/>
                    <a:pt x="680" y="125"/>
                  </a:cubicBezTo>
                  <a:cubicBezTo>
                    <a:pt x="615" y="50"/>
                    <a:pt x="525" y="0"/>
                    <a:pt x="4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6" name="Google Shape;2845;p67">
              <a:extLst>
                <a:ext uri="{FF2B5EF4-FFF2-40B4-BE49-F238E27FC236}">
                  <a16:creationId xmlns:a16="http://schemas.microsoft.com/office/drawing/2014/main" id="{80FE8EAE-0B89-47FE-B0A5-66D1A009A9B4}"/>
                </a:ext>
              </a:extLst>
            </p:cNvPr>
            <p:cNvSpPr/>
            <p:nvPr/>
          </p:nvSpPr>
          <p:spPr>
            <a:xfrm>
              <a:off x="8273777" y="3592557"/>
              <a:ext cx="32644" cy="9983"/>
            </a:xfrm>
            <a:custGeom>
              <a:avLst/>
              <a:gdLst/>
              <a:ahLst/>
              <a:cxnLst/>
              <a:rect l="l" t="t" r="r" b="b"/>
              <a:pathLst>
                <a:path w="206" h="63" extrusionOk="0">
                  <a:moveTo>
                    <a:pt x="186" y="1"/>
                  </a:moveTo>
                  <a:lnTo>
                    <a:pt x="20" y="11"/>
                  </a:lnTo>
                  <a:cubicBezTo>
                    <a:pt x="11" y="11"/>
                    <a:pt x="1" y="21"/>
                    <a:pt x="1" y="40"/>
                  </a:cubicBezTo>
                  <a:cubicBezTo>
                    <a:pt x="1" y="50"/>
                    <a:pt x="20" y="63"/>
                    <a:pt x="30" y="63"/>
                  </a:cubicBezTo>
                  <a:lnTo>
                    <a:pt x="186" y="30"/>
                  </a:lnTo>
                  <a:cubicBezTo>
                    <a:pt x="196" y="30"/>
                    <a:pt x="206" y="21"/>
                    <a:pt x="206" y="11"/>
                  </a:cubicBezTo>
                  <a:cubicBezTo>
                    <a:pt x="206" y="1"/>
                    <a:pt x="196" y="1"/>
                    <a:pt x="18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7" name="Google Shape;2846;p67">
              <a:extLst>
                <a:ext uri="{FF2B5EF4-FFF2-40B4-BE49-F238E27FC236}">
                  <a16:creationId xmlns:a16="http://schemas.microsoft.com/office/drawing/2014/main" id="{79BA5C4C-BF69-46F2-BFBA-741E9D7F5DB9}"/>
                </a:ext>
              </a:extLst>
            </p:cNvPr>
            <p:cNvSpPr/>
            <p:nvPr/>
          </p:nvSpPr>
          <p:spPr>
            <a:xfrm>
              <a:off x="8270607" y="3576077"/>
              <a:ext cx="32803" cy="16639"/>
            </a:xfrm>
            <a:custGeom>
              <a:avLst/>
              <a:gdLst/>
              <a:ahLst/>
              <a:cxnLst/>
              <a:rect l="l" t="t" r="r" b="b"/>
              <a:pathLst>
                <a:path w="207" h="105" extrusionOk="0">
                  <a:moveTo>
                    <a:pt x="174" y="1"/>
                  </a:moveTo>
                  <a:lnTo>
                    <a:pt x="21" y="53"/>
                  </a:lnTo>
                  <a:cubicBezTo>
                    <a:pt x="11" y="53"/>
                    <a:pt x="1" y="73"/>
                    <a:pt x="11" y="83"/>
                  </a:cubicBezTo>
                  <a:cubicBezTo>
                    <a:pt x="11" y="92"/>
                    <a:pt x="31" y="105"/>
                    <a:pt x="40" y="105"/>
                  </a:cubicBezTo>
                  <a:lnTo>
                    <a:pt x="186" y="43"/>
                  </a:lnTo>
                  <a:cubicBezTo>
                    <a:pt x="196" y="31"/>
                    <a:pt x="206" y="31"/>
                    <a:pt x="206" y="21"/>
                  </a:cubicBezTo>
                  <a:cubicBezTo>
                    <a:pt x="196" y="11"/>
                    <a:pt x="186" y="1"/>
                    <a:pt x="17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8" name="Google Shape;2847;p67">
              <a:extLst>
                <a:ext uri="{FF2B5EF4-FFF2-40B4-BE49-F238E27FC236}">
                  <a16:creationId xmlns:a16="http://schemas.microsoft.com/office/drawing/2014/main" id="{13CC66EB-AD5F-46A3-9010-8F31F625695A}"/>
                </a:ext>
              </a:extLst>
            </p:cNvPr>
            <p:cNvSpPr/>
            <p:nvPr/>
          </p:nvSpPr>
          <p:spPr>
            <a:xfrm>
              <a:off x="8267121" y="3559121"/>
              <a:ext cx="31060" cy="20918"/>
            </a:xfrm>
            <a:custGeom>
              <a:avLst/>
              <a:gdLst/>
              <a:ahLst/>
              <a:cxnLst/>
              <a:rect l="l" t="t" r="r" b="b"/>
              <a:pathLst>
                <a:path w="196" h="132" extrusionOk="0">
                  <a:moveTo>
                    <a:pt x="175" y="0"/>
                  </a:moveTo>
                  <a:cubicBezTo>
                    <a:pt x="172" y="0"/>
                    <a:pt x="169" y="1"/>
                    <a:pt x="166" y="4"/>
                  </a:cubicBezTo>
                  <a:lnTo>
                    <a:pt x="23" y="76"/>
                  </a:lnTo>
                  <a:lnTo>
                    <a:pt x="23" y="88"/>
                  </a:lnTo>
                  <a:cubicBezTo>
                    <a:pt x="11" y="88"/>
                    <a:pt x="1" y="108"/>
                    <a:pt x="11" y="118"/>
                  </a:cubicBezTo>
                  <a:cubicBezTo>
                    <a:pt x="19" y="125"/>
                    <a:pt x="32" y="132"/>
                    <a:pt x="42" y="132"/>
                  </a:cubicBezTo>
                  <a:cubicBezTo>
                    <a:pt x="46" y="132"/>
                    <a:pt x="50" y="131"/>
                    <a:pt x="53" y="128"/>
                  </a:cubicBezTo>
                  <a:lnTo>
                    <a:pt x="186" y="36"/>
                  </a:lnTo>
                  <a:cubicBezTo>
                    <a:pt x="186" y="26"/>
                    <a:pt x="196" y="14"/>
                    <a:pt x="186" y="14"/>
                  </a:cubicBezTo>
                  <a:cubicBezTo>
                    <a:pt x="186" y="7"/>
                    <a:pt x="181" y="0"/>
                    <a:pt x="17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9" name="Google Shape;2848;p67">
              <a:extLst>
                <a:ext uri="{FF2B5EF4-FFF2-40B4-BE49-F238E27FC236}">
                  <a16:creationId xmlns:a16="http://schemas.microsoft.com/office/drawing/2014/main" id="{9A53F97D-9DFD-4412-A987-799B70C9A5CF}"/>
                </a:ext>
              </a:extLst>
            </p:cNvPr>
            <p:cNvSpPr/>
            <p:nvPr/>
          </p:nvSpPr>
          <p:spPr>
            <a:xfrm>
              <a:off x="7895200" y="3545176"/>
              <a:ext cx="125823" cy="71786"/>
            </a:xfrm>
            <a:custGeom>
              <a:avLst/>
              <a:gdLst/>
              <a:ahLst/>
              <a:cxnLst/>
              <a:rect l="l" t="t" r="r" b="b"/>
              <a:pathLst>
                <a:path w="794" h="453" extrusionOk="0">
                  <a:moveTo>
                    <a:pt x="403" y="1"/>
                  </a:moveTo>
                  <a:cubicBezTo>
                    <a:pt x="289" y="1"/>
                    <a:pt x="176" y="53"/>
                    <a:pt x="104" y="134"/>
                  </a:cubicBezTo>
                  <a:cubicBezTo>
                    <a:pt x="32" y="216"/>
                    <a:pt x="0" y="339"/>
                    <a:pt x="32" y="443"/>
                  </a:cubicBezTo>
                  <a:cubicBezTo>
                    <a:pt x="32" y="453"/>
                    <a:pt x="42" y="453"/>
                    <a:pt x="42" y="453"/>
                  </a:cubicBezTo>
                  <a:cubicBezTo>
                    <a:pt x="52" y="453"/>
                    <a:pt x="62" y="443"/>
                    <a:pt x="62" y="433"/>
                  </a:cubicBezTo>
                  <a:cubicBezTo>
                    <a:pt x="52" y="339"/>
                    <a:pt x="84" y="238"/>
                    <a:pt x="146" y="176"/>
                  </a:cubicBezTo>
                  <a:cubicBezTo>
                    <a:pt x="208" y="102"/>
                    <a:pt x="299" y="63"/>
                    <a:pt x="403" y="63"/>
                  </a:cubicBezTo>
                  <a:cubicBezTo>
                    <a:pt x="494" y="63"/>
                    <a:pt x="588" y="102"/>
                    <a:pt x="650" y="176"/>
                  </a:cubicBezTo>
                  <a:cubicBezTo>
                    <a:pt x="722" y="248"/>
                    <a:pt x="751" y="339"/>
                    <a:pt x="742" y="443"/>
                  </a:cubicBezTo>
                  <a:cubicBezTo>
                    <a:pt x="742" y="443"/>
                    <a:pt x="742" y="453"/>
                    <a:pt x="751" y="453"/>
                  </a:cubicBezTo>
                  <a:cubicBezTo>
                    <a:pt x="764" y="453"/>
                    <a:pt x="774" y="453"/>
                    <a:pt x="774" y="443"/>
                  </a:cubicBezTo>
                  <a:cubicBezTo>
                    <a:pt x="793" y="339"/>
                    <a:pt x="764" y="226"/>
                    <a:pt x="690" y="144"/>
                  </a:cubicBezTo>
                  <a:cubicBezTo>
                    <a:pt x="618" y="53"/>
                    <a:pt x="504" y="11"/>
                    <a:pt x="40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0" name="Google Shape;2849;p67">
              <a:extLst>
                <a:ext uri="{FF2B5EF4-FFF2-40B4-BE49-F238E27FC236}">
                  <a16:creationId xmlns:a16="http://schemas.microsoft.com/office/drawing/2014/main" id="{C5511ECD-041A-4F89-8EF7-2C11917C20AD}"/>
                </a:ext>
              </a:extLst>
            </p:cNvPr>
            <p:cNvSpPr/>
            <p:nvPr/>
          </p:nvSpPr>
          <p:spPr>
            <a:xfrm>
              <a:off x="7869370" y="3595726"/>
              <a:ext cx="34229" cy="9983"/>
            </a:xfrm>
            <a:custGeom>
              <a:avLst/>
              <a:gdLst/>
              <a:ahLst/>
              <a:cxnLst/>
              <a:rect l="l" t="t" r="r" b="b"/>
              <a:pathLst>
                <a:path w="216" h="63" extrusionOk="0">
                  <a:moveTo>
                    <a:pt x="20" y="1"/>
                  </a:moveTo>
                  <a:cubicBezTo>
                    <a:pt x="10" y="1"/>
                    <a:pt x="10" y="10"/>
                    <a:pt x="10" y="20"/>
                  </a:cubicBezTo>
                  <a:cubicBezTo>
                    <a:pt x="0" y="30"/>
                    <a:pt x="10" y="43"/>
                    <a:pt x="20" y="43"/>
                  </a:cubicBezTo>
                  <a:lnTo>
                    <a:pt x="185" y="62"/>
                  </a:lnTo>
                  <a:cubicBezTo>
                    <a:pt x="205" y="62"/>
                    <a:pt x="215" y="52"/>
                    <a:pt x="215" y="43"/>
                  </a:cubicBezTo>
                  <a:cubicBezTo>
                    <a:pt x="215" y="20"/>
                    <a:pt x="205" y="10"/>
                    <a:pt x="185" y="10"/>
                  </a:cubicBezTo>
                  <a:lnTo>
                    <a:pt x="20"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1" name="Google Shape;2850;p67">
              <a:extLst>
                <a:ext uri="{FF2B5EF4-FFF2-40B4-BE49-F238E27FC236}">
                  <a16:creationId xmlns:a16="http://schemas.microsoft.com/office/drawing/2014/main" id="{5F0BFDF8-AEE1-4E28-A0F5-6186ECC676B9}"/>
                </a:ext>
              </a:extLst>
            </p:cNvPr>
            <p:cNvSpPr/>
            <p:nvPr/>
          </p:nvSpPr>
          <p:spPr>
            <a:xfrm>
              <a:off x="7873966" y="3580197"/>
              <a:ext cx="32644" cy="15688"/>
            </a:xfrm>
            <a:custGeom>
              <a:avLst/>
              <a:gdLst/>
              <a:ahLst/>
              <a:cxnLst/>
              <a:rect l="l" t="t" r="r" b="b"/>
              <a:pathLst>
                <a:path w="206" h="99" extrusionOk="0">
                  <a:moveTo>
                    <a:pt x="12" y="1"/>
                  </a:moveTo>
                  <a:cubicBezTo>
                    <a:pt x="6" y="1"/>
                    <a:pt x="1" y="8"/>
                    <a:pt x="1" y="17"/>
                  </a:cubicBezTo>
                  <a:cubicBezTo>
                    <a:pt x="1" y="27"/>
                    <a:pt x="1" y="37"/>
                    <a:pt x="11" y="37"/>
                  </a:cubicBezTo>
                  <a:lnTo>
                    <a:pt x="166" y="99"/>
                  </a:lnTo>
                  <a:cubicBezTo>
                    <a:pt x="186" y="99"/>
                    <a:pt x="196" y="99"/>
                    <a:pt x="196" y="79"/>
                  </a:cubicBezTo>
                  <a:cubicBezTo>
                    <a:pt x="206" y="66"/>
                    <a:pt x="196" y="47"/>
                    <a:pt x="186" y="47"/>
                  </a:cubicBezTo>
                  <a:lnTo>
                    <a:pt x="21" y="5"/>
                  </a:lnTo>
                  <a:cubicBezTo>
                    <a:pt x="18" y="2"/>
                    <a:pt x="15" y="1"/>
                    <a:pt x="1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2" name="Google Shape;2851;p67">
              <a:extLst>
                <a:ext uri="{FF2B5EF4-FFF2-40B4-BE49-F238E27FC236}">
                  <a16:creationId xmlns:a16="http://schemas.microsoft.com/office/drawing/2014/main" id="{2C51F8E4-1706-4833-8AE6-425DAB47804A}"/>
                </a:ext>
              </a:extLst>
            </p:cNvPr>
            <p:cNvSpPr/>
            <p:nvPr/>
          </p:nvSpPr>
          <p:spPr>
            <a:xfrm>
              <a:off x="7879037" y="3562290"/>
              <a:ext cx="31218" cy="21393"/>
            </a:xfrm>
            <a:custGeom>
              <a:avLst/>
              <a:gdLst/>
              <a:ahLst/>
              <a:cxnLst/>
              <a:rect l="l" t="t" r="r" b="b"/>
              <a:pathLst>
                <a:path w="197" h="135" extrusionOk="0">
                  <a:moveTo>
                    <a:pt x="21" y="1"/>
                  </a:moveTo>
                  <a:cubicBezTo>
                    <a:pt x="14" y="1"/>
                    <a:pt x="7" y="6"/>
                    <a:pt x="1" y="6"/>
                  </a:cubicBezTo>
                  <a:cubicBezTo>
                    <a:pt x="1" y="16"/>
                    <a:pt x="1" y="26"/>
                    <a:pt x="11" y="36"/>
                  </a:cubicBezTo>
                  <a:lnTo>
                    <a:pt x="144" y="130"/>
                  </a:lnTo>
                  <a:cubicBezTo>
                    <a:pt x="150" y="133"/>
                    <a:pt x="155" y="134"/>
                    <a:pt x="159" y="134"/>
                  </a:cubicBezTo>
                  <a:cubicBezTo>
                    <a:pt x="170" y="134"/>
                    <a:pt x="177" y="126"/>
                    <a:pt x="186" y="118"/>
                  </a:cubicBezTo>
                  <a:cubicBezTo>
                    <a:pt x="196" y="108"/>
                    <a:pt x="186" y="88"/>
                    <a:pt x="174" y="88"/>
                  </a:cubicBezTo>
                  <a:lnTo>
                    <a:pt x="31" y="6"/>
                  </a:lnTo>
                  <a:cubicBezTo>
                    <a:pt x="27" y="2"/>
                    <a:pt x="24" y="1"/>
                    <a:pt x="2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3" name="Google Shape;2852;p67">
              <a:extLst>
                <a:ext uri="{FF2B5EF4-FFF2-40B4-BE49-F238E27FC236}">
                  <a16:creationId xmlns:a16="http://schemas.microsoft.com/office/drawing/2014/main" id="{099866F4-9E0E-4DB9-81FA-374B9758C46D}"/>
                </a:ext>
              </a:extLst>
            </p:cNvPr>
            <p:cNvSpPr/>
            <p:nvPr/>
          </p:nvSpPr>
          <p:spPr>
            <a:xfrm>
              <a:off x="7872381" y="4613873"/>
              <a:ext cx="176374" cy="318044"/>
            </a:xfrm>
            <a:custGeom>
              <a:avLst/>
              <a:gdLst/>
              <a:ahLst/>
              <a:cxnLst/>
              <a:rect l="l" t="t" r="r" b="b"/>
              <a:pathLst>
                <a:path w="1113" h="2007" extrusionOk="0">
                  <a:moveTo>
                    <a:pt x="1" y="0"/>
                  </a:moveTo>
                  <a:lnTo>
                    <a:pt x="53" y="371"/>
                  </a:lnTo>
                  <a:lnTo>
                    <a:pt x="166" y="1298"/>
                  </a:lnTo>
                  <a:lnTo>
                    <a:pt x="258" y="2007"/>
                  </a:lnTo>
                  <a:lnTo>
                    <a:pt x="1103" y="1997"/>
                  </a:lnTo>
                  <a:lnTo>
                    <a:pt x="1113" y="0"/>
                  </a:ln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4" name="Google Shape;2853;p67">
              <a:extLst>
                <a:ext uri="{FF2B5EF4-FFF2-40B4-BE49-F238E27FC236}">
                  <a16:creationId xmlns:a16="http://schemas.microsoft.com/office/drawing/2014/main" id="{EC5A357E-B279-4C3B-AD01-434D6F2C5967}"/>
                </a:ext>
              </a:extLst>
            </p:cNvPr>
            <p:cNvSpPr/>
            <p:nvPr/>
          </p:nvSpPr>
          <p:spPr>
            <a:xfrm>
              <a:off x="7898686" y="4750947"/>
              <a:ext cx="148484" cy="88266"/>
            </a:xfrm>
            <a:custGeom>
              <a:avLst/>
              <a:gdLst/>
              <a:ahLst/>
              <a:cxnLst/>
              <a:rect l="l" t="t" r="r" b="b"/>
              <a:pathLst>
                <a:path w="937" h="557" extrusionOk="0">
                  <a:moveTo>
                    <a:pt x="804" y="0"/>
                  </a:moveTo>
                  <a:lnTo>
                    <a:pt x="791" y="413"/>
                  </a:lnTo>
                  <a:lnTo>
                    <a:pt x="0" y="433"/>
                  </a:lnTo>
                  <a:lnTo>
                    <a:pt x="20" y="556"/>
                  </a:lnTo>
                  <a:lnTo>
                    <a:pt x="937" y="556"/>
                  </a:lnTo>
                  <a:lnTo>
                    <a:pt x="937" y="10"/>
                  </a:lnTo>
                  <a:cubicBezTo>
                    <a:pt x="895" y="10"/>
                    <a:pt x="843" y="10"/>
                    <a:pt x="804" y="0"/>
                  </a:cubicBezTo>
                  <a:close/>
                </a:path>
              </a:pathLst>
            </a:custGeom>
            <a:solidFill>
              <a:srgbClr val="EE9E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5" name="Google Shape;2854;p67">
              <a:extLst>
                <a:ext uri="{FF2B5EF4-FFF2-40B4-BE49-F238E27FC236}">
                  <a16:creationId xmlns:a16="http://schemas.microsoft.com/office/drawing/2014/main" id="{A8147ADF-0518-4D7D-8D3F-A9075B8709C8}"/>
                </a:ext>
              </a:extLst>
            </p:cNvPr>
            <p:cNvSpPr/>
            <p:nvPr/>
          </p:nvSpPr>
          <p:spPr>
            <a:xfrm>
              <a:off x="7820404" y="4839054"/>
              <a:ext cx="246417" cy="175265"/>
            </a:xfrm>
            <a:custGeom>
              <a:avLst/>
              <a:gdLst/>
              <a:ahLst/>
              <a:cxnLst/>
              <a:rect l="l" t="t" r="r" b="b"/>
              <a:pathLst>
                <a:path w="1555" h="1106" extrusionOk="0">
                  <a:moveTo>
                    <a:pt x="472" y="0"/>
                  </a:moveTo>
                  <a:lnTo>
                    <a:pt x="534" y="546"/>
                  </a:lnTo>
                  <a:lnTo>
                    <a:pt x="494" y="608"/>
                  </a:lnTo>
                  <a:lnTo>
                    <a:pt x="359" y="699"/>
                  </a:lnTo>
                  <a:lnTo>
                    <a:pt x="10" y="855"/>
                  </a:lnTo>
                  <a:cubicBezTo>
                    <a:pt x="10" y="855"/>
                    <a:pt x="0" y="1040"/>
                    <a:pt x="205" y="1092"/>
                  </a:cubicBezTo>
                  <a:cubicBezTo>
                    <a:pt x="246" y="1102"/>
                    <a:pt x="320" y="1106"/>
                    <a:pt x="414" y="1106"/>
                  </a:cubicBezTo>
                  <a:cubicBezTo>
                    <a:pt x="800" y="1106"/>
                    <a:pt x="1513" y="1040"/>
                    <a:pt x="1513" y="1040"/>
                  </a:cubicBezTo>
                  <a:cubicBezTo>
                    <a:pt x="1555" y="885"/>
                    <a:pt x="1471" y="670"/>
                    <a:pt x="1471" y="670"/>
                  </a:cubicBezTo>
                  <a:lnTo>
                    <a:pt x="1461" y="586"/>
                  </a:lnTo>
                  <a:lnTo>
                    <a:pt x="1461" y="0"/>
                  </a:lnTo>
                  <a:close/>
                </a:path>
              </a:pathLst>
            </a:custGeom>
            <a:solidFill>
              <a:srgbClr val="E1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6" name="Google Shape;2855;p67">
              <a:extLst>
                <a:ext uri="{FF2B5EF4-FFF2-40B4-BE49-F238E27FC236}">
                  <a16:creationId xmlns:a16="http://schemas.microsoft.com/office/drawing/2014/main" id="{8E95367D-9419-463D-B8B9-BADABCF27A28}"/>
                </a:ext>
              </a:extLst>
            </p:cNvPr>
            <p:cNvSpPr/>
            <p:nvPr/>
          </p:nvSpPr>
          <p:spPr>
            <a:xfrm>
              <a:off x="7779203" y="4933817"/>
              <a:ext cx="287619" cy="88583"/>
            </a:xfrm>
            <a:custGeom>
              <a:avLst/>
              <a:gdLst/>
              <a:ahLst/>
              <a:cxnLst/>
              <a:rect l="l" t="t" r="r" b="b"/>
              <a:pathLst>
                <a:path w="1815" h="559" extrusionOk="0">
                  <a:moveTo>
                    <a:pt x="742" y="0"/>
                  </a:moveTo>
                  <a:lnTo>
                    <a:pt x="703" y="40"/>
                  </a:lnTo>
                  <a:cubicBezTo>
                    <a:pt x="826" y="72"/>
                    <a:pt x="1011" y="185"/>
                    <a:pt x="1103" y="247"/>
                  </a:cubicBezTo>
                  <a:cubicBezTo>
                    <a:pt x="1077" y="249"/>
                    <a:pt x="1052" y="250"/>
                    <a:pt x="1029" y="250"/>
                  </a:cubicBezTo>
                  <a:cubicBezTo>
                    <a:pt x="737" y="250"/>
                    <a:pt x="631" y="92"/>
                    <a:pt x="631" y="92"/>
                  </a:cubicBezTo>
                  <a:cubicBezTo>
                    <a:pt x="631" y="92"/>
                    <a:pt x="495" y="143"/>
                    <a:pt x="362" y="205"/>
                  </a:cubicBezTo>
                  <a:cubicBezTo>
                    <a:pt x="280" y="247"/>
                    <a:pt x="198" y="277"/>
                    <a:pt x="137" y="309"/>
                  </a:cubicBezTo>
                  <a:cubicBezTo>
                    <a:pt x="1" y="381"/>
                    <a:pt x="13" y="472"/>
                    <a:pt x="13" y="472"/>
                  </a:cubicBezTo>
                  <a:cubicBezTo>
                    <a:pt x="150" y="537"/>
                    <a:pt x="391" y="559"/>
                    <a:pt x="652" y="559"/>
                  </a:cubicBezTo>
                  <a:cubicBezTo>
                    <a:pt x="1173" y="559"/>
                    <a:pt x="1773" y="472"/>
                    <a:pt x="1773" y="472"/>
                  </a:cubicBezTo>
                  <a:cubicBezTo>
                    <a:pt x="1815" y="410"/>
                    <a:pt x="1805" y="329"/>
                    <a:pt x="1792" y="257"/>
                  </a:cubicBezTo>
                  <a:cubicBezTo>
                    <a:pt x="1773" y="143"/>
                    <a:pt x="1731" y="50"/>
                    <a:pt x="1731" y="50"/>
                  </a:cubicBezTo>
                  <a:cubicBezTo>
                    <a:pt x="1731" y="50"/>
                    <a:pt x="1701" y="124"/>
                    <a:pt x="1249" y="225"/>
                  </a:cubicBezTo>
                  <a:cubicBezTo>
                    <a:pt x="1217" y="225"/>
                    <a:pt x="1187" y="235"/>
                    <a:pt x="1165" y="235"/>
                  </a:cubicBezTo>
                  <a:cubicBezTo>
                    <a:pt x="1103" y="185"/>
                    <a:pt x="898" y="30"/>
                    <a:pt x="742" y="0"/>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7" name="Google Shape;2856;p67">
              <a:extLst>
                <a:ext uri="{FF2B5EF4-FFF2-40B4-BE49-F238E27FC236}">
                  <a16:creationId xmlns:a16="http://schemas.microsoft.com/office/drawing/2014/main" id="{304FC34C-169B-47C3-9C51-2F1AECDD9159}"/>
                </a:ext>
              </a:extLst>
            </p:cNvPr>
            <p:cNvSpPr/>
            <p:nvPr/>
          </p:nvSpPr>
          <p:spPr>
            <a:xfrm>
              <a:off x="7781263" y="4966303"/>
              <a:ext cx="283974" cy="55781"/>
            </a:xfrm>
            <a:custGeom>
              <a:avLst/>
              <a:gdLst/>
              <a:ahLst/>
              <a:cxnLst/>
              <a:rect l="l" t="t" r="r" b="b"/>
              <a:pathLst>
                <a:path w="1792" h="352" extrusionOk="0">
                  <a:moveTo>
                    <a:pt x="349" y="0"/>
                  </a:moveTo>
                  <a:cubicBezTo>
                    <a:pt x="267" y="42"/>
                    <a:pt x="185" y="72"/>
                    <a:pt x="124" y="104"/>
                  </a:cubicBezTo>
                  <a:cubicBezTo>
                    <a:pt x="10" y="166"/>
                    <a:pt x="0" y="247"/>
                    <a:pt x="0" y="267"/>
                  </a:cubicBezTo>
                  <a:cubicBezTo>
                    <a:pt x="134" y="329"/>
                    <a:pt x="381" y="351"/>
                    <a:pt x="638" y="351"/>
                  </a:cubicBezTo>
                  <a:cubicBezTo>
                    <a:pt x="1162" y="351"/>
                    <a:pt x="1760" y="267"/>
                    <a:pt x="1760" y="267"/>
                  </a:cubicBezTo>
                  <a:cubicBezTo>
                    <a:pt x="1779" y="228"/>
                    <a:pt x="1792" y="186"/>
                    <a:pt x="1792" y="134"/>
                  </a:cubicBezTo>
                  <a:cubicBezTo>
                    <a:pt x="1792" y="104"/>
                    <a:pt x="1792" y="72"/>
                    <a:pt x="1779" y="52"/>
                  </a:cubicBezTo>
                  <a:cubicBezTo>
                    <a:pt x="1512" y="166"/>
                    <a:pt x="1213" y="195"/>
                    <a:pt x="927" y="195"/>
                  </a:cubicBezTo>
                  <a:lnTo>
                    <a:pt x="875" y="195"/>
                  </a:lnTo>
                  <a:cubicBezTo>
                    <a:pt x="823" y="195"/>
                    <a:pt x="761" y="195"/>
                    <a:pt x="699" y="186"/>
                  </a:cubicBezTo>
                  <a:cubicBezTo>
                    <a:pt x="596" y="166"/>
                    <a:pt x="504" y="114"/>
                    <a:pt x="420" y="62"/>
                  </a:cubicBezTo>
                  <a:cubicBezTo>
                    <a:pt x="400" y="42"/>
                    <a:pt x="371" y="20"/>
                    <a:pt x="349" y="0"/>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8" name="Google Shape;2857;p67">
              <a:extLst>
                <a:ext uri="{FF2B5EF4-FFF2-40B4-BE49-F238E27FC236}">
                  <a16:creationId xmlns:a16="http://schemas.microsoft.com/office/drawing/2014/main" id="{CDD13C31-84BB-42C6-8A93-BEC787910939}"/>
                </a:ext>
              </a:extLst>
            </p:cNvPr>
            <p:cNvSpPr/>
            <p:nvPr/>
          </p:nvSpPr>
          <p:spPr>
            <a:xfrm>
              <a:off x="8127037" y="4613873"/>
              <a:ext cx="174790" cy="318044"/>
            </a:xfrm>
            <a:custGeom>
              <a:avLst/>
              <a:gdLst/>
              <a:ahLst/>
              <a:cxnLst/>
              <a:rect l="l" t="t" r="r" b="b"/>
              <a:pathLst>
                <a:path w="1103" h="2007" extrusionOk="0">
                  <a:moveTo>
                    <a:pt x="0" y="0"/>
                  </a:moveTo>
                  <a:lnTo>
                    <a:pt x="10" y="1997"/>
                  </a:lnTo>
                  <a:lnTo>
                    <a:pt x="855" y="2007"/>
                  </a:lnTo>
                  <a:lnTo>
                    <a:pt x="937" y="1298"/>
                  </a:lnTo>
                  <a:lnTo>
                    <a:pt x="1060" y="391"/>
                  </a:lnTo>
                  <a:lnTo>
                    <a:pt x="1102" y="0"/>
                  </a:ln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9" name="Google Shape;2858;p67">
              <a:extLst>
                <a:ext uri="{FF2B5EF4-FFF2-40B4-BE49-F238E27FC236}">
                  <a16:creationId xmlns:a16="http://schemas.microsoft.com/office/drawing/2014/main" id="{3EAEA929-97A7-41FA-AD3F-A723AD658259}"/>
                </a:ext>
              </a:extLst>
            </p:cNvPr>
            <p:cNvSpPr/>
            <p:nvPr/>
          </p:nvSpPr>
          <p:spPr>
            <a:xfrm>
              <a:off x="8127037" y="4749362"/>
              <a:ext cx="148484" cy="89851"/>
            </a:xfrm>
            <a:custGeom>
              <a:avLst/>
              <a:gdLst/>
              <a:ahLst/>
              <a:cxnLst/>
              <a:rect l="l" t="t" r="r" b="b"/>
              <a:pathLst>
                <a:path w="937" h="567" extrusionOk="0">
                  <a:moveTo>
                    <a:pt x="257" y="0"/>
                  </a:moveTo>
                  <a:cubicBezTo>
                    <a:pt x="176" y="10"/>
                    <a:pt x="92" y="20"/>
                    <a:pt x="0" y="20"/>
                  </a:cubicBezTo>
                  <a:lnTo>
                    <a:pt x="10" y="566"/>
                  </a:lnTo>
                  <a:lnTo>
                    <a:pt x="927" y="566"/>
                  </a:lnTo>
                  <a:lnTo>
                    <a:pt x="937" y="443"/>
                  </a:lnTo>
                  <a:lnTo>
                    <a:pt x="267" y="423"/>
                  </a:lnTo>
                  <a:lnTo>
                    <a:pt x="257" y="0"/>
                  </a:lnTo>
                  <a:close/>
                </a:path>
              </a:pathLst>
            </a:custGeom>
            <a:solidFill>
              <a:srgbClr val="EE9E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0" name="Google Shape;2859;p67">
              <a:extLst>
                <a:ext uri="{FF2B5EF4-FFF2-40B4-BE49-F238E27FC236}">
                  <a16:creationId xmlns:a16="http://schemas.microsoft.com/office/drawing/2014/main" id="{4710E8D0-D969-4D12-8552-D7A865C9AD48}"/>
                </a:ext>
              </a:extLst>
            </p:cNvPr>
            <p:cNvSpPr/>
            <p:nvPr/>
          </p:nvSpPr>
          <p:spPr>
            <a:xfrm>
              <a:off x="8110556" y="4839054"/>
              <a:ext cx="244832" cy="175265"/>
            </a:xfrm>
            <a:custGeom>
              <a:avLst/>
              <a:gdLst/>
              <a:ahLst/>
              <a:cxnLst/>
              <a:rect l="l" t="t" r="r" b="b"/>
              <a:pathLst>
                <a:path w="1545" h="1106" extrusionOk="0">
                  <a:moveTo>
                    <a:pt x="84" y="0"/>
                  </a:moveTo>
                  <a:lnTo>
                    <a:pt x="94" y="586"/>
                  </a:lnTo>
                  <a:lnTo>
                    <a:pt x="72" y="670"/>
                  </a:lnTo>
                  <a:cubicBezTo>
                    <a:pt x="72" y="670"/>
                    <a:pt x="0" y="885"/>
                    <a:pt x="32" y="1040"/>
                  </a:cubicBezTo>
                  <a:cubicBezTo>
                    <a:pt x="32" y="1040"/>
                    <a:pt x="751" y="1106"/>
                    <a:pt x="1134" y="1106"/>
                  </a:cubicBezTo>
                  <a:cubicBezTo>
                    <a:pt x="1228" y="1106"/>
                    <a:pt x="1301" y="1102"/>
                    <a:pt x="1340" y="1092"/>
                  </a:cubicBezTo>
                  <a:cubicBezTo>
                    <a:pt x="1545" y="1040"/>
                    <a:pt x="1545" y="855"/>
                    <a:pt x="1545" y="855"/>
                  </a:cubicBezTo>
                  <a:lnTo>
                    <a:pt x="1184" y="699"/>
                  </a:lnTo>
                  <a:lnTo>
                    <a:pt x="1060" y="608"/>
                  </a:lnTo>
                  <a:lnTo>
                    <a:pt x="1011" y="546"/>
                  </a:lnTo>
                  <a:lnTo>
                    <a:pt x="1073" y="0"/>
                  </a:lnTo>
                  <a:close/>
                </a:path>
              </a:pathLst>
            </a:custGeom>
            <a:solidFill>
              <a:srgbClr val="E1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1" name="Google Shape;2860;p67">
              <a:extLst>
                <a:ext uri="{FF2B5EF4-FFF2-40B4-BE49-F238E27FC236}">
                  <a16:creationId xmlns:a16="http://schemas.microsoft.com/office/drawing/2014/main" id="{49B09C0D-56B7-4FCF-863A-3F1C2039BD2E}"/>
                </a:ext>
              </a:extLst>
            </p:cNvPr>
            <p:cNvSpPr/>
            <p:nvPr/>
          </p:nvSpPr>
          <p:spPr>
            <a:xfrm>
              <a:off x="8110556" y="4933817"/>
              <a:ext cx="287619" cy="88583"/>
            </a:xfrm>
            <a:custGeom>
              <a:avLst/>
              <a:gdLst/>
              <a:ahLst/>
              <a:cxnLst/>
              <a:rect l="l" t="t" r="r" b="b"/>
              <a:pathLst>
                <a:path w="1815" h="559" extrusionOk="0">
                  <a:moveTo>
                    <a:pt x="1073" y="0"/>
                  </a:moveTo>
                  <a:cubicBezTo>
                    <a:pt x="917" y="30"/>
                    <a:pt x="712" y="185"/>
                    <a:pt x="650" y="235"/>
                  </a:cubicBezTo>
                  <a:cubicBezTo>
                    <a:pt x="618" y="235"/>
                    <a:pt x="598" y="225"/>
                    <a:pt x="566" y="225"/>
                  </a:cubicBezTo>
                  <a:cubicBezTo>
                    <a:pt x="104" y="124"/>
                    <a:pt x="84" y="50"/>
                    <a:pt x="84" y="50"/>
                  </a:cubicBezTo>
                  <a:cubicBezTo>
                    <a:pt x="84" y="50"/>
                    <a:pt x="23" y="163"/>
                    <a:pt x="10" y="287"/>
                  </a:cubicBezTo>
                  <a:cubicBezTo>
                    <a:pt x="0" y="358"/>
                    <a:pt x="10" y="420"/>
                    <a:pt x="32" y="472"/>
                  </a:cubicBezTo>
                  <a:cubicBezTo>
                    <a:pt x="32" y="472"/>
                    <a:pt x="636" y="559"/>
                    <a:pt x="1161" y="559"/>
                  </a:cubicBezTo>
                  <a:cubicBezTo>
                    <a:pt x="1423" y="559"/>
                    <a:pt x="1665" y="537"/>
                    <a:pt x="1802" y="472"/>
                  </a:cubicBezTo>
                  <a:cubicBezTo>
                    <a:pt x="1802" y="472"/>
                    <a:pt x="1814" y="381"/>
                    <a:pt x="1668" y="309"/>
                  </a:cubicBezTo>
                  <a:cubicBezTo>
                    <a:pt x="1597" y="267"/>
                    <a:pt x="1483" y="215"/>
                    <a:pt x="1382" y="173"/>
                  </a:cubicBezTo>
                  <a:cubicBezTo>
                    <a:pt x="1268" y="134"/>
                    <a:pt x="1184" y="92"/>
                    <a:pt x="1184" y="92"/>
                  </a:cubicBezTo>
                  <a:cubicBezTo>
                    <a:pt x="1184" y="92"/>
                    <a:pt x="1078" y="250"/>
                    <a:pt x="786" y="250"/>
                  </a:cubicBezTo>
                  <a:cubicBezTo>
                    <a:pt x="762" y="250"/>
                    <a:pt x="738" y="249"/>
                    <a:pt x="712" y="247"/>
                  </a:cubicBezTo>
                  <a:cubicBezTo>
                    <a:pt x="803" y="185"/>
                    <a:pt x="979" y="72"/>
                    <a:pt x="1102" y="40"/>
                  </a:cubicBezTo>
                  <a:lnTo>
                    <a:pt x="1073" y="0"/>
                  </a:ln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2" name="Google Shape;2861;p67">
              <a:extLst>
                <a:ext uri="{FF2B5EF4-FFF2-40B4-BE49-F238E27FC236}">
                  <a16:creationId xmlns:a16="http://schemas.microsoft.com/office/drawing/2014/main" id="{B3A35204-A071-45CC-AB7C-097795BC8878}"/>
                </a:ext>
              </a:extLst>
            </p:cNvPr>
            <p:cNvSpPr/>
            <p:nvPr/>
          </p:nvSpPr>
          <p:spPr>
            <a:xfrm>
              <a:off x="8112141" y="4961232"/>
              <a:ext cx="283974" cy="60852"/>
            </a:xfrm>
            <a:custGeom>
              <a:avLst/>
              <a:gdLst/>
              <a:ahLst/>
              <a:cxnLst/>
              <a:rect l="l" t="t" r="r" b="b"/>
              <a:pathLst>
                <a:path w="1792" h="384" extrusionOk="0">
                  <a:moveTo>
                    <a:pt x="1372" y="0"/>
                  </a:moveTo>
                  <a:cubicBezTo>
                    <a:pt x="1339" y="32"/>
                    <a:pt x="1297" y="62"/>
                    <a:pt x="1268" y="94"/>
                  </a:cubicBezTo>
                  <a:cubicBezTo>
                    <a:pt x="1174" y="146"/>
                    <a:pt x="1082" y="198"/>
                    <a:pt x="989" y="218"/>
                  </a:cubicBezTo>
                  <a:cubicBezTo>
                    <a:pt x="927" y="227"/>
                    <a:pt x="865" y="227"/>
                    <a:pt x="803" y="227"/>
                  </a:cubicBezTo>
                  <a:lnTo>
                    <a:pt x="764" y="227"/>
                  </a:lnTo>
                  <a:cubicBezTo>
                    <a:pt x="507" y="227"/>
                    <a:pt x="237" y="208"/>
                    <a:pt x="0" y="114"/>
                  </a:cubicBezTo>
                  <a:lnTo>
                    <a:pt x="0" y="166"/>
                  </a:lnTo>
                  <a:cubicBezTo>
                    <a:pt x="0" y="218"/>
                    <a:pt x="0" y="260"/>
                    <a:pt x="22" y="299"/>
                  </a:cubicBezTo>
                  <a:cubicBezTo>
                    <a:pt x="22" y="299"/>
                    <a:pt x="630" y="383"/>
                    <a:pt x="1144" y="383"/>
                  </a:cubicBezTo>
                  <a:cubicBezTo>
                    <a:pt x="1411" y="383"/>
                    <a:pt x="1648" y="361"/>
                    <a:pt x="1792" y="299"/>
                  </a:cubicBezTo>
                  <a:cubicBezTo>
                    <a:pt x="1792" y="279"/>
                    <a:pt x="1782" y="198"/>
                    <a:pt x="1658" y="136"/>
                  </a:cubicBezTo>
                  <a:cubicBezTo>
                    <a:pt x="1587" y="94"/>
                    <a:pt x="1473" y="42"/>
                    <a:pt x="1372" y="0"/>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3" name="Google Shape;2862;p67">
              <a:extLst>
                <a:ext uri="{FF2B5EF4-FFF2-40B4-BE49-F238E27FC236}">
                  <a16:creationId xmlns:a16="http://schemas.microsoft.com/office/drawing/2014/main" id="{B6837671-4688-4233-812E-38315C7A5692}"/>
                </a:ext>
              </a:extLst>
            </p:cNvPr>
            <p:cNvSpPr/>
            <p:nvPr/>
          </p:nvSpPr>
          <p:spPr>
            <a:xfrm>
              <a:off x="7627550" y="4044503"/>
              <a:ext cx="293957" cy="486337"/>
            </a:xfrm>
            <a:custGeom>
              <a:avLst/>
              <a:gdLst/>
              <a:ahLst/>
              <a:cxnLst/>
              <a:rect l="l" t="t" r="r" b="b"/>
              <a:pathLst>
                <a:path w="1855" h="3069" extrusionOk="0">
                  <a:moveTo>
                    <a:pt x="990" y="0"/>
                  </a:moveTo>
                  <a:cubicBezTo>
                    <a:pt x="980" y="52"/>
                    <a:pt x="970" y="92"/>
                    <a:pt x="948" y="134"/>
                  </a:cubicBezTo>
                  <a:cubicBezTo>
                    <a:pt x="918" y="247"/>
                    <a:pt x="990" y="371"/>
                    <a:pt x="948" y="485"/>
                  </a:cubicBezTo>
                  <a:cubicBezTo>
                    <a:pt x="805" y="967"/>
                    <a:pt x="557" y="1441"/>
                    <a:pt x="424" y="1925"/>
                  </a:cubicBezTo>
                  <a:lnTo>
                    <a:pt x="402" y="1987"/>
                  </a:lnTo>
                  <a:cubicBezTo>
                    <a:pt x="402" y="1987"/>
                    <a:pt x="43" y="2387"/>
                    <a:pt x="11" y="2501"/>
                  </a:cubicBezTo>
                  <a:cubicBezTo>
                    <a:pt x="0" y="2529"/>
                    <a:pt x="9" y="2539"/>
                    <a:pt x="29" y="2539"/>
                  </a:cubicBezTo>
                  <a:cubicBezTo>
                    <a:pt x="83" y="2539"/>
                    <a:pt x="216" y="2462"/>
                    <a:pt x="216" y="2462"/>
                  </a:cubicBezTo>
                  <a:lnTo>
                    <a:pt x="216" y="2462"/>
                  </a:lnTo>
                  <a:cubicBezTo>
                    <a:pt x="216" y="2462"/>
                    <a:pt x="31" y="2738"/>
                    <a:pt x="43" y="2790"/>
                  </a:cubicBezTo>
                  <a:cubicBezTo>
                    <a:pt x="45" y="2801"/>
                    <a:pt x="52" y="2805"/>
                    <a:pt x="63" y="2805"/>
                  </a:cubicBezTo>
                  <a:cubicBezTo>
                    <a:pt x="118" y="2805"/>
                    <a:pt x="270" y="2691"/>
                    <a:pt x="330" y="2605"/>
                  </a:cubicBezTo>
                  <a:lnTo>
                    <a:pt x="330" y="2605"/>
                  </a:lnTo>
                  <a:cubicBezTo>
                    <a:pt x="320" y="2625"/>
                    <a:pt x="187" y="2943"/>
                    <a:pt x="239" y="2985"/>
                  </a:cubicBezTo>
                  <a:cubicBezTo>
                    <a:pt x="242" y="2988"/>
                    <a:pt x="246" y="2990"/>
                    <a:pt x="251" y="2990"/>
                  </a:cubicBezTo>
                  <a:cubicBezTo>
                    <a:pt x="317" y="2990"/>
                    <a:pt x="496" y="2738"/>
                    <a:pt x="496" y="2738"/>
                  </a:cubicBezTo>
                  <a:lnTo>
                    <a:pt x="496" y="2738"/>
                  </a:lnTo>
                  <a:cubicBezTo>
                    <a:pt x="496" y="2738"/>
                    <a:pt x="414" y="3047"/>
                    <a:pt x="476" y="3067"/>
                  </a:cubicBezTo>
                  <a:cubicBezTo>
                    <a:pt x="478" y="3068"/>
                    <a:pt x="480" y="3069"/>
                    <a:pt x="483" y="3069"/>
                  </a:cubicBezTo>
                  <a:cubicBezTo>
                    <a:pt x="551" y="3069"/>
                    <a:pt x="733" y="2657"/>
                    <a:pt x="733" y="2657"/>
                  </a:cubicBezTo>
                  <a:cubicBezTo>
                    <a:pt x="733" y="2657"/>
                    <a:pt x="810" y="2794"/>
                    <a:pt x="870" y="2794"/>
                  </a:cubicBezTo>
                  <a:cubicBezTo>
                    <a:pt x="876" y="2794"/>
                    <a:pt x="881" y="2793"/>
                    <a:pt x="886" y="2790"/>
                  </a:cubicBezTo>
                  <a:cubicBezTo>
                    <a:pt x="948" y="2758"/>
                    <a:pt x="896" y="2234"/>
                    <a:pt x="896" y="2234"/>
                  </a:cubicBezTo>
                  <a:lnTo>
                    <a:pt x="1247" y="1616"/>
                  </a:lnTo>
                  <a:lnTo>
                    <a:pt x="1855" y="514"/>
                  </a:lnTo>
                  <a:cubicBezTo>
                    <a:pt x="1566" y="339"/>
                    <a:pt x="1279" y="176"/>
                    <a:pt x="990" y="0"/>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4" name="Google Shape;2863;p67">
              <a:extLst>
                <a:ext uri="{FF2B5EF4-FFF2-40B4-BE49-F238E27FC236}">
                  <a16:creationId xmlns:a16="http://schemas.microsoft.com/office/drawing/2014/main" id="{2E0B45B9-0BA7-4364-95EC-C15BD9794764}"/>
                </a:ext>
              </a:extLst>
            </p:cNvPr>
            <p:cNvSpPr/>
            <p:nvPr/>
          </p:nvSpPr>
          <p:spPr>
            <a:xfrm>
              <a:off x="8255870" y="4029608"/>
              <a:ext cx="293957" cy="486654"/>
            </a:xfrm>
            <a:custGeom>
              <a:avLst/>
              <a:gdLst/>
              <a:ahLst/>
              <a:cxnLst/>
              <a:rect l="l" t="t" r="r" b="b"/>
              <a:pathLst>
                <a:path w="1855" h="3071" extrusionOk="0">
                  <a:moveTo>
                    <a:pt x="865" y="0"/>
                  </a:moveTo>
                  <a:cubicBezTo>
                    <a:pt x="576" y="176"/>
                    <a:pt x="289" y="341"/>
                    <a:pt x="0" y="517"/>
                  </a:cubicBezTo>
                  <a:lnTo>
                    <a:pt x="618" y="1607"/>
                  </a:lnTo>
                  <a:lnTo>
                    <a:pt x="959" y="2224"/>
                  </a:lnTo>
                  <a:cubicBezTo>
                    <a:pt x="959" y="2224"/>
                    <a:pt x="907" y="2751"/>
                    <a:pt x="969" y="2780"/>
                  </a:cubicBezTo>
                  <a:cubicBezTo>
                    <a:pt x="974" y="2783"/>
                    <a:pt x="981" y="2785"/>
                    <a:pt x="987" y="2785"/>
                  </a:cubicBezTo>
                  <a:cubicBezTo>
                    <a:pt x="1047" y="2785"/>
                    <a:pt x="1122" y="2657"/>
                    <a:pt x="1122" y="2657"/>
                  </a:cubicBezTo>
                  <a:cubicBezTo>
                    <a:pt x="1122" y="2657"/>
                    <a:pt x="1308" y="3070"/>
                    <a:pt x="1375" y="3070"/>
                  </a:cubicBezTo>
                  <a:cubicBezTo>
                    <a:pt x="1376" y="3070"/>
                    <a:pt x="1378" y="3070"/>
                    <a:pt x="1379" y="3070"/>
                  </a:cubicBezTo>
                  <a:cubicBezTo>
                    <a:pt x="1441" y="3037"/>
                    <a:pt x="1359" y="2729"/>
                    <a:pt x="1359" y="2728"/>
                  </a:cubicBezTo>
                  <a:lnTo>
                    <a:pt x="1359" y="2728"/>
                  </a:lnTo>
                  <a:cubicBezTo>
                    <a:pt x="1359" y="2729"/>
                    <a:pt x="1548" y="2980"/>
                    <a:pt x="1606" y="2980"/>
                  </a:cubicBezTo>
                  <a:cubicBezTo>
                    <a:pt x="1610" y="2980"/>
                    <a:pt x="1613" y="2978"/>
                    <a:pt x="1616" y="2976"/>
                  </a:cubicBezTo>
                  <a:cubicBezTo>
                    <a:pt x="1667" y="2946"/>
                    <a:pt x="1538" y="2626"/>
                    <a:pt x="1525" y="2606"/>
                  </a:cubicBezTo>
                  <a:lnTo>
                    <a:pt x="1525" y="2606"/>
                  </a:lnTo>
                  <a:cubicBezTo>
                    <a:pt x="1586" y="2693"/>
                    <a:pt x="1742" y="2802"/>
                    <a:pt x="1802" y="2802"/>
                  </a:cubicBezTo>
                  <a:cubicBezTo>
                    <a:pt x="1813" y="2802"/>
                    <a:pt x="1820" y="2798"/>
                    <a:pt x="1824" y="2790"/>
                  </a:cubicBezTo>
                  <a:cubicBezTo>
                    <a:pt x="1824" y="2729"/>
                    <a:pt x="1638" y="2452"/>
                    <a:pt x="1638" y="2452"/>
                  </a:cubicBezTo>
                  <a:lnTo>
                    <a:pt x="1638" y="2452"/>
                  </a:lnTo>
                  <a:cubicBezTo>
                    <a:pt x="1638" y="2452"/>
                    <a:pt x="1771" y="2534"/>
                    <a:pt x="1826" y="2534"/>
                  </a:cubicBezTo>
                  <a:cubicBezTo>
                    <a:pt x="1845" y="2534"/>
                    <a:pt x="1855" y="2523"/>
                    <a:pt x="1843" y="2494"/>
                  </a:cubicBezTo>
                  <a:cubicBezTo>
                    <a:pt x="1811" y="2390"/>
                    <a:pt x="1453" y="1987"/>
                    <a:pt x="1453" y="1987"/>
                  </a:cubicBezTo>
                  <a:lnTo>
                    <a:pt x="1431" y="1916"/>
                  </a:lnTo>
                  <a:cubicBezTo>
                    <a:pt x="1297" y="1431"/>
                    <a:pt x="1040" y="999"/>
                    <a:pt x="897" y="517"/>
                  </a:cubicBezTo>
                  <a:cubicBezTo>
                    <a:pt x="865" y="403"/>
                    <a:pt x="937" y="238"/>
                    <a:pt x="907" y="124"/>
                  </a:cubicBezTo>
                  <a:cubicBezTo>
                    <a:pt x="897" y="84"/>
                    <a:pt x="875" y="42"/>
                    <a:pt x="865" y="0"/>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5" name="Google Shape;2864;p67">
              <a:extLst>
                <a:ext uri="{FF2B5EF4-FFF2-40B4-BE49-F238E27FC236}">
                  <a16:creationId xmlns:a16="http://schemas.microsoft.com/office/drawing/2014/main" id="{CD48B4F3-E15E-412F-9914-0416C2E23B6B}"/>
                </a:ext>
              </a:extLst>
            </p:cNvPr>
            <p:cNvSpPr/>
            <p:nvPr/>
          </p:nvSpPr>
          <p:spPr>
            <a:xfrm>
              <a:off x="7952248" y="3918840"/>
              <a:ext cx="277477" cy="269078"/>
            </a:xfrm>
            <a:custGeom>
              <a:avLst/>
              <a:gdLst/>
              <a:ahLst/>
              <a:cxnLst/>
              <a:rect l="l" t="t" r="r" b="b"/>
              <a:pathLst>
                <a:path w="1751" h="1698" extrusionOk="0">
                  <a:moveTo>
                    <a:pt x="115" y="0"/>
                  </a:moveTo>
                  <a:lnTo>
                    <a:pt x="1" y="514"/>
                  </a:lnTo>
                  <a:lnTo>
                    <a:pt x="228" y="1451"/>
                  </a:lnTo>
                  <a:lnTo>
                    <a:pt x="671" y="1698"/>
                  </a:lnTo>
                  <a:lnTo>
                    <a:pt x="1380" y="1616"/>
                  </a:lnTo>
                  <a:lnTo>
                    <a:pt x="1597" y="1102"/>
                  </a:lnTo>
                  <a:lnTo>
                    <a:pt x="1750" y="227"/>
                  </a:lnTo>
                  <a:lnTo>
                    <a:pt x="1617" y="0"/>
                  </a:lnTo>
                  <a:cubicBezTo>
                    <a:pt x="1565" y="277"/>
                    <a:pt x="1464" y="475"/>
                    <a:pt x="1360" y="608"/>
                  </a:cubicBezTo>
                  <a:cubicBezTo>
                    <a:pt x="1246" y="751"/>
                    <a:pt x="1069" y="823"/>
                    <a:pt x="892" y="823"/>
                  </a:cubicBezTo>
                  <a:cubicBezTo>
                    <a:pt x="715" y="823"/>
                    <a:pt x="537" y="751"/>
                    <a:pt x="424" y="608"/>
                  </a:cubicBezTo>
                  <a:cubicBezTo>
                    <a:pt x="206" y="351"/>
                    <a:pt x="115" y="0"/>
                    <a:pt x="115" y="0"/>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6" name="Google Shape;2865;p67">
              <a:extLst>
                <a:ext uri="{FF2B5EF4-FFF2-40B4-BE49-F238E27FC236}">
                  <a16:creationId xmlns:a16="http://schemas.microsoft.com/office/drawing/2014/main" id="{CF01D3D7-464D-4274-ABE8-4541EC9A0110}"/>
                </a:ext>
              </a:extLst>
            </p:cNvPr>
            <p:cNvSpPr/>
            <p:nvPr/>
          </p:nvSpPr>
          <p:spPr>
            <a:xfrm>
              <a:off x="7684915" y="3911867"/>
              <a:ext cx="287143" cy="236909"/>
            </a:xfrm>
            <a:custGeom>
              <a:avLst/>
              <a:gdLst/>
              <a:ahLst/>
              <a:cxnLst/>
              <a:rect l="l" t="t" r="r" b="b"/>
              <a:pathLst>
                <a:path w="1812" h="1495" extrusionOk="0">
                  <a:moveTo>
                    <a:pt x="1148" y="1"/>
                  </a:moveTo>
                  <a:cubicBezTo>
                    <a:pt x="959" y="1"/>
                    <a:pt x="730" y="68"/>
                    <a:pt x="514" y="311"/>
                  </a:cubicBezTo>
                  <a:cubicBezTo>
                    <a:pt x="0" y="899"/>
                    <a:pt x="566" y="1248"/>
                    <a:pt x="566" y="1248"/>
                  </a:cubicBezTo>
                  <a:lnTo>
                    <a:pt x="423" y="1495"/>
                  </a:lnTo>
                  <a:lnTo>
                    <a:pt x="1461" y="1495"/>
                  </a:lnTo>
                  <a:lnTo>
                    <a:pt x="1369" y="1309"/>
                  </a:lnTo>
                  <a:lnTo>
                    <a:pt x="1668" y="1270"/>
                  </a:lnTo>
                  <a:lnTo>
                    <a:pt x="1812" y="776"/>
                  </a:lnTo>
                  <a:lnTo>
                    <a:pt x="1555" y="106"/>
                  </a:lnTo>
                  <a:cubicBezTo>
                    <a:pt x="1555" y="106"/>
                    <a:pt x="1383" y="1"/>
                    <a:pt x="1148"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7" name="Google Shape;2866;p67">
              <a:extLst>
                <a:ext uri="{FF2B5EF4-FFF2-40B4-BE49-F238E27FC236}">
                  <a16:creationId xmlns:a16="http://schemas.microsoft.com/office/drawing/2014/main" id="{77D38360-55F0-4FCE-B1BD-EBBC039B6581}"/>
                </a:ext>
              </a:extLst>
            </p:cNvPr>
            <p:cNvSpPr/>
            <p:nvPr/>
          </p:nvSpPr>
          <p:spPr>
            <a:xfrm>
              <a:off x="8205319" y="3911867"/>
              <a:ext cx="298553" cy="236909"/>
            </a:xfrm>
            <a:custGeom>
              <a:avLst/>
              <a:gdLst/>
              <a:ahLst/>
              <a:cxnLst/>
              <a:rect l="l" t="t" r="r" b="b"/>
              <a:pathLst>
                <a:path w="1884" h="1495" extrusionOk="0">
                  <a:moveTo>
                    <a:pt x="690" y="1"/>
                  </a:moveTo>
                  <a:cubicBezTo>
                    <a:pt x="445" y="1"/>
                    <a:pt x="267" y="106"/>
                    <a:pt x="267" y="106"/>
                  </a:cubicBezTo>
                  <a:lnTo>
                    <a:pt x="0" y="785"/>
                  </a:lnTo>
                  <a:lnTo>
                    <a:pt x="144" y="1270"/>
                  </a:lnTo>
                  <a:lnTo>
                    <a:pt x="452" y="1309"/>
                  </a:lnTo>
                  <a:lnTo>
                    <a:pt x="361" y="1495"/>
                  </a:lnTo>
                  <a:lnTo>
                    <a:pt x="1431" y="1495"/>
                  </a:lnTo>
                  <a:lnTo>
                    <a:pt x="1298" y="1248"/>
                  </a:lnTo>
                  <a:cubicBezTo>
                    <a:pt x="1298" y="1248"/>
                    <a:pt x="1883" y="899"/>
                    <a:pt x="1349" y="311"/>
                  </a:cubicBezTo>
                  <a:cubicBezTo>
                    <a:pt x="1125" y="68"/>
                    <a:pt x="887" y="1"/>
                    <a:pt x="690"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8" name="Google Shape;2867;p67">
              <a:extLst>
                <a:ext uri="{FF2B5EF4-FFF2-40B4-BE49-F238E27FC236}">
                  <a16:creationId xmlns:a16="http://schemas.microsoft.com/office/drawing/2014/main" id="{5E65606F-0170-4195-97B2-86DCF3DDB6A0}"/>
                </a:ext>
              </a:extLst>
            </p:cNvPr>
            <p:cNvSpPr/>
            <p:nvPr/>
          </p:nvSpPr>
          <p:spPr>
            <a:xfrm>
              <a:off x="7666850" y="4509286"/>
              <a:ext cx="833856" cy="243406"/>
            </a:xfrm>
            <a:custGeom>
              <a:avLst/>
              <a:gdLst/>
              <a:ahLst/>
              <a:cxnLst/>
              <a:rect l="l" t="t" r="r" b="b"/>
              <a:pathLst>
                <a:path w="5262" h="1536" extrusionOk="0">
                  <a:moveTo>
                    <a:pt x="865" y="0"/>
                  </a:moveTo>
                  <a:lnTo>
                    <a:pt x="391" y="248"/>
                  </a:lnTo>
                  <a:lnTo>
                    <a:pt x="1" y="804"/>
                  </a:lnTo>
                  <a:cubicBezTo>
                    <a:pt x="1" y="804"/>
                    <a:pt x="958" y="1536"/>
                    <a:pt x="2546" y="1536"/>
                  </a:cubicBezTo>
                  <a:cubicBezTo>
                    <a:pt x="2579" y="1536"/>
                    <a:pt x="2613" y="1536"/>
                    <a:pt x="2647" y="1535"/>
                  </a:cubicBezTo>
                  <a:cubicBezTo>
                    <a:pt x="2681" y="1536"/>
                    <a:pt x="2714" y="1536"/>
                    <a:pt x="2747" y="1536"/>
                  </a:cubicBezTo>
                  <a:cubicBezTo>
                    <a:pt x="4323" y="1536"/>
                    <a:pt x="5261" y="804"/>
                    <a:pt x="5261" y="804"/>
                  </a:cubicBezTo>
                  <a:lnTo>
                    <a:pt x="4901" y="248"/>
                  </a:lnTo>
                  <a:lnTo>
                    <a:pt x="4416" y="0"/>
                  </a:lnTo>
                  <a:lnTo>
                    <a:pt x="2709" y="248"/>
                  </a:lnTo>
                  <a:lnTo>
                    <a:pt x="2647" y="784"/>
                  </a:lnTo>
                  <a:lnTo>
                    <a:pt x="2585" y="248"/>
                  </a:lnTo>
                  <a:lnTo>
                    <a:pt x="865" y="0"/>
                  </a:ln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9" name="Google Shape;2868;p67">
              <a:extLst>
                <a:ext uri="{FF2B5EF4-FFF2-40B4-BE49-F238E27FC236}">
                  <a16:creationId xmlns:a16="http://schemas.microsoft.com/office/drawing/2014/main" id="{CB6CA174-D068-485B-A743-53E62CF74C6A}"/>
                </a:ext>
              </a:extLst>
            </p:cNvPr>
            <p:cNvSpPr/>
            <p:nvPr/>
          </p:nvSpPr>
          <p:spPr>
            <a:xfrm>
              <a:off x="7714231" y="4566492"/>
              <a:ext cx="758584" cy="27890"/>
            </a:xfrm>
            <a:custGeom>
              <a:avLst/>
              <a:gdLst/>
              <a:ahLst/>
              <a:cxnLst/>
              <a:rect l="l" t="t" r="r" b="b"/>
              <a:pathLst>
                <a:path w="4787" h="176" extrusionOk="0">
                  <a:moveTo>
                    <a:pt x="4673" y="0"/>
                  </a:moveTo>
                  <a:lnTo>
                    <a:pt x="4673" y="0"/>
                  </a:lnTo>
                  <a:lnTo>
                    <a:pt x="4787" y="176"/>
                  </a:lnTo>
                  <a:lnTo>
                    <a:pt x="4787" y="176"/>
                  </a:lnTo>
                  <a:lnTo>
                    <a:pt x="4673" y="0"/>
                  </a:lnTo>
                  <a:close/>
                  <a:moveTo>
                    <a:pt x="10" y="0"/>
                  </a:moveTo>
                  <a:lnTo>
                    <a:pt x="1" y="32"/>
                  </a:lnTo>
                  <a:lnTo>
                    <a:pt x="1" y="32"/>
                  </a:lnTo>
                  <a:lnTo>
                    <a:pt x="10" y="0"/>
                  </a:lnTo>
                  <a:close/>
                </a:path>
              </a:pathLst>
            </a:custGeom>
            <a:solidFill>
              <a:srgbClr val="ACE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0" name="Google Shape;2869;p67">
              <a:extLst>
                <a:ext uri="{FF2B5EF4-FFF2-40B4-BE49-F238E27FC236}">
                  <a16:creationId xmlns:a16="http://schemas.microsoft.com/office/drawing/2014/main" id="{AE5E6023-92C3-49FD-B5AC-EDC0DCBAC2EA}"/>
                </a:ext>
              </a:extLst>
            </p:cNvPr>
            <p:cNvSpPr/>
            <p:nvPr/>
          </p:nvSpPr>
          <p:spPr>
            <a:xfrm>
              <a:off x="7714231" y="4566492"/>
              <a:ext cx="758584" cy="110927"/>
            </a:xfrm>
            <a:custGeom>
              <a:avLst/>
              <a:gdLst/>
              <a:ahLst/>
              <a:cxnLst/>
              <a:rect l="l" t="t" r="r" b="b"/>
              <a:pathLst>
                <a:path w="4787" h="700" extrusionOk="0">
                  <a:moveTo>
                    <a:pt x="10" y="0"/>
                  </a:moveTo>
                  <a:lnTo>
                    <a:pt x="1" y="32"/>
                  </a:lnTo>
                  <a:cubicBezTo>
                    <a:pt x="411" y="279"/>
                    <a:pt x="1164" y="638"/>
                    <a:pt x="2215" y="680"/>
                  </a:cubicBezTo>
                  <a:cubicBezTo>
                    <a:pt x="2358" y="700"/>
                    <a:pt x="2501" y="700"/>
                    <a:pt x="2647" y="700"/>
                  </a:cubicBezTo>
                  <a:cubicBezTo>
                    <a:pt x="3759" y="700"/>
                    <a:pt x="4540" y="329"/>
                    <a:pt x="4787" y="176"/>
                  </a:cubicBezTo>
                  <a:lnTo>
                    <a:pt x="4673" y="0"/>
                  </a:lnTo>
                  <a:cubicBezTo>
                    <a:pt x="4377" y="176"/>
                    <a:pt x="3623" y="527"/>
                    <a:pt x="2491" y="527"/>
                  </a:cubicBezTo>
                  <a:lnTo>
                    <a:pt x="2202" y="527"/>
                  </a:lnTo>
                  <a:cubicBezTo>
                    <a:pt x="1061" y="527"/>
                    <a:pt x="309" y="176"/>
                    <a:pt x="10" y="0"/>
                  </a:cubicBezTo>
                  <a:close/>
                </a:path>
              </a:pathLst>
            </a:custGeom>
            <a:solidFill>
              <a:srgbClr val="AC8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1" name="Google Shape;2870;p67">
              <a:extLst>
                <a:ext uri="{FF2B5EF4-FFF2-40B4-BE49-F238E27FC236}">
                  <a16:creationId xmlns:a16="http://schemas.microsoft.com/office/drawing/2014/main" id="{4429D3CD-EB45-4F45-96DC-01164C00F201}"/>
                </a:ext>
              </a:extLst>
            </p:cNvPr>
            <p:cNvSpPr/>
            <p:nvPr/>
          </p:nvSpPr>
          <p:spPr>
            <a:xfrm>
              <a:off x="7693155" y="4261444"/>
              <a:ext cx="786474" cy="388879"/>
            </a:xfrm>
            <a:custGeom>
              <a:avLst/>
              <a:gdLst/>
              <a:ahLst/>
              <a:cxnLst/>
              <a:rect l="l" t="t" r="r" b="b"/>
              <a:pathLst>
                <a:path w="4963" h="2454" extrusionOk="0">
                  <a:moveTo>
                    <a:pt x="1863" y="0"/>
                  </a:moveTo>
                  <a:lnTo>
                    <a:pt x="1359" y="186"/>
                  </a:lnTo>
                  <a:cubicBezTo>
                    <a:pt x="1359" y="186"/>
                    <a:pt x="618" y="546"/>
                    <a:pt x="0" y="1834"/>
                  </a:cubicBezTo>
                  <a:cubicBezTo>
                    <a:pt x="0" y="1834"/>
                    <a:pt x="825" y="2453"/>
                    <a:pt x="2342" y="2453"/>
                  </a:cubicBezTo>
                  <a:cubicBezTo>
                    <a:pt x="2388" y="2453"/>
                    <a:pt x="2434" y="2453"/>
                    <a:pt x="2481" y="2452"/>
                  </a:cubicBezTo>
                  <a:cubicBezTo>
                    <a:pt x="2528" y="2453"/>
                    <a:pt x="2574" y="2453"/>
                    <a:pt x="2620" y="2453"/>
                  </a:cubicBezTo>
                  <a:cubicBezTo>
                    <a:pt x="4138" y="2453"/>
                    <a:pt x="4962" y="1834"/>
                    <a:pt x="4962" y="1834"/>
                  </a:cubicBezTo>
                  <a:cubicBezTo>
                    <a:pt x="4292" y="475"/>
                    <a:pt x="3603" y="186"/>
                    <a:pt x="3603" y="186"/>
                  </a:cubicBezTo>
                  <a:lnTo>
                    <a:pt x="3089" y="0"/>
                  </a:ln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2" name="Google Shape;2871;p67">
              <a:extLst>
                <a:ext uri="{FF2B5EF4-FFF2-40B4-BE49-F238E27FC236}">
                  <a16:creationId xmlns:a16="http://schemas.microsoft.com/office/drawing/2014/main" id="{B830A6CC-D6EB-4BD9-B068-67C2DAD39DA1}"/>
                </a:ext>
              </a:extLst>
            </p:cNvPr>
            <p:cNvSpPr/>
            <p:nvPr/>
          </p:nvSpPr>
          <p:spPr>
            <a:xfrm>
              <a:off x="7693155" y="4287591"/>
              <a:ext cx="786474" cy="362415"/>
            </a:xfrm>
            <a:custGeom>
              <a:avLst/>
              <a:gdLst/>
              <a:ahLst/>
              <a:cxnLst/>
              <a:rect l="l" t="t" r="r" b="b"/>
              <a:pathLst>
                <a:path w="4963" h="2287" extrusionOk="0">
                  <a:moveTo>
                    <a:pt x="3551" y="1"/>
                  </a:moveTo>
                  <a:lnTo>
                    <a:pt x="3551" y="1"/>
                  </a:lnTo>
                  <a:cubicBezTo>
                    <a:pt x="4087" y="742"/>
                    <a:pt x="3583" y="1822"/>
                    <a:pt x="2481" y="1916"/>
                  </a:cubicBezTo>
                  <a:cubicBezTo>
                    <a:pt x="2348" y="1916"/>
                    <a:pt x="2202" y="1926"/>
                    <a:pt x="2059" y="1926"/>
                  </a:cubicBezTo>
                  <a:lnTo>
                    <a:pt x="1769" y="1926"/>
                  </a:lnTo>
                  <a:cubicBezTo>
                    <a:pt x="1018" y="1926"/>
                    <a:pt x="433" y="1770"/>
                    <a:pt x="20" y="1617"/>
                  </a:cubicBezTo>
                  <a:cubicBezTo>
                    <a:pt x="20" y="1637"/>
                    <a:pt x="10" y="1647"/>
                    <a:pt x="0" y="1669"/>
                  </a:cubicBezTo>
                  <a:cubicBezTo>
                    <a:pt x="0" y="1669"/>
                    <a:pt x="823" y="2287"/>
                    <a:pt x="2335" y="2287"/>
                  </a:cubicBezTo>
                  <a:lnTo>
                    <a:pt x="2624" y="2287"/>
                  </a:lnTo>
                  <a:cubicBezTo>
                    <a:pt x="4139" y="2287"/>
                    <a:pt x="4962" y="1669"/>
                    <a:pt x="4962" y="1669"/>
                  </a:cubicBezTo>
                  <a:cubicBezTo>
                    <a:pt x="4848" y="1451"/>
                    <a:pt x="4745" y="1256"/>
                    <a:pt x="4633" y="1091"/>
                  </a:cubicBezTo>
                  <a:cubicBezTo>
                    <a:pt x="4591" y="1009"/>
                    <a:pt x="4539" y="937"/>
                    <a:pt x="4488" y="876"/>
                  </a:cubicBezTo>
                  <a:cubicBezTo>
                    <a:pt x="4003" y="186"/>
                    <a:pt x="3603" y="21"/>
                    <a:pt x="3603" y="21"/>
                  </a:cubicBezTo>
                  <a:lnTo>
                    <a:pt x="3551" y="1"/>
                  </a:lnTo>
                  <a:close/>
                </a:path>
              </a:pathLst>
            </a:custGeom>
            <a:solidFill>
              <a:srgbClr val="4075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3" name="Google Shape;2872;p67">
              <a:extLst>
                <a:ext uri="{FF2B5EF4-FFF2-40B4-BE49-F238E27FC236}">
                  <a16:creationId xmlns:a16="http://schemas.microsoft.com/office/drawing/2014/main" id="{E0132A76-A25D-4940-8B2E-30E8FE7FF05E}"/>
                </a:ext>
              </a:extLst>
            </p:cNvPr>
            <p:cNvSpPr/>
            <p:nvPr/>
          </p:nvSpPr>
          <p:spPr>
            <a:xfrm>
              <a:off x="8161107" y="4297416"/>
              <a:ext cx="88266" cy="128993"/>
            </a:xfrm>
            <a:custGeom>
              <a:avLst/>
              <a:gdLst/>
              <a:ahLst/>
              <a:cxnLst/>
              <a:rect l="l" t="t" r="r" b="b"/>
              <a:pathLst>
                <a:path w="557" h="814" extrusionOk="0">
                  <a:moveTo>
                    <a:pt x="218" y="1"/>
                  </a:moveTo>
                  <a:lnTo>
                    <a:pt x="0" y="20"/>
                  </a:lnTo>
                  <a:lnTo>
                    <a:pt x="12" y="20"/>
                  </a:lnTo>
                  <a:cubicBezTo>
                    <a:pt x="237" y="20"/>
                    <a:pt x="484" y="814"/>
                    <a:pt x="484" y="814"/>
                  </a:cubicBezTo>
                  <a:cubicBezTo>
                    <a:pt x="556" y="268"/>
                    <a:pt x="218" y="1"/>
                    <a:pt x="218" y="1"/>
                  </a:cubicBezTo>
                  <a:close/>
                </a:path>
              </a:pathLst>
            </a:custGeom>
            <a:solidFill>
              <a:srgbClr val="4075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4" name="Google Shape;2873;p67">
              <a:extLst>
                <a:ext uri="{FF2B5EF4-FFF2-40B4-BE49-F238E27FC236}">
                  <a16:creationId xmlns:a16="http://schemas.microsoft.com/office/drawing/2014/main" id="{9440B948-923F-447C-AB1A-CF2D965D0645}"/>
                </a:ext>
              </a:extLst>
            </p:cNvPr>
            <p:cNvSpPr/>
            <p:nvPr/>
          </p:nvSpPr>
          <p:spPr>
            <a:xfrm>
              <a:off x="7953833" y="4297416"/>
              <a:ext cx="88266" cy="128993"/>
            </a:xfrm>
            <a:custGeom>
              <a:avLst/>
              <a:gdLst/>
              <a:ahLst/>
              <a:cxnLst/>
              <a:rect l="l" t="t" r="r" b="b"/>
              <a:pathLst>
                <a:path w="557" h="814" extrusionOk="0">
                  <a:moveTo>
                    <a:pt x="342" y="1"/>
                  </a:moveTo>
                  <a:cubicBezTo>
                    <a:pt x="342" y="1"/>
                    <a:pt x="1" y="268"/>
                    <a:pt x="73" y="814"/>
                  </a:cubicBezTo>
                  <a:cubicBezTo>
                    <a:pt x="73" y="814"/>
                    <a:pt x="320" y="20"/>
                    <a:pt x="547" y="20"/>
                  </a:cubicBezTo>
                  <a:lnTo>
                    <a:pt x="557" y="20"/>
                  </a:lnTo>
                  <a:lnTo>
                    <a:pt x="342" y="1"/>
                  </a:lnTo>
                  <a:close/>
                </a:path>
              </a:pathLst>
            </a:custGeom>
            <a:solidFill>
              <a:srgbClr val="4075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5" name="Google Shape;2874;p67">
              <a:extLst>
                <a:ext uri="{FF2B5EF4-FFF2-40B4-BE49-F238E27FC236}">
                  <a16:creationId xmlns:a16="http://schemas.microsoft.com/office/drawing/2014/main" id="{5124E94D-8725-4527-8916-091826E336F1}"/>
                </a:ext>
              </a:extLst>
            </p:cNvPr>
            <p:cNvSpPr/>
            <p:nvPr/>
          </p:nvSpPr>
          <p:spPr>
            <a:xfrm>
              <a:off x="7898686" y="3918840"/>
              <a:ext cx="385076" cy="387295"/>
            </a:xfrm>
            <a:custGeom>
              <a:avLst/>
              <a:gdLst/>
              <a:ahLst/>
              <a:cxnLst/>
              <a:rect l="l" t="t" r="r" b="b"/>
              <a:pathLst>
                <a:path w="2430" h="2444" extrusionOk="0">
                  <a:moveTo>
                    <a:pt x="154" y="0"/>
                  </a:moveTo>
                  <a:lnTo>
                    <a:pt x="10" y="1122"/>
                  </a:lnTo>
                  <a:cubicBezTo>
                    <a:pt x="0" y="1226"/>
                    <a:pt x="30" y="1339"/>
                    <a:pt x="102" y="1421"/>
                  </a:cubicBezTo>
                  <a:lnTo>
                    <a:pt x="297" y="1658"/>
                  </a:lnTo>
                  <a:lnTo>
                    <a:pt x="297" y="2306"/>
                  </a:lnTo>
                  <a:cubicBezTo>
                    <a:pt x="297" y="2306"/>
                    <a:pt x="729" y="2429"/>
                    <a:pt x="1112" y="2439"/>
                  </a:cubicBezTo>
                  <a:cubicBezTo>
                    <a:pt x="1161" y="2442"/>
                    <a:pt x="1208" y="2443"/>
                    <a:pt x="1255" y="2443"/>
                  </a:cubicBezTo>
                  <a:cubicBezTo>
                    <a:pt x="1738" y="2443"/>
                    <a:pt x="2140" y="2306"/>
                    <a:pt x="2140" y="2306"/>
                  </a:cubicBezTo>
                  <a:lnTo>
                    <a:pt x="2140" y="1658"/>
                  </a:lnTo>
                  <a:lnTo>
                    <a:pt x="2326" y="1421"/>
                  </a:lnTo>
                  <a:cubicBezTo>
                    <a:pt x="2397" y="1339"/>
                    <a:pt x="2429" y="1226"/>
                    <a:pt x="2420" y="1122"/>
                  </a:cubicBezTo>
                  <a:lnTo>
                    <a:pt x="2274" y="0"/>
                  </a:lnTo>
                  <a:lnTo>
                    <a:pt x="1955" y="0"/>
                  </a:lnTo>
                  <a:lnTo>
                    <a:pt x="1864" y="660"/>
                  </a:lnTo>
                  <a:cubicBezTo>
                    <a:pt x="1832" y="885"/>
                    <a:pt x="1678" y="1080"/>
                    <a:pt x="1461" y="1184"/>
                  </a:cubicBezTo>
                  <a:cubicBezTo>
                    <a:pt x="1347" y="1236"/>
                    <a:pt x="1276" y="1246"/>
                    <a:pt x="1236" y="1246"/>
                  </a:cubicBezTo>
                  <a:lnTo>
                    <a:pt x="1236" y="1226"/>
                  </a:lnTo>
                  <a:cubicBezTo>
                    <a:pt x="1236" y="1226"/>
                    <a:pt x="1236" y="1236"/>
                    <a:pt x="1214" y="1236"/>
                  </a:cubicBezTo>
                  <a:cubicBezTo>
                    <a:pt x="1204" y="1236"/>
                    <a:pt x="1194" y="1226"/>
                    <a:pt x="1194" y="1226"/>
                  </a:cubicBezTo>
                  <a:lnTo>
                    <a:pt x="1194" y="1246"/>
                  </a:lnTo>
                  <a:cubicBezTo>
                    <a:pt x="1152" y="1246"/>
                    <a:pt x="1090" y="1236"/>
                    <a:pt x="977" y="1184"/>
                  </a:cubicBezTo>
                  <a:cubicBezTo>
                    <a:pt x="752" y="1080"/>
                    <a:pt x="606" y="885"/>
                    <a:pt x="576" y="660"/>
                  </a:cubicBezTo>
                  <a:lnTo>
                    <a:pt x="482" y="0"/>
                  </a:ln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6" name="Google Shape;2875;p67">
              <a:extLst>
                <a:ext uri="{FF2B5EF4-FFF2-40B4-BE49-F238E27FC236}">
                  <a16:creationId xmlns:a16="http://schemas.microsoft.com/office/drawing/2014/main" id="{34B9C322-82F1-4D2B-9C99-C806338A0D12}"/>
                </a:ext>
              </a:extLst>
            </p:cNvPr>
            <p:cNvSpPr/>
            <p:nvPr/>
          </p:nvSpPr>
          <p:spPr>
            <a:xfrm>
              <a:off x="8016110" y="4170167"/>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0"/>
                  </a:cubicBezTo>
                  <a:lnTo>
                    <a:pt x="40" y="10"/>
                  </a:lnTo>
                  <a:lnTo>
                    <a:pt x="40"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7" name="Google Shape;2876;p67">
              <a:extLst>
                <a:ext uri="{FF2B5EF4-FFF2-40B4-BE49-F238E27FC236}">
                  <a16:creationId xmlns:a16="http://schemas.microsoft.com/office/drawing/2014/main" id="{62528E58-5E2E-4C0C-9734-15AC8600F0CD}"/>
                </a:ext>
              </a:extLst>
            </p:cNvPr>
            <p:cNvSpPr/>
            <p:nvPr/>
          </p:nvSpPr>
          <p:spPr>
            <a:xfrm>
              <a:off x="8019279" y="4170167"/>
              <a:ext cx="166549" cy="47223"/>
            </a:xfrm>
            <a:custGeom>
              <a:avLst/>
              <a:gdLst/>
              <a:ahLst/>
              <a:cxnLst/>
              <a:rect l="l" t="t" r="r" b="b"/>
              <a:pathLst>
                <a:path w="1051" h="298" extrusionOk="0">
                  <a:moveTo>
                    <a:pt x="1019" y="1"/>
                  </a:moveTo>
                  <a:cubicBezTo>
                    <a:pt x="999" y="20"/>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8" name="Google Shape;2877;p67">
              <a:extLst>
                <a:ext uri="{FF2B5EF4-FFF2-40B4-BE49-F238E27FC236}">
                  <a16:creationId xmlns:a16="http://schemas.microsoft.com/office/drawing/2014/main" id="{CE802C71-7294-4A8B-90BC-AAB6BA24AFFA}"/>
                </a:ext>
              </a:extLst>
            </p:cNvPr>
            <p:cNvSpPr/>
            <p:nvPr/>
          </p:nvSpPr>
          <p:spPr>
            <a:xfrm>
              <a:off x="8016110" y="4209309"/>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1"/>
                  </a:cubicBezTo>
                  <a:cubicBezTo>
                    <a:pt x="40" y="11"/>
                    <a:pt x="40" y="1"/>
                    <a:pt x="40" y="1"/>
                  </a:cubicBez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9" name="Google Shape;2878;p67">
              <a:extLst>
                <a:ext uri="{FF2B5EF4-FFF2-40B4-BE49-F238E27FC236}">
                  <a16:creationId xmlns:a16="http://schemas.microsoft.com/office/drawing/2014/main" id="{6FE7F3E2-2AD9-4E78-B0A4-4E4514711B08}"/>
                </a:ext>
              </a:extLst>
            </p:cNvPr>
            <p:cNvSpPr/>
            <p:nvPr/>
          </p:nvSpPr>
          <p:spPr>
            <a:xfrm>
              <a:off x="8019279" y="4209309"/>
              <a:ext cx="166549" cy="47223"/>
            </a:xfrm>
            <a:custGeom>
              <a:avLst/>
              <a:gdLst/>
              <a:ahLst/>
              <a:cxnLst/>
              <a:rect l="l" t="t" r="r" b="b"/>
              <a:pathLst>
                <a:path w="1051" h="298" extrusionOk="0">
                  <a:moveTo>
                    <a:pt x="1019" y="1"/>
                  </a:moveTo>
                  <a:cubicBezTo>
                    <a:pt x="999" y="11"/>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90" name="Group 89">
            <a:extLst>
              <a:ext uri="{FF2B5EF4-FFF2-40B4-BE49-F238E27FC236}">
                <a16:creationId xmlns:a16="http://schemas.microsoft.com/office/drawing/2014/main" id="{E5F66840-F6ED-430F-B993-391E99F2EC51}"/>
              </a:ext>
            </a:extLst>
          </p:cNvPr>
          <p:cNvGrpSpPr/>
          <p:nvPr/>
        </p:nvGrpSpPr>
        <p:grpSpPr>
          <a:xfrm>
            <a:off x="3979881" y="242909"/>
            <a:ext cx="6855113" cy="5460208"/>
            <a:chOff x="3203287" y="1160252"/>
            <a:chExt cx="5696678" cy="4537496"/>
          </a:xfrm>
        </p:grpSpPr>
        <p:grpSp>
          <p:nvGrpSpPr>
            <p:cNvPr id="91" name="组合 4">
              <a:extLst>
                <a:ext uri="{FF2B5EF4-FFF2-40B4-BE49-F238E27FC236}">
                  <a16:creationId xmlns:a16="http://schemas.microsoft.com/office/drawing/2014/main" id="{633D425F-568F-4A61-8E1A-100F0B5A84F9}"/>
                </a:ext>
              </a:extLst>
            </p:cNvPr>
            <p:cNvGrpSpPr/>
            <p:nvPr/>
          </p:nvGrpSpPr>
          <p:grpSpPr>
            <a:xfrm>
              <a:off x="3827252" y="1160252"/>
              <a:ext cx="4537496" cy="4537496"/>
              <a:chOff x="1411309" y="921917"/>
              <a:chExt cx="4537496" cy="4537496"/>
            </a:xfrm>
          </p:grpSpPr>
          <p:sp>
            <p:nvSpPr>
              <p:cNvPr id="100" name="椭圆 5">
                <a:extLst>
                  <a:ext uri="{FF2B5EF4-FFF2-40B4-BE49-F238E27FC236}">
                    <a16:creationId xmlns:a16="http://schemas.microsoft.com/office/drawing/2014/main" id="{6D7EAF77-4E4D-493D-A379-CF6B8543126A}"/>
                  </a:ext>
                </a:extLst>
              </p:cNvPr>
              <p:cNvSpPr/>
              <p:nvPr/>
            </p:nvSpPr>
            <p:spPr>
              <a:xfrm>
                <a:off x="1411309" y="921917"/>
                <a:ext cx="4537496" cy="4537496"/>
              </a:xfrm>
              <a:prstGeom prst="ellipse">
                <a:avLst/>
              </a:prstGeom>
              <a:solidFill>
                <a:srgbClr val="F5FAFD"/>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01" name="椭圆 7">
                <a:extLst>
                  <a:ext uri="{FF2B5EF4-FFF2-40B4-BE49-F238E27FC236}">
                    <a16:creationId xmlns:a16="http://schemas.microsoft.com/office/drawing/2014/main" id="{8FC44799-1555-4374-8425-4B9235490F7A}"/>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92" name="图片 9">
              <a:extLst>
                <a:ext uri="{FF2B5EF4-FFF2-40B4-BE49-F238E27FC236}">
                  <a16:creationId xmlns:a16="http://schemas.microsoft.com/office/drawing/2014/main" id="{B01C5F26-84E1-4948-99C2-EC422EF9582F}"/>
                </a:ext>
              </a:extLst>
            </p:cNvPr>
            <p:cNvPicPr>
              <a:picLocks noChangeAspect="1"/>
            </p:cNvPicPr>
            <p:nvPr/>
          </p:nvPicPr>
          <p:blipFill>
            <a:blip r:embed="rId8"/>
            <a:stretch>
              <a:fillRect/>
            </a:stretch>
          </p:blipFill>
          <p:spPr>
            <a:xfrm>
              <a:off x="3203287" y="2827901"/>
              <a:ext cx="388181" cy="438267"/>
            </a:xfrm>
            <a:prstGeom prst="rect">
              <a:avLst/>
            </a:prstGeom>
          </p:spPr>
        </p:pic>
        <p:pic>
          <p:nvPicPr>
            <p:cNvPr id="93" name="图片 10">
              <a:extLst>
                <a:ext uri="{FF2B5EF4-FFF2-40B4-BE49-F238E27FC236}">
                  <a16:creationId xmlns:a16="http://schemas.microsoft.com/office/drawing/2014/main" id="{AB99E08C-E9DD-4738-9AF7-F88277626549}"/>
                </a:ext>
              </a:extLst>
            </p:cNvPr>
            <p:cNvPicPr>
              <a:picLocks noChangeAspect="1"/>
            </p:cNvPicPr>
            <p:nvPr/>
          </p:nvPicPr>
          <p:blipFill>
            <a:blip r:embed="rId8"/>
            <a:stretch>
              <a:fillRect/>
            </a:stretch>
          </p:blipFill>
          <p:spPr>
            <a:xfrm>
              <a:off x="3321179" y="3429000"/>
              <a:ext cx="388181" cy="438267"/>
            </a:xfrm>
            <a:prstGeom prst="rect">
              <a:avLst/>
            </a:prstGeom>
          </p:spPr>
        </p:pic>
        <p:pic>
          <p:nvPicPr>
            <p:cNvPr id="94" name="图片 11">
              <a:extLst>
                <a:ext uri="{FF2B5EF4-FFF2-40B4-BE49-F238E27FC236}">
                  <a16:creationId xmlns:a16="http://schemas.microsoft.com/office/drawing/2014/main" id="{128DFD81-F3E4-4698-8209-F556202CA277}"/>
                </a:ext>
              </a:extLst>
            </p:cNvPr>
            <p:cNvPicPr>
              <a:picLocks noChangeAspect="1"/>
            </p:cNvPicPr>
            <p:nvPr/>
          </p:nvPicPr>
          <p:blipFill>
            <a:blip r:embed="rId8"/>
            <a:stretch>
              <a:fillRect/>
            </a:stretch>
          </p:blipFill>
          <p:spPr>
            <a:xfrm>
              <a:off x="3470360" y="4030099"/>
              <a:ext cx="388181" cy="438267"/>
            </a:xfrm>
            <a:prstGeom prst="rect">
              <a:avLst/>
            </a:prstGeom>
          </p:spPr>
        </p:pic>
        <p:pic>
          <p:nvPicPr>
            <p:cNvPr id="95" name="图片 12">
              <a:extLst>
                <a:ext uri="{FF2B5EF4-FFF2-40B4-BE49-F238E27FC236}">
                  <a16:creationId xmlns:a16="http://schemas.microsoft.com/office/drawing/2014/main" id="{1CCD88A0-09F6-4EAA-BA99-33F6F1051282}"/>
                </a:ext>
              </a:extLst>
            </p:cNvPr>
            <p:cNvPicPr>
              <a:picLocks noChangeAspect="1"/>
            </p:cNvPicPr>
            <p:nvPr/>
          </p:nvPicPr>
          <p:blipFill>
            <a:blip r:embed="rId8"/>
            <a:stretch>
              <a:fillRect/>
            </a:stretch>
          </p:blipFill>
          <p:spPr>
            <a:xfrm>
              <a:off x="8511784" y="2830793"/>
              <a:ext cx="388181" cy="438267"/>
            </a:xfrm>
            <a:prstGeom prst="rect">
              <a:avLst/>
            </a:prstGeom>
          </p:spPr>
        </p:pic>
        <p:pic>
          <p:nvPicPr>
            <p:cNvPr id="96" name="图片 13">
              <a:extLst>
                <a:ext uri="{FF2B5EF4-FFF2-40B4-BE49-F238E27FC236}">
                  <a16:creationId xmlns:a16="http://schemas.microsoft.com/office/drawing/2014/main" id="{EA43574F-77F9-44B8-8EFA-D6740A0794EB}"/>
                </a:ext>
              </a:extLst>
            </p:cNvPr>
            <p:cNvPicPr>
              <a:picLocks noChangeAspect="1"/>
            </p:cNvPicPr>
            <p:nvPr/>
          </p:nvPicPr>
          <p:blipFill>
            <a:blip r:embed="rId8"/>
            <a:stretch>
              <a:fillRect/>
            </a:stretch>
          </p:blipFill>
          <p:spPr>
            <a:xfrm>
              <a:off x="8482640" y="3429000"/>
              <a:ext cx="388181" cy="438267"/>
            </a:xfrm>
            <a:prstGeom prst="rect">
              <a:avLst/>
            </a:prstGeom>
          </p:spPr>
        </p:pic>
        <p:pic>
          <p:nvPicPr>
            <p:cNvPr id="97" name="图片 14">
              <a:extLst>
                <a:ext uri="{FF2B5EF4-FFF2-40B4-BE49-F238E27FC236}">
                  <a16:creationId xmlns:a16="http://schemas.microsoft.com/office/drawing/2014/main" id="{6F50E6A6-B2AD-4A22-806F-8F2ED34103BC}"/>
                </a:ext>
              </a:extLst>
            </p:cNvPr>
            <p:cNvPicPr>
              <a:picLocks noChangeAspect="1"/>
            </p:cNvPicPr>
            <p:nvPr/>
          </p:nvPicPr>
          <p:blipFill>
            <a:blip r:embed="rId8"/>
            <a:stretch>
              <a:fillRect/>
            </a:stretch>
          </p:blipFill>
          <p:spPr>
            <a:xfrm>
              <a:off x="8375152" y="4030099"/>
              <a:ext cx="388181" cy="438267"/>
            </a:xfrm>
            <a:prstGeom prst="rect">
              <a:avLst/>
            </a:prstGeom>
          </p:spPr>
        </p:pic>
        <p:pic>
          <p:nvPicPr>
            <p:cNvPr id="98" name="图片 15">
              <a:extLst>
                <a:ext uri="{FF2B5EF4-FFF2-40B4-BE49-F238E27FC236}">
                  <a16:creationId xmlns:a16="http://schemas.microsoft.com/office/drawing/2014/main" id="{645383CE-A534-4D99-80D5-56C0626BB04B}"/>
                </a:ext>
              </a:extLst>
            </p:cNvPr>
            <p:cNvPicPr>
              <a:picLocks noChangeAspect="1"/>
            </p:cNvPicPr>
            <p:nvPr/>
          </p:nvPicPr>
          <p:blipFill>
            <a:blip r:embed="rId9"/>
            <a:stretch>
              <a:fillRect/>
            </a:stretch>
          </p:blipFill>
          <p:spPr>
            <a:xfrm rot="20347853">
              <a:off x="3729019" y="4506698"/>
              <a:ext cx="973350" cy="951500"/>
            </a:xfrm>
            <a:prstGeom prst="rect">
              <a:avLst/>
            </a:prstGeom>
          </p:spPr>
        </p:pic>
        <p:pic>
          <p:nvPicPr>
            <p:cNvPr id="99" name="图片 19">
              <a:extLst>
                <a:ext uri="{FF2B5EF4-FFF2-40B4-BE49-F238E27FC236}">
                  <a16:creationId xmlns:a16="http://schemas.microsoft.com/office/drawing/2014/main" id="{16EE7207-31D8-4D33-88AC-5720CE5C91EE}"/>
                </a:ext>
              </a:extLst>
            </p:cNvPr>
            <p:cNvPicPr>
              <a:picLocks noChangeAspect="1"/>
            </p:cNvPicPr>
            <p:nvPr/>
          </p:nvPicPr>
          <p:blipFill>
            <a:blip r:embed="rId9"/>
            <a:stretch>
              <a:fillRect/>
            </a:stretch>
          </p:blipFill>
          <p:spPr>
            <a:xfrm rot="4444447">
              <a:off x="7548784" y="4526369"/>
              <a:ext cx="973350" cy="951500"/>
            </a:xfrm>
            <a:prstGeom prst="rect">
              <a:avLst/>
            </a:prstGeom>
          </p:spPr>
        </p:pic>
      </p:grpSp>
      <p:sp>
        <p:nvSpPr>
          <p:cNvPr id="102" name="文本框 21">
            <a:extLst>
              <a:ext uri="{FF2B5EF4-FFF2-40B4-BE49-F238E27FC236}">
                <a16:creationId xmlns:a16="http://schemas.microsoft.com/office/drawing/2014/main" id="{9642A221-9F1B-4720-B1C2-6E1451584B01}"/>
              </a:ext>
            </a:extLst>
          </p:cNvPr>
          <p:cNvSpPr txBox="1"/>
          <p:nvPr/>
        </p:nvSpPr>
        <p:spPr>
          <a:xfrm>
            <a:off x="6801884" y="1048878"/>
            <a:ext cx="1471737" cy="1200329"/>
          </a:xfrm>
          <a:prstGeom prst="rect">
            <a:avLst/>
          </a:prstGeom>
          <a:noFill/>
        </p:spPr>
        <p:txBody>
          <a:bodyPr wrap="square" rtlCol="0">
            <a:spAutoFit/>
          </a:bodyPr>
          <a:lstStyle>
            <a:defPPr>
              <a:defRPr lang="zh-CN"/>
            </a:defPPr>
            <a:lvl1pPr algn="ctr">
              <a:defRPr sz="6600" b="1">
                <a:ln>
                  <a:solidFill>
                    <a:srgbClr val="33BE8D"/>
                  </a:solidFill>
                </a:ln>
                <a:solidFill>
                  <a:srgbClr val="33BE8D"/>
                </a:solidFill>
                <a:latin typeface="字魂39号-肥宅快乐体" pitchFamily="2" charset="-122"/>
                <a:ea typeface="字魂39号-肥宅快乐体"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2</a:t>
            </a:r>
            <a:endParaRPr kumimoji="0" lang="zh-CN" altLang="en-US" sz="72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endParaRPr>
          </a:p>
        </p:txBody>
      </p:sp>
      <p:sp>
        <p:nvSpPr>
          <p:cNvPr id="103" name="文本框 22">
            <a:extLst>
              <a:ext uri="{FF2B5EF4-FFF2-40B4-BE49-F238E27FC236}">
                <a16:creationId xmlns:a16="http://schemas.microsoft.com/office/drawing/2014/main" id="{D6BF37DF-4E0D-4316-BA20-1A0A026EE863}"/>
              </a:ext>
            </a:extLst>
          </p:cNvPr>
          <p:cNvSpPr txBox="1"/>
          <p:nvPr/>
        </p:nvSpPr>
        <p:spPr>
          <a:xfrm>
            <a:off x="5561120" y="2002434"/>
            <a:ext cx="3813867" cy="2308324"/>
          </a:xfrm>
          <a:prstGeom prst="rect">
            <a:avLst/>
          </a:prstGeom>
          <a:noFill/>
        </p:spPr>
        <p:txBody>
          <a:bodyPr wrap="square" rtlCol="0">
            <a:spAutoFit/>
          </a:bodyPr>
          <a:lstStyle>
            <a:defPPr>
              <a:defRPr lang="zh-CN"/>
            </a:defPPr>
            <a:lvl1pPr algn="ctr">
              <a:defRPr sz="7200" b="1">
                <a:ln>
                  <a:solidFill>
                    <a:srgbClr val="33BE8D"/>
                  </a:solidFill>
                </a:ln>
                <a:solidFill>
                  <a:srgbClr val="33BE8D"/>
                </a:solidFill>
                <a:latin typeface="字魂39号-肥宅快乐体" pitchFamily="2" charset="-122"/>
                <a:ea typeface="字魂39号-肥宅快乐体"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Luyện</a:t>
            </a:r>
            <a:r>
              <a:rPr kumimoji="0" lang="en-US" altLang="zh-CN" sz="72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 </a:t>
            </a:r>
            <a:r>
              <a:rPr kumimoji="0" lang="en-US" altLang="zh-CN" sz="7200" b="1" i="0" u="none" strike="noStrike" kern="1200" cap="none" spc="0" normalizeH="0" baseline="0" noProof="0" dirty="0" err="1">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viết</a:t>
            </a:r>
            <a:r>
              <a:rPr kumimoji="0" lang="en-US" altLang="zh-CN" sz="72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 </a:t>
            </a:r>
            <a:r>
              <a:rPr kumimoji="0" lang="en-US" altLang="zh-CN" sz="7200" b="1" i="0" u="none" strike="noStrike" kern="1200" cap="none" spc="0" normalizeH="0" baseline="0" noProof="0" dirty="0" err="1">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từ</a:t>
            </a:r>
            <a:endParaRPr kumimoji="0" lang="zh-CN" altLang="en-US" sz="72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endParaRPr>
          </a:p>
        </p:txBody>
      </p:sp>
      <p:pic>
        <p:nvPicPr>
          <p:cNvPr id="104" name="图片 20">
            <a:extLst>
              <a:ext uri="{FF2B5EF4-FFF2-40B4-BE49-F238E27FC236}">
                <a16:creationId xmlns:a16="http://schemas.microsoft.com/office/drawing/2014/main" id="{9F6438E4-A537-4329-9D14-F28EE400853B}"/>
              </a:ext>
            </a:extLst>
          </p:cNvPr>
          <p:cNvPicPr>
            <a:picLocks noChangeAspect="1"/>
          </p:cNvPicPr>
          <p:nvPr/>
        </p:nvPicPr>
        <p:blipFill>
          <a:blip r:embed="rId10"/>
          <a:stretch>
            <a:fillRect/>
          </a:stretch>
        </p:blipFill>
        <p:spPr>
          <a:xfrm>
            <a:off x="5347611" y="1329852"/>
            <a:ext cx="466987" cy="390109"/>
          </a:xfrm>
          <a:prstGeom prst="rect">
            <a:avLst/>
          </a:prstGeom>
        </p:spPr>
      </p:pic>
    </p:spTree>
    <p:extLst>
      <p:ext uri="{BB962C8B-B14F-4D97-AF65-F5344CB8AC3E}">
        <p14:creationId xmlns:p14="http://schemas.microsoft.com/office/powerpoint/2010/main" val="37951950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3"/>
                                        </p:tgtEl>
                                        <p:attrNameLst>
                                          <p:attrName>style.visibility</p:attrName>
                                        </p:attrNameLst>
                                      </p:cBhvr>
                                      <p:to>
                                        <p:strVal val="visible"/>
                                      </p:to>
                                    </p:set>
                                    <p:anim calcmode="lin" valueType="num">
                                      <p:cBhvr additive="base">
                                        <p:cTn id="23" dur="500" fill="hold"/>
                                        <p:tgtEl>
                                          <p:spTgt spid="103"/>
                                        </p:tgtEl>
                                        <p:attrNameLst>
                                          <p:attrName>ppt_x</p:attrName>
                                        </p:attrNameLst>
                                      </p:cBhvr>
                                      <p:tavLst>
                                        <p:tav tm="0">
                                          <p:val>
                                            <p:strVal val="#ppt_x"/>
                                          </p:val>
                                        </p:tav>
                                        <p:tav tm="100000">
                                          <p:val>
                                            <p:strVal val="#ppt_x"/>
                                          </p:val>
                                        </p:tav>
                                      </p:tavLst>
                                    </p:anim>
                                    <p:anim calcmode="lin" valueType="num">
                                      <p:cBhvr additive="base">
                                        <p:cTn id="24" dur="500" fill="hold"/>
                                        <p:tgtEl>
                                          <p:spTgt spid="10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500" fill="hold"/>
                                        <p:tgtEl>
                                          <p:spTgt spid="104"/>
                                        </p:tgtEl>
                                        <p:attrNameLst>
                                          <p:attrName>ppt_x</p:attrName>
                                        </p:attrNameLst>
                                      </p:cBhvr>
                                      <p:tavLst>
                                        <p:tav tm="0">
                                          <p:val>
                                            <p:strVal val="#ppt_x"/>
                                          </p:val>
                                        </p:tav>
                                        <p:tav tm="100000">
                                          <p:val>
                                            <p:strVal val="#ppt_x"/>
                                          </p:val>
                                        </p:tav>
                                      </p:tavLst>
                                    </p:anim>
                                    <p:anim calcmode="lin" valueType="num">
                                      <p:cBhvr additive="base">
                                        <p:cTn id="28" dur="500" fill="hold"/>
                                        <p:tgtEl>
                                          <p:spTgt spid="104"/>
                                        </p:tgtEl>
                                        <p:attrNameLst>
                                          <p:attrName>ppt_y</p:attrName>
                                        </p:attrNameLst>
                                      </p:cBhvr>
                                      <p:tavLst>
                                        <p:tav tm="0">
                                          <p:val>
                                            <p:strVal val="1+#ppt_h/2"/>
                                          </p:val>
                                        </p:tav>
                                        <p:tav tm="100000">
                                          <p:val>
                                            <p:strVal val="#ppt_y"/>
                                          </p:val>
                                        </p:tav>
                                      </p:tavLst>
                                    </p:anim>
                                  </p:childTnLst>
                                </p:cTn>
                              </p:par>
                              <p:par>
                                <p:cTn id="29" presetID="32" presetClass="emph" presetSubtype="0" fill="hold" nodeType="withEffect">
                                  <p:stCondLst>
                                    <p:cond delay="0"/>
                                  </p:stCondLst>
                                  <p:childTnLst>
                                    <p:animRot by="120000">
                                      <p:cBhvr>
                                        <p:cTn id="30" dur="250" fill="hold">
                                          <p:stCondLst>
                                            <p:cond delay="0"/>
                                          </p:stCondLst>
                                        </p:cTn>
                                        <p:tgtEl>
                                          <p:spTgt spid="90"/>
                                        </p:tgtEl>
                                        <p:attrNameLst>
                                          <p:attrName>r</p:attrName>
                                        </p:attrNameLst>
                                      </p:cBhvr>
                                    </p:animRot>
                                    <p:animRot by="-240000">
                                      <p:cBhvr>
                                        <p:cTn id="31" dur="500" fill="hold">
                                          <p:stCondLst>
                                            <p:cond delay="500"/>
                                          </p:stCondLst>
                                        </p:cTn>
                                        <p:tgtEl>
                                          <p:spTgt spid="90"/>
                                        </p:tgtEl>
                                        <p:attrNameLst>
                                          <p:attrName>r</p:attrName>
                                        </p:attrNameLst>
                                      </p:cBhvr>
                                    </p:animRot>
                                    <p:animRot by="240000">
                                      <p:cBhvr>
                                        <p:cTn id="32" dur="500" fill="hold">
                                          <p:stCondLst>
                                            <p:cond delay="1000"/>
                                          </p:stCondLst>
                                        </p:cTn>
                                        <p:tgtEl>
                                          <p:spTgt spid="90"/>
                                        </p:tgtEl>
                                        <p:attrNameLst>
                                          <p:attrName>r</p:attrName>
                                        </p:attrNameLst>
                                      </p:cBhvr>
                                    </p:animRot>
                                    <p:animRot by="-240000">
                                      <p:cBhvr>
                                        <p:cTn id="33" dur="500" fill="hold">
                                          <p:stCondLst>
                                            <p:cond delay="1500"/>
                                          </p:stCondLst>
                                        </p:cTn>
                                        <p:tgtEl>
                                          <p:spTgt spid="90"/>
                                        </p:tgtEl>
                                        <p:attrNameLst>
                                          <p:attrName>r</p:attrName>
                                        </p:attrNameLst>
                                      </p:cBhvr>
                                    </p:animRot>
                                    <p:animRot by="120000">
                                      <p:cBhvr>
                                        <p:cTn id="34" dur="500" fill="hold">
                                          <p:stCondLst>
                                            <p:cond delay="20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3">
            <a:extLst>
              <a:ext uri="{FF2B5EF4-FFF2-40B4-BE49-F238E27FC236}">
                <a16:creationId xmlns:a16="http://schemas.microsoft.com/office/drawing/2014/main" id="{ED49C05D-E950-44CF-BB3F-19CDBA7828FD}"/>
              </a:ext>
            </a:extLst>
          </p:cNvPr>
          <p:cNvGrpSpPr/>
          <p:nvPr/>
        </p:nvGrpSpPr>
        <p:grpSpPr>
          <a:xfrm rot="21168012">
            <a:off x="363969" y="293952"/>
            <a:ext cx="1119391" cy="997329"/>
            <a:chOff x="1411309" y="921917"/>
            <a:chExt cx="4912289" cy="4537496"/>
          </a:xfrm>
        </p:grpSpPr>
        <p:sp>
          <p:nvSpPr>
            <p:cNvPr id="4" name="椭圆 14">
              <a:extLst>
                <a:ext uri="{FF2B5EF4-FFF2-40B4-BE49-F238E27FC236}">
                  <a16:creationId xmlns:a16="http://schemas.microsoft.com/office/drawing/2014/main" id="{292BA225-868E-4170-897B-46B9F4F419A0}"/>
                </a:ext>
              </a:extLst>
            </p:cNvPr>
            <p:cNvSpPr/>
            <p:nvPr/>
          </p:nvSpPr>
          <p:spPr>
            <a:xfrm>
              <a:off x="1411309" y="921917"/>
              <a:ext cx="4537496" cy="4537496"/>
            </a:xfrm>
            <a:prstGeom prst="ellipse">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35号-经典雅黑"/>
                <a:cs typeface="Arial"/>
                <a:sym typeface="Arial"/>
              </a:endParaRPr>
            </a:p>
          </p:txBody>
        </p:sp>
        <p:grpSp>
          <p:nvGrpSpPr>
            <p:cNvPr id="5" name="组合 15">
              <a:extLst>
                <a:ext uri="{FF2B5EF4-FFF2-40B4-BE49-F238E27FC236}">
                  <a16:creationId xmlns:a16="http://schemas.microsoft.com/office/drawing/2014/main" id="{07EE47E0-4769-4929-B1B3-11FC377BAD2C}"/>
                </a:ext>
              </a:extLst>
            </p:cNvPr>
            <p:cNvGrpSpPr/>
            <p:nvPr/>
          </p:nvGrpSpPr>
          <p:grpSpPr>
            <a:xfrm>
              <a:off x="1647093" y="1157701"/>
              <a:ext cx="4676505" cy="4065928"/>
              <a:chOff x="1647093" y="1157701"/>
              <a:chExt cx="4676505" cy="4065928"/>
            </a:xfrm>
          </p:grpSpPr>
          <p:sp>
            <p:nvSpPr>
              <p:cNvPr id="6" name="椭圆 16">
                <a:extLst>
                  <a:ext uri="{FF2B5EF4-FFF2-40B4-BE49-F238E27FC236}">
                    <a16:creationId xmlns:a16="http://schemas.microsoft.com/office/drawing/2014/main" id="{7E012F0F-3D6E-42F8-9AE6-BFF164F354FC}"/>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35号-经典雅黑"/>
                  <a:cs typeface="Arial"/>
                  <a:sym typeface="Arial"/>
                </a:endParaRPr>
              </a:p>
            </p:txBody>
          </p:sp>
          <p:sp>
            <p:nvSpPr>
              <p:cNvPr id="7" name="等腰三角形 17">
                <a:extLst>
                  <a:ext uri="{FF2B5EF4-FFF2-40B4-BE49-F238E27FC236}">
                    <a16:creationId xmlns:a16="http://schemas.microsoft.com/office/drawing/2014/main" id="{E4FE98B6-420A-4184-9BB1-977F95C3309F}"/>
                  </a:ext>
                </a:extLst>
              </p:cNvPr>
              <p:cNvSpPr/>
              <p:nvPr/>
            </p:nvSpPr>
            <p:spPr>
              <a:xfrm rot="6147411">
                <a:off x="5904658" y="2721610"/>
                <a:ext cx="348503" cy="489376"/>
              </a:xfrm>
              <a:prstGeom prst="triangle">
                <a:avLst>
                  <a:gd name="adj" fmla="val 63138"/>
                </a:avLst>
              </a:pr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35号-经典雅黑"/>
                  <a:cs typeface="Arial"/>
                  <a:sym typeface="Arial"/>
                </a:endParaRPr>
              </a:p>
            </p:txBody>
          </p:sp>
        </p:grpSp>
      </p:grpSp>
      <p:grpSp>
        <p:nvGrpSpPr>
          <p:cNvPr id="8" name="组合 1">
            <a:extLst>
              <a:ext uri="{FF2B5EF4-FFF2-40B4-BE49-F238E27FC236}">
                <a16:creationId xmlns:a16="http://schemas.microsoft.com/office/drawing/2014/main" id="{6FD8C1E5-2052-4D11-8947-CEAF363243EA}"/>
              </a:ext>
            </a:extLst>
          </p:cNvPr>
          <p:cNvGrpSpPr/>
          <p:nvPr/>
        </p:nvGrpSpPr>
        <p:grpSpPr>
          <a:xfrm>
            <a:off x="1053675" y="332561"/>
            <a:ext cx="7290324" cy="782435"/>
            <a:chOff x="1305482" y="2213477"/>
            <a:chExt cx="3838375" cy="684264"/>
          </a:xfrm>
        </p:grpSpPr>
        <p:sp>
          <p:nvSpPr>
            <p:cNvPr id="9" name="矩形: 圆角 15">
              <a:extLst>
                <a:ext uri="{FF2B5EF4-FFF2-40B4-BE49-F238E27FC236}">
                  <a16:creationId xmlns:a16="http://schemas.microsoft.com/office/drawing/2014/main" id="{B8B1681B-B0A5-4107-9B70-BE1A473DBF7C}"/>
                </a:ext>
              </a:extLst>
            </p:cNvPr>
            <p:cNvSpPr/>
            <p:nvPr/>
          </p:nvSpPr>
          <p:spPr>
            <a:xfrm>
              <a:off x="1305482" y="2213477"/>
              <a:ext cx="3838375" cy="616891"/>
            </a:xfrm>
            <a:prstGeom prst="roundRect">
              <a:avLst>
                <a:gd name="adj" fmla="val 50000"/>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35号-经典雅黑"/>
                <a:cs typeface="Arial"/>
                <a:sym typeface="Arial"/>
              </a:endParaRPr>
            </a:p>
          </p:txBody>
        </p:sp>
        <p:sp>
          <p:nvSpPr>
            <p:cNvPr id="10" name="矩形: 圆角 27">
              <a:extLst>
                <a:ext uri="{FF2B5EF4-FFF2-40B4-BE49-F238E27FC236}">
                  <a16:creationId xmlns:a16="http://schemas.microsoft.com/office/drawing/2014/main" id="{66AAE1D9-A560-45E1-8E12-A3175D6949CC}"/>
                </a:ext>
              </a:extLst>
            </p:cNvPr>
            <p:cNvSpPr/>
            <p:nvPr/>
          </p:nvSpPr>
          <p:spPr>
            <a:xfrm>
              <a:off x="1348997" y="2285741"/>
              <a:ext cx="3761772" cy="612000"/>
            </a:xfrm>
            <a:prstGeom prst="roundRect">
              <a:avLst>
                <a:gd name="adj" fmla="val 50000"/>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35号-经典雅黑"/>
                <a:cs typeface="Arial"/>
                <a:sym typeface="Arial"/>
              </a:endParaRPr>
            </a:p>
          </p:txBody>
        </p:sp>
      </p:grpSp>
      <p:pic>
        <p:nvPicPr>
          <p:cNvPr id="12" name="Picture 11">
            <a:extLst>
              <a:ext uri="{FF2B5EF4-FFF2-40B4-BE49-F238E27FC236}">
                <a16:creationId xmlns:a16="http://schemas.microsoft.com/office/drawing/2014/main" id="{C085C4E8-523B-4AD1-8A47-4F5FAB0DED14}"/>
              </a:ext>
            </a:extLst>
          </p:cNvPr>
          <p:cNvPicPr>
            <a:picLocks noChangeAspect="1"/>
          </p:cNvPicPr>
          <p:nvPr/>
        </p:nvPicPr>
        <p:blipFill>
          <a:blip r:embed="rId2"/>
          <a:stretch>
            <a:fillRect/>
          </a:stretch>
        </p:blipFill>
        <p:spPr>
          <a:xfrm>
            <a:off x="2565118" y="2330362"/>
            <a:ext cx="5921650" cy="26458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ập viết 3">
            <a:extLst>
              <a:ext uri="{FF2B5EF4-FFF2-40B4-BE49-F238E27FC236}">
                <a16:creationId xmlns:a16="http://schemas.microsoft.com/office/drawing/2014/main" id="{D484E250-21D4-4FA4-BD6F-591706BDCE30}"/>
              </a:ext>
            </a:extLst>
          </p:cNvPr>
          <p:cNvSpPr txBox="1"/>
          <p:nvPr/>
        </p:nvSpPr>
        <p:spPr>
          <a:xfrm>
            <a:off x="3760198" y="2983886"/>
            <a:ext cx="3982064" cy="94378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533" b="1" i="0" u="none" strike="noStrike" kern="0" cap="none" spc="0" normalizeH="0" baseline="0" noProof="0" dirty="0">
                <a:ln>
                  <a:noFill/>
                </a:ln>
                <a:solidFill>
                  <a:srgbClr val="000000"/>
                </a:solidFill>
                <a:effectLst/>
                <a:uLnTx/>
                <a:uFillTx/>
                <a:latin typeface="Times New Roman" panose="02020603050405020304" pitchFamily="18" charset="0"/>
                <a:ea typeface="HP001" panose="020B0603050302020204" pitchFamily="34" charset="0"/>
                <a:cs typeface="Times New Roman" panose="02020603050405020304" pitchFamily="18" charset="0"/>
                <a:sym typeface="Arial"/>
              </a:rPr>
              <a:t>Nam </a:t>
            </a:r>
            <a:r>
              <a:rPr kumimoji="0" lang="en-US" sz="5533" b="1" i="0" u="none" strike="noStrike" kern="0" cap="none" spc="0" normalizeH="0" baseline="0" noProof="0" dirty="0" err="1">
                <a:ln>
                  <a:noFill/>
                </a:ln>
                <a:solidFill>
                  <a:srgbClr val="000000"/>
                </a:solidFill>
                <a:effectLst/>
                <a:uLnTx/>
                <a:uFillTx/>
                <a:latin typeface="Times New Roman" panose="02020603050405020304" pitchFamily="18" charset="0"/>
                <a:ea typeface="HP001" panose="020B0603050302020204" pitchFamily="34" charset="0"/>
                <a:cs typeface="Times New Roman" panose="02020603050405020304" pitchFamily="18" charset="0"/>
                <a:sym typeface="Arial"/>
              </a:rPr>
              <a:t>Yết</a:t>
            </a:r>
            <a:endParaRPr kumimoji="0" lang="en-US" sz="5533" b="1" i="0" u="none" strike="noStrike" kern="0" cap="none" spc="0" normalizeH="0" baseline="0" noProof="0" dirty="0">
              <a:ln>
                <a:noFill/>
              </a:ln>
              <a:solidFill>
                <a:srgbClr val="000000"/>
              </a:solidFill>
              <a:effectLst/>
              <a:uLnTx/>
              <a:uFillTx/>
              <a:latin typeface="Times New Roman" panose="02020603050405020304" pitchFamily="18" charset="0"/>
              <a:ea typeface="HP001" panose="020B0603050302020204" pitchFamily="34" charset="0"/>
              <a:cs typeface="Times New Roman" panose="02020603050405020304" pitchFamily="18" charset="0"/>
              <a:sym typeface="Arial"/>
            </a:endParaRPr>
          </a:p>
        </p:txBody>
      </p:sp>
      <p:sp>
        <p:nvSpPr>
          <p:cNvPr id="14" name="Google Shape;697;p24">
            <a:extLst>
              <a:ext uri="{FF2B5EF4-FFF2-40B4-BE49-F238E27FC236}">
                <a16:creationId xmlns:a16="http://schemas.microsoft.com/office/drawing/2014/main" id="{DD060C7E-0B2E-47EB-A078-0861A16DF296}"/>
              </a:ext>
            </a:extLst>
          </p:cNvPr>
          <p:cNvSpPr txBox="1">
            <a:spLocks/>
          </p:cNvSpPr>
          <p:nvPr/>
        </p:nvSpPr>
        <p:spPr>
          <a:xfrm flipH="1">
            <a:off x="2227353" y="291385"/>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377"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4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Odibee Sans"/>
              </a:rPr>
              <a:t>Từ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ứng</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dụng</a:t>
            </a:r>
            <a:endParaRPr kumimoji="0" lang="en-US" sz="4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endParaRPr>
          </a:p>
        </p:txBody>
      </p:sp>
      <p:pic>
        <p:nvPicPr>
          <p:cNvPr id="15" name="Picture 14">
            <a:extLst>
              <a:ext uri="{FF2B5EF4-FFF2-40B4-BE49-F238E27FC236}">
                <a16:creationId xmlns:a16="http://schemas.microsoft.com/office/drawing/2014/main" id="{748BD46B-E5A5-4C62-92C6-4C78BF1E034B}"/>
              </a:ext>
            </a:extLst>
          </p:cNvPr>
          <p:cNvPicPr>
            <a:picLocks noChangeAspect="1"/>
          </p:cNvPicPr>
          <p:nvPr/>
        </p:nvPicPr>
        <p:blipFill>
          <a:blip r:embed="rId3"/>
          <a:stretch>
            <a:fillRect/>
          </a:stretch>
        </p:blipFill>
        <p:spPr>
          <a:xfrm>
            <a:off x="597921" y="445021"/>
            <a:ext cx="509568" cy="663136"/>
          </a:xfrm>
          <a:prstGeom prst="rect">
            <a:avLst/>
          </a:prstGeom>
        </p:spPr>
      </p:pic>
    </p:spTree>
    <p:extLst>
      <p:ext uri="{BB962C8B-B14F-4D97-AF65-F5344CB8AC3E}">
        <p14:creationId xmlns:p14="http://schemas.microsoft.com/office/powerpoint/2010/main" val="36976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D875B7AC-32D9-0A50-56BC-5B7339B68E29}"/>
              </a:ext>
            </a:extLst>
          </p:cNvPr>
          <p:cNvPicPr>
            <a:picLocks noChangeAspect="1"/>
          </p:cNvPicPr>
          <p:nvPr/>
        </p:nvPicPr>
        <p:blipFill>
          <a:blip r:embed="rId2"/>
          <a:stretch>
            <a:fillRect/>
          </a:stretch>
        </p:blipFill>
        <p:spPr>
          <a:xfrm>
            <a:off x="4708056" y="1466036"/>
            <a:ext cx="2024047" cy="1182727"/>
          </a:xfrm>
          <a:prstGeom prst="rect">
            <a:avLst/>
          </a:prstGeom>
        </p:spPr>
      </p:pic>
      <p:pic>
        <p:nvPicPr>
          <p:cNvPr id="4" name="Picture 3">
            <a:extLst>
              <a:ext uri="{FF2B5EF4-FFF2-40B4-BE49-F238E27FC236}">
                <a16:creationId xmlns:a16="http://schemas.microsoft.com/office/drawing/2014/main" id="{7CC138D4-7B7F-4837-839B-61AC93EC8B8A}"/>
              </a:ext>
            </a:extLst>
          </p:cNvPr>
          <p:cNvPicPr>
            <a:picLocks noChangeAspect="1"/>
          </p:cNvPicPr>
          <p:nvPr/>
        </p:nvPicPr>
        <p:blipFill>
          <a:blip r:embed="rId3"/>
          <a:stretch>
            <a:fillRect/>
          </a:stretch>
        </p:blipFill>
        <p:spPr>
          <a:xfrm>
            <a:off x="6160231" y="2531264"/>
            <a:ext cx="3127519" cy="774259"/>
          </a:xfrm>
          <a:prstGeom prst="rect">
            <a:avLst/>
          </a:prstGeom>
        </p:spPr>
      </p:pic>
      <p:pic>
        <p:nvPicPr>
          <p:cNvPr id="5" name="Picture 4">
            <a:extLst>
              <a:ext uri="{FF2B5EF4-FFF2-40B4-BE49-F238E27FC236}">
                <a16:creationId xmlns:a16="http://schemas.microsoft.com/office/drawing/2014/main" id="{579744B1-A69F-46A2-B68C-A39E24282D5F}"/>
              </a:ext>
            </a:extLst>
          </p:cNvPr>
          <p:cNvPicPr>
            <a:picLocks noChangeAspect="1"/>
          </p:cNvPicPr>
          <p:nvPr/>
        </p:nvPicPr>
        <p:blipFill>
          <a:blip r:embed="rId4"/>
          <a:stretch>
            <a:fillRect/>
          </a:stretch>
        </p:blipFill>
        <p:spPr>
          <a:xfrm>
            <a:off x="4708056" y="3316096"/>
            <a:ext cx="6230652" cy="1786283"/>
          </a:xfrm>
          <a:prstGeom prst="rect">
            <a:avLst/>
          </a:prstGeom>
        </p:spPr>
      </p:pic>
    </p:spTree>
    <p:extLst>
      <p:ext uri="{BB962C8B-B14F-4D97-AF65-F5344CB8AC3E}">
        <p14:creationId xmlns:p14="http://schemas.microsoft.com/office/powerpoint/2010/main" val="29615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3">
            <a:extLst>
              <a:ext uri="{FF2B5EF4-FFF2-40B4-BE49-F238E27FC236}">
                <a16:creationId xmlns:a16="http://schemas.microsoft.com/office/drawing/2014/main" id="{ED49C05D-E950-44CF-BB3F-19CDBA7828FD}"/>
              </a:ext>
            </a:extLst>
          </p:cNvPr>
          <p:cNvGrpSpPr/>
          <p:nvPr/>
        </p:nvGrpSpPr>
        <p:grpSpPr>
          <a:xfrm rot="21168012">
            <a:off x="363969" y="293952"/>
            <a:ext cx="1119391" cy="997329"/>
            <a:chOff x="1411309" y="921917"/>
            <a:chExt cx="4912289" cy="4537496"/>
          </a:xfrm>
        </p:grpSpPr>
        <p:sp>
          <p:nvSpPr>
            <p:cNvPr id="4" name="椭圆 14">
              <a:extLst>
                <a:ext uri="{FF2B5EF4-FFF2-40B4-BE49-F238E27FC236}">
                  <a16:creationId xmlns:a16="http://schemas.microsoft.com/office/drawing/2014/main" id="{292BA225-868E-4170-897B-46B9F4F419A0}"/>
                </a:ext>
              </a:extLst>
            </p:cNvPr>
            <p:cNvSpPr/>
            <p:nvPr/>
          </p:nvSpPr>
          <p:spPr>
            <a:xfrm>
              <a:off x="1411309" y="921917"/>
              <a:ext cx="4537496" cy="4537496"/>
            </a:xfrm>
            <a:prstGeom prst="ellipse">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35号-经典雅黑"/>
                <a:cs typeface="Arial"/>
                <a:sym typeface="Arial"/>
              </a:endParaRPr>
            </a:p>
          </p:txBody>
        </p:sp>
        <p:grpSp>
          <p:nvGrpSpPr>
            <p:cNvPr id="5" name="组合 15">
              <a:extLst>
                <a:ext uri="{FF2B5EF4-FFF2-40B4-BE49-F238E27FC236}">
                  <a16:creationId xmlns:a16="http://schemas.microsoft.com/office/drawing/2014/main" id="{07EE47E0-4769-4929-B1B3-11FC377BAD2C}"/>
                </a:ext>
              </a:extLst>
            </p:cNvPr>
            <p:cNvGrpSpPr/>
            <p:nvPr/>
          </p:nvGrpSpPr>
          <p:grpSpPr>
            <a:xfrm>
              <a:off x="1647093" y="1157701"/>
              <a:ext cx="4676505" cy="4065928"/>
              <a:chOff x="1647093" y="1157701"/>
              <a:chExt cx="4676505" cy="4065928"/>
            </a:xfrm>
          </p:grpSpPr>
          <p:sp>
            <p:nvSpPr>
              <p:cNvPr id="6" name="椭圆 16">
                <a:extLst>
                  <a:ext uri="{FF2B5EF4-FFF2-40B4-BE49-F238E27FC236}">
                    <a16:creationId xmlns:a16="http://schemas.microsoft.com/office/drawing/2014/main" id="{7E012F0F-3D6E-42F8-9AE6-BFF164F354FC}"/>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35号-经典雅黑"/>
                  <a:cs typeface="Arial"/>
                  <a:sym typeface="Arial"/>
                </a:endParaRPr>
              </a:p>
            </p:txBody>
          </p:sp>
          <p:sp>
            <p:nvSpPr>
              <p:cNvPr id="7" name="等腰三角形 17">
                <a:extLst>
                  <a:ext uri="{FF2B5EF4-FFF2-40B4-BE49-F238E27FC236}">
                    <a16:creationId xmlns:a16="http://schemas.microsoft.com/office/drawing/2014/main" id="{E4FE98B6-420A-4184-9BB1-977F95C3309F}"/>
                  </a:ext>
                </a:extLst>
              </p:cNvPr>
              <p:cNvSpPr/>
              <p:nvPr/>
            </p:nvSpPr>
            <p:spPr>
              <a:xfrm rot="6147411">
                <a:off x="5904658" y="2721610"/>
                <a:ext cx="348503" cy="489376"/>
              </a:xfrm>
              <a:prstGeom prst="triangle">
                <a:avLst>
                  <a:gd name="adj" fmla="val 63138"/>
                </a:avLst>
              </a:pr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35号-经典雅黑"/>
                  <a:cs typeface="Arial"/>
                  <a:sym typeface="Arial"/>
                </a:endParaRPr>
              </a:p>
            </p:txBody>
          </p:sp>
        </p:grpSp>
      </p:grpSp>
      <p:grpSp>
        <p:nvGrpSpPr>
          <p:cNvPr id="8" name="组合 1">
            <a:extLst>
              <a:ext uri="{FF2B5EF4-FFF2-40B4-BE49-F238E27FC236}">
                <a16:creationId xmlns:a16="http://schemas.microsoft.com/office/drawing/2014/main" id="{6FD8C1E5-2052-4D11-8947-CEAF363243EA}"/>
              </a:ext>
            </a:extLst>
          </p:cNvPr>
          <p:cNvGrpSpPr/>
          <p:nvPr/>
        </p:nvGrpSpPr>
        <p:grpSpPr>
          <a:xfrm>
            <a:off x="1053675" y="332561"/>
            <a:ext cx="7290324" cy="782435"/>
            <a:chOff x="1305482" y="2213477"/>
            <a:chExt cx="3838375" cy="684264"/>
          </a:xfrm>
        </p:grpSpPr>
        <p:sp>
          <p:nvSpPr>
            <p:cNvPr id="9" name="矩形: 圆角 15">
              <a:extLst>
                <a:ext uri="{FF2B5EF4-FFF2-40B4-BE49-F238E27FC236}">
                  <a16:creationId xmlns:a16="http://schemas.microsoft.com/office/drawing/2014/main" id="{B8B1681B-B0A5-4107-9B70-BE1A473DBF7C}"/>
                </a:ext>
              </a:extLst>
            </p:cNvPr>
            <p:cNvSpPr/>
            <p:nvPr/>
          </p:nvSpPr>
          <p:spPr>
            <a:xfrm>
              <a:off x="1305482" y="2213477"/>
              <a:ext cx="3838375" cy="616891"/>
            </a:xfrm>
            <a:prstGeom prst="roundRect">
              <a:avLst>
                <a:gd name="adj" fmla="val 50000"/>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35号-经典雅黑"/>
                <a:cs typeface="Arial"/>
                <a:sym typeface="Arial"/>
              </a:endParaRPr>
            </a:p>
          </p:txBody>
        </p:sp>
        <p:sp>
          <p:nvSpPr>
            <p:cNvPr id="10" name="矩形: 圆角 27">
              <a:extLst>
                <a:ext uri="{FF2B5EF4-FFF2-40B4-BE49-F238E27FC236}">
                  <a16:creationId xmlns:a16="http://schemas.microsoft.com/office/drawing/2014/main" id="{66AAE1D9-A560-45E1-8E12-A3175D6949CC}"/>
                </a:ext>
              </a:extLst>
            </p:cNvPr>
            <p:cNvSpPr/>
            <p:nvPr/>
          </p:nvSpPr>
          <p:spPr>
            <a:xfrm>
              <a:off x="1348997" y="2285741"/>
              <a:ext cx="3761772" cy="612000"/>
            </a:xfrm>
            <a:prstGeom prst="roundRect">
              <a:avLst>
                <a:gd name="adj" fmla="val 50000"/>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35号-经典雅黑"/>
                <a:cs typeface="Arial"/>
                <a:sym typeface="Arial"/>
              </a:endParaRPr>
            </a:p>
          </p:txBody>
        </p:sp>
      </p:grpSp>
      <p:pic>
        <p:nvPicPr>
          <p:cNvPr id="12" name="Picture 11">
            <a:extLst>
              <a:ext uri="{FF2B5EF4-FFF2-40B4-BE49-F238E27FC236}">
                <a16:creationId xmlns:a16="http://schemas.microsoft.com/office/drawing/2014/main" id="{C085C4E8-523B-4AD1-8A47-4F5FAB0DED14}"/>
              </a:ext>
            </a:extLst>
          </p:cNvPr>
          <p:cNvPicPr>
            <a:picLocks noChangeAspect="1"/>
          </p:cNvPicPr>
          <p:nvPr/>
        </p:nvPicPr>
        <p:blipFill>
          <a:blip r:embed="rId3"/>
          <a:stretch>
            <a:fillRect/>
          </a:stretch>
        </p:blipFill>
        <p:spPr>
          <a:xfrm>
            <a:off x="826498" y="2314981"/>
            <a:ext cx="5311365" cy="23731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ập viết 3">
            <a:extLst>
              <a:ext uri="{FF2B5EF4-FFF2-40B4-BE49-F238E27FC236}">
                <a16:creationId xmlns:a16="http://schemas.microsoft.com/office/drawing/2014/main" id="{D484E250-21D4-4FA4-BD6F-591706BDCE30}"/>
              </a:ext>
            </a:extLst>
          </p:cNvPr>
          <p:cNvSpPr txBox="1"/>
          <p:nvPr/>
        </p:nvSpPr>
        <p:spPr>
          <a:xfrm>
            <a:off x="2063919" y="2777107"/>
            <a:ext cx="3793542" cy="94378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533" b="1" i="0" u="none" strike="noStrike" kern="0" cap="none" spc="0" normalizeH="0" baseline="0" noProof="0" dirty="0">
                <a:ln>
                  <a:noFill/>
                </a:ln>
                <a:solidFill>
                  <a:srgbClr val="000000"/>
                </a:solidFill>
                <a:effectLst/>
                <a:uLnTx/>
                <a:uFillTx/>
                <a:latin typeface="Times New Roman" panose="02020603050405020304" pitchFamily="18" charset="0"/>
                <a:ea typeface="HP001" panose="020B0603050302020204" pitchFamily="34" charset="0"/>
                <a:cs typeface="Times New Roman" panose="02020603050405020304" pitchFamily="18" charset="0"/>
                <a:sym typeface="Arial"/>
              </a:rPr>
              <a:t>Nam </a:t>
            </a:r>
            <a:r>
              <a:rPr kumimoji="0" lang="en-US" sz="5533" b="1" i="0" u="none" strike="noStrike" kern="0" cap="none" spc="0" normalizeH="0" baseline="0" noProof="0" dirty="0" err="1">
                <a:ln>
                  <a:noFill/>
                </a:ln>
                <a:solidFill>
                  <a:srgbClr val="000000"/>
                </a:solidFill>
                <a:effectLst/>
                <a:uLnTx/>
                <a:uFillTx/>
                <a:latin typeface="Times New Roman" panose="02020603050405020304" pitchFamily="18" charset="0"/>
                <a:ea typeface="HP001" panose="020B0603050302020204" pitchFamily="34" charset="0"/>
                <a:cs typeface="Times New Roman" panose="02020603050405020304" pitchFamily="18" charset="0"/>
                <a:sym typeface="Arial"/>
              </a:rPr>
              <a:t>Yết</a:t>
            </a:r>
            <a:endParaRPr kumimoji="0" lang="en-US" sz="5533" b="1" i="0" u="none" strike="noStrike" kern="0" cap="none" spc="0" normalizeH="0" baseline="0" noProof="0" dirty="0">
              <a:ln>
                <a:noFill/>
              </a:ln>
              <a:solidFill>
                <a:srgbClr val="000000"/>
              </a:solidFill>
              <a:effectLst/>
              <a:uLnTx/>
              <a:uFillTx/>
              <a:latin typeface="Times New Roman" panose="02020603050405020304" pitchFamily="18" charset="0"/>
              <a:ea typeface="HP001" panose="020B0603050302020204" pitchFamily="34" charset="0"/>
              <a:cs typeface="Times New Roman" panose="02020603050405020304" pitchFamily="18" charset="0"/>
              <a:sym typeface="Arial"/>
            </a:endParaRPr>
          </a:p>
        </p:txBody>
      </p:sp>
      <p:sp>
        <p:nvSpPr>
          <p:cNvPr id="14" name="Google Shape;697;p24">
            <a:extLst>
              <a:ext uri="{FF2B5EF4-FFF2-40B4-BE49-F238E27FC236}">
                <a16:creationId xmlns:a16="http://schemas.microsoft.com/office/drawing/2014/main" id="{DD060C7E-0B2E-47EB-A078-0861A16DF296}"/>
              </a:ext>
            </a:extLst>
          </p:cNvPr>
          <p:cNvSpPr txBox="1">
            <a:spLocks/>
          </p:cNvSpPr>
          <p:nvPr/>
        </p:nvSpPr>
        <p:spPr>
          <a:xfrm flipH="1">
            <a:off x="2227353" y="291385"/>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377"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4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Odibee Sans"/>
              </a:rPr>
              <a:t>Từ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ứng</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dụng</a:t>
            </a:r>
            <a:endParaRPr kumimoji="0" lang="en-US" sz="4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endParaRPr>
          </a:p>
        </p:txBody>
      </p:sp>
      <p:pic>
        <p:nvPicPr>
          <p:cNvPr id="15" name="Picture 14">
            <a:extLst>
              <a:ext uri="{FF2B5EF4-FFF2-40B4-BE49-F238E27FC236}">
                <a16:creationId xmlns:a16="http://schemas.microsoft.com/office/drawing/2014/main" id="{748BD46B-E5A5-4C62-92C6-4C78BF1E034B}"/>
              </a:ext>
            </a:extLst>
          </p:cNvPr>
          <p:cNvPicPr>
            <a:picLocks noChangeAspect="1"/>
          </p:cNvPicPr>
          <p:nvPr/>
        </p:nvPicPr>
        <p:blipFill>
          <a:blip r:embed="rId4"/>
          <a:stretch>
            <a:fillRect/>
          </a:stretch>
        </p:blipFill>
        <p:spPr>
          <a:xfrm>
            <a:off x="597921" y="445021"/>
            <a:ext cx="509568" cy="663136"/>
          </a:xfrm>
          <a:prstGeom prst="rect">
            <a:avLst/>
          </a:prstGeom>
        </p:spPr>
      </p:pic>
      <p:grpSp>
        <p:nvGrpSpPr>
          <p:cNvPr id="16" name="Group 15">
            <a:extLst>
              <a:ext uri="{FF2B5EF4-FFF2-40B4-BE49-F238E27FC236}">
                <a16:creationId xmlns:a16="http://schemas.microsoft.com/office/drawing/2014/main" id="{1D894F89-A0B4-43AA-8B82-A7E45C3870E3}"/>
              </a:ext>
            </a:extLst>
          </p:cNvPr>
          <p:cNvGrpSpPr/>
          <p:nvPr/>
        </p:nvGrpSpPr>
        <p:grpSpPr>
          <a:xfrm>
            <a:off x="8143699" y="-351000"/>
            <a:ext cx="3600000" cy="3600000"/>
            <a:chOff x="682905" y="988886"/>
            <a:chExt cx="3600000" cy="3600000"/>
          </a:xfrm>
        </p:grpSpPr>
        <p:pic>
          <p:nvPicPr>
            <p:cNvPr id="17" name="Picture 16" descr="A picture containing mirror, arch&#10;&#10;Description automatically generated">
              <a:extLst>
                <a:ext uri="{FF2B5EF4-FFF2-40B4-BE49-F238E27FC236}">
                  <a16:creationId xmlns:a16="http://schemas.microsoft.com/office/drawing/2014/main" id="{9D83A129-ECE3-481F-8065-5036FAB24C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82905" y="988886"/>
              <a:ext cx="3600000" cy="3600000"/>
            </a:xfrm>
            <a:prstGeom prst="rect">
              <a:avLst/>
            </a:prstGeom>
          </p:spPr>
        </p:pic>
        <p:sp>
          <p:nvSpPr>
            <p:cNvPr id="18" name="TextBox 17">
              <a:extLst>
                <a:ext uri="{FF2B5EF4-FFF2-40B4-BE49-F238E27FC236}">
                  <a16:creationId xmlns:a16="http://schemas.microsoft.com/office/drawing/2014/main" id="{7857BFEB-FC89-4212-8D60-F3004F5C3981}"/>
                </a:ext>
              </a:extLst>
            </p:cNvPr>
            <p:cNvSpPr txBox="1"/>
            <p:nvPr/>
          </p:nvSpPr>
          <p:spPr>
            <a:xfrm flipH="1">
              <a:off x="1085832" y="2106951"/>
              <a:ext cx="2806125" cy="1384995"/>
            </a:xfrm>
            <a:prstGeom prst="rect">
              <a:avLst/>
            </a:prstGeom>
            <a:noFill/>
          </p:spPr>
          <p:txBody>
            <a:bodyPr wrap="square" rtlCol="0">
              <a:spAutoFit/>
            </a:bodyPr>
            <a:lstStyle/>
            <a:p>
              <a:pPr algn="ctr">
                <a:defRPr/>
              </a:pPr>
              <a:r>
                <a:rPr lang="en-US" sz="2800" b="1">
                  <a:solidFill>
                    <a:srgbClr val="ED2525"/>
                  </a:solidFill>
                </a:rPr>
                <a:t>Khoảng cách giữa các chữ được viết ra sao?</a:t>
              </a:r>
            </a:p>
          </p:txBody>
        </p:sp>
      </p:grpSp>
      <p:sp>
        <p:nvSpPr>
          <p:cNvPr id="29" name="TextBox 28">
            <a:extLst>
              <a:ext uri="{FF2B5EF4-FFF2-40B4-BE49-F238E27FC236}">
                <a16:creationId xmlns:a16="http://schemas.microsoft.com/office/drawing/2014/main" id="{12406B92-580E-4517-8EF4-DA08091793DC}"/>
              </a:ext>
            </a:extLst>
          </p:cNvPr>
          <p:cNvSpPr txBox="1"/>
          <p:nvPr/>
        </p:nvSpPr>
        <p:spPr>
          <a:xfrm>
            <a:off x="6536253" y="3893263"/>
            <a:ext cx="5522610" cy="1077218"/>
          </a:xfrm>
          <a:prstGeom prst="rect">
            <a:avLst/>
          </a:prstGeom>
          <a:noFill/>
        </p:spPr>
        <p:txBody>
          <a:bodyPr wrap="square" rtlCol="0">
            <a:spAutoFit/>
          </a:bodyPr>
          <a:lstStyle/>
          <a:p>
            <a:pPr>
              <a:defRPr/>
            </a:pPr>
            <a:r>
              <a:rPr lang="en-US" sz="3200" b="1" dirty="0" err="1">
                <a:solidFill>
                  <a:srgbClr val="003399"/>
                </a:solidFill>
                <a:latin typeface="Times New Roman" panose="02020603050405020304" pitchFamily="18" charset="0"/>
                <a:cs typeface="Times New Roman" panose="02020603050405020304" pitchFamily="18" charset="0"/>
              </a:rPr>
              <a:t>Chữ</a:t>
            </a:r>
            <a:r>
              <a:rPr lang="en-US" sz="3200" b="1" dirty="0">
                <a:solidFill>
                  <a:srgbClr val="003399"/>
                </a:solidFill>
                <a:latin typeface="Times New Roman" panose="02020603050405020304" pitchFamily="18" charset="0"/>
                <a:cs typeface="Times New Roman" panose="02020603050405020304" pitchFamily="18" charset="0"/>
              </a:rPr>
              <a:t> t </a:t>
            </a:r>
            <a:r>
              <a:rPr lang="en-US" sz="3200" b="1" dirty="0" err="1">
                <a:solidFill>
                  <a:srgbClr val="003399"/>
                </a:solidFill>
                <a:latin typeface="Times New Roman" panose="02020603050405020304" pitchFamily="18" charset="0"/>
                <a:cs typeface="Times New Roman" panose="02020603050405020304" pitchFamily="18" charset="0"/>
              </a:rPr>
              <a:t>cao</a:t>
            </a:r>
            <a:r>
              <a:rPr lang="en-US" sz="3200" b="1" dirty="0">
                <a:solidFill>
                  <a:srgbClr val="003399"/>
                </a:solidFill>
                <a:latin typeface="Times New Roman" panose="02020603050405020304" pitchFamily="18" charset="0"/>
                <a:cs typeface="Times New Roman" panose="02020603050405020304" pitchFamily="18" charset="0"/>
              </a:rPr>
              <a:t> 2 li </a:t>
            </a:r>
            <a:r>
              <a:rPr lang="en-US" sz="3200" b="1" dirty="0" err="1">
                <a:solidFill>
                  <a:srgbClr val="003399"/>
                </a:solidFill>
                <a:latin typeface="Times New Roman" panose="02020603050405020304" pitchFamily="18" charset="0"/>
                <a:cs typeface="Times New Roman" panose="02020603050405020304" pitchFamily="18" charset="0"/>
              </a:rPr>
              <a:t>rưỡi</a:t>
            </a:r>
            <a:endParaRPr lang="en-US" sz="3200" b="1" dirty="0">
              <a:solidFill>
                <a:srgbClr val="003399"/>
              </a:solidFill>
              <a:latin typeface="Times New Roman" panose="02020603050405020304" pitchFamily="18" charset="0"/>
              <a:cs typeface="Times New Roman" panose="02020603050405020304" pitchFamily="18" charset="0"/>
            </a:endParaRPr>
          </a:p>
          <a:p>
            <a:pPr>
              <a:defRPr/>
            </a:pPr>
            <a:r>
              <a:rPr lang="en-US" sz="3200" b="1" dirty="0" err="1">
                <a:solidFill>
                  <a:srgbClr val="003399"/>
                </a:solidFill>
                <a:latin typeface="Times New Roman" panose="02020603050405020304" pitchFamily="18" charset="0"/>
                <a:cs typeface="Times New Roman" panose="02020603050405020304" pitchFamily="18" charset="0"/>
              </a:rPr>
              <a:t>Các</a:t>
            </a:r>
            <a:r>
              <a:rPr lang="en-US" sz="3200" b="1" dirty="0">
                <a:solidFill>
                  <a:srgbClr val="003399"/>
                </a:solidFill>
                <a:latin typeface="Times New Roman" panose="02020603050405020304" pitchFamily="18" charset="0"/>
                <a:cs typeface="Times New Roman" panose="02020603050405020304" pitchFamily="18" charset="0"/>
              </a:rPr>
              <a:t> con </a:t>
            </a:r>
            <a:r>
              <a:rPr lang="en-US" sz="3200" b="1" dirty="0" err="1">
                <a:solidFill>
                  <a:srgbClr val="003399"/>
                </a:solidFill>
                <a:latin typeface="Times New Roman" panose="02020603050405020304" pitchFamily="18" charset="0"/>
                <a:cs typeface="Times New Roman" panose="02020603050405020304" pitchFamily="18" charset="0"/>
              </a:rPr>
              <a:t>chữ</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còn</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lại</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cao</a:t>
            </a:r>
            <a:r>
              <a:rPr lang="en-US" sz="3200" b="1" dirty="0">
                <a:solidFill>
                  <a:srgbClr val="003399"/>
                </a:solidFill>
                <a:latin typeface="Times New Roman" panose="02020603050405020304" pitchFamily="18" charset="0"/>
                <a:cs typeface="Times New Roman" panose="02020603050405020304" pitchFamily="18" charset="0"/>
              </a:rPr>
              <a:t> 1 ô li.</a:t>
            </a:r>
          </a:p>
        </p:txBody>
      </p:sp>
      <p:sp>
        <p:nvSpPr>
          <p:cNvPr id="30" name="TextBox 29">
            <a:extLst>
              <a:ext uri="{FF2B5EF4-FFF2-40B4-BE49-F238E27FC236}">
                <a16:creationId xmlns:a16="http://schemas.microsoft.com/office/drawing/2014/main" id="{DFD54934-6A73-4073-B699-EC4BBE2C33F9}"/>
              </a:ext>
            </a:extLst>
          </p:cNvPr>
          <p:cNvSpPr txBox="1"/>
          <p:nvPr/>
        </p:nvSpPr>
        <p:spPr>
          <a:xfrm>
            <a:off x="6654240" y="2718492"/>
            <a:ext cx="4139477" cy="1077218"/>
          </a:xfrm>
          <a:prstGeom prst="rect">
            <a:avLst/>
          </a:prstGeom>
          <a:noFill/>
        </p:spPr>
        <p:txBody>
          <a:bodyPr wrap="square" rtlCol="0">
            <a:spAutoFit/>
          </a:bodyPr>
          <a:lstStyle/>
          <a:p>
            <a:pPr>
              <a:defRPr/>
            </a:pPr>
            <a:r>
              <a:rPr lang="vi-VN" sz="3200" b="1" dirty="0">
                <a:solidFill>
                  <a:srgbClr val="003399"/>
                </a:solidFill>
                <a:latin typeface="+mj-lt"/>
              </a:rPr>
              <a:t>C</a:t>
            </a:r>
            <a:r>
              <a:rPr lang="en-US" sz="3200" b="1" dirty="0" err="1">
                <a:solidFill>
                  <a:srgbClr val="003399"/>
                </a:solidFill>
                <a:latin typeface="+mj-lt"/>
              </a:rPr>
              <a:t>hữ</a:t>
            </a:r>
            <a:r>
              <a:rPr lang="en-US" sz="3200" b="1" dirty="0">
                <a:solidFill>
                  <a:srgbClr val="003399"/>
                </a:solidFill>
                <a:latin typeface="+mj-lt"/>
              </a:rPr>
              <a:t> N </a:t>
            </a:r>
            <a:r>
              <a:rPr lang="vi-VN" sz="3200" b="1" dirty="0">
                <a:solidFill>
                  <a:srgbClr val="003399"/>
                </a:solidFill>
                <a:latin typeface="+mj-lt"/>
              </a:rPr>
              <a:t>2 ô l</a:t>
            </a:r>
            <a:r>
              <a:rPr lang="en-US" sz="3200" b="1" dirty="0" err="1">
                <a:solidFill>
                  <a:srgbClr val="003399"/>
                </a:solidFill>
                <a:latin typeface="+mj-lt"/>
              </a:rPr>
              <a:t>i</a:t>
            </a:r>
            <a:r>
              <a:rPr lang="vi-VN" sz="3200" b="1" dirty="0">
                <a:solidFill>
                  <a:srgbClr val="003399"/>
                </a:solidFill>
                <a:latin typeface="+mj-lt"/>
              </a:rPr>
              <a:t> </a:t>
            </a:r>
            <a:r>
              <a:rPr lang="en-US" sz="3200" b="1" dirty="0" err="1">
                <a:solidFill>
                  <a:srgbClr val="003399"/>
                </a:solidFill>
                <a:latin typeface="+mj-lt"/>
              </a:rPr>
              <a:t>rưỡi</a:t>
            </a:r>
            <a:r>
              <a:rPr lang="en-US" sz="3200" b="1" dirty="0">
                <a:solidFill>
                  <a:srgbClr val="003399"/>
                </a:solidFill>
                <a:latin typeface="+mj-lt"/>
              </a:rPr>
              <a:t>. </a:t>
            </a:r>
          </a:p>
          <a:p>
            <a:pPr>
              <a:defRPr/>
            </a:pPr>
            <a:r>
              <a:rPr lang="en-US" sz="3200" b="1" dirty="0" err="1">
                <a:solidFill>
                  <a:srgbClr val="003399"/>
                </a:solidFill>
                <a:latin typeface="+mj-lt"/>
              </a:rPr>
              <a:t>Chữ</a:t>
            </a:r>
            <a:r>
              <a:rPr lang="en-US" sz="3200" b="1" dirty="0">
                <a:solidFill>
                  <a:srgbClr val="003399"/>
                </a:solidFill>
                <a:latin typeface="+mj-lt"/>
              </a:rPr>
              <a:t> Y </a:t>
            </a:r>
            <a:r>
              <a:rPr lang="en-US" sz="3200" b="1" dirty="0" err="1">
                <a:solidFill>
                  <a:srgbClr val="003399"/>
                </a:solidFill>
                <a:latin typeface="+mj-lt"/>
              </a:rPr>
              <a:t>cao</a:t>
            </a:r>
            <a:r>
              <a:rPr lang="en-US" sz="3200" b="1" dirty="0">
                <a:solidFill>
                  <a:srgbClr val="003399"/>
                </a:solidFill>
                <a:latin typeface="+mj-lt"/>
              </a:rPr>
              <a:t>  4 ô li</a:t>
            </a:r>
          </a:p>
        </p:txBody>
      </p:sp>
      <p:sp>
        <p:nvSpPr>
          <p:cNvPr id="31" name="TextBox 30">
            <a:extLst>
              <a:ext uri="{FF2B5EF4-FFF2-40B4-BE49-F238E27FC236}">
                <a16:creationId xmlns:a16="http://schemas.microsoft.com/office/drawing/2014/main" id="{26726BA4-4B5B-40DE-8723-524370C1434D}"/>
              </a:ext>
            </a:extLst>
          </p:cNvPr>
          <p:cNvSpPr txBox="1"/>
          <p:nvPr/>
        </p:nvSpPr>
        <p:spPr>
          <a:xfrm>
            <a:off x="6463545" y="5023311"/>
            <a:ext cx="5522609" cy="1077218"/>
          </a:xfrm>
          <a:prstGeom prst="rect">
            <a:avLst/>
          </a:prstGeom>
          <a:noFill/>
        </p:spPr>
        <p:txBody>
          <a:bodyPr wrap="square" rtlCol="0">
            <a:spAutoFit/>
          </a:bodyPr>
          <a:lstStyle/>
          <a:p>
            <a:pPr>
              <a:defRPr/>
            </a:pPr>
            <a:r>
              <a:rPr lang="en-US" sz="3200" b="1" dirty="0" err="1">
                <a:solidFill>
                  <a:srgbClr val="003399"/>
                </a:solidFill>
                <a:latin typeface="Times New Roman" panose="02020603050405020304" pitchFamily="18" charset="0"/>
                <a:cs typeface="Times New Roman" panose="02020603050405020304" pitchFamily="18" charset="0"/>
              </a:rPr>
              <a:t>Khoảng</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cách</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các</a:t>
            </a:r>
            <a:r>
              <a:rPr lang="en-US" sz="3200" b="1" dirty="0">
                <a:solidFill>
                  <a:srgbClr val="003399"/>
                </a:solidFill>
                <a:latin typeface="Times New Roman" panose="02020603050405020304" pitchFamily="18" charset="0"/>
                <a:cs typeface="Times New Roman" panose="02020603050405020304" pitchFamily="18" charset="0"/>
              </a:rPr>
              <a:t> con </a:t>
            </a:r>
            <a:r>
              <a:rPr lang="en-US" sz="3200" b="1" dirty="0" err="1">
                <a:solidFill>
                  <a:srgbClr val="003399"/>
                </a:solidFill>
                <a:latin typeface="Times New Roman" panose="02020603050405020304" pitchFamily="18" charset="0"/>
                <a:cs typeface="Times New Roman" panose="02020603050405020304" pitchFamily="18" charset="0"/>
              </a:rPr>
              <a:t>chữ</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bằng</a:t>
            </a:r>
            <a:r>
              <a:rPr lang="en-US" sz="3200" b="1" dirty="0">
                <a:solidFill>
                  <a:srgbClr val="003399"/>
                </a:solidFill>
                <a:latin typeface="Times New Roman" panose="02020603050405020304" pitchFamily="18" charset="0"/>
                <a:cs typeface="Times New Roman" panose="02020603050405020304" pitchFamily="18" charset="0"/>
              </a:rPr>
              <a:t> 1 con </a:t>
            </a:r>
            <a:r>
              <a:rPr lang="en-US" sz="3200" b="1" dirty="0" err="1">
                <a:solidFill>
                  <a:srgbClr val="003399"/>
                </a:solidFill>
                <a:latin typeface="Times New Roman" panose="02020603050405020304" pitchFamily="18" charset="0"/>
                <a:cs typeface="Times New Roman" panose="02020603050405020304" pitchFamily="18" charset="0"/>
              </a:rPr>
              <a:t>chữ</a:t>
            </a:r>
            <a:r>
              <a:rPr lang="en-US" sz="3200" b="1" dirty="0">
                <a:solidFill>
                  <a:srgbClr val="003399"/>
                </a:solidFill>
                <a:latin typeface="Times New Roman" panose="02020603050405020304" pitchFamily="18" charset="0"/>
                <a:cs typeface="Times New Roman" panose="02020603050405020304" pitchFamily="18" charset="0"/>
              </a:rPr>
              <a:t> o. </a:t>
            </a:r>
          </a:p>
        </p:txBody>
      </p:sp>
      <p:pic>
        <p:nvPicPr>
          <p:cNvPr id="32" name="Picture 2" descr="The Gates Primary School: Puffins - Star of the Week">
            <a:extLst>
              <a:ext uri="{FF2B5EF4-FFF2-40B4-BE49-F238E27FC236}">
                <a16:creationId xmlns:a16="http://schemas.microsoft.com/office/drawing/2014/main" id="{EB1FA748-FC00-4615-868C-DF239AABFC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4964" y="2736400"/>
            <a:ext cx="765156" cy="76515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he Gates Primary School: Puffins - Star of the Week">
            <a:extLst>
              <a:ext uri="{FF2B5EF4-FFF2-40B4-BE49-F238E27FC236}">
                <a16:creationId xmlns:a16="http://schemas.microsoft.com/office/drawing/2014/main" id="{47C58A1E-623F-4A2D-8B21-3778F9C317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9084" y="3822125"/>
            <a:ext cx="765156" cy="76515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he Gates Primary School: Puffins - Star of the Week">
            <a:extLst>
              <a:ext uri="{FF2B5EF4-FFF2-40B4-BE49-F238E27FC236}">
                <a16:creationId xmlns:a16="http://schemas.microsoft.com/office/drawing/2014/main" id="{44A7DC3F-A492-485A-8323-058E50962F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1097" y="5089194"/>
            <a:ext cx="765156" cy="765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36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par>
                          <p:cTn id="18" fill="hold">
                            <p:stCondLst>
                              <p:cond delay="500"/>
                            </p:stCondLst>
                            <p:childTnLst>
                              <p:par>
                                <p:cTn id="19" presetID="26" presetClass="emph" presetSubtype="0" fill="hold" nodeType="afterEffect">
                                  <p:stCondLst>
                                    <p:cond delay="0"/>
                                  </p:stCondLst>
                                  <p:childTnLst>
                                    <p:animEffect transition="out" filter="fade">
                                      <p:cBhvr>
                                        <p:cTn id="20" dur="500" tmFilter="0, 0; .2, .5; .8, .5; 1, 0"/>
                                        <p:tgtEl>
                                          <p:spTgt spid="16"/>
                                        </p:tgtEl>
                                      </p:cBhvr>
                                    </p:animEffect>
                                    <p:animScale>
                                      <p:cBhvr>
                                        <p:cTn id="21" dur="250" autoRev="1" fill="hold"/>
                                        <p:tgtEl>
                                          <p:spTgt spid="16"/>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Trò-chơi-ting.wav"/>
                                        </p:tgtEl>
                                      </p:cMediaNode>
                                    </p:audio>
                                  </p:sub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anim calcmode="lin" valueType="num">
                                      <p:cBhvr>
                                        <p:cTn id="38" dur="500" fill="hold"/>
                                        <p:tgtEl>
                                          <p:spTgt spid="33"/>
                                        </p:tgtEl>
                                        <p:attrNameLst>
                                          <p:attrName>ppt_x</p:attrName>
                                        </p:attrNameLst>
                                      </p:cBhvr>
                                      <p:tavLst>
                                        <p:tav tm="0">
                                          <p:val>
                                            <p:strVal val="#ppt_x"/>
                                          </p:val>
                                        </p:tav>
                                        <p:tav tm="100000">
                                          <p:val>
                                            <p:strVal val="#ppt_x"/>
                                          </p:val>
                                        </p:tav>
                                      </p:tavLst>
                                    </p:anim>
                                    <p:anim calcmode="lin" valueType="num">
                                      <p:cBhvr>
                                        <p:cTn id="39" dur="5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ting.wav"/>
                                        </p:tgtEl>
                                      </p:cMediaNode>
                                    </p:audio>
                                  </p:sub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anim calcmode="lin" valueType="num">
                                      <p:cBhvr>
                                        <p:cTn id="49" dur="500" fill="hold"/>
                                        <p:tgtEl>
                                          <p:spTgt spid="34"/>
                                        </p:tgtEl>
                                        <p:attrNameLst>
                                          <p:attrName>ppt_x</p:attrName>
                                        </p:attrNameLst>
                                      </p:cBhvr>
                                      <p:tavLst>
                                        <p:tav tm="0">
                                          <p:val>
                                            <p:strVal val="#ppt_x"/>
                                          </p:val>
                                        </p:tav>
                                        <p:tav tm="100000">
                                          <p:val>
                                            <p:strVal val="#ppt_x"/>
                                          </p:val>
                                        </p:tav>
                                      </p:tavLst>
                                    </p:anim>
                                    <p:anim calcmode="lin" valueType="num">
                                      <p:cBhvr>
                                        <p:cTn id="50" dur="5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2" name="Trò-chơi-ting.wav"/>
                                        </p:tgtEl>
                                      </p:cMediaNode>
                                    </p:audio>
                                  </p:sub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left)">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p:bldP spid="30" grpId="0"/>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03C61321-1C5F-49FD-A53F-9BFED6B5E803}"/>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pic>
        <p:nvPicPr>
          <p:cNvPr id="3" name="Picture 2">
            <a:extLst>
              <a:ext uri="{FF2B5EF4-FFF2-40B4-BE49-F238E27FC236}">
                <a16:creationId xmlns:a16="http://schemas.microsoft.com/office/drawing/2014/main" id="{3814FB9E-C2B4-449A-A427-6A6FF2CA78F6}"/>
              </a:ext>
            </a:extLst>
          </p:cNvPr>
          <p:cNvPicPr>
            <a:picLocks noChangeAspect="1"/>
          </p:cNvPicPr>
          <p:nvPr/>
        </p:nvPicPr>
        <p:blipFill>
          <a:blip r:embed="rId2"/>
          <a:stretch>
            <a:fillRect/>
          </a:stretch>
        </p:blipFill>
        <p:spPr>
          <a:xfrm>
            <a:off x="515999" y="459000"/>
            <a:ext cx="4352921" cy="987638"/>
          </a:xfrm>
          <a:prstGeom prst="rect">
            <a:avLst/>
          </a:prstGeom>
        </p:spPr>
      </p:pic>
      <p:pic>
        <p:nvPicPr>
          <p:cNvPr id="4" name="Picture 3">
            <a:extLst>
              <a:ext uri="{FF2B5EF4-FFF2-40B4-BE49-F238E27FC236}">
                <a16:creationId xmlns:a16="http://schemas.microsoft.com/office/drawing/2014/main" id="{92C2251C-5872-4DA2-8502-2995F3EBB702}"/>
              </a:ext>
            </a:extLst>
          </p:cNvPr>
          <p:cNvPicPr>
            <a:picLocks noChangeAspect="1"/>
          </p:cNvPicPr>
          <p:nvPr/>
        </p:nvPicPr>
        <p:blipFill>
          <a:blip r:embed="rId3"/>
          <a:stretch>
            <a:fillRect/>
          </a:stretch>
        </p:blipFill>
        <p:spPr>
          <a:xfrm>
            <a:off x="5104382" y="952819"/>
            <a:ext cx="5907536" cy="1767993"/>
          </a:xfrm>
          <a:prstGeom prst="rect">
            <a:avLst/>
          </a:prstGeom>
        </p:spPr>
      </p:pic>
      <p:pic>
        <p:nvPicPr>
          <p:cNvPr id="5" name="Picture 4">
            <a:extLst>
              <a:ext uri="{FF2B5EF4-FFF2-40B4-BE49-F238E27FC236}">
                <a16:creationId xmlns:a16="http://schemas.microsoft.com/office/drawing/2014/main" id="{A259A4D4-696A-4C45-8C40-C8D971517909}"/>
              </a:ext>
            </a:extLst>
          </p:cNvPr>
          <p:cNvPicPr>
            <a:picLocks noChangeAspect="1"/>
          </p:cNvPicPr>
          <p:nvPr/>
        </p:nvPicPr>
        <p:blipFill>
          <a:blip r:embed="rId4"/>
          <a:stretch>
            <a:fillRect/>
          </a:stretch>
        </p:blipFill>
        <p:spPr>
          <a:xfrm>
            <a:off x="862714" y="2720812"/>
            <a:ext cx="5822185" cy="1767993"/>
          </a:xfrm>
          <a:prstGeom prst="rect">
            <a:avLst/>
          </a:prstGeom>
        </p:spPr>
      </p:pic>
      <p:pic>
        <p:nvPicPr>
          <p:cNvPr id="6" name="Picture 5">
            <a:extLst>
              <a:ext uri="{FF2B5EF4-FFF2-40B4-BE49-F238E27FC236}">
                <a16:creationId xmlns:a16="http://schemas.microsoft.com/office/drawing/2014/main" id="{2F845003-0435-4E90-B009-22C77918961C}"/>
              </a:ext>
            </a:extLst>
          </p:cNvPr>
          <p:cNvPicPr>
            <a:picLocks noChangeAspect="1"/>
          </p:cNvPicPr>
          <p:nvPr/>
        </p:nvPicPr>
        <p:blipFill>
          <a:blip r:embed="rId5"/>
          <a:stretch>
            <a:fillRect/>
          </a:stretch>
        </p:blipFill>
        <p:spPr>
          <a:xfrm>
            <a:off x="4016880" y="4488805"/>
            <a:ext cx="6029467" cy="1731414"/>
          </a:xfrm>
          <a:prstGeom prst="rect">
            <a:avLst/>
          </a:prstGeom>
        </p:spPr>
      </p:pic>
    </p:spTree>
    <p:extLst>
      <p:ext uri="{BB962C8B-B14F-4D97-AF65-F5344CB8AC3E}">
        <p14:creationId xmlns:p14="http://schemas.microsoft.com/office/powerpoint/2010/main" val="3744753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05127"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4734688"/>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 y="2"/>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9" name="图片 8">
            <a:extLst>
              <a:ext uri="{FF2B5EF4-FFF2-40B4-BE49-F238E27FC236}">
                <a16:creationId xmlns:a16="http://schemas.microsoft.com/office/drawing/2014/main" id="{02FF4DBC-490D-45F8-AFC7-2154972320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245" y="915086"/>
            <a:ext cx="3798260" cy="5824895"/>
          </a:xfrm>
          <a:prstGeom prst="rect">
            <a:avLst/>
          </a:prstGeom>
        </p:spPr>
      </p:pic>
      <p:pic>
        <p:nvPicPr>
          <p:cNvPr id="3" name="图片 2">
            <a:extLst>
              <a:ext uri="{FF2B5EF4-FFF2-40B4-BE49-F238E27FC236}">
                <a16:creationId xmlns:a16="http://schemas.microsoft.com/office/drawing/2014/main" id="{8D5978DD-9ADD-41DD-B5A1-4A1AF13304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21883" y="4572838"/>
            <a:ext cx="1886876" cy="1996639"/>
          </a:xfrm>
          <a:prstGeom prst="rect">
            <a:avLst/>
          </a:prstGeom>
        </p:spPr>
      </p:pic>
      <p:grpSp>
        <p:nvGrpSpPr>
          <p:cNvPr id="6" name="组合 5">
            <a:extLst>
              <a:ext uri="{FF2B5EF4-FFF2-40B4-BE49-F238E27FC236}">
                <a16:creationId xmlns:a16="http://schemas.microsoft.com/office/drawing/2014/main" id="{8E498859-28AF-4659-AE91-105BFC805B55}"/>
              </a:ext>
            </a:extLst>
          </p:cNvPr>
          <p:cNvGrpSpPr/>
          <p:nvPr/>
        </p:nvGrpSpPr>
        <p:grpSpPr>
          <a:xfrm>
            <a:off x="9212861" y="337040"/>
            <a:ext cx="1401003" cy="827919"/>
            <a:chOff x="9391779" y="193843"/>
            <a:chExt cx="1401002" cy="827920"/>
          </a:xfrm>
        </p:grpSpPr>
        <p:grpSp>
          <p:nvGrpSpPr>
            <p:cNvPr id="5" name="组合 4">
              <a:extLst>
                <a:ext uri="{FF2B5EF4-FFF2-40B4-BE49-F238E27FC236}">
                  <a16:creationId xmlns:a16="http://schemas.microsoft.com/office/drawing/2014/main" id="{C317E4A9-BF3D-4256-8B91-3DF017BD99DD}"/>
                </a:ext>
              </a:extLst>
            </p:cNvPr>
            <p:cNvGrpSpPr/>
            <p:nvPr/>
          </p:nvGrpSpPr>
          <p:grpSpPr>
            <a:xfrm>
              <a:off x="9391779" y="218794"/>
              <a:ext cx="1401002" cy="713476"/>
              <a:chOff x="9391779" y="218794"/>
              <a:chExt cx="1401002" cy="713476"/>
            </a:xfrm>
          </p:grpSpPr>
          <p:sp>
            <p:nvSpPr>
              <p:cNvPr id="4" name="任意多边形: 形状 3">
                <a:extLst>
                  <a:ext uri="{FF2B5EF4-FFF2-40B4-BE49-F238E27FC236}">
                    <a16:creationId xmlns:a16="http://schemas.microsoft.com/office/drawing/2014/main" id="{69A7D29A-F9A0-4FA6-B19B-2AA6FF61B269}"/>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sp>
            <p:nvSpPr>
              <p:cNvPr id="14" name="任意多边形: 形状 13">
                <a:extLst>
                  <a:ext uri="{FF2B5EF4-FFF2-40B4-BE49-F238E27FC236}">
                    <a16:creationId xmlns:a16="http://schemas.microsoft.com/office/drawing/2014/main" id="{D85BD5F2-1085-465C-A012-CFD24E353244}"/>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
          <p:nvSpPr>
            <p:cNvPr id="18" name="文本框 17">
              <a:extLst>
                <a:ext uri="{FF2B5EF4-FFF2-40B4-BE49-F238E27FC236}">
                  <a16:creationId xmlns:a16="http://schemas.microsoft.com/office/drawing/2014/main" id="{3198BD9D-F78D-486A-9A5B-E3AE919D9F27}"/>
                </a:ext>
              </a:extLst>
            </p:cNvPr>
            <p:cNvSpPr txBox="1"/>
            <p:nvPr/>
          </p:nvSpPr>
          <p:spPr>
            <a:xfrm>
              <a:off x="9458166" y="193843"/>
              <a:ext cx="1221014" cy="82792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4AB3F"/>
                  </a:solidFill>
                  <a:effectLst/>
                  <a:uLnTx/>
                  <a:uFillTx/>
                  <a:latin typeface="Calibri" panose="020F0502020204030204" pitchFamily="34" charset="0"/>
                  <a:ea typeface="思源黑体 CN Bold" panose="020B0800000000000000" pitchFamily="34" charset="-122"/>
                  <a:cs typeface="Calibri" panose="020F0502020204030204" pitchFamily="34" charset="0"/>
                  <a:sym typeface="Arial"/>
                </a:rPr>
                <a:t>…</a:t>
              </a:r>
            </a:p>
          </p:txBody>
        </p:sp>
      </p:grpSp>
      <p:grpSp>
        <p:nvGrpSpPr>
          <p:cNvPr id="19" name="Google Shape;2812;p67">
            <a:extLst>
              <a:ext uri="{FF2B5EF4-FFF2-40B4-BE49-F238E27FC236}">
                <a16:creationId xmlns:a16="http://schemas.microsoft.com/office/drawing/2014/main" id="{AFE7F3D9-E3AF-47C8-AB3F-2C05D950E462}"/>
              </a:ext>
            </a:extLst>
          </p:cNvPr>
          <p:cNvGrpSpPr/>
          <p:nvPr/>
        </p:nvGrpSpPr>
        <p:grpSpPr>
          <a:xfrm>
            <a:off x="10118091" y="4157267"/>
            <a:ext cx="1298584" cy="2539268"/>
            <a:chOff x="7588568" y="3117950"/>
            <a:chExt cx="973938" cy="1904451"/>
          </a:xfrm>
        </p:grpSpPr>
        <p:sp>
          <p:nvSpPr>
            <p:cNvPr id="20" name="Google Shape;2813;p67">
              <a:extLst>
                <a:ext uri="{FF2B5EF4-FFF2-40B4-BE49-F238E27FC236}">
                  <a16:creationId xmlns:a16="http://schemas.microsoft.com/office/drawing/2014/main" id="{7085DEF8-F465-4A01-A5A9-4C0BBF6EBAD4}"/>
                </a:ext>
              </a:extLst>
            </p:cNvPr>
            <p:cNvSpPr/>
            <p:nvPr/>
          </p:nvSpPr>
          <p:spPr>
            <a:xfrm>
              <a:off x="7593322" y="3117950"/>
              <a:ext cx="951597" cy="1014034"/>
            </a:xfrm>
            <a:custGeom>
              <a:avLst/>
              <a:gdLst/>
              <a:ahLst/>
              <a:cxnLst/>
              <a:rect l="l" t="t" r="r" b="b"/>
              <a:pathLst>
                <a:path w="6005" h="6399" extrusionOk="0">
                  <a:moveTo>
                    <a:pt x="3389" y="1"/>
                  </a:moveTo>
                  <a:cubicBezTo>
                    <a:pt x="2754" y="1"/>
                    <a:pt x="2163" y="186"/>
                    <a:pt x="1876" y="473"/>
                  </a:cubicBezTo>
                  <a:cubicBezTo>
                    <a:pt x="1557" y="554"/>
                    <a:pt x="432" y="895"/>
                    <a:pt x="289" y="1686"/>
                  </a:cubicBezTo>
                  <a:cubicBezTo>
                    <a:pt x="208" y="2151"/>
                    <a:pt x="393" y="2418"/>
                    <a:pt x="351" y="3006"/>
                  </a:cubicBezTo>
                  <a:cubicBezTo>
                    <a:pt x="341" y="3231"/>
                    <a:pt x="74" y="3490"/>
                    <a:pt x="52" y="3725"/>
                  </a:cubicBezTo>
                  <a:cubicBezTo>
                    <a:pt x="42" y="4024"/>
                    <a:pt x="279" y="4303"/>
                    <a:pt x="259" y="4590"/>
                  </a:cubicBezTo>
                  <a:cubicBezTo>
                    <a:pt x="247" y="4807"/>
                    <a:pt x="32" y="5239"/>
                    <a:pt x="22" y="5435"/>
                  </a:cubicBezTo>
                  <a:cubicBezTo>
                    <a:pt x="0" y="5887"/>
                    <a:pt x="175" y="6062"/>
                    <a:pt x="259" y="6196"/>
                  </a:cubicBezTo>
                  <a:cubicBezTo>
                    <a:pt x="259" y="6196"/>
                    <a:pt x="361" y="6208"/>
                    <a:pt x="546" y="6228"/>
                  </a:cubicBezTo>
                  <a:cubicBezTo>
                    <a:pt x="568" y="6228"/>
                    <a:pt x="588" y="6134"/>
                    <a:pt x="618" y="6043"/>
                  </a:cubicBezTo>
                  <a:cubicBezTo>
                    <a:pt x="640" y="5961"/>
                    <a:pt x="660" y="5867"/>
                    <a:pt x="692" y="5867"/>
                  </a:cubicBezTo>
                  <a:cubicBezTo>
                    <a:pt x="754" y="5877"/>
                    <a:pt x="815" y="6248"/>
                    <a:pt x="887" y="6248"/>
                  </a:cubicBezTo>
                  <a:cubicBezTo>
                    <a:pt x="1190" y="6272"/>
                    <a:pt x="1568" y="6293"/>
                    <a:pt x="1950" y="6293"/>
                  </a:cubicBezTo>
                  <a:cubicBezTo>
                    <a:pt x="2217" y="6293"/>
                    <a:pt x="2485" y="6283"/>
                    <a:pt x="2731" y="6258"/>
                  </a:cubicBezTo>
                  <a:lnTo>
                    <a:pt x="2731" y="6280"/>
                  </a:lnTo>
                  <a:cubicBezTo>
                    <a:pt x="3078" y="6370"/>
                    <a:pt x="3565" y="6398"/>
                    <a:pt x="4045" y="6398"/>
                  </a:cubicBezTo>
                  <a:cubicBezTo>
                    <a:pt x="4432" y="6398"/>
                    <a:pt x="4815" y="6380"/>
                    <a:pt x="5118" y="6361"/>
                  </a:cubicBezTo>
                  <a:cubicBezTo>
                    <a:pt x="5189" y="6351"/>
                    <a:pt x="5251" y="5981"/>
                    <a:pt x="5313" y="5981"/>
                  </a:cubicBezTo>
                  <a:cubicBezTo>
                    <a:pt x="5345" y="5981"/>
                    <a:pt x="5365" y="6062"/>
                    <a:pt x="5387" y="6156"/>
                  </a:cubicBezTo>
                  <a:cubicBezTo>
                    <a:pt x="5417" y="6238"/>
                    <a:pt x="5436" y="6332"/>
                    <a:pt x="5459" y="6332"/>
                  </a:cubicBezTo>
                  <a:cubicBezTo>
                    <a:pt x="5644" y="6309"/>
                    <a:pt x="5745" y="6300"/>
                    <a:pt x="5745" y="6300"/>
                  </a:cubicBezTo>
                  <a:cubicBezTo>
                    <a:pt x="5829" y="6176"/>
                    <a:pt x="6005" y="5991"/>
                    <a:pt x="5982" y="5548"/>
                  </a:cubicBezTo>
                  <a:cubicBezTo>
                    <a:pt x="5982" y="5353"/>
                    <a:pt x="5758" y="4921"/>
                    <a:pt x="5745" y="4693"/>
                  </a:cubicBezTo>
                  <a:cubicBezTo>
                    <a:pt x="5725" y="4417"/>
                    <a:pt x="5973" y="4137"/>
                    <a:pt x="5953" y="3838"/>
                  </a:cubicBezTo>
                  <a:cubicBezTo>
                    <a:pt x="5931" y="3601"/>
                    <a:pt x="5664" y="3344"/>
                    <a:pt x="5654" y="3119"/>
                  </a:cubicBezTo>
                  <a:cubicBezTo>
                    <a:pt x="5612" y="2531"/>
                    <a:pt x="5777" y="2264"/>
                    <a:pt x="5716" y="1800"/>
                  </a:cubicBezTo>
                  <a:cubicBezTo>
                    <a:pt x="5557" y="484"/>
                    <a:pt x="4415" y="1"/>
                    <a:pt x="3389"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1" name="Google Shape;2814;p67">
              <a:extLst>
                <a:ext uri="{FF2B5EF4-FFF2-40B4-BE49-F238E27FC236}">
                  <a16:creationId xmlns:a16="http://schemas.microsoft.com/office/drawing/2014/main" id="{99963E29-5838-42DA-B1C4-1AA6BE4865C0}"/>
                </a:ext>
              </a:extLst>
            </p:cNvPr>
            <p:cNvSpPr/>
            <p:nvPr/>
          </p:nvSpPr>
          <p:spPr>
            <a:xfrm>
              <a:off x="7957477" y="3812667"/>
              <a:ext cx="313290" cy="264482"/>
            </a:xfrm>
            <a:custGeom>
              <a:avLst/>
              <a:gdLst/>
              <a:ahLst/>
              <a:cxnLst/>
              <a:rect l="l" t="t" r="r" b="b"/>
              <a:pathLst>
                <a:path w="1977" h="1669" extrusionOk="0">
                  <a:moveTo>
                    <a:pt x="40" y="836"/>
                  </a:moveTo>
                  <a:cubicBezTo>
                    <a:pt x="44" y="840"/>
                    <a:pt x="45" y="843"/>
                    <a:pt x="43" y="843"/>
                  </a:cubicBezTo>
                  <a:lnTo>
                    <a:pt x="43" y="843"/>
                  </a:lnTo>
                  <a:cubicBezTo>
                    <a:pt x="42" y="840"/>
                    <a:pt x="41" y="838"/>
                    <a:pt x="40" y="836"/>
                  </a:cubicBezTo>
                  <a:close/>
                  <a:moveTo>
                    <a:pt x="823" y="0"/>
                  </a:moveTo>
                  <a:cubicBezTo>
                    <a:pt x="781" y="0"/>
                    <a:pt x="741" y="10"/>
                    <a:pt x="709" y="10"/>
                  </a:cubicBezTo>
                  <a:cubicBezTo>
                    <a:pt x="638" y="33"/>
                    <a:pt x="576" y="62"/>
                    <a:pt x="524" y="104"/>
                  </a:cubicBezTo>
                  <a:cubicBezTo>
                    <a:pt x="504" y="124"/>
                    <a:pt x="482" y="156"/>
                    <a:pt x="462" y="176"/>
                  </a:cubicBezTo>
                  <a:cubicBezTo>
                    <a:pt x="462" y="186"/>
                    <a:pt x="452" y="196"/>
                    <a:pt x="452" y="206"/>
                  </a:cubicBezTo>
                  <a:cubicBezTo>
                    <a:pt x="442" y="196"/>
                    <a:pt x="442" y="196"/>
                    <a:pt x="433" y="196"/>
                  </a:cubicBezTo>
                  <a:lnTo>
                    <a:pt x="420" y="196"/>
                  </a:lnTo>
                  <a:lnTo>
                    <a:pt x="400" y="218"/>
                  </a:lnTo>
                  <a:lnTo>
                    <a:pt x="400" y="238"/>
                  </a:lnTo>
                  <a:cubicBezTo>
                    <a:pt x="410" y="257"/>
                    <a:pt x="420" y="290"/>
                    <a:pt x="420" y="319"/>
                  </a:cubicBezTo>
                  <a:cubicBezTo>
                    <a:pt x="433" y="361"/>
                    <a:pt x="433" y="413"/>
                    <a:pt x="420" y="453"/>
                  </a:cubicBezTo>
                  <a:cubicBezTo>
                    <a:pt x="410" y="505"/>
                    <a:pt x="400" y="547"/>
                    <a:pt x="381" y="576"/>
                  </a:cubicBezTo>
                  <a:cubicBezTo>
                    <a:pt x="371" y="608"/>
                    <a:pt x="358" y="628"/>
                    <a:pt x="339" y="650"/>
                  </a:cubicBezTo>
                  <a:cubicBezTo>
                    <a:pt x="329" y="650"/>
                    <a:pt x="62" y="670"/>
                    <a:pt x="62" y="680"/>
                  </a:cubicBezTo>
                  <a:lnTo>
                    <a:pt x="0" y="752"/>
                  </a:lnTo>
                  <a:lnTo>
                    <a:pt x="40" y="836"/>
                  </a:lnTo>
                  <a:cubicBezTo>
                    <a:pt x="40" y="836"/>
                    <a:pt x="40" y="836"/>
                    <a:pt x="40" y="836"/>
                  </a:cubicBezTo>
                  <a:lnTo>
                    <a:pt x="40" y="836"/>
                  </a:lnTo>
                  <a:cubicBezTo>
                    <a:pt x="40" y="841"/>
                    <a:pt x="42" y="843"/>
                    <a:pt x="43" y="843"/>
                  </a:cubicBezTo>
                  <a:cubicBezTo>
                    <a:pt x="43" y="843"/>
                    <a:pt x="43" y="843"/>
                    <a:pt x="43" y="843"/>
                  </a:cubicBezTo>
                  <a:lnTo>
                    <a:pt x="43" y="843"/>
                  </a:lnTo>
                  <a:cubicBezTo>
                    <a:pt x="66" y="890"/>
                    <a:pt x="103" y="1012"/>
                    <a:pt x="124" y="1061"/>
                  </a:cubicBezTo>
                  <a:cubicBezTo>
                    <a:pt x="173" y="1154"/>
                    <a:pt x="225" y="1216"/>
                    <a:pt x="309" y="1308"/>
                  </a:cubicBezTo>
                  <a:cubicBezTo>
                    <a:pt x="391" y="1402"/>
                    <a:pt x="628" y="1597"/>
                    <a:pt x="709" y="1659"/>
                  </a:cubicBezTo>
                  <a:cubicBezTo>
                    <a:pt x="724" y="1666"/>
                    <a:pt x="740" y="1669"/>
                    <a:pt x="758" y="1669"/>
                  </a:cubicBezTo>
                  <a:cubicBezTo>
                    <a:pt x="816" y="1669"/>
                    <a:pt x="887" y="1636"/>
                    <a:pt x="956" y="1597"/>
                  </a:cubicBezTo>
                  <a:cubicBezTo>
                    <a:pt x="1028" y="1555"/>
                    <a:pt x="1090" y="1515"/>
                    <a:pt x="1132" y="1515"/>
                  </a:cubicBezTo>
                  <a:cubicBezTo>
                    <a:pt x="1184" y="1515"/>
                    <a:pt x="1236" y="1503"/>
                    <a:pt x="1275" y="1483"/>
                  </a:cubicBezTo>
                  <a:cubicBezTo>
                    <a:pt x="1317" y="1463"/>
                    <a:pt x="1347" y="1431"/>
                    <a:pt x="1379" y="1379"/>
                  </a:cubicBezTo>
                  <a:cubicBezTo>
                    <a:pt x="1399" y="1340"/>
                    <a:pt x="1421" y="1298"/>
                    <a:pt x="1431" y="1236"/>
                  </a:cubicBezTo>
                  <a:cubicBezTo>
                    <a:pt x="1441" y="1184"/>
                    <a:pt x="1564" y="1216"/>
                    <a:pt x="1564" y="1154"/>
                  </a:cubicBezTo>
                  <a:cubicBezTo>
                    <a:pt x="1564" y="1102"/>
                    <a:pt x="1534" y="1056"/>
                    <a:pt x="1569" y="1056"/>
                  </a:cubicBezTo>
                  <a:cubicBezTo>
                    <a:pt x="1575" y="1056"/>
                    <a:pt x="1583" y="1058"/>
                    <a:pt x="1594" y="1061"/>
                  </a:cubicBezTo>
                  <a:cubicBezTo>
                    <a:pt x="1624" y="1065"/>
                    <a:pt x="1650" y="1068"/>
                    <a:pt x="1671" y="1068"/>
                  </a:cubicBezTo>
                  <a:cubicBezTo>
                    <a:pt x="1924" y="1068"/>
                    <a:pt x="1630" y="761"/>
                    <a:pt x="1678" y="752"/>
                  </a:cubicBezTo>
                  <a:cubicBezTo>
                    <a:pt x="1977" y="712"/>
                    <a:pt x="1379" y="680"/>
                    <a:pt x="1369" y="670"/>
                  </a:cubicBezTo>
                  <a:cubicBezTo>
                    <a:pt x="1327" y="638"/>
                    <a:pt x="1285" y="608"/>
                    <a:pt x="1255" y="566"/>
                  </a:cubicBezTo>
                  <a:cubicBezTo>
                    <a:pt x="1223" y="537"/>
                    <a:pt x="1194" y="495"/>
                    <a:pt x="1184" y="453"/>
                  </a:cubicBezTo>
                  <a:cubicBezTo>
                    <a:pt x="1162" y="423"/>
                    <a:pt x="1152" y="371"/>
                    <a:pt x="1142" y="329"/>
                  </a:cubicBezTo>
                  <a:cubicBezTo>
                    <a:pt x="1132" y="280"/>
                    <a:pt x="1132" y="228"/>
                    <a:pt x="1142" y="176"/>
                  </a:cubicBezTo>
                  <a:cubicBezTo>
                    <a:pt x="1142" y="166"/>
                    <a:pt x="1142" y="166"/>
                    <a:pt x="1132" y="156"/>
                  </a:cubicBezTo>
                  <a:cubicBezTo>
                    <a:pt x="1122" y="156"/>
                    <a:pt x="1122" y="144"/>
                    <a:pt x="1112" y="144"/>
                  </a:cubicBezTo>
                  <a:cubicBezTo>
                    <a:pt x="1100" y="144"/>
                    <a:pt x="1100" y="134"/>
                    <a:pt x="1090" y="124"/>
                  </a:cubicBezTo>
                  <a:cubicBezTo>
                    <a:pt x="1070" y="94"/>
                    <a:pt x="1038" y="62"/>
                    <a:pt x="998" y="43"/>
                  </a:cubicBezTo>
                  <a:cubicBezTo>
                    <a:pt x="947" y="10"/>
                    <a:pt x="885" y="0"/>
                    <a:pt x="823" y="0"/>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2" name="Google Shape;2815;p67">
              <a:extLst>
                <a:ext uri="{FF2B5EF4-FFF2-40B4-BE49-F238E27FC236}">
                  <a16:creationId xmlns:a16="http://schemas.microsoft.com/office/drawing/2014/main" id="{5F8C9A14-5FC8-4F59-8B22-2E74C0610E9D}"/>
                </a:ext>
              </a:extLst>
            </p:cNvPr>
            <p:cNvSpPr/>
            <p:nvPr/>
          </p:nvSpPr>
          <p:spPr>
            <a:xfrm>
              <a:off x="8356813" y="3670840"/>
              <a:ext cx="57365" cy="383650"/>
            </a:xfrm>
            <a:custGeom>
              <a:avLst/>
              <a:gdLst/>
              <a:ahLst/>
              <a:cxnLst/>
              <a:rect l="l" t="t" r="r" b="b"/>
              <a:pathLst>
                <a:path w="362" h="2421" extrusionOk="0">
                  <a:moveTo>
                    <a:pt x="43" y="1"/>
                  </a:moveTo>
                  <a:lnTo>
                    <a:pt x="43" y="21"/>
                  </a:lnTo>
                  <a:cubicBezTo>
                    <a:pt x="156" y="73"/>
                    <a:pt x="228" y="216"/>
                    <a:pt x="228" y="359"/>
                  </a:cubicBezTo>
                  <a:lnTo>
                    <a:pt x="228" y="382"/>
                  </a:lnTo>
                  <a:cubicBezTo>
                    <a:pt x="218" y="515"/>
                    <a:pt x="156" y="658"/>
                    <a:pt x="104" y="792"/>
                  </a:cubicBezTo>
                  <a:cubicBezTo>
                    <a:pt x="52" y="915"/>
                    <a:pt x="1" y="1039"/>
                    <a:pt x="1" y="1185"/>
                  </a:cubicBezTo>
                  <a:lnTo>
                    <a:pt x="1" y="1214"/>
                  </a:lnTo>
                  <a:cubicBezTo>
                    <a:pt x="13" y="1360"/>
                    <a:pt x="85" y="1503"/>
                    <a:pt x="156" y="1627"/>
                  </a:cubicBezTo>
                  <a:cubicBezTo>
                    <a:pt x="228" y="1750"/>
                    <a:pt x="309" y="1874"/>
                    <a:pt x="342" y="2017"/>
                  </a:cubicBezTo>
                  <a:lnTo>
                    <a:pt x="342" y="2111"/>
                  </a:lnTo>
                  <a:cubicBezTo>
                    <a:pt x="342" y="2225"/>
                    <a:pt x="300" y="2336"/>
                    <a:pt x="208" y="2398"/>
                  </a:cubicBezTo>
                  <a:lnTo>
                    <a:pt x="218" y="2420"/>
                  </a:lnTo>
                  <a:cubicBezTo>
                    <a:pt x="322" y="2348"/>
                    <a:pt x="361" y="2225"/>
                    <a:pt x="361" y="2111"/>
                  </a:cubicBezTo>
                  <a:lnTo>
                    <a:pt x="361" y="2017"/>
                  </a:lnTo>
                  <a:cubicBezTo>
                    <a:pt x="332" y="1864"/>
                    <a:pt x="248" y="1741"/>
                    <a:pt x="176" y="1617"/>
                  </a:cubicBezTo>
                  <a:cubicBezTo>
                    <a:pt x="104" y="1493"/>
                    <a:pt x="33" y="1360"/>
                    <a:pt x="23" y="1214"/>
                  </a:cubicBezTo>
                  <a:lnTo>
                    <a:pt x="23" y="1185"/>
                  </a:lnTo>
                  <a:cubicBezTo>
                    <a:pt x="23" y="1051"/>
                    <a:pt x="62" y="915"/>
                    <a:pt x="114" y="792"/>
                  </a:cubicBezTo>
                  <a:cubicBezTo>
                    <a:pt x="176" y="658"/>
                    <a:pt x="238" y="525"/>
                    <a:pt x="248" y="382"/>
                  </a:cubicBezTo>
                  <a:lnTo>
                    <a:pt x="248" y="359"/>
                  </a:lnTo>
                  <a:cubicBezTo>
                    <a:pt x="248" y="216"/>
                    <a:pt x="176" y="63"/>
                    <a:pt x="43" y="1"/>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2816;p67">
              <a:extLst>
                <a:ext uri="{FF2B5EF4-FFF2-40B4-BE49-F238E27FC236}">
                  <a16:creationId xmlns:a16="http://schemas.microsoft.com/office/drawing/2014/main" id="{CAD5EA21-4E63-45C6-9D84-00C59201A6A5}"/>
                </a:ext>
              </a:extLst>
            </p:cNvPr>
            <p:cNvSpPr/>
            <p:nvPr/>
          </p:nvSpPr>
          <p:spPr>
            <a:xfrm>
              <a:off x="8006285" y="3680664"/>
              <a:ext cx="171303" cy="306793"/>
            </a:xfrm>
            <a:custGeom>
              <a:avLst/>
              <a:gdLst/>
              <a:ahLst/>
              <a:cxnLst/>
              <a:rect l="l" t="t" r="r" b="b"/>
              <a:pathLst>
                <a:path w="1081" h="1936" extrusionOk="0">
                  <a:moveTo>
                    <a:pt x="525" y="1"/>
                  </a:moveTo>
                  <a:cubicBezTo>
                    <a:pt x="236" y="1"/>
                    <a:pt x="1" y="258"/>
                    <a:pt x="1" y="567"/>
                  </a:cubicBezTo>
                  <a:lnTo>
                    <a:pt x="1" y="1513"/>
                  </a:lnTo>
                  <a:cubicBezTo>
                    <a:pt x="1" y="1832"/>
                    <a:pt x="236" y="1936"/>
                    <a:pt x="525" y="1936"/>
                  </a:cubicBezTo>
                  <a:lnTo>
                    <a:pt x="557" y="1936"/>
                  </a:lnTo>
                  <a:cubicBezTo>
                    <a:pt x="844" y="1936"/>
                    <a:pt x="1081" y="1832"/>
                    <a:pt x="1081" y="1513"/>
                  </a:cubicBezTo>
                  <a:lnTo>
                    <a:pt x="1081" y="567"/>
                  </a:lnTo>
                  <a:cubicBezTo>
                    <a:pt x="1081" y="258"/>
                    <a:pt x="844" y="1"/>
                    <a:pt x="557" y="1"/>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2817;p67">
              <a:extLst>
                <a:ext uri="{FF2B5EF4-FFF2-40B4-BE49-F238E27FC236}">
                  <a16:creationId xmlns:a16="http://schemas.microsoft.com/office/drawing/2014/main" id="{62D2823F-0A04-48E5-B09E-BB697EC4E6AF}"/>
                </a:ext>
              </a:extLst>
            </p:cNvPr>
            <p:cNvSpPr/>
            <p:nvPr/>
          </p:nvSpPr>
          <p:spPr>
            <a:xfrm>
              <a:off x="8006285" y="3838972"/>
              <a:ext cx="171303" cy="73370"/>
            </a:xfrm>
            <a:custGeom>
              <a:avLst/>
              <a:gdLst/>
              <a:ahLst/>
              <a:cxnLst/>
              <a:rect l="l" t="t" r="r" b="b"/>
              <a:pathLst>
                <a:path w="1081" h="463" extrusionOk="0">
                  <a:moveTo>
                    <a:pt x="1" y="0"/>
                  </a:moveTo>
                  <a:lnTo>
                    <a:pt x="1" y="442"/>
                  </a:lnTo>
                  <a:cubicBezTo>
                    <a:pt x="83" y="452"/>
                    <a:pt x="196" y="462"/>
                    <a:pt x="330" y="462"/>
                  </a:cubicBezTo>
                  <a:cubicBezTo>
                    <a:pt x="535" y="462"/>
                    <a:pt x="792" y="432"/>
                    <a:pt x="1081" y="348"/>
                  </a:cubicBezTo>
                  <a:lnTo>
                    <a:pt x="1081" y="0"/>
                  </a:lnTo>
                  <a:cubicBezTo>
                    <a:pt x="928" y="40"/>
                    <a:pt x="752" y="62"/>
                    <a:pt x="567" y="62"/>
                  </a:cubicBezTo>
                  <a:cubicBezTo>
                    <a:pt x="473" y="62"/>
                    <a:pt x="382" y="62"/>
                    <a:pt x="278" y="52"/>
                  </a:cubicBezTo>
                  <a:cubicBezTo>
                    <a:pt x="186" y="30"/>
                    <a:pt x="83" y="20"/>
                    <a:pt x="1" y="0"/>
                  </a:cubicBezTo>
                  <a:close/>
                </a:path>
              </a:pathLst>
            </a:custGeom>
            <a:solidFill>
              <a:srgbClr val="F5BB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5" name="Google Shape;2818;p67">
              <a:extLst>
                <a:ext uri="{FF2B5EF4-FFF2-40B4-BE49-F238E27FC236}">
                  <a16:creationId xmlns:a16="http://schemas.microsoft.com/office/drawing/2014/main" id="{1E0B3FEC-695B-4F73-A0BE-94A89E82A249}"/>
                </a:ext>
              </a:extLst>
            </p:cNvPr>
            <p:cNvSpPr/>
            <p:nvPr/>
          </p:nvSpPr>
          <p:spPr>
            <a:xfrm>
              <a:off x="7654014" y="3251537"/>
              <a:ext cx="161478" cy="820862"/>
            </a:xfrm>
            <a:custGeom>
              <a:avLst/>
              <a:gdLst/>
              <a:ahLst/>
              <a:cxnLst/>
              <a:rect l="l" t="t" r="r" b="b"/>
              <a:pathLst>
                <a:path w="1019" h="5180" extrusionOk="0">
                  <a:moveTo>
                    <a:pt x="1008" y="0"/>
                  </a:moveTo>
                  <a:cubicBezTo>
                    <a:pt x="667" y="206"/>
                    <a:pt x="410" y="547"/>
                    <a:pt x="297" y="927"/>
                  </a:cubicBezTo>
                  <a:cubicBezTo>
                    <a:pt x="257" y="1070"/>
                    <a:pt x="235" y="1226"/>
                    <a:pt x="235" y="1379"/>
                  </a:cubicBezTo>
                  <a:cubicBezTo>
                    <a:pt x="235" y="1626"/>
                    <a:pt x="297" y="1874"/>
                    <a:pt x="400" y="2091"/>
                  </a:cubicBezTo>
                  <a:cubicBezTo>
                    <a:pt x="462" y="2234"/>
                    <a:pt x="556" y="2378"/>
                    <a:pt x="556" y="2523"/>
                  </a:cubicBezTo>
                  <a:cubicBezTo>
                    <a:pt x="556" y="2553"/>
                    <a:pt x="556" y="2585"/>
                    <a:pt x="544" y="2615"/>
                  </a:cubicBezTo>
                  <a:cubicBezTo>
                    <a:pt x="514" y="2719"/>
                    <a:pt x="432" y="2790"/>
                    <a:pt x="339" y="2862"/>
                  </a:cubicBezTo>
                  <a:cubicBezTo>
                    <a:pt x="257" y="2934"/>
                    <a:pt x="163" y="3005"/>
                    <a:pt x="124" y="3109"/>
                  </a:cubicBezTo>
                  <a:cubicBezTo>
                    <a:pt x="101" y="3161"/>
                    <a:pt x="91" y="3223"/>
                    <a:pt x="91" y="3275"/>
                  </a:cubicBezTo>
                  <a:cubicBezTo>
                    <a:pt x="91" y="3376"/>
                    <a:pt x="124" y="3480"/>
                    <a:pt x="153" y="3584"/>
                  </a:cubicBezTo>
                  <a:cubicBezTo>
                    <a:pt x="215" y="3727"/>
                    <a:pt x="287" y="3870"/>
                    <a:pt x="297" y="4026"/>
                  </a:cubicBezTo>
                  <a:cubicBezTo>
                    <a:pt x="297" y="4221"/>
                    <a:pt x="173" y="4406"/>
                    <a:pt x="82" y="4592"/>
                  </a:cubicBezTo>
                  <a:cubicBezTo>
                    <a:pt x="40" y="4695"/>
                    <a:pt x="0" y="4809"/>
                    <a:pt x="0" y="4920"/>
                  </a:cubicBezTo>
                  <a:cubicBezTo>
                    <a:pt x="0" y="5014"/>
                    <a:pt x="30" y="5106"/>
                    <a:pt x="91" y="5180"/>
                  </a:cubicBezTo>
                  <a:lnTo>
                    <a:pt x="101" y="5167"/>
                  </a:lnTo>
                  <a:cubicBezTo>
                    <a:pt x="49" y="5096"/>
                    <a:pt x="20" y="5014"/>
                    <a:pt x="20" y="4920"/>
                  </a:cubicBezTo>
                  <a:cubicBezTo>
                    <a:pt x="20" y="4819"/>
                    <a:pt x="62" y="4695"/>
                    <a:pt x="101" y="4602"/>
                  </a:cubicBezTo>
                  <a:cubicBezTo>
                    <a:pt x="195" y="4416"/>
                    <a:pt x="319" y="4231"/>
                    <a:pt x="319" y="4026"/>
                  </a:cubicBezTo>
                  <a:cubicBezTo>
                    <a:pt x="309" y="3860"/>
                    <a:pt x="235" y="3717"/>
                    <a:pt x="173" y="3574"/>
                  </a:cubicBezTo>
                  <a:cubicBezTo>
                    <a:pt x="143" y="3480"/>
                    <a:pt x="111" y="3376"/>
                    <a:pt x="111" y="3275"/>
                  </a:cubicBezTo>
                  <a:cubicBezTo>
                    <a:pt x="111" y="3223"/>
                    <a:pt x="124" y="3171"/>
                    <a:pt x="143" y="3119"/>
                  </a:cubicBezTo>
                  <a:cubicBezTo>
                    <a:pt x="185" y="3028"/>
                    <a:pt x="267" y="2956"/>
                    <a:pt x="358" y="2882"/>
                  </a:cubicBezTo>
                  <a:cubicBezTo>
                    <a:pt x="442" y="2810"/>
                    <a:pt x="524" y="2729"/>
                    <a:pt x="566" y="2625"/>
                  </a:cubicBezTo>
                  <a:cubicBezTo>
                    <a:pt x="576" y="2585"/>
                    <a:pt x="576" y="2553"/>
                    <a:pt x="576" y="2523"/>
                  </a:cubicBezTo>
                  <a:cubicBezTo>
                    <a:pt x="576" y="2368"/>
                    <a:pt x="482" y="2224"/>
                    <a:pt x="420" y="2079"/>
                  </a:cubicBezTo>
                  <a:cubicBezTo>
                    <a:pt x="309" y="1864"/>
                    <a:pt x="257" y="1626"/>
                    <a:pt x="257" y="1379"/>
                  </a:cubicBezTo>
                  <a:cubicBezTo>
                    <a:pt x="257" y="1226"/>
                    <a:pt x="277" y="1080"/>
                    <a:pt x="319" y="937"/>
                  </a:cubicBezTo>
                  <a:cubicBezTo>
                    <a:pt x="432" y="556"/>
                    <a:pt x="689" y="215"/>
                    <a:pt x="1018" y="10"/>
                  </a:cubicBezTo>
                  <a:lnTo>
                    <a:pt x="1008"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6" name="Google Shape;2819;p67">
              <a:extLst>
                <a:ext uri="{FF2B5EF4-FFF2-40B4-BE49-F238E27FC236}">
                  <a16:creationId xmlns:a16="http://schemas.microsoft.com/office/drawing/2014/main" id="{077B3968-DE04-4259-9753-E327EA29296A}"/>
                </a:ext>
              </a:extLst>
            </p:cNvPr>
            <p:cNvSpPr/>
            <p:nvPr/>
          </p:nvSpPr>
          <p:spPr>
            <a:xfrm>
              <a:off x="8252701" y="3145365"/>
              <a:ext cx="243248" cy="936860"/>
            </a:xfrm>
            <a:custGeom>
              <a:avLst/>
              <a:gdLst/>
              <a:ahLst/>
              <a:cxnLst/>
              <a:rect l="l" t="t" r="r" b="b"/>
              <a:pathLst>
                <a:path w="1535" h="5912" extrusionOk="0">
                  <a:moveTo>
                    <a:pt x="10" y="1"/>
                  </a:moveTo>
                  <a:lnTo>
                    <a:pt x="0" y="21"/>
                  </a:lnTo>
                  <a:cubicBezTo>
                    <a:pt x="401" y="144"/>
                    <a:pt x="751" y="401"/>
                    <a:pt x="979" y="752"/>
                  </a:cubicBezTo>
                  <a:cubicBezTo>
                    <a:pt x="1164" y="1041"/>
                    <a:pt x="1265" y="1390"/>
                    <a:pt x="1265" y="1740"/>
                  </a:cubicBezTo>
                  <a:cubicBezTo>
                    <a:pt x="1265" y="1802"/>
                    <a:pt x="1265" y="1874"/>
                    <a:pt x="1256" y="1946"/>
                  </a:cubicBezTo>
                  <a:cubicBezTo>
                    <a:pt x="1236" y="2143"/>
                    <a:pt x="1174" y="2338"/>
                    <a:pt x="1142" y="2534"/>
                  </a:cubicBezTo>
                  <a:cubicBezTo>
                    <a:pt x="1142" y="2605"/>
                    <a:pt x="1132" y="2677"/>
                    <a:pt x="1132" y="2739"/>
                  </a:cubicBezTo>
                  <a:cubicBezTo>
                    <a:pt x="1132" y="2872"/>
                    <a:pt x="1152" y="3008"/>
                    <a:pt x="1214" y="3132"/>
                  </a:cubicBezTo>
                  <a:cubicBezTo>
                    <a:pt x="1288" y="3285"/>
                    <a:pt x="1421" y="3408"/>
                    <a:pt x="1431" y="3574"/>
                  </a:cubicBezTo>
                  <a:lnTo>
                    <a:pt x="1431" y="3584"/>
                  </a:lnTo>
                  <a:cubicBezTo>
                    <a:pt x="1431" y="3688"/>
                    <a:pt x="1379" y="3769"/>
                    <a:pt x="1317" y="3861"/>
                  </a:cubicBezTo>
                  <a:cubicBezTo>
                    <a:pt x="1265" y="3955"/>
                    <a:pt x="1204" y="4046"/>
                    <a:pt x="1184" y="4160"/>
                  </a:cubicBezTo>
                  <a:cubicBezTo>
                    <a:pt x="1174" y="4182"/>
                    <a:pt x="1174" y="4202"/>
                    <a:pt x="1174" y="4231"/>
                  </a:cubicBezTo>
                  <a:cubicBezTo>
                    <a:pt x="1174" y="4417"/>
                    <a:pt x="1307" y="4602"/>
                    <a:pt x="1389" y="4767"/>
                  </a:cubicBezTo>
                  <a:cubicBezTo>
                    <a:pt x="1473" y="4943"/>
                    <a:pt x="1513" y="5138"/>
                    <a:pt x="1513" y="5323"/>
                  </a:cubicBezTo>
                  <a:cubicBezTo>
                    <a:pt x="1513" y="5529"/>
                    <a:pt x="1473" y="5726"/>
                    <a:pt x="1379" y="5912"/>
                  </a:cubicBezTo>
                  <a:lnTo>
                    <a:pt x="1399" y="5912"/>
                  </a:lnTo>
                  <a:cubicBezTo>
                    <a:pt x="1493" y="5736"/>
                    <a:pt x="1535" y="5529"/>
                    <a:pt x="1535" y="5323"/>
                  </a:cubicBezTo>
                  <a:cubicBezTo>
                    <a:pt x="1535" y="5128"/>
                    <a:pt x="1493" y="4943"/>
                    <a:pt x="1411" y="4767"/>
                  </a:cubicBezTo>
                  <a:cubicBezTo>
                    <a:pt x="1327" y="4582"/>
                    <a:pt x="1194" y="4407"/>
                    <a:pt x="1194" y="4231"/>
                  </a:cubicBezTo>
                  <a:cubicBezTo>
                    <a:pt x="1194" y="4202"/>
                    <a:pt x="1194" y="4182"/>
                    <a:pt x="1204" y="4160"/>
                  </a:cubicBezTo>
                  <a:cubicBezTo>
                    <a:pt x="1226" y="4058"/>
                    <a:pt x="1275" y="3964"/>
                    <a:pt x="1337" y="3873"/>
                  </a:cubicBezTo>
                  <a:cubicBezTo>
                    <a:pt x="1389" y="3789"/>
                    <a:pt x="1451" y="3688"/>
                    <a:pt x="1451" y="3584"/>
                  </a:cubicBezTo>
                  <a:lnTo>
                    <a:pt x="1451" y="3574"/>
                  </a:lnTo>
                  <a:cubicBezTo>
                    <a:pt x="1441" y="3399"/>
                    <a:pt x="1307" y="3275"/>
                    <a:pt x="1236" y="3119"/>
                  </a:cubicBezTo>
                  <a:cubicBezTo>
                    <a:pt x="1174" y="3008"/>
                    <a:pt x="1152" y="2872"/>
                    <a:pt x="1152" y="2739"/>
                  </a:cubicBezTo>
                  <a:cubicBezTo>
                    <a:pt x="1152" y="2677"/>
                    <a:pt x="1152" y="2605"/>
                    <a:pt x="1164" y="2534"/>
                  </a:cubicBezTo>
                  <a:cubicBezTo>
                    <a:pt x="1194" y="2338"/>
                    <a:pt x="1256" y="2143"/>
                    <a:pt x="1275" y="1946"/>
                  </a:cubicBezTo>
                  <a:cubicBezTo>
                    <a:pt x="1288" y="1874"/>
                    <a:pt x="1288" y="1802"/>
                    <a:pt x="1288" y="1740"/>
                  </a:cubicBezTo>
                  <a:cubicBezTo>
                    <a:pt x="1288" y="1390"/>
                    <a:pt x="1184" y="1041"/>
                    <a:pt x="999" y="742"/>
                  </a:cubicBezTo>
                  <a:cubicBezTo>
                    <a:pt x="761" y="391"/>
                    <a:pt x="410" y="124"/>
                    <a:pt x="10" y="1"/>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7" name="Google Shape;2820;p67">
              <a:extLst>
                <a:ext uri="{FF2B5EF4-FFF2-40B4-BE49-F238E27FC236}">
                  <a16:creationId xmlns:a16="http://schemas.microsoft.com/office/drawing/2014/main" id="{BDD24BA7-30AF-43E2-9D4D-3EEA4C83DA5F}"/>
                </a:ext>
              </a:extLst>
            </p:cNvPr>
            <p:cNvSpPr/>
            <p:nvPr/>
          </p:nvSpPr>
          <p:spPr>
            <a:xfrm>
              <a:off x="7776192" y="3678763"/>
              <a:ext cx="61961" cy="364317"/>
            </a:xfrm>
            <a:custGeom>
              <a:avLst/>
              <a:gdLst/>
              <a:ahLst/>
              <a:cxnLst/>
              <a:rect l="l" t="t" r="r" b="b"/>
              <a:pathLst>
                <a:path w="391" h="2299" extrusionOk="0">
                  <a:moveTo>
                    <a:pt x="156" y="0"/>
                  </a:moveTo>
                  <a:cubicBezTo>
                    <a:pt x="42" y="94"/>
                    <a:pt x="0" y="238"/>
                    <a:pt x="0" y="371"/>
                  </a:cubicBezTo>
                  <a:cubicBezTo>
                    <a:pt x="0" y="433"/>
                    <a:pt x="10" y="495"/>
                    <a:pt x="32" y="556"/>
                  </a:cubicBezTo>
                  <a:cubicBezTo>
                    <a:pt x="72" y="742"/>
                    <a:pt x="185" y="917"/>
                    <a:pt x="267" y="1093"/>
                  </a:cubicBezTo>
                  <a:cubicBezTo>
                    <a:pt x="319" y="1216"/>
                    <a:pt x="371" y="1359"/>
                    <a:pt x="371" y="1505"/>
                  </a:cubicBezTo>
                  <a:cubicBezTo>
                    <a:pt x="371" y="1557"/>
                    <a:pt x="371" y="1597"/>
                    <a:pt x="351" y="1649"/>
                  </a:cubicBezTo>
                  <a:cubicBezTo>
                    <a:pt x="319" y="1762"/>
                    <a:pt x="257" y="1854"/>
                    <a:pt x="217" y="1967"/>
                  </a:cubicBezTo>
                  <a:cubicBezTo>
                    <a:pt x="195" y="2009"/>
                    <a:pt x="185" y="2061"/>
                    <a:pt x="185" y="2113"/>
                  </a:cubicBezTo>
                  <a:cubicBezTo>
                    <a:pt x="185" y="2185"/>
                    <a:pt x="205" y="2247"/>
                    <a:pt x="257" y="2298"/>
                  </a:cubicBezTo>
                  <a:lnTo>
                    <a:pt x="267" y="2286"/>
                  </a:lnTo>
                  <a:cubicBezTo>
                    <a:pt x="227" y="2237"/>
                    <a:pt x="205" y="2185"/>
                    <a:pt x="205" y="2113"/>
                  </a:cubicBezTo>
                  <a:cubicBezTo>
                    <a:pt x="205" y="2071"/>
                    <a:pt x="217" y="2019"/>
                    <a:pt x="237" y="1967"/>
                  </a:cubicBezTo>
                  <a:cubicBezTo>
                    <a:pt x="267" y="1866"/>
                    <a:pt x="341" y="1772"/>
                    <a:pt x="371" y="1658"/>
                  </a:cubicBezTo>
                  <a:cubicBezTo>
                    <a:pt x="390" y="1607"/>
                    <a:pt x="390" y="1557"/>
                    <a:pt x="390" y="1505"/>
                  </a:cubicBezTo>
                  <a:cubicBezTo>
                    <a:pt x="390" y="1359"/>
                    <a:pt x="341" y="1216"/>
                    <a:pt x="279" y="1083"/>
                  </a:cubicBezTo>
                  <a:cubicBezTo>
                    <a:pt x="195" y="907"/>
                    <a:pt x="94" y="732"/>
                    <a:pt x="42" y="546"/>
                  </a:cubicBezTo>
                  <a:cubicBezTo>
                    <a:pt x="32" y="495"/>
                    <a:pt x="20" y="433"/>
                    <a:pt x="20" y="371"/>
                  </a:cubicBezTo>
                  <a:cubicBezTo>
                    <a:pt x="20" y="238"/>
                    <a:pt x="62" y="104"/>
                    <a:pt x="166" y="13"/>
                  </a:cubicBezTo>
                  <a:lnTo>
                    <a:pt x="156"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2821;p67">
              <a:extLst>
                <a:ext uri="{FF2B5EF4-FFF2-40B4-BE49-F238E27FC236}">
                  <a16:creationId xmlns:a16="http://schemas.microsoft.com/office/drawing/2014/main" id="{5BB4F8D3-E7BE-4874-B221-993A6607C61F}"/>
                </a:ext>
              </a:extLst>
            </p:cNvPr>
            <p:cNvSpPr/>
            <p:nvPr/>
          </p:nvSpPr>
          <p:spPr>
            <a:xfrm>
              <a:off x="7813748" y="3130469"/>
              <a:ext cx="86682" cy="111403"/>
            </a:xfrm>
            <a:custGeom>
              <a:avLst/>
              <a:gdLst/>
              <a:ahLst/>
              <a:cxnLst/>
              <a:rect l="l" t="t" r="r" b="b"/>
              <a:pathLst>
                <a:path w="547" h="703" extrusionOk="0">
                  <a:moveTo>
                    <a:pt x="362" y="1"/>
                  </a:moveTo>
                  <a:cubicBezTo>
                    <a:pt x="349" y="1"/>
                    <a:pt x="338" y="5"/>
                    <a:pt x="329" y="13"/>
                  </a:cubicBezTo>
                  <a:cubicBezTo>
                    <a:pt x="289" y="43"/>
                    <a:pt x="289" y="95"/>
                    <a:pt x="299" y="147"/>
                  </a:cubicBezTo>
                  <a:cubicBezTo>
                    <a:pt x="309" y="290"/>
                    <a:pt x="329" y="423"/>
                    <a:pt x="351" y="569"/>
                  </a:cubicBezTo>
                  <a:cubicBezTo>
                    <a:pt x="289" y="446"/>
                    <a:pt x="228" y="332"/>
                    <a:pt x="176" y="208"/>
                  </a:cubicBezTo>
                  <a:cubicBezTo>
                    <a:pt x="155" y="161"/>
                    <a:pt x="120" y="113"/>
                    <a:pt x="75" y="113"/>
                  </a:cubicBezTo>
                  <a:cubicBezTo>
                    <a:pt x="71" y="113"/>
                    <a:pt x="66" y="114"/>
                    <a:pt x="62" y="115"/>
                  </a:cubicBezTo>
                  <a:cubicBezTo>
                    <a:pt x="10" y="124"/>
                    <a:pt x="0" y="208"/>
                    <a:pt x="20" y="260"/>
                  </a:cubicBezTo>
                  <a:cubicBezTo>
                    <a:pt x="62" y="446"/>
                    <a:pt x="176" y="609"/>
                    <a:pt x="339" y="703"/>
                  </a:cubicBezTo>
                  <a:lnTo>
                    <a:pt x="485" y="609"/>
                  </a:lnTo>
                  <a:cubicBezTo>
                    <a:pt x="546" y="446"/>
                    <a:pt x="546" y="270"/>
                    <a:pt x="475" y="105"/>
                  </a:cubicBezTo>
                  <a:cubicBezTo>
                    <a:pt x="462" y="75"/>
                    <a:pt x="452" y="43"/>
                    <a:pt x="423" y="23"/>
                  </a:cubicBezTo>
                  <a:cubicBezTo>
                    <a:pt x="403" y="10"/>
                    <a:pt x="381" y="1"/>
                    <a:pt x="362"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2822;p67">
              <a:extLst>
                <a:ext uri="{FF2B5EF4-FFF2-40B4-BE49-F238E27FC236}">
                  <a16:creationId xmlns:a16="http://schemas.microsoft.com/office/drawing/2014/main" id="{84C7EB4C-9A91-48B6-9FD9-A44240C2F941}"/>
                </a:ext>
              </a:extLst>
            </p:cNvPr>
            <p:cNvSpPr/>
            <p:nvPr/>
          </p:nvSpPr>
          <p:spPr>
            <a:xfrm>
              <a:off x="7588568" y="3210811"/>
              <a:ext cx="290629" cy="900729"/>
            </a:xfrm>
            <a:custGeom>
              <a:avLst/>
              <a:gdLst/>
              <a:ahLst/>
              <a:cxnLst/>
              <a:rect l="l" t="t" r="r" b="b"/>
              <a:pathLst>
                <a:path w="1834" h="5684" extrusionOk="0">
                  <a:moveTo>
                    <a:pt x="1636" y="0"/>
                  </a:moveTo>
                  <a:cubicBezTo>
                    <a:pt x="1401" y="10"/>
                    <a:pt x="895" y="164"/>
                    <a:pt x="638" y="421"/>
                  </a:cubicBezTo>
                  <a:cubicBezTo>
                    <a:pt x="371" y="680"/>
                    <a:pt x="205" y="1028"/>
                    <a:pt x="205" y="1389"/>
                  </a:cubicBezTo>
                  <a:lnTo>
                    <a:pt x="205" y="1441"/>
                  </a:lnTo>
                  <a:cubicBezTo>
                    <a:pt x="215" y="1730"/>
                    <a:pt x="319" y="2027"/>
                    <a:pt x="319" y="2306"/>
                  </a:cubicBezTo>
                  <a:cubicBezTo>
                    <a:pt x="319" y="2410"/>
                    <a:pt x="309" y="2501"/>
                    <a:pt x="267" y="2605"/>
                  </a:cubicBezTo>
                  <a:cubicBezTo>
                    <a:pt x="205" y="2780"/>
                    <a:pt x="72" y="2924"/>
                    <a:pt x="42" y="3109"/>
                  </a:cubicBezTo>
                  <a:cubicBezTo>
                    <a:pt x="30" y="3139"/>
                    <a:pt x="30" y="3161"/>
                    <a:pt x="30" y="3191"/>
                  </a:cubicBezTo>
                  <a:cubicBezTo>
                    <a:pt x="30" y="3346"/>
                    <a:pt x="104" y="3499"/>
                    <a:pt x="176" y="3645"/>
                  </a:cubicBezTo>
                  <a:cubicBezTo>
                    <a:pt x="238" y="3798"/>
                    <a:pt x="309" y="3942"/>
                    <a:pt x="309" y="4097"/>
                  </a:cubicBezTo>
                  <a:cubicBezTo>
                    <a:pt x="309" y="4117"/>
                    <a:pt x="309" y="4149"/>
                    <a:pt x="299" y="4169"/>
                  </a:cubicBezTo>
                  <a:cubicBezTo>
                    <a:pt x="277" y="4345"/>
                    <a:pt x="144" y="4488"/>
                    <a:pt x="72" y="4663"/>
                  </a:cubicBezTo>
                  <a:cubicBezTo>
                    <a:pt x="20" y="4767"/>
                    <a:pt x="0" y="4891"/>
                    <a:pt x="0" y="5014"/>
                  </a:cubicBezTo>
                  <a:cubicBezTo>
                    <a:pt x="0" y="5261"/>
                    <a:pt x="104" y="5518"/>
                    <a:pt x="289" y="5684"/>
                  </a:cubicBezTo>
                  <a:lnTo>
                    <a:pt x="309" y="5672"/>
                  </a:lnTo>
                  <a:cubicBezTo>
                    <a:pt x="124" y="5508"/>
                    <a:pt x="20" y="5261"/>
                    <a:pt x="20" y="5014"/>
                  </a:cubicBezTo>
                  <a:cubicBezTo>
                    <a:pt x="20" y="4891"/>
                    <a:pt x="42" y="4777"/>
                    <a:pt x="92" y="4663"/>
                  </a:cubicBezTo>
                  <a:cubicBezTo>
                    <a:pt x="166" y="4510"/>
                    <a:pt x="299" y="4354"/>
                    <a:pt x="319" y="4179"/>
                  </a:cubicBezTo>
                  <a:cubicBezTo>
                    <a:pt x="329" y="4149"/>
                    <a:pt x="329" y="4127"/>
                    <a:pt x="329" y="4097"/>
                  </a:cubicBezTo>
                  <a:cubicBezTo>
                    <a:pt x="329" y="3942"/>
                    <a:pt x="257" y="3789"/>
                    <a:pt x="186" y="3645"/>
                  </a:cubicBezTo>
                  <a:cubicBezTo>
                    <a:pt x="124" y="3490"/>
                    <a:pt x="52" y="3346"/>
                    <a:pt x="52" y="3191"/>
                  </a:cubicBezTo>
                  <a:cubicBezTo>
                    <a:pt x="52" y="3171"/>
                    <a:pt x="52" y="3139"/>
                    <a:pt x="62" y="3109"/>
                  </a:cubicBezTo>
                  <a:cubicBezTo>
                    <a:pt x="82" y="2934"/>
                    <a:pt x="228" y="2790"/>
                    <a:pt x="289" y="2615"/>
                  </a:cubicBezTo>
                  <a:cubicBezTo>
                    <a:pt x="329" y="2511"/>
                    <a:pt x="339" y="2410"/>
                    <a:pt x="339" y="2306"/>
                  </a:cubicBezTo>
                  <a:cubicBezTo>
                    <a:pt x="339" y="2017"/>
                    <a:pt x="238" y="1730"/>
                    <a:pt x="228" y="1431"/>
                  </a:cubicBezTo>
                  <a:lnTo>
                    <a:pt x="228" y="1389"/>
                  </a:lnTo>
                  <a:cubicBezTo>
                    <a:pt x="228" y="1038"/>
                    <a:pt x="391" y="690"/>
                    <a:pt x="648" y="433"/>
                  </a:cubicBezTo>
                  <a:cubicBezTo>
                    <a:pt x="907" y="186"/>
                    <a:pt x="1411" y="30"/>
                    <a:pt x="1636" y="20"/>
                  </a:cubicBezTo>
                  <a:lnTo>
                    <a:pt x="1649" y="20"/>
                  </a:lnTo>
                  <a:cubicBezTo>
                    <a:pt x="1698" y="20"/>
                    <a:pt x="1720" y="40"/>
                    <a:pt x="1740" y="62"/>
                  </a:cubicBezTo>
                  <a:cubicBezTo>
                    <a:pt x="1760" y="92"/>
                    <a:pt x="1760" y="154"/>
                    <a:pt x="1760" y="225"/>
                  </a:cubicBezTo>
                  <a:cubicBezTo>
                    <a:pt x="1772" y="297"/>
                    <a:pt x="1772" y="381"/>
                    <a:pt x="1812" y="453"/>
                  </a:cubicBezTo>
                  <a:lnTo>
                    <a:pt x="1834" y="443"/>
                  </a:lnTo>
                  <a:cubicBezTo>
                    <a:pt x="1782" y="349"/>
                    <a:pt x="1792" y="248"/>
                    <a:pt x="1782" y="154"/>
                  </a:cubicBezTo>
                  <a:cubicBezTo>
                    <a:pt x="1782" y="112"/>
                    <a:pt x="1772" y="82"/>
                    <a:pt x="1750" y="50"/>
                  </a:cubicBezTo>
                  <a:cubicBezTo>
                    <a:pt x="1730" y="20"/>
                    <a:pt x="1698" y="0"/>
                    <a:pt x="1649" y="0"/>
                  </a:cubicBezTo>
                  <a:close/>
                </a:path>
              </a:pathLst>
            </a:custGeom>
            <a:solidFill>
              <a:srgbClr val="FFBA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2823;p67">
              <a:extLst>
                <a:ext uri="{FF2B5EF4-FFF2-40B4-BE49-F238E27FC236}">
                  <a16:creationId xmlns:a16="http://schemas.microsoft.com/office/drawing/2014/main" id="{ABAA2542-E71F-4873-800E-9E711C321CE8}"/>
                </a:ext>
              </a:extLst>
            </p:cNvPr>
            <p:cNvSpPr/>
            <p:nvPr/>
          </p:nvSpPr>
          <p:spPr>
            <a:xfrm>
              <a:off x="8133692" y="3143780"/>
              <a:ext cx="428813" cy="982340"/>
            </a:xfrm>
            <a:custGeom>
              <a:avLst/>
              <a:gdLst/>
              <a:ahLst/>
              <a:cxnLst/>
              <a:rect l="l" t="t" r="r" b="b"/>
              <a:pathLst>
                <a:path w="2706" h="6199" extrusionOk="0">
                  <a:moveTo>
                    <a:pt x="0" y="1"/>
                  </a:moveTo>
                  <a:lnTo>
                    <a:pt x="0" y="21"/>
                  </a:lnTo>
                  <a:lnTo>
                    <a:pt x="92" y="21"/>
                  </a:lnTo>
                  <a:cubicBezTo>
                    <a:pt x="576" y="21"/>
                    <a:pt x="1070" y="73"/>
                    <a:pt x="1502" y="278"/>
                  </a:cubicBezTo>
                  <a:cubicBezTo>
                    <a:pt x="1955" y="505"/>
                    <a:pt x="2348" y="937"/>
                    <a:pt x="2387" y="1442"/>
                  </a:cubicBezTo>
                  <a:lnTo>
                    <a:pt x="2387" y="1545"/>
                  </a:lnTo>
                  <a:cubicBezTo>
                    <a:pt x="2387" y="1792"/>
                    <a:pt x="2325" y="2030"/>
                    <a:pt x="2286" y="2264"/>
                  </a:cubicBezTo>
                  <a:cubicBezTo>
                    <a:pt x="2254" y="2388"/>
                    <a:pt x="2244" y="2512"/>
                    <a:pt x="2244" y="2635"/>
                  </a:cubicBezTo>
                  <a:cubicBezTo>
                    <a:pt x="2244" y="2791"/>
                    <a:pt x="2273" y="2956"/>
                    <a:pt x="2348" y="3090"/>
                  </a:cubicBezTo>
                  <a:cubicBezTo>
                    <a:pt x="2409" y="3203"/>
                    <a:pt x="2491" y="3305"/>
                    <a:pt x="2563" y="3409"/>
                  </a:cubicBezTo>
                  <a:cubicBezTo>
                    <a:pt x="2634" y="3500"/>
                    <a:pt x="2686" y="3614"/>
                    <a:pt x="2686" y="3727"/>
                  </a:cubicBezTo>
                  <a:lnTo>
                    <a:pt x="2686" y="3747"/>
                  </a:lnTo>
                  <a:cubicBezTo>
                    <a:pt x="2686" y="3851"/>
                    <a:pt x="2624" y="3955"/>
                    <a:pt x="2572" y="4046"/>
                  </a:cubicBezTo>
                  <a:cubicBezTo>
                    <a:pt x="2511" y="4140"/>
                    <a:pt x="2439" y="4241"/>
                    <a:pt x="2419" y="4345"/>
                  </a:cubicBezTo>
                  <a:cubicBezTo>
                    <a:pt x="2409" y="4387"/>
                    <a:pt x="2397" y="4427"/>
                    <a:pt x="2397" y="4469"/>
                  </a:cubicBezTo>
                  <a:cubicBezTo>
                    <a:pt x="2397" y="4686"/>
                    <a:pt x="2543" y="4901"/>
                    <a:pt x="2605" y="5118"/>
                  </a:cubicBezTo>
                  <a:cubicBezTo>
                    <a:pt x="2644" y="5230"/>
                    <a:pt x="2666" y="5353"/>
                    <a:pt x="2666" y="5477"/>
                  </a:cubicBezTo>
                  <a:cubicBezTo>
                    <a:pt x="2666" y="5736"/>
                    <a:pt x="2582" y="5983"/>
                    <a:pt x="2439" y="6188"/>
                  </a:cubicBezTo>
                  <a:lnTo>
                    <a:pt x="2449" y="6198"/>
                  </a:lnTo>
                  <a:cubicBezTo>
                    <a:pt x="2605" y="5993"/>
                    <a:pt x="2686" y="5736"/>
                    <a:pt x="2686" y="5477"/>
                  </a:cubicBezTo>
                  <a:cubicBezTo>
                    <a:pt x="2686" y="5353"/>
                    <a:pt x="2666" y="5230"/>
                    <a:pt x="2624" y="5106"/>
                  </a:cubicBezTo>
                  <a:cubicBezTo>
                    <a:pt x="2553" y="4891"/>
                    <a:pt x="2419" y="4674"/>
                    <a:pt x="2419" y="4469"/>
                  </a:cubicBezTo>
                  <a:cubicBezTo>
                    <a:pt x="2419" y="4427"/>
                    <a:pt x="2429" y="4387"/>
                    <a:pt x="2439" y="4355"/>
                  </a:cubicBezTo>
                  <a:cubicBezTo>
                    <a:pt x="2459" y="4241"/>
                    <a:pt x="2521" y="4150"/>
                    <a:pt x="2582" y="4056"/>
                  </a:cubicBezTo>
                  <a:cubicBezTo>
                    <a:pt x="2644" y="3965"/>
                    <a:pt x="2706" y="3861"/>
                    <a:pt x="2706" y="3747"/>
                  </a:cubicBezTo>
                  <a:lnTo>
                    <a:pt x="2706" y="3727"/>
                  </a:lnTo>
                  <a:cubicBezTo>
                    <a:pt x="2706" y="3604"/>
                    <a:pt x="2656" y="3490"/>
                    <a:pt x="2582" y="3389"/>
                  </a:cubicBezTo>
                  <a:cubicBezTo>
                    <a:pt x="2511" y="3285"/>
                    <a:pt x="2419" y="3191"/>
                    <a:pt x="2367" y="3080"/>
                  </a:cubicBezTo>
                  <a:cubicBezTo>
                    <a:pt x="2296" y="2944"/>
                    <a:pt x="2264" y="2791"/>
                    <a:pt x="2264" y="2635"/>
                  </a:cubicBezTo>
                  <a:cubicBezTo>
                    <a:pt x="2264" y="2512"/>
                    <a:pt x="2273" y="2388"/>
                    <a:pt x="2306" y="2277"/>
                  </a:cubicBezTo>
                  <a:cubicBezTo>
                    <a:pt x="2348" y="2030"/>
                    <a:pt x="2409" y="1792"/>
                    <a:pt x="2409" y="1545"/>
                  </a:cubicBezTo>
                  <a:lnTo>
                    <a:pt x="2409" y="1442"/>
                  </a:lnTo>
                  <a:cubicBezTo>
                    <a:pt x="2357" y="928"/>
                    <a:pt x="1977" y="485"/>
                    <a:pt x="1512" y="268"/>
                  </a:cubicBezTo>
                  <a:cubicBezTo>
                    <a:pt x="1070" y="53"/>
                    <a:pt x="576" y="1"/>
                    <a:pt x="92" y="1"/>
                  </a:cubicBezTo>
                  <a:close/>
                </a:path>
              </a:pathLst>
            </a:custGeom>
            <a:solidFill>
              <a:srgbClr val="FFBA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2824;p67">
              <a:extLst>
                <a:ext uri="{FF2B5EF4-FFF2-40B4-BE49-F238E27FC236}">
                  <a16:creationId xmlns:a16="http://schemas.microsoft.com/office/drawing/2014/main" id="{2AC866AD-46FD-427E-9A7B-26614FEA916E}"/>
                </a:ext>
              </a:extLst>
            </p:cNvPr>
            <p:cNvSpPr/>
            <p:nvPr/>
          </p:nvSpPr>
          <p:spPr>
            <a:xfrm>
              <a:off x="7657025" y="3582732"/>
              <a:ext cx="210445" cy="195232"/>
            </a:xfrm>
            <a:custGeom>
              <a:avLst/>
              <a:gdLst/>
              <a:ahLst/>
              <a:cxnLst/>
              <a:rect l="l" t="t" r="r" b="b"/>
              <a:pathLst>
                <a:path w="1328" h="1232" extrusionOk="0">
                  <a:moveTo>
                    <a:pt x="660" y="1"/>
                  </a:moveTo>
                  <a:cubicBezTo>
                    <a:pt x="366" y="1"/>
                    <a:pt x="109" y="212"/>
                    <a:pt x="63" y="515"/>
                  </a:cubicBezTo>
                  <a:cubicBezTo>
                    <a:pt x="1" y="854"/>
                    <a:pt x="228" y="1175"/>
                    <a:pt x="567" y="1224"/>
                  </a:cubicBezTo>
                  <a:cubicBezTo>
                    <a:pt x="598" y="1229"/>
                    <a:pt x="630" y="1232"/>
                    <a:pt x="662" y="1232"/>
                  </a:cubicBezTo>
                  <a:cubicBezTo>
                    <a:pt x="955" y="1232"/>
                    <a:pt x="1221" y="1019"/>
                    <a:pt x="1266" y="720"/>
                  </a:cubicBezTo>
                  <a:cubicBezTo>
                    <a:pt x="1328" y="382"/>
                    <a:pt x="1103" y="63"/>
                    <a:pt x="772" y="11"/>
                  </a:cubicBezTo>
                  <a:cubicBezTo>
                    <a:pt x="734" y="4"/>
                    <a:pt x="697" y="1"/>
                    <a:pt x="660" y="1"/>
                  </a:cubicBezTo>
                  <a:close/>
                </a:path>
              </a:pathLst>
            </a:custGeom>
            <a:solidFill>
              <a:srgbClr val="F4C4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2825;p67">
              <a:extLst>
                <a:ext uri="{FF2B5EF4-FFF2-40B4-BE49-F238E27FC236}">
                  <a16:creationId xmlns:a16="http://schemas.microsoft.com/office/drawing/2014/main" id="{0FED2614-F46C-4E1A-AB04-0CE06078D749}"/>
                </a:ext>
              </a:extLst>
            </p:cNvPr>
            <p:cNvSpPr/>
            <p:nvPr/>
          </p:nvSpPr>
          <p:spPr>
            <a:xfrm>
              <a:off x="7683331" y="3647862"/>
              <a:ext cx="153238" cy="128993"/>
            </a:xfrm>
            <a:custGeom>
              <a:avLst/>
              <a:gdLst/>
              <a:ahLst/>
              <a:cxnLst/>
              <a:rect l="l" t="t" r="r" b="b"/>
              <a:pathLst>
                <a:path w="967" h="814" extrusionOk="0">
                  <a:moveTo>
                    <a:pt x="482" y="0"/>
                  </a:moveTo>
                  <a:cubicBezTo>
                    <a:pt x="401" y="0"/>
                    <a:pt x="319" y="22"/>
                    <a:pt x="257" y="52"/>
                  </a:cubicBezTo>
                  <a:cubicBezTo>
                    <a:pt x="339" y="22"/>
                    <a:pt x="420" y="10"/>
                    <a:pt x="514" y="10"/>
                  </a:cubicBezTo>
                  <a:lnTo>
                    <a:pt x="576" y="10"/>
                  </a:lnTo>
                  <a:cubicBezTo>
                    <a:pt x="544" y="0"/>
                    <a:pt x="514" y="0"/>
                    <a:pt x="482" y="0"/>
                  </a:cubicBezTo>
                  <a:close/>
                  <a:moveTo>
                    <a:pt x="514" y="62"/>
                  </a:moveTo>
                  <a:cubicBezTo>
                    <a:pt x="420" y="62"/>
                    <a:pt x="329" y="84"/>
                    <a:pt x="247" y="114"/>
                  </a:cubicBezTo>
                  <a:cubicBezTo>
                    <a:pt x="196" y="134"/>
                    <a:pt x="144" y="166"/>
                    <a:pt x="92" y="186"/>
                  </a:cubicBezTo>
                  <a:cubicBezTo>
                    <a:pt x="62" y="228"/>
                    <a:pt x="40" y="279"/>
                    <a:pt x="40" y="331"/>
                  </a:cubicBezTo>
                  <a:cubicBezTo>
                    <a:pt x="0" y="546"/>
                    <a:pt x="186" y="764"/>
                    <a:pt x="443" y="803"/>
                  </a:cubicBezTo>
                  <a:cubicBezTo>
                    <a:pt x="472" y="813"/>
                    <a:pt x="504" y="813"/>
                    <a:pt x="534" y="813"/>
                  </a:cubicBezTo>
                  <a:cubicBezTo>
                    <a:pt x="742" y="813"/>
                    <a:pt x="905" y="702"/>
                    <a:pt x="967" y="546"/>
                  </a:cubicBezTo>
                  <a:cubicBezTo>
                    <a:pt x="905" y="465"/>
                    <a:pt x="853" y="381"/>
                    <a:pt x="803" y="299"/>
                  </a:cubicBezTo>
                  <a:cubicBezTo>
                    <a:pt x="729" y="299"/>
                    <a:pt x="668" y="309"/>
                    <a:pt x="596" y="341"/>
                  </a:cubicBezTo>
                  <a:cubicBezTo>
                    <a:pt x="534" y="361"/>
                    <a:pt x="472" y="393"/>
                    <a:pt x="411" y="433"/>
                  </a:cubicBezTo>
                  <a:lnTo>
                    <a:pt x="401" y="433"/>
                  </a:lnTo>
                  <a:cubicBezTo>
                    <a:pt x="401" y="433"/>
                    <a:pt x="391" y="433"/>
                    <a:pt x="391" y="423"/>
                  </a:cubicBezTo>
                  <a:cubicBezTo>
                    <a:pt x="381" y="413"/>
                    <a:pt x="391" y="413"/>
                    <a:pt x="391" y="403"/>
                  </a:cubicBezTo>
                  <a:cubicBezTo>
                    <a:pt x="443" y="351"/>
                    <a:pt x="514" y="309"/>
                    <a:pt x="576" y="279"/>
                  </a:cubicBezTo>
                  <a:cubicBezTo>
                    <a:pt x="638" y="257"/>
                    <a:pt x="710" y="247"/>
                    <a:pt x="771" y="237"/>
                  </a:cubicBezTo>
                  <a:cubicBezTo>
                    <a:pt x="742" y="195"/>
                    <a:pt x="719" y="146"/>
                    <a:pt x="700" y="94"/>
                  </a:cubicBezTo>
                  <a:cubicBezTo>
                    <a:pt x="638" y="72"/>
                    <a:pt x="576" y="62"/>
                    <a:pt x="514" y="62"/>
                  </a:cubicBezTo>
                  <a:close/>
                </a:path>
              </a:pathLst>
            </a:custGeom>
            <a:solidFill>
              <a:srgbClr val="F4BA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2826;p67">
              <a:extLst>
                <a:ext uri="{FF2B5EF4-FFF2-40B4-BE49-F238E27FC236}">
                  <a16:creationId xmlns:a16="http://schemas.microsoft.com/office/drawing/2014/main" id="{0CDFCEE7-4420-49A7-BF67-E6CF60A446A1}"/>
                </a:ext>
              </a:extLst>
            </p:cNvPr>
            <p:cNvSpPr/>
            <p:nvPr/>
          </p:nvSpPr>
          <p:spPr>
            <a:xfrm>
              <a:off x="7678260" y="3649447"/>
              <a:ext cx="171620" cy="40726"/>
            </a:xfrm>
            <a:custGeom>
              <a:avLst/>
              <a:gdLst/>
              <a:ahLst/>
              <a:cxnLst/>
              <a:rect l="l" t="t" r="r" b="b"/>
              <a:pathLst>
                <a:path w="1083" h="257" extrusionOk="0">
                  <a:moveTo>
                    <a:pt x="546" y="0"/>
                  </a:moveTo>
                  <a:cubicBezTo>
                    <a:pt x="443" y="0"/>
                    <a:pt x="351" y="22"/>
                    <a:pt x="257" y="52"/>
                  </a:cubicBezTo>
                  <a:cubicBezTo>
                    <a:pt x="218" y="74"/>
                    <a:pt x="176" y="94"/>
                    <a:pt x="134" y="114"/>
                  </a:cubicBezTo>
                  <a:cubicBezTo>
                    <a:pt x="94" y="146"/>
                    <a:pt x="52" y="166"/>
                    <a:pt x="10" y="208"/>
                  </a:cubicBezTo>
                  <a:cubicBezTo>
                    <a:pt x="10" y="208"/>
                    <a:pt x="0" y="218"/>
                    <a:pt x="10" y="227"/>
                  </a:cubicBezTo>
                  <a:cubicBezTo>
                    <a:pt x="20" y="237"/>
                    <a:pt x="32" y="237"/>
                    <a:pt x="42" y="237"/>
                  </a:cubicBezTo>
                  <a:lnTo>
                    <a:pt x="42" y="227"/>
                  </a:lnTo>
                  <a:cubicBezTo>
                    <a:pt x="114" y="176"/>
                    <a:pt x="195" y="136"/>
                    <a:pt x="279" y="104"/>
                  </a:cubicBezTo>
                  <a:cubicBezTo>
                    <a:pt x="361" y="74"/>
                    <a:pt x="452" y="52"/>
                    <a:pt x="546" y="52"/>
                  </a:cubicBezTo>
                  <a:cubicBezTo>
                    <a:pt x="638" y="52"/>
                    <a:pt x="722" y="74"/>
                    <a:pt x="803" y="104"/>
                  </a:cubicBezTo>
                  <a:cubicBezTo>
                    <a:pt x="855" y="124"/>
                    <a:pt x="885" y="146"/>
                    <a:pt x="927" y="166"/>
                  </a:cubicBezTo>
                  <a:cubicBezTo>
                    <a:pt x="947" y="176"/>
                    <a:pt x="969" y="198"/>
                    <a:pt x="989" y="208"/>
                  </a:cubicBezTo>
                  <a:lnTo>
                    <a:pt x="1041" y="247"/>
                  </a:lnTo>
                  <a:cubicBezTo>
                    <a:pt x="1046" y="253"/>
                    <a:pt x="1050" y="256"/>
                    <a:pt x="1055" y="256"/>
                  </a:cubicBezTo>
                  <a:cubicBezTo>
                    <a:pt x="1060" y="256"/>
                    <a:pt x="1065" y="253"/>
                    <a:pt x="1070" y="247"/>
                  </a:cubicBezTo>
                  <a:cubicBezTo>
                    <a:pt x="1083" y="237"/>
                    <a:pt x="1070" y="227"/>
                    <a:pt x="1070" y="218"/>
                  </a:cubicBezTo>
                  <a:lnTo>
                    <a:pt x="1008" y="176"/>
                  </a:lnTo>
                  <a:cubicBezTo>
                    <a:pt x="989" y="156"/>
                    <a:pt x="979" y="146"/>
                    <a:pt x="959" y="136"/>
                  </a:cubicBezTo>
                  <a:cubicBezTo>
                    <a:pt x="917" y="104"/>
                    <a:pt x="875" y="74"/>
                    <a:pt x="823" y="62"/>
                  </a:cubicBezTo>
                  <a:cubicBezTo>
                    <a:pt x="803" y="52"/>
                    <a:pt x="784" y="42"/>
                    <a:pt x="761" y="32"/>
                  </a:cubicBezTo>
                  <a:lnTo>
                    <a:pt x="690" y="12"/>
                  </a:lnTo>
                  <a:cubicBezTo>
                    <a:pt x="638" y="0"/>
                    <a:pt x="598" y="0"/>
                    <a:pt x="546" y="0"/>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2827;p67">
              <a:extLst>
                <a:ext uri="{FF2B5EF4-FFF2-40B4-BE49-F238E27FC236}">
                  <a16:creationId xmlns:a16="http://schemas.microsoft.com/office/drawing/2014/main" id="{8323FBD1-9ABC-447C-B7FA-A01287542029}"/>
                </a:ext>
              </a:extLst>
            </p:cNvPr>
            <p:cNvSpPr/>
            <p:nvPr/>
          </p:nvSpPr>
          <p:spPr>
            <a:xfrm>
              <a:off x="7743548" y="3685418"/>
              <a:ext cx="132162" cy="32644"/>
            </a:xfrm>
            <a:custGeom>
              <a:avLst/>
              <a:gdLst/>
              <a:ahLst/>
              <a:cxnLst/>
              <a:rect l="l" t="t" r="r" b="b"/>
              <a:pathLst>
                <a:path w="834" h="206" extrusionOk="0">
                  <a:moveTo>
                    <a:pt x="423" y="0"/>
                  </a:moveTo>
                  <a:cubicBezTo>
                    <a:pt x="349" y="0"/>
                    <a:pt x="268" y="20"/>
                    <a:pt x="196" y="42"/>
                  </a:cubicBezTo>
                  <a:cubicBezTo>
                    <a:pt x="134" y="72"/>
                    <a:pt x="63" y="114"/>
                    <a:pt x="11" y="166"/>
                  </a:cubicBezTo>
                  <a:cubicBezTo>
                    <a:pt x="11" y="176"/>
                    <a:pt x="1" y="176"/>
                    <a:pt x="11" y="186"/>
                  </a:cubicBezTo>
                  <a:cubicBezTo>
                    <a:pt x="11" y="196"/>
                    <a:pt x="21" y="196"/>
                    <a:pt x="31" y="196"/>
                  </a:cubicBezTo>
                  <a:cubicBezTo>
                    <a:pt x="92" y="156"/>
                    <a:pt x="154" y="124"/>
                    <a:pt x="216" y="104"/>
                  </a:cubicBezTo>
                  <a:cubicBezTo>
                    <a:pt x="288" y="72"/>
                    <a:pt x="349" y="62"/>
                    <a:pt x="423" y="62"/>
                  </a:cubicBezTo>
                  <a:cubicBezTo>
                    <a:pt x="495" y="62"/>
                    <a:pt x="567" y="72"/>
                    <a:pt x="629" y="94"/>
                  </a:cubicBezTo>
                  <a:cubicBezTo>
                    <a:pt x="658" y="114"/>
                    <a:pt x="690" y="124"/>
                    <a:pt x="720" y="144"/>
                  </a:cubicBezTo>
                  <a:cubicBezTo>
                    <a:pt x="752" y="166"/>
                    <a:pt x="782" y="186"/>
                    <a:pt x="814" y="206"/>
                  </a:cubicBezTo>
                  <a:lnTo>
                    <a:pt x="834" y="206"/>
                  </a:lnTo>
                  <a:lnTo>
                    <a:pt x="834" y="186"/>
                  </a:lnTo>
                  <a:cubicBezTo>
                    <a:pt x="804" y="156"/>
                    <a:pt x="772" y="134"/>
                    <a:pt x="742" y="114"/>
                  </a:cubicBezTo>
                  <a:cubicBezTo>
                    <a:pt x="710" y="94"/>
                    <a:pt x="680" y="72"/>
                    <a:pt x="648" y="52"/>
                  </a:cubicBezTo>
                  <a:cubicBezTo>
                    <a:pt x="609" y="33"/>
                    <a:pt x="577" y="33"/>
                    <a:pt x="535" y="20"/>
                  </a:cubicBezTo>
                  <a:cubicBezTo>
                    <a:pt x="505" y="10"/>
                    <a:pt x="463" y="0"/>
                    <a:pt x="423" y="0"/>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9" name="Google Shape;2828;p67">
              <a:extLst>
                <a:ext uri="{FF2B5EF4-FFF2-40B4-BE49-F238E27FC236}">
                  <a16:creationId xmlns:a16="http://schemas.microsoft.com/office/drawing/2014/main" id="{28C446B2-CE51-4FD2-B9D7-C1871C63BDB9}"/>
                </a:ext>
              </a:extLst>
            </p:cNvPr>
            <p:cNvSpPr/>
            <p:nvPr/>
          </p:nvSpPr>
          <p:spPr>
            <a:xfrm>
              <a:off x="8283601" y="3563399"/>
              <a:ext cx="215516" cy="195390"/>
            </a:xfrm>
            <a:custGeom>
              <a:avLst/>
              <a:gdLst/>
              <a:ahLst/>
              <a:cxnLst/>
              <a:rect l="l" t="t" r="r" b="b"/>
              <a:pathLst>
                <a:path w="1360" h="1233" extrusionOk="0">
                  <a:moveTo>
                    <a:pt x="676" y="1"/>
                  </a:moveTo>
                  <a:cubicBezTo>
                    <a:pt x="626" y="1"/>
                    <a:pt x="575" y="7"/>
                    <a:pt x="524" y="19"/>
                  </a:cubicBezTo>
                  <a:cubicBezTo>
                    <a:pt x="196" y="101"/>
                    <a:pt x="0" y="442"/>
                    <a:pt x="82" y="770"/>
                  </a:cubicBezTo>
                  <a:cubicBezTo>
                    <a:pt x="153" y="1048"/>
                    <a:pt x="405" y="1232"/>
                    <a:pt x="680" y="1232"/>
                  </a:cubicBezTo>
                  <a:cubicBezTo>
                    <a:pt x="731" y="1232"/>
                    <a:pt x="782" y="1226"/>
                    <a:pt x="833" y="1213"/>
                  </a:cubicBezTo>
                  <a:cubicBezTo>
                    <a:pt x="1154" y="1131"/>
                    <a:pt x="1360" y="803"/>
                    <a:pt x="1278" y="462"/>
                  </a:cubicBezTo>
                  <a:cubicBezTo>
                    <a:pt x="1199" y="183"/>
                    <a:pt x="951" y="1"/>
                    <a:pt x="676" y="1"/>
                  </a:cubicBezTo>
                  <a:close/>
                </a:path>
              </a:pathLst>
            </a:custGeom>
            <a:solidFill>
              <a:srgbClr val="F4C4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2829;p67">
              <a:extLst>
                <a:ext uri="{FF2B5EF4-FFF2-40B4-BE49-F238E27FC236}">
                  <a16:creationId xmlns:a16="http://schemas.microsoft.com/office/drawing/2014/main" id="{77D6273F-8B34-45C8-A467-42BA2979DB83}"/>
                </a:ext>
              </a:extLst>
            </p:cNvPr>
            <p:cNvSpPr/>
            <p:nvPr/>
          </p:nvSpPr>
          <p:spPr>
            <a:xfrm>
              <a:off x="8329398" y="3628212"/>
              <a:ext cx="144998" cy="128993"/>
            </a:xfrm>
            <a:custGeom>
              <a:avLst/>
              <a:gdLst/>
              <a:ahLst/>
              <a:cxnLst/>
              <a:rect l="l" t="t" r="r" b="b"/>
              <a:pathLst>
                <a:path w="915" h="814" extrusionOk="0">
                  <a:moveTo>
                    <a:pt x="433" y="1"/>
                  </a:moveTo>
                  <a:cubicBezTo>
                    <a:pt x="391" y="1"/>
                    <a:pt x="349" y="1"/>
                    <a:pt x="309" y="11"/>
                  </a:cubicBezTo>
                  <a:lnTo>
                    <a:pt x="309" y="23"/>
                  </a:lnTo>
                  <a:cubicBezTo>
                    <a:pt x="329" y="11"/>
                    <a:pt x="339" y="11"/>
                    <a:pt x="359" y="11"/>
                  </a:cubicBezTo>
                  <a:lnTo>
                    <a:pt x="421" y="11"/>
                  </a:lnTo>
                  <a:cubicBezTo>
                    <a:pt x="495" y="11"/>
                    <a:pt x="557" y="23"/>
                    <a:pt x="628" y="33"/>
                  </a:cubicBezTo>
                  <a:cubicBezTo>
                    <a:pt x="566" y="11"/>
                    <a:pt x="505" y="1"/>
                    <a:pt x="433" y="1"/>
                  </a:cubicBezTo>
                  <a:close/>
                  <a:moveTo>
                    <a:pt x="359" y="72"/>
                  </a:moveTo>
                  <a:cubicBezTo>
                    <a:pt x="339" y="72"/>
                    <a:pt x="319" y="72"/>
                    <a:pt x="287" y="85"/>
                  </a:cubicBezTo>
                  <a:cubicBezTo>
                    <a:pt x="267" y="146"/>
                    <a:pt x="248" y="208"/>
                    <a:pt x="216" y="270"/>
                  </a:cubicBezTo>
                  <a:cubicBezTo>
                    <a:pt x="248" y="280"/>
                    <a:pt x="287" y="280"/>
                    <a:pt x="319" y="290"/>
                  </a:cubicBezTo>
                  <a:cubicBezTo>
                    <a:pt x="391" y="310"/>
                    <a:pt x="453" y="352"/>
                    <a:pt x="515" y="403"/>
                  </a:cubicBezTo>
                  <a:cubicBezTo>
                    <a:pt x="515" y="403"/>
                    <a:pt x="524" y="413"/>
                    <a:pt x="515" y="413"/>
                  </a:cubicBezTo>
                  <a:cubicBezTo>
                    <a:pt x="515" y="423"/>
                    <a:pt x="515" y="423"/>
                    <a:pt x="505" y="423"/>
                  </a:cubicBezTo>
                  <a:lnTo>
                    <a:pt x="495" y="423"/>
                  </a:lnTo>
                  <a:cubicBezTo>
                    <a:pt x="433" y="394"/>
                    <a:pt x="371" y="361"/>
                    <a:pt x="297" y="352"/>
                  </a:cubicBezTo>
                  <a:cubicBezTo>
                    <a:pt x="267" y="342"/>
                    <a:pt x="225" y="332"/>
                    <a:pt x="196" y="332"/>
                  </a:cubicBezTo>
                  <a:cubicBezTo>
                    <a:pt x="144" y="443"/>
                    <a:pt x="72" y="557"/>
                    <a:pt x="1" y="660"/>
                  </a:cubicBezTo>
                  <a:cubicBezTo>
                    <a:pt x="82" y="764"/>
                    <a:pt x="216" y="814"/>
                    <a:pt x="359" y="814"/>
                  </a:cubicBezTo>
                  <a:cubicBezTo>
                    <a:pt x="401" y="814"/>
                    <a:pt x="453" y="814"/>
                    <a:pt x="495" y="804"/>
                  </a:cubicBezTo>
                  <a:cubicBezTo>
                    <a:pt x="752" y="732"/>
                    <a:pt x="915" y="505"/>
                    <a:pt x="865" y="290"/>
                  </a:cubicBezTo>
                  <a:cubicBezTo>
                    <a:pt x="843" y="238"/>
                    <a:pt x="823" y="196"/>
                    <a:pt x="791" y="156"/>
                  </a:cubicBezTo>
                  <a:cubicBezTo>
                    <a:pt x="742" y="134"/>
                    <a:pt x="690" y="114"/>
                    <a:pt x="628" y="95"/>
                  </a:cubicBezTo>
                  <a:cubicBezTo>
                    <a:pt x="566" y="85"/>
                    <a:pt x="495" y="72"/>
                    <a:pt x="421" y="72"/>
                  </a:cubicBezTo>
                  <a:close/>
                </a:path>
              </a:pathLst>
            </a:custGeom>
            <a:solidFill>
              <a:srgbClr val="F4BA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2830;p67">
              <a:extLst>
                <a:ext uri="{FF2B5EF4-FFF2-40B4-BE49-F238E27FC236}">
                  <a16:creationId xmlns:a16="http://schemas.microsoft.com/office/drawing/2014/main" id="{79C550E9-EE2A-4FDD-B7C2-99FB1269A0D8}"/>
                </a:ext>
              </a:extLst>
            </p:cNvPr>
            <p:cNvSpPr/>
            <p:nvPr/>
          </p:nvSpPr>
          <p:spPr>
            <a:xfrm>
              <a:off x="8306262" y="3629163"/>
              <a:ext cx="168134" cy="48174"/>
            </a:xfrm>
            <a:custGeom>
              <a:avLst/>
              <a:gdLst/>
              <a:ahLst/>
              <a:cxnLst/>
              <a:rect l="l" t="t" r="r" b="b"/>
              <a:pathLst>
                <a:path w="1061" h="304" extrusionOk="0">
                  <a:moveTo>
                    <a:pt x="576" y="1"/>
                  </a:moveTo>
                  <a:cubicBezTo>
                    <a:pt x="552" y="1"/>
                    <a:pt x="528" y="2"/>
                    <a:pt x="505" y="5"/>
                  </a:cubicBezTo>
                  <a:cubicBezTo>
                    <a:pt x="455" y="5"/>
                    <a:pt x="413" y="27"/>
                    <a:pt x="362" y="37"/>
                  </a:cubicBezTo>
                  <a:lnTo>
                    <a:pt x="290" y="56"/>
                  </a:lnTo>
                  <a:cubicBezTo>
                    <a:pt x="270" y="66"/>
                    <a:pt x="248" y="79"/>
                    <a:pt x="228" y="89"/>
                  </a:cubicBezTo>
                  <a:cubicBezTo>
                    <a:pt x="186" y="108"/>
                    <a:pt x="147" y="140"/>
                    <a:pt x="105" y="170"/>
                  </a:cubicBezTo>
                  <a:lnTo>
                    <a:pt x="53" y="222"/>
                  </a:lnTo>
                  <a:lnTo>
                    <a:pt x="1" y="274"/>
                  </a:lnTo>
                  <a:lnTo>
                    <a:pt x="1" y="304"/>
                  </a:lnTo>
                  <a:lnTo>
                    <a:pt x="33" y="304"/>
                  </a:lnTo>
                  <a:lnTo>
                    <a:pt x="85" y="252"/>
                  </a:lnTo>
                  <a:cubicBezTo>
                    <a:pt x="105" y="242"/>
                    <a:pt x="114" y="222"/>
                    <a:pt x="134" y="212"/>
                  </a:cubicBezTo>
                  <a:cubicBezTo>
                    <a:pt x="176" y="180"/>
                    <a:pt x="208" y="160"/>
                    <a:pt x="248" y="140"/>
                  </a:cubicBezTo>
                  <a:cubicBezTo>
                    <a:pt x="332" y="98"/>
                    <a:pt x="423" y="66"/>
                    <a:pt x="505" y="66"/>
                  </a:cubicBezTo>
                  <a:cubicBezTo>
                    <a:pt x="530" y="64"/>
                    <a:pt x="554" y="62"/>
                    <a:pt x="578" y="62"/>
                  </a:cubicBezTo>
                  <a:cubicBezTo>
                    <a:pt x="646" y="62"/>
                    <a:pt x="712" y="72"/>
                    <a:pt x="774" y="89"/>
                  </a:cubicBezTo>
                  <a:cubicBezTo>
                    <a:pt x="866" y="118"/>
                    <a:pt x="950" y="150"/>
                    <a:pt x="1031" y="202"/>
                  </a:cubicBezTo>
                  <a:cubicBezTo>
                    <a:pt x="1041" y="202"/>
                    <a:pt x="1051" y="202"/>
                    <a:pt x="1061" y="190"/>
                  </a:cubicBezTo>
                  <a:cubicBezTo>
                    <a:pt x="1061" y="180"/>
                    <a:pt x="1061" y="170"/>
                    <a:pt x="1051" y="170"/>
                  </a:cubicBezTo>
                  <a:cubicBezTo>
                    <a:pt x="1011" y="140"/>
                    <a:pt x="969" y="108"/>
                    <a:pt x="927" y="89"/>
                  </a:cubicBezTo>
                  <a:cubicBezTo>
                    <a:pt x="888" y="66"/>
                    <a:pt x="846" y="47"/>
                    <a:pt x="794" y="37"/>
                  </a:cubicBezTo>
                  <a:cubicBezTo>
                    <a:pt x="725" y="12"/>
                    <a:pt x="649" y="1"/>
                    <a:pt x="576" y="1"/>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2831;p67">
              <a:extLst>
                <a:ext uri="{FF2B5EF4-FFF2-40B4-BE49-F238E27FC236}">
                  <a16:creationId xmlns:a16="http://schemas.microsoft.com/office/drawing/2014/main" id="{6C87B20A-C7AC-4F25-9BE1-A63A55AA728A}"/>
                </a:ext>
              </a:extLst>
            </p:cNvPr>
            <p:cNvSpPr/>
            <p:nvPr/>
          </p:nvSpPr>
          <p:spPr>
            <a:xfrm>
              <a:off x="8280432" y="3670206"/>
              <a:ext cx="132162" cy="38032"/>
            </a:xfrm>
            <a:custGeom>
              <a:avLst/>
              <a:gdLst/>
              <a:ahLst/>
              <a:cxnLst/>
              <a:rect l="l" t="t" r="r" b="b"/>
              <a:pathLst>
                <a:path w="834" h="240" extrusionOk="0">
                  <a:moveTo>
                    <a:pt x="463" y="0"/>
                  </a:moveTo>
                  <a:cubicBezTo>
                    <a:pt x="442" y="0"/>
                    <a:pt x="421" y="2"/>
                    <a:pt x="401" y="5"/>
                  </a:cubicBezTo>
                  <a:cubicBezTo>
                    <a:pt x="359" y="5"/>
                    <a:pt x="319" y="15"/>
                    <a:pt x="287" y="25"/>
                  </a:cubicBezTo>
                  <a:cubicBezTo>
                    <a:pt x="248" y="35"/>
                    <a:pt x="216" y="54"/>
                    <a:pt x="186" y="77"/>
                  </a:cubicBezTo>
                  <a:cubicBezTo>
                    <a:pt x="144" y="87"/>
                    <a:pt x="124" y="116"/>
                    <a:pt x="92" y="138"/>
                  </a:cubicBezTo>
                  <a:cubicBezTo>
                    <a:pt x="63" y="158"/>
                    <a:pt x="30" y="190"/>
                    <a:pt x="11" y="220"/>
                  </a:cubicBezTo>
                  <a:cubicBezTo>
                    <a:pt x="1" y="220"/>
                    <a:pt x="1" y="230"/>
                    <a:pt x="11" y="240"/>
                  </a:cubicBezTo>
                  <a:lnTo>
                    <a:pt x="30" y="240"/>
                  </a:lnTo>
                  <a:cubicBezTo>
                    <a:pt x="63" y="210"/>
                    <a:pt x="82" y="190"/>
                    <a:pt x="112" y="168"/>
                  </a:cubicBezTo>
                  <a:cubicBezTo>
                    <a:pt x="144" y="148"/>
                    <a:pt x="174" y="129"/>
                    <a:pt x="206" y="116"/>
                  </a:cubicBezTo>
                  <a:cubicBezTo>
                    <a:pt x="268" y="87"/>
                    <a:pt x="329" y="67"/>
                    <a:pt x="401" y="54"/>
                  </a:cubicBezTo>
                  <a:cubicBezTo>
                    <a:pt x="473" y="54"/>
                    <a:pt x="544" y="67"/>
                    <a:pt x="606" y="87"/>
                  </a:cubicBezTo>
                  <a:cubicBezTo>
                    <a:pt x="680" y="96"/>
                    <a:pt x="742" y="129"/>
                    <a:pt x="804" y="158"/>
                  </a:cubicBezTo>
                  <a:cubicBezTo>
                    <a:pt x="814" y="158"/>
                    <a:pt x="824" y="158"/>
                    <a:pt x="824" y="148"/>
                  </a:cubicBezTo>
                  <a:cubicBezTo>
                    <a:pt x="833" y="148"/>
                    <a:pt x="824" y="138"/>
                    <a:pt x="824" y="138"/>
                  </a:cubicBezTo>
                  <a:cubicBezTo>
                    <a:pt x="762" y="87"/>
                    <a:pt x="700" y="45"/>
                    <a:pt x="628" y="25"/>
                  </a:cubicBezTo>
                  <a:cubicBezTo>
                    <a:pt x="577" y="10"/>
                    <a:pt x="518" y="0"/>
                    <a:pt x="463" y="0"/>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3" name="Google Shape;2832;p67">
              <a:extLst>
                <a:ext uri="{FF2B5EF4-FFF2-40B4-BE49-F238E27FC236}">
                  <a16:creationId xmlns:a16="http://schemas.microsoft.com/office/drawing/2014/main" id="{8561BD4A-24F2-4839-B483-5F8CDC9A4129}"/>
                </a:ext>
              </a:extLst>
            </p:cNvPr>
            <p:cNvSpPr/>
            <p:nvPr/>
          </p:nvSpPr>
          <p:spPr>
            <a:xfrm>
              <a:off x="7751788" y="3202413"/>
              <a:ext cx="660809" cy="647181"/>
            </a:xfrm>
            <a:custGeom>
              <a:avLst/>
              <a:gdLst/>
              <a:ahLst/>
              <a:cxnLst/>
              <a:rect l="l" t="t" r="r" b="b"/>
              <a:pathLst>
                <a:path w="4170" h="4084" extrusionOk="0">
                  <a:moveTo>
                    <a:pt x="2088" y="1"/>
                  </a:moveTo>
                  <a:cubicBezTo>
                    <a:pt x="1084" y="1"/>
                    <a:pt x="228" y="761"/>
                    <a:pt x="112" y="1783"/>
                  </a:cubicBezTo>
                  <a:cubicBezTo>
                    <a:pt x="1" y="2883"/>
                    <a:pt x="619" y="3923"/>
                    <a:pt x="1884" y="4069"/>
                  </a:cubicBezTo>
                  <a:cubicBezTo>
                    <a:pt x="1979" y="4079"/>
                    <a:pt x="2071" y="4084"/>
                    <a:pt x="2160" y="4084"/>
                  </a:cubicBezTo>
                  <a:cubicBezTo>
                    <a:pt x="3337" y="4084"/>
                    <a:pt x="3940" y="3228"/>
                    <a:pt x="4046" y="2203"/>
                  </a:cubicBezTo>
                  <a:cubicBezTo>
                    <a:pt x="4169" y="1114"/>
                    <a:pt x="3386" y="125"/>
                    <a:pt x="2296" y="11"/>
                  </a:cubicBezTo>
                  <a:cubicBezTo>
                    <a:pt x="2226" y="4"/>
                    <a:pt x="2157" y="1"/>
                    <a:pt x="2088" y="1"/>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2833;p67">
              <a:extLst>
                <a:ext uri="{FF2B5EF4-FFF2-40B4-BE49-F238E27FC236}">
                  <a16:creationId xmlns:a16="http://schemas.microsoft.com/office/drawing/2014/main" id="{4DED73D9-C9E6-4799-A27C-3621E5DF60E4}"/>
                </a:ext>
              </a:extLst>
            </p:cNvPr>
            <p:cNvSpPr/>
            <p:nvPr/>
          </p:nvSpPr>
          <p:spPr>
            <a:xfrm>
              <a:off x="7673506" y="3163588"/>
              <a:ext cx="755573" cy="413125"/>
            </a:xfrm>
            <a:custGeom>
              <a:avLst/>
              <a:gdLst/>
              <a:ahLst/>
              <a:cxnLst/>
              <a:rect l="l" t="t" r="r" b="b"/>
              <a:pathLst>
                <a:path w="4768" h="2607" extrusionOk="0">
                  <a:moveTo>
                    <a:pt x="2535" y="0"/>
                  </a:moveTo>
                  <a:cubicBezTo>
                    <a:pt x="1817" y="0"/>
                    <a:pt x="912" y="343"/>
                    <a:pt x="505" y="793"/>
                  </a:cubicBezTo>
                  <a:cubicBezTo>
                    <a:pt x="1" y="1349"/>
                    <a:pt x="411" y="2584"/>
                    <a:pt x="411" y="2584"/>
                  </a:cubicBezTo>
                  <a:cubicBezTo>
                    <a:pt x="432" y="2599"/>
                    <a:pt x="457" y="2606"/>
                    <a:pt x="485" y="2606"/>
                  </a:cubicBezTo>
                  <a:cubicBezTo>
                    <a:pt x="756" y="2606"/>
                    <a:pt x="1307" y="1950"/>
                    <a:pt x="1399" y="1905"/>
                  </a:cubicBezTo>
                  <a:cubicBezTo>
                    <a:pt x="1503" y="1853"/>
                    <a:pt x="1409" y="1203"/>
                    <a:pt x="1409" y="1203"/>
                  </a:cubicBezTo>
                  <a:lnTo>
                    <a:pt x="1409" y="1203"/>
                  </a:lnTo>
                  <a:cubicBezTo>
                    <a:pt x="1409" y="1203"/>
                    <a:pt x="1565" y="1759"/>
                    <a:pt x="1669" y="1821"/>
                  </a:cubicBezTo>
                  <a:cubicBezTo>
                    <a:pt x="1700" y="1840"/>
                    <a:pt x="1819" y="1847"/>
                    <a:pt x="1971" y="1847"/>
                  </a:cubicBezTo>
                  <a:cubicBezTo>
                    <a:pt x="2308" y="1847"/>
                    <a:pt x="2806" y="1811"/>
                    <a:pt x="2862" y="1791"/>
                  </a:cubicBezTo>
                  <a:cubicBezTo>
                    <a:pt x="2944" y="1769"/>
                    <a:pt x="2882" y="1152"/>
                    <a:pt x="2882" y="1151"/>
                  </a:cubicBezTo>
                  <a:lnTo>
                    <a:pt x="2882" y="1151"/>
                  </a:lnTo>
                  <a:cubicBezTo>
                    <a:pt x="2882" y="1152"/>
                    <a:pt x="2966" y="1749"/>
                    <a:pt x="3161" y="1811"/>
                  </a:cubicBezTo>
                  <a:cubicBezTo>
                    <a:pt x="3366" y="1873"/>
                    <a:pt x="3831" y="1905"/>
                    <a:pt x="3831" y="1905"/>
                  </a:cubicBezTo>
                  <a:cubicBezTo>
                    <a:pt x="3831" y="1905"/>
                    <a:pt x="3831" y="1402"/>
                    <a:pt x="3871" y="1402"/>
                  </a:cubicBezTo>
                  <a:cubicBezTo>
                    <a:pt x="3874" y="1402"/>
                    <a:pt x="3877" y="1405"/>
                    <a:pt x="3880" y="1410"/>
                  </a:cubicBezTo>
                  <a:cubicBezTo>
                    <a:pt x="3932" y="1492"/>
                    <a:pt x="4016" y="1944"/>
                    <a:pt x="4107" y="2016"/>
                  </a:cubicBezTo>
                  <a:cubicBezTo>
                    <a:pt x="4211" y="2078"/>
                    <a:pt x="4612" y="2522"/>
                    <a:pt x="4612" y="2522"/>
                  </a:cubicBezTo>
                  <a:cubicBezTo>
                    <a:pt x="4612" y="2522"/>
                    <a:pt x="4767" y="1625"/>
                    <a:pt x="4654" y="978"/>
                  </a:cubicBezTo>
                  <a:cubicBezTo>
                    <a:pt x="4530" y="338"/>
                    <a:pt x="3737" y="286"/>
                    <a:pt x="3005" y="61"/>
                  </a:cubicBezTo>
                  <a:cubicBezTo>
                    <a:pt x="2865" y="20"/>
                    <a:pt x="2706" y="0"/>
                    <a:pt x="2535"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2834;p67">
              <a:extLst>
                <a:ext uri="{FF2B5EF4-FFF2-40B4-BE49-F238E27FC236}">
                  <a16:creationId xmlns:a16="http://schemas.microsoft.com/office/drawing/2014/main" id="{27B34D78-A260-40E6-A9A0-8DC940CC74F7}"/>
                </a:ext>
              </a:extLst>
            </p:cNvPr>
            <p:cNvSpPr/>
            <p:nvPr/>
          </p:nvSpPr>
          <p:spPr>
            <a:xfrm>
              <a:off x="8110556" y="3142354"/>
              <a:ext cx="326760" cy="399497"/>
            </a:xfrm>
            <a:custGeom>
              <a:avLst/>
              <a:gdLst/>
              <a:ahLst/>
              <a:cxnLst/>
              <a:rect l="l" t="t" r="r" b="b"/>
              <a:pathLst>
                <a:path w="2062" h="2521" extrusionOk="0">
                  <a:moveTo>
                    <a:pt x="0" y="0"/>
                  </a:moveTo>
                  <a:lnTo>
                    <a:pt x="0" y="20"/>
                  </a:lnTo>
                  <a:lnTo>
                    <a:pt x="42" y="20"/>
                  </a:lnTo>
                  <a:cubicBezTo>
                    <a:pt x="640" y="20"/>
                    <a:pt x="1236" y="309"/>
                    <a:pt x="1606" y="781"/>
                  </a:cubicBezTo>
                  <a:cubicBezTo>
                    <a:pt x="1886" y="1132"/>
                    <a:pt x="2039" y="1584"/>
                    <a:pt x="2039" y="2026"/>
                  </a:cubicBezTo>
                  <a:cubicBezTo>
                    <a:pt x="2039" y="2192"/>
                    <a:pt x="2019" y="2357"/>
                    <a:pt x="1977" y="2521"/>
                  </a:cubicBezTo>
                  <a:lnTo>
                    <a:pt x="1999" y="2521"/>
                  </a:lnTo>
                  <a:cubicBezTo>
                    <a:pt x="2039" y="2367"/>
                    <a:pt x="2061" y="2192"/>
                    <a:pt x="2061" y="2026"/>
                  </a:cubicBezTo>
                  <a:cubicBezTo>
                    <a:pt x="2061" y="1574"/>
                    <a:pt x="1905" y="1122"/>
                    <a:pt x="1629" y="771"/>
                  </a:cubicBezTo>
                  <a:cubicBezTo>
                    <a:pt x="1246" y="287"/>
                    <a:pt x="650" y="0"/>
                    <a:pt x="42" y="0"/>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2835;p67">
              <a:extLst>
                <a:ext uri="{FF2B5EF4-FFF2-40B4-BE49-F238E27FC236}">
                  <a16:creationId xmlns:a16="http://schemas.microsoft.com/office/drawing/2014/main" id="{8BA6D3EB-C78A-47C0-8510-E1A9ACB25018}"/>
                </a:ext>
              </a:extLst>
            </p:cNvPr>
            <p:cNvSpPr/>
            <p:nvPr/>
          </p:nvSpPr>
          <p:spPr>
            <a:xfrm>
              <a:off x="7740061" y="3230461"/>
              <a:ext cx="116157" cy="296968"/>
            </a:xfrm>
            <a:custGeom>
              <a:avLst/>
              <a:gdLst/>
              <a:ahLst/>
              <a:cxnLst/>
              <a:rect l="l" t="t" r="r" b="b"/>
              <a:pathLst>
                <a:path w="733" h="1874" extrusionOk="0">
                  <a:moveTo>
                    <a:pt x="722" y="0"/>
                  </a:moveTo>
                  <a:cubicBezTo>
                    <a:pt x="270" y="339"/>
                    <a:pt x="1" y="904"/>
                    <a:pt x="1" y="1470"/>
                  </a:cubicBezTo>
                  <a:cubicBezTo>
                    <a:pt x="1" y="1606"/>
                    <a:pt x="13" y="1740"/>
                    <a:pt x="43" y="1873"/>
                  </a:cubicBezTo>
                  <a:lnTo>
                    <a:pt x="62" y="1873"/>
                  </a:lnTo>
                  <a:cubicBezTo>
                    <a:pt x="33" y="1740"/>
                    <a:pt x="23" y="1606"/>
                    <a:pt x="23" y="1470"/>
                  </a:cubicBezTo>
                  <a:cubicBezTo>
                    <a:pt x="23" y="904"/>
                    <a:pt x="280" y="348"/>
                    <a:pt x="732" y="10"/>
                  </a:cubicBezTo>
                  <a:lnTo>
                    <a:pt x="722"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2836;p67">
              <a:extLst>
                <a:ext uri="{FF2B5EF4-FFF2-40B4-BE49-F238E27FC236}">
                  <a16:creationId xmlns:a16="http://schemas.microsoft.com/office/drawing/2014/main" id="{7407A9DE-53B8-486D-A78C-282537A96FB1}"/>
                </a:ext>
              </a:extLst>
            </p:cNvPr>
            <p:cNvSpPr/>
            <p:nvPr/>
          </p:nvSpPr>
          <p:spPr>
            <a:xfrm>
              <a:off x="8069830" y="3177850"/>
              <a:ext cx="158309" cy="210920"/>
            </a:xfrm>
            <a:custGeom>
              <a:avLst/>
              <a:gdLst/>
              <a:ahLst/>
              <a:cxnLst/>
              <a:rect l="l" t="t" r="r" b="b"/>
              <a:pathLst>
                <a:path w="999" h="1331" extrusionOk="0">
                  <a:moveTo>
                    <a:pt x="10" y="1"/>
                  </a:moveTo>
                  <a:lnTo>
                    <a:pt x="0" y="23"/>
                  </a:lnTo>
                  <a:cubicBezTo>
                    <a:pt x="280" y="115"/>
                    <a:pt x="527" y="290"/>
                    <a:pt x="700" y="517"/>
                  </a:cubicBezTo>
                  <a:cubicBezTo>
                    <a:pt x="865" y="752"/>
                    <a:pt x="969" y="1041"/>
                    <a:pt x="979" y="1330"/>
                  </a:cubicBezTo>
                  <a:lnTo>
                    <a:pt x="999" y="1330"/>
                  </a:lnTo>
                  <a:cubicBezTo>
                    <a:pt x="989" y="1031"/>
                    <a:pt x="885" y="742"/>
                    <a:pt x="712" y="505"/>
                  </a:cubicBezTo>
                  <a:cubicBezTo>
                    <a:pt x="537" y="270"/>
                    <a:pt x="289" y="95"/>
                    <a:pt x="10" y="1"/>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2837;p67">
              <a:extLst>
                <a:ext uri="{FF2B5EF4-FFF2-40B4-BE49-F238E27FC236}">
                  <a16:creationId xmlns:a16="http://schemas.microsoft.com/office/drawing/2014/main" id="{5586D935-FB16-42CD-A4FE-DBBCE33E2244}"/>
                </a:ext>
              </a:extLst>
            </p:cNvPr>
            <p:cNvSpPr/>
            <p:nvPr/>
          </p:nvSpPr>
          <p:spPr>
            <a:xfrm>
              <a:off x="8209915" y="3253122"/>
              <a:ext cx="49125" cy="173205"/>
            </a:xfrm>
            <a:custGeom>
              <a:avLst/>
              <a:gdLst/>
              <a:ahLst/>
              <a:cxnLst/>
              <a:rect l="l" t="t" r="r" b="b"/>
              <a:pathLst>
                <a:path w="310" h="1093" extrusionOk="0">
                  <a:moveTo>
                    <a:pt x="23" y="0"/>
                  </a:moveTo>
                  <a:lnTo>
                    <a:pt x="1" y="10"/>
                  </a:lnTo>
                  <a:cubicBezTo>
                    <a:pt x="186" y="205"/>
                    <a:pt x="290" y="485"/>
                    <a:pt x="290" y="752"/>
                  </a:cubicBezTo>
                  <a:cubicBezTo>
                    <a:pt x="290" y="865"/>
                    <a:pt x="270" y="979"/>
                    <a:pt x="238" y="1080"/>
                  </a:cubicBezTo>
                  <a:lnTo>
                    <a:pt x="260" y="1093"/>
                  </a:lnTo>
                  <a:cubicBezTo>
                    <a:pt x="290" y="979"/>
                    <a:pt x="310" y="865"/>
                    <a:pt x="310" y="752"/>
                  </a:cubicBezTo>
                  <a:cubicBezTo>
                    <a:pt x="310" y="475"/>
                    <a:pt x="209" y="196"/>
                    <a:pt x="23" y="0"/>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2838;p67">
              <a:extLst>
                <a:ext uri="{FF2B5EF4-FFF2-40B4-BE49-F238E27FC236}">
                  <a16:creationId xmlns:a16="http://schemas.microsoft.com/office/drawing/2014/main" id="{D4500214-395A-4EAF-B63F-50587A0207EA}"/>
                </a:ext>
              </a:extLst>
            </p:cNvPr>
            <p:cNvSpPr/>
            <p:nvPr/>
          </p:nvSpPr>
          <p:spPr>
            <a:xfrm>
              <a:off x="7958904" y="3222221"/>
              <a:ext cx="109501" cy="199035"/>
            </a:xfrm>
            <a:custGeom>
              <a:avLst/>
              <a:gdLst/>
              <a:ahLst/>
              <a:cxnLst/>
              <a:rect l="l" t="t" r="r" b="b"/>
              <a:pathLst>
                <a:path w="691" h="1256" extrusionOk="0">
                  <a:moveTo>
                    <a:pt x="11" y="0"/>
                  </a:moveTo>
                  <a:lnTo>
                    <a:pt x="1" y="20"/>
                  </a:lnTo>
                  <a:cubicBezTo>
                    <a:pt x="401" y="277"/>
                    <a:pt x="671" y="751"/>
                    <a:pt x="671" y="1236"/>
                  </a:cubicBezTo>
                  <a:lnTo>
                    <a:pt x="671" y="1255"/>
                  </a:lnTo>
                  <a:lnTo>
                    <a:pt x="690" y="1255"/>
                  </a:lnTo>
                  <a:lnTo>
                    <a:pt x="690" y="1236"/>
                  </a:lnTo>
                  <a:cubicBezTo>
                    <a:pt x="690" y="741"/>
                    <a:pt x="424" y="267"/>
                    <a:pt x="11" y="0"/>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2839;p67">
              <a:extLst>
                <a:ext uri="{FF2B5EF4-FFF2-40B4-BE49-F238E27FC236}">
                  <a16:creationId xmlns:a16="http://schemas.microsoft.com/office/drawing/2014/main" id="{DBCF30AF-0701-444B-B06B-8FC45ADAE5DE}"/>
                </a:ext>
              </a:extLst>
            </p:cNvPr>
            <p:cNvSpPr/>
            <p:nvPr/>
          </p:nvSpPr>
          <p:spPr>
            <a:xfrm>
              <a:off x="7847819" y="3297017"/>
              <a:ext cx="16481" cy="156724"/>
            </a:xfrm>
            <a:custGeom>
              <a:avLst/>
              <a:gdLst/>
              <a:ahLst/>
              <a:cxnLst/>
              <a:rect l="l" t="t" r="r" b="b"/>
              <a:pathLst>
                <a:path w="104" h="989" extrusionOk="0">
                  <a:moveTo>
                    <a:pt x="84" y="0"/>
                  </a:moveTo>
                  <a:cubicBezTo>
                    <a:pt x="22" y="166"/>
                    <a:pt x="0" y="341"/>
                    <a:pt x="0" y="517"/>
                  </a:cubicBezTo>
                  <a:cubicBezTo>
                    <a:pt x="0" y="670"/>
                    <a:pt x="22" y="835"/>
                    <a:pt x="62" y="989"/>
                  </a:cubicBezTo>
                  <a:lnTo>
                    <a:pt x="84" y="979"/>
                  </a:lnTo>
                  <a:cubicBezTo>
                    <a:pt x="42" y="825"/>
                    <a:pt x="22" y="670"/>
                    <a:pt x="22" y="517"/>
                  </a:cubicBezTo>
                  <a:cubicBezTo>
                    <a:pt x="22" y="341"/>
                    <a:pt x="42" y="176"/>
                    <a:pt x="104" y="12"/>
                  </a:cubicBezTo>
                  <a:lnTo>
                    <a:pt x="84"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2840;p67">
              <a:extLst>
                <a:ext uri="{FF2B5EF4-FFF2-40B4-BE49-F238E27FC236}">
                  <a16:creationId xmlns:a16="http://schemas.microsoft.com/office/drawing/2014/main" id="{6534715D-6F72-41AC-8EB8-C094169456D8}"/>
                </a:ext>
              </a:extLst>
            </p:cNvPr>
            <p:cNvSpPr/>
            <p:nvPr/>
          </p:nvSpPr>
          <p:spPr>
            <a:xfrm>
              <a:off x="8037345" y="3649447"/>
              <a:ext cx="106173" cy="36131"/>
            </a:xfrm>
            <a:custGeom>
              <a:avLst/>
              <a:gdLst/>
              <a:ahLst/>
              <a:cxnLst/>
              <a:rect l="l" t="t" r="r" b="b"/>
              <a:pathLst>
                <a:path w="670" h="228" extrusionOk="0">
                  <a:moveTo>
                    <a:pt x="10" y="0"/>
                  </a:moveTo>
                  <a:cubicBezTo>
                    <a:pt x="0" y="0"/>
                    <a:pt x="0" y="12"/>
                    <a:pt x="0" y="12"/>
                  </a:cubicBezTo>
                  <a:lnTo>
                    <a:pt x="0" y="22"/>
                  </a:lnTo>
                  <a:cubicBezTo>
                    <a:pt x="10" y="32"/>
                    <a:pt x="10" y="42"/>
                    <a:pt x="10" y="52"/>
                  </a:cubicBezTo>
                  <a:cubicBezTo>
                    <a:pt x="20" y="74"/>
                    <a:pt x="40" y="94"/>
                    <a:pt x="72" y="124"/>
                  </a:cubicBezTo>
                  <a:cubicBezTo>
                    <a:pt x="82" y="136"/>
                    <a:pt x="102" y="156"/>
                    <a:pt x="124" y="166"/>
                  </a:cubicBezTo>
                  <a:cubicBezTo>
                    <a:pt x="134" y="176"/>
                    <a:pt x="153" y="185"/>
                    <a:pt x="186" y="198"/>
                  </a:cubicBezTo>
                  <a:cubicBezTo>
                    <a:pt x="205" y="208"/>
                    <a:pt x="225" y="208"/>
                    <a:pt x="257" y="218"/>
                  </a:cubicBezTo>
                  <a:lnTo>
                    <a:pt x="299" y="218"/>
                  </a:lnTo>
                  <a:lnTo>
                    <a:pt x="329" y="227"/>
                  </a:lnTo>
                  <a:cubicBezTo>
                    <a:pt x="349" y="227"/>
                    <a:pt x="361" y="218"/>
                    <a:pt x="371" y="218"/>
                  </a:cubicBezTo>
                  <a:lnTo>
                    <a:pt x="410" y="218"/>
                  </a:lnTo>
                  <a:cubicBezTo>
                    <a:pt x="433" y="218"/>
                    <a:pt x="462" y="208"/>
                    <a:pt x="485" y="198"/>
                  </a:cubicBezTo>
                  <a:cubicBezTo>
                    <a:pt x="524" y="176"/>
                    <a:pt x="566" y="156"/>
                    <a:pt x="596" y="124"/>
                  </a:cubicBezTo>
                  <a:cubicBezTo>
                    <a:pt x="618" y="94"/>
                    <a:pt x="638" y="74"/>
                    <a:pt x="648" y="52"/>
                  </a:cubicBezTo>
                  <a:cubicBezTo>
                    <a:pt x="658" y="32"/>
                    <a:pt x="670" y="22"/>
                    <a:pt x="670" y="22"/>
                  </a:cubicBezTo>
                  <a:cubicBezTo>
                    <a:pt x="670" y="12"/>
                    <a:pt x="670" y="0"/>
                    <a:pt x="658" y="0"/>
                  </a:cubicBezTo>
                  <a:cubicBezTo>
                    <a:pt x="658" y="0"/>
                    <a:pt x="648" y="0"/>
                    <a:pt x="648" y="12"/>
                  </a:cubicBezTo>
                  <a:cubicBezTo>
                    <a:pt x="648" y="12"/>
                    <a:pt x="638" y="22"/>
                    <a:pt x="628" y="32"/>
                  </a:cubicBezTo>
                  <a:cubicBezTo>
                    <a:pt x="618" y="52"/>
                    <a:pt x="596" y="74"/>
                    <a:pt x="566" y="94"/>
                  </a:cubicBezTo>
                  <a:cubicBezTo>
                    <a:pt x="546" y="124"/>
                    <a:pt x="504" y="146"/>
                    <a:pt x="462" y="156"/>
                  </a:cubicBezTo>
                  <a:cubicBezTo>
                    <a:pt x="443" y="166"/>
                    <a:pt x="423" y="166"/>
                    <a:pt x="401" y="176"/>
                  </a:cubicBezTo>
                  <a:lnTo>
                    <a:pt x="299" y="176"/>
                  </a:lnTo>
                  <a:cubicBezTo>
                    <a:pt x="287" y="176"/>
                    <a:pt x="277" y="176"/>
                    <a:pt x="267" y="166"/>
                  </a:cubicBezTo>
                  <a:cubicBezTo>
                    <a:pt x="237" y="166"/>
                    <a:pt x="215" y="166"/>
                    <a:pt x="195" y="156"/>
                  </a:cubicBezTo>
                  <a:cubicBezTo>
                    <a:pt x="176" y="146"/>
                    <a:pt x="153" y="136"/>
                    <a:pt x="144" y="124"/>
                  </a:cubicBezTo>
                  <a:cubicBezTo>
                    <a:pt x="124" y="114"/>
                    <a:pt x="114" y="104"/>
                    <a:pt x="92" y="94"/>
                  </a:cubicBezTo>
                  <a:cubicBezTo>
                    <a:pt x="72" y="74"/>
                    <a:pt x="52" y="52"/>
                    <a:pt x="40" y="32"/>
                  </a:cubicBezTo>
                  <a:cubicBezTo>
                    <a:pt x="30" y="22"/>
                    <a:pt x="30" y="22"/>
                    <a:pt x="30" y="12"/>
                  </a:cubicBezTo>
                  <a:cubicBezTo>
                    <a:pt x="20" y="12"/>
                    <a:pt x="20" y="0"/>
                    <a:pt x="20" y="0"/>
                  </a:cubicBezTo>
                  <a:close/>
                </a:path>
              </a:pathLst>
            </a:custGeom>
            <a:solidFill>
              <a:srgbClr val="9930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2" name="Google Shape;2841;p67">
              <a:extLst>
                <a:ext uri="{FF2B5EF4-FFF2-40B4-BE49-F238E27FC236}">
                  <a16:creationId xmlns:a16="http://schemas.microsoft.com/office/drawing/2014/main" id="{0D07A000-BC3B-4E97-98D1-7E008A6C636C}"/>
                </a:ext>
              </a:extLst>
            </p:cNvPr>
            <p:cNvSpPr/>
            <p:nvPr/>
          </p:nvSpPr>
          <p:spPr>
            <a:xfrm>
              <a:off x="7852256" y="3446451"/>
              <a:ext cx="160528" cy="101895"/>
            </a:xfrm>
            <a:custGeom>
              <a:avLst/>
              <a:gdLst/>
              <a:ahLst/>
              <a:cxnLst/>
              <a:rect l="l" t="t" r="r" b="b"/>
              <a:pathLst>
                <a:path w="1013" h="643" extrusionOk="0">
                  <a:moveTo>
                    <a:pt x="702" y="1"/>
                  </a:moveTo>
                  <a:cubicBezTo>
                    <a:pt x="456" y="1"/>
                    <a:pt x="66" y="478"/>
                    <a:pt x="66" y="478"/>
                  </a:cubicBezTo>
                  <a:cubicBezTo>
                    <a:pt x="0" y="606"/>
                    <a:pt x="54" y="643"/>
                    <a:pt x="136" y="643"/>
                  </a:cubicBezTo>
                  <a:cubicBezTo>
                    <a:pt x="220" y="643"/>
                    <a:pt x="334" y="603"/>
                    <a:pt x="375" y="582"/>
                  </a:cubicBezTo>
                  <a:cubicBezTo>
                    <a:pt x="457" y="540"/>
                    <a:pt x="1013" y="191"/>
                    <a:pt x="788" y="26"/>
                  </a:cubicBezTo>
                  <a:cubicBezTo>
                    <a:pt x="762" y="9"/>
                    <a:pt x="733" y="1"/>
                    <a:pt x="702"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3" name="Google Shape;2842;p67">
              <a:extLst>
                <a:ext uri="{FF2B5EF4-FFF2-40B4-BE49-F238E27FC236}">
                  <a16:creationId xmlns:a16="http://schemas.microsoft.com/office/drawing/2014/main" id="{3C48970E-2A95-40A4-B0F2-F0B3B51747C6}"/>
                </a:ext>
              </a:extLst>
            </p:cNvPr>
            <p:cNvSpPr/>
            <p:nvPr/>
          </p:nvSpPr>
          <p:spPr>
            <a:xfrm>
              <a:off x="8143359" y="3436943"/>
              <a:ext cx="167025" cy="95556"/>
            </a:xfrm>
            <a:custGeom>
              <a:avLst/>
              <a:gdLst/>
              <a:ahLst/>
              <a:cxnLst/>
              <a:rect l="l" t="t" r="r" b="b"/>
              <a:pathLst>
                <a:path w="1054" h="603" extrusionOk="0">
                  <a:moveTo>
                    <a:pt x="326" y="1"/>
                  </a:moveTo>
                  <a:cubicBezTo>
                    <a:pt x="289" y="1"/>
                    <a:pt x="254" y="11"/>
                    <a:pt x="226" y="34"/>
                  </a:cubicBezTo>
                  <a:cubicBezTo>
                    <a:pt x="1" y="209"/>
                    <a:pt x="586" y="518"/>
                    <a:pt x="668" y="560"/>
                  </a:cubicBezTo>
                  <a:cubicBezTo>
                    <a:pt x="712" y="574"/>
                    <a:pt x="816" y="603"/>
                    <a:pt x="898" y="603"/>
                  </a:cubicBezTo>
                  <a:cubicBezTo>
                    <a:pt x="990" y="603"/>
                    <a:pt x="1054" y="567"/>
                    <a:pt x="977" y="437"/>
                  </a:cubicBezTo>
                  <a:cubicBezTo>
                    <a:pt x="977" y="437"/>
                    <a:pt x="575" y="1"/>
                    <a:pt x="326"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4" name="Google Shape;2843;p67">
              <a:extLst>
                <a:ext uri="{FF2B5EF4-FFF2-40B4-BE49-F238E27FC236}">
                  <a16:creationId xmlns:a16="http://schemas.microsoft.com/office/drawing/2014/main" id="{BF6A89AC-FF7E-4056-A458-E6DC1E1325BD}"/>
                </a:ext>
              </a:extLst>
            </p:cNvPr>
            <p:cNvSpPr/>
            <p:nvPr/>
          </p:nvSpPr>
          <p:spPr>
            <a:xfrm>
              <a:off x="8063175" y="3479887"/>
              <a:ext cx="78441" cy="168134"/>
            </a:xfrm>
            <a:custGeom>
              <a:avLst/>
              <a:gdLst/>
              <a:ahLst/>
              <a:cxnLst/>
              <a:rect l="l" t="t" r="r" b="b"/>
              <a:pathLst>
                <a:path w="495" h="1061" extrusionOk="0">
                  <a:moveTo>
                    <a:pt x="42" y="0"/>
                  </a:moveTo>
                  <a:cubicBezTo>
                    <a:pt x="32" y="0"/>
                    <a:pt x="32" y="0"/>
                    <a:pt x="32" y="10"/>
                  </a:cubicBezTo>
                  <a:cubicBezTo>
                    <a:pt x="32" y="10"/>
                    <a:pt x="32" y="32"/>
                    <a:pt x="23" y="72"/>
                  </a:cubicBezTo>
                  <a:cubicBezTo>
                    <a:pt x="23" y="124"/>
                    <a:pt x="13" y="185"/>
                    <a:pt x="13" y="257"/>
                  </a:cubicBezTo>
                  <a:cubicBezTo>
                    <a:pt x="13" y="341"/>
                    <a:pt x="0" y="423"/>
                    <a:pt x="13" y="514"/>
                  </a:cubicBezTo>
                  <a:cubicBezTo>
                    <a:pt x="13" y="546"/>
                    <a:pt x="23" y="566"/>
                    <a:pt x="23" y="598"/>
                  </a:cubicBezTo>
                  <a:cubicBezTo>
                    <a:pt x="32" y="618"/>
                    <a:pt x="32" y="638"/>
                    <a:pt x="42" y="670"/>
                  </a:cubicBezTo>
                  <a:cubicBezTo>
                    <a:pt x="52" y="680"/>
                    <a:pt x="62" y="690"/>
                    <a:pt x="84" y="699"/>
                  </a:cubicBezTo>
                  <a:cubicBezTo>
                    <a:pt x="84" y="712"/>
                    <a:pt x="84" y="712"/>
                    <a:pt x="94" y="712"/>
                  </a:cubicBezTo>
                  <a:lnTo>
                    <a:pt x="124" y="712"/>
                  </a:lnTo>
                  <a:cubicBezTo>
                    <a:pt x="156" y="712"/>
                    <a:pt x="176" y="699"/>
                    <a:pt x="208" y="690"/>
                  </a:cubicBezTo>
                  <a:cubicBezTo>
                    <a:pt x="247" y="680"/>
                    <a:pt x="299" y="650"/>
                    <a:pt x="341" y="650"/>
                  </a:cubicBezTo>
                  <a:cubicBezTo>
                    <a:pt x="347" y="646"/>
                    <a:pt x="353" y="645"/>
                    <a:pt x="360" y="645"/>
                  </a:cubicBezTo>
                  <a:cubicBezTo>
                    <a:pt x="374" y="645"/>
                    <a:pt x="389" y="653"/>
                    <a:pt x="403" y="660"/>
                  </a:cubicBezTo>
                  <a:cubicBezTo>
                    <a:pt x="413" y="660"/>
                    <a:pt x="423" y="680"/>
                    <a:pt x="433" y="699"/>
                  </a:cubicBezTo>
                  <a:cubicBezTo>
                    <a:pt x="455" y="741"/>
                    <a:pt x="455" y="793"/>
                    <a:pt x="445" y="823"/>
                  </a:cubicBezTo>
                  <a:cubicBezTo>
                    <a:pt x="433" y="865"/>
                    <a:pt x="413" y="897"/>
                    <a:pt x="393" y="927"/>
                  </a:cubicBezTo>
                  <a:cubicBezTo>
                    <a:pt x="341" y="979"/>
                    <a:pt x="280" y="1008"/>
                    <a:pt x="247" y="1021"/>
                  </a:cubicBezTo>
                  <a:lnTo>
                    <a:pt x="186" y="1050"/>
                  </a:lnTo>
                  <a:cubicBezTo>
                    <a:pt x="176" y="1050"/>
                    <a:pt x="176" y="1050"/>
                    <a:pt x="176" y="1060"/>
                  </a:cubicBezTo>
                  <a:lnTo>
                    <a:pt x="186" y="1060"/>
                  </a:lnTo>
                  <a:cubicBezTo>
                    <a:pt x="186" y="1060"/>
                    <a:pt x="208" y="1060"/>
                    <a:pt x="247" y="1040"/>
                  </a:cubicBezTo>
                  <a:cubicBezTo>
                    <a:pt x="289" y="1031"/>
                    <a:pt x="351" y="998"/>
                    <a:pt x="413" y="947"/>
                  </a:cubicBezTo>
                  <a:cubicBezTo>
                    <a:pt x="445" y="917"/>
                    <a:pt x="465" y="875"/>
                    <a:pt x="475" y="835"/>
                  </a:cubicBezTo>
                  <a:cubicBezTo>
                    <a:pt x="495" y="783"/>
                    <a:pt x="485" y="741"/>
                    <a:pt x="475" y="690"/>
                  </a:cubicBezTo>
                  <a:cubicBezTo>
                    <a:pt x="465" y="670"/>
                    <a:pt x="445" y="638"/>
                    <a:pt x="423" y="618"/>
                  </a:cubicBezTo>
                  <a:cubicBezTo>
                    <a:pt x="393" y="608"/>
                    <a:pt x="361" y="608"/>
                    <a:pt x="341" y="608"/>
                  </a:cubicBezTo>
                  <a:cubicBezTo>
                    <a:pt x="280" y="618"/>
                    <a:pt x="238" y="638"/>
                    <a:pt x="186" y="660"/>
                  </a:cubicBezTo>
                  <a:cubicBezTo>
                    <a:pt x="166" y="660"/>
                    <a:pt x="146" y="670"/>
                    <a:pt x="124" y="670"/>
                  </a:cubicBezTo>
                  <a:lnTo>
                    <a:pt x="94" y="670"/>
                  </a:lnTo>
                  <a:cubicBezTo>
                    <a:pt x="94" y="670"/>
                    <a:pt x="84" y="660"/>
                    <a:pt x="84" y="650"/>
                  </a:cubicBezTo>
                  <a:cubicBezTo>
                    <a:pt x="62" y="608"/>
                    <a:pt x="52" y="566"/>
                    <a:pt x="52" y="514"/>
                  </a:cubicBezTo>
                  <a:cubicBezTo>
                    <a:pt x="42" y="423"/>
                    <a:pt x="42" y="341"/>
                    <a:pt x="42" y="257"/>
                  </a:cubicBezTo>
                  <a:cubicBezTo>
                    <a:pt x="42" y="114"/>
                    <a:pt x="52" y="10"/>
                    <a:pt x="52" y="10"/>
                  </a:cubicBezTo>
                  <a:cubicBezTo>
                    <a:pt x="52" y="0"/>
                    <a:pt x="42" y="0"/>
                    <a:pt x="42" y="0"/>
                  </a:cubicBezTo>
                  <a:close/>
                </a:path>
              </a:pathLst>
            </a:custGeom>
            <a:solidFill>
              <a:srgbClr val="9930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2844;p67">
              <a:extLst>
                <a:ext uri="{FF2B5EF4-FFF2-40B4-BE49-F238E27FC236}">
                  <a16:creationId xmlns:a16="http://schemas.microsoft.com/office/drawing/2014/main" id="{8E9BC335-304E-4149-8901-695C11F3D0D5}"/>
                </a:ext>
              </a:extLst>
            </p:cNvPr>
            <p:cNvSpPr/>
            <p:nvPr/>
          </p:nvSpPr>
          <p:spPr>
            <a:xfrm>
              <a:off x="8157938" y="3543432"/>
              <a:ext cx="124239" cy="70518"/>
            </a:xfrm>
            <a:custGeom>
              <a:avLst/>
              <a:gdLst/>
              <a:ahLst/>
              <a:cxnLst/>
              <a:rect l="l" t="t" r="r" b="b"/>
              <a:pathLst>
                <a:path w="784" h="445" extrusionOk="0">
                  <a:moveTo>
                    <a:pt x="424" y="0"/>
                  </a:moveTo>
                  <a:cubicBezTo>
                    <a:pt x="413" y="0"/>
                    <a:pt x="402" y="1"/>
                    <a:pt x="391" y="2"/>
                  </a:cubicBezTo>
                  <a:cubicBezTo>
                    <a:pt x="289" y="2"/>
                    <a:pt x="176" y="51"/>
                    <a:pt x="104" y="135"/>
                  </a:cubicBezTo>
                  <a:cubicBezTo>
                    <a:pt x="32" y="207"/>
                    <a:pt x="0" y="331"/>
                    <a:pt x="32" y="422"/>
                  </a:cubicBezTo>
                  <a:cubicBezTo>
                    <a:pt x="32" y="434"/>
                    <a:pt x="42" y="444"/>
                    <a:pt x="42" y="444"/>
                  </a:cubicBezTo>
                  <a:cubicBezTo>
                    <a:pt x="52" y="434"/>
                    <a:pt x="62" y="434"/>
                    <a:pt x="52" y="422"/>
                  </a:cubicBezTo>
                  <a:cubicBezTo>
                    <a:pt x="42" y="331"/>
                    <a:pt x="82" y="227"/>
                    <a:pt x="144" y="165"/>
                  </a:cubicBezTo>
                  <a:cubicBezTo>
                    <a:pt x="205" y="93"/>
                    <a:pt x="299" y="64"/>
                    <a:pt x="391" y="64"/>
                  </a:cubicBezTo>
                  <a:cubicBezTo>
                    <a:pt x="485" y="64"/>
                    <a:pt x="576" y="93"/>
                    <a:pt x="638" y="165"/>
                  </a:cubicBezTo>
                  <a:cubicBezTo>
                    <a:pt x="700" y="227"/>
                    <a:pt x="732" y="321"/>
                    <a:pt x="722" y="422"/>
                  </a:cubicBezTo>
                  <a:lnTo>
                    <a:pt x="732" y="434"/>
                  </a:lnTo>
                  <a:cubicBezTo>
                    <a:pt x="742" y="434"/>
                    <a:pt x="751" y="434"/>
                    <a:pt x="751" y="422"/>
                  </a:cubicBezTo>
                  <a:cubicBezTo>
                    <a:pt x="784" y="321"/>
                    <a:pt x="751" y="207"/>
                    <a:pt x="680" y="125"/>
                  </a:cubicBezTo>
                  <a:cubicBezTo>
                    <a:pt x="615" y="50"/>
                    <a:pt x="525" y="0"/>
                    <a:pt x="4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6" name="Google Shape;2845;p67">
              <a:extLst>
                <a:ext uri="{FF2B5EF4-FFF2-40B4-BE49-F238E27FC236}">
                  <a16:creationId xmlns:a16="http://schemas.microsoft.com/office/drawing/2014/main" id="{80FE8EAE-0B89-47FE-B0A5-66D1A009A9B4}"/>
                </a:ext>
              </a:extLst>
            </p:cNvPr>
            <p:cNvSpPr/>
            <p:nvPr/>
          </p:nvSpPr>
          <p:spPr>
            <a:xfrm>
              <a:off x="8273777" y="3592557"/>
              <a:ext cx="32644" cy="9983"/>
            </a:xfrm>
            <a:custGeom>
              <a:avLst/>
              <a:gdLst/>
              <a:ahLst/>
              <a:cxnLst/>
              <a:rect l="l" t="t" r="r" b="b"/>
              <a:pathLst>
                <a:path w="206" h="63" extrusionOk="0">
                  <a:moveTo>
                    <a:pt x="186" y="1"/>
                  </a:moveTo>
                  <a:lnTo>
                    <a:pt x="20" y="11"/>
                  </a:lnTo>
                  <a:cubicBezTo>
                    <a:pt x="11" y="11"/>
                    <a:pt x="1" y="21"/>
                    <a:pt x="1" y="40"/>
                  </a:cubicBezTo>
                  <a:cubicBezTo>
                    <a:pt x="1" y="50"/>
                    <a:pt x="20" y="63"/>
                    <a:pt x="30" y="63"/>
                  </a:cubicBezTo>
                  <a:lnTo>
                    <a:pt x="186" y="30"/>
                  </a:lnTo>
                  <a:cubicBezTo>
                    <a:pt x="196" y="30"/>
                    <a:pt x="206" y="21"/>
                    <a:pt x="206" y="11"/>
                  </a:cubicBezTo>
                  <a:cubicBezTo>
                    <a:pt x="206" y="1"/>
                    <a:pt x="196" y="1"/>
                    <a:pt x="18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7" name="Google Shape;2846;p67">
              <a:extLst>
                <a:ext uri="{FF2B5EF4-FFF2-40B4-BE49-F238E27FC236}">
                  <a16:creationId xmlns:a16="http://schemas.microsoft.com/office/drawing/2014/main" id="{79BA5C4C-BF69-46F2-BFBA-741E9D7F5DB9}"/>
                </a:ext>
              </a:extLst>
            </p:cNvPr>
            <p:cNvSpPr/>
            <p:nvPr/>
          </p:nvSpPr>
          <p:spPr>
            <a:xfrm>
              <a:off x="8270607" y="3576077"/>
              <a:ext cx="32803" cy="16639"/>
            </a:xfrm>
            <a:custGeom>
              <a:avLst/>
              <a:gdLst/>
              <a:ahLst/>
              <a:cxnLst/>
              <a:rect l="l" t="t" r="r" b="b"/>
              <a:pathLst>
                <a:path w="207" h="105" extrusionOk="0">
                  <a:moveTo>
                    <a:pt x="174" y="1"/>
                  </a:moveTo>
                  <a:lnTo>
                    <a:pt x="21" y="53"/>
                  </a:lnTo>
                  <a:cubicBezTo>
                    <a:pt x="11" y="53"/>
                    <a:pt x="1" y="73"/>
                    <a:pt x="11" y="83"/>
                  </a:cubicBezTo>
                  <a:cubicBezTo>
                    <a:pt x="11" y="92"/>
                    <a:pt x="31" y="105"/>
                    <a:pt x="40" y="105"/>
                  </a:cubicBezTo>
                  <a:lnTo>
                    <a:pt x="186" y="43"/>
                  </a:lnTo>
                  <a:cubicBezTo>
                    <a:pt x="196" y="31"/>
                    <a:pt x="206" y="31"/>
                    <a:pt x="206" y="21"/>
                  </a:cubicBezTo>
                  <a:cubicBezTo>
                    <a:pt x="196" y="11"/>
                    <a:pt x="186" y="1"/>
                    <a:pt x="17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8" name="Google Shape;2847;p67">
              <a:extLst>
                <a:ext uri="{FF2B5EF4-FFF2-40B4-BE49-F238E27FC236}">
                  <a16:creationId xmlns:a16="http://schemas.microsoft.com/office/drawing/2014/main" id="{13CC66EB-AD5F-46A3-9010-8F31F625695A}"/>
                </a:ext>
              </a:extLst>
            </p:cNvPr>
            <p:cNvSpPr/>
            <p:nvPr/>
          </p:nvSpPr>
          <p:spPr>
            <a:xfrm>
              <a:off x="8267121" y="3559121"/>
              <a:ext cx="31060" cy="20918"/>
            </a:xfrm>
            <a:custGeom>
              <a:avLst/>
              <a:gdLst/>
              <a:ahLst/>
              <a:cxnLst/>
              <a:rect l="l" t="t" r="r" b="b"/>
              <a:pathLst>
                <a:path w="196" h="132" extrusionOk="0">
                  <a:moveTo>
                    <a:pt x="175" y="0"/>
                  </a:moveTo>
                  <a:cubicBezTo>
                    <a:pt x="172" y="0"/>
                    <a:pt x="169" y="1"/>
                    <a:pt x="166" y="4"/>
                  </a:cubicBezTo>
                  <a:lnTo>
                    <a:pt x="23" y="76"/>
                  </a:lnTo>
                  <a:lnTo>
                    <a:pt x="23" y="88"/>
                  </a:lnTo>
                  <a:cubicBezTo>
                    <a:pt x="11" y="88"/>
                    <a:pt x="1" y="108"/>
                    <a:pt x="11" y="118"/>
                  </a:cubicBezTo>
                  <a:cubicBezTo>
                    <a:pt x="19" y="125"/>
                    <a:pt x="32" y="132"/>
                    <a:pt x="42" y="132"/>
                  </a:cubicBezTo>
                  <a:cubicBezTo>
                    <a:pt x="46" y="132"/>
                    <a:pt x="50" y="131"/>
                    <a:pt x="53" y="128"/>
                  </a:cubicBezTo>
                  <a:lnTo>
                    <a:pt x="186" y="36"/>
                  </a:lnTo>
                  <a:cubicBezTo>
                    <a:pt x="186" y="26"/>
                    <a:pt x="196" y="14"/>
                    <a:pt x="186" y="14"/>
                  </a:cubicBezTo>
                  <a:cubicBezTo>
                    <a:pt x="186" y="7"/>
                    <a:pt x="181" y="0"/>
                    <a:pt x="17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9" name="Google Shape;2848;p67">
              <a:extLst>
                <a:ext uri="{FF2B5EF4-FFF2-40B4-BE49-F238E27FC236}">
                  <a16:creationId xmlns:a16="http://schemas.microsoft.com/office/drawing/2014/main" id="{9A53F97D-9DFD-4412-A987-799B70C9A5CF}"/>
                </a:ext>
              </a:extLst>
            </p:cNvPr>
            <p:cNvSpPr/>
            <p:nvPr/>
          </p:nvSpPr>
          <p:spPr>
            <a:xfrm>
              <a:off x="7895200" y="3545176"/>
              <a:ext cx="125823" cy="71786"/>
            </a:xfrm>
            <a:custGeom>
              <a:avLst/>
              <a:gdLst/>
              <a:ahLst/>
              <a:cxnLst/>
              <a:rect l="l" t="t" r="r" b="b"/>
              <a:pathLst>
                <a:path w="794" h="453" extrusionOk="0">
                  <a:moveTo>
                    <a:pt x="403" y="1"/>
                  </a:moveTo>
                  <a:cubicBezTo>
                    <a:pt x="289" y="1"/>
                    <a:pt x="176" y="53"/>
                    <a:pt x="104" y="134"/>
                  </a:cubicBezTo>
                  <a:cubicBezTo>
                    <a:pt x="32" y="216"/>
                    <a:pt x="0" y="339"/>
                    <a:pt x="32" y="443"/>
                  </a:cubicBezTo>
                  <a:cubicBezTo>
                    <a:pt x="32" y="453"/>
                    <a:pt x="42" y="453"/>
                    <a:pt x="42" y="453"/>
                  </a:cubicBezTo>
                  <a:cubicBezTo>
                    <a:pt x="52" y="453"/>
                    <a:pt x="62" y="443"/>
                    <a:pt x="62" y="433"/>
                  </a:cubicBezTo>
                  <a:cubicBezTo>
                    <a:pt x="52" y="339"/>
                    <a:pt x="84" y="238"/>
                    <a:pt x="146" y="176"/>
                  </a:cubicBezTo>
                  <a:cubicBezTo>
                    <a:pt x="208" y="102"/>
                    <a:pt x="299" y="63"/>
                    <a:pt x="403" y="63"/>
                  </a:cubicBezTo>
                  <a:cubicBezTo>
                    <a:pt x="494" y="63"/>
                    <a:pt x="588" y="102"/>
                    <a:pt x="650" y="176"/>
                  </a:cubicBezTo>
                  <a:cubicBezTo>
                    <a:pt x="722" y="248"/>
                    <a:pt x="751" y="339"/>
                    <a:pt x="742" y="443"/>
                  </a:cubicBezTo>
                  <a:cubicBezTo>
                    <a:pt x="742" y="443"/>
                    <a:pt x="742" y="453"/>
                    <a:pt x="751" y="453"/>
                  </a:cubicBezTo>
                  <a:cubicBezTo>
                    <a:pt x="764" y="453"/>
                    <a:pt x="774" y="453"/>
                    <a:pt x="774" y="443"/>
                  </a:cubicBezTo>
                  <a:cubicBezTo>
                    <a:pt x="793" y="339"/>
                    <a:pt x="764" y="226"/>
                    <a:pt x="690" y="144"/>
                  </a:cubicBezTo>
                  <a:cubicBezTo>
                    <a:pt x="618" y="53"/>
                    <a:pt x="504" y="11"/>
                    <a:pt x="40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0" name="Google Shape;2849;p67">
              <a:extLst>
                <a:ext uri="{FF2B5EF4-FFF2-40B4-BE49-F238E27FC236}">
                  <a16:creationId xmlns:a16="http://schemas.microsoft.com/office/drawing/2014/main" id="{C5511ECD-041A-4F89-8EF7-2C11917C20AD}"/>
                </a:ext>
              </a:extLst>
            </p:cNvPr>
            <p:cNvSpPr/>
            <p:nvPr/>
          </p:nvSpPr>
          <p:spPr>
            <a:xfrm>
              <a:off x="7869370" y="3595726"/>
              <a:ext cx="34229" cy="9983"/>
            </a:xfrm>
            <a:custGeom>
              <a:avLst/>
              <a:gdLst/>
              <a:ahLst/>
              <a:cxnLst/>
              <a:rect l="l" t="t" r="r" b="b"/>
              <a:pathLst>
                <a:path w="216" h="63" extrusionOk="0">
                  <a:moveTo>
                    <a:pt x="20" y="1"/>
                  </a:moveTo>
                  <a:cubicBezTo>
                    <a:pt x="10" y="1"/>
                    <a:pt x="10" y="10"/>
                    <a:pt x="10" y="20"/>
                  </a:cubicBezTo>
                  <a:cubicBezTo>
                    <a:pt x="0" y="30"/>
                    <a:pt x="10" y="43"/>
                    <a:pt x="20" y="43"/>
                  </a:cubicBezTo>
                  <a:lnTo>
                    <a:pt x="185" y="62"/>
                  </a:lnTo>
                  <a:cubicBezTo>
                    <a:pt x="205" y="62"/>
                    <a:pt x="215" y="52"/>
                    <a:pt x="215" y="43"/>
                  </a:cubicBezTo>
                  <a:cubicBezTo>
                    <a:pt x="215" y="20"/>
                    <a:pt x="205" y="10"/>
                    <a:pt x="185" y="10"/>
                  </a:cubicBezTo>
                  <a:lnTo>
                    <a:pt x="20"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1" name="Google Shape;2850;p67">
              <a:extLst>
                <a:ext uri="{FF2B5EF4-FFF2-40B4-BE49-F238E27FC236}">
                  <a16:creationId xmlns:a16="http://schemas.microsoft.com/office/drawing/2014/main" id="{5F0BFDF8-AEE1-4E28-A0F5-6186ECC676B9}"/>
                </a:ext>
              </a:extLst>
            </p:cNvPr>
            <p:cNvSpPr/>
            <p:nvPr/>
          </p:nvSpPr>
          <p:spPr>
            <a:xfrm>
              <a:off x="7873966" y="3580197"/>
              <a:ext cx="32644" cy="15688"/>
            </a:xfrm>
            <a:custGeom>
              <a:avLst/>
              <a:gdLst/>
              <a:ahLst/>
              <a:cxnLst/>
              <a:rect l="l" t="t" r="r" b="b"/>
              <a:pathLst>
                <a:path w="206" h="99" extrusionOk="0">
                  <a:moveTo>
                    <a:pt x="12" y="1"/>
                  </a:moveTo>
                  <a:cubicBezTo>
                    <a:pt x="6" y="1"/>
                    <a:pt x="1" y="8"/>
                    <a:pt x="1" y="17"/>
                  </a:cubicBezTo>
                  <a:cubicBezTo>
                    <a:pt x="1" y="27"/>
                    <a:pt x="1" y="37"/>
                    <a:pt x="11" y="37"/>
                  </a:cubicBezTo>
                  <a:lnTo>
                    <a:pt x="166" y="99"/>
                  </a:lnTo>
                  <a:cubicBezTo>
                    <a:pt x="186" y="99"/>
                    <a:pt x="196" y="99"/>
                    <a:pt x="196" y="79"/>
                  </a:cubicBezTo>
                  <a:cubicBezTo>
                    <a:pt x="206" y="66"/>
                    <a:pt x="196" y="47"/>
                    <a:pt x="186" y="47"/>
                  </a:cubicBezTo>
                  <a:lnTo>
                    <a:pt x="21" y="5"/>
                  </a:lnTo>
                  <a:cubicBezTo>
                    <a:pt x="18" y="2"/>
                    <a:pt x="15" y="1"/>
                    <a:pt x="1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2" name="Google Shape;2851;p67">
              <a:extLst>
                <a:ext uri="{FF2B5EF4-FFF2-40B4-BE49-F238E27FC236}">
                  <a16:creationId xmlns:a16="http://schemas.microsoft.com/office/drawing/2014/main" id="{2C51F8E4-1706-4833-8AE6-425DAB47804A}"/>
                </a:ext>
              </a:extLst>
            </p:cNvPr>
            <p:cNvSpPr/>
            <p:nvPr/>
          </p:nvSpPr>
          <p:spPr>
            <a:xfrm>
              <a:off x="7879037" y="3562290"/>
              <a:ext cx="31218" cy="21393"/>
            </a:xfrm>
            <a:custGeom>
              <a:avLst/>
              <a:gdLst/>
              <a:ahLst/>
              <a:cxnLst/>
              <a:rect l="l" t="t" r="r" b="b"/>
              <a:pathLst>
                <a:path w="197" h="135" extrusionOk="0">
                  <a:moveTo>
                    <a:pt x="21" y="1"/>
                  </a:moveTo>
                  <a:cubicBezTo>
                    <a:pt x="14" y="1"/>
                    <a:pt x="7" y="6"/>
                    <a:pt x="1" y="6"/>
                  </a:cubicBezTo>
                  <a:cubicBezTo>
                    <a:pt x="1" y="16"/>
                    <a:pt x="1" y="26"/>
                    <a:pt x="11" y="36"/>
                  </a:cubicBezTo>
                  <a:lnTo>
                    <a:pt x="144" y="130"/>
                  </a:lnTo>
                  <a:cubicBezTo>
                    <a:pt x="150" y="133"/>
                    <a:pt x="155" y="134"/>
                    <a:pt x="159" y="134"/>
                  </a:cubicBezTo>
                  <a:cubicBezTo>
                    <a:pt x="170" y="134"/>
                    <a:pt x="177" y="126"/>
                    <a:pt x="186" y="118"/>
                  </a:cubicBezTo>
                  <a:cubicBezTo>
                    <a:pt x="196" y="108"/>
                    <a:pt x="186" y="88"/>
                    <a:pt x="174" y="88"/>
                  </a:cubicBezTo>
                  <a:lnTo>
                    <a:pt x="31" y="6"/>
                  </a:lnTo>
                  <a:cubicBezTo>
                    <a:pt x="27" y="2"/>
                    <a:pt x="24" y="1"/>
                    <a:pt x="2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3" name="Google Shape;2852;p67">
              <a:extLst>
                <a:ext uri="{FF2B5EF4-FFF2-40B4-BE49-F238E27FC236}">
                  <a16:creationId xmlns:a16="http://schemas.microsoft.com/office/drawing/2014/main" id="{099866F4-9E0E-4DB9-81FA-374B9758C46D}"/>
                </a:ext>
              </a:extLst>
            </p:cNvPr>
            <p:cNvSpPr/>
            <p:nvPr/>
          </p:nvSpPr>
          <p:spPr>
            <a:xfrm>
              <a:off x="7872381" y="4613873"/>
              <a:ext cx="176374" cy="318044"/>
            </a:xfrm>
            <a:custGeom>
              <a:avLst/>
              <a:gdLst/>
              <a:ahLst/>
              <a:cxnLst/>
              <a:rect l="l" t="t" r="r" b="b"/>
              <a:pathLst>
                <a:path w="1113" h="2007" extrusionOk="0">
                  <a:moveTo>
                    <a:pt x="1" y="0"/>
                  </a:moveTo>
                  <a:lnTo>
                    <a:pt x="53" y="371"/>
                  </a:lnTo>
                  <a:lnTo>
                    <a:pt x="166" y="1298"/>
                  </a:lnTo>
                  <a:lnTo>
                    <a:pt x="258" y="2007"/>
                  </a:lnTo>
                  <a:lnTo>
                    <a:pt x="1103" y="1997"/>
                  </a:lnTo>
                  <a:lnTo>
                    <a:pt x="1113" y="0"/>
                  </a:ln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4" name="Google Shape;2853;p67">
              <a:extLst>
                <a:ext uri="{FF2B5EF4-FFF2-40B4-BE49-F238E27FC236}">
                  <a16:creationId xmlns:a16="http://schemas.microsoft.com/office/drawing/2014/main" id="{EC5A357E-B279-4C3B-AD01-434D6F2C5967}"/>
                </a:ext>
              </a:extLst>
            </p:cNvPr>
            <p:cNvSpPr/>
            <p:nvPr/>
          </p:nvSpPr>
          <p:spPr>
            <a:xfrm>
              <a:off x="7898686" y="4750947"/>
              <a:ext cx="148484" cy="88266"/>
            </a:xfrm>
            <a:custGeom>
              <a:avLst/>
              <a:gdLst/>
              <a:ahLst/>
              <a:cxnLst/>
              <a:rect l="l" t="t" r="r" b="b"/>
              <a:pathLst>
                <a:path w="937" h="557" extrusionOk="0">
                  <a:moveTo>
                    <a:pt x="804" y="0"/>
                  </a:moveTo>
                  <a:lnTo>
                    <a:pt x="791" y="413"/>
                  </a:lnTo>
                  <a:lnTo>
                    <a:pt x="0" y="433"/>
                  </a:lnTo>
                  <a:lnTo>
                    <a:pt x="20" y="556"/>
                  </a:lnTo>
                  <a:lnTo>
                    <a:pt x="937" y="556"/>
                  </a:lnTo>
                  <a:lnTo>
                    <a:pt x="937" y="10"/>
                  </a:lnTo>
                  <a:cubicBezTo>
                    <a:pt x="895" y="10"/>
                    <a:pt x="843" y="10"/>
                    <a:pt x="804" y="0"/>
                  </a:cubicBezTo>
                  <a:close/>
                </a:path>
              </a:pathLst>
            </a:custGeom>
            <a:solidFill>
              <a:srgbClr val="EE9E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5" name="Google Shape;2854;p67">
              <a:extLst>
                <a:ext uri="{FF2B5EF4-FFF2-40B4-BE49-F238E27FC236}">
                  <a16:creationId xmlns:a16="http://schemas.microsoft.com/office/drawing/2014/main" id="{A8147ADF-0518-4D7D-8D3F-A9075B8709C8}"/>
                </a:ext>
              </a:extLst>
            </p:cNvPr>
            <p:cNvSpPr/>
            <p:nvPr/>
          </p:nvSpPr>
          <p:spPr>
            <a:xfrm>
              <a:off x="7820404" y="4839054"/>
              <a:ext cx="246417" cy="175265"/>
            </a:xfrm>
            <a:custGeom>
              <a:avLst/>
              <a:gdLst/>
              <a:ahLst/>
              <a:cxnLst/>
              <a:rect l="l" t="t" r="r" b="b"/>
              <a:pathLst>
                <a:path w="1555" h="1106" extrusionOk="0">
                  <a:moveTo>
                    <a:pt x="472" y="0"/>
                  </a:moveTo>
                  <a:lnTo>
                    <a:pt x="534" y="546"/>
                  </a:lnTo>
                  <a:lnTo>
                    <a:pt x="494" y="608"/>
                  </a:lnTo>
                  <a:lnTo>
                    <a:pt x="359" y="699"/>
                  </a:lnTo>
                  <a:lnTo>
                    <a:pt x="10" y="855"/>
                  </a:lnTo>
                  <a:cubicBezTo>
                    <a:pt x="10" y="855"/>
                    <a:pt x="0" y="1040"/>
                    <a:pt x="205" y="1092"/>
                  </a:cubicBezTo>
                  <a:cubicBezTo>
                    <a:pt x="246" y="1102"/>
                    <a:pt x="320" y="1106"/>
                    <a:pt x="414" y="1106"/>
                  </a:cubicBezTo>
                  <a:cubicBezTo>
                    <a:pt x="800" y="1106"/>
                    <a:pt x="1513" y="1040"/>
                    <a:pt x="1513" y="1040"/>
                  </a:cubicBezTo>
                  <a:cubicBezTo>
                    <a:pt x="1555" y="885"/>
                    <a:pt x="1471" y="670"/>
                    <a:pt x="1471" y="670"/>
                  </a:cubicBezTo>
                  <a:lnTo>
                    <a:pt x="1461" y="586"/>
                  </a:lnTo>
                  <a:lnTo>
                    <a:pt x="1461" y="0"/>
                  </a:lnTo>
                  <a:close/>
                </a:path>
              </a:pathLst>
            </a:custGeom>
            <a:solidFill>
              <a:srgbClr val="E1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6" name="Google Shape;2855;p67">
              <a:extLst>
                <a:ext uri="{FF2B5EF4-FFF2-40B4-BE49-F238E27FC236}">
                  <a16:creationId xmlns:a16="http://schemas.microsoft.com/office/drawing/2014/main" id="{8E95367D-9419-463D-B8B9-BADABCF27A28}"/>
                </a:ext>
              </a:extLst>
            </p:cNvPr>
            <p:cNvSpPr/>
            <p:nvPr/>
          </p:nvSpPr>
          <p:spPr>
            <a:xfrm>
              <a:off x="7779203" y="4933817"/>
              <a:ext cx="287619" cy="88583"/>
            </a:xfrm>
            <a:custGeom>
              <a:avLst/>
              <a:gdLst/>
              <a:ahLst/>
              <a:cxnLst/>
              <a:rect l="l" t="t" r="r" b="b"/>
              <a:pathLst>
                <a:path w="1815" h="559" extrusionOk="0">
                  <a:moveTo>
                    <a:pt x="742" y="0"/>
                  </a:moveTo>
                  <a:lnTo>
                    <a:pt x="703" y="40"/>
                  </a:lnTo>
                  <a:cubicBezTo>
                    <a:pt x="826" y="72"/>
                    <a:pt x="1011" y="185"/>
                    <a:pt x="1103" y="247"/>
                  </a:cubicBezTo>
                  <a:cubicBezTo>
                    <a:pt x="1077" y="249"/>
                    <a:pt x="1052" y="250"/>
                    <a:pt x="1029" y="250"/>
                  </a:cubicBezTo>
                  <a:cubicBezTo>
                    <a:pt x="737" y="250"/>
                    <a:pt x="631" y="92"/>
                    <a:pt x="631" y="92"/>
                  </a:cubicBezTo>
                  <a:cubicBezTo>
                    <a:pt x="631" y="92"/>
                    <a:pt x="495" y="143"/>
                    <a:pt x="362" y="205"/>
                  </a:cubicBezTo>
                  <a:cubicBezTo>
                    <a:pt x="280" y="247"/>
                    <a:pt x="198" y="277"/>
                    <a:pt x="137" y="309"/>
                  </a:cubicBezTo>
                  <a:cubicBezTo>
                    <a:pt x="1" y="381"/>
                    <a:pt x="13" y="472"/>
                    <a:pt x="13" y="472"/>
                  </a:cubicBezTo>
                  <a:cubicBezTo>
                    <a:pt x="150" y="537"/>
                    <a:pt x="391" y="559"/>
                    <a:pt x="652" y="559"/>
                  </a:cubicBezTo>
                  <a:cubicBezTo>
                    <a:pt x="1173" y="559"/>
                    <a:pt x="1773" y="472"/>
                    <a:pt x="1773" y="472"/>
                  </a:cubicBezTo>
                  <a:cubicBezTo>
                    <a:pt x="1815" y="410"/>
                    <a:pt x="1805" y="329"/>
                    <a:pt x="1792" y="257"/>
                  </a:cubicBezTo>
                  <a:cubicBezTo>
                    <a:pt x="1773" y="143"/>
                    <a:pt x="1731" y="50"/>
                    <a:pt x="1731" y="50"/>
                  </a:cubicBezTo>
                  <a:cubicBezTo>
                    <a:pt x="1731" y="50"/>
                    <a:pt x="1701" y="124"/>
                    <a:pt x="1249" y="225"/>
                  </a:cubicBezTo>
                  <a:cubicBezTo>
                    <a:pt x="1217" y="225"/>
                    <a:pt x="1187" y="235"/>
                    <a:pt x="1165" y="235"/>
                  </a:cubicBezTo>
                  <a:cubicBezTo>
                    <a:pt x="1103" y="185"/>
                    <a:pt x="898" y="30"/>
                    <a:pt x="742" y="0"/>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7" name="Google Shape;2856;p67">
              <a:extLst>
                <a:ext uri="{FF2B5EF4-FFF2-40B4-BE49-F238E27FC236}">
                  <a16:creationId xmlns:a16="http://schemas.microsoft.com/office/drawing/2014/main" id="{304FC34C-169B-47C3-9C51-2F1AECDD9159}"/>
                </a:ext>
              </a:extLst>
            </p:cNvPr>
            <p:cNvSpPr/>
            <p:nvPr/>
          </p:nvSpPr>
          <p:spPr>
            <a:xfrm>
              <a:off x="7781263" y="4966303"/>
              <a:ext cx="283974" cy="55781"/>
            </a:xfrm>
            <a:custGeom>
              <a:avLst/>
              <a:gdLst/>
              <a:ahLst/>
              <a:cxnLst/>
              <a:rect l="l" t="t" r="r" b="b"/>
              <a:pathLst>
                <a:path w="1792" h="352" extrusionOk="0">
                  <a:moveTo>
                    <a:pt x="349" y="0"/>
                  </a:moveTo>
                  <a:cubicBezTo>
                    <a:pt x="267" y="42"/>
                    <a:pt x="185" y="72"/>
                    <a:pt x="124" y="104"/>
                  </a:cubicBezTo>
                  <a:cubicBezTo>
                    <a:pt x="10" y="166"/>
                    <a:pt x="0" y="247"/>
                    <a:pt x="0" y="267"/>
                  </a:cubicBezTo>
                  <a:cubicBezTo>
                    <a:pt x="134" y="329"/>
                    <a:pt x="381" y="351"/>
                    <a:pt x="638" y="351"/>
                  </a:cubicBezTo>
                  <a:cubicBezTo>
                    <a:pt x="1162" y="351"/>
                    <a:pt x="1760" y="267"/>
                    <a:pt x="1760" y="267"/>
                  </a:cubicBezTo>
                  <a:cubicBezTo>
                    <a:pt x="1779" y="228"/>
                    <a:pt x="1792" y="186"/>
                    <a:pt x="1792" y="134"/>
                  </a:cubicBezTo>
                  <a:cubicBezTo>
                    <a:pt x="1792" y="104"/>
                    <a:pt x="1792" y="72"/>
                    <a:pt x="1779" y="52"/>
                  </a:cubicBezTo>
                  <a:cubicBezTo>
                    <a:pt x="1512" y="166"/>
                    <a:pt x="1213" y="195"/>
                    <a:pt x="927" y="195"/>
                  </a:cubicBezTo>
                  <a:lnTo>
                    <a:pt x="875" y="195"/>
                  </a:lnTo>
                  <a:cubicBezTo>
                    <a:pt x="823" y="195"/>
                    <a:pt x="761" y="195"/>
                    <a:pt x="699" y="186"/>
                  </a:cubicBezTo>
                  <a:cubicBezTo>
                    <a:pt x="596" y="166"/>
                    <a:pt x="504" y="114"/>
                    <a:pt x="420" y="62"/>
                  </a:cubicBezTo>
                  <a:cubicBezTo>
                    <a:pt x="400" y="42"/>
                    <a:pt x="371" y="20"/>
                    <a:pt x="349" y="0"/>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8" name="Google Shape;2857;p67">
              <a:extLst>
                <a:ext uri="{FF2B5EF4-FFF2-40B4-BE49-F238E27FC236}">
                  <a16:creationId xmlns:a16="http://schemas.microsoft.com/office/drawing/2014/main" id="{CDD13C31-84BB-42C6-8A93-BEC787910939}"/>
                </a:ext>
              </a:extLst>
            </p:cNvPr>
            <p:cNvSpPr/>
            <p:nvPr/>
          </p:nvSpPr>
          <p:spPr>
            <a:xfrm>
              <a:off x="8127037" y="4613873"/>
              <a:ext cx="174790" cy="318044"/>
            </a:xfrm>
            <a:custGeom>
              <a:avLst/>
              <a:gdLst/>
              <a:ahLst/>
              <a:cxnLst/>
              <a:rect l="l" t="t" r="r" b="b"/>
              <a:pathLst>
                <a:path w="1103" h="2007" extrusionOk="0">
                  <a:moveTo>
                    <a:pt x="0" y="0"/>
                  </a:moveTo>
                  <a:lnTo>
                    <a:pt x="10" y="1997"/>
                  </a:lnTo>
                  <a:lnTo>
                    <a:pt x="855" y="2007"/>
                  </a:lnTo>
                  <a:lnTo>
                    <a:pt x="937" y="1298"/>
                  </a:lnTo>
                  <a:lnTo>
                    <a:pt x="1060" y="391"/>
                  </a:lnTo>
                  <a:lnTo>
                    <a:pt x="1102" y="0"/>
                  </a:ln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9" name="Google Shape;2858;p67">
              <a:extLst>
                <a:ext uri="{FF2B5EF4-FFF2-40B4-BE49-F238E27FC236}">
                  <a16:creationId xmlns:a16="http://schemas.microsoft.com/office/drawing/2014/main" id="{3EAEA929-97A7-41FA-AD3F-A723AD658259}"/>
                </a:ext>
              </a:extLst>
            </p:cNvPr>
            <p:cNvSpPr/>
            <p:nvPr/>
          </p:nvSpPr>
          <p:spPr>
            <a:xfrm>
              <a:off x="8127037" y="4749362"/>
              <a:ext cx="148484" cy="89851"/>
            </a:xfrm>
            <a:custGeom>
              <a:avLst/>
              <a:gdLst/>
              <a:ahLst/>
              <a:cxnLst/>
              <a:rect l="l" t="t" r="r" b="b"/>
              <a:pathLst>
                <a:path w="937" h="567" extrusionOk="0">
                  <a:moveTo>
                    <a:pt x="257" y="0"/>
                  </a:moveTo>
                  <a:cubicBezTo>
                    <a:pt x="176" y="10"/>
                    <a:pt x="92" y="20"/>
                    <a:pt x="0" y="20"/>
                  </a:cubicBezTo>
                  <a:lnTo>
                    <a:pt x="10" y="566"/>
                  </a:lnTo>
                  <a:lnTo>
                    <a:pt x="927" y="566"/>
                  </a:lnTo>
                  <a:lnTo>
                    <a:pt x="937" y="443"/>
                  </a:lnTo>
                  <a:lnTo>
                    <a:pt x="267" y="423"/>
                  </a:lnTo>
                  <a:lnTo>
                    <a:pt x="257" y="0"/>
                  </a:lnTo>
                  <a:close/>
                </a:path>
              </a:pathLst>
            </a:custGeom>
            <a:solidFill>
              <a:srgbClr val="EE9E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0" name="Google Shape;2859;p67">
              <a:extLst>
                <a:ext uri="{FF2B5EF4-FFF2-40B4-BE49-F238E27FC236}">
                  <a16:creationId xmlns:a16="http://schemas.microsoft.com/office/drawing/2014/main" id="{4710E8D0-D969-4D12-8552-D7A865C9AD48}"/>
                </a:ext>
              </a:extLst>
            </p:cNvPr>
            <p:cNvSpPr/>
            <p:nvPr/>
          </p:nvSpPr>
          <p:spPr>
            <a:xfrm>
              <a:off x="8110556" y="4839054"/>
              <a:ext cx="244832" cy="175265"/>
            </a:xfrm>
            <a:custGeom>
              <a:avLst/>
              <a:gdLst/>
              <a:ahLst/>
              <a:cxnLst/>
              <a:rect l="l" t="t" r="r" b="b"/>
              <a:pathLst>
                <a:path w="1545" h="1106" extrusionOk="0">
                  <a:moveTo>
                    <a:pt x="84" y="0"/>
                  </a:moveTo>
                  <a:lnTo>
                    <a:pt x="94" y="586"/>
                  </a:lnTo>
                  <a:lnTo>
                    <a:pt x="72" y="670"/>
                  </a:lnTo>
                  <a:cubicBezTo>
                    <a:pt x="72" y="670"/>
                    <a:pt x="0" y="885"/>
                    <a:pt x="32" y="1040"/>
                  </a:cubicBezTo>
                  <a:cubicBezTo>
                    <a:pt x="32" y="1040"/>
                    <a:pt x="751" y="1106"/>
                    <a:pt x="1134" y="1106"/>
                  </a:cubicBezTo>
                  <a:cubicBezTo>
                    <a:pt x="1228" y="1106"/>
                    <a:pt x="1301" y="1102"/>
                    <a:pt x="1340" y="1092"/>
                  </a:cubicBezTo>
                  <a:cubicBezTo>
                    <a:pt x="1545" y="1040"/>
                    <a:pt x="1545" y="855"/>
                    <a:pt x="1545" y="855"/>
                  </a:cubicBezTo>
                  <a:lnTo>
                    <a:pt x="1184" y="699"/>
                  </a:lnTo>
                  <a:lnTo>
                    <a:pt x="1060" y="608"/>
                  </a:lnTo>
                  <a:lnTo>
                    <a:pt x="1011" y="546"/>
                  </a:lnTo>
                  <a:lnTo>
                    <a:pt x="1073" y="0"/>
                  </a:lnTo>
                  <a:close/>
                </a:path>
              </a:pathLst>
            </a:custGeom>
            <a:solidFill>
              <a:srgbClr val="E1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1" name="Google Shape;2860;p67">
              <a:extLst>
                <a:ext uri="{FF2B5EF4-FFF2-40B4-BE49-F238E27FC236}">
                  <a16:creationId xmlns:a16="http://schemas.microsoft.com/office/drawing/2014/main" id="{49B09C0D-56B7-4FCF-863A-3F1C2039BD2E}"/>
                </a:ext>
              </a:extLst>
            </p:cNvPr>
            <p:cNvSpPr/>
            <p:nvPr/>
          </p:nvSpPr>
          <p:spPr>
            <a:xfrm>
              <a:off x="8110556" y="4933817"/>
              <a:ext cx="287619" cy="88583"/>
            </a:xfrm>
            <a:custGeom>
              <a:avLst/>
              <a:gdLst/>
              <a:ahLst/>
              <a:cxnLst/>
              <a:rect l="l" t="t" r="r" b="b"/>
              <a:pathLst>
                <a:path w="1815" h="559" extrusionOk="0">
                  <a:moveTo>
                    <a:pt x="1073" y="0"/>
                  </a:moveTo>
                  <a:cubicBezTo>
                    <a:pt x="917" y="30"/>
                    <a:pt x="712" y="185"/>
                    <a:pt x="650" y="235"/>
                  </a:cubicBezTo>
                  <a:cubicBezTo>
                    <a:pt x="618" y="235"/>
                    <a:pt x="598" y="225"/>
                    <a:pt x="566" y="225"/>
                  </a:cubicBezTo>
                  <a:cubicBezTo>
                    <a:pt x="104" y="124"/>
                    <a:pt x="84" y="50"/>
                    <a:pt x="84" y="50"/>
                  </a:cubicBezTo>
                  <a:cubicBezTo>
                    <a:pt x="84" y="50"/>
                    <a:pt x="23" y="163"/>
                    <a:pt x="10" y="287"/>
                  </a:cubicBezTo>
                  <a:cubicBezTo>
                    <a:pt x="0" y="358"/>
                    <a:pt x="10" y="420"/>
                    <a:pt x="32" y="472"/>
                  </a:cubicBezTo>
                  <a:cubicBezTo>
                    <a:pt x="32" y="472"/>
                    <a:pt x="636" y="559"/>
                    <a:pt x="1161" y="559"/>
                  </a:cubicBezTo>
                  <a:cubicBezTo>
                    <a:pt x="1423" y="559"/>
                    <a:pt x="1665" y="537"/>
                    <a:pt x="1802" y="472"/>
                  </a:cubicBezTo>
                  <a:cubicBezTo>
                    <a:pt x="1802" y="472"/>
                    <a:pt x="1814" y="381"/>
                    <a:pt x="1668" y="309"/>
                  </a:cubicBezTo>
                  <a:cubicBezTo>
                    <a:pt x="1597" y="267"/>
                    <a:pt x="1483" y="215"/>
                    <a:pt x="1382" y="173"/>
                  </a:cubicBezTo>
                  <a:cubicBezTo>
                    <a:pt x="1268" y="134"/>
                    <a:pt x="1184" y="92"/>
                    <a:pt x="1184" y="92"/>
                  </a:cubicBezTo>
                  <a:cubicBezTo>
                    <a:pt x="1184" y="92"/>
                    <a:pt x="1078" y="250"/>
                    <a:pt x="786" y="250"/>
                  </a:cubicBezTo>
                  <a:cubicBezTo>
                    <a:pt x="762" y="250"/>
                    <a:pt x="738" y="249"/>
                    <a:pt x="712" y="247"/>
                  </a:cubicBezTo>
                  <a:cubicBezTo>
                    <a:pt x="803" y="185"/>
                    <a:pt x="979" y="72"/>
                    <a:pt x="1102" y="40"/>
                  </a:cubicBezTo>
                  <a:lnTo>
                    <a:pt x="1073" y="0"/>
                  </a:ln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2" name="Google Shape;2861;p67">
              <a:extLst>
                <a:ext uri="{FF2B5EF4-FFF2-40B4-BE49-F238E27FC236}">
                  <a16:creationId xmlns:a16="http://schemas.microsoft.com/office/drawing/2014/main" id="{B3A35204-A071-45CC-AB7C-097795BC8878}"/>
                </a:ext>
              </a:extLst>
            </p:cNvPr>
            <p:cNvSpPr/>
            <p:nvPr/>
          </p:nvSpPr>
          <p:spPr>
            <a:xfrm>
              <a:off x="8112141" y="4961232"/>
              <a:ext cx="283974" cy="60852"/>
            </a:xfrm>
            <a:custGeom>
              <a:avLst/>
              <a:gdLst/>
              <a:ahLst/>
              <a:cxnLst/>
              <a:rect l="l" t="t" r="r" b="b"/>
              <a:pathLst>
                <a:path w="1792" h="384" extrusionOk="0">
                  <a:moveTo>
                    <a:pt x="1372" y="0"/>
                  </a:moveTo>
                  <a:cubicBezTo>
                    <a:pt x="1339" y="32"/>
                    <a:pt x="1297" y="62"/>
                    <a:pt x="1268" y="94"/>
                  </a:cubicBezTo>
                  <a:cubicBezTo>
                    <a:pt x="1174" y="146"/>
                    <a:pt x="1082" y="198"/>
                    <a:pt x="989" y="218"/>
                  </a:cubicBezTo>
                  <a:cubicBezTo>
                    <a:pt x="927" y="227"/>
                    <a:pt x="865" y="227"/>
                    <a:pt x="803" y="227"/>
                  </a:cubicBezTo>
                  <a:lnTo>
                    <a:pt x="764" y="227"/>
                  </a:lnTo>
                  <a:cubicBezTo>
                    <a:pt x="507" y="227"/>
                    <a:pt x="237" y="208"/>
                    <a:pt x="0" y="114"/>
                  </a:cubicBezTo>
                  <a:lnTo>
                    <a:pt x="0" y="166"/>
                  </a:lnTo>
                  <a:cubicBezTo>
                    <a:pt x="0" y="218"/>
                    <a:pt x="0" y="260"/>
                    <a:pt x="22" y="299"/>
                  </a:cubicBezTo>
                  <a:cubicBezTo>
                    <a:pt x="22" y="299"/>
                    <a:pt x="630" y="383"/>
                    <a:pt x="1144" y="383"/>
                  </a:cubicBezTo>
                  <a:cubicBezTo>
                    <a:pt x="1411" y="383"/>
                    <a:pt x="1648" y="361"/>
                    <a:pt x="1792" y="299"/>
                  </a:cubicBezTo>
                  <a:cubicBezTo>
                    <a:pt x="1792" y="279"/>
                    <a:pt x="1782" y="198"/>
                    <a:pt x="1658" y="136"/>
                  </a:cubicBezTo>
                  <a:cubicBezTo>
                    <a:pt x="1587" y="94"/>
                    <a:pt x="1473" y="42"/>
                    <a:pt x="1372" y="0"/>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3" name="Google Shape;2862;p67">
              <a:extLst>
                <a:ext uri="{FF2B5EF4-FFF2-40B4-BE49-F238E27FC236}">
                  <a16:creationId xmlns:a16="http://schemas.microsoft.com/office/drawing/2014/main" id="{B6837671-4688-4233-812E-38315C7A5692}"/>
                </a:ext>
              </a:extLst>
            </p:cNvPr>
            <p:cNvSpPr/>
            <p:nvPr/>
          </p:nvSpPr>
          <p:spPr>
            <a:xfrm>
              <a:off x="7627550" y="4044503"/>
              <a:ext cx="293957" cy="486337"/>
            </a:xfrm>
            <a:custGeom>
              <a:avLst/>
              <a:gdLst/>
              <a:ahLst/>
              <a:cxnLst/>
              <a:rect l="l" t="t" r="r" b="b"/>
              <a:pathLst>
                <a:path w="1855" h="3069" extrusionOk="0">
                  <a:moveTo>
                    <a:pt x="990" y="0"/>
                  </a:moveTo>
                  <a:cubicBezTo>
                    <a:pt x="980" y="52"/>
                    <a:pt x="970" y="92"/>
                    <a:pt x="948" y="134"/>
                  </a:cubicBezTo>
                  <a:cubicBezTo>
                    <a:pt x="918" y="247"/>
                    <a:pt x="990" y="371"/>
                    <a:pt x="948" y="485"/>
                  </a:cubicBezTo>
                  <a:cubicBezTo>
                    <a:pt x="805" y="967"/>
                    <a:pt x="557" y="1441"/>
                    <a:pt x="424" y="1925"/>
                  </a:cubicBezTo>
                  <a:lnTo>
                    <a:pt x="402" y="1987"/>
                  </a:lnTo>
                  <a:cubicBezTo>
                    <a:pt x="402" y="1987"/>
                    <a:pt x="43" y="2387"/>
                    <a:pt x="11" y="2501"/>
                  </a:cubicBezTo>
                  <a:cubicBezTo>
                    <a:pt x="0" y="2529"/>
                    <a:pt x="9" y="2539"/>
                    <a:pt x="29" y="2539"/>
                  </a:cubicBezTo>
                  <a:cubicBezTo>
                    <a:pt x="83" y="2539"/>
                    <a:pt x="216" y="2462"/>
                    <a:pt x="216" y="2462"/>
                  </a:cubicBezTo>
                  <a:lnTo>
                    <a:pt x="216" y="2462"/>
                  </a:lnTo>
                  <a:cubicBezTo>
                    <a:pt x="216" y="2462"/>
                    <a:pt x="31" y="2738"/>
                    <a:pt x="43" y="2790"/>
                  </a:cubicBezTo>
                  <a:cubicBezTo>
                    <a:pt x="45" y="2801"/>
                    <a:pt x="52" y="2805"/>
                    <a:pt x="63" y="2805"/>
                  </a:cubicBezTo>
                  <a:cubicBezTo>
                    <a:pt x="118" y="2805"/>
                    <a:pt x="270" y="2691"/>
                    <a:pt x="330" y="2605"/>
                  </a:cubicBezTo>
                  <a:lnTo>
                    <a:pt x="330" y="2605"/>
                  </a:lnTo>
                  <a:cubicBezTo>
                    <a:pt x="320" y="2625"/>
                    <a:pt x="187" y="2943"/>
                    <a:pt x="239" y="2985"/>
                  </a:cubicBezTo>
                  <a:cubicBezTo>
                    <a:pt x="242" y="2988"/>
                    <a:pt x="246" y="2990"/>
                    <a:pt x="251" y="2990"/>
                  </a:cubicBezTo>
                  <a:cubicBezTo>
                    <a:pt x="317" y="2990"/>
                    <a:pt x="496" y="2738"/>
                    <a:pt x="496" y="2738"/>
                  </a:cubicBezTo>
                  <a:lnTo>
                    <a:pt x="496" y="2738"/>
                  </a:lnTo>
                  <a:cubicBezTo>
                    <a:pt x="496" y="2738"/>
                    <a:pt x="414" y="3047"/>
                    <a:pt x="476" y="3067"/>
                  </a:cubicBezTo>
                  <a:cubicBezTo>
                    <a:pt x="478" y="3068"/>
                    <a:pt x="480" y="3069"/>
                    <a:pt x="483" y="3069"/>
                  </a:cubicBezTo>
                  <a:cubicBezTo>
                    <a:pt x="551" y="3069"/>
                    <a:pt x="733" y="2657"/>
                    <a:pt x="733" y="2657"/>
                  </a:cubicBezTo>
                  <a:cubicBezTo>
                    <a:pt x="733" y="2657"/>
                    <a:pt x="810" y="2794"/>
                    <a:pt x="870" y="2794"/>
                  </a:cubicBezTo>
                  <a:cubicBezTo>
                    <a:pt x="876" y="2794"/>
                    <a:pt x="881" y="2793"/>
                    <a:pt x="886" y="2790"/>
                  </a:cubicBezTo>
                  <a:cubicBezTo>
                    <a:pt x="948" y="2758"/>
                    <a:pt x="896" y="2234"/>
                    <a:pt x="896" y="2234"/>
                  </a:cubicBezTo>
                  <a:lnTo>
                    <a:pt x="1247" y="1616"/>
                  </a:lnTo>
                  <a:lnTo>
                    <a:pt x="1855" y="514"/>
                  </a:lnTo>
                  <a:cubicBezTo>
                    <a:pt x="1566" y="339"/>
                    <a:pt x="1279" y="176"/>
                    <a:pt x="990" y="0"/>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4" name="Google Shape;2863;p67">
              <a:extLst>
                <a:ext uri="{FF2B5EF4-FFF2-40B4-BE49-F238E27FC236}">
                  <a16:creationId xmlns:a16="http://schemas.microsoft.com/office/drawing/2014/main" id="{2E0B45B9-0BA7-4364-95EC-C15BD9794764}"/>
                </a:ext>
              </a:extLst>
            </p:cNvPr>
            <p:cNvSpPr/>
            <p:nvPr/>
          </p:nvSpPr>
          <p:spPr>
            <a:xfrm>
              <a:off x="8255870" y="4029608"/>
              <a:ext cx="293957" cy="486654"/>
            </a:xfrm>
            <a:custGeom>
              <a:avLst/>
              <a:gdLst/>
              <a:ahLst/>
              <a:cxnLst/>
              <a:rect l="l" t="t" r="r" b="b"/>
              <a:pathLst>
                <a:path w="1855" h="3071" extrusionOk="0">
                  <a:moveTo>
                    <a:pt x="865" y="0"/>
                  </a:moveTo>
                  <a:cubicBezTo>
                    <a:pt x="576" y="176"/>
                    <a:pt x="289" y="341"/>
                    <a:pt x="0" y="517"/>
                  </a:cubicBezTo>
                  <a:lnTo>
                    <a:pt x="618" y="1607"/>
                  </a:lnTo>
                  <a:lnTo>
                    <a:pt x="959" y="2224"/>
                  </a:lnTo>
                  <a:cubicBezTo>
                    <a:pt x="959" y="2224"/>
                    <a:pt x="907" y="2751"/>
                    <a:pt x="969" y="2780"/>
                  </a:cubicBezTo>
                  <a:cubicBezTo>
                    <a:pt x="974" y="2783"/>
                    <a:pt x="981" y="2785"/>
                    <a:pt x="987" y="2785"/>
                  </a:cubicBezTo>
                  <a:cubicBezTo>
                    <a:pt x="1047" y="2785"/>
                    <a:pt x="1122" y="2657"/>
                    <a:pt x="1122" y="2657"/>
                  </a:cubicBezTo>
                  <a:cubicBezTo>
                    <a:pt x="1122" y="2657"/>
                    <a:pt x="1308" y="3070"/>
                    <a:pt x="1375" y="3070"/>
                  </a:cubicBezTo>
                  <a:cubicBezTo>
                    <a:pt x="1376" y="3070"/>
                    <a:pt x="1378" y="3070"/>
                    <a:pt x="1379" y="3070"/>
                  </a:cubicBezTo>
                  <a:cubicBezTo>
                    <a:pt x="1441" y="3037"/>
                    <a:pt x="1359" y="2729"/>
                    <a:pt x="1359" y="2728"/>
                  </a:cubicBezTo>
                  <a:lnTo>
                    <a:pt x="1359" y="2728"/>
                  </a:lnTo>
                  <a:cubicBezTo>
                    <a:pt x="1359" y="2729"/>
                    <a:pt x="1548" y="2980"/>
                    <a:pt x="1606" y="2980"/>
                  </a:cubicBezTo>
                  <a:cubicBezTo>
                    <a:pt x="1610" y="2980"/>
                    <a:pt x="1613" y="2978"/>
                    <a:pt x="1616" y="2976"/>
                  </a:cubicBezTo>
                  <a:cubicBezTo>
                    <a:pt x="1667" y="2946"/>
                    <a:pt x="1538" y="2626"/>
                    <a:pt x="1525" y="2606"/>
                  </a:cubicBezTo>
                  <a:lnTo>
                    <a:pt x="1525" y="2606"/>
                  </a:lnTo>
                  <a:cubicBezTo>
                    <a:pt x="1586" y="2693"/>
                    <a:pt x="1742" y="2802"/>
                    <a:pt x="1802" y="2802"/>
                  </a:cubicBezTo>
                  <a:cubicBezTo>
                    <a:pt x="1813" y="2802"/>
                    <a:pt x="1820" y="2798"/>
                    <a:pt x="1824" y="2790"/>
                  </a:cubicBezTo>
                  <a:cubicBezTo>
                    <a:pt x="1824" y="2729"/>
                    <a:pt x="1638" y="2452"/>
                    <a:pt x="1638" y="2452"/>
                  </a:cubicBezTo>
                  <a:lnTo>
                    <a:pt x="1638" y="2452"/>
                  </a:lnTo>
                  <a:cubicBezTo>
                    <a:pt x="1638" y="2452"/>
                    <a:pt x="1771" y="2534"/>
                    <a:pt x="1826" y="2534"/>
                  </a:cubicBezTo>
                  <a:cubicBezTo>
                    <a:pt x="1845" y="2534"/>
                    <a:pt x="1855" y="2523"/>
                    <a:pt x="1843" y="2494"/>
                  </a:cubicBezTo>
                  <a:cubicBezTo>
                    <a:pt x="1811" y="2390"/>
                    <a:pt x="1453" y="1987"/>
                    <a:pt x="1453" y="1987"/>
                  </a:cubicBezTo>
                  <a:lnTo>
                    <a:pt x="1431" y="1916"/>
                  </a:lnTo>
                  <a:cubicBezTo>
                    <a:pt x="1297" y="1431"/>
                    <a:pt x="1040" y="999"/>
                    <a:pt x="897" y="517"/>
                  </a:cubicBezTo>
                  <a:cubicBezTo>
                    <a:pt x="865" y="403"/>
                    <a:pt x="937" y="238"/>
                    <a:pt x="907" y="124"/>
                  </a:cubicBezTo>
                  <a:cubicBezTo>
                    <a:pt x="897" y="84"/>
                    <a:pt x="875" y="42"/>
                    <a:pt x="865" y="0"/>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5" name="Google Shape;2864;p67">
              <a:extLst>
                <a:ext uri="{FF2B5EF4-FFF2-40B4-BE49-F238E27FC236}">
                  <a16:creationId xmlns:a16="http://schemas.microsoft.com/office/drawing/2014/main" id="{CD48B4F3-E15E-412F-9914-0416C2E23B6B}"/>
                </a:ext>
              </a:extLst>
            </p:cNvPr>
            <p:cNvSpPr/>
            <p:nvPr/>
          </p:nvSpPr>
          <p:spPr>
            <a:xfrm>
              <a:off x="7952248" y="3918840"/>
              <a:ext cx="277477" cy="269078"/>
            </a:xfrm>
            <a:custGeom>
              <a:avLst/>
              <a:gdLst/>
              <a:ahLst/>
              <a:cxnLst/>
              <a:rect l="l" t="t" r="r" b="b"/>
              <a:pathLst>
                <a:path w="1751" h="1698" extrusionOk="0">
                  <a:moveTo>
                    <a:pt x="115" y="0"/>
                  </a:moveTo>
                  <a:lnTo>
                    <a:pt x="1" y="514"/>
                  </a:lnTo>
                  <a:lnTo>
                    <a:pt x="228" y="1451"/>
                  </a:lnTo>
                  <a:lnTo>
                    <a:pt x="671" y="1698"/>
                  </a:lnTo>
                  <a:lnTo>
                    <a:pt x="1380" y="1616"/>
                  </a:lnTo>
                  <a:lnTo>
                    <a:pt x="1597" y="1102"/>
                  </a:lnTo>
                  <a:lnTo>
                    <a:pt x="1750" y="227"/>
                  </a:lnTo>
                  <a:lnTo>
                    <a:pt x="1617" y="0"/>
                  </a:lnTo>
                  <a:cubicBezTo>
                    <a:pt x="1565" y="277"/>
                    <a:pt x="1464" y="475"/>
                    <a:pt x="1360" y="608"/>
                  </a:cubicBezTo>
                  <a:cubicBezTo>
                    <a:pt x="1246" y="751"/>
                    <a:pt x="1069" y="823"/>
                    <a:pt x="892" y="823"/>
                  </a:cubicBezTo>
                  <a:cubicBezTo>
                    <a:pt x="715" y="823"/>
                    <a:pt x="537" y="751"/>
                    <a:pt x="424" y="608"/>
                  </a:cubicBezTo>
                  <a:cubicBezTo>
                    <a:pt x="206" y="351"/>
                    <a:pt x="115" y="0"/>
                    <a:pt x="115" y="0"/>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6" name="Google Shape;2865;p67">
              <a:extLst>
                <a:ext uri="{FF2B5EF4-FFF2-40B4-BE49-F238E27FC236}">
                  <a16:creationId xmlns:a16="http://schemas.microsoft.com/office/drawing/2014/main" id="{CF01D3D7-464D-4274-ABE8-4541EC9A0110}"/>
                </a:ext>
              </a:extLst>
            </p:cNvPr>
            <p:cNvSpPr/>
            <p:nvPr/>
          </p:nvSpPr>
          <p:spPr>
            <a:xfrm>
              <a:off x="7684915" y="3911867"/>
              <a:ext cx="287143" cy="236909"/>
            </a:xfrm>
            <a:custGeom>
              <a:avLst/>
              <a:gdLst/>
              <a:ahLst/>
              <a:cxnLst/>
              <a:rect l="l" t="t" r="r" b="b"/>
              <a:pathLst>
                <a:path w="1812" h="1495" extrusionOk="0">
                  <a:moveTo>
                    <a:pt x="1148" y="1"/>
                  </a:moveTo>
                  <a:cubicBezTo>
                    <a:pt x="959" y="1"/>
                    <a:pt x="730" y="68"/>
                    <a:pt x="514" y="311"/>
                  </a:cubicBezTo>
                  <a:cubicBezTo>
                    <a:pt x="0" y="899"/>
                    <a:pt x="566" y="1248"/>
                    <a:pt x="566" y="1248"/>
                  </a:cubicBezTo>
                  <a:lnTo>
                    <a:pt x="423" y="1495"/>
                  </a:lnTo>
                  <a:lnTo>
                    <a:pt x="1461" y="1495"/>
                  </a:lnTo>
                  <a:lnTo>
                    <a:pt x="1369" y="1309"/>
                  </a:lnTo>
                  <a:lnTo>
                    <a:pt x="1668" y="1270"/>
                  </a:lnTo>
                  <a:lnTo>
                    <a:pt x="1812" y="776"/>
                  </a:lnTo>
                  <a:lnTo>
                    <a:pt x="1555" y="106"/>
                  </a:lnTo>
                  <a:cubicBezTo>
                    <a:pt x="1555" y="106"/>
                    <a:pt x="1383" y="1"/>
                    <a:pt x="1148"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7" name="Google Shape;2866;p67">
              <a:extLst>
                <a:ext uri="{FF2B5EF4-FFF2-40B4-BE49-F238E27FC236}">
                  <a16:creationId xmlns:a16="http://schemas.microsoft.com/office/drawing/2014/main" id="{77D38360-55F0-4FCE-B1BD-EBBC039B6581}"/>
                </a:ext>
              </a:extLst>
            </p:cNvPr>
            <p:cNvSpPr/>
            <p:nvPr/>
          </p:nvSpPr>
          <p:spPr>
            <a:xfrm>
              <a:off x="8205319" y="3911867"/>
              <a:ext cx="298553" cy="236909"/>
            </a:xfrm>
            <a:custGeom>
              <a:avLst/>
              <a:gdLst/>
              <a:ahLst/>
              <a:cxnLst/>
              <a:rect l="l" t="t" r="r" b="b"/>
              <a:pathLst>
                <a:path w="1884" h="1495" extrusionOk="0">
                  <a:moveTo>
                    <a:pt x="690" y="1"/>
                  </a:moveTo>
                  <a:cubicBezTo>
                    <a:pt x="445" y="1"/>
                    <a:pt x="267" y="106"/>
                    <a:pt x="267" y="106"/>
                  </a:cubicBezTo>
                  <a:lnTo>
                    <a:pt x="0" y="785"/>
                  </a:lnTo>
                  <a:lnTo>
                    <a:pt x="144" y="1270"/>
                  </a:lnTo>
                  <a:lnTo>
                    <a:pt x="452" y="1309"/>
                  </a:lnTo>
                  <a:lnTo>
                    <a:pt x="361" y="1495"/>
                  </a:lnTo>
                  <a:lnTo>
                    <a:pt x="1431" y="1495"/>
                  </a:lnTo>
                  <a:lnTo>
                    <a:pt x="1298" y="1248"/>
                  </a:lnTo>
                  <a:cubicBezTo>
                    <a:pt x="1298" y="1248"/>
                    <a:pt x="1883" y="899"/>
                    <a:pt x="1349" y="311"/>
                  </a:cubicBezTo>
                  <a:cubicBezTo>
                    <a:pt x="1125" y="68"/>
                    <a:pt x="887" y="1"/>
                    <a:pt x="690"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8" name="Google Shape;2867;p67">
              <a:extLst>
                <a:ext uri="{FF2B5EF4-FFF2-40B4-BE49-F238E27FC236}">
                  <a16:creationId xmlns:a16="http://schemas.microsoft.com/office/drawing/2014/main" id="{5E65606F-0170-4195-97B2-86DCF3DDB6A0}"/>
                </a:ext>
              </a:extLst>
            </p:cNvPr>
            <p:cNvSpPr/>
            <p:nvPr/>
          </p:nvSpPr>
          <p:spPr>
            <a:xfrm>
              <a:off x="7666850" y="4509286"/>
              <a:ext cx="833856" cy="243406"/>
            </a:xfrm>
            <a:custGeom>
              <a:avLst/>
              <a:gdLst/>
              <a:ahLst/>
              <a:cxnLst/>
              <a:rect l="l" t="t" r="r" b="b"/>
              <a:pathLst>
                <a:path w="5262" h="1536" extrusionOk="0">
                  <a:moveTo>
                    <a:pt x="865" y="0"/>
                  </a:moveTo>
                  <a:lnTo>
                    <a:pt x="391" y="248"/>
                  </a:lnTo>
                  <a:lnTo>
                    <a:pt x="1" y="804"/>
                  </a:lnTo>
                  <a:cubicBezTo>
                    <a:pt x="1" y="804"/>
                    <a:pt x="958" y="1536"/>
                    <a:pt x="2546" y="1536"/>
                  </a:cubicBezTo>
                  <a:cubicBezTo>
                    <a:pt x="2579" y="1536"/>
                    <a:pt x="2613" y="1536"/>
                    <a:pt x="2647" y="1535"/>
                  </a:cubicBezTo>
                  <a:cubicBezTo>
                    <a:pt x="2681" y="1536"/>
                    <a:pt x="2714" y="1536"/>
                    <a:pt x="2747" y="1536"/>
                  </a:cubicBezTo>
                  <a:cubicBezTo>
                    <a:pt x="4323" y="1536"/>
                    <a:pt x="5261" y="804"/>
                    <a:pt x="5261" y="804"/>
                  </a:cubicBezTo>
                  <a:lnTo>
                    <a:pt x="4901" y="248"/>
                  </a:lnTo>
                  <a:lnTo>
                    <a:pt x="4416" y="0"/>
                  </a:lnTo>
                  <a:lnTo>
                    <a:pt x="2709" y="248"/>
                  </a:lnTo>
                  <a:lnTo>
                    <a:pt x="2647" y="784"/>
                  </a:lnTo>
                  <a:lnTo>
                    <a:pt x="2585" y="248"/>
                  </a:lnTo>
                  <a:lnTo>
                    <a:pt x="865" y="0"/>
                  </a:ln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9" name="Google Shape;2868;p67">
              <a:extLst>
                <a:ext uri="{FF2B5EF4-FFF2-40B4-BE49-F238E27FC236}">
                  <a16:creationId xmlns:a16="http://schemas.microsoft.com/office/drawing/2014/main" id="{CB6CA174-D068-485B-A743-53E62CF74C6A}"/>
                </a:ext>
              </a:extLst>
            </p:cNvPr>
            <p:cNvSpPr/>
            <p:nvPr/>
          </p:nvSpPr>
          <p:spPr>
            <a:xfrm>
              <a:off x="7714231" y="4566492"/>
              <a:ext cx="758584" cy="27890"/>
            </a:xfrm>
            <a:custGeom>
              <a:avLst/>
              <a:gdLst/>
              <a:ahLst/>
              <a:cxnLst/>
              <a:rect l="l" t="t" r="r" b="b"/>
              <a:pathLst>
                <a:path w="4787" h="176" extrusionOk="0">
                  <a:moveTo>
                    <a:pt x="4673" y="0"/>
                  </a:moveTo>
                  <a:lnTo>
                    <a:pt x="4673" y="0"/>
                  </a:lnTo>
                  <a:lnTo>
                    <a:pt x="4787" y="176"/>
                  </a:lnTo>
                  <a:lnTo>
                    <a:pt x="4787" y="176"/>
                  </a:lnTo>
                  <a:lnTo>
                    <a:pt x="4673" y="0"/>
                  </a:lnTo>
                  <a:close/>
                  <a:moveTo>
                    <a:pt x="10" y="0"/>
                  </a:moveTo>
                  <a:lnTo>
                    <a:pt x="1" y="32"/>
                  </a:lnTo>
                  <a:lnTo>
                    <a:pt x="1" y="32"/>
                  </a:lnTo>
                  <a:lnTo>
                    <a:pt x="10" y="0"/>
                  </a:lnTo>
                  <a:close/>
                </a:path>
              </a:pathLst>
            </a:custGeom>
            <a:solidFill>
              <a:srgbClr val="ACE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0" name="Google Shape;2869;p67">
              <a:extLst>
                <a:ext uri="{FF2B5EF4-FFF2-40B4-BE49-F238E27FC236}">
                  <a16:creationId xmlns:a16="http://schemas.microsoft.com/office/drawing/2014/main" id="{AE5E6023-92C3-49FD-B5AC-EDC0DCBAC2EA}"/>
                </a:ext>
              </a:extLst>
            </p:cNvPr>
            <p:cNvSpPr/>
            <p:nvPr/>
          </p:nvSpPr>
          <p:spPr>
            <a:xfrm>
              <a:off x="7714231" y="4566492"/>
              <a:ext cx="758584" cy="110927"/>
            </a:xfrm>
            <a:custGeom>
              <a:avLst/>
              <a:gdLst/>
              <a:ahLst/>
              <a:cxnLst/>
              <a:rect l="l" t="t" r="r" b="b"/>
              <a:pathLst>
                <a:path w="4787" h="700" extrusionOk="0">
                  <a:moveTo>
                    <a:pt x="10" y="0"/>
                  </a:moveTo>
                  <a:lnTo>
                    <a:pt x="1" y="32"/>
                  </a:lnTo>
                  <a:cubicBezTo>
                    <a:pt x="411" y="279"/>
                    <a:pt x="1164" y="638"/>
                    <a:pt x="2215" y="680"/>
                  </a:cubicBezTo>
                  <a:cubicBezTo>
                    <a:pt x="2358" y="700"/>
                    <a:pt x="2501" y="700"/>
                    <a:pt x="2647" y="700"/>
                  </a:cubicBezTo>
                  <a:cubicBezTo>
                    <a:pt x="3759" y="700"/>
                    <a:pt x="4540" y="329"/>
                    <a:pt x="4787" y="176"/>
                  </a:cubicBezTo>
                  <a:lnTo>
                    <a:pt x="4673" y="0"/>
                  </a:lnTo>
                  <a:cubicBezTo>
                    <a:pt x="4377" y="176"/>
                    <a:pt x="3623" y="527"/>
                    <a:pt x="2491" y="527"/>
                  </a:cubicBezTo>
                  <a:lnTo>
                    <a:pt x="2202" y="527"/>
                  </a:lnTo>
                  <a:cubicBezTo>
                    <a:pt x="1061" y="527"/>
                    <a:pt x="309" y="176"/>
                    <a:pt x="10" y="0"/>
                  </a:cubicBezTo>
                  <a:close/>
                </a:path>
              </a:pathLst>
            </a:custGeom>
            <a:solidFill>
              <a:srgbClr val="AC8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1" name="Google Shape;2870;p67">
              <a:extLst>
                <a:ext uri="{FF2B5EF4-FFF2-40B4-BE49-F238E27FC236}">
                  <a16:creationId xmlns:a16="http://schemas.microsoft.com/office/drawing/2014/main" id="{4429D3CD-EB45-4F45-96DC-01164C00F201}"/>
                </a:ext>
              </a:extLst>
            </p:cNvPr>
            <p:cNvSpPr/>
            <p:nvPr/>
          </p:nvSpPr>
          <p:spPr>
            <a:xfrm>
              <a:off x="7693155" y="4261444"/>
              <a:ext cx="786474" cy="388879"/>
            </a:xfrm>
            <a:custGeom>
              <a:avLst/>
              <a:gdLst/>
              <a:ahLst/>
              <a:cxnLst/>
              <a:rect l="l" t="t" r="r" b="b"/>
              <a:pathLst>
                <a:path w="4963" h="2454" extrusionOk="0">
                  <a:moveTo>
                    <a:pt x="1863" y="0"/>
                  </a:moveTo>
                  <a:lnTo>
                    <a:pt x="1359" y="186"/>
                  </a:lnTo>
                  <a:cubicBezTo>
                    <a:pt x="1359" y="186"/>
                    <a:pt x="618" y="546"/>
                    <a:pt x="0" y="1834"/>
                  </a:cubicBezTo>
                  <a:cubicBezTo>
                    <a:pt x="0" y="1834"/>
                    <a:pt x="825" y="2453"/>
                    <a:pt x="2342" y="2453"/>
                  </a:cubicBezTo>
                  <a:cubicBezTo>
                    <a:pt x="2388" y="2453"/>
                    <a:pt x="2434" y="2453"/>
                    <a:pt x="2481" y="2452"/>
                  </a:cubicBezTo>
                  <a:cubicBezTo>
                    <a:pt x="2528" y="2453"/>
                    <a:pt x="2574" y="2453"/>
                    <a:pt x="2620" y="2453"/>
                  </a:cubicBezTo>
                  <a:cubicBezTo>
                    <a:pt x="4138" y="2453"/>
                    <a:pt x="4962" y="1834"/>
                    <a:pt x="4962" y="1834"/>
                  </a:cubicBezTo>
                  <a:cubicBezTo>
                    <a:pt x="4292" y="475"/>
                    <a:pt x="3603" y="186"/>
                    <a:pt x="3603" y="186"/>
                  </a:cubicBezTo>
                  <a:lnTo>
                    <a:pt x="3089" y="0"/>
                  </a:ln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2" name="Google Shape;2871;p67">
              <a:extLst>
                <a:ext uri="{FF2B5EF4-FFF2-40B4-BE49-F238E27FC236}">
                  <a16:creationId xmlns:a16="http://schemas.microsoft.com/office/drawing/2014/main" id="{B830A6CC-D6EB-4BD9-B068-67C2DAD39DA1}"/>
                </a:ext>
              </a:extLst>
            </p:cNvPr>
            <p:cNvSpPr/>
            <p:nvPr/>
          </p:nvSpPr>
          <p:spPr>
            <a:xfrm>
              <a:off x="7693155" y="4287591"/>
              <a:ext cx="786474" cy="362415"/>
            </a:xfrm>
            <a:custGeom>
              <a:avLst/>
              <a:gdLst/>
              <a:ahLst/>
              <a:cxnLst/>
              <a:rect l="l" t="t" r="r" b="b"/>
              <a:pathLst>
                <a:path w="4963" h="2287" extrusionOk="0">
                  <a:moveTo>
                    <a:pt x="3551" y="1"/>
                  </a:moveTo>
                  <a:lnTo>
                    <a:pt x="3551" y="1"/>
                  </a:lnTo>
                  <a:cubicBezTo>
                    <a:pt x="4087" y="742"/>
                    <a:pt x="3583" y="1822"/>
                    <a:pt x="2481" y="1916"/>
                  </a:cubicBezTo>
                  <a:cubicBezTo>
                    <a:pt x="2348" y="1916"/>
                    <a:pt x="2202" y="1926"/>
                    <a:pt x="2059" y="1926"/>
                  </a:cubicBezTo>
                  <a:lnTo>
                    <a:pt x="1769" y="1926"/>
                  </a:lnTo>
                  <a:cubicBezTo>
                    <a:pt x="1018" y="1926"/>
                    <a:pt x="433" y="1770"/>
                    <a:pt x="20" y="1617"/>
                  </a:cubicBezTo>
                  <a:cubicBezTo>
                    <a:pt x="20" y="1637"/>
                    <a:pt x="10" y="1647"/>
                    <a:pt x="0" y="1669"/>
                  </a:cubicBezTo>
                  <a:cubicBezTo>
                    <a:pt x="0" y="1669"/>
                    <a:pt x="823" y="2287"/>
                    <a:pt x="2335" y="2287"/>
                  </a:cubicBezTo>
                  <a:lnTo>
                    <a:pt x="2624" y="2287"/>
                  </a:lnTo>
                  <a:cubicBezTo>
                    <a:pt x="4139" y="2287"/>
                    <a:pt x="4962" y="1669"/>
                    <a:pt x="4962" y="1669"/>
                  </a:cubicBezTo>
                  <a:cubicBezTo>
                    <a:pt x="4848" y="1451"/>
                    <a:pt x="4745" y="1256"/>
                    <a:pt x="4633" y="1091"/>
                  </a:cubicBezTo>
                  <a:cubicBezTo>
                    <a:pt x="4591" y="1009"/>
                    <a:pt x="4539" y="937"/>
                    <a:pt x="4488" y="876"/>
                  </a:cubicBezTo>
                  <a:cubicBezTo>
                    <a:pt x="4003" y="186"/>
                    <a:pt x="3603" y="21"/>
                    <a:pt x="3603" y="21"/>
                  </a:cubicBezTo>
                  <a:lnTo>
                    <a:pt x="3551" y="1"/>
                  </a:lnTo>
                  <a:close/>
                </a:path>
              </a:pathLst>
            </a:custGeom>
            <a:solidFill>
              <a:srgbClr val="4075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3" name="Google Shape;2872;p67">
              <a:extLst>
                <a:ext uri="{FF2B5EF4-FFF2-40B4-BE49-F238E27FC236}">
                  <a16:creationId xmlns:a16="http://schemas.microsoft.com/office/drawing/2014/main" id="{E0132A76-A25D-4940-8B2E-30E8FE7FF05E}"/>
                </a:ext>
              </a:extLst>
            </p:cNvPr>
            <p:cNvSpPr/>
            <p:nvPr/>
          </p:nvSpPr>
          <p:spPr>
            <a:xfrm>
              <a:off x="8161107" y="4297416"/>
              <a:ext cx="88266" cy="128993"/>
            </a:xfrm>
            <a:custGeom>
              <a:avLst/>
              <a:gdLst/>
              <a:ahLst/>
              <a:cxnLst/>
              <a:rect l="l" t="t" r="r" b="b"/>
              <a:pathLst>
                <a:path w="557" h="814" extrusionOk="0">
                  <a:moveTo>
                    <a:pt x="218" y="1"/>
                  </a:moveTo>
                  <a:lnTo>
                    <a:pt x="0" y="20"/>
                  </a:lnTo>
                  <a:lnTo>
                    <a:pt x="12" y="20"/>
                  </a:lnTo>
                  <a:cubicBezTo>
                    <a:pt x="237" y="20"/>
                    <a:pt x="484" y="814"/>
                    <a:pt x="484" y="814"/>
                  </a:cubicBezTo>
                  <a:cubicBezTo>
                    <a:pt x="556" y="268"/>
                    <a:pt x="218" y="1"/>
                    <a:pt x="218" y="1"/>
                  </a:cubicBezTo>
                  <a:close/>
                </a:path>
              </a:pathLst>
            </a:custGeom>
            <a:solidFill>
              <a:srgbClr val="4075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4" name="Google Shape;2873;p67">
              <a:extLst>
                <a:ext uri="{FF2B5EF4-FFF2-40B4-BE49-F238E27FC236}">
                  <a16:creationId xmlns:a16="http://schemas.microsoft.com/office/drawing/2014/main" id="{9440B948-923F-447C-AB1A-CF2D965D0645}"/>
                </a:ext>
              </a:extLst>
            </p:cNvPr>
            <p:cNvSpPr/>
            <p:nvPr/>
          </p:nvSpPr>
          <p:spPr>
            <a:xfrm>
              <a:off x="7953833" y="4297416"/>
              <a:ext cx="88266" cy="128993"/>
            </a:xfrm>
            <a:custGeom>
              <a:avLst/>
              <a:gdLst/>
              <a:ahLst/>
              <a:cxnLst/>
              <a:rect l="l" t="t" r="r" b="b"/>
              <a:pathLst>
                <a:path w="557" h="814" extrusionOk="0">
                  <a:moveTo>
                    <a:pt x="342" y="1"/>
                  </a:moveTo>
                  <a:cubicBezTo>
                    <a:pt x="342" y="1"/>
                    <a:pt x="1" y="268"/>
                    <a:pt x="73" y="814"/>
                  </a:cubicBezTo>
                  <a:cubicBezTo>
                    <a:pt x="73" y="814"/>
                    <a:pt x="320" y="20"/>
                    <a:pt x="547" y="20"/>
                  </a:cubicBezTo>
                  <a:lnTo>
                    <a:pt x="557" y="20"/>
                  </a:lnTo>
                  <a:lnTo>
                    <a:pt x="342" y="1"/>
                  </a:lnTo>
                  <a:close/>
                </a:path>
              </a:pathLst>
            </a:custGeom>
            <a:solidFill>
              <a:srgbClr val="4075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5" name="Google Shape;2874;p67">
              <a:extLst>
                <a:ext uri="{FF2B5EF4-FFF2-40B4-BE49-F238E27FC236}">
                  <a16:creationId xmlns:a16="http://schemas.microsoft.com/office/drawing/2014/main" id="{5124E94D-8725-4527-8916-091826E336F1}"/>
                </a:ext>
              </a:extLst>
            </p:cNvPr>
            <p:cNvSpPr/>
            <p:nvPr/>
          </p:nvSpPr>
          <p:spPr>
            <a:xfrm>
              <a:off x="7898686" y="3918840"/>
              <a:ext cx="385076" cy="387295"/>
            </a:xfrm>
            <a:custGeom>
              <a:avLst/>
              <a:gdLst/>
              <a:ahLst/>
              <a:cxnLst/>
              <a:rect l="l" t="t" r="r" b="b"/>
              <a:pathLst>
                <a:path w="2430" h="2444" extrusionOk="0">
                  <a:moveTo>
                    <a:pt x="154" y="0"/>
                  </a:moveTo>
                  <a:lnTo>
                    <a:pt x="10" y="1122"/>
                  </a:lnTo>
                  <a:cubicBezTo>
                    <a:pt x="0" y="1226"/>
                    <a:pt x="30" y="1339"/>
                    <a:pt x="102" y="1421"/>
                  </a:cubicBezTo>
                  <a:lnTo>
                    <a:pt x="297" y="1658"/>
                  </a:lnTo>
                  <a:lnTo>
                    <a:pt x="297" y="2306"/>
                  </a:lnTo>
                  <a:cubicBezTo>
                    <a:pt x="297" y="2306"/>
                    <a:pt x="729" y="2429"/>
                    <a:pt x="1112" y="2439"/>
                  </a:cubicBezTo>
                  <a:cubicBezTo>
                    <a:pt x="1161" y="2442"/>
                    <a:pt x="1208" y="2443"/>
                    <a:pt x="1255" y="2443"/>
                  </a:cubicBezTo>
                  <a:cubicBezTo>
                    <a:pt x="1738" y="2443"/>
                    <a:pt x="2140" y="2306"/>
                    <a:pt x="2140" y="2306"/>
                  </a:cubicBezTo>
                  <a:lnTo>
                    <a:pt x="2140" y="1658"/>
                  </a:lnTo>
                  <a:lnTo>
                    <a:pt x="2326" y="1421"/>
                  </a:lnTo>
                  <a:cubicBezTo>
                    <a:pt x="2397" y="1339"/>
                    <a:pt x="2429" y="1226"/>
                    <a:pt x="2420" y="1122"/>
                  </a:cubicBezTo>
                  <a:lnTo>
                    <a:pt x="2274" y="0"/>
                  </a:lnTo>
                  <a:lnTo>
                    <a:pt x="1955" y="0"/>
                  </a:lnTo>
                  <a:lnTo>
                    <a:pt x="1864" y="660"/>
                  </a:lnTo>
                  <a:cubicBezTo>
                    <a:pt x="1832" y="885"/>
                    <a:pt x="1678" y="1080"/>
                    <a:pt x="1461" y="1184"/>
                  </a:cubicBezTo>
                  <a:cubicBezTo>
                    <a:pt x="1347" y="1236"/>
                    <a:pt x="1276" y="1246"/>
                    <a:pt x="1236" y="1246"/>
                  </a:cubicBezTo>
                  <a:lnTo>
                    <a:pt x="1236" y="1226"/>
                  </a:lnTo>
                  <a:cubicBezTo>
                    <a:pt x="1236" y="1226"/>
                    <a:pt x="1236" y="1236"/>
                    <a:pt x="1214" y="1236"/>
                  </a:cubicBezTo>
                  <a:cubicBezTo>
                    <a:pt x="1204" y="1236"/>
                    <a:pt x="1194" y="1226"/>
                    <a:pt x="1194" y="1226"/>
                  </a:cubicBezTo>
                  <a:lnTo>
                    <a:pt x="1194" y="1246"/>
                  </a:lnTo>
                  <a:cubicBezTo>
                    <a:pt x="1152" y="1246"/>
                    <a:pt x="1090" y="1236"/>
                    <a:pt x="977" y="1184"/>
                  </a:cubicBezTo>
                  <a:cubicBezTo>
                    <a:pt x="752" y="1080"/>
                    <a:pt x="606" y="885"/>
                    <a:pt x="576" y="660"/>
                  </a:cubicBezTo>
                  <a:lnTo>
                    <a:pt x="482" y="0"/>
                  </a:ln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6" name="Google Shape;2875;p67">
              <a:extLst>
                <a:ext uri="{FF2B5EF4-FFF2-40B4-BE49-F238E27FC236}">
                  <a16:creationId xmlns:a16="http://schemas.microsoft.com/office/drawing/2014/main" id="{34B9C322-82F1-4D2B-9C99-C806338A0D12}"/>
                </a:ext>
              </a:extLst>
            </p:cNvPr>
            <p:cNvSpPr/>
            <p:nvPr/>
          </p:nvSpPr>
          <p:spPr>
            <a:xfrm>
              <a:off x="8016110" y="4170167"/>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0"/>
                  </a:cubicBezTo>
                  <a:lnTo>
                    <a:pt x="40" y="10"/>
                  </a:lnTo>
                  <a:lnTo>
                    <a:pt x="40"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7" name="Google Shape;2876;p67">
              <a:extLst>
                <a:ext uri="{FF2B5EF4-FFF2-40B4-BE49-F238E27FC236}">
                  <a16:creationId xmlns:a16="http://schemas.microsoft.com/office/drawing/2014/main" id="{62528E58-5E2E-4C0C-9734-15AC8600F0CD}"/>
                </a:ext>
              </a:extLst>
            </p:cNvPr>
            <p:cNvSpPr/>
            <p:nvPr/>
          </p:nvSpPr>
          <p:spPr>
            <a:xfrm>
              <a:off x="8019279" y="4170167"/>
              <a:ext cx="166549" cy="47223"/>
            </a:xfrm>
            <a:custGeom>
              <a:avLst/>
              <a:gdLst/>
              <a:ahLst/>
              <a:cxnLst/>
              <a:rect l="l" t="t" r="r" b="b"/>
              <a:pathLst>
                <a:path w="1051" h="298" extrusionOk="0">
                  <a:moveTo>
                    <a:pt x="1019" y="1"/>
                  </a:moveTo>
                  <a:cubicBezTo>
                    <a:pt x="999" y="20"/>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8" name="Google Shape;2877;p67">
              <a:extLst>
                <a:ext uri="{FF2B5EF4-FFF2-40B4-BE49-F238E27FC236}">
                  <a16:creationId xmlns:a16="http://schemas.microsoft.com/office/drawing/2014/main" id="{CE802C71-7294-4A8B-90BC-AAB6BA24AFFA}"/>
                </a:ext>
              </a:extLst>
            </p:cNvPr>
            <p:cNvSpPr/>
            <p:nvPr/>
          </p:nvSpPr>
          <p:spPr>
            <a:xfrm>
              <a:off x="8016110" y="4209309"/>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1"/>
                  </a:cubicBezTo>
                  <a:cubicBezTo>
                    <a:pt x="40" y="11"/>
                    <a:pt x="40" y="1"/>
                    <a:pt x="40" y="1"/>
                  </a:cubicBez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9" name="Google Shape;2878;p67">
              <a:extLst>
                <a:ext uri="{FF2B5EF4-FFF2-40B4-BE49-F238E27FC236}">
                  <a16:creationId xmlns:a16="http://schemas.microsoft.com/office/drawing/2014/main" id="{6FE7F3E2-2AD9-4E78-B0A4-4E4514711B08}"/>
                </a:ext>
              </a:extLst>
            </p:cNvPr>
            <p:cNvSpPr/>
            <p:nvPr/>
          </p:nvSpPr>
          <p:spPr>
            <a:xfrm>
              <a:off x="8019279" y="4209309"/>
              <a:ext cx="166549" cy="47223"/>
            </a:xfrm>
            <a:custGeom>
              <a:avLst/>
              <a:gdLst/>
              <a:ahLst/>
              <a:cxnLst/>
              <a:rect l="l" t="t" r="r" b="b"/>
              <a:pathLst>
                <a:path w="1051" h="298" extrusionOk="0">
                  <a:moveTo>
                    <a:pt x="1019" y="1"/>
                  </a:moveTo>
                  <a:cubicBezTo>
                    <a:pt x="999" y="11"/>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90" name="Group 89">
            <a:extLst>
              <a:ext uri="{FF2B5EF4-FFF2-40B4-BE49-F238E27FC236}">
                <a16:creationId xmlns:a16="http://schemas.microsoft.com/office/drawing/2014/main" id="{E5F66840-F6ED-430F-B993-391E99F2EC51}"/>
              </a:ext>
            </a:extLst>
          </p:cNvPr>
          <p:cNvGrpSpPr/>
          <p:nvPr/>
        </p:nvGrpSpPr>
        <p:grpSpPr>
          <a:xfrm>
            <a:off x="3979881" y="242909"/>
            <a:ext cx="6855113" cy="5460208"/>
            <a:chOff x="3203287" y="1160252"/>
            <a:chExt cx="5696678" cy="4537496"/>
          </a:xfrm>
        </p:grpSpPr>
        <p:grpSp>
          <p:nvGrpSpPr>
            <p:cNvPr id="91" name="组合 4">
              <a:extLst>
                <a:ext uri="{FF2B5EF4-FFF2-40B4-BE49-F238E27FC236}">
                  <a16:creationId xmlns:a16="http://schemas.microsoft.com/office/drawing/2014/main" id="{633D425F-568F-4A61-8E1A-100F0B5A84F9}"/>
                </a:ext>
              </a:extLst>
            </p:cNvPr>
            <p:cNvGrpSpPr/>
            <p:nvPr/>
          </p:nvGrpSpPr>
          <p:grpSpPr>
            <a:xfrm>
              <a:off x="3827252" y="1160252"/>
              <a:ext cx="4537496" cy="4537496"/>
              <a:chOff x="1411309" y="921917"/>
              <a:chExt cx="4537496" cy="4537496"/>
            </a:xfrm>
          </p:grpSpPr>
          <p:sp>
            <p:nvSpPr>
              <p:cNvPr id="100" name="椭圆 5">
                <a:extLst>
                  <a:ext uri="{FF2B5EF4-FFF2-40B4-BE49-F238E27FC236}">
                    <a16:creationId xmlns:a16="http://schemas.microsoft.com/office/drawing/2014/main" id="{6D7EAF77-4E4D-493D-A379-CF6B8543126A}"/>
                  </a:ext>
                </a:extLst>
              </p:cNvPr>
              <p:cNvSpPr/>
              <p:nvPr/>
            </p:nvSpPr>
            <p:spPr>
              <a:xfrm>
                <a:off x="1411309" y="921917"/>
                <a:ext cx="4537496" cy="4537496"/>
              </a:xfrm>
              <a:prstGeom prst="ellipse">
                <a:avLst/>
              </a:prstGeom>
              <a:solidFill>
                <a:srgbClr val="F5FAFD"/>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01" name="椭圆 7">
                <a:extLst>
                  <a:ext uri="{FF2B5EF4-FFF2-40B4-BE49-F238E27FC236}">
                    <a16:creationId xmlns:a16="http://schemas.microsoft.com/office/drawing/2014/main" id="{8FC44799-1555-4374-8425-4B9235490F7A}"/>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92" name="图片 9">
              <a:extLst>
                <a:ext uri="{FF2B5EF4-FFF2-40B4-BE49-F238E27FC236}">
                  <a16:creationId xmlns:a16="http://schemas.microsoft.com/office/drawing/2014/main" id="{B01C5F26-84E1-4948-99C2-EC422EF9582F}"/>
                </a:ext>
              </a:extLst>
            </p:cNvPr>
            <p:cNvPicPr>
              <a:picLocks noChangeAspect="1"/>
            </p:cNvPicPr>
            <p:nvPr/>
          </p:nvPicPr>
          <p:blipFill>
            <a:blip r:embed="rId8"/>
            <a:stretch>
              <a:fillRect/>
            </a:stretch>
          </p:blipFill>
          <p:spPr>
            <a:xfrm>
              <a:off x="3203287" y="2827901"/>
              <a:ext cx="388181" cy="438267"/>
            </a:xfrm>
            <a:prstGeom prst="rect">
              <a:avLst/>
            </a:prstGeom>
          </p:spPr>
        </p:pic>
        <p:pic>
          <p:nvPicPr>
            <p:cNvPr id="93" name="图片 10">
              <a:extLst>
                <a:ext uri="{FF2B5EF4-FFF2-40B4-BE49-F238E27FC236}">
                  <a16:creationId xmlns:a16="http://schemas.microsoft.com/office/drawing/2014/main" id="{AB99E08C-E9DD-4738-9AF7-F88277626549}"/>
                </a:ext>
              </a:extLst>
            </p:cNvPr>
            <p:cNvPicPr>
              <a:picLocks noChangeAspect="1"/>
            </p:cNvPicPr>
            <p:nvPr/>
          </p:nvPicPr>
          <p:blipFill>
            <a:blip r:embed="rId8"/>
            <a:stretch>
              <a:fillRect/>
            </a:stretch>
          </p:blipFill>
          <p:spPr>
            <a:xfrm>
              <a:off x="3321179" y="3429000"/>
              <a:ext cx="388181" cy="438267"/>
            </a:xfrm>
            <a:prstGeom prst="rect">
              <a:avLst/>
            </a:prstGeom>
          </p:spPr>
        </p:pic>
        <p:pic>
          <p:nvPicPr>
            <p:cNvPr id="94" name="图片 11">
              <a:extLst>
                <a:ext uri="{FF2B5EF4-FFF2-40B4-BE49-F238E27FC236}">
                  <a16:creationId xmlns:a16="http://schemas.microsoft.com/office/drawing/2014/main" id="{128DFD81-F3E4-4698-8209-F556202CA277}"/>
                </a:ext>
              </a:extLst>
            </p:cNvPr>
            <p:cNvPicPr>
              <a:picLocks noChangeAspect="1"/>
            </p:cNvPicPr>
            <p:nvPr/>
          </p:nvPicPr>
          <p:blipFill>
            <a:blip r:embed="rId8"/>
            <a:stretch>
              <a:fillRect/>
            </a:stretch>
          </p:blipFill>
          <p:spPr>
            <a:xfrm>
              <a:off x="3470360" y="4030099"/>
              <a:ext cx="388181" cy="438267"/>
            </a:xfrm>
            <a:prstGeom prst="rect">
              <a:avLst/>
            </a:prstGeom>
          </p:spPr>
        </p:pic>
        <p:pic>
          <p:nvPicPr>
            <p:cNvPr id="95" name="图片 12">
              <a:extLst>
                <a:ext uri="{FF2B5EF4-FFF2-40B4-BE49-F238E27FC236}">
                  <a16:creationId xmlns:a16="http://schemas.microsoft.com/office/drawing/2014/main" id="{1CCD88A0-09F6-4EAA-BA99-33F6F1051282}"/>
                </a:ext>
              </a:extLst>
            </p:cNvPr>
            <p:cNvPicPr>
              <a:picLocks noChangeAspect="1"/>
            </p:cNvPicPr>
            <p:nvPr/>
          </p:nvPicPr>
          <p:blipFill>
            <a:blip r:embed="rId8"/>
            <a:stretch>
              <a:fillRect/>
            </a:stretch>
          </p:blipFill>
          <p:spPr>
            <a:xfrm>
              <a:off x="8511784" y="2830793"/>
              <a:ext cx="388181" cy="438267"/>
            </a:xfrm>
            <a:prstGeom prst="rect">
              <a:avLst/>
            </a:prstGeom>
          </p:spPr>
        </p:pic>
        <p:pic>
          <p:nvPicPr>
            <p:cNvPr id="96" name="图片 13">
              <a:extLst>
                <a:ext uri="{FF2B5EF4-FFF2-40B4-BE49-F238E27FC236}">
                  <a16:creationId xmlns:a16="http://schemas.microsoft.com/office/drawing/2014/main" id="{EA43574F-77F9-44B8-8EFA-D6740A0794EB}"/>
                </a:ext>
              </a:extLst>
            </p:cNvPr>
            <p:cNvPicPr>
              <a:picLocks noChangeAspect="1"/>
            </p:cNvPicPr>
            <p:nvPr/>
          </p:nvPicPr>
          <p:blipFill>
            <a:blip r:embed="rId8"/>
            <a:stretch>
              <a:fillRect/>
            </a:stretch>
          </p:blipFill>
          <p:spPr>
            <a:xfrm>
              <a:off x="8482640" y="3429000"/>
              <a:ext cx="388181" cy="438267"/>
            </a:xfrm>
            <a:prstGeom prst="rect">
              <a:avLst/>
            </a:prstGeom>
          </p:spPr>
        </p:pic>
        <p:pic>
          <p:nvPicPr>
            <p:cNvPr id="97" name="图片 14">
              <a:extLst>
                <a:ext uri="{FF2B5EF4-FFF2-40B4-BE49-F238E27FC236}">
                  <a16:creationId xmlns:a16="http://schemas.microsoft.com/office/drawing/2014/main" id="{6F50E6A6-B2AD-4A22-806F-8F2ED34103BC}"/>
                </a:ext>
              </a:extLst>
            </p:cNvPr>
            <p:cNvPicPr>
              <a:picLocks noChangeAspect="1"/>
            </p:cNvPicPr>
            <p:nvPr/>
          </p:nvPicPr>
          <p:blipFill>
            <a:blip r:embed="rId8"/>
            <a:stretch>
              <a:fillRect/>
            </a:stretch>
          </p:blipFill>
          <p:spPr>
            <a:xfrm>
              <a:off x="8375152" y="4030099"/>
              <a:ext cx="388181" cy="438267"/>
            </a:xfrm>
            <a:prstGeom prst="rect">
              <a:avLst/>
            </a:prstGeom>
          </p:spPr>
        </p:pic>
        <p:pic>
          <p:nvPicPr>
            <p:cNvPr id="98" name="图片 15">
              <a:extLst>
                <a:ext uri="{FF2B5EF4-FFF2-40B4-BE49-F238E27FC236}">
                  <a16:creationId xmlns:a16="http://schemas.microsoft.com/office/drawing/2014/main" id="{645383CE-A534-4D99-80D5-56C0626BB04B}"/>
                </a:ext>
              </a:extLst>
            </p:cNvPr>
            <p:cNvPicPr>
              <a:picLocks noChangeAspect="1"/>
            </p:cNvPicPr>
            <p:nvPr/>
          </p:nvPicPr>
          <p:blipFill>
            <a:blip r:embed="rId9"/>
            <a:stretch>
              <a:fillRect/>
            </a:stretch>
          </p:blipFill>
          <p:spPr>
            <a:xfrm rot="20347853">
              <a:off x="3729019" y="4506698"/>
              <a:ext cx="973350" cy="951500"/>
            </a:xfrm>
            <a:prstGeom prst="rect">
              <a:avLst/>
            </a:prstGeom>
          </p:spPr>
        </p:pic>
        <p:pic>
          <p:nvPicPr>
            <p:cNvPr id="99" name="图片 19">
              <a:extLst>
                <a:ext uri="{FF2B5EF4-FFF2-40B4-BE49-F238E27FC236}">
                  <a16:creationId xmlns:a16="http://schemas.microsoft.com/office/drawing/2014/main" id="{16EE7207-31D8-4D33-88AC-5720CE5C91EE}"/>
                </a:ext>
              </a:extLst>
            </p:cNvPr>
            <p:cNvPicPr>
              <a:picLocks noChangeAspect="1"/>
            </p:cNvPicPr>
            <p:nvPr/>
          </p:nvPicPr>
          <p:blipFill>
            <a:blip r:embed="rId9"/>
            <a:stretch>
              <a:fillRect/>
            </a:stretch>
          </p:blipFill>
          <p:spPr>
            <a:xfrm rot="4444447">
              <a:off x="7548784" y="4526369"/>
              <a:ext cx="973350" cy="951500"/>
            </a:xfrm>
            <a:prstGeom prst="rect">
              <a:avLst/>
            </a:prstGeom>
          </p:spPr>
        </p:pic>
      </p:grpSp>
      <p:sp>
        <p:nvSpPr>
          <p:cNvPr id="102" name="文本框 21">
            <a:extLst>
              <a:ext uri="{FF2B5EF4-FFF2-40B4-BE49-F238E27FC236}">
                <a16:creationId xmlns:a16="http://schemas.microsoft.com/office/drawing/2014/main" id="{9642A221-9F1B-4720-B1C2-6E1451584B01}"/>
              </a:ext>
            </a:extLst>
          </p:cNvPr>
          <p:cNvSpPr txBox="1"/>
          <p:nvPr/>
        </p:nvSpPr>
        <p:spPr>
          <a:xfrm>
            <a:off x="6784710" y="779099"/>
            <a:ext cx="1471737" cy="1200329"/>
          </a:xfrm>
          <a:prstGeom prst="rect">
            <a:avLst/>
          </a:prstGeom>
          <a:noFill/>
        </p:spPr>
        <p:txBody>
          <a:bodyPr wrap="square" rtlCol="0">
            <a:spAutoFit/>
          </a:bodyPr>
          <a:lstStyle>
            <a:defPPr>
              <a:defRPr lang="zh-CN"/>
            </a:defPPr>
            <a:lvl1pPr algn="ctr">
              <a:defRPr sz="6600" b="1">
                <a:ln>
                  <a:solidFill>
                    <a:srgbClr val="33BE8D"/>
                  </a:solidFill>
                </a:ln>
                <a:solidFill>
                  <a:srgbClr val="33BE8D"/>
                </a:solidFill>
                <a:latin typeface="字魂39号-肥宅快乐体" pitchFamily="2" charset="-122"/>
                <a:ea typeface="字魂39号-肥宅快乐体"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3</a:t>
            </a:r>
            <a:endParaRPr kumimoji="0" lang="zh-CN" altLang="en-US" sz="72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endParaRPr>
          </a:p>
        </p:txBody>
      </p:sp>
      <p:sp>
        <p:nvSpPr>
          <p:cNvPr id="103" name="文本框 22">
            <a:extLst>
              <a:ext uri="{FF2B5EF4-FFF2-40B4-BE49-F238E27FC236}">
                <a16:creationId xmlns:a16="http://schemas.microsoft.com/office/drawing/2014/main" id="{D6BF37DF-4E0D-4316-BA20-1A0A026EE863}"/>
              </a:ext>
            </a:extLst>
          </p:cNvPr>
          <p:cNvSpPr txBox="1"/>
          <p:nvPr/>
        </p:nvSpPr>
        <p:spPr>
          <a:xfrm>
            <a:off x="5613903" y="1733839"/>
            <a:ext cx="3813867" cy="3046988"/>
          </a:xfrm>
          <a:prstGeom prst="rect">
            <a:avLst/>
          </a:prstGeom>
          <a:noFill/>
        </p:spPr>
        <p:txBody>
          <a:bodyPr wrap="square" rtlCol="0">
            <a:spAutoFit/>
          </a:bodyPr>
          <a:lstStyle>
            <a:defPPr>
              <a:defRPr lang="zh-CN"/>
            </a:defPPr>
            <a:lvl1pPr algn="ctr">
              <a:defRPr sz="7200" b="1">
                <a:ln>
                  <a:solidFill>
                    <a:srgbClr val="33BE8D"/>
                  </a:solidFill>
                </a:ln>
                <a:solidFill>
                  <a:srgbClr val="33BE8D"/>
                </a:solidFill>
                <a:latin typeface="字魂39号-肥宅快乐体" pitchFamily="2" charset="-122"/>
                <a:ea typeface="字魂39号-肥宅快乐体"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400" b="1" i="0" u="none" strike="noStrike" kern="1200" cap="none" spc="0" normalizeH="0" baseline="0" noProof="0" dirty="0" err="1">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Luyện</a:t>
            </a:r>
            <a:r>
              <a:rPr kumimoji="0" lang="en-US" altLang="zh-CN" sz="64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 </a:t>
            </a:r>
            <a:r>
              <a:rPr kumimoji="0" lang="en-US" altLang="zh-CN" sz="6400" b="1" i="0" u="none" strike="noStrike" kern="1200" cap="none" spc="0" normalizeH="0" baseline="0" noProof="0" dirty="0" err="1">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viết</a:t>
            </a:r>
            <a:r>
              <a:rPr kumimoji="0" lang="en-US" altLang="zh-CN" sz="64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 </a:t>
            </a:r>
            <a:r>
              <a:rPr kumimoji="0" lang="en-US" altLang="zh-CN" sz="6400" b="1" i="0" u="none" strike="noStrike" kern="1200" cap="none" spc="0" normalizeH="0" baseline="0" noProof="0" dirty="0" err="1">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câu</a:t>
            </a:r>
            <a:r>
              <a:rPr kumimoji="0" lang="en-US" altLang="zh-CN" sz="64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 </a:t>
            </a:r>
            <a:r>
              <a:rPr kumimoji="0" lang="en-US" altLang="zh-CN" sz="6400" b="1" i="0" u="none" strike="noStrike" kern="1200" cap="none" spc="0" normalizeH="0" baseline="0" noProof="0" dirty="0" err="1">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ứng</a:t>
            </a:r>
            <a:r>
              <a:rPr kumimoji="0" lang="en-US" altLang="zh-CN" sz="64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 </a:t>
            </a:r>
            <a:r>
              <a:rPr kumimoji="0" lang="en-US" altLang="zh-CN" sz="6400" b="1" i="0" u="none" strike="noStrike" kern="1200" cap="none" spc="0" normalizeH="0" baseline="0" noProof="0" dirty="0" err="1">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dụng</a:t>
            </a:r>
            <a:endParaRPr kumimoji="0" lang="zh-CN" altLang="en-US" sz="64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endParaRPr>
          </a:p>
        </p:txBody>
      </p:sp>
      <p:pic>
        <p:nvPicPr>
          <p:cNvPr id="104" name="图片 20">
            <a:extLst>
              <a:ext uri="{FF2B5EF4-FFF2-40B4-BE49-F238E27FC236}">
                <a16:creationId xmlns:a16="http://schemas.microsoft.com/office/drawing/2014/main" id="{9F6438E4-A537-4329-9D14-F28EE400853B}"/>
              </a:ext>
            </a:extLst>
          </p:cNvPr>
          <p:cNvPicPr>
            <a:picLocks noChangeAspect="1"/>
          </p:cNvPicPr>
          <p:nvPr/>
        </p:nvPicPr>
        <p:blipFill>
          <a:blip r:embed="rId10"/>
          <a:stretch>
            <a:fillRect/>
          </a:stretch>
        </p:blipFill>
        <p:spPr>
          <a:xfrm>
            <a:off x="5347611" y="1329852"/>
            <a:ext cx="466987" cy="390109"/>
          </a:xfrm>
          <a:prstGeom prst="rect">
            <a:avLst/>
          </a:prstGeom>
        </p:spPr>
      </p:pic>
    </p:spTree>
    <p:extLst>
      <p:ext uri="{BB962C8B-B14F-4D97-AF65-F5344CB8AC3E}">
        <p14:creationId xmlns:p14="http://schemas.microsoft.com/office/powerpoint/2010/main" val="7839330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3"/>
                                        </p:tgtEl>
                                        <p:attrNameLst>
                                          <p:attrName>style.visibility</p:attrName>
                                        </p:attrNameLst>
                                      </p:cBhvr>
                                      <p:to>
                                        <p:strVal val="visible"/>
                                      </p:to>
                                    </p:set>
                                    <p:anim calcmode="lin" valueType="num">
                                      <p:cBhvr additive="base">
                                        <p:cTn id="23" dur="500" fill="hold"/>
                                        <p:tgtEl>
                                          <p:spTgt spid="103"/>
                                        </p:tgtEl>
                                        <p:attrNameLst>
                                          <p:attrName>ppt_x</p:attrName>
                                        </p:attrNameLst>
                                      </p:cBhvr>
                                      <p:tavLst>
                                        <p:tav tm="0">
                                          <p:val>
                                            <p:strVal val="#ppt_x"/>
                                          </p:val>
                                        </p:tav>
                                        <p:tav tm="100000">
                                          <p:val>
                                            <p:strVal val="#ppt_x"/>
                                          </p:val>
                                        </p:tav>
                                      </p:tavLst>
                                    </p:anim>
                                    <p:anim calcmode="lin" valueType="num">
                                      <p:cBhvr additive="base">
                                        <p:cTn id="24" dur="500" fill="hold"/>
                                        <p:tgtEl>
                                          <p:spTgt spid="10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500" fill="hold"/>
                                        <p:tgtEl>
                                          <p:spTgt spid="104"/>
                                        </p:tgtEl>
                                        <p:attrNameLst>
                                          <p:attrName>ppt_x</p:attrName>
                                        </p:attrNameLst>
                                      </p:cBhvr>
                                      <p:tavLst>
                                        <p:tav tm="0">
                                          <p:val>
                                            <p:strVal val="#ppt_x"/>
                                          </p:val>
                                        </p:tav>
                                        <p:tav tm="100000">
                                          <p:val>
                                            <p:strVal val="#ppt_x"/>
                                          </p:val>
                                        </p:tav>
                                      </p:tavLst>
                                    </p:anim>
                                    <p:anim calcmode="lin" valueType="num">
                                      <p:cBhvr additive="base">
                                        <p:cTn id="28" dur="500" fill="hold"/>
                                        <p:tgtEl>
                                          <p:spTgt spid="104"/>
                                        </p:tgtEl>
                                        <p:attrNameLst>
                                          <p:attrName>ppt_y</p:attrName>
                                        </p:attrNameLst>
                                      </p:cBhvr>
                                      <p:tavLst>
                                        <p:tav tm="0">
                                          <p:val>
                                            <p:strVal val="1+#ppt_h/2"/>
                                          </p:val>
                                        </p:tav>
                                        <p:tav tm="100000">
                                          <p:val>
                                            <p:strVal val="#ppt_y"/>
                                          </p:val>
                                        </p:tav>
                                      </p:tavLst>
                                    </p:anim>
                                  </p:childTnLst>
                                </p:cTn>
                              </p:par>
                              <p:par>
                                <p:cTn id="29" presetID="32" presetClass="emph" presetSubtype="0" fill="hold" nodeType="withEffect">
                                  <p:stCondLst>
                                    <p:cond delay="0"/>
                                  </p:stCondLst>
                                  <p:childTnLst>
                                    <p:animRot by="120000">
                                      <p:cBhvr>
                                        <p:cTn id="30" dur="250" fill="hold">
                                          <p:stCondLst>
                                            <p:cond delay="0"/>
                                          </p:stCondLst>
                                        </p:cTn>
                                        <p:tgtEl>
                                          <p:spTgt spid="90"/>
                                        </p:tgtEl>
                                        <p:attrNameLst>
                                          <p:attrName>r</p:attrName>
                                        </p:attrNameLst>
                                      </p:cBhvr>
                                    </p:animRot>
                                    <p:animRot by="-240000">
                                      <p:cBhvr>
                                        <p:cTn id="31" dur="500" fill="hold">
                                          <p:stCondLst>
                                            <p:cond delay="500"/>
                                          </p:stCondLst>
                                        </p:cTn>
                                        <p:tgtEl>
                                          <p:spTgt spid="90"/>
                                        </p:tgtEl>
                                        <p:attrNameLst>
                                          <p:attrName>r</p:attrName>
                                        </p:attrNameLst>
                                      </p:cBhvr>
                                    </p:animRot>
                                    <p:animRot by="240000">
                                      <p:cBhvr>
                                        <p:cTn id="32" dur="500" fill="hold">
                                          <p:stCondLst>
                                            <p:cond delay="1000"/>
                                          </p:stCondLst>
                                        </p:cTn>
                                        <p:tgtEl>
                                          <p:spTgt spid="90"/>
                                        </p:tgtEl>
                                        <p:attrNameLst>
                                          <p:attrName>r</p:attrName>
                                        </p:attrNameLst>
                                      </p:cBhvr>
                                    </p:animRot>
                                    <p:animRot by="-240000">
                                      <p:cBhvr>
                                        <p:cTn id="33" dur="500" fill="hold">
                                          <p:stCondLst>
                                            <p:cond delay="1500"/>
                                          </p:stCondLst>
                                        </p:cTn>
                                        <p:tgtEl>
                                          <p:spTgt spid="90"/>
                                        </p:tgtEl>
                                        <p:attrNameLst>
                                          <p:attrName>r</p:attrName>
                                        </p:attrNameLst>
                                      </p:cBhvr>
                                    </p:animRot>
                                    <p:animRot by="120000">
                                      <p:cBhvr>
                                        <p:cTn id="34" dur="500" fill="hold">
                                          <p:stCondLst>
                                            <p:cond delay="20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3">
            <a:extLst>
              <a:ext uri="{FF2B5EF4-FFF2-40B4-BE49-F238E27FC236}">
                <a16:creationId xmlns:a16="http://schemas.microsoft.com/office/drawing/2014/main" id="{700C5FE5-C1F1-40C1-9865-FC181BB0FD44}"/>
              </a:ext>
            </a:extLst>
          </p:cNvPr>
          <p:cNvGrpSpPr/>
          <p:nvPr/>
        </p:nvGrpSpPr>
        <p:grpSpPr>
          <a:xfrm rot="21168012">
            <a:off x="884570" y="66217"/>
            <a:ext cx="1119391" cy="997329"/>
            <a:chOff x="1411309" y="921917"/>
            <a:chExt cx="4912289" cy="4537496"/>
          </a:xfrm>
        </p:grpSpPr>
        <p:sp>
          <p:nvSpPr>
            <p:cNvPr id="16" name="椭圆 14">
              <a:extLst>
                <a:ext uri="{FF2B5EF4-FFF2-40B4-BE49-F238E27FC236}">
                  <a16:creationId xmlns:a16="http://schemas.microsoft.com/office/drawing/2014/main" id="{3C58DFB3-6423-4A6E-BDC1-4A235FF0A667}"/>
                </a:ext>
              </a:extLst>
            </p:cNvPr>
            <p:cNvSpPr/>
            <p:nvPr/>
          </p:nvSpPr>
          <p:spPr>
            <a:xfrm>
              <a:off x="1411309" y="921917"/>
              <a:ext cx="4537496" cy="4537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字魂35号-经典雅黑"/>
                <a:ea typeface="宋体" panose="02010600030101010101" pitchFamily="2" charset="-122"/>
                <a:sym typeface="Arial"/>
              </a:endParaRPr>
            </a:p>
          </p:txBody>
        </p:sp>
        <p:grpSp>
          <p:nvGrpSpPr>
            <p:cNvPr id="17" name="组合 15">
              <a:extLst>
                <a:ext uri="{FF2B5EF4-FFF2-40B4-BE49-F238E27FC236}">
                  <a16:creationId xmlns:a16="http://schemas.microsoft.com/office/drawing/2014/main" id="{42AA93CD-4E02-4367-B0BD-7745DA53FFA0}"/>
                </a:ext>
              </a:extLst>
            </p:cNvPr>
            <p:cNvGrpSpPr/>
            <p:nvPr/>
          </p:nvGrpSpPr>
          <p:grpSpPr>
            <a:xfrm>
              <a:off x="1647093" y="1157701"/>
              <a:ext cx="4676505" cy="4065928"/>
              <a:chOff x="1647093" y="1157701"/>
              <a:chExt cx="4676505" cy="4065928"/>
            </a:xfrm>
          </p:grpSpPr>
          <p:sp>
            <p:nvSpPr>
              <p:cNvPr id="18" name="椭圆 16">
                <a:extLst>
                  <a:ext uri="{FF2B5EF4-FFF2-40B4-BE49-F238E27FC236}">
                    <a16:creationId xmlns:a16="http://schemas.microsoft.com/office/drawing/2014/main" id="{A4E9C68C-6756-4BBA-90A6-BFEC8208B95A}"/>
                  </a:ext>
                </a:extLst>
              </p:cNvPr>
              <p:cNvSpPr/>
              <p:nvPr/>
            </p:nvSpPr>
            <p:spPr>
              <a:xfrm>
                <a:off x="1647093" y="1157701"/>
                <a:ext cx="4065928" cy="4065928"/>
              </a:xfrm>
              <a:prstGeom prst="ellipse">
                <a:avLst/>
              </a:prstGeom>
              <a:noFill/>
              <a:ln w="28575">
                <a:solidFill>
                  <a:srgbClr val="4D27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字魂35号-经典雅黑"/>
                  <a:ea typeface="宋体" panose="02010600030101010101" pitchFamily="2" charset="-122"/>
                  <a:sym typeface="Arial"/>
                </a:endParaRPr>
              </a:p>
            </p:txBody>
          </p:sp>
          <p:sp>
            <p:nvSpPr>
              <p:cNvPr id="19" name="等腰三角形 17">
                <a:extLst>
                  <a:ext uri="{FF2B5EF4-FFF2-40B4-BE49-F238E27FC236}">
                    <a16:creationId xmlns:a16="http://schemas.microsoft.com/office/drawing/2014/main" id="{66A18FC2-B2E7-403E-AA52-D773645B1CE4}"/>
                  </a:ext>
                </a:extLst>
              </p:cNvPr>
              <p:cNvSpPr/>
              <p:nvPr/>
            </p:nvSpPr>
            <p:spPr>
              <a:xfrm rot="6147411">
                <a:off x="5904658" y="2721610"/>
                <a:ext cx="348503" cy="489376"/>
              </a:xfrm>
              <a:prstGeom prst="triangle">
                <a:avLst>
                  <a:gd name="adj" fmla="val 6313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zh-CN" altLang="en-US">
                  <a:solidFill>
                    <a:prstClr val="white"/>
                  </a:solidFill>
                  <a:latin typeface="字魂35号-经典雅黑"/>
                  <a:ea typeface="宋体" panose="02010600030101010101" pitchFamily="2" charset="-122"/>
                  <a:sym typeface="Arial"/>
                </a:endParaRPr>
              </a:p>
            </p:txBody>
          </p:sp>
        </p:grpSp>
      </p:grpSp>
      <p:grpSp>
        <p:nvGrpSpPr>
          <p:cNvPr id="20" name="组合 1">
            <a:extLst>
              <a:ext uri="{FF2B5EF4-FFF2-40B4-BE49-F238E27FC236}">
                <a16:creationId xmlns:a16="http://schemas.microsoft.com/office/drawing/2014/main" id="{B262F86F-FFAF-4DCF-86C3-3227103E24E4}"/>
              </a:ext>
            </a:extLst>
          </p:cNvPr>
          <p:cNvGrpSpPr/>
          <p:nvPr/>
        </p:nvGrpSpPr>
        <p:grpSpPr>
          <a:xfrm>
            <a:off x="1574276" y="104827"/>
            <a:ext cx="9617413" cy="782435"/>
            <a:chOff x="1305482" y="2213477"/>
            <a:chExt cx="3838375" cy="684264"/>
          </a:xfrm>
        </p:grpSpPr>
        <p:sp>
          <p:nvSpPr>
            <p:cNvPr id="21" name="矩形: 圆角 15">
              <a:extLst>
                <a:ext uri="{FF2B5EF4-FFF2-40B4-BE49-F238E27FC236}">
                  <a16:creationId xmlns:a16="http://schemas.microsoft.com/office/drawing/2014/main" id="{38556291-7148-4EDF-BC74-65ED56A17390}"/>
                </a:ext>
              </a:extLst>
            </p:cNvPr>
            <p:cNvSpPr/>
            <p:nvPr/>
          </p:nvSpPr>
          <p:spPr>
            <a:xfrm>
              <a:off x="1305482" y="2213477"/>
              <a:ext cx="3838375" cy="61689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字魂35号-经典雅黑"/>
                <a:ea typeface="宋体" panose="02010600030101010101" pitchFamily="2" charset="-122"/>
                <a:sym typeface="Arial"/>
              </a:endParaRPr>
            </a:p>
          </p:txBody>
        </p:sp>
        <p:sp>
          <p:nvSpPr>
            <p:cNvPr id="22" name="矩形: 圆角 27">
              <a:extLst>
                <a:ext uri="{FF2B5EF4-FFF2-40B4-BE49-F238E27FC236}">
                  <a16:creationId xmlns:a16="http://schemas.microsoft.com/office/drawing/2014/main" id="{616A18BA-E249-48B8-9B75-2E96BB98D217}"/>
                </a:ext>
              </a:extLst>
            </p:cNvPr>
            <p:cNvSpPr/>
            <p:nvPr/>
          </p:nvSpPr>
          <p:spPr>
            <a:xfrm>
              <a:off x="1348997" y="2285741"/>
              <a:ext cx="3761772" cy="612000"/>
            </a:xfrm>
            <a:prstGeom prst="roundRect">
              <a:avLst>
                <a:gd name="adj" fmla="val 50000"/>
              </a:avLst>
            </a:prstGeom>
            <a:noFill/>
            <a:ln w="28575">
              <a:solidFill>
                <a:srgbClr val="4D27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字魂35号-经典雅黑"/>
                <a:ea typeface="宋体" panose="02010600030101010101" pitchFamily="2" charset="-122"/>
                <a:sym typeface="Arial"/>
              </a:endParaRPr>
            </a:p>
          </p:txBody>
        </p:sp>
      </p:grpSp>
      <p:sp>
        <p:nvSpPr>
          <p:cNvPr id="23" name="Google Shape;697;p24">
            <a:extLst>
              <a:ext uri="{FF2B5EF4-FFF2-40B4-BE49-F238E27FC236}">
                <a16:creationId xmlns:a16="http://schemas.microsoft.com/office/drawing/2014/main" id="{B12E2F0E-FB70-4869-9493-47F8823318F9}"/>
              </a:ext>
            </a:extLst>
          </p:cNvPr>
          <p:cNvSpPr txBox="1">
            <a:spLocks/>
          </p:cNvSpPr>
          <p:nvPr/>
        </p:nvSpPr>
        <p:spPr>
          <a:xfrm flipH="1">
            <a:off x="3164112" y="64647"/>
            <a:ext cx="6131715"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r>
              <a:rPr lang="en-US" sz="4400" b="1" kern="0" dirty="0" err="1">
                <a:solidFill>
                  <a:srgbClr val="FF0000"/>
                </a:solidFill>
                <a:latin typeface="Calibri" panose="020F0502020204030204" pitchFamily="34" charset="0"/>
                <a:cs typeface="Calibri" panose="020F0502020204030204" pitchFamily="34" charset="0"/>
              </a:rPr>
              <a:t>Câu</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ứng</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dụng</a:t>
            </a:r>
            <a:endParaRPr lang="en-US" sz="4400" b="1" kern="0" dirty="0">
              <a:solidFill>
                <a:srgbClr val="FF0000"/>
              </a:solidFill>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3DF04EED-EEE7-4106-A59E-385611DF2960}"/>
              </a:ext>
            </a:extLst>
          </p:cNvPr>
          <p:cNvPicPr>
            <a:picLocks noChangeAspect="1"/>
          </p:cNvPicPr>
          <p:nvPr/>
        </p:nvPicPr>
        <p:blipFill>
          <a:blip r:embed="rId2"/>
          <a:stretch>
            <a:fillRect/>
          </a:stretch>
        </p:blipFill>
        <p:spPr>
          <a:xfrm>
            <a:off x="1118523" y="217287"/>
            <a:ext cx="509568" cy="663136"/>
          </a:xfrm>
          <a:prstGeom prst="rect">
            <a:avLst/>
          </a:prstGeom>
        </p:spPr>
      </p:pic>
      <p:pic>
        <p:nvPicPr>
          <p:cNvPr id="3074" name="Picture 2" descr="https://f48-zpg-r.zdn.vn/2525195748866123984/4fc4f27f26a8faf6a3b9.jpg">
            <a:extLst>
              <a:ext uri="{FF2B5EF4-FFF2-40B4-BE49-F238E27FC236}">
                <a16:creationId xmlns:a16="http://schemas.microsoft.com/office/drawing/2014/main" id="{C03D56E1-352B-4080-8E22-ECD79204C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54" y="2660375"/>
            <a:ext cx="11518491" cy="1429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430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AAFC0278-E555-4526-93F4-AB6D8C72BA70}"/>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grpSp>
        <p:nvGrpSpPr>
          <p:cNvPr id="3" name="Group 2">
            <a:extLst>
              <a:ext uri="{FF2B5EF4-FFF2-40B4-BE49-F238E27FC236}">
                <a16:creationId xmlns:a16="http://schemas.microsoft.com/office/drawing/2014/main" id="{477590D8-473D-4041-BD7B-84F3ED8A18C2}"/>
              </a:ext>
            </a:extLst>
          </p:cNvPr>
          <p:cNvGrpSpPr/>
          <p:nvPr/>
        </p:nvGrpSpPr>
        <p:grpSpPr>
          <a:xfrm>
            <a:off x="515999" y="0"/>
            <a:ext cx="4312587" cy="1053525"/>
            <a:chOff x="515999" y="0"/>
            <a:chExt cx="4312587" cy="1053525"/>
          </a:xfrm>
        </p:grpSpPr>
        <p:sp>
          <p:nvSpPr>
            <p:cNvPr id="4" name="Rectangle: Rounded Corners 10">
              <a:extLst>
                <a:ext uri="{FF2B5EF4-FFF2-40B4-BE49-F238E27FC236}">
                  <a16:creationId xmlns:a16="http://schemas.microsoft.com/office/drawing/2014/main" id="{D7C3A354-26BB-457D-96E8-DC369F6A72CE}"/>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5" name="TextBox 4">
              <a:extLst>
                <a:ext uri="{FF2B5EF4-FFF2-40B4-BE49-F238E27FC236}">
                  <a16:creationId xmlns:a16="http://schemas.microsoft.com/office/drawing/2014/main" id="{F5135A73-6FE7-447A-A2BA-39417880445D}"/>
                </a:ext>
              </a:extLst>
            </p:cNvPr>
            <p:cNvSpPr txBox="1"/>
            <p:nvPr/>
          </p:nvSpPr>
          <p:spPr>
            <a:xfrm>
              <a:off x="1804249" y="407194"/>
              <a:ext cx="2920151" cy="646331"/>
            </a:xfrm>
            <a:prstGeom prst="rect">
              <a:avLst/>
            </a:prstGeom>
            <a:noFill/>
          </p:spPr>
          <p:txBody>
            <a:bodyPr wrap="square" rtlCol="0">
              <a:spAutoFit/>
            </a:bodyPr>
            <a:lstStyle/>
            <a:p>
              <a:pPr>
                <a:defRPr/>
              </a:pPr>
              <a:r>
                <a:rPr lang="en-US" sz="3600" b="1" dirty="0" err="1">
                  <a:ln w="0"/>
                  <a:solidFill>
                    <a:srgbClr val="4C7716"/>
                  </a:solidFill>
                  <a:ea typeface="LNTH-LuoLuoNotangYuanTi 1"/>
                  <a:cs typeface="LNTH-LuoLuoNotangYuanTi 1" pitchFamily="2" charset="-128"/>
                </a:rPr>
                <a:t>Cùng</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tìm</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hiểu</a:t>
              </a:r>
              <a:endParaRPr lang="en-US" sz="3600" b="1" dirty="0">
                <a:ln w="0"/>
                <a:solidFill>
                  <a:srgbClr val="4C7716"/>
                </a:solidFill>
                <a:ea typeface="LNTH-LuoLuoNotangYuanTi 1"/>
                <a:cs typeface="LNTH-LuoLuoNotangYuanTi 1" pitchFamily="2" charset="-128"/>
              </a:endParaRPr>
            </a:p>
          </p:txBody>
        </p:sp>
        <p:pic>
          <p:nvPicPr>
            <p:cNvPr id="6" name="Picture 5" descr="A snail on a leaf&#10;&#10;Description automatically generated with low confidence">
              <a:extLst>
                <a:ext uri="{FF2B5EF4-FFF2-40B4-BE49-F238E27FC236}">
                  <a16:creationId xmlns:a16="http://schemas.microsoft.com/office/drawing/2014/main" id="{2F75A358-AFF0-409D-8452-EFF8776F21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7" name="Group 6">
            <a:extLst>
              <a:ext uri="{FF2B5EF4-FFF2-40B4-BE49-F238E27FC236}">
                <a16:creationId xmlns:a16="http://schemas.microsoft.com/office/drawing/2014/main" id="{12946230-2F7B-4820-A068-FE7827A0592F}"/>
              </a:ext>
            </a:extLst>
          </p:cNvPr>
          <p:cNvGrpSpPr/>
          <p:nvPr/>
        </p:nvGrpSpPr>
        <p:grpSpPr>
          <a:xfrm>
            <a:off x="2513285" y="3856244"/>
            <a:ext cx="7165419" cy="2124000"/>
            <a:chOff x="2511839" y="1033472"/>
            <a:chExt cx="7165419" cy="2124000"/>
          </a:xfrm>
        </p:grpSpPr>
        <p:pic>
          <p:nvPicPr>
            <p:cNvPr id="8" name="Picture 7">
              <a:extLst>
                <a:ext uri="{FF2B5EF4-FFF2-40B4-BE49-F238E27FC236}">
                  <a16:creationId xmlns:a16="http://schemas.microsoft.com/office/drawing/2014/main" id="{EE3392D1-D148-46FE-815B-1A73A1A62644}"/>
                </a:ext>
              </a:extLst>
            </p:cNvPr>
            <p:cNvPicPr>
              <a:picLocks noChangeAspect="1"/>
            </p:cNvPicPr>
            <p:nvPr/>
          </p:nvPicPr>
          <p:blipFill>
            <a:blip r:embed="rId3"/>
            <a:stretch>
              <a:fillRect/>
            </a:stretch>
          </p:blipFill>
          <p:spPr>
            <a:xfrm>
              <a:off x="2511839" y="1033472"/>
              <a:ext cx="7165419" cy="2124000"/>
            </a:xfrm>
            <a:prstGeom prst="rect">
              <a:avLst/>
            </a:prstGeom>
          </p:spPr>
        </p:pic>
        <p:sp>
          <p:nvSpPr>
            <p:cNvPr id="9" name="TextBox 8">
              <a:extLst>
                <a:ext uri="{FF2B5EF4-FFF2-40B4-BE49-F238E27FC236}">
                  <a16:creationId xmlns:a16="http://schemas.microsoft.com/office/drawing/2014/main" id="{61CA7304-0D7D-44A5-B4F6-B6F2F6177F8E}"/>
                </a:ext>
              </a:extLst>
            </p:cNvPr>
            <p:cNvSpPr txBox="1"/>
            <p:nvPr/>
          </p:nvSpPr>
          <p:spPr>
            <a:xfrm>
              <a:off x="2810960" y="1771145"/>
              <a:ext cx="6039002" cy="1077218"/>
            </a:xfrm>
            <a:prstGeom prst="rect">
              <a:avLst/>
            </a:prstGeom>
            <a:noFill/>
          </p:spPr>
          <p:txBody>
            <a:bodyPr wrap="square" rtlCol="0">
              <a:spAutoFit/>
            </a:bodyPr>
            <a:lstStyle/>
            <a:p>
              <a:pPr algn="ctr">
                <a:defRPr/>
              </a:pPr>
              <a:r>
                <a:rPr lang="en-US" sz="3200" dirty="0" err="1">
                  <a:solidFill>
                    <a:srgbClr val="FF0066"/>
                  </a:solidFill>
                </a:rPr>
                <a:t>Trong</a:t>
              </a:r>
              <a:r>
                <a:rPr lang="en-US" sz="3200" dirty="0">
                  <a:solidFill>
                    <a:srgbClr val="FF0066"/>
                  </a:solidFill>
                </a:rPr>
                <a:t> </a:t>
              </a:r>
              <a:r>
                <a:rPr lang="en-US" sz="3200" dirty="0" err="1">
                  <a:solidFill>
                    <a:srgbClr val="FF0066"/>
                  </a:solidFill>
                </a:rPr>
                <a:t>câu</a:t>
              </a:r>
              <a:r>
                <a:rPr lang="en-US" sz="3200" dirty="0">
                  <a:solidFill>
                    <a:srgbClr val="FF0066"/>
                  </a:solidFill>
                </a:rPr>
                <a:t> </a:t>
              </a:r>
              <a:r>
                <a:rPr lang="en-US" sz="3200" dirty="0" err="1">
                  <a:solidFill>
                    <a:srgbClr val="FF0066"/>
                  </a:solidFill>
                </a:rPr>
                <a:t>ứng</a:t>
              </a:r>
              <a:r>
                <a:rPr lang="en-US" sz="3200" dirty="0">
                  <a:solidFill>
                    <a:srgbClr val="FF0066"/>
                  </a:solidFill>
                </a:rPr>
                <a:t> </a:t>
              </a:r>
              <a:r>
                <a:rPr lang="en-US" sz="3200" dirty="0" err="1">
                  <a:solidFill>
                    <a:srgbClr val="FF0066"/>
                  </a:solidFill>
                </a:rPr>
                <a:t>dụng</a:t>
              </a:r>
              <a:r>
                <a:rPr lang="en-US" sz="3200" dirty="0">
                  <a:solidFill>
                    <a:srgbClr val="FF0066"/>
                  </a:solidFill>
                </a:rPr>
                <a:t> </a:t>
              </a:r>
              <a:r>
                <a:rPr lang="en-US" sz="3200" dirty="0" err="1">
                  <a:solidFill>
                    <a:srgbClr val="FF0066"/>
                  </a:solidFill>
                </a:rPr>
                <a:t>trên</a:t>
              </a:r>
              <a:r>
                <a:rPr lang="en-US" sz="3200" dirty="0">
                  <a:solidFill>
                    <a:srgbClr val="FF0066"/>
                  </a:solidFill>
                </a:rPr>
                <a:t>, </a:t>
              </a:r>
              <a:r>
                <a:rPr lang="en-US" sz="3200" dirty="0" err="1">
                  <a:solidFill>
                    <a:srgbClr val="FF0066"/>
                  </a:solidFill>
                </a:rPr>
                <a:t>chữ</a:t>
              </a:r>
              <a:r>
                <a:rPr lang="en-US" sz="3200" dirty="0">
                  <a:solidFill>
                    <a:srgbClr val="FF0066"/>
                  </a:solidFill>
                </a:rPr>
                <a:t> </a:t>
              </a:r>
              <a:r>
                <a:rPr lang="en-US" sz="3200" dirty="0" err="1">
                  <a:solidFill>
                    <a:srgbClr val="FF0066"/>
                  </a:solidFill>
                </a:rPr>
                <a:t>nào</a:t>
              </a:r>
              <a:r>
                <a:rPr lang="en-US" sz="3200" dirty="0">
                  <a:solidFill>
                    <a:srgbClr val="FF0066"/>
                  </a:solidFill>
                </a:rPr>
                <a:t> </a:t>
              </a:r>
              <a:r>
                <a:rPr lang="en-US" sz="3200" dirty="0" err="1">
                  <a:solidFill>
                    <a:srgbClr val="FF0066"/>
                  </a:solidFill>
                </a:rPr>
                <a:t>được</a:t>
              </a:r>
              <a:r>
                <a:rPr lang="en-US" sz="3200" dirty="0">
                  <a:solidFill>
                    <a:srgbClr val="FF0066"/>
                  </a:solidFill>
                </a:rPr>
                <a:t> </a:t>
              </a:r>
              <a:r>
                <a:rPr lang="en-US" sz="3200" dirty="0" err="1">
                  <a:solidFill>
                    <a:srgbClr val="FF0066"/>
                  </a:solidFill>
                </a:rPr>
                <a:t>viết</a:t>
              </a:r>
              <a:r>
                <a:rPr lang="en-US" sz="3200" dirty="0">
                  <a:solidFill>
                    <a:srgbClr val="FF0066"/>
                  </a:solidFill>
                </a:rPr>
                <a:t> </a:t>
              </a:r>
              <a:r>
                <a:rPr lang="en-US" sz="3200" dirty="0" err="1">
                  <a:solidFill>
                    <a:srgbClr val="FF0066"/>
                  </a:solidFill>
                </a:rPr>
                <a:t>hoa</a:t>
              </a:r>
              <a:r>
                <a:rPr lang="en-US" sz="3200" dirty="0">
                  <a:solidFill>
                    <a:srgbClr val="FF0066"/>
                  </a:solidFill>
                </a:rPr>
                <a:t>? </a:t>
              </a:r>
              <a:r>
                <a:rPr lang="en-US" sz="3200" dirty="0" err="1">
                  <a:solidFill>
                    <a:srgbClr val="FF0066"/>
                  </a:solidFill>
                </a:rPr>
                <a:t>Vì</a:t>
              </a:r>
              <a:r>
                <a:rPr lang="en-US" sz="3200" dirty="0">
                  <a:solidFill>
                    <a:srgbClr val="FF0066"/>
                  </a:solidFill>
                </a:rPr>
                <a:t> </a:t>
              </a:r>
              <a:r>
                <a:rPr lang="en-US" sz="3200" dirty="0" err="1">
                  <a:solidFill>
                    <a:srgbClr val="FF0066"/>
                  </a:solidFill>
                </a:rPr>
                <a:t>sao</a:t>
              </a:r>
              <a:r>
                <a:rPr lang="en-US" sz="3200" dirty="0">
                  <a:solidFill>
                    <a:srgbClr val="FF0066"/>
                  </a:solidFill>
                </a:rPr>
                <a:t>?</a:t>
              </a:r>
            </a:p>
          </p:txBody>
        </p:sp>
      </p:grpSp>
      <p:pic>
        <p:nvPicPr>
          <p:cNvPr id="12" name="Picture 2" descr="https://f48-zpg-r.zdn.vn/2525195748866123984/4fc4f27f26a8faf6a3b9.jpg">
            <a:extLst>
              <a:ext uri="{FF2B5EF4-FFF2-40B4-BE49-F238E27FC236}">
                <a16:creationId xmlns:a16="http://schemas.microsoft.com/office/drawing/2014/main" id="{8C8EEE88-EDC3-4BFE-9290-F874905CE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48" y="2081113"/>
            <a:ext cx="11518491" cy="1429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57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AAFC0278-E555-4526-93F4-AB6D8C72BA70}"/>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grpSp>
        <p:nvGrpSpPr>
          <p:cNvPr id="3" name="Group 2">
            <a:extLst>
              <a:ext uri="{FF2B5EF4-FFF2-40B4-BE49-F238E27FC236}">
                <a16:creationId xmlns:a16="http://schemas.microsoft.com/office/drawing/2014/main" id="{477590D8-473D-4041-BD7B-84F3ED8A18C2}"/>
              </a:ext>
            </a:extLst>
          </p:cNvPr>
          <p:cNvGrpSpPr/>
          <p:nvPr/>
        </p:nvGrpSpPr>
        <p:grpSpPr>
          <a:xfrm>
            <a:off x="515999" y="0"/>
            <a:ext cx="4331187" cy="1044000"/>
            <a:chOff x="515999" y="0"/>
            <a:chExt cx="4331187" cy="1044000"/>
          </a:xfrm>
        </p:grpSpPr>
        <p:sp>
          <p:nvSpPr>
            <p:cNvPr id="4" name="Rectangle: Rounded Corners 10">
              <a:extLst>
                <a:ext uri="{FF2B5EF4-FFF2-40B4-BE49-F238E27FC236}">
                  <a16:creationId xmlns:a16="http://schemas.microsoft.com/office/drawing/2014/main" id="{D7C3A354-26BB-457D-96E8-DC369F6A72CE}"/>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5" name="TextBox 4">
              <a:extLst>
                <a:ext uri="{FF2B5EF4-FFF2-40B4-BE49-F238E27FC236}">
                  <a16:creationId xmlns:a16="http://schemas.microsoft.com/office/drawing/2014/main" id="{F5135A73-6FE7-447A-A2BA-39417880445D}"/>
                </a:ext>
              </a:extLst>
            </p:cNvPr>
            <p:cNvSpPr txBox="1"/>
            <p:nvPr/>
          </p:nvSpPr>
          <p:spPr>
            <a:xfrm>
              <a:off x="1560904" y="456744"/>
              <a:ext cx="3286282" cy="584775"/>
            </a:xfrm>
            <a:prstGeom prst="rect">
              <a:avLst/>
            </a:prstGeom>
            <a:noFill/>
          </p:spPr>
          <p:txBody>
            <a:bodyPr wrap="square" rtlCol="0">
              <a:spAutoFit/>
            </a:bodyPr>
            <a:lstStyle/>
            <a:p>
              <a:pPr>
                <a:defRPr/>
              </a:pPr>
              <a:r>
                <a:rPr lang="en-US" sz="3200" b="1" dirty="0" err="1">
                  <a:ln w="0"/>
                  <a:solidFill>
                    <a:srgbClr val="4C7716"/>
                  </a:solidFill>
                  <a:ea typeface="LNTH-LuoLuoNotangYuanTi 1"/>
                  <a:cs typeface="LNTH-LuoLuoNotangYuanTi 1" pitchFamily="2" charset="-128"/>
                </a:rPr>
                <a:t>Viết</a:t>
              </a:r>
              <a:r>
                <a:rPr lang="en-US" sz="3200" b="1" dirty="0">
                  <a:ln w="0"/>
                  <a:solidFill>
                    <a:srgbClr val="4C7716"/>
                  </a:solidFill>
                  <a:ea typeface="LNTH-LuoLuoNotangYuanTi 1"/>
                  <a:cs typeface="LNTH-LuoLuoNotangYuanTi 1" pitchFamily="2" charset="-128"/>
                </a:rPr>
                <a:t> </a:t>
              </a:r>
              <a:r>
                <a:rPr lang="en-US" sz="3200" b="1" dirty="0" err="1">
                  <a:ln w="0"/>
                  <a:solidFill>
                    <a:srgbClr val="4C7716"/>
                  </a:solidFill>
                  <a:ea typeface="LNTH-LuoLuoNotangYuanTi 1"/>
                  <a:cs typeface="LNTH-LuoLuoNotangYuanTi 1" pitchFamily="2" charset="-128"/>
                </a:rPr>
                <a:t>câu</a:t>
              </a:r>
              <a:r>
                <a:rPr lang="en-US" sz="3200" b="1" dirty="0">
                  <a:ln w="0"/>
                  <a:solidFill>
                    <a:srgbClr val="4C7716"/>
                  </a:solidFill>
                  <a:ea typeface="LNTH-LuoLuoNotangYuanTi 1"/>
                  <a:cs typeface="LNTH-LuoLuoNotangYuanTi 1" pitchFamily="2" charset="-128"/>
                </a:rPr>
                <a:t> </a:t>
              </a:r>
              <a:r>
                <a:rPr lang="en-US" sz="3200" b="1" dirty="0" err="1">
                  <a:ln w="0"/>
                  <a:solidFill>
                    <a:srgbClr val="4C7716"/>
                  </a:solidFill>
                  <a:ea typeface="LNTH-LuoLuoNotangYuanTi 1"/>
                  <a:cs typeface="LNTH-LuoLuoNotangYuanTi 1" pitchFamily="2" charset="-128"/>
                </a:rPr>
                <a:t>ứng</a:t>
              </a:r>
              <a:r>
                <a:rPr lang="en-US" sz="3200" b="1" dirty="0">
                  <a:ln w="0"/>
                  <a:solidFill>
                    <a:srgbClr val="4C7716"/>
                  </a:solidFill>
                  <a:ea typeface="LNTH-LuoLuoNotangYuanTi 1"/>
                  <a:cs typeface="LNTH-LuoLuoNotangYuanTi 1" pitchFamily="2" charset="-128"/>
                </a:rPr>
                <a:t> </a:t>
              </a:r>
              <a:r>
                <a:rPr lang="en-US" sz="3200" b="1" dirty="0" err="1">
                  <a:ln w="0"/>
                  <a:solidFill>
                    <a:srgbClr val="4C7716"/>
                  </a:solidFill>
                  <a:ea typeface="LNTH-LuoLuoNotangYuanTi 1"/>
                  <a:cs typeface="LNTH-LuoLuoNotangYuanTi 1" pitchFamily="2" charset="-128"/>
                </a:rPr>
                <a:t>dụng</a:t>
              </a:r>
              <a:endParaRPr lang="en-US" sz="3200" b="1" dirty="0">
                <a:ln w="0"/>
                <a:solidFill>
                  <a:srgbClr val="4C7716"/>
                </a:solidFill>
                <a:ea typeface="LNTH-LuoLuoNotangYuanTi 1"/>
                <a:cs typeface="LNTH-LuoLuoNotangYuanTi 1" pitchFamily="2" charset="-128"/>
              </a:endParaRPr>
            </a:p>
          </p:txBody>
        </p:sp>
        <p:pic>
          <p:nvPicPr>
            <p:cNvPr id="6" name="Picture 5" descr="A snail on a leaf&#10;&#10;Description automatically generated with low confidence">
              <a:extLst>
                <a:ext uri="{FF2B5EF4-FFF2-40B4-BE49-F238E27FC236}">
                  <a16:creationId xmlns:a16="http://schemas.microsoft.com/office/drawing/2014/main" id="{2F75A358-AFF0-409D-8452-EFF8776F21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2" name="Group 11">
            <a:extLst>
              <a:ext uri="{FF2B5EF4-FFF2-40B4-BE49-F238E27FC236}">
                <a16:creationId xmlns:a16="http://schemas.microsoft.com/office/drawing/2014/main" id="{31BC24E5-CA1C-48C3-8627-BC5722F8FE57}"/>
              </a:ext>
            </a:extLst>
          </p:cNvPr>
          <p:cNvGrpSpPr/>
          <p:nvPr/>
        </p:nvGrpSpPr>
        <p:grpSpPr>
          <a:xfrm>
            <a:off x="7961607" y="-331059"/>
            <a:ext cx="3049243" cy="2706758"/>
            <a:chOff x="8640140" y="657069"/>
            <a:chExt cx="3420000" cy="3420000"/>
          </a:xfrm>
        </p:grpSpPr>
        <p:pic>
          <p:nvPicPr>
            <p:cNvPr id="13" name="Picture 12">
              <a:extLst>
                <a:ext uri="{FF2B5EF4-FFF2-40B4-BE49-F238E27FC236}">
                  <a16:creationId xmlns:a16="http://schemas.microsoft.com/office/drawing/2014/main" id="{FCAF4C98-AA2A-4D30-ABA1-24B7F9F97DBD}"/>
                </a:ext>
              </a:extLst>
            </p:cNvPr>
            <p:cNvPicPr>
              <a:picLocks noChangeAspect="1"/>
            </p:cNvPicPr>
            <p:nvPr/>
          </p:nvPicPr>
          <p:blipFill>
            <a:blip r:embed="rId4"/>
            <a:stretch>
              <a:fillRect/>
            </a:stretch>
          </p:blipFill>
          <p:spPr>
            <a:xfrm>
              <a:off x="8640140" y="657069"/>
              <a:ext cx="3420000" cy="3420000"/>
            </a:xfrm>
            <a:prstGeom prst="rect">
              <a:avLst/>
            </a:prstGeom>
          </p:spPr>
        </p:pic>
        <p:sp>
          <p:nvSpPr>
            <p:cNvPr id="14" name="TextBox 13">
              <a:extLst>
                <a:ext uri="{FF2B5EF4-FFF2-40B4-BE49-F238E27FC236}">
                  <a16:creationId xmlns:a16="http://schemas.microsoft.com/office/drawing/2014/main" id="{1A434DC1-88FE-4EC5-AC4F-2E55E8A3758B}"/>
                </a:ext>
              </a:extLst>
            </p:cNvPr>
            <p:cNvSpPr txBox="1"/>
            <p:nvPr/>
          </p:nvSpPr>
          <p:spPr>
            <a:xfrm>
              <a:off x="9299646" y="1829718"/>
              <a:ext cx="2061507" cy="1120891"/>
            </a:xfrm>
            <a:prstGeom prst="rect">
              <a:avLst/>
            </a:prstGeom>
            <a:noFill/>
          </p:spPr>
          <p:txBody>
            <a:bodyPr wrap="square" rtlCol="0">
              <a:spAutoFit/>
            </a:bodyPr>
            <a:lstStyle/>
            <a:p>
              <a:pPr algn="ctr">
                <a:defRPr/>
              </a:pPr>
              <a:r>
                <a:rPr lang="en-US" sz="2800" b="1" dirty="0" err="1">
                  <a:solidFill>
                    <a:srgbClr val="ED2525"/>
                  </a:solidFill>
                </a:rPr>
                <a:t>Viết</a:t>
              </a:r>
              <a:r>
                <a:rPr lang="en-US" sz="2800" b="1" dirty="0">
                  <a:solidFill>
                    <a:srgbClr val="ED2525"/>
                  </a:solidFill>
                </a:rPr>
                <a:t> </a:t>
              </a:r>
              <a:r>
                <a:rPr lang="en-US" sz="2800" b="1" dirty="0" err="1">
                  <a:solidFill>
                    <a:srgbClr val="ED2525"/>
                  </a:solidFill>
                </a:rPr>
                <a:t>vào</a:t>
              </a:r>
              <a:r>
                <a:rPr lang="en-US" sz="2800" b="1" dirty="0">
                  <a:solidFill>
                    <a:srgbClr val="ED2525"/>
                  </a:solidFill>
                </a:rPr>
                <a:t> </a:t>
              </a:r>
              <a:r>
                <a:rPr lang="en-US" sz="2800" b="1" dirty="0" err="1">
                  <a:solidFill>
                    <a:srgbClr val="ED2525"/>
                  </a:solidFill>
                </a:rPr>
                <a:t>vở</a:t>
              </a:r>
              <a:r>
                <a:rPr lang="en-US" sz="2800" b="1" dirty="0">
                  <a:solidFill>
                    <a:srgbClr val="ED2525"/>
                  </a:solidFill>
                </a:rPr>
                <a:t> </a:t>
              </a:r>
              <a:r>
                <a:rPr lang="en-US" sz="2800" b="1" dirty="0" err="1">
                  <a:solidFill>
                    <a:srgbClr val="ED2525"/>
                  </a:solidFill>
                </a:rPr>
                <a:t>tập</a:t>
              </a:r>
              <a:r>
                <a:rPr lang="en-US" sz="2800" b="1" dirty="0">
                  <a:solidFill>
                    <a:srgbClr val="ED2525"/>
                  </a:solidFill>
                </a:rPr>
                <a:t> </a:t>
              </a:r>
              <a:r>
                <a:rPr lang="en-US" sz="2800" b="1" dirty="0" err="1">
                  <a:solidFill>
                    <a:srgbClr val="ED2525"/>
                  </a:solidFill>
                </a:rPr>
                <a:t>viết</a:t>
              </a:r>
              <a:endParaRPr lang="en-US" sz="2800" b="1" dirty="0">
                <a:solidFill>
                  <a:srgbClr val="ED2525"/>
                </a:solidFill>
              </a:endParaRPr>
            </a:p>
          </p:txBody>
        </p:sp>
      </p:grpSp>
      <p:grpSp>
        <p:nvGrpSpPr>
          <p:cNvPr id="15" name="Group 14">
            <a:extLst>
              <a:ext uri="{FF2B5EF4-FFF2-40B4-BE49-F238E27FC236}">
                <a16:creationId xmlns:a16="http://schemas.microsoft.com/office/drawing/2014/main" id="{D2D05CB5-EB5F-47FA-8486-B5EF4F7A01F3}"/>
              </a:ext>
            </a:extLst>
          </p:cNvPr>
          <p:cNvGrpSpPr/>
          <p:nvPr/>
        </p:nvGrpSpPr>
        <p:grpSpPr>
          <a:xfrm>
            <a:off x="9645444" y="3608998"/>
            <a:ext cx="1970465" cy="2960429"/>
            <a:chOff x="8966239" y="2223000"/>
            <a:chExt cx="2709761" cy="4176000"/>
          </a:xfrm>
        </p:grpSpPr>
        <p:pic>
          <p:nvPicPr>
            <p:cNvPr id="16" name="Picture 15">
              <a:extLst>
                <a:ext uri="{FF2B5EF4-FFF2-40B4-BE49-F238E27FC236}">
                  <a16:creationId xmlns:a16="http://schemas.microsoft.com/office/drawing/2014/main" id="{54780DD3-0916-465D-BF77-7D0B2ECE1078}"/>
                </a:ext>
              </a:extLst>
            </p:cNvPr>
            <p:cNvPicPr>
              <a:picLocks noChangeAspect="1"/>
            </p:cNvPicPr>
            <p:nvPr/>
          </p:nvPicPr>
          <p:blipFill>
            <a:blip r:embed="rId5"/>
            <a:stretch>
              <a:fillRect/>
            </a:stretch>
          </p:blipFill>
          <p:spPr>
            <a:xfrm>
              <a:off x="8966239" y="2223000"/>
              <a:ext cx="2709761" cy="4176000"/>
            </a:xfrm>
            <a:prstGeom prst="rect">
              <a:avLst/>
            </a:prstGeom>
          </p:spPr>
        </p:pic>
        <p:pic>
          <p:nvPicPr>
            <p:cNvPr id="17" name="图片 9">
              <a:extLst>
                <a:ext uri="{FF2B5EF4-FFF2-40B4-BE49-F238E27FC236}">
                  <a16:creationId xmlns:a16="http://schemas.microsoft.com/office/drawing/2014/main" id="{D60E21F9-1721-4497-8067-0388CB9A3C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7012" y="4965678"/>
              <a:ext cx="680520" cy="680520"/>
            </a:xfrm>
            <a:prstGeom prst="rect">
              <a:avLst/>
            </a:prstGeom>
          </p:spPr>
        </p:pic>
      </p:grpSp>
      <p:grpSp>
        <p:nvGrpSpPr>
          <p:cNvPr id="18" name="Group 17">
            <a:extLst>
              <a:ext uri="{FF2B5EF4-FFF2-40B4-BE49-F238E27FC236}">
                <a16:creationId xmlns:a16="http://schemas.microsoft.com/office/drawing/2014/main" id="{D4951687-982F-4766-84F6-A7E769E965BD}"/>
              </a:ext>
            </a:extLst>
          </p:cNvPr>
          <p:cNvGrpSpPr/>
          <p:nvPr/>
        </p:nvGrpSpPr>
        <p:grpSpPr>
          <a:xfrm>
            <a:off x="1452866" y="3476941"/>
            <a:ext cx="2799190" cy="2960428"/>
            <a:chOff x="0" y="3798000"/>
            <a:chExt cx="2953684" cy="3060000"/>
          </a:xfrm>
        </p:grpSpPr>
        <p:pic>
          <p:nvPicPr>
            <p:cNvPr id="19" name="Picture 18" descr="Graphical user interface, application&#10;&#10;Description automatically generated">
              <a:extLst>
                <a:ext uri="{FF2B5EF4-FFF2-40B4-BE49-F238E27FC236}">
                  <a16:creationId xmlns:a16="http://schemas.microsoft.com/office/drawing/2014/main" id="{D35894D7-3ACC-4923-95DF-02C8C34D15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20" name="TextBox 19">
              <a:extLst>
                <a:ext uri="{FF2B5EF4-FFF2-40B4-BE49-F238E27FC236}">
                  <a16:creationId xmlns:a16="http://schemas.microsoft.com/office/drawing/2014/main" id="{1B280779-C3CE-468C-A8C3-0C8AAA1C67D3}"/>
                </a:ext>
              </a:extLst>
            </p:cNvPr>
            <p:cNvSpPr txBox="1"/>
            <p:nvPr/>
          </p:nvSpPr>
          <p:spPr>
            <a:xfrm>
              <a:off x="214607" y="5535023"/>
              <a:ext cx="2524469" cy="1200329"/>
            </a:xfrm>
            <a:prstGeom prst="rect">
              <a:avLst/>
            </a:prstGeom>
            <a:noFill/>
          </p:spPr>
          <p:txBody>
            <a:bodyPr wrap="square" rtlCol="0">
              <a:spAutoFit/>
            </a:bodyPr>
            <a:lstStyle/>
            <a:p>
              <a:pPr algn="ctr">
                <a:defRPr/>
              </a:pP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Em</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chú</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ý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tư</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thế</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ngồi</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viết</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và</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cách</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cầm</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bút</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nhé</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a:t>
              </a:r>
            </a:p>
          </p:txBody>
        </p:sp>
      </p:grpSp>
      <p:pic>
        <p:nvPicPr>
          <p:cNvPr id="21" name="Picture 2" descr="https://f48-zpg-r.zdn.vn/2525195748866123984/4fc4f27f26a8faf6a3b9.jpg">
            <a:extLst>
              <a:ext uri="{FF2B5EF4-FFF2-40B4-BE49-F238E27FC236}">
                <a16:creationId xmlns:a16="http://schemas.microsoft.com/office/drawing/2014/main" id="{C0B76A6A-A4AA-4843-9B1D-81DACBF1F8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753" y="2106811"/>
            <a:ext cx="11518491" cy="1429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6801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40000">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14:bounceEnd="40000">
                                          <p:cBhvr additive="base">
                                            <p:cTn id="22" dur="75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750" fill="hold"/>
                                            <p:tgtEl>
                                              <p:spTgt spid="18"/>
                                            </p:tgtEl>
                                            <p:attrNameLst>
                                              <p:attrName>ppt_x</p:attrName>
                                            </p:attrNameLst>
                                          </p:cBhvr>
                                          <p:tavLst>
                                            <p:tav tm="0">
                                              <p:val>
                                                <p:strVal val="#ppt_x"/>
                                              </p:val>
                                            </p:tav>
                                            <p:tav tm="100000">
                                              <p:val>
                                                <p:strVal val="#ppt_x"/>
                                              </p:val>
                                            </p:tav>
                                          </p:tavLst>
                                        </p:anim>
                                        <p:anim calcmode="lin" valueType="num">
                                          <p:cBhvr additive="base">
                                            <p:cTn id="23"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9"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03C61321-1C5F-49FD-A53F-9BFED6B5E803}"/>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pic>
        <p:nvPicPr>
          <p:cNvPr id="3" name="Picture 2">
            <a:extLst>
              <a:ext uri="{FF2B5EF4-FFF2-40B4-BE49-F238E27FC236}">
                <a16:creationId xmlns:a16="http://schemas.microsoft.com/office/drawing/2014/main" id="{3814FB9E-C2B4-449A-A427-6A6FF2CA78F6}"/>
              </a:ext>
            </a:extLst>
          </p:cNvPr>
          <p:cNvPicPr>
            <a:picLocks noChangeAspect="1"/>
          </p:cNvPicPr>
          <p:nvPr/>
        </p:nvPicPr>
        <p:blipFill>
          <a:blip r:embed="rId2"/>
          <a:stretch>
            <a:fillRect/>
          </a:stretch>
        </p:blipFill>
        <p:spPr>
          <a:xfrm>
            <a:off x="515999" y="459000"/>
            <a:ext cx="4352921" cy="987638"/>
          </a:xfrm>
          <a:prstGeom prst="rect">
            <a:avLst/>
          </a:prstGeom>
        </p:spPr>
      </p:pic>
      <p:pic>
        <p:nvPicPr>
          <p:cNvPr id="4" name="Picture 3">
            <a:extLst>
              <a:ext uri="{FF2B5EF4-FFF2-40B4-BE49-F238E27FC236}">
                <a16:creationId xmlns:a16="http://schemas.microsoft.com/office/drawing/2014/main" id="{92C2251C-5872-4DA2-8502-2995F3EBB702}"/>
              </a:ext>
            </a:extLst>
          </p:cNvPr>
          <p:cNvPicPr>
            <a:picLocks noChangeAspect="1"/>
          </p:cNvPicPr>
          <p:nvPr/>
        </p:nvPicPr>
        <p:blipFill>
          <a:blip r:embed="rId3"/>
          <a:stretch>
            <a:fillRect/>
          </a:stretch>
        </p:blipFill>
        <p:spPr>
          <a:xfrm>
            <a:off x="5104382" y="952819"/>
            <a:ext cx="5907536" cy="1767993"/>
          </a:xfrm>
          <a:prstGeom prst="rect">
            <a:avLst/>
          </a:prstGeom>
        </p:spPr>
      </p:pic>
      <p:pic>
        <p:nvPicPr>
          <p:cNvPr id="5" name="Picture 4">
            <a:extLst>
              <a:ext uri="{FF2B5EF4-FFF2-40B4-BE49-F238E27FC236}">
                <a16:creationId xmlns:a16="http://schemas.microsoft.com/office/drawing/2014/main" id="{A259A4D4-696A-4C45-8C40-C8D971517909}"/>
              </a:ext>
            </a:extLst>
          </p:cNvPr>
          <p:cNvPicPr>
            <a:picLocks noChangeAspect="1"/>
          </p:cNvPicPr>
          <p:nvPr/>
        </p:nvPicPr>
        <p:blipFill>
          <a:blip r:embed="rId4"/>
          <a:stretch>
            <a:fillRect/>
          </a:stretch>
        </p:blipFill>
        <p:spPr>
          <a:xfrm>
            <a:off x="862714" y="2720812"/>
            <a:ext cx="5822185" cy="1767993"/>
          </a:xfrm>
          <a:prstGeom prst="rect">
            <a:avLst/>
          </a:prstGeom>
        </p:spPr>
      </p:pic>
      <p:pic>
        <p:nvPicPr>
          <p:cNvPr id="6" name="Picture 5">
            <a:extLst>
              <a:ext uri="{FF2B5EF4-FFF2-40B4-BE49-F238E27FC236}">
                <a16:creationId xmlns:a16="http://schemas.microsoft.com/office/drawing/2014/main" id="{2F845003-0435-4E90-B009-22C77918961C}"/>
              </a:ext>
            </a:extLst>
          </p:cNvPr>
          <p:cNvPicPr>
            <a:picLocks noChangeAspect="1"/>
          </p:cNvPicPr>
          <p:nvPr/>
        </p:nvPicPr>
        <p:blipFill>
          <a:blip r:embed="rId5"/>
          <a:stretch>
            <a:fillRect/>
          </a:stretch>
        </p:blipFill>
        <p:spPr>
          <a:xfrm>
            <a:off x="4016880" y="4488805"/>
            <a:ext cx="6029467" cy="1731414"/>
          </a:xfrm>
          <a:prstGeom prst="rect">
            <a:avLst/>
          </a:prstGeom>
        </p:spPr>
      </p:pic>
    </p:spTree>
    <p:extLst>
      <p:ext uri="{BB962C8B-B14F-4D97-AF65-F5344CB8AC3E}">
        <p14:creationId xmlns:p14="http://schemas.microsoft.com/office/powerpoint/2010/main" val="31818732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port&#10;&#10;Description automatically generated">
            <a:extLst>
              <a:ext uri="{FF2B5EF4-FFF2-40B4-BE49-F238E27FC236}">
                <a16:creationId xmlns:a16="http://schemas.microsoft.com/office/drawing/2014/main" id="{7B5862ED-6EEE-0F9B-F37B-5ECBEDAFF3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92" r="14142"/>
          <a:stretch/>
        </p:blipFill>
        <p:spPr>
          <a:xfrm>
            <a:off x="0" y="0"/>
            <a:ext cx="12192000" cy="6858000"/>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45AAA7E3-82F0-8A46-C512-31A868AD2AB8}"/>
              </a:ext>
            </a:extLst>
          </p:cNvPr>
          <p:cNvPicPr>
            <a:picLocks noChangeAspect="1"/>
          </p:cNvPicPr>
          <p:nvPr/>
        </p:nvPicPr>
        <p:blipFill rotWithShape="1">
          <a:blip r:embed="rId4">
            <a:extLst>
              <a:ext uri="{28A0092B-C50C-407E-A947-70E740481C1C}">
                <a14:useLocalDpi xmlns:a14="http://schemas.microsoft.com/office/drawing/2010/main" val="0"/>
              </a:ext>
            </a:extLst>
          </a:blip>
          <a:srcRect l="5373" t="24369" r="5373" b="24369"/>
          <a:stretch/>
        </p:blipFill>
        <p:spPr>
          <a:xfrm>
            <a:off x="2166425" y="639000"/>
            <a:ext cx="10025575" cy="3243887"/>
          </a:xfrm>
          <a:prstGeom prst="rect">
            <a:avLst/>
          </a:prstGeom>
        </p:spPr>
      </p:pic>
      <p:sp>
        <p:nvSpPr>
          <p:cNvPr id="18" name="TextBox 17">
            <a:extLst>
              <a:ext uri="{FF2B5EF4-FFF2-40B4-BE49-F238E27FC236}">
                <a16:creationId xmlns:a16="http://schemas.microsoft.com/office/drawing/2014/main" id="{E8388BED-869E-5E75-06FC-F79425219CE7}"/>
              </a:ext>
            </a:extLst>
          </p:cNvPr>
          <p:cNvSpPr txBox="1"/>
          <p:nvPr/>
        </p:nvSpPr>
        <p:spPr>
          <a:xfrm>
            <a:off x="5250426" y="997242"/>
            <a:ext cx="4542503" cy="707886"/>
          </a:xfrm>
          <a:prstGeom prst="rect">
            <a:avLst/>
          </a:prstGeom>
          <a:noFill/>
        </p:spPr>
        <p:txBody>
          <a:bodyPr wrap="square" rtlCol="0">
            <a:spAutoFit/>
          </a:bodyPr>
          <a:lstStyle/>
          <a:p>
            <a:pPr>
              <a:defRPr/>
            </a:pPr>
            <a:r>
              <a:rPr lang="en-US" sz="4000" b="1" dirty="0" err="1" smtClean="0">
                <a:solidFill>
                  <a:srgbClr val="FF0000"/>
                </a:solidFill>
              </a:rPr>
              <a:t>Vận</a:t>
            </a:r>
            <a:r>
              <a:rPr lang="en-US" sz="4000" b="1" dirty="0" smtClean="0">
                <a:solidFill>
                  <a:srgbClr val="FF0000"/>
                </a:solidFill>
              </a:rPr>
              <a:t> </a:t>
            </a:r>
            <a:r>
              <a:rPr lang="en-US" sz="4000" b="1" dirty="0" err="1" smtClean="0">
                <a:solidFill>
                  <a:srgbClr val="FF0000"/>
                </a:solidFill>
              </a:rPr>
              <a:t>dụng</a:t>
            </a:r>
            <a:endParaRPr lang="en-US" sz="4000" b="1" dirty="0">
              <a:solidFill>
                <a:srgbClr val="FF0000"/>
              </a:solidFill>
            </a:endParaRPr>
          </a:p>
        </p:txBody>
      </p:sp>
      <p:sp>
        <p:nvSpPr>
          <p:cNvPr id="19" name="TextBox 18">
            <a:extLst>
              <a:ext uri="{FF2B5EF4-FFF2-40B4-BE49-F238E27FC236}">
                <a16:creationId xmlns:a16="http://schemas.microsoft.com/office/drawing/2014/main" id="{FAD79EC6-7074-637B-81EC-14F0E6C7DE12}"/>
              </a:ext>
            </a:extLst>
          </p:cNvPr>
          <p:cNvSpPr txBox="1"/>
          <p:nvPr/>
        </p:nvSpPr>
        <p:spPr>
          <a:xfrm>
            <a:off x="3162300" y="1705128"/>
            <a:ext cx="7601509" cy="584775"/>
          </a:xfrm>
          <a:prstGeom prst="rect">
            <a:avLst/>
          </a:prstGeom>
          <a:noFill/>
        </p:spPr>
        <p:txBody>
          <a:bodyPr wrap="square" rtlCol="0">
            <a:spAutoFit/>
          </a:bodyPr>
          <a:lstStyle/>
          <a:p>
            <a:pPr>
              <a:defRPr/>
            </a:pPr>
            <a:r>
              <a:rPr lang="en-US" sz="3200" b="1" dirty="0">
                <a:solidFill>
                  <a:srgbClr val="003399"/>
                </a:solidFill>
              </a:rPr>
              <a:t>- </a:t>
            </a:r>
            <a:r>
              <a:rPr lang="en-US" sz="3200" b="1" dirty="0" err="1">
                <a:solidFill>
                  <a:srgbClr val="003399"/>
                </a:solidFill>
              </a:rPr>
              <a:t>Luyện</a:t>
            </a:r>
            <a:r>
              <a:rPr lang="en-US" sz="3200" b="1" dirty="0">
                <a:solidFill>
                  <a:srgbClr val="003399"/>
                </a:solidFill>
              </a:rPr>
              <a:t> </a:t>
            </a:r>
            <a:r>
              <a:rPr lang="en-US" sz="3200" b="1" dirty="0" err="1">
                <a:solidFill>
                  <a:srgbClr val="003399"/>
                </a:solidFill>
              </a:rPr>
              <a:t>viết</a:t>
            </a:r>
            <a:r>
              <a:rPr lang="en-US" sz="3200" b="1" dirty="0">
                <a:solidFill>
                  <a:srgbClr val="003399"/>
                </a:solidFill>
              </a:rPr>
              <a:t> </a:t>
            </a:r>
            <a:r>
              <a:rPr lang="en-US" sz="3200" b="1" dirty="0" err="1">
                <a:solidFill>
                  <a:srgbClr val="003399"/>
                </a:solidFill>
              </a:rPr>
              <a:t>các</a:t>
            </a:r>
            <a:r>
              <a:rPr lang="en-US" sz="3200" b="1" dirty="0">
                <a:solidFill>
                  <a:srgbClr val="003399"/>
                </a:solidFill>
              </a:rPr>
              <a:t> </a:t>
            </a:r>
            <a:r>
              <a:rPr lang="en-US" sz="3200" b="1" dirty="0" err="1">
                <a:solidFill>
                  <a:srgbClr val="003399"/>
                </a:solidFill>
              </a:rPr>
              <a:t>chữ</a:t>
            </a:r>
            <a:r>
              <a:rPr lang="en-US" sz="3200" b="1" dirty="0">
                <a:solidFill>
                  <a:srgbClr val="003399"/>
                </a:solidFill>
              </a:rPr>
              <a:t> </a:t>
            </a:r>
            <a:r>
              <a:rPr lang="en-US" sz="3200" b="1" dirty="0" err="1">
                <a:solidFill>
                  <a:srgbClr val="003399"/>
                </a:solidFill>
              </a:rPr>
              <a:t>hoa</a:t>
            </a:r>
            <a:r>
              <a:rPr lang="en-US" sz="3200" b="1" dirty="0">
                <a:solidFill>
                  <a:srgbClr val="003399"/>
                </a:solidFill>
              </a:rPr>
              <a:t> </a:t>
            </a:r>
            <a:r>
              <a:rPr lang="en-US" sz="3200" b="1" dirty="0" err="1">
                <a:solidFill>
                  <a:srgbClr val="003399"/>
                </a:solidFill>
              </a:rPr>
              <a:t>đã</a:t>
            </a:r>
            <a:r>
              <a:rPr lang="en-US" sz="3200" b="1" dirty="0">
                <a:solidFill>
                  <a:srgbClr val="003399"/>
                </a:solidFill>
              </a:rPr>
              <a:t> </a:t>
            </a:r>
            <a:r>
              <a:rPr lang="en-US" sz="3200" b="1" dirty="0" err="1">
                <a:solidFill>
                  <a:srgbClr val="003399"/>
                </a:solidFill>
              </a:rPr>
              <a:t>học</a:t>
            </a:r>
            <a:r>
              <a:rPr lang="en-US" sz="3200" b="1" dirty="0">
                <a:solidFill>
                  <a:srgbClr val="003399"/>
                </a:solidFill>
              </a:rPr>
              <a:t> </a:t>
            </a:r>
            <a:r>
              <a:rPr lang="en-US" sz="3200" b="1" dirty="0" err="1">
                <a:solidFill>
                  <a:srgbClr val="003399"/>
                </a:solidFill>
              </a:rPr>
              <a:t>trong</a:t>
            </a:r>
            <a:r>
              <a:rPr lang="en-US" sz="3200" b="1" dirty="0">
                <a:solidFill>
                  <a:srgbClr val="003399"/>
                </a:solidFill>
              </a:rPr>
              <a:t> </a:t>
            </a:r>
            <a:r>
              <a:rPr lang="en-US" sz="3200" b="1" dirty="0" err="1">
                <a:solidFill>
                  <a:srgbClr val="003399"/>
                </a:solidFill>
              </a:rPr>
              <a:t>bài</a:t>
            </a:r>
            <a:r>
              <a:rPr lang="en-US" sz="3200" b="1" dirty="0">
                <a:solidFill>
                  <a:srgbClr val="003399"/>
                </a:solidFill>
              </a:rPr>
              <a:t>.</a:t>
            </a:r>
          </a:p>
        </p:txBody>
      </p:sp>
      <p:sp>
        <p:nvSpPr>
          <p:cNvPr id="20" name="TextBox 19">
            <a:extLst>
              <a:ext uri="{FF2B5EF4-FFF2-40B4-BE49-F238E27FC236}">
                <a16:creationId xmlns:a16="http://schemas.microsoft.com/office/drawing/2014/main" id="{B5CB6574-4FF5-CCF2-A162-91EF6E3E2F82}"/>
              </a:ext>
            </a:extLst>
          </p:cNvPr>
          <p:cNvSpPr txBox="1"/>
          <p:nvPr/>
        </p:nvSpPr>
        <p:spPr>
          <a:xfrm>
            <a:off x="3143250" y="3167065"/>
            <a:ext cx="7620559" cy="584775"/>
          </a:xfrm>
          <a:prstGeom prst="rect">
            <a:avLst/>
          </a:prstGeom>
          <a:noFill/>
        </p:spPr>
        <p:txBody>
          <a:bodyPr wrap="square" rtlCol="0">
            <a:spAutoFit/>
          </a:bodyPr>
          <a:lstStyle/>
          <a:p>
            <a:pPr>
              <a:defRPr/>
            </a:pPr>
            <a:endParaRPr lang="en-US" sz="3200" b="1" dirty="0">
              <a:solidFill>
                <a:srgbClr val="003399"/>
              </a:solidFill>
            </a:endParaRPr>
          </a:p>
        </p:txBody>
      </p:sp>
      <p:sp>
        <p:nvSpPr>
          <p:cNvPr id="21" name="TextBox 20">
            <a:extLst>
              <a:ext uri="{FF2B5EF4-FFF2-40B4-BE49-F238E27FC236}">
                <a16:creationId xmlns:a16="http://schemas.microsoft.com/office/drawing/2014/main" id="{5A7D3A4C-4389-BED3-37AC-B5A167D37BE4}"/>
              </a:ext>
            </a:extLst>
          </p:cNvPr>
          <p:cNvSpPr txBox="1"/>
          <p:nvPr/>
        </p:nvSpPr>
        <p:spPr>
          <a:xfrm>
            <a:off x="3124200" y="2436097"/>
            <a:ext cx="8619323" cy="584775"/>
          </a:xfrm>
          <a:prstGeom prst="rect">
            <a:avLst/>
          </a:prstGeom>
          <a:noFill/>
        </p:spPr>
        <p:txBody>
          <a:bodyPr wrap="square" rtlCol="0">
            <a:spAutoFit/>
          </a:bodyPr>
          <a:lstStyle/>
          <a:p>
            <a:pPr>
              <a:defRPr/>
            </a:pPr>
            <a:r>
              <a:rPr lang="en-US" sz="3200" b="1" dirty="0">
                <a:solidFill>
                  <a:srgbClr val="003399"/>
                </a:solidFill>
              </a:rPr>
              <a:t>- </a:t>
            </a:r>
            <a:r>
              <a:rPr lang="en-US" sz="3200" b="1" dirty="0" err="1">
                <a:solidFill>
                  <a:srgbClr val="003399"/>
                </a:solidFill>
              </a:rPr>
              <a:t>Thực</a:t>
            </a:r>
            <a:r>
              <a:rPr lang="en-US" sz="3200" b="1" dirty="0">
                <a:solidFill>
                  <a:srgbClr val="003399"/>
                </a:solidFill>
              </a:rPr>
              <a:t> </a:t>
            </a:r>
            <a:r>
              <a:rPr lang="en-US" sz="3200" b="1" dirty="0" err="1">
                <a:solidFill>
                  <a:srgbClr val="003399"/>
                </a:solidFill>
              </a:rPr>
              <a:t>hiện</a:t>
            </a:r>
            <a:r>
              <a:rPr lang="en-US" sz="3200" b="1" dirty="0">
                <a:solidFill>
                  <a:srgbClr val="003399"/>
                </a:solidFill>
              </a:rPr>
              <a:t> </a:t>
            </a:r>
            <a:r>
              <a:rPr lang="en-US" sz="3200" b="1" dirty="0" err="1">
                <a:solidFill>
                  <a:srgbClr val="003399"/>
                </a:solidFill>
              </a:rPr>
              <a:t>các</a:t>
            </a:r>
            <a:r>
              <a:rPr lang="en-US" sz="3200" b="1" dirty="0">
                <a:solidFill>
                  <a:srgbClr val="003399"/>
                </a:solidFill>
              </a:rPr>
              <a:t> </a:t>
            </a:r>
            <a:r>
              <a:rPr lang="en-US" sz="3200" b="1" dirty="0" err="1">
                <a:solidFill>
                  <a:srgbClr val="003399"/>
                </a:solidFill>
              </a:rPr>
              <a:t>phần</a:t>
            </a:r>
            <a:r>
              <a:rPr lang="en-US" sz="3200" b="1" dirty="0">
                <a:solidFill>
                  <a:srgbClr val="003399"/>
                </a:solidFill>
              </a:rPr>
              <a:t> </a:t>
            </a:r>
            <a:r>
              <a:rPr lang="en-US" sz="3200" b="1" dirty="0" err="1">
                <a:solidFill>
                  <a:srgbClr val="003399"/>
                </a:solidFill>
              </a:rPr>
              <a:t>viết</a:t>
            </a:r>
            <a:r>
              <a:rPr lang="en-US" sz="3200" b="1" dirty="0">
                <a:solidFill>
                  <a:srgbClr val="003399"/>
                </a:solidFill>
              </a:rPr>
              <a:t> ở </a:t>
            </a:r>
            <a:r>
              <a:rPr lang="en-US" sz="3200" b="1" dirty="0" err="1">
                <a:solidFill>
                  <a:srgbClr val="003399"/>
                </a:solidFill>
              </a:rPr>
              <a:t>nhà</a:t>
            </a:r>
            <a:r>
              <a:rPr lang="en-US" sz="3200" b="1" dirty="0">
                <a:solidFill>
                  <a:srgbClr val="003399"/>
                </a:solidFill>
              </a:rPr>
              <a:t> </a:t>
            </a:r>
            <a:r>
              <a:rPr lang="en-US" sz="3200" b="1" dirty="0" err="1">
                <a:solidFill>
                  <a:srgbClr val="003399"/>
                </a:solidFill>
              </a:rPr>
              <a:t>trong</a:t>
            </a:r>
            <a:r>
              <a:rPr lang="en-US" sz="3200" b="1" dirty="0">
                <a:solidFill>
                  <a:srgbClr val="003399"/>
                </a:solidFill>
              </a:rPr>
              <a:t> </a:t>
            </a:r>
            <a:r>
              <a:rPr lang="en-US" sz="3200" b="1" dirty="0" err="1">
                <a:solidFill>
                  <a:srgbClr val="003399"/>
                </a:solidFill>
              </a:rPr>
              <a:t>vở</a:t>
            </a:r>
            <a:r>
              <a:rPr lang="en-US" sz="3200" b="1" dirty="0">
                <a:solidFill>
                  <a:srgbClr val="003399"/>
                </a:solidFill>
              </a:rPr>
              <a:t> </a:t>
            </a:r>
            <a:r>
              <a:rPr lang="en-US" sz="3200" b="1" dirty="0" err="1">
                <a:solidFill>
                  <a:srgbClr val="003399"/>
                </a:solidFill>
              </a:rPr>
              <a:t>Tập</a:t>
            </a:r>
            <a:r>
              <a:rPr lang="en-US" sz="3200" b="1" dirty="0">
                <a:solidFill>
                  <a:srgbClr val="003399"/>
                </a:solidFill>
              </a:rPr>
              <a:t> </a:t>
            </a:r>
            <a:r>
              <a:rPr lang="en-US" sz="3200" b="1" dirty="0" err="1">
                <a:solidFill>
                  <a:srgbClr val="003399"/>
                </a:solidFill>
              </a:rPr>
              <a:t>viết</a:t>
            </a:r>
            <a:r>
              <a:rPr lang="en-US" sz="3200" b="1" dirty="0">
                <a:solidFill>
                  <a:srgbClr val="003399"/>
                </a:solidFill>
              </a:rPr>
              <a:t>.</a:t>
            </a:r>
          </a:p>
        </p:txBody>
      </p:sp>
      <p:pic>
        <p:nvPicPr>
          <p:cNvPr id="9" name="图片 8">
            <a:extLst>
              <a:ext uri="{FF2B5EF4-FFF2-40B4-BE49-F238E27FC236}">
                <a16:creationId xmlns:a16="http://schemas.microsoft.com/office/drawing/2014/main" id="{3AF022F1-BA8B-4488-A267-8E1A0EC1C3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56895"/>
            <a:ext cx="3326296" cy="5101105"/>
          </a:xfrm>
          <a:prstGeom prst="rect">
            <a:avLst/>
          </a:prstGeom>
        </p:spPr>
      </p:pic>
    </p:spTree>
    <p:extLst>
      <p:ext uri="{BB962C8B-B14F-4D97-AF65-F5344CB8AC3E}">
        <p14:creationId xmlns:p14="http://schemas.microsoft.com/office/powerpoint/2010/main" val="202991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750"/>
                                        <p:tgtEl>
                                          <p:spTgt spid="17"/>
                                        </p:tgtEl>
                                      </p:cBhvr>
                                    </p:animEffect>
                                  </p:childTnLst>
                                </p:cTn>
                              </p:par>
                            </p:childTnLst>
                          </p:cTn>
                        </p:par>
                        <p:par>
                          <p:cTn id="8" fill="hold">
                            <p:stCondLst>
                              <p:cond delay="75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8"/>
                                        </p:tgtEl>
                                        <p:attrNameLst>
                                          <p:attrName>ppt_y</p:attrName>
                                        </p:attrNameLst>
                                      </p:cBhvr>
                                      <p:tavLst>
                                        <p:tav tm="0">
                                          <p:val>
                                            <p:strVal val="#ppt_y"/>
                                          </p:val>
                                        </p:tav>
                                        <p:tav tm="100000">
                                          <p:val>
                                            <p:strVal val="#ppt_y"/>
                                          </p:val>
                                        </p:tav>
                                      </p:tavLst>
                                    </p:anim>
                                    <p:anim calcmode="lin" valueType="num">
                                      <p:cBhvr>
                                        <p:cTn id="13"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nodePh="1">
                                  <p:stCondLst>
                                    <p:cond delay="0"/>
                                  </p:stCondLst>
                                  <p:endCondLst>
                                    <p:cond evt="begin" delay="0">
                                      <p:tn val="28"/>
                                    </p:cond>
                                  </p:end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1" presetID="2" presetClass="entr" presetSubtype="8"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000" fill="hold"/>
                                        <p:tgtEl>
                                          <p:spTgt spid="9"/>
                                        </p:tgtEl>
                                        <p:attrNameLst>
                                          <p:attrName>ppt_x</p:attrName>
                                        </p:attrNameLst>
                                      </p:cBhvr>
                                      <p:tavLst>
                                        <p:tav tm="0">
                                          <p:val>
                                            <p:strVal val="0-#ppt_w/2"/>
                                          </p:val>
                                        </p:tav>
                                        <p:tav tm="100000">
                                          <p:val>
                                            <p:strVal val="#ppt_x"/>
                                          </p:val>
                                        </p:tav>
                                      </p:tavLst>
                                    </p:anim>
                                    <p:anim calcmode="lin" valueType="num">
                                      <p:cBhvr additive="base">
                                        <p:cTn id="3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303" name="Google Shape;1787;p45"/>
          <p:cNvSpPr/>
          <p:nvPr/>
        </p:nvSpPr>
        <p:spPr>
          <a:xfrm>
            <a:off x="-142574" y="-429137"/>
            <a:ext cx="5059913" cy="307323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8" name="Google Shape;3342;p77"/>
          <p:cNvGrpSpPr/>
          <p:nvPr/>
        </p:nvGrpSpPr>
        <p:grpSpPr>
          <a:xfrm>
            <a:off x="3330668" y="4896356"/>
            <a:ext cx="1133587" cy="1795209"/>
            <a:chOff x="2060950" y="1404748"/>
            <a:chExt cx="918366" cy="1454373"/>
          </a:xfrm>
        </p:grpSpPr>
        <p:sp>
          <p:nvSpPr>
            <p:cNvPr id="79" name="Google Shape;3343;p77"/>
            <p:cNvSpPr/>
            <p:nvPr/>
          </p:nvSpPr>
          <p:spPr>
            <a:xfrm>
              <a:off x="2187172" y="2160009"/>
              <a:ext cx="308295" cy="355110"/>
            </a:xfrm>
            <a:custGeom>
              <a:avLst/>
              <a:gdLst/>
              <a:ahLst/>
              <a:cxnLst/>
              <a:rect l="l" t="t" r="r" b="b"/>
              <a:pathLst>
                <a:path w="2081" h="2397" extrusionOk="0">
                  <a:moveTo>
                    <a:pt x="1976" y="0"/>
                  </a:moveTo>
                  <a:cubicBezTo>
                    <a:pt x="1808" y="0"/>
                    <a:pt x="1555" y="139"/>
                    <a:pt x="1161" y="588"/>
                  </a:cubicBezTo>
                  <a:cubicBezTo>
                    <a:pt x="1012" y="750"/>
                    <a:pt x="879" y="912"/>
                    <a:pt x="743" y="1074"/>
                  </a:cubicBezTo>
                  <a:cubicBezTo>
                    <a:pt x="649" y="1194"/>
                    <a:pt x="542" y="1317"/>
                    <a:pt x="445" y="1437"/>
                  </a:cubicBezTo>
                  <a:cubicBezTo>
                    <a:pt x="406" y="1492"/>
                    <a:pt x="380" y="1547"/>
                    <a:pt x="338" y="1573"/>
                  </a:cubicBezTo>
                  <a:cubicBezTo>
                    <a:pt x="283" y="1628"/>
                    <a:pt x="218" y="1641"/>
                    <a:pt x="150" y="1654"/>
                  </a:cubicBezTo>
                  <a:cubicBezTo>
                    <a:pt x="121" y="1667"/>
                    <a:pt x="69" y="1667"/>
                    <a:pt x="40" y="1709"/>
                  </a:cubicBezTo>
                  <a:cubicBezTo>
                    <a:pt x="1" y="1735"/>
                    <a:pt x="27" y="1774"/>
                    <a:pt x="56" y="1803"/>
                  </a:cubicBezTo>
                  <a:cubicBezTo>
                    <a:pt x="73" y="1807"/>
                    <a:pt x="89" y="1809"/>
                    <a:pt x="105" y="1809"/>
                  </a:cubicBezTo>
                  <a:cubicBezTo>
                    <a:pt x="137" y="1809"/>
                    <a:pt x="167" y="1803"/>
                    <a:pt x="202" y="1803"/>
                  </a:cubicBezTo>
                  <a:cubicBezTo>
                    <a:pt x="202" y="1803"/>
                    <a:pt x="218" y="1803"/>
                    <a:pt x="218" y="1816"/>
                  </a:cubicBezTo>
                  <a:cubicBezTo>
                    <a:pt x="231" y="1829"/>
                    <a:pt x="218" y="1842"/>
                    <a:pt x="218" y="1842"/>
                  </a:cubicBezTo>
                  <a:cubicBezTo>
                    <a:pt x="189" y="1884"/>
                    <a:pt x="163" y="1910"/>
                    <a:pt x="150" y="1936"/>
                  </a:cubicBezTo>
                  <a:cubicBezTo>
                    <a:pt x="121" y="1978"/>
                    <a:pt x="40" y="2072"/>
                    <a:pt x="69" y="2127"/>
                  </a:cubicBezTo>
                  <a:cubicBezTo>
                    <a:pt x="78" y="2136"/>
                    <a:pt x="100" y="2145"/>
                    <a:pt x="123" y="2145"/>
                  </a:cubicBezTo>
                  <a:cubicBezTo>
                    <a:pt x="132" y="2145"/>
                    <a:pt x="141" y="2144"/>
                    <a:pt x="150" y="2140"/>
                  </a:cubicBezTo>
                  <a:cubicBezTo>
                    <a:pt x="176" y="2127"/>
                    <a:pt x="202" y="2098"/>
                    <a:pt x="231" y="2085"/>
                  </a:cubicBezTo>
                  <a:cubicBezTo>
                    <a:pt x="244" y="2072"/>
                    <a:pt x="257" y="2059"/>
                    <a:pt x="270" y="2046"/>
                  </a:cubicBezTo>
                  <a:cubicBezTo>
                    <a:pt x="270" y="2033"/>
                    <a:pt x="283" y="2017"/>
                    <a:pt x="312" y="2017"/>
                  </a:cubicBezTo>
                  <a:cubicBezTo>
                    <a:pt x="325" y="2017"/>
                    <a:pt x="325" y="2046"/>
                    <a:pt x="312" y="2046"/>
                  </a:cubicBezTo>
                  <a:cubicBezTo>
                    <a:pt x="312" y="2059"/>
                    <a:pt x="312" y="2072"/>
                    <a:pt x="299" y="2085"/>
                  </a:cubicBezTo>
                  <a:cubicBezTo>
                    <a:pt x="283" y="2114"/>
                    <a:pt x="257" y="2153"/>
                    <a:pt x="244" y="2195"/>
                  </a:cubicBezTo>
                  <a:cubicBezTo>
                    <a:pt x="231" y="2221"/>
                    <a:pt x="231" y="2234"/>
                    <a:pt x="231" y="2260"/>
                  </a:cubicBezTo>
                  <a:cubicBezTo>
                    <a:pt x="218" y="2276"/>
                    <a:pt x="231" y="2289"/>
                    <a:pt x="244" y="2302"/>
                  </a:cubicBezTo>
                  <a:cubicBezTo>
                    <a:pt x="244" y="2315"/>
                    <a:pt x="257" y="2315"/>
                    <a:pt x="270" y="2315"/>
                  </a:cubicBezTo>
                  <a:cubicBezTo>
                    <a:pt x="299" y="2315"/>
                    <a:pt x="325" y="2315"/>
                    <a:pt x="338" y="2289"/>
                  </a:cubicBezTo>
                  <a:cubicBezTo>
                    <a:pt x="364" y="2276"/>
                    <a:pt x="393" y="2247"/>
                    <a:pt x="406" y="2221"/>
                  </a:cubicBezTo>
                  <a:cubicBezTo>
                    <a:pt x="432" y="2195"/>
                    <a:pt x="461" y="2166"/>
                    <a:pt x="474" y="2140"/>
                  </a:cubicBezTo>
                  <a:cubicBezTo>
                    <a:pt x="487" y="2127"/>
                    <a:pt x="487" y="2127"/>
                    <a:pt x="500" y="2127"/>
                  </a:cubicBezTo>
                  <a:cubicBezTo>
                    <a:pt x="500" y="2127"/>
                    <a:pt x="513" y="2127"/>
                    <a:pt x="513" y="2140"/>
                  </a:cubicBezTo>
                  <a:lnTo>
                    <a:pt x="513" y="2166"/>
                  </a:lnTo>
                  <a:cubicBezTo>
                    <a:pt x="513" y="2179"/>
                    <a:pt x="500" y="2208"/>
                    <a:pt x="487" y="2221"/>
                  </a:cubicBezTo>
                  <a:cubicBezTo>
                    <a:pt x="487" y="2247"/>
                    <a:pt x="474" y="2260"/>
                    <a:pt x="474" y="2289"/>
                  </a:cubicBezTo>
                  <a:cubicBezTo>
                    <a:pt x="461" y="2302"/>
                    <a:pt x="461" y="2328"/>
                    <a:pt x="461" y="2357"/>
                  </a:cubicBezTo>
                  <a:cubicBezTo>
                    <a:pt x="478" y="2382"/>
                    <a:pt x="500" y="2396"/>
                    <a:pt x="525" y="2396"/>
                  </a:cubicBezTo>
                  <a:cubicBezTo>
                    <a:pt x="538" y="2396"/>
                    <a:pt x="553" y="2392"/>
                    <a:pt x="568" y="2383"/>
                  </a:cubicBezTo>
                  <a:cubicBezTo>
                    <a:pt x="607" y="2357"/>
                    <a:pt x="675" y="2195"/>
                    <a:pt x="688" y="2179"/>
                  </a:cubicBezTo>
                  <a:cubicBezTo>
                    <a:pt x="769" y="2033"/>
                    <a:pt x="866" y="1910"/>
                    <a:pt x="960" y="1774"/>
                  </a:cubicBezTo>
                  <a:cubicBezTo>
                    <a:pt x="1122" y="1560"/>
                    <a:pt x="1459" y="1155"/>
                    <a:pt x="1595" y="1032"/>
                  </a:cubicBezTo>
                  <a:lnTo>
                    <a:pt x="2081" y="21"/>
                  </a:lnTo>
                  <a:cubicBezTo>
                    <a:pt x="2050" y="8"/>
                    <a:pt x="2016" y="0"/>
                    <a:pt x="1976" y="0"/>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3344;p77"/>
            <p:cNvSpPr/>
            <p:nvPr/>
          </p:nvSpPr>
          <p:spPr>
            <a:xfrm>
              <a:off x="2060950" y="1404748"/>
              <a:ext cx="918366" cy="872885"/>
            </a:xfrm>
            <a:custGeom>
              <a:avLst/>
              <a:gdLst/>
              <a:ahLst/>
              <a:cxnLst/>
              <a:rect l="l" t="t" r="r" b="b"/>
              <a:pathLst>
                <a:path w="6199" h="5892" extrusionOk="0">
                  <a:moveTo>
                    <a:pt x="3165" y="1"/>
                  </a:moveTo>
                  <a:cubicBezTo>
                    <a:pt x="2427" y="1"/>
                    <a:pt x="1551" y="232"/>
                    <a:pt x="973" y="894"/>
                  </a:cubicBezTo>
                  <a:cubicBezTo>
                    <a:pt x="30" y="1960"/>
                    <a:pt x="1" y="3201"/>
                    <a:pt x="827" y="3486"/>
                  </a:cubicBezTo>
                  <a:cubicBezTo>
                    <a:pt x="827" y="3486"/>
                    <a:pt x="124" y="4659"/>
                    <a:pt x="1135" y="5375"/>
                  </a:cubicBezTo>
                  <a:cubicBezTo>
                    <a:pt x="1632" y="5726"/>
                    <a:pt x="2482" y="5891"/>
                    <a:pt x="3312" y="5891"/>
                  </a:cubicBezTo>
                  <a:cubicBezTo>
                    <a:pt x="4175" y="5891"/>
                    <a:pt x="5017" y="5712"/>
                    <a:pt x="5415" y="5375"/>
                  </a:cubicBezTo>
                  <a:cubicBezTo>
                    <a:pt x="6199" y="4714"/>
                    <a:pt x="5564" y="3551"/>
                    <a:pt x="5415" y="3389"/>
                  </a:cubicBezTo>
                  <a:lnTo>
                    <a:pt x="5590" y="2297"/>
                  </a:lnTo>
                  <a:cubicBezTo>
                    <a:pt x="5590" y="2297"/>
                    <a:pt x="5713" y="1662"/>
                    <a:pt x="5428" y="1325"/>
                  </a:cubicBezTo>
                  <a:cubicBezTo>
                    <a:pt x="5227" y="1085"/>
                    <a:pt x="5011" y="1050"/>
                    <a:pt x="4904" y="1050"/>
                  </a:cubicBezTo>
                  <a:cubicBezTo>
                    <a:pt x="4861" y="1050"/>
                    <a:pt x="4835" y="1056"/>
                    <a:pt x="4835" y="1056"/>
                  </a:cubicBezTo>
                  <a:cubicBezTo>
                    <a:pt x="4835" y="1056"/>
                    <a:pt x="4903" y="570"/>
                    <a:pt x="4268" y="217"/>
                  </a:cubicBezTo>
                  <a:cubicBezTo>
                    <a:pt x="4021" y="88"/>
                    <a:pt x="3620" y="1"/>
                    <a:pt x="316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3345;p77"/>
            <p:cNvSpPr/>
            <p:nvPr/>
          </p:nvSpPr>
          <p:spPr>
            <a:xfrm>
              <a:off x="2377246" y="2078972"/>
              <a:ext cx="394220" cy="509924"/>
            </a:xfrm>
            <a:custGeom>
              <a:avLst/>
              <a:gdLst/>
              <a:ahLst/>
              <a:cxnLst/>
              <a:rect l="l" t="t" r="r" b="b"/>
              <a:pathLst>
                <a:path w="2661" h="3442" extrusionOk="0">
                  <a:moveTo>
                    <a:pt x="837" y="1"/>
                  </a:moveTo>
                  <a:cubicBezTo>
                    <a:pt x="837" y="1"/>
                    <a:pt x="837" y="244"/>
                    <a:pt x="811" y="458"/>
                  </a:cubicBezTo>
                  <a:cubicBezTo>
                    <a:pt x="798" y="701"/>
                    <a:pt x="526" y="879"/>
                    <a:pt x="312" y="1579"/>
                  </a:cubicBezTo>
                  <a:cubicBezTo>
                    <a:pt x="69" y="2389"/>
                    <a:pt x="1" y="3267"/>
                    <a:pt x="1" y="3267"/>
                  </a:cubicBezTo>
                  <a:cubicBezTo>
                    <a:pt x="1" y="3267"/>
                    <a:pt x="513" y="3442"/>
                    <a:pt x="1323" y="3442"/>
                  </a:cubicBezTo>
                  <a:cubicBezTo>
                    <a:pt x="2146" y="3442"/>
                    <a:pt x="2661" y="3267"/>
                    <a:pt x="2661" y="3267"/>
                  </a:cubicBezTo>
                  <a:cubicBezTo>
                    <a:pt x="2661" y="3267"/>
                    <a:pt x="2593" y="2389"/>
                    <a:pt x="2337" y="1579"/>
                  </a:cubicBezTo>
                  <a:cubicBezTo>
                    <a:pt x="2120" y="879"/>
                    <a:pt x="1864" y="701"/>
                    <a:pt x="1835" y="458"/>
                  </a:cubicBezTo>
                  <a:cubicBezTo>
                    <a:pt x="1822" y="244"/>
                    <a:pt x="1822" y="1"/>
                    <a:pt x="1822"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3346;p77"/>
            <p:cNvSpPr/>
            <p:nvPr/>
          </p:nvSpPr>
          <p:spPr>
            <a:xfrm>
              <a:off x="2499172" y="2078972"/>
              <a:ext cx="147999" cy="60148"/>
            </a:xfrm>
            <a:custGeom>
              <a:avLst/>
              <a:gdLst/>
              <a:ahLst/>
              <a:cxnLst/>
              <a:rect l="l" t="t" r="r" b="b"/>
              <a:pathLst>
                <a:path w="999" h="406" extrusionOk="0">
                  <a:moveTo>
                    <a:pt x="14" y="1"/>
                  </a:moveTo>
                  <a:cubicBezTo>
                    <a:pt x="14" y="1"/>
                    <a:pt x="14" y="202"/>
                    <a:pt x="1" y="393"/>
                  </a:cubicBezTo>
                  <a:cubicBezTo>
                    <a:pt x="95" y="406"/>
                    <a:pt x="202" y="406"/>
                    <a:pt x="299" y="406"/>
                  </a:cubicBezTo>
                  <a:cubicBezTo>
                    <a:pt x="526" y="406"/>
                    <a:pt x="837" y="325"/>
                    <a:pt x="999" y="244"/>
                  </a:cubicBezTo>
                  <a:lnTo>
                    <a:pt x="999" y="1"/>
                  </a:lnTo>
                  <a:close/>
                </a:path>
              </a:pathLst>
            </a:custGeom>
            <a:solidFill>
              <a:srgbClr val="F492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3347;p77"/>
            <p:cNvSpPr/>
            <p:nvPr/>
          </p:nvSpPr>
          <p:spPr>
            <a:xfrm>
              <a:off x="2319172" y="2562825"/>
              <a:ext cx="248295" cy="296295"/>
            </a:xfrm>
            <a:custGeom>
              <a:avLst/>
              <a:gdLst/>
              <a:ahLst/>
              <a:cxnLst/>
              <a:rect l="l" t="t" r="r" b="b"/>
              <a:pathLst>
                <a:path w="1676" h="2000" extrusionOk="0">
                  <a:moveTo>
                    <a:pt x="393" y="1"/>
                  </a:moveTo>
                  <a:lnTo>
                    <a:pt x="526" y="1689"/>
                  </a:lnTo>
                  <a:cubicBezTo>
                    <a:pt x="526" y="1689"/>
                    <a:pt x="270" y="1757"/>
                    <a:pt x="137" y="1838"/>
                  </a:cubicBezTo>
                  <a:cubicBezTo>
                    <a:pt x="1" y="1919"/>
                    <a:pt x="40" y="2000"/>
                    <a:pt x="623" y="2000"/>
                  </a:cubicBezTo>
                  <a:lnTo>
                    <a:pt x="1485" y="2000"/>
                  </a:lnTo>
                  <a:lnTo>
                    <a:pt x="1676" y="1"/>
                  </a:ln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3348;p77"/>
            <p:cNvSpPr/>
            <p:nvPr/>
          </p:nvSpPr>
          <p:spPr>
            <a:xfrm>
              <a:off x="2583173" y="2562825"/>
              <a:ext cx="245925" cy="296295"/>
            </a:xfrm>
            <a:custGeom>
              <a:avLst/>
              <a:gdLst/>
              <a:ahLst/>
              <a:cxnLst/>
              <a:rect l="l" t="t" r="r" b="b"/>
              <a:pathLst>
                <a:path w="1660" h="2000" extrusionOk="0">
                  <a:moveTo>
                    <a:pt x="1" y="1"/>
                  </a:moveTo>
                  <a:lnTo>
                    <a:pt x="176" y="2000"/>
                  </a:lnTo>
                  <a:lnTo>
                    <a:pt x="1041" y="2000"/>
                  </a:lnTo>
                  <a:cubicBezTo>
                    <a:pt x="1621" y="2000"/>
                    <a:pt x="1660" y="1919"/>
                    <a:pt x="1527" y="1838"/>
                  </a:cubicBezTo>
                  <a:cubicBezTo>
                    <a:pt x="1391" y="1757"/>
                    <a:pt x="1135" y="1689"/>
                    <a:pt x="1135" y="1689"/>
                  </a:cubicBezTo>
                  <a:lnTo>
                    <a:pt x="1271" y="1"/>
                  </a:ln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3349;p77"/>
            <p:cNvSpPr/>
            <p:nvPr/>
          </p:nvSpPr>
          <p:spPr>
            <a:xfrm>
              <a:off x="2379172" y="2582973"/>
              <a:ext cx="185925" cy="127851"/>
            </a:xfrm>
            <a:custGeom>
              <a:avLst/>
              <a:gdLst/>
              <a:ahLst/>
              <a:cxnLst/>
              <a:rect l="l" t="t" r="r" b="b"/>
              <a:pathLst>
                <a:path w="1255" h="863" extrusionOk="0">
                  <a:moveTo>
                    <a:pt x="1" y="1"/>
                  </a:moveTo>
                  <a:lnTo>
                    <a:pt x="56" y="730"/>
                  </a:lnTo>
                  <a:cubicBezTo>
                    <a:pt x="299" y="798"/>
                    <a:pt x="662" y="863"/>
                    <a:pt x="1174" y="863"/>
                  </a:cubicBezTo>
                  <a:lnTo>
                    <a:pt x="1255" y="1"/>
                  </a:lnTo>
                  <a:close/>
                </a:path>
              </a:pathLst>
            </a:custGeom>
            <a:solidFill>
              <a:srgbClr val="F492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3350;p77"/>
            <p:cNvSpPr/>
            <p:nvPr/>
          </p:nvSpPr>
          <p:spPr>
            <a:xfrm>
              <a:off x="2583173" y="2582973"/>
              <a:ext cx="185925" cy="127851"/>
            </a:xfrm>
            <a:custGeom>
              <a:avLst/>
              <a:gdLst/>
              <a:ahLst/>
              <a:cxnLst/>
              <a:rect l="l" t="t" r="r" b="b"/>
              <a:pathLst>
                <a:path w="1255" h="863" extrusionOk="0">
                  <a:moveTo>
                    <a:pt x="1" y="1"/>
                  </a:moveTo>
                  <a:lnTo>
                    <a:pt x="82" y="863"/>
                  </a:lnTo>
                  <a:cubicBezTo>
                    <a:pt x="594" y="863"/>
                    <a:pt x="960" y="798"/>
                    <a:pt x="1203" y="730"/>
                  </a:cubicBezTo>
                  <a:lnTo>
                    <a:pt x="1255" y="1"/>
                  </a:lnTo>
                  <a:close/>
                </a:path>
              </a:pathLst>
            </a:custGeom>
            <a:solidFill>
              <a:srgbClr val="F492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3351;p77"/>
            <p:cNvSpPr/>
            <p:nvPr/>
          </p:nvSpPr>
          <p:spPr>
            <a:xfrm>
              <a:off x="2605247" y="2812900"/>
              <a:ext cx="223851" cy="46222"/>
            </a:xfrm>
            <a:custGeom>
              <a:avLst/>
              <a:gdLst/>
              <a:ahLst/>
              <a:cxnLst/>
              <a:rect l="l" t="t" r="r" b="b"/>
              <a:pathLst>
                <a:path w="1511" h="312" extrusionOk="0">
                  <a:moveTo>
                    <a:pt x="1" y="1"/>
                  </a:moveTo>
                  <a:lnTo>
                    <a:pt x="27" y="312"/>
                  </a:lnTo>
                  <a:lnTo>
                    <a:pt x="892" y="312"/>
                  </a:lnTo>
                  <a:cubicBezTo>
                    <a:pt x="1472" y="312"/>
                    <a:pt x="1511" y="231"/>
                    <a:pt x="1378" y="150"/>
                  </a:cubicBezTo>
                  <a:cubicBezTo>
                    <a:pt x="1242" y="69"/>
                    <a:pt x="986" y="1"/>
                    <a:pt x="986"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3352;p77"/>
            <p:cNvSpPr/>
            <p:nvPr/>
          </p:nvSpPr>
          <p:spPr>
            <a:xfrm>
              <a:off x="2319172" y="2812900"/>
              <a:ext cx="224295" cy="46222"/>
            </a:xfrm>
            <a:custGeom>
              <a:avLst/>
              <a:gdLst/>
              <a:ahLst/>
              <a:cxnLst/>
              <a:rect l="l" t="t" r="r" b="b"/>
              <a:pathLst>
                <a:path w="1514" h="312" extrusionOk="0">
                  <a:moveTo>
                    <a:pt x="526" y="1"/>
                  </a:moveTo>
                  <a:cubicBezTo>
                    <a:pt x="526" y="1"/>
                    <a:pt x="270" y="69"/>
                    <a:pt x="137" y="150"/>
                  </a:cubicBezTo>
                  <a:cubicBezTo>
                    <a:pt x="1" y="231"/>
                    <a:pt x="40" y="312"/>
                    <a:pt x="623" y="312"/>
                  </a:cubicBezTo>
                  <a:lnTo>
                    <a:pt x="1485" y="312"/>
                  </a:lnTo>
                  <a:lnTo>
                    <a:pt x="1514" y="1"/>
                  </a:ln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3353;p77"/>
            <p:cNvSpPr/>
            <p:nvPr/>
          </p:nvSpPr>
          <p:spPr>
            <a:xfrm>
              <a:off x="2323024" y="2151713"/>
              <a:ext cx="172444" cy="207258"/>
            </a:xfrm>
            <a:custGeom>
              <a:avLst/>
              <a:gdLst/>
              <a:ahLst/>
              <a:cxnLst/>
              <a:rect l="l" t="t" r="r" b="b"/>
              <a:pathLst>
                <a:path w="1164" h="1399" extrusionOk="0">
                  <a:moveTo>
                    <a:pt x="984" y="0"/>
                  </a:moveTo>
                  <a:cubicBezTo>
                    <a:pt x="863" y="0"/>
                    <a:pt x="693" y="73"/>
                    <a:pt x="474" y="291"/>
                  </a:cubicBezTo>
                  <a:cubicBezTo>
                    <a:pt x="111" y="670"/>
                    <a:pt x="1" y="777"/>
                    <a:pt x="1" y="777"/>
                  </a:cubicBezTo>
                  <a:cubicBezTo>
                    <a:pt x="1" y="777"/>
                    <a:pt x="111" y="1237"/>
                    <a:pt x="623" y="1399"/>
                  </a:cubicBezTo>
                  <a:lnTo>
                    <a:pt x="1164" y="77"/>
                  </a:lnTo>
                  <a:cubicBezTo>
                    <a:pt x="1125" y="33"/>
                    <a:pt x="1065" y="0"/>
                    <a:pt x="984" y="0"/>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3354;p77"/>
            <p:cNvSpPr/>
            <p:nvPr/>
          </p:nvSpPr>
          <p:spPr>
            <a:xfrm>
              <a:off x="2653247" y="2160009"/>
              <a:ext cx="305925" cy="355110"/>
            </a:xfrm>
            <a:custGeom>
              <a:avLst/>
              <a:gdLst/>
              <a:ahLst/>
              <a:cxnLst/>
              <a:rect l="l" t="t" r="r" b="b"/>
              <a:pathLst>
                <a:path w="2065" h="2397" extrusionOk="0">
                  <a:moveTo>
                    <a:pt x="105" y="0"/>
                  </a:moveTo>
                  <a:cubicBezTo>
                    <a:pt x="66" y="0"/>
                    <a:pt x="32" y="8"/>
                    <a:pt x="1" y="21"/>
                  </a:cubicBezTo>
                  <a:lnTo>
                    <a:pt x="474" y="1032"/>
                  </a:lnTo>
                  <a:cubicBezTo>
                    <a:pt x="607" y="1155"/>
                    <a:pt x="879" y="1411"/>
                    <a:pt x="1135" y="1761"/>
                  </a:cubicBezTo>
                  <a:cubicBezTo>
                    <a:pt x="1229" y="1897"/>
                    <a:pt x="1310" y="2033"/>
                    <a:pt x="1391" y="2179"/>
                  </a:cubicBezTo>
                  <a:cubicBezTo>
                    <a:pt x="1391" y="2195"/>
                    <a:pt x="1472" y="2357"/>
                    <a:pt x="1511" y="2383"/>
                  </a:cubicBezTo>
                  <a:cubicBezTo>
                    <a:pt x="1526" y="2392"/>
                    <a:pt x="1540" y="2396"/>
                    <a:pt x="1553" y="2396"/>
                  </a:cubicBezTo>
                  <a:cubicBezTo>
                    <a:pt x="1578" y="2396"/>
                    <a:pt x="1598" y="2382"/>
                    <a:pt x="1608" y="2357"/>
                  </a:cubicBezTo>
                  <a:cubicBezTo>
                    <a:pt x="1621" y="2328"/>
                    <a:pt x="1621" y="2302"/>
                    <a:pt x="1608" y="2289"/>
                  </a:cubicBezTo>
                  <a:cubicBezTo>
                    <a:pt x="1608" y="2260"/>
                    <a:pt x="1592" y="2247"/>
                    <a:pt x="1592" y="2221"/>
                  </a:cubicBezTo>
                  <a:cubicBezTo>
                    <a:pt x="1579" y="2208"/>
                    <a:pt x="1566" y="2179"/>
                    <a:pt x="1566" y="2166"/>
                  </a:cubicBezTo>
                  <a:lnTo>
                    <a:pt x="1566" y="2140"/>
                  </a:lnTo>
                  <a:cubicBezTo>
                    <a:pt x="1566" y="2127"/>
                    <a:pt x="1579" y="2127"/>
                    <a:pt x="1579" y="2127"/>
                  </a:cubicBezTo>
                  <a:cubicBezTo>
                    <a:pt x="1592" y="2127"/>
                    <a:pt x="1592" y="2127"/>
                    <a:pt x="1592" y="2140"/>
                  </a:cubicBezTo>
                  <a:cubicBezTo>
                    <a:pt x="1621" y="2166"/>
                    <a:pt x="1647" y="2195"/>
                    <a:pt x="1660" y="2221"/>
                  </a:cubicBezTo>
                  <a:cubicBezTo>
                    <a:pt x="1689" y="2247"/>
                    <a:pt x="1702" y="2276"/>
                    <a:pt x="1728" y="2289"/>
                  </a:cubicBezTo>
                  <a:cubicBezTo>
                    <a:pt x="1754" y="2315"/>
                    <a:pt x="1783" y="2315"/>
                    <a:pt x="1809" y="2315"/>
                  </a:cubicBezTo>
                  <a:cubicBezTo>
                    <a:pt x="1822" y="2315"/>
                    <a:pt x="1835" y="2315"/>
                    <a:pt x="1835" y="2302"/>
                  </a:cubicBezTo>
                  <a:cubicBezTo>
                    <a:pt x="1851" y="2289"/>
                    <a:pt x="1851" y="2276"/>
                    <a:pt x="1851" y="2260"/>
                  </a:cubicBezTo>
                  <a:cubicBezTo>
                    <a:pt x="1851" y="2234"/>
                    <a:pt x="1835" y="2221"/>
                    <a:pt x="1835" y="2195"/>
                  </a:cubicBezTo>
                  <a:cubicBezTo>
                    <a:pt x="1822" y="2153"/>
                    <a:pt x="1796" y="2114"/>
                    <a:pt x="1770" y="2085"/>
                  </a:cubicBezTo>
                  <a:cubicBezTo>
                    <a:pt x="1770" y="2072"/>
                    <a:pt x="1770" y="2059"/>
                    <a:pt x="1754" y="2046"/>
                  </a:cubicBezTo>
                  <a:cubicBezTo>
                    <a:pt x="1754" y="2046"/>
                    <a:pt x="1754" y="2017"/>
                    <a:pt x="1770" y="2017"/>
                  </a:cubicBezTo>
                  <a:cubicBezTo>
                    <a:pt x="1783" y="2017"/>
                    <a:pt x="1796" y="2033"/>
                    <a:pt x="1809" y="2046"/>
                  </a:cubicBezTo>
                  <a:cubicBezTo>
                    <a:pt x="1822" y="2059"/>
                    <a:pt x="1835" y="2072"/>
                    <a:pt x="1851" y="2085"/>
                  </a:cubicBezTo>
                  <a:cubicBezTo>
                    <a:pt x="1877" y="2098"/>
                    <a:pt x="1903" y="2127"/>
                    <a:pt x="1932" y="2140"/>
                  </a:cubicBezTo>
                  <a:cubicBezTo>
                    <a:pt x="1940" y="2144"/>
                    <a:pt x="1947" y="2145"/>
                    <a:pt x="1954" y="2145"/>
                  </a:cubicBezTo>
                  <a:cubicBezTo>
                    <a:pt x="1972" y="2145"/>
                    <a:pt x="1988" y="2136"/>
                    <a:pt x="1997" y="2127"/>
                  </a:cubicBezTo>
                  <a:cubicBezTo>
                    <a:pt x="2039" y="2072"/>
                    <a:pt x="1958" y="1978"/>
                    <a:pt x="1932" y="1936"/>
                  </a:cubicBezTo>
                  <a:cubicBezTo>
                    <a:pt x="1916" y="1910"/>
                    <a:pt x="1890" y="1884"/>
                    <a:pt x="1864" y="1842"/>
                  </a:cubicBezTo>
                  <a:cubicBezTo>
                    <a:pt x="1864" y="1842"/>
                    <a:pt x="1851" y="1829"/>
                    <a:pt x="1864" y="1816"/>
                  </a:cubicBezTo>
                  <a:cubicBezTo>
                    <a:pt x="1864" y="1803"/>
                    <a:pt x="1864" y="1803"/>
                    <a:pt x="1877" y="1803"/>
                  </a:cubicBezTo>
                  <a:cubicBezTo>
                    <a:pt x="1903" y="1803"/>
                    <a:pt x="1936" y="1809"/>
                    <a:pt x="1968" y="1809"/>
                  </a:cubicBezTo>
                  <a:cubicBezTo>
                    <a:pt x="1983" y="1809"/>
                    <a:pt x="1999" y="1807"/>
                    <a:pt x="2013" y="1803"/>
                  </a:cubicBezTo>
                  <a:cubicBezTo>
                    <a:pt x="2052" y="1774"/>
                    <a:pt x="2065" y="1735"/>
                    <a:pt x="2039" y="1709"/>
                  </a:cubicBezTo>
                  <a:cubicBezTo>
                    <a:pt x="2013" y="1667"/>
                    <a:pt x="1958" y="1667"/>
                    <a:pt x="1916" y="1654"/>
                  </a:cubicBezTo>
                  <a:cubicBezTo>
                    <a:pt x="1864" y="1641"/>
                    <a:pt x="1796" y="1628"/>
                    <a:pt x="1741" y="1573"/>
                  </a:cubicBezTo>
                  <a:cubicBezTo>
                    <a:pt x="1702" y="1547"/>
                    <a:pt x="1660" y="1492"/>
                    <a:pt x="1634" y="1437"/>
                  </a:cubicBezTo>
                  <a:cubicBezTo>
                    <a:pt x="1527" y="1317"/>
                    <a:pt x="1430" y="1194"/>
                    <a:pt x="1336" y="1074"/>
                  </a:cubicBezTo>
                  <a:cubicBezTo>
                    <a:pt x="1203" y="912"/>
                    <a:pt x="1054" y="750"/>
                    <a:pt x="918" y="588"/>
                  </a:cubicBezTo>
                  <a:cubicBezTo>
                    <a:pt x="524" y="139"/>
                    <a:pt x="273" y="0"/>
                    <a:pt x="105" y="0"/>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3355;p77"/>
            <p:cNvSpPr/>
            <p:nvPr/>
          </p:nvSpPr>
          <p:spPr>
            <a:xfrm>
              <a:off x="2653247" y="2151713"/>
              <a:ext cx="171999" cy="207258"/>
            </a:xfrm>
            <a:custGeom>
              <a:avLst/>
              <a:gdLst/>
              <a:ahLst/>
              <a:cxnLst/>
              <a:rect l="l" t="t" r="r" b="b"/>
              <a:pathLst>
                <a:path w="1161" h="1399" extrusionOk="0">
                  <a:moveTo>
                    <a:pt x="179" y="0"/>
                  </a:moveTo>
                  <a:cubicBezTo>
                    <a:pt x="98" y="0"/>
                    <a:pt x="39" y="33"/>
                    <a:pt x="1" y="77"/>
                  </a:cubicBezTo>
                  <a:lnTo>
                    <a:pt x="526" y="1399"/>
                  </a:lnTo>
                  <a:cubicBezTo>
                    <a:pt x="1054" y="1237"/>
                    <a:pt x="1161" y="777"/>
                    <a:pt x="1161" y="777"/>
                  </a:cubicBezTo>
                  <a:cubicBezTo>
                    <a:pt x="1161" y="777"/>
                    <a:pt x="1041" y="670"/>
                    <a:pt x="688" y="291"/>
                  </a:cubicBezTo>
                  <a:cubicBezTo>
                    <a:pt x="470" y="73"/>
                    <a:pt x="301" y="0"/>
                    <a:pt x="179" y="0"/>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3356;p77"/>
            <p:cNvSpPr/>
            <p:nvPr/>
          </p:nvSpPr>
          <p:spPr>
            <a:xfrm>
              <a:off x="2259172" y="1561045"/>
              <a:ext cx="566072" cy="533924"/>
            </a:xfrm>
            <a:custGeom>
              <a:avLst/>
              <a:gdLst/>
              <a:ahLst/>
              <a:cxnLst/>
              <a:rect l="l" t="t" r="r" b="b"/>
              <a:pathLst>
                <a:path w="3821" h="3604" extrusionOk="0">
                  <a:moveTo>
                    <a:pt x="1919" y="1"/>
                  </a:moveTo>
                  <a:cubicBezTo>
                    <a:pt x="1310" y="1"/>
                    <a:pt x="445" y="202"/>
                    <a:pt x="231" y="1080"/>
                  </a:cubicBezTo>
                  <a:cubicBezTo>
                    <a:pt x="1" y="1958"/>
                    <a:pt x="40" y="2849"/>
                    <a:pt x="419" y="3199"/>
                  </a:cubicBezTo>
                  <a:cubicBezTo>
                    <a:pt x="785" y="3549"/>
                    <a:pt x="1391" y="3604"/>
                    <a:pt x="1919" y="3604"/>
                  </a:cubicBezTo>
                  <a:cubicBezTo>
                    <a:pt x="2431" y="3604"/>
                    <a:pt x="3037" y="3549"/>
                    <a:pt x="3416" y="3199"/>
                  </a:cubicBezTo>
                  <a:cubicBezTo>
                    <a:pt x="3782" y="2849"/>
                    <a:pt x="3821" y="1958"/>
                    <a:pt x="3604" y="1080"/>
                  </a:cubicBezTo>
                  <a:cubicBezTo>
                    <a:pt x="3377" y="202"/>
                    <a:pt x="2525" y="1"/>
                    <a:pt x="1919"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3357;p77"/>
            <p:cNvSpPr/>
            <p:nvPr/>
          </p:nvSpPr>
          <p:spPr>
            <a:xfrm>
              <a:off x="2060950" y="1404748"/>
              <a:ext cx="716293" cy="516442"/>
            </a:xfrm>
            <a:custGeom>
              <a:avLst/>
              <a:gdLst/>
              <a:ahLst/>
              <a:cxnLst/>
              <a:rect l="l" t="t" r="r" b="b"/>
              <a:pathLst>
                <a:path w="4835" h="3486" extrusionOk="0">
                  <a:moveTo>
                    <a:pt x="3165" y="1"/>
                  </a:moveTo>
                  <a:cubicBezTo>
                    <a:pt x="2427" y="1"/>
                    <a:pt x="1551" y="232"/>
                    <a:pt x="973" y="894"/>
                  </a:cubicBezTo>
                  <a:cubicBezTo>
                    <a:pt x="30" y="1960"/>
                    <a:pt x="1" y="3201"/>
                    <a:pt x="827" y="3486"/>
                  </a:cubicBezTo>
                  <a:cubicBezTo>
                    <a:pt x="2123" y="3363"/>
                    <a:pt x="1164" y="1581"/>
                    <a:pt x="2933" y="1202"/>
                  </a:cubicBezTo>
                  <a:cubicBezTo>
                    <a:pt x="3126" y="1162"/>
                    <a:pt x="3304" y="1145"/>
                    <a:pt x="3465" y="1145"/>
                  </a:cubicBezTo>
                  <a:cubicBezTo>
                    <a:pt x="3956" y="1145"/>
                    <a:pt x="4302" y="1300"/>
                    <a:pt x="4524" y="1432"/>
                  </a:cubicBezTo>
                  <a:lnTo>
                    <a:pt x="4835" y="1040"/>
                  </a:lnTo>
                  <a:lnTo>
                    <a:pt x="4835" y="975"/>
                  </a:lnTo>
                  <a:cubicBezTo>
                    <a:pt x="4822" y="813"/>
                    <a:pt x="4741" y="473"/>
                    <a:pt x="4268" y="217"/>
                  </a:cubicBezTo>
                  <a:cubicBezTo>
                    <a:pt x="4021" y="88"/>
                    <a:pt x="3620" y="1"/>
                    <a:pt x="316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3358;p77"/>
            <p:cNvSpPr/>
            <p:nvPr/>
          </p:nvSpPr>
          <p:spPr>
            <a:xfrm>
              <a:off x="2283172" y="1898972"/>
              <a:ext cx="112000" cy="110074"/>
            </a:xfrm>
            <a:custGeom>
              <a:avLst/>
              <a:gdLst/>
              <a:ahLst/>
              <a:cxnLst/>
              <a:rect l="l" t="t" r="r" b="b"/>
              <a:pathLst>
                <a:path w="756" h="743" extrusionOk="0">
                  <a:moveTo>
                    <a:pt x="380" y="1"/>
                  </a:moveTo>
                  <a:cubicBezTo>
                    <a:pt x="176" y="1"/>
                    <a:pt x="1" y="163"/>
                    <a:pt x="1" y="364"/>
                  </a:cubicBezTo>
                  <a:cubicBezTo>
                    <a:pt x="1" y="581"/>
                    <a:pt x="176" y="743"/>
                    <a:pt x="380" y="743"/>
                  </a:cubicBezTo>
                  <a:cubicBezTo>
                    <a:pt x="581" y="743"/>
                    <a:pt x="756" y="581"/>
                    <a:pt x="756" y="364"/>
                  </a:cubicBezTo>
                  <a:cubicBezTo>
                    <a:pt x="756" y="163"/>
                    <a:pt x="581" y="1"/>
                    <a:pt x="380"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3359;p77"/>
            <p:cNvSpPr/>
            <p:nvPr/>
          </p:nvSpPr>
          <p:spPr>
            <a:xfrm>
              <a:off x="2679173" y="1898972"/>
              <a:ext cx="110074" cy="110074"/>
            </a:xfrm>
            <a:custGeom>
              <a:avLst/>
              <a:gdLst/>
              <a:ahLst/>
              <a:cxnLst/>
              <a:rect l="l" t="t" r="r" b="b"/>
              <a:pathLst>
                <a:path w="743" h="743" extrusionOk="0">
                  <a:moveTo>
                    <a:pt x="364" y="1"/>
                  </a:moveTo>
                  <a:cubicBezTo>
                    <a:pt x="163" y="1"/>
                    <a:pt x="1" y="163"/>
                    <a:pt x="1" y="364"/>
                  </a:cubicBezTo>
                  <a:cubicBezTo>
                    <a:pt x="1" y="581"/>
                    <a:pt x="163" y="743"/>
                    <a:pt x="364" y="743"/>
                  </a:cubicBezTo>
                  <a:cubicBezTo>
                    <a:pt x="581" y="743"/>
                    <a:pt x="743" y="581"/>
                    <a:pt x="743" y="364"/>
                  </a:cubicBezTo>
                  <a:cubicBezTo>
                    <a:pt x="743" y="163"/>
                    <a:pt x="581" y="1"/>
                    <a:pt x="364"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3360;p77"/>
            <p:cNvSpPr/>
            <p:nvPr/>
          </p:nvSpPr>
          <p:spPr>
            <a:xfrm>
              <a:off x="2491024" y="1924750"/>
              <a:ext cx="71259" cy="29629"/>
            </a:xfrm>
            <a:custGeom>
              <a:avLst/>
              <a:gdLst/>
              <a:ahLst/>
              <a:cxnLst/>
              <a:rect l="l" t="t" r="r" b="b"/>
              <a:pathLst>
                <a:path w="481" h="200" extrusionOk="0">
                  <a:moveTo>
                    <a:pt x="232" y="1"/>
                  </a:moveTo>
                  <a:cubicBezTo>
                    <a:pt x="109" y="1"/>
                    <a:pt x="1" y="85"/>
                    <a:pt x="1" y="122"/>
                  </a:cubicBezTo>
                  <a:cubicBezTo>
                    <a:pt x="1" y="172"/>
                    <a:pt x="130" y="200"/>
                    <a:pt x="253" y="200"/>
                  </a:cubicBezTo>
                  <a:cubicBezTo>
                    <a:pt x="369" y="200"/>
                    <a:pt x="480" y="175"/>
                    <a:pt x="474" y="122"/>
                  </a:cubicBezTo>
                  <a:cubicBezTo>
                    <a:pt x="474" y="57"/>
                    <a:pt x="380" y="2"/>
                    <a:pt x="257" y="2"/>
                  </a:cubicBezTo>
                  <a:cubicBezTo>
                    <a:pt x="248" y="1"/>
                    <a:pt x="240" y="1"/>
                    <a:pt x="232"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3361;p77"/>
            <p:cNvSpPr/>
            <p:nvPr/>
          </p:nvSpPr>
          <p:spPr>
            <a:xfrm>
              <a:off x="2489098" y="1920453"/>
              <a:ext cx="78370" cy="28148"/>
            </a:xfrm>
            <a:custGeom>
              <a:avLst/>
              <a:gdLst/>
              <a:ahLst/>
              <a:cxnLst/>
              <a:rect l="l" t="t" r="r" b="b"/>
              <a:pathLst>
                <a:path w="529" h="190" extrusionOk="0">
                  <a:moveTo>
                    <a:pt x="270" y="1"/>
                  </a:moveTo>
                  <a:cubicBezTo>
                    <a:pt x="150" y="1"/>
                    <a:pt x="28" y="58"/>
                    <a:pt x="1" y="167"/>
                  </a:cubicBezTo>
                  <a:lnTo>
                    <a:pt x="1" y="180"/>
                  </a:lnTo>
                  <a:cubicBezTo>
                    <a:pt x="82" y="112"/>
                    <a:pt x="150" y="44"/>
                    <a:pt x="270" y="44"/>
                  </a:cubicBezTo>
                  <a:cubicBezTo>
                    <a:pt x="380" y="44"/>
                    <a:pt x="432" y="99"/>
                    <a:pt x="487" y="180"/>
                  </a:cubicBezTo>
                  <a:cubicBezTo>
                    <a:pt x="493" y="186"/>
                    <a:pt x="504" y="190"/>
                    <a:pt x="513" y="190"/>
                  </a:cubicBezTo>
                  <a:cubicBezTo>
                    <a:pt x="522" y="190"/>
                    <a:pt x="529" y="186"/>
                    <a:pt x="529" y="180"/>
                  </a:cubicBezTo>
                  <a:cubicBezTo>
                    <a:pt x="508" y="58"/>
                    <a:pt x="390" y="1"/>
                    <a:pt x="270"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3362;p77"/>
            <p:cNvSpPr/>
            <p:nvPr/>
          </p:nvSpPr>
          <p:spPr>
            <a:xfrm>
              <a:off x="2468950" y="1977194"/>
              <a:ext cx="163259" cy="45185"/>
            </a:xfrm>
            <a:custGeom>
              <a:avLst/>
              <a:gdLst/>
              <a:ahLst/>
              <a:cxnLst/>
              <a:rect l="l" t="t" r="r" b="b"/>
              <a:pathLst>
                <a:path w="1102" h="305" extrusionOk="0">
                  <a:moveTo>
                    <a:pt x="1055" y="0"/>
                  </a:moveTo>
                  <a:cubicBezTo>
                    <a:pt x="1045" y="0"/>
                    <a:pt x="1035" y="3"/>
                    <a:pt x="1028" y="11"/>
                  </a:cubicBezTo>
                  <a:cubicBezTo>
                    <a:pt x="878" y="179"/>
                    <a:pt x="651" y="253"/>
                    <a:pt x="423" y="253"/>
                  </a:cubicBezTo>
                  <a:cubicBezTo>
                    <a:pt x="282" y="253"/>
                    <a:pt x="141" y="225"/>
                    <a:pt x="17" y="173"/>
                  </a:cubicBezTo>
                  <a:cubicBezTo>
                    <a:pt x="1" y="173"/>
                    <a:pt x="1" y="202"/>
                    <a:pt x="17" y="202"/>
                  </a:cubicBezTo>
                  <a:cubicBezTo>
                    <a:pt x="131" y="271"/>
                    <a:pt x="273" y="304"/>
                    <a:pt x="420" y="304"/>
                  </a:cubicBezTo>
                  <a:cubicBezTo>
                    <a:pt x="669" y="304"/>
                    <a:pt x="930" y="209"/>
                    <a:pt x="1083" y="40"/>
                  </a:cubicBezTo>
                  <a:cubicBezTo>
                    <a:pt x="1101" y="19"/>
                    <a:pt x="1079" y="0"/>
                    <a:pt x="1055" y="0"/>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3363;p77"/>
            <p:cNvSpPr/>
            <p:nvPr/>
          </p:nvSpPr>
          <p:spPr>
            <a:xfrm>
              <a:off x="2617247" y="1964750"/>
              <a:ext cx="29926" cy="22963"/>
            </a:xfrm>
            <a:custGeom>
              <a:avLst/>
              <a:gdLst/>
              <a:ahLst/>
              <a:cxnLst/>
              <a:rect l="l" t="t" r="r" b="b"/>
              <a:pathLst>
                <a:path w="202" h="155" extrusionOk="0">
                  <a:moveTo>
                    <a:pt x="27" y="1"/>
                  </a:moveTo>
                  <a:cubicBezTo>
                    <a:pt x="1" y="43"/>
                    <a:pt x="27" y="95"/>
                    <a:pt x="53" y="124"/>
                  </a:cubicBezTo>
                  <a:cubicBezTo>
                    <a:pt x="74" y="143"/>
                    <a:pt x="108" y="155"/>
                    <a:pt x="141" y="155"/>
                  </a:cubicBezTo>
                  <a:cubicBezTo>
                    <a:pt x="153" y="155"/>
                    <a:pt x="165" y="153"/>
                    <a:pt x="176" y="150"/>
                  </a:cubicBezTo>
                  <a:cubicBezTo>
                    <a:pt x="189" y="150"/>
                    <a:pt x="202" y="137"/>
                    <a:pt x="189" y="124"/>
                  </a:cubicBezTo>
                  <a:cubicBezTo>
                    <a:pt x="182" y="117"/>
                    <a:pt x="173" y="117"/>
                    <a:pt x="163" y="117"/>
                  </a:cubicBezTo>
                  <a:cubicBezTo>
                    <a:pt x="152" y="117"/>
                    <a:pt x="142" y="117"/>
                    <a:pt x="134" y="111"/>
                  </a:cubicBezTo>
                  <a:cubicBezTo>
                    <a:pt x="69" y="111"/>
                    <a:pt x="53" y="56"/>
                    <a:pt x="40" y="14"/>
                  </a:cubicBezTo>
                  <a:cubicBezTo>
                    <a:pt x="40" y="1"/>
                    <a:pt x="27" y="1"/>
                    <a:pt x="27"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3364;p77"/>
            <p:cNvSpPr/>
            <p:nvPr/>
          </p:nvSpPr>
          <p:spPr>
            <a:xfrm>
              <a:off x="2585395" y="1768897"/>
              <a:ext cx="179851" cy="144296"/>
            </a:xfrm>
            <a:custGeom>
              <a:avLst/>
              <a:gdLst/>
              <a:ahLst/>
              <a:cxnLst/>
              <a:rect l="l" t="t" r="r" b="b"/>
              <a:pathLst>
                <a:path w="1214" h="974" extrusionOk="0">
                  <a:moveTo>
                    <a:pt x="608" y="1"/>
                  </a:moveTo>
                  <a:cubicBezTo>
                    <a:pt x="430" y="1"/>
                    <a:pt x="161" y="108"/>
                    <a:pt x="93" y="364"/>
                  </a:cubicBezTo>
                  <a:cubicBezTo>
                    <a:pt x="1" y="669"/>
                    <a:pt x="179" y="973"/>
                    <a:pt x="583" y="973"/>
                  </a:cubicBezTo>
                  <a:cubicBezTo>
                    <a:pt x="591" y="973"/>
                    <a:pt x="599" y="973"/>
                    <a:pt x="608" y="973"/>
                  </a:cubicBezTo>
                  <a:cubicBezTo>
                    <a:pt x="1065" y="947"/>
                    <a:pt x="1214" y="688"/>
                    <a:pt x="1175" y="432"/>
                  </a:cubicBezTo>
                  <a:cubicBezTo>
                    <a:pt x="1120" y="163"/>
                    <a:pt x="932" y="1"/>
                    <a:pt x="60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3365;p77"/>
            <p:cNvSpPr/>
            <p:nvPr/>
          </p:nvSpPr>
          <p:spPr>
            <a:xfrm>
              <a:off x="2595173" y="1760305"/>
              <a:ext cx="180147" cy="89185"/>
            </a:xfrm>
            <a:custGeom>
              <a:avLst/>
              <a:gdLst/>
              <a:ahLst/>
              <a:cxnLst/>
              <a:rect l="l" t="t" r="r" b="b"/>
              <a:pathLst>
                <a:path w="1216" h="602" extrusionOk="0">
                  <a:moveTo>
                    <a:pt x="564" y="1"/>
                  </a:moveTo>
                  <a:cubicBezTo>
                    <a:pt x="440" y="1"/>
                    <a:pt x="319" y="30"/>
                    <a:pt x="218" y="98"/>
                  </a:cubicBezTo>
                  <a:cubicBezTo>
                    <a:pt x="69" y="195"/>
                    <a:pt x="27" y="315"/>
                    <a:pt x="1" y="477"/>
                  </a:cubicBezTo>
                  <a:cubicBezTo>
                    <a:pt x="1" y="477"/>
                    <a:pt x="7" y="483"/>
                    <a:pt x="11" y="483"/>
                  </a:cubicBezTo>
                  <a:cubicBezTo>
                    <a:pt x="12" y="483"/>
                    <a:pt x="14" y="481"/>
                    <a:pt x="14" y="477"/>
                  </a:cubicBezTo>
                  <a:cubicBezTo>
                    <a:pt x="86" y="250"/>
                    <a:pt x="328" y="107"/>
                    <a:pt x="561" y="107"/>
                  </a:cubicBezTo>
                  <a:cubicBezTo>
                    <a:pt x="591" y="107"/>
                    <a:pt x="620" y="109"/>
                    <a:pt x="649" y="114"/>
                  </a:cubicBezTo>
                  <a:cubicBezTo>
                    <a:pt x="756" y="140"/>
                    <a:pt x="866" y="195"/>
                    <a:pt x="931" y="276"/>
                  </a:cubicBezTo>
                  <a:cubicBezTo>
                    <a:pt x="1012" y="370"/>
                    <a:pt x="1028" y="490"/>
                    <a:pt x="1093" y="584"/>
                  </a:cubicBezTo>
                  <a:cubicBezTo>
                    <a:pt x="1102" y="593"/>
                    <a:pt x="1114" y="601"/>
                    <a:pt x="1126" y="601"/>
                  </a:cubicBezTo>
                  <a:cubicBezTo>
                    <a:pt x="1134" y="601"/>
                    <a:pt x="1142" y="596"/>
                    <a:pt x="1148" y="584"/>
                  </a:cubicBezTo>
                  <a:cubicBezTo>
                    <a:pt x="1216" y="451"/>
                    <a:pt x="1109" y="289"/>
                    <a:pt x="1012" y="195"/>
                  </a:cubicBezTo>
                  <a:cubicBezTo>
                    <a:pt x="918" y="85"/>
                    <a:pt x="769" y="17"/>
                    <a:pt x="636" y="4"/>
                  </a:cubicBezTo>
                  <a:cubicBezTo>
                    <a:pt x="612" y="2"/>
                    <a:pt x="588" y="1"/>
                    <a:pt x="56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3366;p77"/>
            <p:cNvSpPr/>
            <p:nvPr/>
          </p:nvSpPr>
          <p:spPr>
            <a:xfrm>
              <a:off x="2603469" y="1792897"/>
              <a:ext cx="119999" cy="120148"/>
            </a:xfrm>
            <a:custGeom>
              <a:avLst/>
              <a:gdLst/>
              <a:ahLst/>
              <a:cxnLst/>
              <a:rect l="l" t="t" r="r" b="b"/>
              <a:pathLst>
                <a:path w="810" h="811" extrusionOk="0">
                  <a:moveTo>
                    <a:pt x="405" y="1"/>
                  </a:moveTo>
                  <a:cubicBezTo>
                    <a:pt x="175" y="1"/>
                    <a:pt x="0" y="176"/>
                    <a:pt x="0" y="406"/>
                  </a:cubicBezTo>
                  <a:cubicBezTo>
                    <a:pt x="0" y="623"/>
                    <a:pt x="175" y="811"/>
                    <a:pt x="405" y="811"/>
                  </a:cubicBezTo>
                  <a:cubicBezTo>
                    <a:pt x="619" y="811"/>
                    <a:pt x="810" y="623"/>
                    <a:pt x="810" y="406"/>
                  </a:cubicBezTo>
                  <a:cubicBezTo>
                    <a:pt x="810" y="176"/>
                    <a:pt x="619" y="1"/>
                    <a:pt x="405"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3367;p77"/>
            <p:cNvSpPr/>
            <p:nvPr/>
          </p:nvSpPr>
          <p:spPr>
            <a:xfrm>
              <a:off x="2615469" y="1826972"/>
              <a:ext cx="37926" cy="40000"/>
            </a:xfrm>
            <a:custGeom>
              <a:avLst/>
              <a:gdLst/>
              <a:ahLst/>
              <a:cxnLst/>
              <a:rect l="l" t="t" r="r" b="b"/>
              <a:pathLst>
                <a:path w="256" h="270" extrusionOk="0">
                  <a:moveTo>
                    <a:pt x="120" y="1"/>
                  </a:moveTo>
                  <a:cubicBezTo>
                    <a:pt x="52" y="1"/>
                    <a:pt x="0" y="69"/>
                    <a:pt x="0" y="134"/>
                  </a:cubicBezTo>
                  <a:cubicBezTo>
                    <a:pt x="0" y="202"/>
                    <a:pt x="52" y="270"/>
                    <a:pt x="120" y="270"/>
                  </a:cubicBezTo>
                  <a:cubicBezTo>
                    <a:pt x="201" y="270"/>
                    <a:pt x="256" y="202"/>
                    <a:pt x="256" y="134"/>
                  </a:cubicBezTo>
                  <a:cubicBezTo>
                    <a:pt x="256" y="69"/>
                    <a:pt x="201" y="1"/>
                    <a:pt x="12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3368;p77"/>
            <p:cNvSpPr/>
            <p:nvPr/>
          </p:nvSpPr>
          <p:spPr>
            <a:xfrm>
              <a:off x="2309098" y="1768897"/>
              <a:ext cx="181777" cy="144296"/>
            </a:xfrm>
            <a:custGeom>
              <a:avLst/>
              <a:gdLst/>
              <a:ahLst/>
              <a:cxnLst/>
              <a:rect l="l" t="t" r="r" b="b"/>
              <a:pathLst>
                <a:path w="1227" h="974" extrusionOk="0">
                  <a:moveTo>
                    <a:pt x="610" y="1"/>
                  </a:moveTo>
                  <a:cubicBezTo>
                    <a:pt x="299" y="1"/>
                    <a:pt x="95" y="163"/>
                    <a:pt x="43" y="432"/>
                  </a:cubicBezTo>
                  <a:cubicBezTo>
                    <a:pt x="1" y="688"/>
                    <a:pt x="163" y="947"/>
                    <a:pt x="610" y="973"/>
                  </a:cubicBezTo>
                  <a:cubicBezTo>
                    <a:pt x="618" y="973"/>
                    <a:pt x="627" y="973"/>
                    <a:pt x="635" y="973"/>
                  </a:cubicBezTo>
                  <a:cubicBezTo>
                    <a:pt x="1036" y="973"/>
                    <a:pt x="1227" y="669"/>
                    <a:pt x="1135" y="364"/>
                  </a:cubicBezTo>
                  <a:cubicBezTo>
                    <a:pt x="1054" y="108"/>
                    <a:pt x="785" y="1"/>
                    <a:pt x="6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3369;p77"/>
            <p:cNvSpPr/>
            <p:nvPr/>
          </p:nvSpPr>
          <p:spPr>
            <a:xfrm>
              <a:off x="2299024" y="1760749"/>
              <a:ext cx="180147" cy="88592"/>
            </a:xfrm>
            <a:custGeom>
              <a:avLst/>
              <a:gdLst/>
              <a:ahLst/>
              <a:cxnLst/>
              <a:rect l="l" t="t" r="r" b="b"/>
              <a:pathLst>
                <a:path w="1216" h="598" extrusionOk="0">
                  <a:moveTo>
                    <a:pt x="665" y="1"/>
                  </a:moveTo>
                  <a:cubicBezTo>
                    <a:pt x="605" y="1"/>
                    <a:pt x="545" y="10"/>
                    <a:pt x="487" y="30"/>
                  </a:cubicBezTo>
                  <a:cubicBezTo>
                    <a:pt x="380" y="56"/>
                    <a:pt x="257" y="124"/>
                    <a:pt x="192" y="205"/>
                  </a:cubicBezTo>
                  <a:cubicBezTo>
                    <a:pt x="111" y="299"/>
                    <a:pt x="1" y="461"/>
                    <a:pt x="82" y="568"/>
                  </a:cubicBezTo>
                  <a:cubicBezTo>
                    <a:pt x="90" y="585"/>
                    <a:pt x="104" y="597"/>
                    <a:pt x="116" y="597"/>
                  </a:cubicBezTo>
                  <a:cubicBezTo>
                    <a:pt x="124" y="597"/>
                    <a:pt x="132" y="592"/>
                    <a:pt x="137" y="581"/>
                  </a:cubicBezTo>
                  <a:cubicBezTo>
                    <a:pt x="192" y="500"/>
                    <a:pt x="205" y="419"/>
                    <a:pt x="244" y="338"/>
                  </a:cubicBezTo>
                  <a:cubicBezTo>
                    <a:pt x="299" y="244"/>
                    <a:pt x="380" y="192"/>
                    <a:pt x="474" y="150"/>
                  </a:cubicBezTo>
                  <a:cubicBezTo>
                    <a:pt x="542" y="121"/>
                    <a:pt x="613" y="108"/>
                    <a:pt x="684" y="108"/>
                  </a:cubicBezTo>
                  <a:cubicBezTo>
                    <a:pt x="911" y="108"/>
                    <a:pt x="1131" y="247"/>
                    <a:pt x="1203" y="474"/>
                  </a:cubicBezTo>
                  <a:cubicBezTo>
                    <a:pt x="1207" y="478"/>
                    <a:pt x="1209" y="479"/>
                    <a:pt x="1211" y="479"/>
                  </a:cubicBezTo>
                  <a:cubicBezTo>
                    <a:pt x="1216" y="479"/>
                    <a:pt x="1216" y="470"/>
                    <a:pt x="1216" y="461"/>
                  </a:cubicBezTo>
                  <a:cubicBezTo>
                    <a:pt x="1190" y="299"/>
                    <a:pt x="1122" y="163"/>
                    <a:pt x="973" y="82"/>
                  </a:cubicBezTo>
                  <a:cubicBezTo>
                    <a:pt x="878" y="30"/>
                    <a:pt x="772" y="1"/>
                    <a:pt x="66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3370;p77"/>
            <p:cNvSpPr/>
            <p:nvPr/>
          </p:nvSpPr>
          <p:spPr>
            <a:xfrm>
              <a:off x="2351469" y="1792897"/>
              <a:ext cx="119999" cy="120148"/>
            </a:xfrm>
            <a:custGeom>
              <a:avLst/>
              <a:gdLst/>
              <a:ahLst/>
              <a:cxnLst/>
              <a:rect l="l" t="t" r="r" b="b"/>
              <a:pathLst>
                <a:path w="810" h="811" extrusionOk="0">
                  <a:moveTo>
                    <a:pt x="405" y="1"/>
                  </a:moveTo>
                  <a:cubicBezTo>
                    <a:pt x="188" y="1"/>
                    <a:pt x="0" y="176"/>
                    <a:pt x="0" y="406"/>
                  </a:cubicBezTo>
                  <a:cubicBezTo>
                    <a:pt x="0" y="623"/>
                    <a:pt x="188" y="811"/>
                    <a:pt x="405" y="811"/>
                  </a:cubicBezTo>
                  <a:cubicBezTo>
                    <a:pt x="632" y="811"/>
                    <a:pt x="810" y="623"/>
                    <a:pt x="810" y="406"/>
                  </a:cubicBezTo>
                  <a:cubicBezTo>
                    <a:pt x="810" y="176"/>
                    <a:pt x="632" y="1"/>
                    <a:pt x="405"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3371;p77"/>
            <p:cNvSpPr/>
            <p:nvPr/>
          </p:nvSpPr>
          <p:spPr>
            <a:xfrm>
              <a:off x="2363469" y="1826972"/>
              <a:ext cx="37926" cy="40000"/>
            </a:xfrm>
            <a:custGeom>
              <a:avLst/>
              <a:gdLst/>
              <a:ahLst/>
              <a:cxnLst/>
              <a:rect l="l" t="t" r="r" b="b"/>
              <a:pathLst>
                <a:path w="256" h="270" extrusionOk="0">
                  <a:moveTo>
                    <a:pt x="120" y="1"/>
                  </a:moveTo>
                  <a:cubicBezTo>
                    <a:pt x="52" y="1"/>
                    <a:pt x="0" y="69"/>
                    <a:pt x="0" y="134"/>
                  </a:cubicBezTo>
                  <a:cubicBezTo>
                    <a:pt x="0" y="202"/>
                    <a:pt x="52" y="270"/>
                    <a:pt x="120" y="270"/>
                  </a:cubicBezTo>
                  <a:cubicBezTo>
                    <a:pt x="201" y="270"/>
                    <a:pt x="256" y="202"/>
                    <a:pt x="256" y="134"/>
                  </a:cubicBezTo>
                  <a:cubicBezTo>
                    <a:pt x="256" y="69"/>
                    <a:pt x="201" y="1"/>
                    <a:pt x="12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3372;p77"/>
            <p:cNvSpPr/>
            <p:nvPr/>
          </p:nvSpPr>
          <p:spPr>
            <a:xfrm>
              <a:off x="2631173" y="1664749"/>
              <a:ext cx="100000" cy="52444"/>
            </a:xfrm>
            <a:custGeom>
              <a:avLst/>
              <a:gdLst/>
              <a:ahLst/>
              <a:cxnLst/>
              <a:rect l="l" t="t" r="r" b="b"/>
              <a:pathLst>
                <a:path w="675" h="354" extrusionOk="0">
                  <a:moveTo>
                    <a:pt x="121" y="1"/>
                  </a:moveTo>
                  <a:cubicBezTo>
                    <a:pt x="95" y="1"/>
                    <a:pt x="69" y="1"/>
                    <a:pt x="56" y="14"/>
                  </a:cubicBezTo>
                  <a:cubicBezTo>
                    <a:pt x="27" y="30"/>
                    <a:pt x="14" y="56"/>
                    <a:pt x="1" y="82"/>
                  </a:cubicBezTo>
                  <a:cubicBezTo>
                    <a:pt x="1" y="137"/>
                    <a:pt x="40" y="163"/>
                    <a:pt x="95" y="176"/>
                  </a:cubicBezTo>
                  <a:cubicBezTo>
                    <a:pt x="137" y="176"/>
                    <a:pt x="163" y="192"/>
                    <a:pt x="202" y="192"/>
                  </a:cubicBezTo>
                  <a:cubicBezTo>
                    <a:pt x="231" y="192"/>
                    <a:pt x="257" y="205"/>
                    <a:pt x="283" y="205"/>
                  </a:cubicBezTo>
                  <a:cubicBezTo>
                    <a:pt x="364" y="218"/>
                    <a:pt x="461" y="257"/>
                    <a:pt x="526" y="299"/>
                  </a:cubicBezTo>
                  <a:cubicBezTo>
                    <a:pt x="568" y="312"/>
                    <a:pt x="594" y="338"/>
                    <a:pt x="636" y="354"/>
                  </a:cubicBezTo>
                  <a:cubicBezTo>
                    <a:pt x="649" y="354"/>
                    <a:pt x="662" y="354"/>
                    <a:pt x="675" y="338"/>
                  </a:cubicBezTo>
                  <a:lnTo>
                    <a:pt x="675" y="312"/>
                  </a:lnTo>
                  <a:cubicBezTo>
                    <a:pt x="662" y="257"/>
                    <a:pt x="636" y="231"/>
                    <a:pt x="607" y="192"/>
                  </a:cubicBezTo>
                  <a:cubicBezTo>
                    <a:pt x="568" y="150"/>
                    <a:pt x="513" y="111"/>
                    <a:pt x="461" y="82"/>
                  </a:cubicBezTo>
                  <a:cubicBezTo>
                    <a:pt x="364" y="30"/>
                    <a:pt x="244" y="1"/>
                    <a:pt x="121"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3373;p77"/>
            <p:cNvSpPr/>
            <p:nvPr/>
          </p:nvSpPr>
          <p:spPr>
            <a:xfrm>
              <a:off x="2357098" y="1668156"/>
              <a:ext cx="102370" cy="44741"/>
            </a:xfrm>
            <a:custGeom>
              <a:avLst/>
              <a:gdLst/>
              <a:ahLst/>
              <a:cxnLst/>
              <a:rect l="l" t="t" r="r" b="b"/>
              <a:pathLst>
                <a:path w="691" h="302" extrusionOk="0">
                  <a:moveTo>
                    <a:pt x="505" y="1"/>
                  </a:moveTo>
                  <a:cubicBezTo>
                    <a:pt x="414" y="1"/>
                    <a:pt x="324" y="20"/>
                    <a:pt x="244" y="59"/>
                  </a:cubicBezTo>
                  <a:cubicBezTo>
                    <a:pt x="189" y="88"/>
                    <a:pt x="124" y="114"/>
                    <a:pt x="82" y="153"/>
                  </a:cubicBezTo>
                  <a:cubicBezTo>
                    <a:pt x="56" y="195"/>
                    <a:pt x="27" y="221"/>
                    <a:pt x="14" y="263"/>
                  </a:cubicBezTo>
                  <a:cubicBezTo>
                    <a:pt x="1" y="276"/>
                    <a:pt x="14" y="289"/>
                    <a:pt x="14" y="289"/>
                  </a:cubicBezTo>
                  <a:cubicBezTo>
                    <a:pt x="14" y="302"/>
                    <a:pt x="43" y="302"/>
                    <a:pt x="56" y="302"/>
                  </a:cubicBezTo>
                  <a:cubicBezTo>
                    <a:pt x="95" y="302"/>
                    <a:pt x="124" y="289"/>
                    <a:pt x="150" y="263"/>
                  </a:cubicBezTo>
                  <a:cubicBezTo>
                    <a:pt x="231" y="221"/>
                    <a:pt x="325" y="208"/>
                    <a:pt x="406" y="195"/>
                  </a:cubicBezTo>
                  <a:cubicBezTo>
                    <a:pt x="432" y="195"/>
                    <a:pt x="461" y="182"/>
                    <a:pt x="487" y="182"/>
                  </a:cubicBezTo>
                  <a:lnTo>
                    <a:pt x="594" y="182"/>
                  </a:lnTo>
                  <a:cubicBezTo>
                    <a:pt x="649" y="169"/>
                    <a:pt x="691" y="153"/>
                    <a:pt x="691" y="101"/>
                  </a:cubicBezTo>
                  <a:cubicBezTo>
                    <a:pt x="691" y="72"/>
                    <a:pt x="675" y="33"/>
                    <a:pt x="649" y="20"/>
                  </a:cubicBezTo>
                  <a:cubicBezTo>
                    <a:pt x="636" y="7"/>
                    <a:pt x="610" y="7"/>
                    <a:pt x="594" y="7"/>
                  </a:cubicBezTo>
                  <a:cubicBezTo>
                    <a:pt x="564" y="3"/>
                    <a:pt x="534" y="1"/>
                    <a:pt x="50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3374;p77"/>
            <p:cNvSpPr/>
            <p:nvPr/>
          </p:nvSpPr>
          <p:spPr>
            <a:xfrm>
              <a:off x="2771469" y="1466971"/>
              <a:ext cx="37926" cy="96148"/>
            </a:xfrm>
            <a:custGeom>
              <a:avLst/>
              <a:gdLst/>
              <a:ahLst/>
              <a:cxnLst/>
              <a:rect l="l" t="t" r="r" b="b"/>
              <a:pathLst>
                <a:path w="256" h="649" extrusionOk="0">
                  <a:moveTo>
                    <a:pt x="94" y="1"/>
                  </a:moveTo>
                  <a:cubicBezTo>
                    <a:pt x="81" y="1"/>
                    <a:pt x="81" y="14"/>
                    <a:pt x="94" y="14"/>
                  </a:cubicBezTo>
                  <a:cubicBezTo>
                    <a:pt x="175" y="82"/>
                    <a:pt x="175" y="257"/>
                    <a:pt x="162" y="338"/>
                  </a:cubicBezTo>
                  <a:cubicBezTo>
                    <a:pt x="162" y="432"/>
                    <a:pt x="120" y="487"/>
                    <a:pt x="52" y="555"/>
                  </a:cubicBezTo>
                  <a:cubicBezTo>
                    <a:pt x="26" y="581"/>
                    <a:pt x="26" y="581"/>
                    <a:pt x="13" y="620"/>
                  </a:cubicBezTo>
                  <a:cubicBezTo>
                    <a:pt x="0" y="636"/>
                    <a:pt x="26" y="649"/>
                    <a:pt x="52" y="649"/>
                  </a:cubicBezTo>
                  <a:cubicBezTo>
                    <a:pt x="214" y="594"/>
                    <a:pt x="256" y="364"/>
                    <a:pt x="227" y="215"/>
                  </a:cubicBezTo>
                  <a:cubicBezTo>
                    <a:pt x="214" y="150"/>
                    <a:pt x="175" y="14"/>
                    <a:pt x="9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3375;p77"/>
            <p:cNvSpPr/>
            <p:nvPr/>
          </p:nvSpPr>
          <p:spPr>
            <a:xfrm>
              <a:off x="2775173" y="1537638"/>
              <a:ext cx="70222" cy="25185"/>
            </a:xfrm>
            <a:custGeom>
              <a:avLst/>
              <a:gdLst/>
              <a:ahLst/>
              <a:cxnLst/>
              <a:rect l="l" t="t" r="r" b="b"/>
              <a:pathLst>
                <a:path w="474" h="170" extrusionOk="0">
                  <a:moveTo>
                    <a:pt x="310" y="0"/>
                  </a:moveTo>
                  <a:cubicBezTo>
                    <a:pt x="203" y="0"/>
                    <a:pt x="80" y="43"/>
                    <a:pt x="40" y="91"/>
                  </a:cubicBezTo>
                  <a:cubicBezTo>
                    <a:pt x="27" y="104"/>
                    <a:pt x="1" y="130"/>
                    <a:pt x="14" y="143"/>
                  </a:cubicBezTo>
                  <a:cubicBezTo>
                    <a:pt x="18" y="162"/>
                    <a:pt x="31" y="170"/>
                    <a:pt x="47" y="170"/>
                  </a:cubicBezTo>
                  <a:cubicBezTo>
                    <a:pt x="89" y="170"/>
                    <a:pt x="154" y="126"/>
                    <a:pt x="163" y="117"/>
                  </a:cubicBezTo>
                  <a:cubicBezTo>
                    <a:pt x="219" y="99"/>
                    <a:pt x="308" y="73"/>
                    <a:pt x="380" y="73"/>
                  </a:cubicBezTo>
                  <a:cubicBezTo>
                    <a:pt x="412" y="73"/>
                    <a:pt x="440" y="78"/>
                    <a:pt x="461" y="91"/>
                  </a:cubicBezTo>
                  <a:cubicBezTo>
                    <a:pt x="474" y="91"/>
                    <a:pt x="474" y="91"/>
                    <a:pt x="474" y="78"/>
                  </a:cubicBezTo>
                  <a:cubicBezTo>
                    <a:pt x="451" y="22"/>
                    <a:pt x="385" y="0"/>
                    <a:pt x="310"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3376;p77"/>
            <p:cNvSpPr/>
            <p:nvPr/>
          </p:nvSpPr>
          <p:spPr>
            <a:xfrm>
              <a:off x="2807469" y="1741194"/>
              <a:ext cx="147851" cy="190814"/>
            </a:xfrm>
            <a:custGeom>
              <a:avLst/>
              <a:gdLst/>
              <a:ahLst/>
              <a:cxnLst/>
              <a:rect l="l" t="t" r="r" b="b"/>
              <a:pathLst>
                <a:path w="998" h="1288" extrusionOk="0">
                  <a:moveTo>
                    <a:pt x="478" y="1"/>
                  </a:moveTo>
                  <a:cubicBezTo>
                    <a:pt x="241" y="1"/>
                    <a:pt x="43" y="208"/>
                    <a:pt x="0" y="376"/>
                  </a:cubicBezTo>
                  <a:lnTo>
                    <a:pt x="26" y="1160"/>
                  </a:lnTo>
                  <a:cubicBezTo>
                    <a:pt x="89" y="1247"/>
                    <a:pt x="188" y="1287"/>
                    <a:pt x="298" y="1287"/>
                  </a:cubicBezTo>
                  <a:cubicBezTo>
                    <a:pt x="494" y="1287"/>
                    <a:pt x="724" y="1159"/>
                    <a:pt x="836" y="943"/>
                  </a:cubicBezTo>
                  <a:cubicBezTo>
                    <a:pt x="998" y="606"/>
                    <a:pt x="930" y="146"/>
                    <a:pt x="619" y="26"/>
                  </a:cubicBezTo>
                  <a:cubicBezTo>
                    <a:pt x="571" y="8"/>
                    <a:pt x="524" y="1"/>
                    <a:pt x="478"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3377;p77"/>
            <p:cNvSpPr/>
            <p:nvPr/>
          </p:nvSpPr>
          <p:spPr>
            <a:xfrm>
              <a:off x="2803469" y="1797786"/>
              <a:ext cx="121925" cy="76000"/>
            </a:xfrm>
            <a:custGeom>
              <a:avLst/>
              <a:gdLst/>
              <a:ahLst/>
              <a:cxnLst/>
              <a:rect l="l" t="t" r="r" b="b"/>
              <a:pathLst>
                <a:path w="823" h="513" extrusionOk="0">
                  <a:moveTo>
                    <a:pt x="371" y="0"/>
                  </a:moveTo>
                  <a:cubicBezTo>
                    <a:pt x="216" y="0"/>
                    <a:pt x="61" y="69"/>
                    <a:pt x="11" y="224"/>
                  </a:cubicBezTo>
                  <a:cubicBezTo>
                    <a:pt x="1" y="234"/>
                    <a:pt x="17" y="255"/>
                    <a:pt x="30" y="255"/>
                  </a:cubicBezTo>
                  <a:cubicBezTo>
                    <a:pt x="34" y="255"/>
                    <a:pt x="37" y="253"/>
                    <a:pt x="40" y="250"/>
                  </a:cubicBezTo>
                  <a:cubicBezTo>
                    <a:pt x="92" y="211"/>
                    <a:pt x="134" y="156"/>
                    <a:pt x="189" y="130"/>
                  </a:cubicBezTo>
                  <a:cubicBezTo>
                    <a:pt x="238" y="98"/>
                    <a:pt x="289" y="83"/>
                    <a:pt x="345" y="83"/>
                  </a:cubicBezTo>
                  <a:cubicBezTo>
                    <a:pt x="364" y="83"/>
                    <a:pt x="383" y="85"/>
                    <a:pt x="403" y="88"/>
                  </a:cubicBezTo>
                  <a:cubicBezTo>
                    <a:pt x="432" y="130"/>
                    <a:pt x="458" y="169"/>
                    <a:pt x="458" y="237"/>
                  </a:cubicBezTo>
                  <a:cubicBezTo>
                    <a:pt x="445" y="305"/>
                    <a:pt x="416" y="373"/>
                    <a:pt x="377" y="412"/>
                  </a:cubicBezTo>
                  <a:cubicBezTo>
                    <a:pt x="351" y="454"/>
                    <a:pt x="296" y="467"/>
                    <a:pt x="254" y="493"/>
                  </a:cubicBezTo>
                  <a:cubicBezTo>
                    <a:pt x="254" y="493"/>
                    <a:pt x="241" y="493"/>
                    <a:pt x="254" y="509"/>
                  </a:cubicBezTo>
                  <a:cubicBezTo>
                    <a:pt x="266" y="512"/>
                    <a:pt x="279" y="513"/>
                    <a:pt x="291" y="513"/>
                  </a:cubicBezTo>
                  <a:cubicBezTo>
                    <a:pt x="462" y="513"/>
                    <a:pt x="574" y="268"/>
                    <a:pt x="526" y="117"/>
                  </a:cubicBezTo>
                  <a:lnTo>
                    <a:pt x="526" y="117"/>
                  </a:lnTo>
                  <a:cubicBezTo>
                    <a:pt x="633" y="169"/>
                    <a:pt x="727" y="266"/>
                    <a:pt x="714" y="386"/>
                  </a:cubicBezTo>
                  <a:cubicBezTo>
                    <a:pt x="714" y="390"/>
                    <a:pt x="715" y="392"/>
                    <a:pt x="717" y="392"/>
                  </a:cubicBezTo>
                  <a:cubicBezTo>
                    <a:pt x="721" y="392"/>
                    <a:pt x="727" y="386"/>
                    <a:pt x="727" y="386"/>
                  </a:cubicBezTo>
                  <a:cubicBezTo>
                    <a:pt x="823" y="146"/>
                    <a:pt x="597" y="0"/>
                    <a:pt x="371" y="0"/>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3378;p77"/>
            <p:cNvSpPr/>
            <p:nvPr/>
          </p:nvSpPr>
          <p:spPr>
            <a:xfrm>
              <a:off x="2789099" y="1742971"/>
              <a:ext cx="76000" cy="102814"/>
            </a:xfrm>
            <a:custGeom>
              <a:avLst/>
              <a:gdLst/>
              <a:ahLst/>
              <a:cxnLst/>
              <a:rect l="l" t="t" r="r" b="b"/>
              <a:pathLst>
                <a:path w="513" h="694" extrusionOk="0">
                  <a:moveTo>
                    <a:pt x="513" y="1"/>
                  </a:moveTo>
                  <a:lnTo>
                    <a:pt x="56" y="14"/>
                  </a:lnTo>
                  <a:cubicBezTo>
                    <a:pt x="82" y="150"/>
                    <a:pt x="1" y="581"/>
                    <a:pt x="56" y="675"/>
                  </a:cubicBezTo>
                  <a:cubicBezTo>
                    <a:pt x="65" y="687"/>
                    <a:pt x="79" y="693"/>
                    <a:pt x="95" y="693"/>
                  </a:cubicBezTo>
                  <a:cubicBezTo>
                    <a:pt x="205" y="693"/>
                    <a:pt x="457" y="434"/>
                    <a:pt x="513"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3379;p77"/>
            <p:cNvSpPr/>
            <p:nvPr/>
          </p:nvSpPr>
          <p:spPr>
            <a:xfrm>
              <a:off x="2315469" y="2562825"/>
              <a:ext cx="517924" cy="128296"/>
            </a:xfrm>
            <a:custGeom>
              <a:avLst/>
              <a:gdLst/>
              <a:ahLst/>
              <a:cxnLst/>
              <a:rect l="l" t="t" r="r" b="b"/>
              <a:pathLst>
                <a:path w="3496" h="866" extrusionOk="0">
                  <a:moveTo>
                    <a:pt x="418" y="1"/>
                  </a:moveTo>
                  <a:lnTo>
                    <a:pt x="0" y="500"/>
                  </a:lnTo>
                  <a:cubicBezTo>
                    <a:pt x="0" y="500"/>
                    <a:pt x="295" y="866"/>
                    <a:pt x="1740" y="866"/>
                  </a:cubicBezTo>
                  <a:cubicBezTo>
                    <a:pt x="3198" y="866"/>
                    <a:pt x="3496" y="500"/>
                    <a:pt x="3496" y="500"/>
                  </a:cubicBezTo>
                  <a:lnTo>
                    <a:pt x="3078" y="1"/>
                  </a:ln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3380;p77"/>
            <p:cNvSpPr/>
            <p:nvPr/>
          </p:nvSpPr>
          <p:spPr>
            <a:xfrm>
              <a:off x="2377246" y="2162972"/>
              <a:ext cx="394220" cy="425924"/>
            </a:xfrm>
            <a:custGeom>
              <a:avLst/>
              <a:gdLst/>
              <a:ahLst/>
              <a:cxnLst/>
              <a:rect l="l" t="t" r="r" b="b"/>
              <a:pathLst>
                <a:path w="2661" h="2875" extrusionOk="0">
                  <a:moveTo>
                    <a:pt x="798" y="1"/>
                  </a:moveTo>
                  <a:cubicBezTo>
                    <a:pt x="717" y="189"/>
                    <a:pt x="500" y="406"/>
                    <a:pt x="312" y="1012"/>
                  </a:cubicBezTo>
                  <a:cubicBezTo>
                    <a:pt x="69" y="1822"/>
                    <a:pt x="1" y="2700"/>
                    <a:pt x="1" y="2700"/>
                  </a:cubicBezTo>
                  <a:cubicBezTo>
                    <a:pt x="1" y="2700"/>
                    <a:pt x="513" y="2875"/>
                    <a:pt x="1323" y="2875"/>
                  </a:cubicBezTo>
                  <a:cubicBezTo>
                    <a:pt x="2146" y="2875"/>
                    <a:pt x="2661" y="2700"/>
                    <a:pt x="2661" y="2700"/>
                  </a:cubicBezTo>
                  <a:cubicBezTo>
                    <a:pt x="2661" y="2700"/>
                    <a:pt x="2593" y="1822"/>
                    <a:pt x="2337" y="1012"/>
                  </a:cubicBezTo>
                  <a:cubicBezTo>
                    <a:pt x="2159" y="406"/>
                    <a:pt x="1932" y="189"/>
                    <a:pt x="1864" y="1"/>
                  </a:cubicBezTo>
                  <a:cubicBezTo>
                    <a:pt x="1864" y="1"/>
                    <a:pt x="1770" y="231"/>
                    <a:pt x="1323" y="231"/>
                  </a:cubicBezTo>
                  <a:cubicBezTo>
                    <a:pt x="879" y="231"/>
                    <a:pt x="798" y="1"/>
                    <a:pt x="798" y="1"/>
                  </a:cubicBezTo>
                  <a:close/>
                </a:path>
              </a:pathLst>
            </a:custGeom>
            <a:solidFill>
              <a:srgbClr val="5AE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3381;p77"/>
            <p:cNvSpPr/>
            <p:nvPr/>
          </p:nvSpPr>
          <p:spPr>
            <a:xfrm>
              <a:off x="2459469" y="2146676"/>
              <a:ext cx="113777" cy="77333"/>
            </a:xfrm>
            <a:custGeom>
              <a:avLst/>
              <a:gdLst/>
              <a:ahLst/>
              <a:cxnLst/>
              <a:rect l="l" t="t" r="r" b="b"/>
              <a:pathLst>
                <a:path w="768" h="522" extrusionOk="0">
                  <a:moveTo>
                    <a:pt x="256" y="1"/>
                  </a:moveTo>
                  <a:cubicBezTo>
                    <a:pt x="256" y="1"/>
                    <a:pt x="0" y="82"/>
                    <a:pt x="13" y="286"/>
                  </a:cubicBezTo>
                  <a:cubicBezTo>
                    <a:pt x="21" y="401"/>
                    <a:pt x="170" y="521"/>
                    <a:pt x="365" y="521"/>
                  </a:cubicBezTo>
                  <a:cubicBezTo>
                    <a:pt x="489" y="521"/>
                    <a:pt x="632" y="472"/>
                    <a:pt x="768" y="341"/>
                  </a:cubicBezTo>
                  <a:lnTo>
                    <a:pt x="256" y="1"/>
                  </a:ln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3382;p77"/>
            <p:cNvSpPr/>
            <p:nvPr/>
          </p:nvSpPr>
          <p:spPr>
            <a:xfrm>
              <a:off x="2573098" y="2146676"/>
              <a:ext cx="116296" cy="77333"/>
            </a:xfrm>
            <a:custGeom>
              <a:avLst/>
              <a:gdLst/>
              <a:ahLst/>
              <a:cxnLst/>
              <a:rect l="l" t="t" r="r" b="b"/>
              <a:pathLst>
                <a:path w="785" h="522" extrusionOk="0">
                  <a:moveTo>
                    <a:pt x="513" y="1"/>
                  </a:moveTo>
                  <a:lnTo>
                    <a:pt x="1" y="341"/>
                  </a:lnTo>
                  <a:cubicBezTo>
                    <a:pt x="137" y="472"/>
                    <a:pt x="280" y="521"/>
                    <a:pt x="405" y="521"/>
                  </a:cubicBezTo>
                  <a:cubicBezTo>
                    <a:pt x="601" y="521"/>
                    <a:pt x="754" y="401"/>
                    <a:pt x="772" y="286"/>
                  </a:cubicBezTo>
                  <a:cubicBezTo>
                    <a:pt x="785" y="82"/>
                    <a:pt x="513" y="1"/>
                    <a:pt x="513"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9" name="Google Shape;3383;p77"/>
          <p:cNvGrpSpPr/>
          <p:nvPr/>
        </p:nvGrpSpPr>
        <p:grpSpPr>
          <a:xfrm>
            <a:off x="5346409" y="4823962"/>
            <a:ext cx="1005036" cy="1825748"/>
            <a:chOff x="3337247" y="3072011"/>
            <a:chExt cx="814221" cy="1479114"/>
          </a:xfrm>
        </p:grpSpPr>
        <p:sp>
          <p:nvSpPr>
            <p:cNvPr id="120" name="Google Shape;3384;p77"/>
            <p:cNvSpPr/>
            <p:nvPr/>
          </p:nvSpPr>
          <p:spPr>
            <a:xfrm>
              <a:off x="3841247" y="3094678"/>
              <a:ext cx="26074" cy="68296"/>
            </a:xfrm>
            <a:custGeom>
              <a:avLst/>
              <a:gdLst/>
              <a:ahLst/>
              <a:cxnLst/>
              <a:rect l="l" t="t" r="r" b="b"/>
              <a:pathLst>
                <a:path w="176" h="461" extrusionOk="0">
                  <a:moveTo>
                    <a:pt x="163" y="1"/>
                  </a:moveTo>
                  <a:cubicBezTo>
                    <a:pt x="14" y="17"/>
                    <a:pt x="1" y="341"/>
                    <a:pt x="53" y="422"/>
                  </a:cubicBezTo>
                  <a:cubicBezTo>
                    <a:pt x="69" y="435"/>
                    <a:pt x="82" y="461"/>
                    <a:pt x="108" y="461"/>
                  </a:cubicBezTo>
                  <a:cubicBezTo>
                    <a:pt x="163" y="461"/>
                    <a:pt x="121" y="341"/>
                    <a:pt x="121" y="312"/>
                  </a:cubicBezTo>
                  <a:cubicBezTo>
                    <a:pt x="108" y="231"/>
                    <a:pt x="121" y="69"/>
                    <a:pt x="176" y="17"/>
                  </a:cubicBezTo>
                  <a:cubicBezTo>
                    <a:pt x="176" y="17"/>
                    <a:pt x="176" y="1"/>
                    <a:pt x="163" y="1"/>
                  </a:cubicBezTo>
                  <a:close/>
                </a:path>
              </a:pathLst>
            </a:custGeom>
            <a:solidFill>
              <a:srgbClr val="894E4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3385;p77"/>
            <p:cNvSpPr/>
            <p:nvPr/>
          </p:nvSpPr>
          <p:spPr>
            <a:xfrm>
              <a:off x="3833099" y="3072011"/>
              <a:ext cx="318369" cy="241629"/>
            </a:xfrm>
            <a:custGeom>
              <a:avLst/>
              <a:gdLst/>
              <a:ahLst/>
              <a:cxnLst/>
              <a:rect l="l" t="t" r="r" b="b"/>
              <a:pathLst>
                <a:path w="2149" h="1631" extrusionOk="0">
                  <a:moveTo>
                    <a:pt x="868" y="1"/>
                  </a:moveTo>
                  <a:cubicBezTo>
                    <a:pt x="609" y="1"/>
                    <a:pt x="378" y="103"/>
                    <a:pt x="244" y="303"/>
                  </a:cubicBezTo>
                  <a:cubicBezTo>
                    <a:pt x="1" y="656"/>
                    <a:pt x="299" y="1032"/>
                    <a:pt x="756" y="1343"/>
                  </a:cubicBezTo>
                  <a:cubicBezTo>
                    <a:pt x="1020" y="1514"/>
                    <a:pt x="1283" y="1630"/>
                    <a:pt x="1506" y="1630"/>
                  </a:cubicBezTo>
                  <a:cubicBezTo>
                    <a:pt x="1672" y="1630"/>
                    <a:pt x="1815" y="1566"/>
                    <a:pt x="1919" y="1411"/>
                  </a:cubicBezTo>
                  <a:cubicBezTo>
                    <a:pt x="2149" y="1045"/>
                    <a:pt x="1971" y="507"/>
                    <a:pt x="1514" y="209"/>
                  </a:cubicBezTo>
                  <a:cubicBezTo>
                    <a:pt x="1307" y="69"/>
                    <a:pt x="1079" y="1"/>
                    <a:pt x="868" y="1"/>
                  </a:cubicBezTo>
                  <a:close/>
                </a:path>
              </a:pathLst>
            </a:custGeom>
            <a:solidFill>
              <a:srgbClr val="894E4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3386;p77"/>
            <p:cNvSpPr/>
            <p:nvPr/>
          </p:nvSpPr>
          <p:spPr>
            <a:xfrm>
              <a:off x="3375173" y="3854087"/>
              <a:ext cx="305925" cy="354961"/>
            </a:xfrm>
            <a:custGeom>
              <a:avLst/>
              <a:gdLst/>
              <a:ahLst/>
              <a:cxnLst/>
              <a:rect l="l" t="t" r="r" b="b"/>
              <a:pathLst>
                <a:path w="2065" h="2396" extrusionOk="0">
                  <a:moveTo>
                    <a:pt x="1973" y="1"/>
                  </a:moveTo>
                  <a:cubicBezTo>
                    <a:pt x="1813" y="1"/>
                    <a:pt x="1559" y="144"/>
                    <a:pt x="1161" y="587"/>
                  </a:cubicBezTo>
                  <a:cubicBezTo>
                    <a:pt x="1012" y="749"/>
                    <a:pt x="879" y="911"/>
                    <a:pt x="743" y="1073"/>
                  </a:cubicBezTo>
                  <a:cubicBezTo>
                    <a:pt x="636" y="1193"/>
                    <a:pt x="542" y="1316"/>
                    <a:pt x="445" y="1452"/>
                  </a:cubicBezTo>
                  <a:cubicBezTo>
                    <a:pt x="406" y="1491"/>
                    <a:pt x="380" y="1546"/>
                    <a:pt x="325" y="1585"/>
                  </a:cubicBezTo>
                  <a:cubicBezTo>
                    <a:pt x="283" y="1627"/>
                    <a:pt x="218" y="1640"/>
                    <a:pt x="150" y="1653"/>
                  </a:cubicBezTo>
                  <a:cubicBezTo>
                    <a:pt x="108" y="1666"/>
                    <a:pt x="69" y="1666"/>
                    <a:pt x="27" y="1708"/>
                  </a:cubicBezTo>
                  <a:cubicBezTo>
                    <a:pt x="1" y="1734"/>
                    <a:pt x="14" y="1789"/>
                    <a:pt x="56" y="1802"/>
                  </a:cubicBezTo>
                  <a:cubicBezTo>
                    <a:pt x="69" y="1806"/>
                    <a:pt x="84" y="1808"/>
                    <a:pt x="99" y="1808"/>
                  </a:cubicBezTo>
                  <a:cubicBezTo>
                    <a:pt x="130" y="1808"/>
                    <a:pt x="163" y="1802"/>
                    <a:pt x="189" y="1802"/>
                  </a:cubicBezTo>
                  <a:cubicBezTo>
                    <a:pt x="202" y="1802"/>
                    <a:pt x="218" y="1815"/>
                    <a:pt x="218" y="1815"/>
                  </a:cubicBezTo>
                  <a:lnTo>
                    <a:pt x="218" y="1841"/>
                  </a:lnTo>
                  <a:cubicBezTo>
                    <a:pt x="176" y="1883"/>
                    <a:pt x="163" y="1909"/>
                    <a:pt x="150" y="1938"/>
                  </a:cubicBezTo>
                  <a:cubicBezTo>
                    <a:pt x="121" y="1977"/>
                    <a:pt x="27" y="2071"/>
                    <a:pt x="69" y="2126"/>
                  </a:cubicBezTo>
                  <a:cubicBezTo>
                    <a:pt x="78" y="2135"/>
                    <a:pt x="100" y="2144"/>
                    <a:pt x="118" y="2144"/>
                  </a:cubicBezTo>
                  <a:cubicBezTo>
                    <a:pt x="126" y="2144"/>
                    <a:pt x="132" y="2143"/>
                    <a:pt x="137" y="2139"/>
                  </a:cubicBezTo>
                  <a:cubicBezTo>
                    <a:pt x="176" y="2126"/>
                    <a:pt x="202" y="2113"/>
                    <a:pt x="231" y="2084"/>
                  </a:cubicBezTo>
                  <a:cubicBezTo>
                    <a:pt x="244" y="2071"/>
                    <a:pt x="257" y="2058"/>
                    <a:pt x="257" y="2045"/>
                  </a:cubicBezTo>
                  <a:cubicBezTo>
                    <a:pt x="270" y="2045"/>
                    <a:pt x="283" y="2019"/>
                    <a:pt x="299" y="2019"/>
                  </a:cubicBezTo>
                  <a:cubicBezTo>
                    <a:pt x="312" y="2019"/>
                    <a:pt x="312" y="2045"/>
                    <a:pt x="312" y="2045"/>
                  </a:cubicBezTo>
                  <a:cubicBezTo>
                    <a:pt x="312" y="2058"/>
                    <a:pt x="312" y="2071"/>
                    <a:pt x="299" y="2084"/>
                  </a:cubicBezTo>
                  <a:cubicBezTo>
                    <a:pt x="283" y="2126"/>
                    <a:pt x="257" y="2152"/>
                    <a:pt x="244" y="2194"/>
                  </a:cubicBezTo>
                  <a:cubicBezTo>
                    <a:pt x="231" y="2220"/>
                    <a:pt x="218" y="2233"/>
                    <a:pt x="218" y="2262"/>
                  </a:cubicBezTo>
                  <a:cubicBezTo>
                    <a:pt x="218" y="2275"/>
                    <a:pt x="218" y="2301"/>
                    <a:pt x="231" y="2301"/>
                  </a:cubicBezTo>
                  <a:cubicBezTo>
                    <a:pt x="244" y="2314"/>
                    <a:pt x="257" y="2314"/>
                    <a:pt x="270" y="2314"/>
                  </a:cubicBezTo>
                  <a:cubicBezTo>
                    <a:pt x="278" y="2317"/>
                    <a:pt x="285" y="2319"/>
                    <a:pt x="292" y="2319"/>
                  </a:cubicBezTo>
                  <a:cubicBezTo>
                    <a:pt x="312" y="2319"/>
                    <a:pt x="328" y="2307"/>
                    <a:pt x="338" y="2288"/>
                  </a:cubicBezTo>
                  <a:cubicBezTo>
                    <a:pt x="364" y="2275"/>
                    <a:pt x="393" y="2246"/>
                    <a:pt x="406" y="2220"/>
                  </a:cubicBezTo>
                  <a:cubicBezTo>
                    <a:pt x="432" y="2194"/>
                    <a:pt x="445" y="2165"/>
                    <a:pt x="474" y="2139"/>
                  </a:cubicBezTo>
                  <a:cubicBezTo>
                    <a:pt x="474" y="2126"/>
                    <a:pt x="487" y="2126"/>
                    <a:pt x="487" y="2126"/>
                  </a:cubicBezTo>
                  <a:cubicBezTo>
                    <a:pt x="500" y="2126"/>
                    <a:pt x="500" y="2126"/>
                    <a:pt x="513" y="2139"/>
                  </a:cubicBezTo>
                  <a:lnTo>
                    <a:pt x="513" y="2165"/>
                  </a:lnTo>
                  <a:cubicBezTo>
                    <a:pt x="500" y="2181"/>
                    <a:pt x="500" y="2207"/>
                    <a:pt x="487" y="2220"/>
                  </a:cubicBezTo>
                  <a:cubicBezTo>
                    <a:pt x="474" y="2246"/>
                    <a:pt x="474" y="2262"/>
                    <a:pt x="461" y="2288"/>
                  </a:cubicBezTo>
                  <a:cubicBezTo>
                    <a:pt x="461" y="2314"/>
                    <a:pt x="445" y="2327"/>
                    <a:pt x="461" y="2356"/>
                  </a:cubicBezTo>
                  <a:cubicBezTo>
                    <a:pt x="469" y="2381"/>
                    <a:pt x="494" y="2395"/>
                    <a:pt x="522" y="2395"/>
                  </a:cubicBezTo>
                  <a:cubicBezTo>
                    <a:pt x="537" y="2395"/>
                    <a:pt x="553" y="2391"/>
                    <a:pt x="568" y="2382"/>
                  </a:cubicBezTo>
                  <a:cubicBezTo>
                    <a:pt x="594" y="2356"/>
                    <a:pt x="675" y="2207"/>
                    <a:pt x="688" y="2181"/>
                  </a:cubicBezTo>
                  <a:cubicBezTo>
                    <a:pt x="769" y="2032"/>
                    <a:pt x="866" y="1909"/>
                    <a:pt x="960" y="1776"/>
                  </a:cubicBezTo>
                  <a:cubicBezTo>
                    <a:pt x="1109" y="1559"/>
                    <a:pt x="1459" y="1154"/>
                    <a:pt x="1595" y="1031"/>
                  </a:cubicBezTo>
                  <a:lnTo>
                    <a:pt x="2065" y="20"/>
                  </a:lnTo>
                  <a:cubicBezTo>
                    <a:pt x="2038" y="8"/>
                    <a:pt x="2008" y="1"/>
                    <a:pt x="1973"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3387;p77"/>
            <p:cNvSpPr/>
            <p:nvPr/>
          </p:nvSpPr>
          <p:spPr>
            <a:xfrm>
              <a:off x="3841247" y="3854087"/>
              <a:ext cx="305925" cy="354961"/>
            </a:xfrm>
            <a:custGeom>
              <a:avLst/>
              <a:gdLst/>
              <a:ahLst/>
              <a:cxnLst/>
              <a:rect l="l" t="t" r="r" b="b"/>
              <a:pathLst>
                <a:path w="2065" h="2396" extrusionOk="0">
                  <a:moveTo>
                    <a:pt x="94" y="1"/>
                  </a:moveTo>
                  <a:cubicBezTo>
                    <a:pt x="59" y="1"/>
                    <a:pt x="28" y="8"/>
                    <a:pt x="1" y="20"/>
                  </a:cubicBezTo>
                  <a:lnTo>
                    <a:pt x="474" y="1031"/>
                  </a:lnTo>
                  <a:cubicBezTo>
                    <a:pt x="607" y="1154"/>
                    <a:pt x="879" y="1410"/>
                    <a:pt x="1122" y="1760"/>
                  </a:cubicBezTo>
                  <a:cubicBezTo>
                    <a:pt x="1216" y="1896"/>
                    <a:pt x="1297" y="2032"/>
                    <a:pt x="1378" y="2181"/>
                  </a:cubicBezTo>
                  <a:cubicBezTo>
                    <a:pt x="1391" y="2207"/>
                    <a:pt x="1472" y="2356"/>
                    <a:pt x="1511" y="2382"/>
                  </a:cubicBezTo>
                  <a:cubicBezTo>
                    <a:pt x="1521" y="2391"/>
                    <a:pt x="1534" y="2395"/>
                    <a:pt x="1548" y="2395"/>
                  </a:cubicBezTo>
                  <a:cubicBezTo>
                    <a:pt x="1572" y="2395"/>
                    <a:pt x="1598" y="2381"/>
                    <a:pt x="1608" y="2356"/>
                  </a:cubicBezTo>
                  <a:cubicBezTo>
                    <a:pt x="1621" y="2327"/>
                    <a:pt x="1608" y="2314"/>
                    <a:pt x="1608" y="2288"/>
                  </a:cubicBezTo>
                  <a:cubicBezTo>
                    <a:pt x="1592" y="2262"/>
                    <a:pt x="1592" y="2246"/>
                    <a:pt x="1579" y="2220"/>
                  </a:cubicBezTo>
                  <a:cubicBezTo>
                    <a:pt x="1579" y="2207"/>
                    <a:pt x="1566" y="2181"/>
                    <a:pt x="1566" y="2165"/>
                  </a:cubicBezTo>
                  <a:cubicBezTo>
                    <a:pt x="1553" y="2152"/>
                    <a:pt x="1553" y="2152"/>
                    <a:pt x="1566" y="2139"/>
                  </a:cubicBezTo>
                  <a:cubicBezTo>
                    <a:pt x="1566" y="2126"/>
                    <a:pt x="1566" y="2126"/>
                    <a:pt x="1579" y="2126"/>
                  </a:cubicBezTo>
                  <a:cubicBezTo>
                    <a:pt x="1579" y="2126"/>
                    <a:pt x="1592" y="2126"/>
                    <a:pt x="1592" y="2139"/>
                  </a:cubicBezTo>
                  <a:cubicBezTo>
                    <a:pt x="1621" y="2165"/>
                    <a:pt x="1634" y="2194"/>
                    <a:pt x="1660" y="2220"/>
                  </a:cubicBezTo>
                  <a:cubicBezTo>
                    <a:pt x="1689" y="2246"/>
                    <a:pt x="1702" y="2275"/>
                    <a:pt x="1728" y="2288"/>
                  </a:cubicBezTo>
                  <a:cubicBezTo>
                    <a:pt x="1747" y="2307"/>
                    <a:pt x="1768" y="2319"/>
                    <a:pt x="1787" y="2319"/>
                  </a:cubicBezTo>
                  <a:cubicBezTo>
                    <a:pt x="1795" y="2319"/>
                    <a:pt x="1802" y="2317"/>
                    <a:pt x="1809" y="2314"/>
                  </a:cubicBezTo>
                  <a:cubicBezTo>
                    <a:pt x="1809" y="2314"/>
                    <a:pt x="1822" y="2314"/>
                    <a:pt x="1835" y="2301"/>
                  </a:cubicBezTo>
                  <a:cubicBezTo>
                    <a:pt x="1851" y="2301"/>
                    <a:pt x="1851" y="2275"/>
                    <a:pt x="1851" y="2262"/>
                  </a:cubicBezTo>
                  <a:cubicBezTo>
                    <a:pt x="1851" y="2233"/>
                    <a:pt x="1835" y="2220"/>
                    <a:pt x="1835" y="2194"/>
                  </a:cubicBezTo>
                  <a:cubicBezTo>
                    <a:pt x="1809" y="2152"/>
                    <a:pt x="1796" y="2126"/>
                    <a:pt x="1770" y="2084"/>
                  </a:cubicBezTo>
                  <a:cubicBezTo>
                    <a:pt x="1770" y="2071"/>
                    <a:pt x="1754" y="2058"/>
                    <a:pt x="1754" y="2045"/>
                  </a:cubicBezTo>
                  <a:cubicBezTo>
                    <a:pt x="1754" y="2045"/>
                    <a:pt x="1754" y="2019"/>
                    <a:pt x="1770" y="2019"/>
                  </a:cubicBezTo>
                  <a:cubicBezTo>
                    <a:pt x="1783" y="2019"/>
                    <a:pt x="1796" y="2045"/>
                    <a:pt x="1809" y="2045"/>
                  </a:cubicBezTo>
                  <a:cubicBezTo>
                    <a:pt x="1822" y="2058"/>
                    <a:pt x="1835" y="2071"/>
                    <a:pt x="1851" y="2084"/>
                  </a:cubicBezTo>
                  <a:cubicBezTo>
                    <a:pt x="1864" y="2113"/>
                    <a:pt x="1903" y="2126"/>
                    <a:pt x="1932" y="2139"/>
                  </a:cubicBezTo>
                  <a:cubicBezTo>
                    <a:pt x="1936" y="2143"/>
                    <a:pt x="1942" y="2144"/>
                    <a:pt x="1949" y="2144"/>
                  </a:cubicBezTo>
                  <a:cubicBezTo>
                    <a:pt x="1965" y="2144"/>
                    <a:pt x="1988" y="2135"/>
                    <a:pt x="1997" y="2126"/>
                  </a:cubicBezTo>
                  <a:cubicBezTo>
                    <a:pt x="2039" y="2071"/>
                    <a:pt x="1958" y="1977"/>
                    <a:pt x="1932" y="1938"/>
                  </a:cubicBezTo>
                  <a:cubicBezTo>
                    <a:pt x="1903" y="1909"/>
                    <a:pt x="1890" y="1883"/>
                    <a:pt x="1864" y="1841"/>
                  </a:cubicBezTo>
                  <a:cubicBezTo>
                    <a:pt x="1851" y="1841"/>
                    <a:pt x="1851" y="1828"/>
                    <a:pt x="1851" y="1815"/>
                  </a:cubicBezTo>
                  <a:cubicBezTo>
                    <a:pt x="1864" y="1815"/>
                    <a:pt x="1864" y="1802"/>
                    <a:pt x="1877" y="1802"/>
                  </a:cubicBezTo>
                  <a:cubicBezTo>
                    <a:pt x="1903" y="1802"/>
                    <a:pt x="1936" y="1808"/>
                    <a:pt x="1968" y="1808"/>
                  </a:cubicBezTo>
                  <a:cubicBezTo>
                    <a:pt x="1983" y="1808"/>
                    <a:pt x="1999" y="1806"/>
                    <a:pt x="2013" y="1802"/>
                  </a:cubicBezTo>
                  <a:cubicBezTo>
                    <a:pt x="2052" y="1789"/>
                    <a:pt x="2065" y="1734"/>
                    <a:pt x="2039" y="1708"/>
                  </a:cubicBezTo>
                  <a:cubicBezTo>
                    <a:pt x="2013" y="1666"/>
                    <a:pt x="1958" y="1666"/>
                    <a:pt x="1916" y="1653"/>
                  </a:cubicBezTo>
                  <a:cubicBezTo>
                    <a:pt x="1851" y="1640"/>
                    <a:pt x="1796" y="1627"/>
                    <a:pt x="1741" y="1585"/>
                  </a:cubicBezTo>
                  <a:cubicBezTo>
                    <a:pt x="1702" y="1546"/>
                    <a:pt x="1660" y="1491"/>
                    <a:pt x="1621" y="1452"/>
                  </a:cubicBezTo>
                  <a:cubicBezTo>
                    <a:pt x="1527" y="1316"/>
                    <a:pt x="1430" y="1193"/>
                    <a:pt x="1323" y="1073"/>
                  </a:cubicBezTo>
                  <a:cubicBezTo>
                    <a:pt x="1187" y="911"/>
                    <a:pt x="1054" y="749"/>
                    <a:pt x="918" y="587"/>
                  </a:cubicBezTo>
                  <a:cubicBezTo>
                    <a:pt x="509" y="144"/>
                    <a:pt x="255" y="1"/>
                    <a:pt x="94"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3388;p77"/>
            <p:cNvSpPr/>
            <p:nvPr/>
          </p:nvSpPr>
          <p:spPr>
            <a:xfrm>
              <a:off x="3565247" y="3769050"/>
              <a:ext cx="394220" cy="509924"/>
            </a:xfrm>
            <a:custGeom>
              <a:avLst/>
              <a:gdLst/>
              <a:ahLst/>
              <a:cxnLst/>
              <a:rect l="l" t="t" r="r" b="b"/>
              <a:pathLst>
                <a:path w="2661" h="3442" extrusionOk="0">
                  <a:moveTo>
                    <a:pt x="837" y="1"/>
                  </a:moveTo>
                  <a:cubicBezTo>
                    <a:pt x="837" y="1"/>
                    <a:pt x="837" y="257"/>
                    <a:pt x="824" y="471"/>
                  </a:cubicBezTo>
                  <a:cubicBezTo>
                    <a:pt x="798" y="701"/>
                    <a:pt x="539" y="876"/>
                    <a:pt x="325" y="1579"/>
                  </a:cubicBezTo>
                  <a:cubicBezTo>
                    <a:pt x="69" y="2389"/>
                    <a:pt x="1" y="3280"/>
                    <a:pt x="1" y="3280"/>
                  </a:cubicBezTo>
                  <a:cubicBezTo>
                    <a:pt x="1" y="3280"/>
                    <a:pt x="513" y="3442"/>
                    <a:pt x="1323" y="3442"/>
                  </a:cubicBezTo>
                  <a:cubicBezTo>
                    <a:pt x="2146" y="3442"/>
                    <a:pt x="2661" y="3280"/>
                    <a:pt x="2661" y="3280"/>
                  </a:cubicBezTo>
                  <a:cubicBezTo>
                    <a:pt x="2661" y="3280"/>
                    <a:pt x="2593" y="2389"/>
                    <a:pt x="2337" y="1579"/>
                  </a:cubicBezTo>
                  <a:cubicBezTo>
                    <a:pt x="2120" y="876"/>
                    <a:pt x="1864" y="701"/>
                    <a:pt x="1835" y="471"/>
                  </a:cubicBezTo>
                  <a:cubicBezTo>
                    <a:pt x="1822" y="257"/>
                    <a:pt x="1822" y="1"/>
                    <a:pt x="1822"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3389;p77"/>
            <p:cNvSpPr/>
            <p:nvPr/>
          </p:nvSpPr>
          <p:spPr>
            <a:xfrm>
              <a:off x="3337247" y="3129938"/>
              <a:ext cx="782071" cy="584738"/>
            </a:xfrm>
            <a:custGeom>
              <a:avLst/>
              <a:gdLst/>
              <a:ahLst/>
              <a:cxnLst/>
              <a:rect l="l" t="t" r="r" b="b"/>
              <a:pathLst>
                <a:path w="5279" h="3947" extrusionOk="0">
                  <a:moveTo>
                    <a:pt x="2573" y="0"/>
                  </a:moveTo>
                  <a:cubicBezTo>
                    <a:pt x="2073" y="0"/>
                    <a:pt x="1546" y="144"/>
                    <a:pt x="1122" y="508"/>
                  </a:cubicBezTo>
                  <a:cubicBezTo>
                    <a:pt x="1" y="1480"/>
                    <a:pt x="607" y="2977"/>
                    <a:pt x="837" y="3032"/>
                  </a:cubicBezTo>
                  <a:cubicBezTo>
                    <a:pt x="837" y="3032"/>
                    <a:pt x="2721" y="3946"/>
                    <a:pt x="3858" y="3946"/>
                  </a:cubicBezTo>
                  <a:cubicBezTo>
                    <a:pt x="4009" y="3946"/>
                    <a:pt x="4146" y="3930"/>
                    <a:pt x="4265" y="3894"/>
                  </a:cubicBezTo>
                  <a:cubicBezTo>
                    <a:pt x="5279" y="3586"/>
                    <a:pt x="5143" y="1788"/>
                    <a:pt x="4900" y="1331"/>
                  </a:cubicBezTo>
                  <a:cubicBezTo>
                    <a:pt x="4669" y="855"/>
                    <a:pt x="4363" y="832"/>
                    <a:pt x="4273" y="832"/>
                  </a:cubicBezTo>
                  <a:cubicBezTo>
                    <a:pt x="4263" y="832"/>
                    <a:pt x="4256" y="832"/>
                    <a:pt x="4252" y="832"/>
                  </a:cubicBezTo>
                  <a:cubicBezTo>
                    <a:pt x="4143" y="387"/>
                    <a:pt x="3394" y="0"/>
                    <a:pt x="2573" y="0"/>
                  </a:cubicBezTo>
                  <a:close/>
                </a:path>
              </a:pathLst>
            </a:custGeom>
            <a:solidFill>
              <a:srgbClr val="AA5E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3390;p77"/>
            <p:cNvSpPr/>
            <p:nvPr/>
          </p:nvSpPr>
          <p:spPr>
            <a:xfrm>
              <a:off x="3687173" y="3769050"/>
              <a:ext cx="147999" cy="60148"/>
            </a:xfrm>
            <a:custGeom>
              <a:avLst/>
              <a:gdLst/>
              <a:ahLst/>
              <a:cxnLst/>
              <a:rect l="l" t="t" r="r" b="b"/>
              <a:pathLst>
                <a:path w="999" h="406" extrusionOk="0">
                  <a:moveTo>
                    <a:pt x="14" y="1"/>
                  </a:moveTo>
                  <a:cubicBezTo>
                    <a:pt x="14" y="1"/>
                    <a:pt x="14" y="202"/>
                    <a:pt x="1" y="406"/>
                  </a:cubicBezTo>
                  <a:lnTo>
                    <a:pt x="299" y="406"/>
                  </a:lnTo>
                  <a:cubicBezTo>
                    <a:pt x="526" y="406"/>
                    <a:pt x="837" y="338"/>
                    <a:pt x="999" y="244"/>
                  </a:cubicBezTo>
                  <a:lnTo>
                    <a:pt x="999" y="1"/>
                  </a:lnTo>
                  <a:close/>
                </a:path>
              </a:pathLst>
            </a:custGeom>
            <a:solidFill>
              <a:srgbClr val="F492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3391;p77"/>
            <p:cNvSpPr/>
            <p:nvPr/>
          </p:nvSpPr>
          <p:spPr>
            <a:xfrm>
              <a:off x="3507173" y="4214977"/>
              <a:ext cx="509924" cy="336147"/>
            </a:xfrm>
            <a:custGeom>
              <a:avLst/>
              <a:gdLst/>
              <a:ahLst/>
              <a:cxnLst/>
              <a:rect l="l" t="t" r="r" b="b"/>
              <a:pathLst>
                <a:path w="3442" h="2269" extrusionOk="0">
                  <a:moveTo>
                    <a:pt x="726" y="1"/>
                  </a:moveTo>
                  <a:cubicBezTo>
                    <a:pt x="536" y="1"/>
                    <a:pt x="393" y="68"/>
                    <a:pt x="393" y="270"/>
                  </a:cubicBezTo>
                  <a:cubicBezTo>
                    <a:pt x="393" y="863"/>
                    <a:pt x="526" y="1945"/>
                    <a:pt x="526" y="1945"/>
                  </a:cubicBezTo>
                  <a:cubicBezTo>
                    <a:pt x="526" y="1945"/>
                    <a:pt x="270" y="2026"/>
                    <a:pt x="137" y="2094"/>
                  </a:cubicBezTo>
                  <a:cubicBezTo>
                    <a:pt x="1" y="2175"/>
                    <a:pt x="40" y="2269"/>
                    <a:pt x="636" y="2269"/>
                  </a:cubicBezTo>
                  <a:lnTo>
                    <a:pt x="1485" y="2269"/>
                  </a:lnTo>
                  <a:lnTo>
                    <a:pt x="1621" y="730"/>
                  </a:lnTo>
                  <a:lnTo>
                    <a:pt x="1822" y="730"/>
                  </a:lnTo>
                  <a:lnTo>
                    <a:pt x="1958" y="2269"/>
                  </a:lnTo>
                  <a:lnTo>
                    <a:pt x="2823" y="2269"/>
                  </a:lnTo>
                  <a:cubicBezTo>
                    <a:pt x="3403" y="2269"/>
                    <a:pt x="3442" y="2175"/>
                    <a:pt x="3309" y="2094"/>
                  </a:cubicBezTo>
                  <a:cubicBezTo>
                    <a:pt x="3173" y="2026"/>
                    <a:pt x="2917" y="1945"/>
                    <a:pt x="2917" y="1945"/>
                  </a:cubicBezTo>
                  <a:cubicBezTo>
                    <a:pt x="2917" y="1945"/>
                    <a:pt x="3053" y="863"/>
                    <a:pt x="3053" y="270"/>
                  </a:cubicBezTo>
                  <a:cubicBezTo>
                    <a:pt x="3053" y="68"/>
                    <a:pt x="2912" y="1"/>
                    <a:pt x="2724" y="1"/>
                  </a:cubicBezTo>
                  <a:cubicBezTo>
                    <a:pt x="2347" y="1"/>
                    <a:pt x="1783" y="270"/>
                    <a:pt x="1783" y="270"/>
                  </a:cubicBezTo>
                  <a:lnTo>
                    <a:pt x="1783" y="364"/>
                  </a:lnTo>
                  <a:lnTo>
                    <a:pt x="1660" y="364"/>
                  </a:lnTo>
                  <a:lnTo>
                    <a:pt x="1676" y="270"/>
                  </a:lnTo>
                  <a:cubicBezTo>
                    <a:pt x="1676" y="270"/>
                    <a:pt x="1106" y="1"/>
                    <a:pt x="726" y="1"/>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3392;p77"/>
            <p:cNvSpPr/>
            <p:nvPr/>
          </p:nvSpPr>
          <p:spPr>
            <a:xfrm>
              <a:off x="3793247" y="4502978"/>
              <a:ext cx="223851" cy="48148"/>
            </a:xfrm>
            <a:custGeom>
              <a:avLst/>
              <a:gdLst/>
              <a:ahLst/>
              <a:cxnLst/>
              <a:rect l="l" t="t" r="r" b="b"/>
              <a:pathLst>
                <a:path w="1511" h="325" extrusionOk="0">
                  <a:moveTo>
                    <a:pt x="1" y="1"/>
                  </a:moveTo>
                  <a:lnTo>
                    <a:pt x="27" y="325"/>
                  </a:lnTo>
                  <a:lnTo>
                    <a:pt x="892" y="325"/>
                  </a:lnTo>
                  <a:cubicBezTo>
                    <a:pt x="1472" y="325"/>
                    <a:pt x="1511" y="231"/>
                    <a:pt x="1378" y="150"/>
                  </a:cubicBezTo>
                  <a:cubicBezTo>
                    <a:pt x="1242" y="82"/>
                    <a:pt x="986" y="1"/>
                    <a:pt x="986"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3393;p77"/>
            <p:cNvSpPr/>
            <p:nvPr/>
          </p:nvSpPr>
          <p:spPr>
            <a:xfrm>
              <a:off x="3507173" y="4502978"/>
              <a:ext cx="224295" cy="48148"/>
            </a:xfrm>
            <a:custGeom>
              <a:avLst/>
              <a:gdLst/>
              <a:ahLst/>
              <a:cxnLst/>
              <a:rect l="l" t="t" r="r" b="b"/>
              <a:pathLst>
                <a:path w="1514" h="325" extrusionOk="0">
                  <a:moveTo>
                    <a:pt x="526" y="1"/>
                  </a:moveTo>
                  <a:cubicBezTo>
                    <a:pt x="526" y="1"/>
                    <a:pt x="270" y="82"/>
                    <a:pt x="137" y="150"/>
                  </a:cubicBezTo>
                  <a:cubicBezTo>
                    <a:pt x="1" y="231"/>
                    <a:pt x="40" y="325"/>
                    <a:pt x="636" y="325"/>
                  </a:cubicBezTo>
                  <a:lnTo>
                    <a:pt x="1485" y="325"/>
                  </a:lnTo>
                  <a:lnTo>
                    <a:pt x="1514" y="1"/>
                  </a:ln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3394;p77"/>
            <p:cNvSpPr/>
            <p:nvPr/>
          </p:nvSpPr>
          <p:spPr>
            <a:xfrm>
              <a:off x="3449099" y="3250679"/>
              <a:ext cx="564146" cy="534368"/>
            </a:xfrm>
            <a:custGeom>
              <a:avLst/>
              <a:gdLst/>
              <a:ahLst/>
              <a:cxnLst/>
              <a:rect l="l" t="t" r="r" b="b"/>
              <a:pathLst>
                <a:path w="3808" h="3607" extrusionOk="0">
                  <a:moveTo>
                    <a:pt x="1906" y="1"/>
                  </a:moveTo>
                  <a:cubicBezTo>
                    <a:pt x="1297" y="1"/>
                    <a:pt x="448" y="205"/>
                    <a:pt x="218" y="1083"/>
                  </a:cubicBezTo>
                  <a:cubicBezTo>
                    <a:pt x="1" y="1961"/>
                    <a:pt x="27" y="2865"/>
                    <a:pt x="406" y="3202"/>
                  </a:cubicBezTo>
                  <a:cubicBezTo>
                    <a:pt x="772" y="3552"/>
                    <a:pt x="1378" y="3607"/>
                    <a:pt x="1906" y="3607"/>
                  </a:cubicBezTo>
                  <a:cubicBezTo>
                    <a:pt x="2418" y="3607"/>
                    <a:pt x="3024" y="3552"/>
                    <a:pt x="3403" y="3202"/>
                  </a:cubicBezTo>
                  <a:cubicBezTo>
                    <a:pt x="3769" y="2865"/>
                    <a:pt x="3808" y="1961"/>
                    <a:pt x="3591" y="1083"/>
                  </a:cubicBezTo>
                  <a:cubicBezTo>
                    <a:pt x="3364" y="205"/>
                    <a:pt x="2512" y="1"/>
                    <a:pt x="1906"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3395;p77"/>
            <p:cNvSpPr/>
            <p:nvPr/>
          </p:nvSpPr>
          <p:spPr>
            <a:xfrm>
              <a:off x="3473099" y="3589050"/>
              <a:ext cx="110074" cy="112000"/>
            </a:xfrm>
            <a:custGeom>
              <a:avLst/>
              <a:gdLst/>
              <a:ahLst/>
              <a:cxnLst/>
              <a:rect l="l" t="t" r="r" b="b"/>
              <a:pathLst>
                <a:path w="743" h="756" extrusionOk="0">
                  <a:moveTo>
                    <a:pt x="367" y="1"/>
                  </a:moveTo>
                  <a:cubicBezTo>
                    <a:pt x="163" y="1"/>
                    <a:pt x="1" y="176"/>
                    <a:pt x="1" y="377"/>
                  </a:cubicBezTo>
                  <a:cubicBezTo>
                    <a:pt x="1" y="581"/>
                    <a:pt x="163" y="756"/>
                    <a:pt x="367" y="756"/>
                  </a:cubicBezTo>
                  <a:cubicBezTo>
                    <a:pt x="568" y="756"/>
                    <a:pt x="743" y="581"/>
                    <a:pt x="743" y="377"/>
                  </a:cubicBezTo>
                  <a:cubicBezTo>
                    <a:pt x="743" y="176"/>
                    <a:pt x="568" y="1"/>
                    <a:pt x="367"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3396;p77"/>
            <p:cNvSpPr/>
            <p:nvPr/>
          </p:nvSpPr>
          <p:spPr>
            <a:xfrm>
              <a:off x="3867173" y="3589050"/>
              <a:ext cx="110074" cy="112000"/>
            </a:xfrm>
            <a:custGeom>
              <a:avLst/>
              <a:gdLst/>
              <a:ahLst/>
              <a:cxnLst/>
              <a:rect l="l" t="t" r="r" b="b"/>
              <a:pathLst>
                <a:path w="743" h="756" extrusionOk="0">
                  <a:moveTo>
                    <a:pt x="364" y="1"/>
                  </a:moveTo>
                  <a:cubicBezTo>
                    <a:pt x="163" y="1"/>
                    <a:pt x="1" y="176"/>
                    <a:pt x="1" y="377"/>
                  </a:cubicBezTo>
                  <a:cubicBezTo>
                    <a:pt x="1" y="581"/>
                    <a:pt x="163" y="756"/>
                    <a:pt x="364" y="756"/>
                  </a:cubicBezTo>
                  <a:cubicBezTo>
                    <a:pt x="581" y="756"/>
                    <a:pt x="743" y="581"/>
                    <a:pt x="743" y="377"/>
                  </a:cubicBezTo>
                  <a:cubicBezTo>
                    <a:pt x="743" y="176"/>
                    <a:pt x="581" y="1"/>
                    <a:pt x="364"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3397;p77"/>
            <p:cNvSpPr/>
            <p:nvPr/>
          </p:nvSpPr>
          <p:spPr>
            <a:xfrm>
              <a:off x="3665099" y="3666828"/>
              <a:ext cx="135999" cy="52148"/>
            </a:xfrm>
            <a:custGeom>
              <a:avLst/>
              <a:gdLst/>
              <a:ahLst/>
              <a:cxnLst/>
              <a:rect l="l" t="t" r="r" b="b"/>
              <a:pathLst>
                <a:path w="918" h="352" extrusionOk="0">
                  <a:moveTo>
                    <a:pt x="918" y="1"/>
                  </a:moveTo>
                  <a:cubicBezTo>
                    <a:pt x="918" y="1"/>
                    <a:pt x="837" y="1"/>
                    <a:pt x="487" y="14"/>
                  </a:cubicBezTo>
                  <a:cubicBezTo>
                    <a:pt x="244" y="27"/>
                    <a:pt x="1" y="43"/>
                    <a:pt x="1" y="43"/>
                  </a:cubicBezTo>
                  <a:cubicBezTo>
                    <a:pt x="1" y="43"/>
                    <a:pt x="78" y="351"/>
                    <a:pt x="434" y="351"/>
                  </a:cubicBezTo>
                  <a:cubicBezTo>
                    <a:pt x="443" y="351"/>
                    <a:pt x="452" y="351"/>
                    <a:pt x="461" y="351"/>
                  </a:cubicBezTo>
                  <a:cubicBezTo>
                    <a:pt x="905" y="338"/>
                    <a:pt x="918" y="1"/>
                    <a:pt x="918" y="1"/>
                  </a:cubicBezTo>
                  <a:close/>
                </a:path>
              </a:pathLst>
            </a:custGeom>
            <a:solidFill>
              <a:srgbClr val="8E325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3398;p77"/>
            <p:cNvSpPr/>
            <p:nvPr/>
          </p:nvSpPr>
          <p:spPr>
            <a:xfrm>
              <a:off x="3691025" y="3694680"/>
              <a:ext cx="80296" cy="24148"/>
            </a:xfrm>
            <a:custGeom>
              <a:avLst/>
              <a:gdLst/>
              <a:ahLst/>
              <a:cxnLst/>
              <a:rect l="l" t="t" r="r" b="b"/>
              <a:pathLst>
                <a:path w="542" h="163" extrusionOk="0">
                  <a:moveTo>
                    <a:pt x="257" y="1"/>
                  </a:moveTo>
                  <a:cubicBezTo>
                    <a:pt x="150" y="1"/>
                    <a:pt x="69" y="30"/>
                    <a:pt x="1" y="82"/>
                  </a:cubicBezTo>
                  <a:cubicBezTo>
                    <a:pt x="69" y="137"/>
                    <a:pt x="163" y="163"/>
                    <a:pt x="286" y="163"/>
                  </a:cubicBezTo>
                  <a:cubicBezTo>
                    <a:pt x="393" y="163"/>
                    <a:pt x="474" y="137"/>
                    <a:pt x="542" y="111"/>
                  </a:cubicBezTo>
                  <a:cubicBezTo>
                    <a:pt x="474" y="43"/>
                    <a:pt x="367" y="1"/>
                    <a:pt x="257" y="1"/>
                  </a:cubicBezTo>
                  <a:close/>
                </a:path>
              </a:pathLst>
            </a:custGeom>
            <a:solidFill>
              <a:srgbClr val="EE7B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3399;p77"/>
            <p:cNvSpPr/>
            <p:nvPr/>
          </p:nvSpPr>
          <p:spPr>
            <a:xfrm>
              <a:off x="3425099" y="3220901"/>
              <a:ext cx="612145" cy="243999"/>
            </a:xfrm>
            <a:custGeom>
              <a:avLst/>
              <a:gdLst/>
              <a:ahLst/>
              <a:cxnLst/>
              <a:rect l="l" t="t" r="r" b="b"/>
              <a:pathLst>
                <a:path w="4132" h="1647" extrusionOk="0">
                  <a:moveTo>
                    <a:pt x="2068" y="1"/>
                  </a:moveTo>
                  <a:cubicBezTo>
                    <a:pt x="1" y="1"/>
                    <a:pt x="205" y="1647"/>
                    <a:pt x="205" y="1647"/>
                  </a:cubicBezTo>
                  <a:cubicBezTo>
                    <a:pt x="879" y="1514"/>
                    <a:pt x="1284" y="1012"/>
                    <a:pt x="1459" y="756"/>
                  </a:cubicBezTo>
                  <a:lnTo>
                    <a:pt x="1459" y="756"/>
                  </a:lnTo>
                  <a:cubicBezTo>
                    <a:pt x="1433" y="973"/>
                    <a:pt x="1391" y="1365"/>
                    <a:pt x="1404" y="1433"/>
                  </a:cubicBezTo>
                  <a:cubicBezTo>
                    <a:pt x="1404" y="1485"/>
                    <a:pt x="1744" y="1498"/>
                    <a:pt x="2068" y="1498"/>
                  </a:cubicBezTo>
                  <a:cubicBezTo>
                    <a:pt x="2392" y="1498"/>
                    <a:pt x="2716" y="1485"/>
                    <a:pt x="2729" y="1433"/>
                  </a:cubicBezTo>
                  <a:cubicBezTo>
                    <a:pt x="2729" y="1365"/>
                    <a:pt x="2700" y="973"/>
                    <a:pt x="2674" y="756"/>
                  </a:cubicBezTo>
                  <a:lnTo>
                    <a:pt x="2674" y="756"/>
                  </a:lnTo>
                  <a:cubicBezTo>
                    <a:pt x="2849" y="1012"/>
                    <a:pt x="3254" y="1514"/>
                    <a:pt x="3931" y="1647"/>
                  </a:cubicBezTo>
                  <a:cubicBezTo>
                    <a:pt x="3931" y="1647"/>
                    <a:pt x="4132" y="1"/>
                    <a:pt x="2068" y="1"/>
                  </a:cubicBezTo>
                  <a:close/>
                </a:path>
              </a:pathLst>
            </a:custGeom>
            <a:solidFill>
              <a:srgbClr val="AA5E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3400;p77"/>
            <p:cNvSpPr/>
            <p:nvPr/>
          </p:nvSpPr>
          <p:spPr>
            <a:xfrm>
              <a:off x="3679025" y="3602828"/>
              <a:ext cx="72148" cy="29481"/>
            </a:xfrm>
            <a:custGeom>
              <a:avLst/>
              <a:gdLst/>
              <a:ahLst/>
              <a:cxnLst/>
              <a:rect l="l" t="t" r="r" b="b"/>
              <a:pathLst>
                <a:path w="487" h="199" extrusionOk="0">
                  <a:moveTo>
                    <a:pt x="232" y="1"/>
                  </a:moveTo>
                  <a:cubicBezTo>
                    <a:pt x="109" y="1"/>
                    <a:pt x="1" y="85"/>
                    <a:pt x="1" y="122"/>
                  </a:cubicBezTo>
                  <a:cubicBezTo>
                    <a:pt x="1" y="171"/>
                    <a:pt x="132" y="198"/>
                    <a:pt x="258" y="198"/>
                  </a:cubicBezTo>
                  <a:cubicBezTo>
                    <a:pt x="375" y="198"/>
                    <a:pt x="487" y="175"/>
                    <a:pt x="487" y="122"/>
                  </a:cubicBezTo>
                  <a:cubicBezTo>
                    <a:pt x="474" y="54"/>
                    <a:pt x="380" y="2"/>
                    <a:pt x="257" y="2"/>
                  </a:cubicBezTo>
                  <a:cubicBezTo>
                    <a:pt x="248" y="1"/>
                    <a:pt x="240" y="1"/>
                    <a:pt x="232"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3401;p77"/>
            <p:cNvSpPr/>
            <p:nvPr/>
          </p:nvSpPr>
          <p:spPr>
            <a:xfrm>
              <a:off x="3677099" y="3598531"/>
              <a:ext cx="78370" cy="28148"/>
            </a:xfrm>
            <a:custGeom>
              <a:avLst/>
              <a:gdLst/>
              <a:ahLst/>
              <a:cxnLst/>
              <a:rect l="l" t="t" r="r" b="b"/>
              <a:pathLst>
                <a:path w="529" h="190" extrusionOk="0">
                  <a:moveTo>
                    <a:pt x="273" y="1"/>
                  </a:moveTo>
                  <a:cubicBezTo>
                    <a:pt x="152" y="1"/>
                    <a:pt x="28" y="57"/>
                    <a:pt x="1" y="164"/>
                  </a:cubicBezTo>
                  <a:cubicBezTo>
                    <a:pt x="95" y="112"/>
                    <a:pt x="150" y="44"/>
                    <a:pt x="270" y="44"/>
                  </a:cubicBezTo>
                  <a:cubicBezTo>
                    <a:pt x="380" y="44"/>
                    <a:pt x="432" y="99"/>
                    <a:pt x="487" y="180"/>
                  </a:cubicBezTo>
                  <a:cubicBezTo>
                    <a:pt x="493" y="186"/>
                    <a:pt x="504" y="190"/>
                    <a:pt x="513" y="190"/>
                  </a:cubicBezTo>
                  <a:cubicBezTo>
                    <a:pt x="522" y="190"/>
                    <a:pt x="529" y="186"/>
                    <a:pt x="529" y="180"/>
                  </a:cubicBezTo>
                  <a:cubicBezTo>
                    <a:pt x="514" y="58"/>
                    <a:pt x="395" y="1"/>
                    <a:pt x="273"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3402;p77"/>
            <p:cNvSpPr/>
            <p:nvPr/>
          </p:nvSpPr>
          <p:spPr>
            <a:xfrm>
              <a:off x="3773395" y="3458975"/>
              <a:ext cx="181777" cy="144296"/>
            </a:xfrm>
            <a:custGeom>
              <a:avLst/>
              <a:gdLst/>
              <a:ahLst/>
              <a:cxnLst/>
              <a:rect l="l" t="t" r="r" b="b"/>
              <a:pathLst>
                <a:path w="1227" h="974" extrusionOk="0">
                  <a:moveTo>
                    <a:pt x="608" y="1"/>
                  </a:moveTo>
                  <a:cubicBezTo>
                    <a:pt x="430" y="1"/>
                    <a:pt x="161" y="108"/>
                    <a:pt x="93" y="364"/>
                  </a:cubicBezTo>
                  <a:cubicBezTo>
                    <a:pt x="1" y="681"/>
                    <a:pt x="179" y="973"/>
                    <a:pt x="582" y="973"/>
                  </a:cubicBezTo>
                  <a:cubicBezTo>
                    <a:pt x="590" y="973"/>
                    <a:pt x="599" y="973"/>
                    <a:pt x="608" y="973"/>
                  </a:cubicBezTo>
                  <a:cubicBezTo>
                    <a:pt x="1065" y="960"/>
                    <a:pt x="1227" y="688"/>
                    <a:pt x="1175" y="445"/>
                  </a:cubicBezTo>
                  <a:cubicBezTo>
                    <a:pt x="1120" y="176"/>
                    <a:pt x="932" y="1"/>
                    <a:pt x="60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3403;p77"/>
            <p:cNvSpPr/>
            <p:nvPr/>
          </p:nvSpPr>
          <p:spPr>
            <a:xfrm>
              <a:off x="3783173" y="3450531"/>
              <a:ext cx="180147" cy="88889"/>
            </a:xfrm>
            <a:custGeom>
              <a:avLst/>
              <a:gdLst/>
              <a:ahLst/>
              <a:cxnLst/>
              <a:rect l="l" t="t" r="r" b="b"/>
              <a:pathLst>
                <a:path w="1216" h="600" extrusionOk="0">
                  <a:moveTo>
                    <a:pt x="579" y="0"/>
                  </a:moveTo>
                  <a:cubicBezTo>
                    <a:pt x="449" y="0"/>
                    <a:pt x="322" y="37"/>
                    <a:pt x="218" y="97"/>
                  </a:cubicBezTo>
                  <a:cubicBezTo>
                    <a:pt x="69" y="191"/>
                    <a:pt x="27" y="314"/>
                    <a:pt x="1" y="476"/>
                  </a:cubicBezTo>
                  <a:cubicBezTo>
                    <a:pt x="1" y="482"/>
                    <a:pt x="4" y="486"/>
                    <a:pt x="7" y="486"/>
                  </a:cubicBezTo>
                  <a:cubicBezTo>
                    <a:pt x="11" y="486"/>
                    <a:pt x="14" y="482"/>
                    <a:pt x="14" y="476"/>
                  </a:cubicBezTo>
                  <a:cubicBezTo>
                    <a:pt x="84" y="265"/>
                    <a:pt x="318" y="115"/>
                    <a:pt x="546" y="115"/>
                  </a:cubicBezTo>
                  <a:cubicBezTo>
                    <a:pt x="580" y="115"/>
                    <a:pt x="615" y="119"/>
                    <a:pt x="649" y="126"/>
                  </a:cubicBezTo>
                  <a:cubicBezTo>
                    <a:pt x="756" y="139"/>
                    <a:pt x="866" y="207"/>
                    <a:pt x="931" y="288"/>
                  </a:cubicBezTo>
                  <a:cubicBezTo>
                    <a:pt x="1012" y="382"/>
                    <a:pt x="1028" y="489"/>
                    <a:pt x="1093" y="583"/>
                  </a:cubicBezTo>
                  <a:cubicBezTo>
                    <a:pt x="1102" y="590"/>
                    <a:pt x="1115" y="599"/>
                    <a:pt x="1127" y="599"/>
                  </a:cubicBezTo>
                  <a:cubicBezTo>
                    <a:pt x="1135" y="599"/>
                    <a:pt x="1143" y="595"/>
                    <a:pt x="1148" y="583"/>
                  </a:cubicBezTo>
                  <a:cubicBezTo>
                    <a:pt x="1216" y="463"/>
                    <a:pt x="1109" y="288"/>
                    <a:pt x="1012" y="191"/>
                  </a:cubicBezTo>
                  <a:cubicBezTo>
                    <a:pt x="918" y="97"/>
                    <a:pt x="769" y="29"/>
                    <a:pt x="636" y="3"/>
                  </a:cubicBezTo>
                  <a:cubicBezTo>
                    <a:pt x="617" y="1"/>
                    <a:pt x="598" y="0"/>
                    <a:pt x="579"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3404;p77"/>
            <p:cNvSpPr/>
            <p:nvPr/>
          </p:nvSpPr>
          <p:spPr>
            <a:xfrm>
              <a:off x="3791321" y="3482975"/>
              <a:ext cx="120148" cy="120148"/>
            </a:xfrm>
            <a:custGeom>
              <a:avLst/>
              <a:gdLst/>
              <a:ahLst/>
              <a:cxnLst/>
              <a:rect l="l" t="t" r="r" b="b"/>
              <a:pathLst>
                <a:path w="811" h="811" extrusionOk="0">
                  <a:moveTo>
                    <a:pt x="406" y="1"/>
                  </a:moveTo>
                  <a:cubicBezTo>
                    <a:pt x="176" y="1"/>
                    <a:pt x="1" y="176"/>
                    <a:pt x="1" y="406"/>
                  </a:cubicBezTo>
                  <a:cubicBezTo>
                    <a:pt x="1" y="636"/>
                    <a:pt x="176" y="811"/>
                    <a:pt x="406" y="811"/>
                  </a:cubicBezTo>
                  <a:cubicBezTo>
                    <a:pt x="633" y="811"/>
                    <a:pt x="811" y="636"/>
                    <a:pt x="811" y="406"/>
                  </a:cubicBezTo>
                  <a:cubicBezTo>
                    <a:pt x="811" y="176"/>
                    <a:pt x="633" y="1"/>
                    <a:pt x="406"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3405;p77"/>
            <p:cNvSpPr/>
            <p:nvPr/>
          </p:nvSpPr>
          <p:spPr>
            <a:xfrm>
              <a:off x="3800951" y="3518976"/>
              <a:ext cx="38518" cy="38074"/>
            </a:xfrm>
            <a:custGeom>
              <a:avLst/>
              <a:gdLst/>
              <a:ahLst/>
              <a:cxnLst/>
              <a:rect l="l" t="t" r="r" b="b"/>
              <a:pathLst>
                <a:path w="260" h="257" extrusionOk="0">
                  <a:moveTo>
                    <a:pt x="137" y="1"/>
                  </a:moveTo>
                  <a:cubicBezTo>
                    <a:pt x="56" y="1"/>
                    <a:pt x="1" y="53"/>
                    <a:pt x="1" y="121"/>
                  </a:cubicBezTo>
                  <a:cubicBezTo>
                    <a:pt x="1" y="202"/>
                    <a:pt x="56" y="257"/>
                    <a:pt x="137" y="257"/>
                  </a:cubicBezTo>
                  <a:cubicBezTo>
                    <a:pt x="205" y="257"/>
                    <a:pt x="260" y="202"/>
                    <a:pt x="260" y="121"/>
                  </a:cubicBezTo>
                  <a:cubicBezTo>
                    <a:pt x="260" y="53"/>
                    <a:pt x="205" y="1"/>
                    <a:pt x="13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3406;p77"/>
            <p:cNvSpPr/>
            <p:nvPr/>
          </p:nvSpPr>
          <p:spPr>
            <a:xfrm>
              <a:off x="3497099" y="3458975"/>
              <a:ext cx="181777" cy="144296"/>
            </a:xfrm>
            <a:custGeom>
              <a:avLst/>
              <a:gdLst/>
              <a:ahLst/>
              <a:cxnLst/>
              <a:rect l="l" t="t" r="r" b="b"/>
              <a:pathLst>
                <a:path w="1227" h="974" extrusionOk="0">
                  <a:moveTo>
                    <a:pt x="610" y="1"/>
                  </a:moveTo>
                  <a:cubicBezTo>
                    <a:pt x="299" y="1"/>
                    <a:pt x="95" y="176"/>
                    <a:pt x="56" y="445"/>
                  </a:cubicBezTo>
                  <a:cubicBezTo>
                    <a:pt x="1" y="688"/>
                    <a:pt x="163" y="960"/>
                    <a:pt x="610" y="973"/>
                  </a:cubicBezTo>
                  <a:cubicBezTo>
                    <a:pt x="619" y="973"/>
                    <a:pt x="627" y="973"/>
                    <a:pt x="636" y="973"/>
                  </a:cubicBezTo>
                  <a:cubicBezTo>
                    <a:pt x="1036" y="973"/>
                    <a:pt x="1227" y="681"/>
                    <a:pt x="1135" y="364"/>
                  </a:cubicBezTo>
                  <a:cubicBezTo>
                    <a:pt x="1054" y="108"/>
                    <a:pt x="798" y="1"/>
                    <a:pt x="6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3407;p77"/>
            <p:cNvSpPr/>
            <p:nvPr/>
          </p:nvSpPr>
          <p:spPr>
            <a:xfrm>
              <a:off x="3487025" y="3451568"/>
              <a:ext cx="180147" cy="87851"/>
            </a:xfrm>
            <a:custGeom>
              <a:avLst/>
              <a:gdLst/>
              <a:ahLst/>
              <a:cxnLst/>
              <a:rect l="l" t="t" r="r" b="b"/>
              <a:pathLst>
                <a:path w="1216" h="593" extrusionOk="0">
                  <a:moveTo>
                    <a:pt x="663" y="1"/>
                  </a:moveTo>
                  <a:cubicBezTo>
                    <a:pt x="604" y="1"/>
                    <a:pt x="544" y="8"/>
                    <a:pt x="487" y="22"/>
                  </a:cubicBezTo>
                  <a:cubicBezTo>
                    <a:pt x="380" y="64"/>
                    <a:pt x="273" y="119"/>
                    <a:pt x="192" y="213"/>
                  </a:cubicBezTo>
                  <a:cubicBezTo>
                    <a:pt x="111" y="294"/>
                    <a:pt x="1" y="456"/>
                    <a:pt x="82" y="576"/>
                  </a:cubicBezTo>
                  <a:cubicBezTo>
                    <a:pt x="89" y="583"/>
                    <a:pt x="103" y="592"/>
                    <a:pt x="115" y="592"/>
                  </a:cubicBezTo>
                  <a:cubicBezTo>
                    <a:pt x="123" y="592"/>
                    <a:pt x="132" y="588"/>
                    <a:pt x="137" y="576"/>
                  </a:cubicBezTo>
                  <a:cubicBezTo>
                    <a:pt x="192" y="508"/>
                    <a:pt x="205" y="414"/>
                    <a:pt x="244" y="333"/>
                  </a:cubicBezTo>
                  <a:cubicBezTo>
                    <a:pt x="299" y="252"/>
                    <a:pt x="380" y="200"/>
                    <a:pt x="474" y="158"/>
                  </a:cubicBezTo>
                  <a:cubicBezTo>
                    <a:pt x="546" y="123"/>
                    <a:pt x="623" y="107"/>
                    <a:pt x="698" y="107"/>
                  </a:cubicBezTo>
                  <a:cubicBezTo>
                    <a:pt x="920" y="107"/>
                    <a:pt x="1133" y="247"/>
                    <a:pt x="1203" y="469"/>
                  </a:cubicBezTo>
                  <a:cubicBezTo>
                    <a:pt x="1207" y="473"/>
                    <a:pt x="1210" y="475"/>
                    <a:pt x="1212" y="475"/>
                  </a:cubicBezTo>
                  <a:cubicBezTo>
                    <a:pt x="1216" y="475"/>
                    <a:pt x="1216" y="469"/>
                    <a:pt x="1216" y="469"/>
                  </a:cubicBezTo>
                  <a:cubicBezTo>
                    <a:pt x="1190" y="294"/>
                    <a:pt x="1122" y="171"/>
                    <a:pt x="973" y="77"/>
                  </a:cubicBezTo>
                  <a:cubicBezTo>
                    <a:pt x="877" y="25"/>
                    <a:pt x="770" y="1"/>
                    <a:pt x="663"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3408;p77"/>
            <p:cNvSpPr/>
            <p:nvPr/>
          </p:nvSpPr>
          <p:spPr>
            <a:xfrm>
              <a:off x="3541247" y="3482975"/>
              <a:ext cx="120148" cy="120148"/>
            </a:xfrm>
            <a:custGeom>
              <a:avLst/>
              <a:gdLst/>
              <a:ahLst/>
              <a:cxnLst/>
              <a:rect l="l" t="t" r="r" b="b"/>
              <a:pathLst>
                <a:path w="811" h="811" extrusionOk="0">
                  <a:moveTo>
                    <a:pt x="406" y="1"/>
                  </a:moveTo>
                  <a:cubicBezTo>
                    <a:pt x="176" y="1"/>
                    <a:pt x="1" y="176"/>
                    <a:pt x="1" y="406"/>
                  </a:cubicBezTo>
                  <a:cubicBezTo>
                    <a:pt x="1" y="636"/>
                    <a:pt x="176" y="811"/>
                    <a:pt x="406" y="811"/>
                  </a:cubicBezTo>
                  <a:cubicBezTo>
                    <a:pt x="620" y="811"/>
                    <a:pt x="811" y="636"/>
                    <a:pt x="811" y="406"/>
                  </a:cubicBezTo>
                  <a:cubicBezTo>
                    <a:pt x="811" y="176"/>
                    <a:pt x="620" y="1"/>
                    <a:pt x="406"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3409;p77"/>
            <p:cNvSpPr/>
            <p:nvPr/>
          </p:nvSpPr>
          <p:spPr>
            <a:xfrm>
              <a:off x="3551321" y="3518976"/>
              <a:ext cx="38074" cy="38074"/>
            </a:xfrm>
            <a:custGeom>
              <a:avLst/>
              <a:gdLst/>
              <a:ahLst/>
              <a:cxnLst/>
              <a:rect l="l" t="t" r="r" b="b"/>
              <a:pathLst>
                <a:path w="257" h="257" extrusionOk="0">
                  <a:moveTo>
                    <a:pt x="134" y="1"/>
                  </a:moveTo>
                  <a:cubicBezTo>
                    <a:pt x="66" y="1"/>
                    <a:pt x="1" y="53"/>
                    <a:pt x="1" y="121"/>
                  </a:cubicBezTo>
                  <a:cubicBezTo>
                    <a:pt x="1" y="202"/>
                    <a:pt x="66" y="257"/>
                    <a:pt x="134" y="257"/>
                  </a:cubicBezTo>
                  <a:cubicBezTo>
                    <a:pt x="202" y="257"/>
                    <a:pt x="257" y="202"/>
                    <a:pt x="257" y="121"/>
                  </a:cubicBezTo>
                  <a:cubicBezTo>
                    <a:pt x="257" y="53"/>
                    <a:pt x="202" y="1"/>
                    <a:pt x="1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3410;p77"/>
            <p:cNvSpPr/>
            <p:nvPr/>
          </p:nvSpPr>
          <p:spPr>
            <a:xfrm>
              <a:off x="3865247" y="3386975"/>
              <a:ext cx="100000" cy="52000"/>
            </a:xfrm>
            <a:custGeom>
              <a:avLst/>
              <a:gdLst/>
              <a:ahLst/>
              <a:cxnLst/>
              <a:rect l="l" t="t" r="r" b="b"/>
              <a:pathLst>
                <a:path w="675" h="351" extrusionOk="0">
                  <a:moveTo>
                    <a:pt x="108" y="1"/>
                  </a:moveTo>
                  <a:cubicBezTo>
                    <a:pt x="95" y="1"/>
                    <a:pt x="69" y="14"/>
                    <a:pt x="40" y="14"/>
                  </a:cubicBezTo>
                  <a:cubicBezTo>
                    <a:pt x="27" y="27"/>
                    <a:pt x="1" y="53"/>
                    <a:pt x="1" y="95"/>
                  </a:cubicBezTo>
                  <a:cubicBezTo>
                    <a:pt x="1" y="150"/>
                    <a:pt x="40" y="163"/>
                    <a:pt x="82" y="176"/>
                  </a:cubicBezTo>
                  <a:cubicBezTo>
                    <a:pt x="121" y="176"/>
                    <a:pt x="163" y="189"/>
                    <a:pt x="189" y="189"/>
                  </a:cubicBezTo>
                  <a:cubicBezTo>
                    <a:pt x="215" y="202"/>
                    <a:pt x="244" y="202"/>
                    <a:pt x="270" y="202"/>
                  </a:cubicBezTo>
                  <a:cubicBezTo>
                    <a:pt x="364" y="231"/>
                    <a:pt x="445" y="257"/>
                    <a:pt x="526" y="296"/>
                  </a:cubicBezTo>
                  <a:cubicBezTo>
                    <a:pt x="555" y="325"/>
                    <a:pt x="594" y="338"/>
                    <a:pt x="620" y="351"/>
                  </a:cubicBezTo>
                  <a:cubicBezTo>
                    <a:pt x="636" y="351"/>
                    <a:pt x="662" y="351"/>
                    <a:pt x="662" y="338"/>
                  </a:cubicBezTo>
                  <a:cubicBezTo>
                    <a:pt x="675" y="325"/>
                    <a:pt x="675" y="325"/>
                    <a:pt x="675" y="312"/>
                  </a:cubicBezTo>
                  <a:cubicBezTo>
                    <a:pt x="662" y="270"/>
                    <a:pt x="636" y="231"/>
                    <a:pt x="607" y="202"/>
                  </a:cubicBezTo>
                  <a:cubicBezTo>
                    <a:pt x="568" y="150"/>
                    <a:pt x="513" y="121"/>
                    <a:pt x="458" y="82"/>
                  </a:cubicBezTo>
                  <a:cubicBezTo>
                    <a:pt x="351" y="27"/>
                    <a:pt x="231" y="1"/>
                    <a:pt x="108" y="1"/>
                  </a:cubicBezTo>
                  <a:close/>
                </a:path>
              </a:pathLst>
            </a:custGeom>
            <a:solidFill>
              <a:srgbClr val="7A41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3411;p77"/>
            <p:cNvSpPr/>
            <p:nvPr/>
          </p:nvSpPr>
          <p:spPr>
            <a:xfrm>
              <a:off x="3500951" y="3387420"/>
              <a:ext cx="102370" cy="45778"/>
            </a:xfrm>
            <a:custGeom>
              <a:avLst/>
              <a:gdLst/>
              <a:ahLst/>
              <a:cxnLst/>
              <a:rect l="l" t="t" r="r" b="b"/>
              <a:pathLst>
                <a:path w="691" h="309" extrusionOk="0">
                  <a:moveTo>
                    <a:pt x="487" y="1"/>
                  </a:moveTo>
                  <a:cubicBezTo>
                    <a:pt x="398" y="1"/>
                    <a:pt x="312" y="25"/>
                    <a:pt x="231" y="66"/>
                  </a:cubicBezTo>
                  <a:cubicBezTo>
                    <a:pt x="179" y="92"/>
                    <a:pt x="124" y="118"/>
                    <a:pt x="69" y="160"/>
                  </a:cubicBezTo>
                  <a:cubicBezTo>
                    <a:pt x="43" y="186"/>
                    <a:pt x="17" y="228"/>
                    <a:pt x="1" y="267"/>
                  </a:cubicBezTo>
                  <a:lnTo>
                    <a:pt x="1" y="293"/>
                  </a:lnTo>
                  <a:cubicBezTo>
                    <a:pt x="1" y="309"/>
                    <a:pt x="30" y="309"/>
                    <a:pt x="43" y="309"/>
                  </a:cubicBezTo>
                  <a:cubicBezTo>
                    <a:pt x="82" y="309"/>
                    <a:pt x="111" y="280"/>
                    <a:pt x="150" y="267"/>
                  </a:cubicBezTo>
                  <a:cubicBezTo>
                    <a:pt x="231" y="228"/>
                    <a:pt x="312" y="199"/>
                    <a:pt x="406" y="199"/>
                  </a:cubicBezTo>
                  <a:cubicBezTo>
                    <a:pt x="435" y="186"/>
                    <a:pt x="461" y="186"/>
                    <a:pt x="487" y="186"/>
                  </a:cubicBezTo>
                  <a:cubicBezTo>
                    <a:pt x="516" y="186"/>
                    <a:pt x="555" y="186"/>
                    <a:pt x="597" y="173"/>
                  </a:cubicBezTo>
                  <a:cubicBezTo>
                    <a:pt x="636" y="173"/>
                    <a:pt x="691" y="160"/>
                    <a:pt x="691" y="105"/>
                  </a:cubicBezTo>
                  <a:cubicBezTo>
                    <a:pt x="691" y="66"/>
                    <a:pt x="678" y="37"/>
                    <a:pt x="649" y="24"/>
                  </a:cubicBezTo>
                  <a:cubicBezTo>
                    <a:pt x="623" y="11"/>
                    <a:pt x="610" y="11"/>
                    <a:pt x="584" y="11"/>
                  </a:cubicBezTo>
                  <a:cubicBezTo>
                    <a:pt x="551" y="4"/>
                    <a:pt x="519" y="1"/>
                    <a:pt x="487" y="1"/>
                  </a:cubicBezTo>
                  <a:close/>
                </a:path>
              </a:pathLst>
            </a:custGeom>
            <a:solidFill>
              <a:srgbClr val="7A41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3412;p77"/>
            <p:cNvSpPr/>
            <p:nvPr/>
          </p:nvSpPr>
          <p:spPr>
            <a:xfrm>
              <a:off x="3995321" y="3432309"/>
              <a:ext cx="147999" cy="189777"/>
            </a:xfrm>
            <a:custGeom>
              <a:avLst/>
              <a:gdLst/>
              <a:ahLst/>
              <a:cxnLst/>
              <a:rect l="l" t="t" r="r" b="b"/>
              <a:pathLst>
                <a:path w="999" h="1281" extrusionOk="0">
                  <a:moveTo>
                    <a:pt x="469" y="1"/>
                  </a:moveTo>
                  <a:cubicBezTo>
                    <a:pt x="237" y="1"/>
                    <a:pt x="44" y="214"/>
                    <a:pt x="1" y="369"/>
                  </a:cubicBezTo>
                  <a:lnTo>
                    <a:pt x="27" y="1153"/>
                  </a:lnTo>
                  <a:cubicBezTo>
                    <a:pt x="90" y="1240"/>
                    <a:pt x="189" y="1280"/>
                    <a:pt x="299" y="1280"/>
                  </a:cubicBezTo>
                  <a:cubicBezTo>
                    <a:pt x="495" y="1280"/>
                    <a:pt x="725" y="1152"/>
                    <a:pt x="837" y="936"/>
                  </a:cubicBezTo>
                  <a:cubicBezTo>
                    <a:pt x="999" y="599"/>
                    <a:pt x="931" y="139"/>
                    <a:pt x="620" y="32"/>
                  </a:cubicBezTo>
                  <a:cubicBezTo>
                    <a:pt x="568" y="10"/>
                    <a:pt x="518" y="1"/>
                    <a:pt x="469"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3413;p77"/>
            <p:cNvSpPr/>
            <p:nvPr/>
          </p:nvSpPr>
          <p:spPr>
            <a:xfrm>
              <a:off x="3991025" y="3488753"/>
              <a:ext cx="122370" cy="74814"/>
            </a:xfrm>
            <a:custGeom>
              <a:avLst/>
              <a:gdLst/>
              <a:ahLst/>
              <a:cxnLst/>
              <a:rect l="l" t="t" r="r" b="b"/>
              <a:pathLst>
                <a:path w="826" h="505" extrusionOk="0">
                  <a:moveTo>
                    <a:pt x="375" y="1"/>
                  </a:moveTo>
                  <a:cubicBezTo>
                    <a:pt x="220" y="1"/>
                    <a:pt x="64" y="71"/>
                    <a:pt x="14" y="231"/>
                  </a:cubicBezTo>
                  <a:cubicBezTo>
                    <a:pt x="1" y="231"/>
                    <a:pt x="30" y="257"/>
                    <a:pt x="43" y="257"/>
                  </a:cubicBezTo>
                  <a:cubicBezTo>
                    <a:pt x="95" y="218"/>
                    <a:pt x="137" y="163"/>
                    <a:pt x="192" y="124"/>
                  </a:cubicBezTo>
                  <a:cubicBezTo>
                    <a:pt x="257" y="95"/>
                    <a:pt x="325" y="82"/>
                    <a:pt x="406" y="82"/>
                  </a:cubicBezTo>
                  <a:cubicBezTo>
                    <a:pt x="435" y="137"/>
                    <a:pt x="461" y="163"/>
                    <a:pt x="461" y="244"/>
                  </a:cubicBezTo>
                  <a:cubicBezTo>
                    <a:pt x="448" y="299"/>
                    <a:pt x="419" y="367"/>
                    <a:pt x="380" y="419"/>
                  </a:cubicBezTo>
                  <a:cubicBezTo>
                    <a:pt x="354" y="448"/>
                    <a:pt x="299" y="461"/>
                    <a:pt x="257" y="487"/>
                  </a:cubicBezTo>
                  <a:lnTo>
                    <a:pt x="257" y="500"/>
                  </a:lnTo>
                  <a:cubicBezTo>
                    <a:pt x="270" y="503"/>
                    <a:pt x="284" y="504"/>
                    <a:pt x="297" y="504"/>
                  </a:cubicBezTo>
                  <a:cubicBezTo>
                    <a:pt x="466" y="504"/>
                    <a:pt x="577" y="262"/>
                    <a:pt x="529" y="124"/>
                  </a:cubicBezTo>
                  <a:lnTo>
                    <a:pt x="529" y="124"/>
                  </a:lnTo>
                  <a:cubicBezTo>
                    <a:pt x="636" y="163"/>
                    <a:pt x="730" y="257"/>
                    <a:pt x="717" y="380"/>
                  </a:cubicBezTo>
                  <a:cubicBezTo>
                    <a:pt x="717" y="386"/>
                    <a:pt x="720" y="390"/>
                    <a:pt x="723" y="390"/>
                  </a:cubicBezTo>
                  <a:cubicBezTo>
                    <a:pt x="727" y="390"/>
                    <a:pt x="730" y="386"/>
                    <a:pt x="730" y="380"/>
                  </a:cubicBezTo>
                  <a:cubicBezTo>
                    <a:pt x="826" y="148"/>
                    <a:pt x="600" y="1"/>
                    <a:pt x="375"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3414;p77"/>
            <p:cNvSpPr/>
            <p:nvPr/>
          </p:nvSpPr>
          <p:spPr>
            <a:xfrm>
              <a:off x="3977099" y="3433049"/>
              <a:ext cx="76000" cy="104592"/>
            </a:xfrm>
            <a:custGeom>
              <a:avLst/>
              <a:gdLst/>
              <a:ahLst/>
              <a:cxnLst/>
              <a:rect l="l" t="t" r="r" b="b"/>
              <a:pathLst>
                <a:path w="513" h="706" extrusionOk="0">
                  <a:moveTo>
                    <a:pt x="513" y="1"/>
                  </a:moveTo>
                  <a:lnTo>
                    <a:pt x="69" y="27"/>
                  </a:lnTo>
                  <a:cubicBezTo>
                    <a:pt x="95" y="147"/>
                    <a:pt x="1" y="594"/>
                    <a:pt x="69" y="688"/>
                  </a:cubicBezTo>
                  <a:cubicBezTo>
                    <a:pt x="76" y="700"/>
                    <a:pt x="88" y="706"/>
                    <a:pt x="102" y="706"/>
                  </a:cubicBezTo>
                  <a:cubicBezTo>
                    <a:pt x="203" y="706"/>
                    <a:pt x="456" y="436"/>
                    <a:pt x="513" y="1"/>
                  </a:cubicBezTo>
                  <a:close/>
                </a:path>
              </a:pathLst>
            </a:custGeom>
            <a:solidFill>
              <a:srgbClr val="AA5E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3415;p77"/>
            <p:cNvSpPr/>
            <p:nvPr/>
          </p:nvSpPr>
          <p:spPr>
            <a:xfrm>
              <a:off x="3565247" y="3853050"/>
              <a:ext cx="394220" cy="425924"/>
            </a:xfrm>
            <a:custGeom>
              <a:avLst/>
              <a:gdLst/>
              <a:ahLst/>
              <a:cxnLst/>
              <a:rect l="l" t="t" r="r" b="b"/>
              <a:pathLst>
                <a:path w="2661" h="2875" extrusionOk="0">
                  <a:moveTo>
                    <a:pt x="798" y="1"/>
                  </a:moveTo>
                  <a:cubicBezTo>
                    <a:pt x="717" y="202"/>
                    <a:pt x="500" y="406"/>
                    <a:pt x="325" y="1012"/>
                  </a:cubicBezTo>
                  <a:cubicBezTo>
                    <a:pt x="69" y="1822"/>
                    <a:pt x="1" y="2269"/>
                    <a:pt x="1" y="2713"/>
                  </a:cubicBezTo>
                  <a:cubicBezTo>
                    <a:pt x="1" y="2713"/>
                    <a:pt x="513" y="2875"/>
                    <a:pt x="1323" y="2875"/>
                  </a:cubicBezTo>
                  <a:cubicBezTo>
                    <a:pt x="2146" y="2875"/>
                    <a:pt x="2661" y="2713"/>
                    <a:pt x="2661" y="2713"/>
                  </a:cubicBezTo>
                  <a:cubicBezTo>
                    <a:pt x="2661" y="2269"/>
                    <a:pt x="2593" y="1822"/>
                    <a:pt x="2337" y="1012"/>
                  </a:cubicBezTo>
                  <a:cubicBezTo>
                    <a:pt x="2159" y="406"/>
                    <a:pt x="1932" y="202"/>
                    <a:pt x="1864" y="1"/>
                  </a:cubicBezTo>
                  <a:cubicBezTo>
                    <a:pt x="1864" y="14"/>
                    <a:pt x="1770" y="228"/>
                    <a:pt x="1323" y="228"/>
                  </a:cubicBezTo>
                  <a:cubicBezTo>
                    <a:pt x="879" y="228"/>
                    <a:pt x="798" y="14"/>
                    <a:pt x="798"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2" name="Google Shape;3416;p77"/>
          <p:cNvGrpSpPr/>
          <p:nvPr/>
        </p:nvGrpSpPr>
        <p:grpSpPr>
          <a:xfrm>
            <a:off x="7084369" y="4918053"/>
            <a:ext cx="952919" cy="1731753"/>
            <a:chOff x="4613100" y="1458082"/>
            <a:chExt cx="771999" cy="1402966"/>
          </a:xfrm>
        </p:grpSpPr>
        <p:sp>
          <p:nvSpPr>
            <p:cNvPr id="153" name="Google Shape;3417;p77"/>
            <p:cNvSpPr/>
            <p:nvPr/>
          </p:nvSpPr>
          <p:spPr>
            <a:xfrm>
              <a:off x="4803174" y="2080898"/>
              <a:ext cx="394220" cy="509924"/>
            </a:xfrm>
            <a:custGeom>
              <a:avLst/>
              <a:gdLst/>
              <a:ahLst/>
              <a:cxnLst/>
              <a:rect l="l" t="t" r="r" b="b"/>
              <a:pathLst>
                <a:path w="2661" h="3442" extrusionOk="0">
                  <a:moveTo>
                    <a:pt x="837" y="1"/>
                  </a:moveTo>
                  <a:cubicBezTo>
                    <a:pt x="837" y="1"/>
                    <a:pt x="837" y="244"/>
                    <a:pt x="811" y="461"/>
                  </a:cubicBezTo>
                  <a:cubicBezTo>
                    <a:pt x="798" y="704"/>
                    <a:pt x="526" y="866"/>
                    <a:pt x="312" y="1566"/>
                  </a:cubicBezTo>
                  <a:cubicBezTo>
                    <a:pt x="69" y="2389"/>
                    <a:pt x="1" y="3267"/>
                    <a:pt x="1" y="3267"/>
                  </a:cubicBezTo>
                  <a:cubicBezTo>
                    <a:pt x="1" y="3267"/>
                    <a:pt x="513" y="3442"/>
                    <a:pt x="1323" y="3442"/>
                  </a:cubicBezTo>
                  <a:cubicBezTo>
                    <a:pt x="2133" y="3442"/>
                    <a:pt x="2661" y="3267"/>
                    <a:pt x="2661" y="3267"/>
                  </a:cubicBezTo>
                  <a:cubicBezTo>
                    <a:pt x="2661" y="3267"/>
                    <a:pt x="2593" y="2389"/>
                    <a:pt x="2337" y="1566"/>
                  </a:cubicBezTo>
                  <a:cubicBezTo>
                    <a:pt x="2120" y="866"/>
                    <a:pt x="1864" y="704"/>
                    <a:pt x="1838" y="461"/>
                  </a:cubicBezTo>
                  <a:cubicBezTo>
                    <a:pt x="1822" y="244"/>
                    <a:pt x="1809" y="1"/>
                    <a:pt x="1809"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3418;p77"/>
            <p:cNvSpPr/>
            <p:nvPr/>
          </p:nvSpPr>
          <p:spPr>
            <a:xfrm>
              <a:off x="4635766" y="1465045"/>
              <a:ext cx="696590" cy="652442"/>
            </a:xfrm>
            <a:custGeom>
              <a:avLst/>
              <a:gdLst/>
              <a:ahLst/>
              <a:cxnLst/>
              <a:rect l="l" t="t" r="r" b="b"/>
              <a:pathLst>
                <a:path w="4702" h="4404" extrusionOk="0">
                  <a:moveTo>
                    <a:pt x="1789" y="1"/>
                  </a:moveTo>
                  <a:cubicBezTo>
                    <a:pt x="751" y="1"/>
                    <a:pt x="1" y="797"/>
                    <a:pt x="10" y="1566"/>
                  </a:cubicBezTo>
                  <a:cubicBezTo>
                    <a:pt x="10" y="2402"/>
                    <a:pt x="441" y="2457"/>
                    <a:pt x="441" y="2457"/>
                  </a:cubicBezTo>
                  <a:lnTo>
                    <a:pt x="2372" y="4359"/>
                  </a:lnTo>
                  <a:cubicBezTo>
                    <a:pt x="2372" y="4359"/>
                    <a:pt x="2553" y="4404"/>
                    <a:pt x="2853" y="4404"/>
                  </a:cubicBezTo>
                  <a:cubicBezTo>
                    <a:pt x="3097" y="4404"/>
                    <a:pt x="3421" y="4374"/>
                    <a:pt x="3791" y="4265"/>
                  </a:cubicBezTo>
                  <a:cubicBezTo>
                    <a:pt x="4614" y="4009"/>
                    <a:pt x="4601" y="3011"/>
                    <a:pt x="4653" y="1903"/>
                  </a:cubicBezTo>
                  <a:cubicBezTo>
                    <a:pt x="4701" y="1055"/>
                    <a:pt x="4211" y="410"/>
                    <a:pt x="3464" y="410"/>
                  </a:cubicBezTo>
                  <a:cubicBezTo>
                    <a:pt x="3365" y="410"/>
                    <a:pt x="3263" y="421"/>
                    <a:pt x="3156" y="445"/>
                  </a:cubicBezTo>
                  <a:cubicBezTo>
                    <a:pt x="2674" y="131"/>
                    <a:pt x="2208" y="1"/>
                    <a:pt x="1789"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3419;p77"/>
            <p:cNvSpPr/>
            <p:nvPr/>
          </p:nvSpPr>
          <p:spPr>
            <a:xfrm>
              <a:off x="5055174" y="1458082"/>
              <a:ext cx="64000" cy="86370"/>
            </a:xfrm>
            <a:custGeom>
              <a:avLst/>
              <a:gdLst/>
              <a:ahLst/>
              <a:cxnLst/>
              <a:rect l="l" t="t" r="r" b="b"/>
              <a:pathLst>
                <a:path w="432" h="583" extrusionOk="0">
                  <a:moveTo>
                    <a:pt x="34" y="1"/>
                  </a:moveTo>
                  <a:cubicBezTo>
                    <a:pt x="23" y="1"/>
                    <a:pt x="12" y="2"/>
                    <a:pt x="1" y="6"/>
                  </a:cubicBezTo>
                  <a:cubicBezTo>
                    <a:pt x="1" y="6"/>
                    <a:pt x="1" y="19"/>
                    <a:pt x="14" y="19"/>
                  </a:cubicBezTo>
                  <a:cubicBezTo>
                    <a:pt x="108" y="32"/>
                    <a:pt x="218" y="168"/>
                    <a:pt x="257" y="249"/>
                  </a:cubicBezTo>
                  <a:cubicBezTo>
                    <a:pt x="299" y="330"/>
                    <a:pt x="283" y="398"/>
                    <a:pt x="270" y="492"/>
                  </a:cubicBezTo>
                  <a:lnTo>
                    <a:pt x="270" y="573"/>
                  </a:lnTo>
                  <a:cubicBezTo>
                    <a:pt x="276" y="579"/>
                    <a:pt x="287" y="583"/>
                    <a:pt x="297" y="583"/>
                  </a:cubicBezTo>
                  <a:cubicBezTo>
                    <a:pt x="308" y="583"/>
                    <a:pt x="318" y="579"/>
                    <a:pt x="325" y="573"/>
                  </a:cubicBezTo>
                  <a:cubicBezTo>
                    <a:pt x="432" y="437"/>
                    <a:pt x="351" y="223"/>
                    <a:pt x="244" y="113"/>
                  </a:cubicBezTo>
                  <a:cubicBezTo>
                    <a:pt x="196" y="68"/>
                    <a:pt x="109" y="1"/>
                    <a:pt x="34"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3420;p77"/>
            <p:cNvSpPr/>
            <p:nvPr/>
          </p:nvSpPr>
          <p:spPr>
            <a:xfrm>
              <a:off x="5096952" y="1491711"/>
              <a:ext cx="56296" cy="50370"/>
            </a:xfrm>
            <a:custGeom>
              <a:avLst/>
              <a:gdLst/>
              <a:ahLst/>
              <a:cxnLst/>
              <a:rect l="l" t="t" r="r" b="b"/>
              <a:pathLst>
                <a:path w="380" h="340" extrusionOk="0">
                  <a:moveTo>
                    <a:pt x="303" y="1"/>
                  </a:moveTo>
                  <a:cubicBezTo>
                    <a:pt x="178" y="1"/>
                    <a:pt x="14" y="188"/>
                    <a:pt x="1" y="278"/>
                  </a:cubicBezTo>
                  <a:cubicBezTo>
                    <a:pt x="1" y="291"/>
                    <a:pt x="1" y="320"/>
                    <a:pt x="17" y="333"/>
                  </a:cubicBezTo>
                  <a:cubicBezTo>
                    <a:pt x="24" y="338"/>
                    <a:pt x="30" y="340"/>
                    <a:pt x="37" y="340"/>
                  </a:cubicBezTo>
                  <a:cubicBezTo>
                    <a:pt x="82" y="340"/>
                    <a:pt x="126" y="237"/>
                    <a:pt x="137" y="226"/>
                  </a:cubicBezTo>
                  <a:cubicBezTo>
                    <a:pt x="179" y="158"/>
                    <a:pt x="286" y="48"/>
                    <a:pt x="367" y="35"/>
                  </a:cubicBezTo>
                  <a:cubicBezTo>
                    <a:pt x="380" y="35"/>
                    <a:pt x="367" y="22"/>
                    <a:pt x="367" y="22"/>
                  </a:cubicBezTo>
                  <a:cubicBezTo>
                    <a:pt x="348" y="7"/>
                    <a:pt x="326" y="1"/>
                    <a:pt x="303"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3421;p77"/>
            <p:cNvSpPr/>
            <p:nvPr/>
          </p:nvSpPr>
          <p:spPr>
            <a:xfrm>
              <a:off x="4613100" y="2149935"/>
              <a:ext cx="308295" cy="353776"/>
            </a:xfrm>
            <a:custGeom>
              <a:avLst/>
              <a:gdLst/>
              <a:ahLst/>
              <a:cxnLst/>
              <a:rect l="l" t="t" r="r" b="b"/>
              <a:pathLst>
                <a:path w="2081" h="2388" extrusionOk="0">
                  <a:moveTo>
                    <a:pt x="1976" y="0"/>
                  </a:moveTo>
                  <a:cubicBezTo>
                    <a:pt x="1808" y="0"/>
                    <a:pt x="1555" y="139"/>
                    <a:pt x="1161" y="588"/>
                  </a:cubicBezTo>
                  <a:cubicBezTo>
                    <a:pt x="1015" y="750"/>
                    <a:pt x="879" y="912"/>
                    <a:pt x="743" y="1074"/>
                  </a:cubicBezTo>
                  <a:cubicBezTo>
                    <a:pt x="649" y="1194"/>
                    <a:pt x="542" y="1317"/>
                    <a:pt x="448" y="1437"/>
                  </a:cubicBezTo>
                  <a:cubicBezTo>
                    <a:pt x="406" y="1492"/>
                    <a:pt x="380" y="1534"/>
                    <a:pt x="338" y="1573"/>
                  </a:cubicBezTo>
                  <a:cubicBezTo>
                    <a:pt x="286" y="1615"/>
                    <a:pt x="218" y="1641"/>
                    <a:pt x="150" y="1654"/>
                  </a:cubicBezTo>
                  <a:cubicBezTo>
                    <a:pt x="108" y="1667"/>
                    <a:pt x="69" y="1667"/>
                    <a:pt x="43" y="1696"/>
                  </a:cubicBezTo>
                  <a:cubicBezTo>
                    <a:pt x="1" y="1735"/>
                    <a:pt x="14" y="1777"/>
                    <a:pt x="56" y="1790"/>
                  </a:cubicBezTo>
                  <a:cubicBezTo>
                    <a:pt x="82" y="1803"/>
                    <a:pt x="105" y="1806"/>
                    <a:pt x="129" y="1806"/>
                  </a:cubicBezTo>
                  <a:cubicBezTo>
                    <a:pt x="153" y="1806"/>
                    <a:pt x="177" y="1803"/>
                    <a:pt x="205" y="1803"/>
                  </a:cubicBezTo>
                  <a:cubicBezTo>
                    <a:pt x="205" y="1803"/>
                    <a:pt x="218" y="1803"/>
                    <a:pt x="218" y="1816"/>
                  </a:cubicBezTo>
                  <a:cubicBezTo>
                    <a:pt x="231" y="1816"/>
                    <a:pt x="218" y="1829"/>
                    <a:pt x="218" y="1842"/>
                  </a:cubicBezTo>
                  <a:cubicBezTo>
                    <a:pt x="189" y="1884"/>
                    <a:pt x="163" y="1910"/>
                    <a:pt x="150" y="1939"/>
                  </a:cubicBezTo>
                  <a:cubicBezTo>
                    <a:pt x="124" y="1978"/>
                    <a:pt x="43" y="2059"/>
                    <a:pt x="69" y="2114"/>
                  </a:cubicBezTo>
                  <a:cubicBezTo>
                    <a:pt x="78" y="2133"/>
                    <a:pt x="104" y="2145"/>
                    <a:pt x="126" y="2145"/>
                  </a:cubicBezTo>
                  <a:cubicBezTo>
                    <a:pt x="135" y="2145"/>
                    <a:pt x="143" y="2143"/>
                    <a:pt x="150" y="2140"/>
                  </a:cubicBezTo>
                  <a:cubicBezTo>
                    <a:pt x="176" y="2127"/>
                    <a:pt x="205" y="2101"/>
                    <a:pt x="231" y="2085"/>
                  </a:cubicBezTo>
                  <a:cubicBezTo>
                    <a:pt x="244" y="2072"/>
                    <a:pt x="257" y="2059"/>
                    <a:pt x="270" y="2046"/>
                  </a:cubicBezTo>
                  <a:cubicBezTo>
                    <a:pt x="270" y="2033"/>
                    <a:pt x="286" y="2020"/>
                    <a:pt x="312" y="2020"/>
                  </a:cubicBezTo>
                  <a:cubicBezTo>
                    <a:pt x="325" y="2020"/>
                    <a:pt x="325" y="2033"/>
                    <a:pt x="312" y="2046"/>
                  </a:cubicBezTo>
                  <a:cubicBezTo>
                    <a:pt x="312" y="2059"/>
                    <a:pt x="312" y="2072"/>
                    <a:pt x="299" y="2072"/>
                  </a:cubicBezTo>
                  <a:cubicBezTo>
                    <a:pt x="286" y="2114"/>
                    <a:pt x="257" y="2153"/>
                    <a:pt x="244" y="2195"/>
                  </a:cubicBezTo>
                  <a:cubicBezTo>
                    <a:pt x="231" y="2221"/>
                    <a:pt x="231" y="2234"/>
                    <a:pt x="231" y="2263"/>
                  </a:cubicBezTo>
                  <a:cubicBezTo>
                    <a:pt x="218" y="2276"/>
                    <a:pt x="231" y="2289"/>
                    <a:pt x="231" y="2302"/>
                  </a:cubicBezTo>
                  <a:cubicBezTo>
                    <a:pt x="244" y="2315"/>
                    <a:pt x="257" y="2315"/>
                    <a:pt x="270" y="2315"/>
                  </a:cubicBezTo>
                  <a:cubicBezTo>
                    <a:pt x="299" y="2315"/>
                    <a:pt x="325" y="2302"/>
                    <a:pt x="338" y="2289"/>
                  </a:cubicBezTo>
                  <a:cubicBezTo>
                    <a:pt x="367" y="2263"/>
                    <a:pt x="393" y="2247"/>
                    <a:pt x="406" y="2221"/>
                  </a:cubicBezTo>
                  <a:cubicBezTo>
                    <a:pt x="432" y="2195"/>
                    <a:pt x="461" y="2153"/>
                    <a:pt x="474" y="2140"/>
                  </a:cubicBezTo>
                  <a:cubicBezTo>
                    <a:pt x="487" y="2127"/>
                    <a:pt x="487" y="2127"/>
                    <a:pt x="500" y="2127"/>
                  </a:cubicBezTo>
                  <a:cubicBezTo>
                    <a:pt x="500" y="2127"/>
                    <a:pt x="513" y="2127"/>
                    <a:pt x="513" y="2140"/>
                  </a:cubicBezTo>
                  <a:lnTo>
                    <a:pt x="513" y="2153"/>
                  </a:lnTo>
                  <a:cubicBezTo>
                    <a:pt x="500" y="2182"/>
                    <a:pt x="500" y="2195"/>
                    <a:pt x="487" y="2221"/>
                  </a:cubicBezTo>
                  <a:cubicBezTo>
                    <a:pt x="487" y="2234"/>
                    <a:pt x="474" y="2263"/>
                    <a:pt x="474" y="2276"/>
                  </a:cubicBezTo>
                  <a:cubicBezTo>
                    <a:pt x="461" y="2302"/>
                    <a:pt x="461" y="2328"/>
                    <a:pt x="461" y="2357"/>
                  </a:cubicBezTo>
                  <a:cubicBezTo>
                    <a:pt x="475" y="2378"/>
                    <a:pt x="494" y="2388"/>
                    <a:pt x="515" y="2388"/>
                  </a:cubicBezTo>
                  <a:cubicBezTo>
                    <a:pt x="532" y="2388"/>
                    <a:pt x="550" y="2382"/>
                    <a:pt x="568" y="2370"/>
                  </a:cubicBezTo>
                  <a:cubicBezTo>
                    <a:pt x="594" y="2344"/>
                    <a:pt x="675" y="2195"/>
                    <a:pt x="691" y="2182"/>
                  </a:cubicBezTo>
                  <a:cubicBezTo>
                    <a:pt x="772" y="2033"/>
                    <a:pt x="866" y="1897"/>
                    <a:pt x="960" y="1777"/>
                  </a:cubicBezTo>
                  <a:cubicBezTo>
                    <a:pt x="1109" y="1560"/>
                    <a:pt x="1459" y="1142"/>
                    <a:pt x="1595" y="1019"/>
                  </a:cubicBezTo>
                  <a:lnTo>
                    <a:pt x="2081" y="21"/>
                  </a:lnTo>
                  <a:cubicBezTo>
                    <a:pt x="2050" y="8"/>
                    <a:pt x="2016" y="0"/>
                    <a:pt x="1976" y="0"/>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3422;p77"/>
            <p:cNvSpPr/>
            <p:nvPr/>
          </p:nvSpPr>
          <p:spPr>
            <a:xfrm>
              <a:off x="5079174" y="2149935"/>
              <a:ext cx="305925" cy="353776"/>
            </a:xfrm>
            <a:custGeom>
              <a:avLst/>
              <a:gdLst/>
              <a:ahLst/>
              <a:cxnLst/>
              <a:rect l="l" t="t" r="r" b="b"/>
              <a:pathLst>
                <a:path w="2065" h="2388" extrusionOk="0">
                  <a:moveTo>
                    <a:pt x="105" y="0"/>
                  </a:moveTo>
                  <a:cubicBezTo>
                    <a:pt x="66" y="0"/>
                    <a:pt x="32" y="8"/>
                    <a:pt x="1" y="21"/>
                  </a:cubicBezTo>
                  <a:lnTo>
                    <a:pt x="474" y="1019"/>
                  </a:lnTo>
                  <a:cubicBezTo>
                    <a:pt x="607" y="1142"/>
                    <a:pt x="879" y="1398"/>
                    <a:pt x="1135" y="1761"/>
                  </a:cubicBezTo>
                  <a:cubicBezTo>
                    <a:pt x="1229" y="1884"/>
                    <a:pt x="1310" y="2033"/>
                    <a:pt x="1378" y="2182"/>
                  </a:cubicBezTo>
                  <a:cubicBezTo>
                    <a:pt x="1391" y="2195"/>
                    <a:pt x="1472" y="2344"/>
                    <a:pt x="1514" y="2370"/>
                  </a:cubicBezTo>
                  <a:cubicBezTo>
                    <a:pt x="1531" y="2382"/>
                    <a:pt x="1550" y="2388"/>
                    <a:pt x="1565" y="2388"/>
                  </a:cubicBezTo>
                  <a:cubicBezTo>
                    <a:pt x="1585" y="2388"/>
                    <a:pt x="1601" y="2378"/>
                    <a:pt x="1608" y="2357"/>
                  </a:cubicBezTo>
                  <a:cubicBezTo>
                    <a:pt x="1621" y="2328"/>
                    <a:pt x="1621" y="2302"/>
                    <a:pt x="1608" y="2276"/>
                  </a:cubicBezTo>
                  <a:cubicBezTo>
                    <a:pt x="1608" y="2263"/>
                    <a:pt x="1595" y="2234"/>
                    <a:pt x="1579" y="2221"/>
                  </a:cubicBezTo>
                  <a:cubicBezTo>
                    <a:pt x="1579" y="2195"/>
                    <a:pt x="1566" y="2182"/>
                    <a:pt x="1566" y="2153"/>
                  </a:cubicBezTo>
                  <a:lnTo>
                    <a:pt x="1566" y="2140"/>
                  </a:lnTo>
                  <a:cubicBezTo>
                    <a:pt x="1566" y="2127"/>
                    <a:pt x="1566" y="2127"/>
                    <a:pt x="1579" y="2127"/>
                  </a:cubicBezTo>
                  <a:cubicBezTo>
                    <a:pt x="1595" y="2127"/>
                    <a:pt x="1595" y="2127"/>
                    <a:pt x="1595" y="2140"/>
                  </a:cubicBezTo>
                  <a:cubicBezTo>
                    <a:pt x="1621" y="2153"/>
                    <a:pt x="1647" y="2195"/>
                    <a:pt x="1660" y="2221"/>
                  </a:cubicBezTo>
                  <a:cubicBezTo>
                    <a:pt x="1689" y="2247"/>
                    <a:pt x="1702" y="2263"/>
                    <a:pt x="1728" y="2289"/>
                  </a:cubicBezTo>
                  <a:cubicBezTo>
                    <a:pt x="1757" y="2302"/>
                    <a:pt x="1783" y="2315"/>
                    <a:pt x="1809" y="2315"/>
                  </a:cubicBezTo>
                  <a:cubicBezTo>
                    <a:pt x="1822" y="2315"/>
                    <a:pt x="1838" y="2315"/>
                    <a:pt x="1838" y="2302"/>
                  </a:cubicBezTo>
                  <a:cubicBezTo>
                    <a:pt x="1851" y="2289"/>
                    <a:pt x="1851" y="2276"/>
                    <a:pt x="1851" y="2263"/>
                  </a:cubicBezTo>
                  <a:cubicBezTo>
                    <a:pt x="1851" y="2234"/>
                    <a:pt x="1838" y="2221"/>
                    <a:pt x="1838" y="2195"/>
                  </a:cubicBezTo>
                  <a:cubicBezTo>
                    <a:pt x="1822" y="2153"/>
                    <a:pt x="1796" y="2114"/>
                    <a:pt x="1770" y="2072"/>
                  </a:cubicBezTo>
                  <a:cubicBezTo>
                    <a:pt x="1770" y="2072"/>
                    <a:pt x="1757" y="2059"/>
                    <a:pt x="1757" y="2046"/>
                  </a:cubicBezTo>
                  <a:cubicBezTo>
                    <a:pt x="1757" y="2033"/>
                    <a:pt x="1757" y="2020"/>
                    <a:pt x="1770" y="2020"/>
                  </a:cubicBezTo>
                  <a:cubicBezTo>
                    <a:pt x="1783" y="2020"/>
                    <a:pt x="1796" y="2033"/>
                    <a:pt x="1809" y="2046"/>
                  </a:cubicBezTo>
                  <a:cubicBezTo>
                    <a:pt x="1822" y="2059"/>
                    <a:pt x="1838" y="2072"/>
                    <a:pt x="1851" y="2085"/>
                  </a:cubicBezTo>
                  <a:cubicBezTo>
                    <a:pt x="1877" y="2101"/>
                    <a:pt x="1903" y="2127"/>
                    <a:pt x="1932" y="2140"/>
                  </a:cubicBezTo>
                  <a:cubicBezTo>
                    <a:pt x="1935" y="2143"/>
                    <a:pt x="1941" y="2145"/>
                    <a:pt x="1947" y="2145"/>
                  </a:cubicBezTo>
                  <a:cubicBezTo>
                    <a:pt x="1964" y="2145"/>
                    <a:pt x="1988" y="2133"/>
                    <a:pt x="2000" y="2114"/>
                  </a:cubicBezTo>
                  <a:cubicBezTo>
                    <a:pt x="2039" y="2059"/>
                    <a:pt x="1958" y="1978"/>
                    <a:pt x="1932" y="1939"/>
                  </a:cubicBezTo>
                  <a:cubicBezTo>
                    <a:pt x="1903" y="1910"/>
                    <a:pt x="1890" y="1884"/>
                    <a:pt x="1864" y="1842"/>
                  </a:cubicBezTo>
                  <a:cubicBezTo>
                    <a:pt x="1864" y="1829"/>
                    <a:pt x="1851" y="1816"/>
                    <a:pt x="1864" y="1816"/>
                  </a:cubicBezTo>
                  <a:cubicBezTo>
                    <a:pt x="1864" y="1803"/>
                    <a:pt x="1864" y="1803"/>
                    <a:pt x="1877" y="1803"/>
                  </a:cubicBezTo>
                  <a:cubicBezTo>
                    <a:pt x="1898" y="1803"/>
                    <a:pt x="1921" y="1806"/>
                    <a:pt x="1945" y="1806"/>
                  </a:cubicBezTo>
                  <a:cubicBezTo>
                    <a:pt x="1968" y="1806"/>
                    <a:pt x="1992" y="1803"/>
                    <a:pt x="2013" y="1790"/>
                  </a:cubicBezTo>
                  <a:cubicBezTo>
                    <a:pt x="2052" y="1777"/>
                    <a:pt x="2065" y="1735"/>
                    <a:pt x="2039" y="1696"/>
                  </a:cubicBezTo>
                  <a:cubicBezTo>
                    <a:pt x="2013" y="1667"/>
                    <a:pt x="1958" y="1667"/>
                    <a:pt x="1919" y="1654"/>
                  </a:cubicBezTo>
                  <a:cubicBezTo>
                    <a:pt x="1864" y="1641"/>
                    <a:pt x="1796" y="1615"/>
                    <a:pt x="1741" y="1573"/>
                  </a:cubicBezTo>
                  <a:cubicBezTo>
                    <a:pt x="1702" y="1534"/>
                    <a:pt x="1660" y="1492"/>
                    <a:pt x="1634" y="1437"/>
                  </a:cubicBezTo>
                  <a:cubicBezTo>
                    <a:pt x="1527" y="1317"/>
                    <a:pt x="1433" y="1194"/>
                    <a:pt x="1336" y="1074"/>
                  </a:cubicBezTo>
                  <a:cubicBezTo>
                    <a:pt x="1203" y="912"/>
                    <a:pt x="1054" y="750"/>
                    <a:pt x="918" y="588"/>
                  </a:cubicBezTo>
                  <a:cubicBezTo>
                    <a:pt x="524" y="139"/>
                    <a:pt x="272" y="0"/>
                    <a:pt x="105" y="0"/>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3423;p77"/>
            <p:cNvSpPr/>
            <p:nvPr/>
          </p:nvSpPr>
          <p:spPr>
            <a:xfrm>
              <a:off x="5145100" y="2050676"/>
              <a:ext cx="131851" cy="144148"/>
            </a:xfrm>
            <a:custGeom>
              <a:avLst/>
              <a:gdLst/>
              <a:ahLst/>
              <a:cxnLst/>
              <a:rect l="l" t="t" r="r" b="b"/>
              <a:pathLst>
                <a:path w="890" h="973" extrusionOk="0">
                  <a:moveTo>
                    <a:pt x="511" y="0"/>
                  </a:moveTo>
                  <a:cubicBezTo>
                    <a:pt x="508" y="0"/>
                    <a:pt x="505" y="0"/>
                    <a:pt x="502" y="1"/>
                  </a:cubicBezTo>
                  <a:cubicBezTo>
                    <a:pt x="405" y="1"/>
                    <a:pt x="217" y="98"/>
                    <a:pt x="136" y="286"/>
                  </a:cubicBezTo>
                  <a:cubicBezTo>
                    <a:pt x="1" y="580"/>
                    <a:pt x="322" y="973"/>
                    <a:pt x="494" y="973"/>
                  </a:cubicBezTo>
                  <a:cubicBezTo>
                    <a:pt x="511" y="973"/>
                    <a:pt x="527" y="968"/>
                    <a:pt x="541" y="960"/>
                  </a:cubicBezTo>
                  <a:cubicBezTo>
                    <a:pt x="703" y="866"/>
                    <a:pt x="797" y="610"/>
                    <a:pt x="839" y="435"/>
                  </a:cubicBezTo>
                  <a:cubicBezTo>
                    <a:pt x="889" y="199"/>
                    <a:pt x="613" y="0"/>
                    <a:pt x="511" y="0"/>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3424;p77"/>
            <p:cNvSpPr/>
            <p:nvPr/>
          </p:nvSpPr>
          <p:spPr>
            <a:xfrm>
              <a:off x="5149396" y="2149046"/>
              <a:ext cx="129925" cy="146073"/>
            </a:xfrm>
            <a:custGeom>
              <a:avLst/>
              <a:gdLst/>
              <a:ahLst/>
              <a:cxnLst/>
              <a:rect l="l" t="t" r="r" b="b"/>
              <a:pathLst>
                <a:path w="877" h="986" extrusionOk="0">
                  <a:moveTo>
                    <a:pt x="497" y="0"/>
                  </a:moveTo>
                  <a:cubicBezTo>
                    <a:pt x="493" y="0"/>
                    <a:pt x="489" y="0"/>
                    <a:pt x="486" y="1"/>
                  </a:cubicBezTo>
                  <a:cubicBezTo>
                    <a:pt x="392" y="14"/>
                    <a:pt x="214" y="108"/>
                    <a:pt x="133" y="296"/>
                  </a:cubicBezTo>
                  <a:cubicBezTo>
                    <a:pt x="0" y="590"/>
                    <a:pt x="309" y="986"/>
                    <a:pt x="488" y="986"/>
                  </a:cubicBezTo>
                  <a:cubicBezTo>
                    <a:pt x="506" y="986"/>
                    <a:pt x="523" y="982"/>
                    <a:pt x="538" y="973"/>
                  </a:cubicBezTo>
                  <a:cubicBezTo>
                    <a:pt x="687" y="876"/>
                    <a:pt x="781" y="620"/>
                    <a:pt x="823" y="445"/>
                  </a:cubicBezTo>
                  <a:cubicBezTo>
                    <a:pt x="876" y="210"/>
                    <a:pt x="600" y="0"/>
                    <a:pt x="497" y="0"/>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3425;p77"/>
            <p:cNvSpPr/>
            <p:nvPr/>
          </p:nvSpPr>
          <p:spPr>
            <a:xfrm>
              <a:off x="4925100" y="2080898"/>
              <a:ext cx="147999" cy="60148"/>
            </a:xfrm>
            <a:custGeom>
              <a:avLst/>
              <a:gdLst/>
              <a:ahLst/>
              <a:cxnLst/>
              <a:rect l="l" t="t" r="r" b="b"/>
              <a:pathLst>
                <a:path w="999" h="406" extrusionOk="0">
                  <a:moveTo>
                    <a:pt x="14" y="1"/>
                  </a:moveTo>
                  <a:cubicBezTo>
                    <a:pt x="14" y="1"/>
                    <a:pt x="14" y="189"/>
                    <a:pt x="1" y="393"/>
                  </a:cubicBezTo>
                  <a:cubicBezTo>
                    <a:pt x="95" y="406"/>
                    <a:pt x="205" y="406"/>
                    <a:pt x="299" y="406"/>
                  </a:cubicBezTo>
                  <a:cubicBezTo>
                    <a:pt x="529" y="406"/>
                    <a:pt x="837" y="325"/>
                    <a:pt x="999" y="231"/>
                  </a:cubicBezTo>
                  <a:cubicBezTo>
                    <a:pt x="986" y="56"/>
                    <a:pt x="999" y="1"/>
                    <a:pt x="999" y="1"/>
                  </a:cubicBezTo>
                  <a:close/>
                </a:path>
              </a:pathLst>
            </a:custGeom>
            <a:solidFill>
              <a:srgbClr val="F492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3426;p77"/>
            <p:cNvSpPr/>
            <p:nvPr/>
          </p:nvSpPr>
          <p:spPr>
            <a:xfrm>
              <a:off x="4745100" y="2564751"/>
              <a:ext cx="246369" cy="296295"/>
            </a:xfrm>
            <a:custGeom>
              <a:avLst/>
              <a:gdLst/>
              <a:ahLst/>
              <a:cxnLst/>
              <a:rect l="l" t="t" r="r" b="b"/>
              <a:pathLst>
                <a:path w="1663" h="2000" extrusionOk="0">
                  <a:moveTo>
                    <a:pt x="393" y="1"/>
                  </a:moveTo>
                  <a:lnTo>
                    <a:pt x="529" y="1676"/>
                  </a:lnTo>
                  <a:cubicBezTo>
                    <a:pt x="529" y="1676"/>
                    <a:pt x="270" y="1757"/>
                    <a:pt x="137" y="1838"/>
                  </a:cubicBezTo>
                  <a:cubicBezTo>
                    <a:pt x="1" y="1906"/>
                    <a:pt x="43" y="2000"/>
                    <a:pt x="623" y="2000"/>
                  </a:cubicBezTo>
                  <a:lnTo>
                    <a:pt x="1485" y="2000"/>
                  </a:lnTo>
                  <a:lnTo>
                    <a:pt x="1663" y="1"/>
                  </a:ln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3427;p77"/>
            <p:cNvSpPr/>
            <p:nvPr/>
          </p:nvSpPr>
          <p:spPr>
            <a:xfrm>
              <a:off x="5007174" y="2564751"/>
              <a:ext cx="248295" cy="296295"/>
            </a:xfrm>
            <a:custGeom>
              <a:avLst/>
              <a:gdLst/>
              <a:ahLst/>
              <a:cxnLst/>
              <a:rect l="l" t="t" r="r" b="b"/>
              <a:pathLst>
                <a:path w="1676" h="2000" extrusionOk="0">
                  <a:moveTo>
                    <a:pt x="1" y="1"/>
                  </a:moveTo>
                  <a:lnTo>
                    <a:pt x="189" y="2000"/>
                  </a:lnTo>
                  <a:lnTo>
                    <a:pt x="1041" y="2000"/>
                  </a:lnTo>
                  <a:cubicBezTo>
                    <a:pt x="1634" y="2000"/>
                    <a:pt x="1676" y="1906"/>
                    <a:pt x="1540" y="1838"/>
                  </a:cubicBezTo>
                  <a:cubicBezTo>
                    <a:pt x="1404" y="1757"/>
                    <a:pt x="1148" y="1676"/>
                    <a:pt x="1148" y="1676"/>
                  </a:cubicBezTo>
                  <a:lnTo>
                    <a:pt x="1284" y="1"/>
                  </a:ln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3428;p77"/>
            <p:cNvSpPr/>
            <p:nvPr/>
          </p:nvSpPr>
          <p:spPr>
            <a:xfrm>
              <a:off x="4805100" y="2584899"/>
              <a:ext cx="186370" cy="128296"/>
            </a:xfrm>
            <a:custGeom>
              <a:avLst/>
              <a:gdLst/>
              <a:ahLst/>
              <a:cxnLst/>
              <a:rect l="l" t="t" r="r" b="b"/>
              <a:pathLst>
                <a:path w="1258" h="866" extrusionOk="0">
                  <a:moveTo>
                    <a:pt x="1" y="1"/>
                  </a:moveTo>
                  <a:lnTo>
                    <a:pt x="56" y="730"/>
                  </a:lnTo>
                  <a:cubicBezTo>
                    <a:pt x="299" y="798"/>
                    <a:pt x="662" y="850"/>
                    <a:pt x="1177" y="866"/>
                  </a:cubicBezTo>
                  <a:lnTo>
                    <a:pt x="1258" y="1"/>
                  </a:lnTo>
                  <a:close/>
                </a:path>
              </a:pathLst>
            </a:custGeom>
            <a:solidFill>
              <a:srgbClr val="F492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3429;p77"/>
            <p:cNvSpPr/>
            <p:nvPr/>
          </p:nvSpPr>
          <p:spPr>
            <a:xfrm>
              <a:off x="5009100" y="2584899"/>
              <a:ext cx="186370" cy="128296"/>
            </a:xfrm>
            <a:custGeom>
              <a:avLst/>
              <a:gdLst/>
              <a:ahLst/>
              <a:cxnLst/>
              <a:rect l="l" t="t" r="r" b="b"/>
              <a:pathLst>
                <a:path w="1258" h="866" extrusionOk="0">
                  <a:moveTo>
                    <a:pt x="1" y="1"/>
                  </a:moveTo>
                  <a:lnTo>
                    <a:pt x="82" y="866"/>
                  </a:lnTo>
                  <a:cubicBezTo>
                    <a:pt x="594" y="850"/>
                    <a:pt x="960" y="798"/>
                    <a:pt x="1203" y="730"/>
                  </a:cubicBezTo>
                  <a:lnTo>
                    <a:pt x="1258" y="1"/>
                  </a:lnTo>
                  <a:close/>
                </a:path>
              </a:pathLst>
            </a:custGeom>
            <a:solidFill>
              <a:srgbClr val="F492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3430;p77"/>
            <p:cNvSpPr/>
            <p:nvPr/>
          </p:nvSpPr>
          <p:spPr>
            <a:xfrm>
              <a:off x="4741248" y="2164898"/>
              <a:ext cx="518072" cy="528146"/>
            </a:xfrm>
            <a:custGeom>
              <a:avLst/>
              <a:gdLst/>
              <a:ahLst/>
              <a:cxnLst/>
              <a:rect l="l" t="t" r="r" b="b"/>
              <a:pathLst>
                <a:path w="3497" h="3565" extrusionOk="0">
                  <a:moveTo>
                    <a:pt x="1216" y="1"/>
                  </a:moveTo>
                  <a:cubicBezTo>
                    <a:pt x="1216" y="1"/>
                    <a:pt x="202" y="1498"/>
                    <a:pt x="1" y="3199"/>
                  </a:cubicBezTo>
                  <a:cubicBezTo>
                    <a:pt x="1" y="3199"/>
                    <a:pt x="257" y="3565"/>
                    <a:pt x="1741" y="3565"/>
                  </a:cubicBezTo>
                  <a:cubicBezTo>
                    <a:pt x="3228" y="3565"/>
                    <a:pt x="3497" y="3199"/>
                    <a:pt x="3497" y="3199"/>
                  </a:cubicBezTo>
                  <a:cubicBezTo>
                    <a:pt x="3280" y="1498"/>
                    <a:pt x="2282" y="1"/>
                    <a:pt x="2282" y="1"/>
                  </a:cubicBezTo>
                  <a:lnTo>
                    <a:pt x="1741" y="218"/>
                  </a:lnTo>
                  <a:lnTo>
                    <a:pt x="1216" y="1"/>
                  </a:ln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3431;p77"/>
            <p:cNvSpPr/>
            <p:nvPr/>
          </p:nvSpPr>
          <p:spPr>
            <a:xfrm>
              <a:off x="5031174" y="2812900"/>
              <a:ext cx="224295" cy="48148"/>
            </a:xfrm>
            <a:custGeom>
              <a:avLst/>
              <a:gdLst/>
              <a:ahLst/>
              <a:cxnLst/>
              <a:rect l="l" t="t" r="r" b="b"/>
              <a:pathLst>
                <a:path w="1514" h="325" extrusionOk="0">
                  <a:moveTo>
                    <a:pt x="1" y="1"/>
                  </a:moveTo>
                  <a:lnTo>
                    <a:pt x="27" y="325"/>
                  </a:lnTo>
                  <a:lnTo>
                    <a:pt x="879" y="325"/>
                  </a:lnTo>
                  <a:cubicBezTo>
                    <a:pt x="1472" y="325"/>
                    <a:pt x="1514" y="231"/>
                    <a:pt x="1378" y="163"/>
                  </a:cubicBezTo>
                  <a:cubicBezTo>
                    <a:pt x="1242" y="82"/>
                    <a:pt x="986" y="1"/>
                    <a:pt x="986"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3432;p77"/>
            <p:cNvSpPr/>
            <p:nvPr/>
          </p:nvSpPr>
          <p:spPr>
            <a:xfrm>
              <a:off x="4745100" y="2812900"/>
              <a:ext cx="224295" cy="48148"/>
            </a:xfrm>
            <a:custGeom>
              <a:avLst/>
              <a:gdLst/>
              <a:ahLst/>
              <a:cxnLst/>
              <a:rect l="l" t="t" r="r" b="b"/>
              <a:pathLst>
                <a:path w="1514" h="325" extrusionOk="0">
                  <a:moveTo>
                    <a:pt x="529" y="1"/>
                  </a:moveTo>
                  <a:cubicBezTo>
                    <a:pt x="529" y="1"/>
                    <a:pt x="270" y="82"/>
                    <a:pt x="137" y="163"/>
                  </a:cubicBezTo>
                  <a:cubicBezTo>
                    <a:pt x="1" y="231"/>
                    <a:pt x="43" y="325"/>
                    <a:pt x="623" y="325"/>
                  </a:cubicBezTo>
                  <a:lnTo>
                    <a:pt x="1485" y="325"/>
                  </a:lnTo>
                  <a:lnTo>
                    <a:pt x="1514" y="1"/>
                  </a:ln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3433;p77"/>
            <p:cNvSpPr/>
            <p:nvPr/>
          </p:nvSpPr>
          <p:spPr>
            <a:xfrm>
              <a:off x="4685100" y="1562971"/>
              <a:ext cx="566072" cy="533924"/>
            </a:xfrm>
            <a:custGeom>
              <a:avLst/>
              <a:gdLst/>
              <a:ahLst/>
              <a:cxnLst/>
              <a:rect l="l" t="t" r="r" b="b"/>
              <a:pathLst>
                <a:path w="3821" h="3604" extrusionOk="0">
                  <a:moveTo>
                    <a:pt x="1919" y="1"/>
                  </a:moveTo>
                  <a:cubicBezTo>
                    <a:pt x="1310" y="1"/>
                    <a:pt x="448" y="189"/>
                    <a:pt x="231" y="1080"/>
                  </a:cubicBezTo>
                  <a:cubicBezTo>
                    <a:pt x="1" y="1958"/>
                    <a:pt x="43" y="2849"/>
                    <a:pt x="419" y="3199"/>
                  </a:cubicBezTo>
                  <a:cubicBezTo>
                    <a:pt x="785" y="3536"/>
                    <a:pt x="1391" y="3604"/>
                    <a:pt x="1919" y="3604"/>
                  </a:cubicBezTo>
                  <a:cubicBezTo>
                    <a:pt x="2431" y="3604"/>
                    <a:pt x="3040" y="3536"/>
                    <a:pt x="3416" y="3199"/>
                  </a:cubicBezTo>
                  <a:cubicBezTo>
                    <a:pt x="3782" y="2849"/>
                    <a:pt x="3821" y="1958"/>
                    <a:pt x="3607" y="1080"/>
                  </a:cubicBezTo>
                  <a:cubicBezTo>
                    <a:pt x="3377" y="189"/>
                    <a:pt x="2525" y="1"/>
                    <a:pt x="1919"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3434;p77"/>
            <p:cNvSpPr/>
            <p:nvPr/>
          </p:nvSpPr>
          <p:spPr>
            <a:xfrm>
              <a:off x="4709100" y="1898972"/>
              <a:ext cx="112000" cy="112000"/>
            </a:xfrm>
            <a:custGeom>
              <a:avLst/>
              <a:gdLst/>
              <a:ahLst/>
              <a:cxnLst/>
              <a:rect l="l" t="t" r="r" b="b"/>
              <a:pathLst>
                <a:path w="756" h="756" extrusionOk="0">
                  <a:moveTo>
                    <a:pt x="380" y="1"/>
                  </a:moveTo>
                  <a:cubicBezTo>
                    <a:pt x="176" y="1"/>
                    <a:pt x="1" y="176"/>
                    <a:pt x="1" y="377"/>
                  </a:cubicBezTo>
                  <a:cubicBezTo>
                    <a:pt x="1" y="581"/>
                    <a:pt x="176" y="756"/>
                    <a:pt x="380" y="756"/>
                  </a:cubicBezTo>
                  <a:cubicBezTo>
                    <a:pt x="581" y="756"/>
                    <a:pt x="756" y="581"/>
                    <a:pt x="756" y="377"/>
                  </a:cubicBezTo>
                  <a:cubicBezTo>
                    <a:pt x="756" y="176"/>
                    <a:pt x="581" y="1"/>
                    <a:pt x="380"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3435;p77"/>
            <p:cNvSpPr/>
            <p:nvPr/>
          </p:nvSpPr>
          <p:spPr>
            <a:xfrm>
              <a:off x="5103174" y="1898972"/>
              <a:ext cx="112000" cy="112000"/>
            </a:xfrm>
            <a:custGeom>
              <a:avLst/>
              <a:gdLst/>
              <a:ahLst/>
              <a:cxnLst/>
              <a:rect l="l" t="t" r="r" b="b"/>
              <a:pathLst>
                <a:path w="756" h="756" extrusionOk="0">
                  <a:moveTo>
                    <a:pt x="380" y="1"/>
                  </a:moveTo>
                  <a:cubicBezTo>
                    <a:pt x="176" y="1"/>
                    <a:pt x="1" y="176"/>
                    <a:pt x="1" y="377"/>
                  </a:cubicBezTo>
                  <a:cubicBezTo>
                    <a:pt x="1" y="581"/>
                    <a:pt x="176" y="756"/>
                    <a:pt x="380" y="756"/>
                  </a:cubicBezTo>
                  <a:cubicBezTo>
                    <a:pt x="581" y="756"/>
                    <a:pt x="756" y="581"/>
                    <a:pt x="756" y="377"/>
                  </a:cubicBezTo>
                  <a:cubicBezTo>
                    <a:pt x="756" y="176"/>
                    <a:pt x="581" y="1"/>
                    <a:pt x="380"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3436;p77"/>
            <p:cNvSpPr/>
            <p:nvPr/>
          </p:nvSpPr>
          <p:spPr>
            <a:xfrm>
              <a:off x="4981248" y="1560897"/>
              <a:ext cx="291999" cy="244147"/>
            </a:xfrm>
            <a:custGeom>
              <a:avLst/>
              <a:gdLst/>
              <a:ahLst/>
              <a:cxnLst/>
              <a:rect l="l" t="t" r="r" b="b"/>
              <a:pathLst>
                <a:path w="1971" h="1648" extrusionOk="0">
                  <a:moveTo>
                    <a:pt x="259" y="1"/>
                  </a:moveTo>
                  <a:cubicBezTo>
                    <a:pt x="103" y="1"/>
                    <a:pt x="1" y="15"/>
                    <a:pt x="1" y="15"/>
                  </a:cubicBezTo>
                  <a:cubicBezTo>
                    <a:pt x="1" y="15"/>
                    <a:pt x="312" y="877"/>
                    <a:pt x="1689" y="1648"/>
                  </a:cubicBezTo>
                  <a:cubicBezTo>
                    <a:pt x="1689" y="1648"/>
                    <a:pt x="1971" y="877"/>
                    <a:pt x="1430" y="378"/>
                  </a:cubicBezTo>
                  <a:cubicBezTo>
                    <a:pt x="1081" y="55"/>
                    <a:pt x="566" y="1"/>
                    <a:pt x="259"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3437;p77"/>
            <p:cNvSpPr/>
            <p:nvPr/>
          </p:nvSpPr>
          <p:spPr>
            <a:xfrm>
              <a:off x="4687026" y="1560897"/>
              <a:ext cx="294369" cy="237925"/>
            </a:xfrm>
            <a:custGeom>
              <a:avLst/>
              <a:gdLst/>
              <a:ahLst/>
              <a:cxnLst/>
              <a:rect l="l" t="t" r="r" b="b"/>
              <a:pathLst>
                <a:path w="1987" h="1606" extrusionOk="0">
                  <a:moveTo>
                    <a:pt x="1729" y="1"/>
                  </a:moveTo>
                  <a:cubicBezTo>
                    <a:pt x="1421" y="1"/>
                    <a:pt x="905" y="55"/>
                    <a:pt x="555" y="378"/>
                  </a:cubicBezTo>
                  <a:cubicBezTo>
                    <a:pt x="14" y="877"/>
                    <a:pt x="1" y="1606"/>
                    <a:pt x="1" y="1606"/>
                  </a:cubicBezTo>
                  <a:cubicBezTo>
                    <a:pt x="1715" y="1081"/>
                    <a:pt x="1987" y="15"/>
                    <a:pt x="1987" y="15"/>
                  </a:cubicBezTo>
                  <a:cubicBezTo>
                    <a:pt x="1987" y="15"/>
                    <a:pt x="1885" y="1"/>
                    <a:pt x="1729"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3438;p77"/>
            <p:cNvSpPr/>
            <p:nvPr/>
          </p:nvSpPr>
          <p:spPr>
            <a:xfrm>
              <a:off x="4916952" y="1924898"/>
              <a:ext cx="71111" cy="30222"/>
            </a:xfrm>
            <a:custGeom>
              <a:avLst/>
              <a:gdLst/>
              <a:ahLst/>
              <a:cxnLst/>
              <a:rect l="l" t="t" r="r" b="b"/>
              <a:pathLst>
                <a:path w="480" h="204" extrusionOk="0">
                  <a:moveTo>
                    <a:pt x="260" y="1"/>
                  </a:moveTo>
                  <a:cubicBezTo>
                    <a:pt x="124" y="1"/>
                    <a:pt x="1" y="82"/>
                    <a:pt x="1" y="121"/>
                  </a:cubicBezTo>
                  <a:cubicBezTo>
                    <a:pt x="1" y="172"/>
                    <a:pt x="137" y="204"/>
                    <a:pt x="263" y="204"/>
                  </a:cubicBezTo>
                  <a:cubicBezTo>
                    <a:pt x="375" y="204"/>
                    <a:pt x="480" y="179"/>
                    <a:pt x="474" y="121"/>
                  </a:cubicBezTo>
                  <a:cubicBezTo>
                    <a:pt x="474" y="69"/>
                    <a:pt x="380" y="14"/>
                    <a:pt x="260"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3439;p77"/>
            <p:cNvSpPr/>
            <p:nvPr/>
          </p:nvSpPr>
          <p:spPr>
            <a:xfrm>
              <a:off x="4915026" y="1921490"/>
              <a:ext cx="78370" cy="28889"/>
            </a:xfrm>
            <a:custGeom>
              <a:avLst/>
              <a:gdLst/>
              <a:ahLst/>
              <a:cxnLst/>
              <a:rect l="l" t="t" r="r" b="b"/>
              <a:pathLst>
                <a:path w="529" h="195" extrusionOk="0">
                  <a:moveTo>
                    <a:pt x="280" y="0"/>
                  </a:moveTo>
                  <a:cubicBezTo>
                    <a:pt x="157" y="0"/>
                    <a:pt x="29" y="61"/>
                    <a:pt x="1" y="173"/>
                  </a:cubicBezTo>
                  <a:cubicBezTo>
                    <a:pt x="82" y="118"/>
                    <a:pt x="150" y="50"/>
                    <a:pt x="273" y="50"/>
                  </a:cubicBezTo>
                  <a:cubicBezTo>
                    <a:pt x="380" y="50"/>
                    <a:pt x="435" y="105"/>
                    <a:pt x="487" y="186"/>
                  </a:cubicBezTo>
                  <a:cubicBezTo>
                    <a:pt x="492" y="191"/>
                    <a:pt x="500" y="194"/>
                    <a:pt x="508" y="194"/>
                  </a:cubicBezTo>
                  <a:cubicBezTo>
                    <a:pt x="519" y="194"/>
                    <a:pt x="529" y="188"/>
                    <a:pt x="529" y="173"/>
                  </a:cubicBezTo>
                  <a:cubicBezTo>
                    <a:pt x="508" y="55"/>
                    <a:pt x="396" y="0"/>
                    <a:pt x="280" y="0"/>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3440;p77"/>
            <p:cNvSpPr/>
            <p:nvPr/>
          </p:nvSpPr>
          <p:spPr>
            <a:xfrm>
              <a:off x="4895470" y="1979268"/>
              <a:ext cx="162666" cy="45037"/>
            </a:xfrm>
            <a:custGeom>
              <a:avLst/>
              <a:gdLst/>
              <a:ahLst/>
              <a:cxnLst/>
              <a:rect l="l" t="t" r="r" b="b"/>
              <a:pathLst>
                <a:path w="1098" h="304" extrusionOk="0">
                  <a:moveTo>
                    <a:pt x="1053" y="1"/>
                  </a:moveTo>
                  <a:cubicBezTo>
                    <a:pt x="1043" y="1"/>
                    <a:pt x="1032" y="4"/>
                    <a:pt x="1024" y="13"/>
                  </a:cubicBezTo>
                  <a:cubicBezTo>
                    <a:pt x="874" y="179"/>
                    <a:pt x="643" y="247"/>
                    <a:pt x="414" y="247"/>
                  </a:cubicBezTo>
                  <a:cubicBezTo>
                    <a:pt x="273" y="247"/>
                    <a:pt x="132" y="221"/>
                    <a:pt x="13" y="175"/>
                  </a:cubicBezTo>
                  <a:cubicBezTo>
                    <a:pt x="10" y="172"/>
                    <a:pt x="8" y="170"/>
                    <a:pt x="7" y="170"/>
                  </a:cubicBezTo>
                  <a:cubicBezTo>
                    <a:pt x="1" y="170"/>
                    <a:pt x="3" y="191"/>
                    <a:pt x="13" y="201"/>
                  </a:cubicBezTo>
                  <a:cubicBezTo>
                    <a:pt x="128" y="270"/>
                    <a:pt x="271" y="303"/>
                    <a:pt x="417" y="303"/>
                  </a:cubicBezTo>
                  <a:cubicBezTo>
                    <a:pt x="666" y="303"/>
                    <a:pt x="926" y="208"/>
                    <a:pt x="1079" y="39"/>
                  </a:cubicBezTo>
                  <a:cubicBezTo>
                    <a:pt x="1097" y="21"/>
                    <a:pt x="1077" y="1"/>
                    <a:pt x="1053"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3441;p77"/>
            <p:cNvSpPr/>
            <p:nvPr/>
          </p:nvSpPr>
          <p:spPr>
            <a:xfrm>
              <a:off x="5043174" y="1966676"/>
              <a:ext cx="29926" cy="22815"/>
            </a:xfrm>
            <a:custGeom>
              <a:avLst/>
              <a:gdLst/>
              <a:ahLst/>
              <a:cxnLst/>
              <a:rect l="l" t="t" r="r" b="b"/>
              <a:pathLst>
                <a:path w="202" h="154" extrusionOk="0">
                  <a:moveTo>
                    <a:pt x="27" y="1"/>
                  </a:moveTo>
                  <a:cubicBezTo>
                    <a:pt x="1" y="30"/>
                    <a:pt x="27" y="82"/>
                    <a:pt x="56" y="111"/>
                  </a:cubicBezTo>
                  <a:cubicBezTo>
                    <a:pt x="77" y="132"/>
                    <a:pt x="118" y="153"/>
                    <a:pt x="153" y="153"/>
                  </a:cubicBezTo>
                  <a:cubicBezTo>
                    <a:pt x="161" y="153"/>
                    <a:pt x="169" y="152"/>
                    <a:pt x="176" y="150"/>
                  </a:cubicBezTo>
                  <a:cubicBezTo>
                    <a:pt x="189" y="150"/>
                    <a:pt x="202" y="124"/>
                    <a:pt x="189" y="111"/>
                  </a:cubicBezTo>
                  <a:lnTo>
                    <a:pt x="137" y="111"/>
                  </a:lnTo>
                  <a:cubicBezTo>
                    <a:pt x="69" y="98"/>
                    <a:pt x="56" y="56"/>
                    <a:pt x="40"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3442;p77"/>
            <p:cNvSpPr/>
            <p:nvPr/>
          </p:nvSpPr>
          <p:spPr>
            <a:xfrm>
              <a:off x="5011322" y="1768897"/>
              <a:ext cx="179851" cy="144296"/>
            </a:xfrm>
            <a:custGeom>
              <a:avLst/>
              <a:gdLst/>
              <a:ahLst/>
              <a:cxnLst/>
              <a:rect l="l" t="t" r="r" b="b"/>
              <a:pathLst>
                <a:path w="1214" h="974" extrusionOk="0">
                  <a:moveTo>
                    <a:pt x="608" y="1"/>
                  </a:moveTo>
                  <a:cubicBezTo>
                    <a:pt x="433" y="1"/>
                    <a:pt x="161" y="108"/>
                    <a:pt x="93" y="380"/>
                  </a:cubicBezTo>
                  <a:cubicBezTo>
                    <a:pt x="1" y="681"/>
                    <a:pt x="182" y="973"/>
                    <a:pt x="582" y="973"/>
                  </a:cubicBezTo>
                  <a:cubicBezTo>
                    <a:pt x="590" y="973"/>
                    <a:pt x="599" y="973"/>
                    <a:pt x="608" y="973"/>
                  </a:cubicBezTo>
                  <a:cubicBezTo>
                    <a:pt x="1065" y="960"/>
                    <a:pt x="1214" y="688"/>
                    <a:pt x="1175" y="445"/>
                  </a:cubicBezTo>
                  <a:cubicBezTo>
                    <a:pt x="1120" y="176"/>
                    <a:pt x="919" y="14"/>
                    <a:pt x="60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3443;p77"/>
            <p:cNvSpPr/>
            <p:nvPr/>
          </p:nvSpPr>
          <p:spPr>
            <a:xfrm>
              <a:off x="5021100" y="1762231"/>
              <a:ext cx="180147" cy="88444"/>
            </a:xfrm>
            <a:custGeom>
              <a:avLst/>
              <a:gdLst/>
              <a:ahLst/>
              <a:cxnLst/>
              <a:rect l="l" t="t" r="r" b="b"/>
              <a:pathLst>
                <a:path w="1216" h="597" extrusionOk="0">
                  <a:moveTo>
                    <a:pt x="568" y="1"/>
                  </a:moveTo>
                  <a:cubicBezTo>
                    <a:pt x="442" y="1"/>
                    <a:pt x="320" y="32"/>
                    <a:pt x="218" y="101"/>
                  </a:cubicBezTo>
                  <a:cubicBezTo>
                    <a:pt x="69" y="182"/>
                    <a:pt x="27" y="302"/>
                    <a:pt x="1" y="464"/>
                  </a:cubicBezTo>
                  <a:cubicBezTo>
                    <a:pt x="1" y="477"/>
                    <a:pt x="14" y="477"/>
                    <a:pt x="14" y="477"/>
                  </a:cubicBezTo>
                  <a:cubicBezTo>
                    <a:pt x="84" y="255"/>
                    <a:pt x="318" y="103"/>
                    <a:pt x="546" y="103"/>
                  </a:cubicBezTo>
                  <a:cubicBezTo>
                    <a:pt x="581" y="103"/>
                    <a:pt x="615" y="107"/>
                    <a:pt x="649" y="114"/>
                  </a:cubicBezTo>
                  <a:cubicBezTo>
                    <a:pt x="743" y="140"/>
                    <a:pt x="866" y="195"/>
                    <a:pt x="934" y="276"/>
                  </a:cubicBezTo>
                  <a:cubicBezTo>
                    <a:pt x="1015" y="370"/>
                    <a:pt x="1015" y="490"/>
                    <a:pt x="1096" y="587"/>
                  </a:cubicBezTo>
                  <a:cubicBezTo>
                    <a:pt x="1102" y="593"/>
                    <a:pt x="1112" y="597"/>
                    <a:pt x="1122" y="597"/>
                  </a:cubicBezTo>
                  <a:cubicBezTo>
                    <a:pt x="1132" y="597"/>
                    <a:pt x="1141" y="593"/>
                    <a:pt x="1148" y="587"/>
                  </a:cubicBezTo>
                  <a:cubicBezTo>
                    <a:pt x="1216" y="451"/>
                    <a:pt x="1109" y="276"/>
                    <a:pt x="1015" y="182"/>
                  </a:cubicBezTo>
                  <a:cubicBezTo>
                    <a:pt x="918" y="85"/>
                    <a:pt x="772" y="20"/>
                    <a:pt x="636" y="4"/>
                  </a:cubicBezTo>
                  <a:cubicBezTo>
                    <a:pt x="613" y="2"/>
                    <a:pt x="591" y="1"/>
                    <a:pt x="568"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3444;p77"/>
            <p:cNvSpPr/>
            <p:nvPr/>
          </p:nvSpPr>
          <p:spPr>
            <a:xfrm>
              <a:off x="5029248" y="1792897"/>
              <a:ext cx="120148" cy="120148"/>
            </a:xfrm>
            <a:custGeom>
              <a:avLst/>
              <a:gdLst/>
              <a:ahLst/>
              <a:cxnLst/>
              <a:rect l="l" t="t" r="r" b="b"/>
              <a:pathLst>
                <a:path w="811" h="811" extrusionOk="0">
                  <a:moveTo>
                    <a:pt x="406" y="1"/>
                  </a:moveTo>
                  <a:cubicBezTo>
                    <a:pt x="176" y="1"/>
                    <a:pt x="1" y="189"/>
                    <a:pt x="1" y="406"/>
                  </a:cubicBezTo>
                  <a:cubicBezTo>
                    <a:pt x="1" y="636"/>
                    <a:pt x="176" y="811"/>
                    <a:pt x="406" y="811"/>
                  </a:cubicBezTo>
                  <a:cubicBezTo>
                    <a:pt x="620" y="811"/>
                    <a:pt x="811" y="636"/>
                    <a:pt x="811" y="406"/>
                  </a:cubicBezTo>
                  <a:cubicBezTo>
                    <a:pt x="811" y="189"/>
                    <a:pt x="620" y="1"/>
                    <a:pt x="406"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3445;p77"/>
            <p:cNvSpPr/>
            <p:nvPr/>
          </p:nvSpPr>
          <p:spPr>
            <a:xfrm>
              <a:off x="5036952" y="1828897"/>
              <a:ext cx="40444" cy="38074"/>
            </a:xfrm>
            <a:custGeom>
              <a:avLst/>
              <a:gdLst/>
              <a:ahLst/>
              <a:cxnLst/>
              <a:rect l="l" t="t" r="r" b="b"/>
              <a:pathLst>
                <a:path w="273" h="257" extrusionOk="0">
                  <a:moveTo>
                    <a:pt x="137" y="1"/>
                  </a:moveTo>
                  <a:cubicBezTo>
                    <a:pt x="69" y="1"/>
                    <a:pt x="1" y="56"/>
                    <a:pt x="1" y="137"/>
                  </a:cubicBezTo>
                  <a:cubicBezTo>
                    <a:pt x="1" y="202"/>
                    <a:pt x="69" y="257"/>
                    <a:pt x="137" y="257"/>
                  </a:cubicBezTo>
                  <a:cubicBezTo>
                    <a:pt x="205" y="257"/>
                    <a:pt x="273" y="202"/>
                    <a:pt x="273" y="137"/>
                  </a:cubicBezTo>
                  <a:cubicBezTo>
                    <a:pt x="273" y="56"/>
                    <a:pt x="205" y="1"/>
                    <a:pt x="13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446;p77"/>
            <p:cNvSpPr/>
            <p:nvPr/>
          </p:nvSpPr>
          <p:spPr>
            <a:xfrm>
              <a:off x="4735026" y="1768897"/>
              <a:ext cx="181777" cy="144296"/>
            </a:xfrm>
            <a:custGeom>
              <a:avLst/>
              <a:gdLst/>
              <a:ahLst/>
              <a:cxnLst/>
              <a:rect l="l" t="t" r="r" b="b"/>
              <a:pathLst>
                <a:path w="1227" h="974" extrusionOk="0">
                  <a:moveTo>
                    <a:pt x="610" y="1"/>
                  </a:moveTo>
                  <a:cubicBezTo>
                    <a:pt x="299" y="14"/>
                    <a:pt x="95" y="176"/>
                    <a:pt x="43" y="445"/>
                  </a:cubicBezTo>
                  <a:cubicBezTo>
                    <a:pt x="1" y="688"/>
                    <a:pt x="163" y="960"/>
                    <a:pt x="610" y="973"/>
                  </a:cubicBezTo>
                  <a:cubicBezTo>
                    <a:pt x="619" y="973"/>
                    <a:pt x="627" y="973"/>
                    <a:pt x="636" y="973"/>
                  </a:cubicBezTo>
                  <a:cubicBezTo>
                    <a:pt x="1036" y="973"/>
                    <a:pt x="1227" y="681"/>
                    <a:pt x="1135" y="380"/>
                  </a:cubicBezTo>
                  <a:cubicBezTo>
                    <a:pt x="1054" y="108"/>
                    <a:pt x="785" y="1"/>
                    <a:pt x="6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447;p77"/>
            <p:cNvSpPr/>
            <p:nvPr/>
          </p:nvSpPr>
          <p:spPr>
            <a:xfrm>
              <a:off x="4724951" y="1761638"/>
              <a:ext cx="180147" cy="89185"/>
            </a:xfrm>
            <a:custGeom>
              <a:avLst/>
              <a:gdLst/>
              <a:ahLst/>
              <a:cxnLst/>
              <a:rect l="l" t="t" r="r" b="b"/>
              <a:pathLst>
                <a:path w="1216" h="602" extrusionOk="0">
                  <a:moveTo>
                    <a:pt x="669" y="0"/>
                  </a:moveTo>
                  <a:cubicBezTo>
                    <a:pt x="608" y="0"/>
                    <a:pt x="546" y="9"/>
                    <a:pt x="487" y="24"/>
                  </a:cubicBezTo>
                  <a:cubicBezTo>
                    <a:pt x="380" y="63"/>
                    <a:pt x="260" y="118"/>
                    <a:pt x="192" y="212"/>
                  </a:cubicBezTo>
                  <a:cubicBezTo>
                    <a:pt x="111" y="306"/>
                    <a:pt x="1" y="455"/>
                    <a:pt x="82" y="575"/>
                  </a:cubicBezTo>
                  <a:cubicBezTo>
                    <a:pt x="93" y="586"/>
                    <a:pt x="109" y="602"/>
                    <a:pt x="122" y="602"/>
                  </a:cubicBezTo>
                  <a:cubicBezTo>
                    <a:pt x="128" y="602"/>
                    <a:pt x="133" y="599"/>
                    <a:pt x="137" y="591"/>
                  </a:cubicBezTo>
                  <a:cubicBezTo>
                    <a:pt x="192" y="510"/>
                    <a:pt x="205" y="413"/>
                    <a:pt x="244" y="348"/>
                  </a:cubicBezTo>
                  <a:cubicBezTo>
                    <a:pt x="299" y="251"/>
                    <a:pt x="380" y="199"/>
                    <a:pt x="461" y="157"/>
                  </a:cubicBezTo>
                  <a:cubicBezTo>
                    <a:pt x="536" y="123"/>
                    <a:pt x="614" y="108"/>
                    <a:pt x="690" y="108"/>
                  </a:cubicBezTo>
                  <a:cubicBezTo>
                    <a:pt x="919" y="108"/>
                    <a:pt x="1132" y="248"/>
                    <a:pt x="1203" y="481"/>
                  </a:cubicBezTo>
                  <a:cubicBezTo>
                    <a:pt x="1203" y="485"/>
                    <a:pt x="1204" y="486"/>
                    <a:pt x="1206" y="486"/>
                  </a:cubicBezTo>
                  <a:cubicBezTo>
                    <a:pt x="1209" y="486"/>
                    <a:pt x="1216" y="477"/>
                    <a:pt x="1216" y="468"/>
                  </a:cubicBezTo>
                  <a:cubicBezTo>
                    <a:pt x="1190" y="306"/>
                    <a:pt x="1122" y="170"/>
                    <a:pt x="973" y="76"/>
                  </a:cubicBezTo>
                  <a:cubicBezTo>
                    <a:pt x="880" y="24"/>
                    <a:pt x="775" y="0"/>
                    <a:pt x="669"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448;p77"/>
            <p:cNvSpPr/>
            <p:nvPr/>
          </p:nvSpPr>
          <p:spPr>
            <a:xfrm>
              <a:off x="4777248" y="1792897"/>
              <a:ext cx="120148" cy="120148"/>
            </a:xfrm>
            <a:custGeom>
              <a:avLst/>
              <a:gdLst/>
              <a:ahLst/>
              <a:cxnLst/>
              <a:rect l="l" t="t" r="r" b="b"/>
              <a:pathLst>
                <a:path w="811" h="811" extrusionOk="0">
                  <a:moveTo>
                    <a:pt x="406" y="1"/>
                  </a:moveTo>
                  <a:cubicBezTo>
                    <a:pt x="189" y="1"/>
                    <a:pt x="1" y="189"/>
                    <a:pt x="1" y="406"/>
                  </a:cubicBezTo>
                  <a:cubicBezTo>
                    <a:pt x="1" y="636"/>
                    <a:pt x="189" y="811"/>
                    <a:pt x="406" y="811"/>
                  </a:cubicBezTo>
                  <a:cubicBezTo>
                    <a:pt x="636" y="811"/>
                    <a:pt x="811" y="636"/>
                    <a:pt x="811" y="406"/>
                  </a:cubicBezTo>
                  <a:cubicBezTo>
                    <a:pt x="811" y="189"/>
                    <a:pt x="636" y="1"/>
                    <a:pt x="406"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449;p77"/>
            <p:cNvSpPr/>
            <p:nvPr/>
          </p:nvSpPr>
          <p:spPr>
            <a:xfrm>
              <a:off x="4789248" y="1828897"/>
              <a:ext cx="38074" cy="38074"/>
            </a:xfrm>
            <a:custGeom>
              <a:avLst/>
              <a:gdLst/>
              <a:ahLst/>
              <a:cxnLst/>
              <a:rect l="l" t="t" r="r" b="b"/>
              <a:pathLst>
                <a:path w="257" h="257" extrusionOk="0">
                  <a:moveTo>
                    <a:pt x="121" y="1"/>
                  </a:moveTo>
                  <a:cubicBezTo>
                    <a:pt x="53" y="1"/>
                    <a:pt x="1" y="56"/>
                    <a:pt x="1" y="137"/>
                  </a:cubicBezTo>
                  <a:cubicBezTo>
                    <a:pt x="1" y="202"/>
                    <a:pt x="53" y="257"/>
                    <a:pt x="121" y="257"/>
                  </a:cubicBezTo>
                  <a:cubicBezTo>
                    <a:pt x="189" y="257"/>
                    <a:pt x="257" y="202"/>
                    <a:pt x="257" y="137"/>
                  </a:cubicBezTo>
                  <a:cubicBezTo>
                    <a:pt x="257" y="56"/>
                    <a:pt x="189" y="1"/>
                    <a:pt x="1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450;p77"/>
            <p:cNvSpPr/>
            <p:nvPr/>
          </p:nvSpPr>
          <p:spPr>
            <a:xfrm>
              <a:off x="5057100" y="1658675"/>
              <a:ext cx="100000" cy="50963"/>
            </a:xfrm>
            <a:custGeom>
              <a:avLst/>
              <a:gdLst/>
              <a:ahLst/>
              <a:cxnLst/>
              <a:rect l="l" t="t" r="r" b="b"/>
              <a:pathLst>
                <a:path w="675" h="344" extrusionOk="0">
                  <a:moveTo>
                    <a:pt x="156" y="0"/>
                  </a:moveTo>
                  <a:cubicBezTo>
                    <a:pt x="140" y="0"/>
                    <a:pt x="124" y="1"/>
                    <a:pt x="108" y="3"/>
                  </a:cubicBezTo>
                  <a:cubicBezTo>
                    <a:pt x="95" y="3"/>
                    <a:pt x="69" y="3"/>
                    <a:pt x="43" y="16"/>
                  </a:cubicBezTo>
                  <a:cubicBezTo>
                    <a:pt x="27" y="29"/>
                    <a:pt x="1" y="55"/>
                    <a:pt x="1" y="84"/>
                  </a:cubicBezTo>
                  <a:cubicBezTo>
                    <a:pt x="1" y="136"/>
                    <a:pt x="43" y="165"/>
                    <a:pt x="95" y="178"/>
                  </a:cubicBezTo>
                  <a:cubicBezTo>
                    <a:pt x="124" y="178"/>
                    <a:pt x="163" y="178"/>
                    <a:pt x="205" y="191"/>
                  </a:cubicBezTo>
                  <a:cubicBezTo>
                    <a:pt x="231" y="191"/>
                    <a:pt x="244" y="191"/>
                    <a:pt x="270" y="204"/>
                  </a:cubicBezTo>
                  <a:cubicBezTo>
                    <a:pt x="367" y="217"/>
                    <a:pt x="448" y="246"/>
                    <a:pt x="529" y="298"/>
                  </a:cubicBezTo>
                  <a:cubicBezTo>
                    <a:pt x="555" y="314"/>
                    <a:pt x="594" y="340"/>
                    <a:pt x="623" y="340"/>
                  </a:cubicBezTo>
                  <a:cubicBezTo>
                    <a:pt x="629" y="340"/>
                    <a:pt x="639" y="343"/>
                    <a:pt x="649" y="343"/>
                  </a:cubicBezTo>
                  <a:cubicBezTo>
                    <a:pt x="659" y="343"/>
                    <a:pt x="668" y="340"/>
                    <a:pt x="675" y="327"/>
                  </a:cubicBezTo>
                  <a:lnTo>
                    <a:pt x="675" y="314"/>
                  </a:lnTo>
                  <a:cubicBezTo>
                    <a:pt x="662" y="259"/>
                    <a:pt x="636" y="233"/>
                    <a:pt x="610" y="191"/>
                  </a:cubicBezTo>
                  <a:cubicBezTo>
                    <a:pt x="568" y="152"/>
                    <a:pt x="513" y="110"/>
                    <a:pt x="461" y="84"/>
                  </a:cubicBezTo>
                  <a:cubicBezTo>
                    <a:pt x="365" y="36"/>
                    <a:pt x="262" y="0"/>
                    <a:pt x="156" y="0"/>
                  </a:cubicBezTo>
                  <a:close/>
                </a:path>
              </a:pathLst>
            </a:custGeom>
            <a:solidFill>
              <a:srgbClr val="A037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451;p77"/>
            <p:cNvSpPr/>
            <p:nvPr/>
          </p:nvSpPr>
          <p:spPr>
            <a:xfrm>
              <a:off x="4769100" y="1658379"/>
              <a:ext cx="102370" cy="46815"/>
            </a:xfrm>
            <a:custGeom>
              <a:avLst/>
              <a:gdLst/>
              <a:ahLst/>
              <a:cxnLst/>
              <a:rect l="l" t="t" r="r" b="b"/>
              <a:pathLst>
                <a:path w="691" h="316" extrusionOk="0">
                  <a:moveTo>
                    <a:pt x="496" y="0"/>
                  </a:moveTo>
                  <a:cubicBezTo>
                    <a:pt x="404" y="0"/>
                    <a:pt x="313" y="17"/>
                    <a:pt x="231" y="57"/>
                  </a:cubicBezTo>
                  <a:cubicBezTo>
                    <a:pt x="176" y="86"/>
                    <a:pt x="124" y="125"/>
                    <a:pt x="69" y="167"/>
                  </a:cubicBezTo>
                  <a:cubicBezTo>
                    <a:pt x="43" y="193"/>
                    <a:pt x="14" y="219"/>
                    <a:pt x="1" y="274"/>
                  </a:cubicBezTo>
                  <a:lnTo>
                    <a:pt x="1" y="300"/>
                  </a:lnTo>
                  <a:cubicBezTo>
                    <a:pt x="1" y="316"/>
                    <a:pt x="27" y="316"/>
                    <a:pt x="43" y="316"/>
                  </a:cubicBezTo>
                  <a:cubicBezTo>
                    <a:pt x="82" y="300"/>
                    <a:pt x="108" y="287"/>
                    <a:pt x="150" y="274"/>
                  </a:cubicBezTo>
                  <a:cubicBezTo>
                    <a:pt x="231" y="235"/>
                    <a:pt x="312" y="206"/>
                    <a:pt x="406" y="193"/>
                  </a:cubicBezTo>
                  <a:lnTo>
                    <a:pt x="487" y="193"/>
                  </a:lnTo>
                  <a:cubicBezTo>
                    <a:pt x="513" y="180"/>
                    <a:pt x="555" y="180"/>
                    <a:pt x="594" y="180"/>
                  </a:cubicBezTo>
                  <a:cubicBezTo>
                    <a:pt x="636" y="180"/>
                    <a:pt x="691" y="154"/>
                    <a:pt x="691" y="99"/>
                  </a:cubicBezTo>
                  <a:cubicBezTo>
                    <a:pt x="691" y="73"/>
                    <a:pt x="675" y="44"/>
                    <a:pt x="649" y="31"/>
                  </a:cubicBezTo>
                  <a:cubicBezTo>
                    <a:pt x="623" y="18"/>
                    <a:pt x="610" y="5"/>
                    <a:pt x="581" y="5"/>
                  </a:cubicBezTo>
                  <a:cubicBezTo>
                    <a:pt x="553" y="2"/>
                    <a:pt x="524" y="0"/>
                    <a:pt x="496" y="0"/>
                  </a:cubicBezTo>
                  <a:close/>
                </a:path>
              </a:pathLst>
            </a:custGeom>
            <a:solidFill>
              <a:srgbClr val="A037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452;p77"/>
            <p:cNvSpPr/>
            <p:nvPr/>
          </p:nvSpPr>
          <p:spPr>
            <a:xfrm>
              <a:off x="5233248" y="1742527"/>
              <a:ext cx="147999" cy="190221"/>
            </a:xfrm>
            <a:custGeom>
              <a:avLst/>
              <a:gdLst/>
              <a:ahLst/>
              <a:cxnLst/>
              <a:rect l="l" t="t" r="r" b="b"/>
              <a:pathLst>
                <a:path w="999" h="1284" extrusionOk="0">
                  <a:moveTo>
                    <a:pt x="471" y="0"/>
                  </a:moveTo>
                  <a:cubicBezTo>
                    <a:pt x="238" y="0"/>
                    <a:pt x="44" y="211"/>
                    <a:pt x="1" y="367"/>
                  </a:cubicBezTo>
                  <a:lnTo>
                    <a:pt x="27" y="1151"/>
                  </a:lnTo>
                  <a:cubicBezTo>
                    <a:pt x="89" y="1242"/>
                    <a:pt x="188" y="1284"/>
                    <a:pt x="297" y="1284"/>
                  </a:cubicBezTo>
                  <a:cubicBezTo>
                    <a:pt x="493" y="1284"/>
                    <a:pt x="720" y="1150"/>
                    <a:pt x="824" y="934"/>
                  </a:cubicBezTo>
                  <a:cubicBezTo>
                    <a:pt x="999" y="597"/>
                    <a:pt x="931" y="153"/>
                    <a:pt x="620" y="30"/>
                  </a:cubicBezTo>
                  <a:cubicBezTo>
                    <a:pt x="569" y="9"/>
                    <a:pt x="519" y="0"/>
                    <a:pt x="471" y="0"/>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453;p77"/>
            <p:cNvSpPr/>
            <p:nvPr/>
          </p:nvSpPr>
          <p:spPr>
            <a:xfrm>
              <a:off x="5229396" y="1798823"/>
              <a:ext cx="120888" cy="75407"/>
            </a:xfrm>
            <a:custGeom>
              <a:avLst/>
              <a:gdLst/>
              <a:ahLst/>
              <a:cxnLst/>
              <a:rect l="l" t="t" r="r" b="b"/>
              <a:pathLst>
                <a:path w="816" h="509" extrusionOk="0">
                  <a:moveTo>
                    <a:pt x="366" y="1"/>
                  </a:moveTo>
                  <a:cubicBezTo>
                    <a:pt x="214" y="1"/>
                    <a:pt x="63" y="71"/>
                    <a:pt x="14" y="230"/>
                  </a:cubicBezTo>
                  <a:cubicBezTo>
                    <a:pt x="1" y="240"/>
                    <a:pt x="9" y="262"/>
                    <a:pt x="20" y="262"/>
                  </a:cubicBezTo>
                  <a:cubicBezTo>
                    <a:pt x="22" y="262"/>
                    <a:pt x="25" y="261"/>
                    <a:pt x="27" y="259"/>
                  </a:cubicBezTo>
                  <a:cubicBezTo>
                    <a:pt x="95" y="217"/>
                    <a:pt x="134" y="162"/>
                    <a:pt x="189" y="136"/>
                  </a:cubicBezTo>
                  <a:cubicBezTo>
                    <a:pt x="239" y="107"/>
                    <a:pt x="288" y="91"/>
                    <a:pt x="343" y="91"/>
                  </a:cubicBezTo>
                  <a:cubicBezTo>
                    <a:pt x="362" y="91"/>
                    <a:pt x="382" y="93"/>
                    <a:pt x="403" y="97"/>
                  </a:cubicBezTo>
                  <a:cubicBezTo>
                    <a:pt x="432" y="136"/>
                    <a:pt x="458" y="178"/>
                    <a:pt x="458" y="243"/>
                  </a:cubicBezTo>
                  <a:cubicBezTo>
                    <a:pt x="445" y="311"/>
                    <a:pt x="419" y="379"/>
                    <a:pt x="377" y="421"/>
                  </a:cubicBezTo>
                  <a:cubicBezTo>
                    <a:pt x="351" y="460"/>
                    <a:pt x="296" y="460"/>
                    <a:pt x="257" y="486"/>
                  </a:cubicBezTo>
                  <a:cubicBezTo>
                    <a:pt x="257" y="486"/>
                    <a:pt x="241" y="502"/>
                    <a:pt x="257" y="502"/>
                  </a:cubicBezTo>
                  <a:cubicBezTo>
                    <a:pt x="273" y="506"/>
                    <a:pt x="289" y="508"/>
                    <a:pt x="304" y="508"/>
                  </a:cubicBezTo>
                  <a:cubicBezTo>
                    <a:pt x="467" y="508"/>
                    <a:pt x="576" y="271"/>
                    <a:pt x="526" y="123"/>
                  </a:cubicBezTo>
                  <a:lnTo>
                    <a:pt x="526" y="123"/>
                  </a:lnTo>
                  <a:cubicBezTo>
                    <a:pt x="633" y="162"/>
                    <a:pt x="714" y="259"/>
                    <a:pt x="714" y="392"/>
                  </a:cubicBezTo>
                  <a:lnTo>
                    <a:pt x="727" y="392"/>
                  </a:lnTo>
                  <a:cubicBezTo>
                    <a:pt x="815" y="151"/>
                    <a:pt x="589" y="1"/>
                    <a:pt x="366"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454;p77"/>
            <p:cNvSpPr/>
            <p:nvPr/>
          </p:nvSpPr>
          <p:spPr>
            <a:xfrm>
              <a:off x="5215026" y="1742971"/>
              <a:ext cx="76444" cy="104740"/>
            </a:xfrm>
            <a:custGeom>
              <a:avLst/>
              <a:gdLst/>
              <a:ahLst/>
              <a:cxnLst/>
              <a:rect l="l" t="t" r="r" b="b"/>
              <a:pathLst>
                <a:path w="516" h="707" extrusionOk="0">
                  <a:moveTo>
                    <a:pt x="516" y="1"/>
                  </a:moveTo>
                  <a:lnTo>
                    <a:pt x="56" y="27"/>
                  </a:lnTo>
                  <a:cubicBezTo>
                    <a:pt x="82" y="163"/>
                    <a:pt x="1" y="594"/>
                    <a:pt x="56" y="688"/>
                  </a:cubicBezTo>
                  <a:cubicBezTo>
                    <a:pt x="63" y="700"/>
                    <a:pt x="75" y="706"/>
                    <a:pt x="91" y="706"/>
                  </a:cubicBezTo>
                  <a:cubicBezTo>
                    <a:pt x="195" y="706"/>
                    <a:pt x="457" y="445"/>
                    <a:pt x="516"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455;p77"/>
            <p:cNvSpPr/>
            <p:nvPr/>
          </p:nvSpPr>
          <p:spPr>
            <a:xfrm>
              <a:off x="4885248" y="2149046"/>
              <a:ext cx="113925" cy="75407"/>
            </a:xfrm>
            <a:custGeom>
              <a:avLst/>
              <a:gdLst/>
              <a:ahLst/>
              <a:cxnLst/>
              <a:rect l="l" t="t" r="r" b="b"/>
              <a:pathLst>
                <a:path w="769" h="509" extrusionOk="0">
                  <a:moveTo>
                    <a:pt x="257" y="1"/>
                  </a:moveTo>
                  <a:cubicBezTo>
                    <a:pt x="257" y="1"/>
                    <a:pt x="1" y="82"/>
                    <a:pt x="14" y="270"/>
                  </a:cubicBezTo>
                  <a:cubicBezTo>
                    <a:pt x="22" y="391"/>
                    <a:pt x="168" y="509"/>
                    <a:pt x="359" y="509"/>
                  </a:cubicBezTo>
                  <a:cubicBezTo>
                    <a:pt x="485" y="509"/>
                    <a:pt x="630" y="458"/>
                    <a:pt x="769" y="325"/>
                  </a:cubicBezTo>
                  <a:lnTo>
                    <a:pt x="257" y="1"/>
                  </a:lnTo>
                  <a:close/>
                </a:path>
              </a:pathLst>
            </a:custGeom>
            <a:solidFill>
              <a:srgbClr val="F7F9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456;p77"/>
            <p:cNvSpPr/>
            <p:nvPr/>
          </p:nvSpPr>
          <p:spPr>
            <a:xfrm>
              <a:off x="4999026" y="2149046"/>
              <a:ext cx="116296" cy="75407"/>
            </a:xfrm>
            <a:custGeom>
              <a:avLst/>
              <a:gdLst/>
              <a:ahLst/>
              <a:cxnLst/>
              <a:rect l="l" t="t" r="r" b="b"/>
              <a:pathLst>
                <a:path w="785" h="509" extrusionOk="0">
                  <a:moveTo>
                    <a:pt x="516" y="1"/>
                  </a:moveTo>
                  <a:lnTo>
                    <a:pt x="1" y="325"/>
                  </a:lnTo>
                  <a:cubicBezTo>
                    <a:pt x="141" y="458"/>
                    <a:pt x="286" y="509"/>
                    <a:pt x="413" y="509"/>
                  </a:cubicBezTo>
                  <a:cubicBezTo>
                    <a:pt x="605" y="509"/>
                    <a:pt x="754" y="391"/>
                    <a:pt x="772" y="270"/>
                  </a:cubicBezTo>
                  <a:cubicBezTo>
                    <a:pt x="785" y="82"/>
                    <a:pt x="516" y="1"/>
                    <a:pt x="516" y="1"/>
                  </a:cubicBezTo>
                  <a:close/>
                </a:path>
              </a:pathLst>
            </a:custGeom>
            <a:solidFill>
              <a:srgbClr val="F7F9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3" name="Google Shape;3457;p77"/>
          <p:cNvGrpSpPr/>
          <p:nvPr/>
        </p:nvGrpSpPr>
        <p:grpSpPr>
          <a:xfrm>
            <a:off x="7833756" y="4893733"/>
            <a:ext cx="1016923" cy="1802889"/>
            <a:chOff x="3349247" y="1398526"/>
            <a:chExt cx="823851" cy="1460596"/>
          </a:xfrm>
        </p:grpSpPr>
        <p:sp>
          <p:nvSpPr>
            <p:cNvPr id="194" name="Google Shape;3458;p77"/>
            <p:cNvSpPr/>
            <p:nvPr/>
          </p:nvSpPr>
          <p:spPr>
            <a:xfrm>
              <a:off x="3589247" y="2078972"/>
              <a:ext cx="396146" cy="509924"/>
            </a:xfrm>
            <a:custGeom>
              <a:avLst/>
              <a:gdLst/>
              <a:ahLst/>
              <a:cxnLst/>
              <a:rect l="l" t="t" r="r" b="b"/>
              <a:pathLst>
                <a:path w="2674" h="3442" extrusionOk="0">
                  <a:moveTo>
                    <a:pt x="850" y="1"/>
                  </a:moveTo>
                  <a:cubicBezTo>
                    <a:pt x="850" y="1"/>
                    <a:pt x="837" y="244"/>
                    <a:pt x="824" y="458"/>
                  </a:cubicBezTo>
                  <a:cubicBezTo>
                    <a:pt x="811" y="701"/>
                    <a:pt x="539" y="863"/>
                    <a:pt x="325" y="1579"/>
                  </a:cubicBezTo>
                  <a:cubicBezTo>
                    <a:pt x="82" y="2389"/>
                    <a:pt x="1" y="3267"/>
                    <a:pt x="1" y="3267"/>
                  </a:cubicBezTo>
                  <a:cubicBezTo>
                    <a:pt x="1" y="3267"/>
                    <a:pt x="526" y="3442"/>
                    <a:pt x="1336" y="3442"/>
                  </a:cubicBezTo>
                  <a:cubicBezTo>
                    <a:pt x="2146" y="3442"/>
                    <a:pt x="2674" y="3267"/>
                    <a:pt x="2674" y="3267"/>
                  </a:cubicBezTo>
                  <a:cubicBezTo>
                    <a:pt x="2674" y="3267"/>
                    <a:pt x="2593" y="2389"/>
                    <a:pt x="2350" y="1579"/>
                  </a:cubicBezTo>
                  <a:cubicBezTo>
                    <a:pt x="2133" y="863"/>
                    <a:pt x="1864" y="701"/>
                    <a:pt x="1851" y="458"/>
                  </a:cubicBezTo>
                  <a:cubicBezTo>
                    <a:pt x="1835" y="244"/>
                    <a:pt x="1822" y="1"/>
                    <a:pt x="1822"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459;p77"/>
            <p:cNvSpPr/>
            <p:nvPr/>
          </p:nvSpPr>
          <p:spPr>
            <a:xfrm>
              <a:off x="3906284" y="1608897"/>
              <a:ext cx="221184" cy="413035"/>
            </a:xfrm>
            <a:custGeom>
              <a:avLst/>
              <a:gdLst/>
              <a:ahLst/>
              <a:cxnLst/>
              <a:rect l="l" t="t" r="r" b="b"/>
              <a:pathLst>
                <a:path w="1493" h="2788" extrusionOk="0">
                  <a:moveTo>
                    <a:pt x="922" y="1"/>
                  </a:moveTo>
                  <a:cubicBezTo>
                    <a:pt x="906" y="1"/>
                    <a:pt x="897" y="2"/>
                    <a:pt x="897" y="2"/>
                  </a:cubicBezTo>
                  <a:cubicBezTo>
                    <a:pt x="897" y="2"/>
                    <a:pt x="0" y="2787"/>
                    <a:pt x="518" y="2787"/>
                  </a:cubicBezTo>
                  <a:cubicBezTo>
                    <a:pt x="531" y="2787"/>
                    <a:pt x="545" y="2786"/>
                    <a:pt x="560" y="2782"/>
                  </a:cubicBezTo>
                  <a:cubicBezTo>
                    <a:pt x="1169" y="2646"/>
                    <a:pt x="1477" y="1998"/>
                    <a:pt x="1493" y="893"/>
                  </a:cubicBezTo>
                  <a:cubicBezTo>
                    <a:pt x="1493" y="53"/>
                    <a:pt x="1036" y="1"/>
                    <a:pt x="922" y="1"/>
                  </a:cubicBezTo>
                  <a:close/>
                </a:path>
              </a:pathLst>
            </a:custGeom>
            <a:solidFill>
              <a:srgbClr val="AA5E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460;p77"/>
            <p:cNvSpPr/>
            <p:nvPr/>
          </p:nvSpPr>
          <p:spPr>
            <a:xfrm>
              <a:off x="4025099" y="1522675"/>
              <a:ext cx="38074" cy="97185"/>
            </a:xfrm>
            <a:custGeom>
              <a:avLst/>
              <a:gdLst/>
              <a:ahLst/>
              <a:cxnLst/>
              <a:rect l="l" t="t" r="r" b="b"/>
              <a:pathLst>
                <a:path w="257" h="656" extrusionOk="0">
                  <a:moveTo>
                    <a:pt x="95" y="1"/>
                  </a:moveTo>
                  <a:cubicBezTo>
                    <a:pt x="82" y="1"/>
                    <a:pt x="82" y="17"/>
                    <a:pt x="82" y="30"/>
                  </a:cubicBezTo>
                  <a:cubicBezTo>
                    <a:pt x="163" y="82"/>
                    <a:pt x="176" y="260"/>
                    <a:pt x="163" y="354"/>
                  </a:cubicBezTo>
                  <a:cubicBezTo>
                    <a:pt x="150" y="435"/>
                    <a:pt x="108" y="487"/>
                    <a:pt x="56" y="555"/>
                  </a:cubicBezTo>
                  <a:cubicBezTo>
                    <a:pt x="27" y="597"/>
                    <a:pt x="27" y="584"/>
                    <a:pt x="1" y="623"/>
                  </a:cubicBezTo>
                  <a:cubicBezTo>
                    <a:pt x="1" y="642"/>
                    <a:pt x="14" y="655"/>
                    <a:pt x="28" y="655"/>
                  </a:cubicBezTo>
                  <a:cubicBezTo>
                    <a:pt x="33" y="655"/>
                    <a:pt x="39" y="653"/>
                    <a:pt x="43" y="649"/>
                  </a:cubicBezTo>
                  <a:cubicBezTo>
                    <a:pt x="205" y="597"/>
                    <a:pt x="257" y="380"/>
                    <a:pt x="231" y="231"/>
                  </a:cubicBezTo>
                  <a:cubicBezTo>
                    <a:pt x="205" y="150"/>
                    <a:pt x="176" y="30"/>
                    <a:pt x="95" y="1"/>
                  </a:cubicBezTo>
                  <a:close/>
                </a:path>
              </a:pathLst>
            </a:custGeom>
            <a:solidFill>
              <a:srgbClr val="AA5E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3461;p77"/>
            <p:cNvSpPr/>
            <p:nvPr/>
          </p:nvSpPr>
          <p:spPr>
            <a:xfrm>
              <a:off x="4028951" y="1593934"/>
              <a:ext cx="70222" cy="25778"/>
            </a:xfrm>
            <a:custGeom>
              <a:avLst/>
              <a:gdLst/>
              <a:ahLst/>
              <a:cxnLst/>
              <a:rect l="l" t="t" r="r" b="b"/>
              <a:pathLst>
                <a:path w="474" h="174" extrusionOk="0">
                  <a:moveTo>
                    <a:pt x="297" y="0"/>
                  </a:moveTo>
                  <a:cubicBezTo>
                    <a:pt x="190" y="0"/>
                    <a:pt x="69" y="41"/>
                    <a:pt x="30" y="87"/>
                  </a:cubicBezTo>
                  <a:cubicBezTo>
                    <a:pt x="17" y="103"/>
                    <a:pt x="1" y="129"/>
                    <a:pt x="1" y="155"/>
                  </a:cubicBezTo>
                  <a:cubicBezTo>
                    <a:pt x="8" y="169"/>
                    <a:pt x="21" y="174"/>
                    <a:pt x="35" y="174"/>
                  </a:cubicBezTo>
                  <a:cubicBezTo>
                    <a:pt x="79" y="174"/>
                    <a:pt x="143" y="129"/>
                    <a:pt x="163" y="129"/>
                  </a:cubicBezTo>
                  <a:cubicBezTo>
                    <a:pt x="206" y="102"/>
                    <a:pt x="289" y="82"/>
                    <a:pt x="360" y="82"/>
                  </a:cubicBezTo>
                  <a:cubicBezTo>
                    <a:pt x="400" y="82"/>
                    <a:pt x="436" y="88"/>
                    <a:pt x="461" y="103"/>
                  </a:cubicBezTo>
                  <a:cubicBezTo>
                    <a:pt x="474" y="103"/>
                    <a:pt x="474" y="87"/>
                    <a:pt x="474" y="87"/>
                  </a:cubicBezTo>
                  <a:cubicBezTo>
                    <a:pt x="451" y="24"/>
                    <a:pt x="378" y="0"/>
                    <a:pt x="297" y="0"/>
                  </a:cubicBezTo>
                  <a:close/>
                </a:path>
              </a:pathLst>
            </a:custGeom>
            <a:solidFill>
              <a:srgbClr val="AA5E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3462;p77"/>
            <p:cNvSpPr/>
            <p:nvPr/>
          </p:nvSpPr>
          <p:spPr>
            <a:xfrm>
              <a:off x="3401099" y="2162083"/>
              <a:ext cx="308295" cy="355554"/>
            </a:xfrm>
            <a:custGeom>
              <a:avLst/>
              <a:gdLst/>
              <a:ahLst/>
              <a:cxnLst/>
              <a:rect l="l" t="t" r="r" b="b"/>
              <a:pathLst>
                <a:path w="2081" h="2400" extrusionOk="0">
                  <a:moveTo>
                    <a:pt x="1982" y="1"/>
                  </a:moveTo>
                  <a:cubicBezTo>
                    <a:pt x="1814" y="1"/>
                    <a:pt x="1559" y="146"/>
                    <a:pt x="1161" y="600"/>
                  </a:cubicBezTo>
                  <a:cubicBezTo>
                    <a:pt x="1015" y="762"/>
                    <a:pt x="879" y="911"/>
                    <a:pt x="743" y="1086"/>
                  </a:cubicBezTo>
                  <a:cubicBezTo>
                    <a:pt x="636" y="1209"/>
                    <a:pt x="542" y="1329"/>
                    <a:pt x="448" y="1452"/>
                  </a:cubicBezTo>
                  <a:cubicBezTo>
                    <a:pt x="406" y="1504"/>
                    <a:pt x="380" y="1546"/>
                    <a:pt x="325" y="1585"/>
                  </a:cubicBezTo>
                  <a:cubicBezTo>
                    <a:pt x="286" y="1627"/>
                    <a:pt x="218" y="1640"/>
                    <a:pt x="150" y="1666"/>
                  </a:cubicBezTo>
                  <a:cubicBezTo>
                    <a:pt x="108" y="1679"/>
                    <a:pt x="69" y="1679"/>
                    <a:pt x="43" y="1708"/>
                  </a:cubicBezTo>
                  <a:cubicBezTo>
                    <a:pt x="1" y="1747"/>
                    <a:pt x="14" y="1789"/>
                    <a:pt x="56" y="1802"/>
                  </a:cubicBezTo>
                  <a:cubicBezTo>
                    <a:pt x="95" y="1815"/>
                    <a:pt x="150" y="1815"/>
                    <a:pt x="205" y="1815"/>
                  </a:cubicBezTo>
                  <a:cubicBezTo>
                    <a:pt x="205" y="1815"/>
                    <a:pt x="218" y="1815"/>
                    <a:pt x="218" y="1828"/>
                  </a:cubicBezTo>
                  <a:lnTo>
                    <a:pt x="218" y="1857"/>
                  </a:lnTo>
                  <a:cubicBezTo>
                    <a:pt x="176" y="1896"/>
                    <a:pt x="163" y="1922"/>
                    <a:pt x="150" y="1938"/>
                  </a:cubicBezTo>
                  <a:cubicBezTo>
                    <a:pt x="124" y="1990"/>
                    <a:pt x="27" y="2071"/>
                    <a:pt x="69" y="2126"/>
                  </a:cubicBezTo>
                  <a:cubicBezTo>
                    <a:pt x="78" y="2145"/>
                    <a:pt x="104" y="2157"/>
                    <a:pt x="121" y="2157"/>
                  </a:cubicBezTo>
                  <a:cubicBezTo>
                    <a:pt x="128" y="2157"/>
                    <a:pt x="133" y="2155"/>
                    <a:pt x="137" y="2152"/>
                  </a:cubicBezTo>
                  <a:cubicBezTo>
                    <a:pt x="176" y="2139"/>
                    <a:pt x="205" y="2113"/>
                    <a:pt x="231" y="2084"/>
                  </a:cubicBezTo>
                  <a:cubicBezTo>
                    <a:pt x="244" y="2084"/>
                    <a:pt x="257" y="2071"/>
                    <a:pt x="270" y="2058"/>
                  </a:cubicBezTo>
                  <a:cubicBezTo>
                    <a:pt x="270" y="2045"/>
                    <a:pt x="286" y="2032"/>
                    <a:pt x="299" y="2032"/>
                  </a:cubicBezTo>
                  <a:cubicBezTo>
                    <a:pt x="312" y="2032"/>
                    <a:pt x="312" y="2045"/>
                    <a:pt x="312" y="2058"/>
                  </a:cubicBezTo>
                  <a:cubicBezTo>
                    <a:pt x="312" y="2071"/>
                    <a:pt x="312" y="2084"/>
                    <a:pt x="299" y="2084"/>
                  </a:cubicBezTo>
                  <a:cubicBezTo>
                    <a:pt x="286" y="2126"/>
                    <a:pt x="257" y="2165"/>
                    <a:pt x="244" y="2207"/>
                  </a:cubicBezTo>
                  <a:cubicBezTo>
                    <a:pt x="231" y="2220"/>
                    <a:pt x="231" y="2246"/>
                    <a:pt x="218" y="2275"/>
                  </a:cubicBezTo>
                  <a:cubicBezTo>
                    <a:pt x="218" y="2288"/>
                    <a:pt x="218" y="2301"/>
                    <a:pt x="231" y="2314"/>
                  </a:cubicBezTo>
                  <a:cubicBezTo>
                    <a:pt x="244" y="2327"/>
                    <a:pt x="257" y="2327"/>
                    <a:pt x="270" y="2327"/>
                  </a:cubicBezTo>
                  <a:cubicBezTo>
                    <a:pt x="299" y="2327"/>
                    <a:pt x="325" y="2314"/>
                    <a:pt x="338" y="2301"/>
                  </a:cubicBezTo>
                  <a:cubicBezTo>
                    <a:pt x="367" y="2275"/>
                    <a:pt x="393" y="2246"/>
                    <a:pt x="406" y="2233"/>
                  </a:cubicBezTo>
                  <a:cubicBezTo>
                    <a:pt x="432" y="2194"/>
                    <a:pt x="448" y="2165"/>
                    <a:pt x="474" y="2139"/>
                  </a:cubicBezTo>
                  <a:lnTo>
                    <a:pt x="487" y="2139"/>
                  </a:lnTo>
                  <a:cubicBezTo>
                    <a:pt x="491" y="2135"/>
                    <a:pt x="494" y="2133"/>
                    <a:pt x="498" y="2133"/>
                  </a:cubicBezTo>
                  <a:cubicBezTo>
                    <a:pt x="506" y="2133"/>
                    <a:pt x="513" y="2143"/>
                    <a:pt x="513" y="2152"/>
                  </a:cubicBezTo>
                  <a:lnTo>
                    <a:pt x="513" y="2165"/>
                  </a:lnTo>
                  <a:cubicBezTo>
                    <a:pt x="500" y="2194"/>
                    <a:pt x="500" y="2207"/>
                    <a:pt x="487" y="2233"/>
                  </a:cubicBezTo>
                  <a:cubicBezTo>
                    <a:pt x="474" y="2246"/>
                    <a:pt x="474" y="2275"/>
                    <a:pt x="461" y="2288"/>
                  </a:cubicBezTo>
                  <a:lnTo>
                    <a:pt x="461" y="2369"/>
                  </a:lnTo>
                  <a:cubicBezTo>
                    <a:pt x="468" y="2390"/>
                    <a:pt x="488" y="2400"/>
                    <a:pt x="511" y="2400"/>
                  </a:cubicBezTo>
                  <a:cubicBezTo>
                    <a:pt x="530" y="2400"/>
                    <a:pt x="550" y="2393"/>
                    <a:pt x="568" y="2382"/>
                  </a:cubicBezTo>
                  <a:cubicBezTo>
                    <a:pt x="594" y="2356"/>
                    <a:pt x="675" y="2207"/>
                    <a:pt x="691" y="2181"/>
                  </a:cubicBezTo>
                  <a:cubicBezTo>
                    <a:pt x="772" y="2045"/>
                    <a:pt x="866" y="1909"/>
                    <a:pt x="960" y="1776"/>
                  </a:cubicBezTo>
                  <a:cubicBezTo>
                    <a:pt x="1109" y="1572"/>
                    <a:pt x="1459" y="1154"/>
                    <a:pt x="1595" y="1031"/>
                  </a:cubicBezTo>
                  <a:lnTo>
                    <a:pt x="2081" y="20"/>
                  </a:lnTo>
                  <a:cubicBezTo>
                    <a:pt x="2052" y="8"/>
                    <a:pt x="2019" y="1"/>
                    <a:pt x="1982"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3463;p77"/>
            <p:cNvSpPr/>
            <p:nvPr/>
          </p:nvSpPr>
          <p:spPr>
            <a:xfrm>
              <a:off x="3867173" y="2162083"/>
              <a:ext cx="305925" cy="355554"/>
            </a:xfrm>
            <a:custGeom>
              <a:avLst/>
              <a:gdLst/>
              <a:ahLst/>
              <a:cxnLst/>
              <a:rect l="l" t="t" r="r" b="b"/>
              <a:pathLst>
                <a:path w="2065" h="2400" extrusionOk="0">
                  <a:moveTo>
                    <a:pt x="94" y="1"/>
                  </a:moveTo>
                  <a:cubicBezTo>
                    <a:pt x="58" y="1"/>
                    <a:pt x="28" y="8"/>
                    <a:pt x="1" y="20"/>
                  </a:cubicBezTo>
                  <a:lnTo>
                    <a:pt x="474" y="1031"/>
                  </a:lnTo>
                  <a:cubicBezTo>
                    <a:pt x="607" y="1154"/>
                    <a:pt x="879" y="1410"/>
                    <a:pt x="1122" y="1760"/>
                  </a:cubicBezTo>
                  <a:cubicBezTo>
                    <a:pt x="1216" y="1896"/>
                    <a:pt x="1310" y="2045"/>
                    <a:pt x="1378" y="2181"/>
                  </a:cubicBezTo>
                  <a:cubicBezTo>
                    <a:pt x="1391" y="2207"/>
                    <a:pt x="1472" y="2356"/>
                    <a:pt x="1514" y="2382"/>
                  </a:cubicBezTo>
                  <a:cubicBezTo>
                    <a:pt x="1526" y="2393"/>
                    <a:pt x="1543" y="2400"/>
                    <a:pt x="1560" y="2400"/>
                  </a:cubicBezTo>
                  <a:cubicBezTo>
                    <a:pt x="1581" y="2400"/>
                    <a:pt x="1601" y="2390"/>
                    <a:pt x="1608" y="2369"/>
                  </a:cubicBezTo>
                  <a:cubicBezTo>
                    <a:pt x="1621" y="2343"/>
                    <a:pt x="1608" y="2314"/>
                    <a:pt x="1608" y="2288"/>
                  </a:cubicBezTo>
                  <a:cubicBezTo>
                    <a:pt x="1595" y="2275"/>
                    <a:pt x="1595" y="2246"/>
                    <a:pt x="1579" y="2233"/>
                  </a:cubicBezTo>
                  <a:cubicBezTo>
                    <a:pt x="1579" y="2207"/>
                    <a:pt x="1566" y="2194"/>
                    <a:pt x="1566" y="2165"/>
                  </a:cubicBezTo>
                  <a:cubicBezTo>
                    <a:pt x="1566" y="2165"/>
                    <a:pt x="1553" y="2152"/>
                    <a:pt x="1566" y="2152"/>
                  </a:cubicBezTo>
                  <a:cubicBezTo>
                    <a:pt x="1566" y="2143"/>
                    <a:pt x="1566" y="2133"/>
                    <a:pt x="1570" y="2133"/>
                  </a:cubicBezTo>
                  <a:cubicBezTo>
                    <a:pt x="1572" y="2133"/>
                    <a:pt x="1575" y="2135"/>
                    <a:pt x="1579" y="2139"/>
                  </a:cubicBezTo>
                  <a:lnTo>
                    <a:pt x="1595" y="2139"/>
                  </a:lnTo>
                  <a:cubicBezTo>
                    <a:pt x="1621" y="2165"/>
                    <a:pt x="1647" y="2194"/>
                    <a:pt x="1660" y="2233"/>
                  </a:cubicBezTo>
                  <a:cubicBezTo>
                    <a:pt x="1689" y="2246"/>
                    <a:pt x="1702" y="2275"/>
                    <a:pt x="1728" y="2301"/>
                  </a:cubicBezTo>
                  <a:cubicBezTo>
                    <a:pt x="1757" y="2314"/>
                    <a:pt x="1783" y="2327"/>
                    <a:pt x="1809" y="2327"/>
                  </a:cubicBezTo>
                  <a:cubicBezTo>
                    <a:pt x="1809" y="2327"/>
                    <a:pt x="1822" y="2327"/>
                    <a:pt x="1838" y="2314"/>
                  </a:cubicBezTo>
                  <a:cubicBezTo>
                    <a:pt x="1851" y="2301"/>
                    <a:pt x="1851" y="2288"/>
                    <a:pt x="1851" y="2275"/>
                  </a:cubicBezTo>
                  <a:cubicBezTo>
                    <a:pt x="1851" y="2246"/>
                    <a:pt x="1838" y="2220"/>
                    <a:pt x="1838" y="2207"/>
                  </a:cubicBezTo>
                  <a:cubicBezTo>
                    <a:pt x="1822" y="2165"/>
                    <a:pt x="1796" y="2126"/>
                    <a:pt x="1770" y="2084"/>
                  </a:cubicBezTo>
                  <a:cubicBezTo>
                    <a:pt x="1770" y="2084"/>
                    <a:pt x="1757" y="2071"/>
                    <a:pt x="1757" y="2058"/>
                  </a:cubicBezTo>
                  <a:cubicBezTo>
                    <a:pt x="1757" y="2045"/>
                    <a:pt x="1757" y="2032"/>
                    <a:pt x="1770" y="2032"/>
                  </a:cubicBezTo>
                  <a:cubicBezTo>
                    <a:pt x="1783" y="2032"/>
                    <a:pt x="1796" y="2045"/>
                    <a:pt x="1809" y="2058"/>
                  </a:cubicBezTo>
                  <a:cubicBezTo>
                    <a:pt x="1822" y="2071"/>
                    <a:pt x="1838" y="2084"/>
                    <a:pt x="1851" y="2084"/>
                  </a:cubicBezTo>
                  <a:cubicBezTo>
                    <a:pt x="1877" y="2113"/>
                    <a:pt x="1903" y="2139"/>
                    <a:pt x="1932" y="2152"/>
                  </a:cubicBezTo>
                  <a:cubicBezTo>
                    <a:pt x="1935" y="2155"/>
                    <a:pt x="1941" y="2157"/>
                    <a:pt x="1947" y="2157"/>
                  </a:cubicBezTo>
                  <a:cubicBezTo>
                    <a:pt x="1964" y="2157"/>
                    <a:pt x="1988" y="2145"/>
                    <a:pt x="2000" y="2126"/>
                  </a:cubicBezTo>
                  <a:cubicBezTo>
                    <a:pt x="2039" y="2071"/>
                    <a:pt x="1958" y="1990"/>
                    <a:pt x="1932" y="1938"/>
                  </a:cubicBezTo>
                  <a:cubicBezTo>
                    <a:pt x="1903" y="1922"/>
                    <a:pt x="1890" y="1896"/>
                    <a:pt x="1864" y="1857"/>
                  </a:cubicBezTo>
                  <a:cubicBezTo>
                    <a:pt x="1851" y="1841"/>
                    <a:pt x="1851" y="1828"/>
                    <a:pt x="1851" y="1828"/>
                  </a:cubicBezTo>
                  <a:cubicBezTo>
                    <a:pt x="1864" y="1815"/>
                    <a:pt x="1864" y="1815"/>
                    <a:pt x="1877" y="1815"/>
                  </a:cubicBezTo>
                  <a:cubicBezTo>
                    <a:pt x="1919" y="1815"/>
                    <a:pt x="1971" y="1815"/>
                    <a:pt x="2013" y="1802"/>
                  </a:cubicBezTo>
                  <a:cubicBezTo>
                    <a:pt x="2052" y="1789"/>
                    <a:pt x="2065" y="1747"/>
                    <a:pt x="2039" y="1708"/>
                  </a:cubicBezTo>
                  <a:cubicBezTo>
                    <a:pt x="2013" y="1679"/>
                    <a:pt x="1958" y="1679"/>
                    <a:pt x="1919" y="1666"/>
                  </a:cubicBezTo>
                  <a:cubicBezTo>
                    <a:pt x="1864" y="1640"/>
                    <a:pt x="1796" y="1627"/>
                    <a:pt x="1741" y="1585"/>
                  </a:cubicBezTo>
                  <a:cubicBezTo>
                    <a:pt x="1702" y="1546"/>
                    <a:pt x="1660" y="1504"/>
                    <a:pt x="1621" y="1452"/>
                  </a:cubicBezTo>
                  <a:cubicBezTo>
                    <a:pt x="1527" y="1329"/>
                    <a:pt x="1433" y="1209"/>
                    <a:pt x="1323" y="1086"/>
                  </a:cubicBezTo>
                  <a:cubicBezTo>
                    <a:pt x="1190" y="911"/>
                    <a:pt x="1054" y="762"/>
                    <a:pt x="918" y="600"/>
                  </a:cubicBezTo>
                  <a:cubicBezTo>
                    <a:pt x="509" y="146"/>
                    <a:pt x="254" y="1"/>
                    <a:pt x="94"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3464;p77"/>
            <p:cNvSpPr/>
            <p:nvPr/>
          </p:nvSpPr>
          <p:spPr>
            <a:xfrm>
              <a:off x="3711173" y="2078972"/>
              <a:ext cx="149925" cy="60148"/>
            </a:xfrm>
            <a:custGeom>
              <a:avLst/>
              <a:gdLst/>
              <a:ahLst/>
              <a:cxnLst/>
              <a:rect l="l" t="t" r="r" b="b"/>
              <a:pathLst>
                <a:path w="1012" h="406" extrusionOk="0">
                  <a:moveTo>
                    <a:pt x="27" y="1"/>
                  </a:moveTo>
                  <a:cubicBezTo>
                    <a:pt x="27" y="1"/>
                    <a:pt x="14" y="202"/>
                    <a:pt x="1" y="393"/>
                  </a:cubicBezTo>
                  <a:cubicBezTo>
                    <a:pt x="108" y="406"/>
                    <a:pt x="202" y="406"/>
                    <a:pt x="299" y="406"/>
                  </a:cubicBezTo>
                  <a:cubicBezTo>
                    <a:pt x="526" y="406"/>
                    <a:pt x="850" y="325"/>
                    <a:pt x="1012" y="244"/>
                  </a:cubicBezTo>
                  <a:cubicBezTo>
                    <a:pt x="999" y="53"/>
                    <a:pt x="999" y="1"/>
                    <a:pt x="999" y="1"/>
                  </a:cubicBezTo>
                  <a:close/>
                </a:path>
              </a:pathLst>
            </a:custGeom>
            <a:solidFill>
              <a:srgbClr val="F492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3465;p77"/>
            <p:cNvSpPr/>
            <p:nvPr/>
          </p:nvSpPr>
          <p:spPr>
            <a:xfrm>
              <a:off x="3533099" y="2523862"/>
              <a:ext cx="507998" cy="335258"/>
            </a:xfrm>
            <a:custGeom>
              <a:avLst/>
              <a:gdLst/>
              <a:ahLst/>
              <a:cxnLst/>
              <a:rect l="l" t="t" r="r" b="b"/>
              <a:pathLst>
                <a:path w="3429" h="2263" extrusionOk="0">
                  <a:moveTo>
                    <a:pt x="713" y="0"/>
                  </a:moveTo>
                  <a:cubicBezTo>
                    <a:pt x="523" y="0"/>
                    <a:pt x="380" y="66"/>
                    <a:pt x="380" y="264"/>
                  </a:cubicBezTo>
                  <a:cubicBezTo>
                    <a:pt x="380" y="873"/>
                    <a:pt x="529" y="1939"/>
                    <a:pt x="529" y="1939"/>
                  </a:cubicBezTo>
                  <a:cubicBezTo>
                    <a:pt x="529" y="1939"/>
                    <a:pt x="270" y="2020"/>
                    <a:pt x="137" y="2101"/>
                  </a:cubicBezTo>
                  <a:cubicBezTo>
                    <a:pt x="1" y="2169"/>
                    <a:pt x="27" y="2263"/>
                    <a:pt x="623" y="2263"/>
                  </a:cubicBezTo>
                  <a:lnTo>
                    <a:pt x="1485" y="2263"/>
                  </a:lnTo>
                  <a:lnTo>
                    <a:pt x="1621" y="724"/>
                  </a:lnTo>
                  <a:cubicBezTo>
                    <a:pt x="1655" y="730"/>
                    <a:pt x="1686" y="734"/>
                    <a:pt x="1716" y="734"/>
                  </a:cubicBezTo>
                  <a:cubicBezTo>
                    <a:pt x="1746" y="734"/>
                    <a:pt x="1776" y="730"/>
                    <a:pt x="1809" y="724"/>
                  </a:cubicBezTo>
                  <a:lnTo>
                    <a:pt x="1958" y="2263"/>
                  </a:lnTo>
                  <a:lnTo>
                    <a:pt x="2810" y="2263"/>
                  </a:lnTo>
                  <a:cubicBezTo>
                    <a:pt x="3403" y="2263"/>
                    <a:pt x="3429" y="2169"/>
                    <a:pt x="3296" y="2101"/>
                  </a:cubicBezTo>
                  <a:cubicBezTo>
                    <a:pt x="3173" y="2020"/>
                    <a:pt x="2904" y="1939"/>
                    <a:pt x="2904" y="1939"/>
                  </a:cubicBezTo>
                  <a:cubicBezTo>
                    <a:pt x="2917" y="1871"/>
                    <a:pt x="3053" y="844"/>
                    <a:pt x="3053" y="264"/>
                  </a:cubicBezTo>
                  <a:cubicBezTo>
                    <a:pt x="3053" y="66"/>
                    <a:pt x="2910" y="0"/>
                    <a:pt x="2720" y="0"/>
                  </a:cubicBezTo>
                  <a:cubicBezTo>
                    <a:pt x="2340" y="0"/>
                    <a:pt x="1770" y="264"/>
                    <a:pt x="1770" y="264"/>
                  </a:cubicBezTo>
                  <a:lnTo>
                    <a:pt x="1783" y="371"/>
                  </a:lnTo>
                  <a:lnTo>
                    <a:pt x="1647" y="371"/>
                  </a:lnTo>
                  <a:lnTo>
                    <a:pt x="1663" y="264"/>
                  </a:lnTo>
                  <a:cubicBezTo>
                    <a:pt x="1663" y="264"/>
                    <a:pt x="1093" y="0"/>
                    <a:pt x="713" y="0"/>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3466;p77"/>
            <p:cNvSpPr/>
            <p:nvPr/>
          </p:nvSpPr>
          <p:spPr>
            <a:xfrm>
              <a:off x="3817247" y="2810974"/>
              <a:ext cx="223851" cy="48148"/>
            </a:xfrm>
            <a:custGeom>
              <a:avLst/>
              <a:gdLst/>
              <a:ahLst/>
              <a:cxnLst/>
              <a:rect l="l" t="t" r="r" b="b"/>
              <a:pathLst>
                <a:path w="1511" h="325" extrusionOk="0">
                  <a:moveTo>
                    <a:pt x="1" y="1"/>
                  </a:moveTo>
                  <a:lnTo>
                    <a:pt x="40" y="325"/>
                  </a:lnTo>
                  <a:lnTo>
                    <a:pt x="892" y="325"/>
                  </a:lnTo>
                  <a:cubicBezTo>
                    <a:pt x="1485" y="325"/>
                    <a:pt x="1511" y="231"/>
                    <a:pt x="1378" y="163"/>
                  </a:cubicBezTo>
                  <a:cubicBezTo>
                    <a:pt x="1255" y="82"/>
                    <a:pt x="986" y="1"/>
                    <a:pt x="986"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3467;p77"/>
            <p:cNvSpPr/>
            <p:nvPr/>
          </p:nvSpPr>
          <p:spPr>
            <a:xfrm>
              <a:off x="3533099" y="2810974"/>
              <a:ext cx="224295" cy="48148"/>
            </a:xfrm>
            <a:custGeom>
              <a:avLst/>
              <a:gdLst/>
              <a:ahLst/>
              <a:cxnLst/>
              <a:rect l="l" t="t" r="r" b="b"/>
              <a:pathLst>
                <a:path w="1514" h="325" extrusionOk="0">
                  <a:moveTo>
                    <a:pt x="529" y="1"/>
                  </a:moveTo>
                  <a:cubicBezTo>
                    <a:pt x="529" y="1"/>
                    <a:pt x="270" y="82"/>
                    <a:pt x="137" y="163"/>
                  </a:cubicBezTo>
                  <a:cubicBezTo>
                    <a:pt x="1" y="231"/>
                    <a:pt x="27" y="325"/>
                    <a:pt x="623" y="325"/>
                  </a:cubicBezTo>
                  <a:lnTo>
                    <a:pt x="1485" y="325"/>
                  </a:lnTo>
                  <a:lnTo>
                    <a:pt x="1514" y="1"/>
                  </a:ln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3468;p77"/>
            <p:cNvSpPr/>
            <p:nvPr/>
          </p:nvSpPr>
          <p:spPr>
            <a:xfrm>
              <a:off x="3536951" y="2151713"/>
              <a:ext cx="170518" cy="207258"/>
            </a:xfrm>
            <a:custGeom>
              <a:avLst/>
              <a:gdLst/>
              <a:ahLst/>
              <a:cxnLst/>
              <a:rect l="l" t="t" r="r" b="b"/>
              <a:pathLst>
                <a:path w="1151" h="1399" extrusionOk="0">
                  <a:moveTo>
                    <a:pt x="972" y="0"/>
                  </a:moveTo>
                  <a:cubicBezTo>
                    <a:pt x="852" y="0"/>
                    <a:pt x="686" y="73"/>
                    <a:pt x="474" y="291"/>
                  </a:cubicBezTo>
                  <a:cubicBezTo>
                    <a:pt x="111" y="657"/>
                    <a:pt x="1" y="777"/>
                    <a:pt x="1" y="777"/>
                  </a:cubicBezTo>
                  <a:cubicBezTo>
                    <a:pt x="1" y="777"/>
                    <a:pt x="111" y="1237"/>
                    <a:pt x="623" y="1399"/>
                  </a:cubicBezTo>
                  <a:lnTo>
                    <a:pt x="1151" y="77"/>
                  </a:lnTo>
                  <a:cubicBezTo>
                    <a:pt x="1112" y="33"/>
                    <a:pt x="1052" y="0"/>
                    <a:pt x="972" y="0"/>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3469;p77"/>
            <p:cNvSpPr/>
            <p:nvPr/>
          </p:nvSpPr>
          <p:spPr>
            <a:xfrm>
              <a:off x="3867173" y="2151713"/>
              <a:ext cx="170073" cy="207258"/>
            </a:xfrm>
            <a:custGeom>
              <a:avLst/>
              <a:gdLst/>
              <a:ahLst/>
              <a:cxnLst/>
              <a:rect l="l" t="t" r="r" b="b"/>
              <a:pathLst>
                <a:path w="1148" h="1399" extrusionOk="0">
                  <a:moveTo>
                    <a:pt x="178" y="0"/>
                  </a:moveTo>
                  <a:cubicBezTo>
                    <a:pt x="98" y="0"/>
                    <a:pt x="39" y="33"/>
                    <a:pt x="1" y="77"/>
                  </a:cubicBezTo>
                  <a:lnTo>
                    <a:pt x="526" y="1399"/>
                  </a:lnTo>
                  <a:cubicBezTo>
                    <a:pt x="1041" y="1237"/>
                    <a:pt x="1148" y="777"/>
                    <a:pt x="1148" y="777"/>
                  </a:cubicBezTo>
                  <a:cubicBezTo>
                    <a:pt x="1148" y="777"/>
                    <a:pt x="1041" y="657"/>
                    <a:pt x="675" y="291"/>
                  </a:cubicBezTo>
                  <a:cubicBezTo>
                    <a:pt x="465" y="73"/>
                    <a:pt x="298" y="0"/>
                    <a:pt x="178" y="0"/>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3470;p77"/>
            <p:cNvSpPr/>
            <p:nvPr/>
          </p:nvSpPr>
          <p:spPr>
            <a:xfrm>
              <a:off x="3473099" y="1561045"/>
              <a:ext cx="566072" cy="533924"/>
            </a:xfrm>
            <a:custGeom>
              <a:avLst/>
              <a:gdLst/>
              <a:ahLst/>
              <a:cxnLst/>
              <a:rect l="l" t="t" r="r" b="b"/>
              <a:pathLst>
                <a:path w="3821" h="3604" extrusionOk="0">
                  <a:moveTo>
                    <a:pt x="1906" y="1"/>
                  </a:moveTo>
                  <a:cubicBezTo>
                    <a:pt x="1297" y="1"/>
                    <a:pt x="448" y="202"/>
                    <a:pt x="231" y="1080"/>
                  </a:cubicBezTo>
                  <a:cubicBezTo>
                    <a:pt x="1" y="1958"/>
                    <a:pt x="43" y="2849"/>
                    <a:pt x="406" y="3199"/>
                  </a:cubicBezTo>
                  <a:cubicBezTo>
                    <a:pt x="785" y="3536"/>
                    <a:pt x="1391" y="3604"/>
                    <a:pt x="1906" y="3604"/>
                  </a:cubicBezTo>
                  <a:cubicBezTo>
                    <a:pt x="2431" y="3604"/>
                    <a:pt x="3040" y="3536"/>
                    <a:pt x="3403" y="3199"/>
                  </a:cubicBezTo>
                  <a:cubicBezTo>
                    <a:pt x="3782" y="2849"/>
                    <a:pt x="3821" y="1958"/>
                    <a:pt x="3591" y="1080"/>
                  </a:cubicBezTo>
                  <a:cubicBezTo>
                    <a:pt x="3377" y="202"/>
                    <a:pt x="2512" y="1"/>
                    <a:pt x="1906"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3471;p77"/>
            <p:cNvSpPr/>
            <p:nvPr/>
          </p:nvSpPr>
          <p:spPr>
            <a:xfrm>
              <a:off x="3349247" y="1398526"/>
              <a:ext cx="699997" cy="346517"/>
            </a:xfrm>
            <a:custGeom>
              <a:avLst/>
              <a:gdLst/>
              <a:ahLst/>
              <a:cxnLst/>
              <a:rect l="l" t="t" r="r" b="b"/>
              <a:pathLst>
                <a:path w="4725" h="2339" extrusionOk="0">
                  <a:moveTo>
                    <a:pt x="2698" y="1"/>
                  </a:moveTo>
                  <a:cubicBezTo>
                    <a:pt x="1891" y="1"/>
                    <a:pt x="1463" y="279"/>
                    <a:pt x="743" y="1043"/>
                  </a:cubicBezTo>
                  <a:cubicBezTo>
                    <a:pt x="649" y="1163"/>
                    <a:pt x="445" y="1244"/>
                    <a:pt x="296" y="1312"/>
                  </a:cubicBezTo>
                  <a:cubicBezTo>
                    <a:pt x="163" y="1367"/>
                    <a:pt x="27" y="1312"/>
                    <a:pt x="14" y="1503"/>
                  </a:cubicBezTo>
                  <a:cubicBezTo>
                    <a:pt x="1" y="1840"/>
                    <a:pt x="244" y="2151"/>
                    <a:pt x="555" y="2258"/>
                  </a:cubicBezTo>
                  <a:cubicBezTo>
                    <a:pt x="645" y="2289"/>
                    <a:pt x="732" y="2302"/>
                    <a:pt x="816" y="2302"/>
                  </a:cubicBezTo>
                  <a:cubicBezTo>
                    <a:pt x="1211" y="2302"/>
                    <a:pt x="1546" y="2000"/>
                    <a:pt x="1835" y="1746"/>
                  </a:cubicBezTo>
                  <a:cubicBezTo>
                    <a:pt x="2039" y="1584"/>
                    <a:pt x="2240" y="1422"/>
                    <a:pt x="2470" y="1312"/>
                  </a:cubicBezTo>
                  <a:cubicBezTo>
                    <a:pt x="2583" y="1265"/>
                    <a:pt x="2849" y="1202"/>
                    <a:pt x="3143" y="1202"/>
                  </a:cubicBezTo>
                  <a:cubicBezTo>
                    <a:pt x="3445" y="1202"/>
                    <a:pt x="3778" y="1269"/>
                    <a:pt x="4009" y="1487"/>
                  </a:cubicBezTo>
                  <a:cubicBezTo>
                    <a:pt x="4051" y="2096"/>
                    <a:pt x="4469" y="2339"/>
                    <a:pt x="4469" y="2339"/>
                  </a:cubicBezTo>
                  <a:cubicBezTo>
                    <a:pt x="4686" y="1811"/>
                    <a:pt x="4725" y="1163"/>
                    <a:pt x="4414" y="677"/>
                  </a:cubicBezTo>
                  <a:cubicBezTo>
                    <a:pt x="4171" y="314"/>
                    <a:pt x="3714" y="84"/>
                    <a:pt x="3348" y="45"/>
                  </a:cubicBezTo>
                  <a:cubicBezTo>
                    <a:pt x="3104" y="16"/>
                    <a:pt x="2890" y="1"/>
                    <a:pt x="2698" y="1"/>
                  </a:cubicBezTo>
                  <a:close/>
                </a:path>
              </a:pathLst>
            </a:custGeom>
            <a:solidFill>
              <a:srgbClr val="AA5E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3472;p77"/>
            <p:cNvSpPr/>
            <p:nvPr/>
          </p:nvSpPr>
          <p:spPr>
            <a:xfrm>
              <a:off x="3497099" y="1898972"/>
              <a:ext cx="110074" cy="110074"/>
            </a:xfrm>
            <a:custGeom>
              <a:avLst/>
              <a:gdLst/>
              <a:ahLst/>
              <a:cxnLst/>
              <a:rect l="l" t="t" r="r" b="b"/>
              <a:pathLst>
                <a:path w="743" h="743" extrusionOk="0">
                  <a:moveTo>
                    <a:pt x="380" y="1"/>
                  </a:moveTo>
                  <a:cubicBezTo>
                    <a:pt x="163" y="1"/>
                    <a:pt x="1" y="163"/>
                    <a:pt x="1" y="364"/>
                  </a:cubicBezTo>
                  <a:cubicBezTo>
                    <a:pt x="1" y="581"/>
                    <a:pt x="163" y="743"/>
                    <a:pt x="380" y="743"/>
                  </a:cubicBezTo>
                  <a:cubicBezTo>
                    <a:pt x="581" y="743"/>
                    <a:pt x="743" y="581"/>
                    <a:pt x="743" y="364"/>
                  </a:cubicBezTo>
                  <a:cubicBezTo>
                    <a:pt x="743" y="163"/>
                    <a:pt x="581" y="1"/>
                    <a:pt x="380"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3473;p77"/>
            <p:cNvSpPr/>
            <p:nvPr/>
          </p:nvSpPr>
          <p:spPr>
            <a:xfrm>
              <a:off x="3891173" y="1898972"/>
              <a:ext cx="112000" cy="110074"/>
            </a:xfrm>
            <a:custGeom>
              <a:avLst/>
              <a:gdLst/>
              <a:ahLst/>
              <a:cxnLst/>
              <a:rect l="l" t="t" r="r" b="b"/>
              <a:pathLst>
                <a:path w="756" h="743" extrusionOk="0">
                  <a:moveTo>
                    <a:pt x="380" y="1"/>
                  </a:moveTo>
                  <a:cubicBezTo>
                    <a:pt x="176" y="1"/>
                    <a:pt x="1" y="163"/>
                    <a:pt x="1" y="364"/>
                  </a:cubicBezTo>
                  <a:cubicBezTo>
                    <a:pt x="1" y="581"/>
                    <a:pt x="176" y="743"/>
                    <a:pt x="380" y="743"/>
                  </a:cubicBezTo>
                  <a:cubicBezTo>
                    <a:pt x="581" y="743"/>
                    <a:pt x="756" y="581"/>
                    <a:pt x="756" y="364"/>
                  </a:cubicBezTo>
                  <a:cubicBezTo>
                    <a:pt x="756" y="163"/>
                    <a:pt x="581" y="1"/>
                    <a:pt x="380"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3474;p77"/>
            <p:cNvSpPr/>
            <p:nvPr/>
          </p:nvSpPr>
          <p:spPr>
            <a:xfrm>
              <a:off x="3704951" y="1924750"/>
              <a:ext cx="70222" cy="29629"/>
            </a:xfrm>
            <a:custGeom>
              <a:avLst/>
              <a:gdLst/>
              <a:ahLst/>
              <a:cxnLst/>
              <a:rect l="l" t="t" r="r" b="b"/>
              <a:pathLst>
                <a:path w="474" h="200" extrusionOk="0">
                  <a:moveTo>
                    <a:pt x="234" y="1"/>
                  </a:moveTo>
                  <a:cubicBezTo>
                    <a:pt x="109" y="1"/>
                    <a:pt x="1" y="85"/>
                    <a:pt x="1" y="122"/>
                  </a:cubicBezTo>
                  <a:cubicBezTo>
                    <a:pt x="1" y="172"/>
                    <a:pt x="127" y="200"/>
                    <a:pt x="248" y="200"/>
                  </a:cubicBezTo>
                  <a:cubicBezTo>
                    <a:pt x="363" y="200"/>
                    <a:pt x="474" y="175"/>
                    <a:pt x="474" y="122"/>
                  </a:cubicBezTo>
                  <a:cubicBezTo>
                    <a:pt x="474" y="57"/>
                    <a:pt x="367" y="2"/>
                    <a:pt x="260" y="2"/>
                  </a:cubicBezTo>
                  <a:cubicBezTo>
                    <a:pt x="251" y="1"/>
                    <a:pt x="243" y="1"/>
                    <a:pt x="234"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3475;p77"/>
            <p:cNvSpPr/>
            <p:nvPr/>
          </p:nvSpPr>
          <p:spPr>
            <a:xfrm>
              <a:off x="3701099" y="1920453"/>
              <a:ext cx="78370" cy="28148"/>
            </a:xfrm>
            <a:custGeom>
              <a:avLst/>
              <a:gdLst/>
              <a:ahLst/>
              <a:cxnLst/>
              <a:rect l="l" t="t" r="r" b="b"/>
              <a:pathLst>
                <a:path w="529" h="190" extrusionOk="0">
                  <a:moveTo>
                    <a:pt x="280" y="1"/>
                  </a:moveTo>
                  <a:cubicBezTo>
                    <a:pt x="160" y="1"/>
                    <a:pt x="35" y="58"/>
                    <a:pt x="1" y="167"/>
                  </a:cubicBezTo>
                  <a:lnTo>
                    <a:pt x="14" y="167"/>
                  </a:lnTo>
                  <a:cubicBezTo>
                    <a:pt x="95" y="112"/>
                    <a:pt x="163" y="44"/>
                    <a:pt x="270" y="44"/>
                  </a:cubicBezTo>
                  <a:cubicBezTo>
                    <a:pt x="380" y="44"/>
                    <a:pt x="432" y="99"/>
                    <a:pt x="500" y="180"/>
                  </a:cubicBezTo>
                  <a:cubicBezTo>
                    <a:pt x="506" y="186"/>
                    <a:pt x="514" y="190"/>
                    <a:pt x="519" y="190"/>
                  </a:cubicBezTo>
                  <a:cubicBezTo>
                    <a:pt x="525" y="190"/>
                    <a:pt x="529" y="186"/>
                    <a:pt x="529" y="180"/>
                  </a:cubicBezTo>
                  <a:cubicBezTo>
                    <a:pt x="514" y="58"/>
                    <a:pt x="399" y="1"/>
                    <a:pt x="280"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3476;p77"/>
            <p:cNvSpPr/>
            <p:nvPr/>
          </p:nvSpPr>
          <p:spPr>
            <a:xfrm>
              <a:off x="3680951" y="1977194"/>
              <a:ext cx="165184" cy="45185"/>
            </a:xfrm>
            <a:custGeom>
              <a:avLst/>
              <a:gdLst/>
              <a:ahLst/>
              <a:cxnLst/>
              <a:rect l="l" t="t" r="r" b="b"/>
              <a:pathLst>
                <a:path w="1115" h="305" extrusionOk="0">
                  <a:moveTo>
                    <a:pt x="1069" y="0"/>
                  </a:moveTo>
                  <a:cubicBezTo>
                    <a:pt x="1060" y="0"/>
                    <a:pt x="1049" y="3"/>
                    <a:pt x="1041" y="11"/>
                  </a:cubicBezTo>
                  <a:cubicBezTo>
                    <a:pt x="891" y="179"/>
                    <a:pt x="659" y="253"/>
                    <a:pt x="430" y="253"/>
                  </a:cubicBezTo>
                  <a:cubicBezTo>
                    <a:pt x="289" y="253"/>
                    <a:pt x="149" y="225"/>
                    <a:pt x="30" y="173"/>
                  </a:cubicBezTo>
                  <a:cubicBezTo>
                    <a:pt x="1" y="173"/>
                    <a:pt x="1" y="202"/>
                    <a:pt x="17" y="202"/>
                  </a:cubicBezTo>
                  <a:cubicBezTo>
                    <a:pt x="131" y="271"/>
                    <a:pt x="275" y="304"/>
                    <a:pt x="424" y="304"/>
                  </a:cubicBezTo>
                  <a:cubicBezTo>
                    <a:pt x="677" y="304"/>
                    <a:pt x="943" y="209"/>
                    <a:pt x="1096" y="40"/>
                  </a:cubicBezTo>
                  <a:cubicBezTo>
                    <a:pt x="1114" y="19"/>
                    <a:pt x="1093" y="0"/>
                    <a:pt x="1069" y="0"/>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3477;p77"/>
            <p:cNvSpPr/>
            <p:nvPr/>
          </p:nvSpPr>
          <p:spPr>
            <a:xfrm>
              <a:off x="3829247" y="1964750"/>
              <a:ext cx="29926" cy="22815"/>
            </a:xfrm>
            <a:custGeom>
              <a:avLst/>
              <a:gdLst/>
              <a:ahLst/>
              <a:cxnLst/>
              <a:rect l="l" t="t" r="r" b="b"/>
              <a:pathLst>
                <a:path w="202" h="154" extrusionOk="0">
                  <a:moveTo>
                    <a:pt x="40" y="1"/>
                  </a:moveTo>
                  <a:lnTo>
                    <a:pt x="40" y="1"/>
                  </a:lnTo>
                  <a:cubicBezTo>
                    <a:pt x="1" y="43"/>
                    <a:pt x="40" y="95"/>
                    <a:pt x="69" y="111"/>
                  </a:cubicBezTo>
                  <a:cubicBezTo>
                    <a:pt x="90" y="132"/>
                    <a:pt x="120" y="153"/>
                    <a:pt x="153" y="153"/>
                  </a:cubicBezTo>
                  <a:cubicBezTo>
                    <a:pt x="161" y="153"/>
                    <a:pt x="168" y="152"/>
                    <a:pt x="176" y="150"/>
                  </a:cubicBezTo>
                  <a:cubicBezTo>
                    <a:pt x="189" y="150"/>
                    <a:pt x="202" y="137"/>
                    <a:pt x="189" y="124"/>
                  </a:cubicBezTo>
                  <a:cubicBezTo>
                    <a:pt x="182" y="117"/>
                    <a:pt x="173" y="117"/>
                    <a:pt x="163" y="117"/>
                  </a:cubicBezTo>
                  <a:cubicBezTo>
                    <a:pt x="152" y="117"/>
                    <a:pt x="142" y="117"/>
                    <a:pt x="134" y="111"/>
                  </a:cubicBezTo>
                  <a:cubicBezTo>
                    <a:pt x="82" y="95"/>
                    <a:pt x="69" y="56"/>
                    <a:pt x="53" y="14"/>
                  </a:cubicBezTo>
                  <a:lnTo>
                    <a:pt x="40" y="1"/>
                  </a:ln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3478;p77"/>
            <p:cNvSpPr/>
            <p:nvPr/>
          </p:nvSpPr>
          <p:spPr>
            <a:xfrm>
              <a:off x="3797395" y="1768897"/>
              <a:ext cx="181777" cy="144296"/>
            </a:xfrm>
            <a:custGeom>
              <a:avLst/>
              <a:gdLst/>
              <a:ahLst/>
              <a:cxnLst/>
              <a:rect l="l" t="t" r="r" b="b"/>
              <a:pathLst>
                <a:path w="1227" h="974" extrusionOk="0">
                  <a:moveTo>
                    <a:pt x="621" y="1"/>
                  </a:moveTo>
                  <a:cubicBezTo>
                    <a:pt x="430" y="1"/>
                    <a:pt x="174" y="108"/>
                    <a:pt x="93" y="364"/>
                  </a:cubicBezTo>
                  <a:cubicBezTo>
                    <a:pt x="1" y="669"/>
                    <a:pt x="195" y="973"/>
                    <a:pt x="596" y="973"/>
                  </a:cubicBezTo>
                  <a:cubicBezTo>
                    <a:pt x="604" y="973"/>
                    <a:pt x="613" y="973"/>
                    <a:pt x="621" y="973"/>
                  </a:cubicBezTo>
                  <a:cubicBezTo>
                    <a:pt x="1065" y="947"/>
                    <a:pt x="1227" y="688"/>
                    <a:pt x="1175" y="432"/>
                  </a:cubicBezTo>
                  <a:cubicBezTo>
                    <a:pt x="1133" y="163"/>
                    <a:pt x="932" y="1"/>
                    <a:pt x="6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3479;p77"/>
            <p:cNvSpPr/>
            <p:nvPr/>
          </p:nvSpPr>
          <p:spPr>
            <a:xfrm>
              <a:off x="3809099" y="1760305"/>
              <a:ext cx="178221" cy="88296"/>
            </a:xfrm>
            <a:custGeom>
              <a:avLst/>
              <a:gdLst/>
              <a:ahLst/>
              <a:cxnLst/>
              <a:rect l="l" t="t" r="r" b="b"/>
              <a:pathLst>
                <a:path w="1203" h="596" extrusionOk="0">
                  <a:moveTo>
                    <a:pt x="555" y="1"/>
                  </a:moveTo>
                  <a:cubicBezTo>
                    <a:pt x="436" y="1"/>
                    <a:pt x="306" y="30"/>
                    <a:pt x="205" y="98"/>
                  </a:cubicBezTo>
                  <a:cubicBezTo>
                    <a:pt x="69" y="195"/>
                    <a:pt x="27" y="315"/>
                    <a:pt x="1" y="477"/>
                  </a:cubicBezTo>
                  <a:cubicBezTo>
                    <a:pt x="1" y="477"/>
                    <a:pt x="1" y="483"/>
                    <a:pt x="5" y="483"/>
                  </a:cubicBezTo>
                  <a:cubicBezTo>
                    <a:pt x="7" y="483"/>
                    <a:pt x="10" y="481"/>
                    <a:pt x="14" y="477"/>
                  </a:cubicBezTo>
                  <a:cubicBezTo>
                    <a:pt x="86" y="250"/>
                    <a:pt x="318" y="107"/>
                    <a:pt x="548" y="107"/>
                  </a:cubicBezTo>
                  <a:cubicBezTo>
                    <a:pt x="578" y="107"/>
                    <a:pt x="607" y="109"/>
                    <a:pt x="636" y="114"/>
                  </a:cubicBezTo>
                  <a:cubicBezTo>
                    <a:pt x="743" y="140"/>
                    <a:pt x="853" y="195"/>
                    <a:pt x="934" y="276"/>
                  </a:cubicBezTo>
                  <a:cubicBezTo>
                    <a:pt x="999" y="370"/>
                    <a:pt x="1015" y="490"/>
                    <a:pt x="1080" y="584"/>
                  </a:cubicBezTo>
                  <a:cubicBezTo>
                    <a:pt x="1088" y="592"/>
                    <a:pt x="1102" y="596"/>
                    <a:pt x="1113" y="596"/>
                  </a:cubicBezTo>
                  <a:cubicBezTo>
                    <a:pt x="1125" y="596"/>
                    <a:pt x="1135" y="592"/>
                    <a:pt x="1135" y="584"/>
                  </a:cubicBezTo>
                  <a:cubicBezTo>
                    <a:pt x="1203" y="451"/>
                    <a:pt x="1109" y="276"/>
                    <a:pt x="1015" y="179"/>
                  </a:cubicBezTo>
                  <a:cubicBezTo>
                    <a:pt x="905" y="85"/>
                    <a:pt x="756" y="17"/>
                    <a:pt x="623" y="4"/>
                  </a:cubicBezTo>
                  <a:cubicBezTo>
                    <a:pt x="601" y="2"/>
                    <a:pt x="578" y="1"/>
                    <a:pt x="55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3480;p77"/>
            <p:cNvSpPr/>
            <p:nvPr/>
          </p:nvSpPr>
          <p:spPr>
            <a:xfrm>
              <a:off x="3815321" y="1792897"/>
              <a:ext cx="122074" cy="120148"/>
            </a:xfrm>
            <a:custGeom>
              <a:avLst/>
              <a:gdLst/>
              <a:ahLst/>
              <a:cxnLst/>
              <a:rect l="l" t="t" r="r" b="b"/>
              <a:pathLst>
                <a:path w="824" h="811" extrusionOk="0">
                  <a:moveTo>
                    <a:pt x="406" y="1"/>
                  </a:moveTo>
                  <a:cubicBezTo>
                    <a:pt x="189" y="1"/>
                    <a:pt x="1" y="176"/>
                    <a:pt x="1" y="406"/>
                  </a:cubicBezTo>
                  <a:cubicBezTo>
                    <a:pt x="1" y="623"/>
                    <a:pt x="189" y="811"/>
                    <a:pt x="406" y="811"/>
                  </a:cubicBezTo>
                  <a:cubicBezTo>
                    <a:pt x="633" y="811"/>
                    <a:pt x="824" y="623"/>
                    <a:pt x="824" y="406"/>
                  </a:cubicBezTo>
                  <a:cubicBezTo>
                    <a:pt x="824" y="176"/>
                    <a:pt x="633" y="1"/>
                    <a:pt x="406"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3481;p77"/>
            <p:cNvSpPr/>
            <p:nvPr/>
          </p:nvSpPr>
          <p:spPr>
            <a:xfrm>
              <a:off x="3829247" y="1826972"/>
              <a:ext cx="40000" cy="38074"/>
            </a:xfrm>
            <a:custGeom>
              <a:avLst/>
              <a:gdLst/>
              <a:ahLst/>
              <a:cxnLst/>
              <a:rect l="l" t="t" r="r" b="b"/>
              <a:pathLst>
                <a:path w="270" h="257" extrusionOk="0">
                  <a:moveTo>
                    <a:pt x="134" y="1"/>
                  </a:moveTo>
                  <a:cubicBezTo>
                    <a:pt x="69" y="1"/>
                    <a:pt x="1" y="69"/>
                    <a:pt x="1" y="134"/>
                  </a:cubicBezTo>
                  <a:cubicBezTo>
                    <a:pt x="1" y="202"/>
                    <a:pt x="69" y="257"/>
                    <a:pt x="134" y="257"/>
                  </a:cubicBezTo>
                  <a:cubicBezTo>
                    <a:pt x="202" y="257"/>
                    <a:pt x="270" y="202"/>
                    <a:pt x="270" y="134"/>
                  </a:cubicBezTo>
                  <a:cubicBezTo>
                    <a:pt x="270" y="69"/>
                    <a:pt x="202" y="1"/>
                    <a:pt x="1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3482;p77"/>
            <p:cNvSpPr/>
            <p:nvPr/>
          </p:nvSpPr>
          <p:spPr>
            <a:xfrm>
              <a:off x="3521099" y="1768897"/>
              <a:ext cx="181777" cy="144296"/>
            </a:xfrm>
            <a:custGeom>
              <a:avLst/>
              <a:gdLst/>
              <a:ahLst/>
              <a:cxnLst/>
              <a:rect l="l" t="t" r="r" b="b"/>
              <a:pathLst>
                <a:path w="1227" h="974" extrusionOk="0">
                  <a:moveTo>
                    <a:pt x="623" y="1"/>
                  </a:moveTo>
                  <a:cubicBezTo>
                    <a:pt x="299" y="1"/>
                    <a:pt x="108" y="163"/>
                    <a:pt x="56" y="432"/>
                  </a:cubicBezTo>
                  <a:cubicBezTo>
                    <a:pt x="1" y="688"/>
                    <a:pt x="163" y="947"/>
                    <a:pt x="623" y="973"/>
                  </a:cubicBezTo>
                  <a:cubicBezTo>
                    <a:pt x="631" y="973"/>
                    <a:pt x="640" y="973"/>
                    <a:pt x="648" y="973"/>
                  </a:cubicBezTo>
                  <a:cubicBezTo>
                    <a:pt x="1048" y="973"/>
                    <a:pt x="1227" y="669"/>
                    <a:pt x="1135" y="364"/>
                  </a:cubicBezTo>
                  <a:cubicBezTo>
                    <a:pt x="1067" y="108"/>
                    <a:pt x="798" y="1"/>
                    <a:pt x="62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3483;p77"/>
            <p:cNvSpPr/>
            <p:nvPr/>
          </p:nvSpPr>
          <p:spPr>
            <a:xfrm>
              <a:off x="3512951" y="1760749"/>
              <a:ext cx="180147" cy="88000"/>
            </a:xfrm>
            <a:custGeom>
              <a:avLst/>
              <a:gdLst/>
              <a:ahLst/>
              <a:cxnLst/>
              <a:rect l="l" t="t" r="r" b="b"/>
              <a:pathLst>
                <a:path w="1216" h="594" extrusionOk="0">
                  <a:moveTo>
                    <a:pt x="660" y="1"/>
                  </a:moveTo>
                  <a:cubicBezTo>
                    <a:pt x="600" y="1"/>
                    <a:pt x="541" y="10"/>
                    <a:pt x="487" y="30"/>
                  </a:cubicBezTo>
                  <a:cubicBezTo>
                    <a:pt x="367" y="56"/>
                    <a:pt x="260" y="124"/>
                    <a:pt x="179" y="205"/>
                  </a:cubicBezTo>
                  <a:cubicBezTo>
                    <a:pt x="111" y="299"/>
                    <a:pt x="1" y="461"/>
                    <a:pt x="69" y="568"/>
                  </a:cubicBezTo>
                  <a:cubicBezTo>
                    <a:pt x="78" y="577"/>
                    <a:pt x="100" y="593"/>
                    <a:pt x="118" y="593"/>
                  </a:cubicBezTo>
                  <a:cubicBezTo>
                    <a:pt x="126" y="593"/>
                    <a:pt x="133" y="590"/>
                    <a:pt x="137" y="581"/>
                  </a:cubicBezTo>
                  <a:cubicBezTo>
                    <a:pt x="179" y="500"/>
                    <a:pt x="192" y="419"/>
                    <a:pt x="244" y="338"/>
                  </a:cubicBezTo>
                  <a:cubicBezTo>
                    <a:pt x="299" y="244"/>
                    <a:pt x="367" y="192"/>
                    <a:pt x="461" y="150"/>
                  </a:cubicBezTo>
                  <a:cubicBezTo>
                    <a:pt x="529" y="121"/>
                    <a:pt x="601" y="108"/>
                    <a:pt x="673" y="108"/>
                  </a:cubicBezTo>
                  <a:cubicBezTo>
                    <a:pt x="903" y="108"/>
                    <a:pt x="1131" y="247"/>
                    <a:pt x="1203" y="474"/>
                  </a:cubicBezTo>
                  <a:cubicBezTo>
                    <a:pt x="1203" y="478"/>
                    <a:pt x="1204" y="479"/>
                    <a:pt x="1206" y="479"/>
                  </a:cubicBezTo>
                  <a:cubicBezTo>
                    <a:pt x="1209" y="479"/>
                    <a:pt x="1216" y="470"/>
                    <a:pt x="1216" y="461"/>
                  </a:cubicBezTo>
                  <a:cubicBezTo>
                    <a:pt x="1190" y="299"/>
                    <a:pt x="1122" y="163"/>
                    <a:pt x="960" y="82"/>
                  </a:cubicBezTo>
                  <a:cubicBezTo>
                    <a:pt x="875" y="30"/>
                    <a:pt x="766" y="1"/>
                    <a:pt x="660"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3484;p77"/>
            <p:cNvSpPr/>
            <p:nvPr/>
          </p:nvSpPr>
          <p:spPr>
            <a:xfrm>
              <a:off x="3565247" y="1792897"/>
              <a:ext cx="120148" cy="120148"/>
            </a:xfrm>
            <a:custGeom>
              <a:avLst/>
              <a:gdLst/>
              <a:ahLst/>
              <a:cxnLst/>
              <a:rect l="l" t="t" r="r" b="b"/>
              <a:pathLst>
                <a:path w="811" h="811" extrusionOk="0">
                  <a:moveTo>
                    <a:pt x="406" y="1"/>
                  </a:moveTo>
                  <a:cubicBezTo>
                    <a:pt x="176" y="1"/>
                    <a:pt x="1" y="176"/>
                    <a:pt x="1" y="406"/>
                  </a:cubicBezTo>
                  <a:cubicBezTo>
                    <a:pt x="1" y="623"/>
                    <a:pt x="176" y="811"/>
                    <a:pt x="406" y="811"/>
                  </a:cubicBezTo>
                  <a:cubicBezTo>
                    <a:pt x="636" y="811"/>
                    <a:pt x="811" y="623"/>
                    <a:pt x="811" y="406"/>
                  </a:cubicBezTo>
                  <a:cubicBezTo>
                    <a:pt x="811" y="176"/>
                    <a:pt x="636" y="1"/>
                    <a:pt x="406"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3485;p77"/>
            <p:cNvSpPr/>
            <p:nvPr/>
          </p:nvSpPr>
          <p:spPr>
            <a:xfrm>
              <a:off x="3577247" y="1826972"/>
              <a:ext cx="38074" cy="38074"/>
            </a:xfrm>
            <a:custGeom>
              <a:avLst/>
              <a:gdLst/>
              <a:ahLst/>
              <a:cxnLst/>
              <a:rect l="l" t="t" r="r" b="b"/>
              <a:pathLst>
                <a:path w="257" h="257" extrusionOk="0">
                  <a:moveTo>
                    <a:pt x="134" y="1"/>
                  </a:moveTo>
                  <a:cubicBezTo>
                    <a:pt x="53" y="1"/>
                    <a:pt x="1" y="69"/>
                    <a:pt x="1" y="134"/>
                  </a:cubicBezTo>
                  <a:cubicBezTo>
                    <a:pt x="1" y="202"/>
                    <a:pt x="53" y="257"/>
                    <a:pt x="134" y="257"/>
                  </a:cubicBezTo>
                  <a:cubicBezTo>
                    <a:pt x="202" y="257"/>
                    <a:pt x="257" y="202"/>
                    <a:pt x="257" y="134"/>
                  </a:cubicBezTo>
                  <a:cubicBezTo>
                    <a:pt x="257" y="69"/>
                    <a:pt x="202" y="1"/>
                    <a:pt x="1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3486;p77"/>
            <p:cNvSpPr/>
            <p:nvPr/>
          </p:nvSpPr>
          <p:spPr>
            <a:xfrm>
              <a:off x="3843173" y="1690379"/>
              <a:ext cx="101925" cy="52296"/>
            </a:xfrm>
            <a:custGeom>
              <a:avLst/>
              <a:gdLst/>
              <a:ahLst/>
              <a:cxnLst/>
              <a:rect l="l" t="t" r="r" b="b"/>
              <a:pathLst>
                <a:path w="688" h="353" extrusionOk="0">
                  <a:moveTo>
                    <a:pt x="166" y="0"/>
                  </a:moveTo>
                  <a:cubicBezTo>
                    <a:pt x="151" y="0"/>
                    <a:pt x="136" y="1"/>
                    <a:pt x="121" y="3"/>
                  </a:cubicBezTo>
                  <a:cubicBezTo>
                    <a:pt x="95" y="3"/>
                    <a:pt x="82" y="3"/>
                    <a:pt x="56" y="19"/>
                  </a:cubicBezTo>
                  <a:cubicBezTo>
                    <a:pt x="27" y="32"/>
                    <a:pt x="14" y="58"/>
                    <a:pt x="14" y="84"/>
                  </a:cubicBezTo>
                  <a:cubicBezTo>
                    <a:pt x="1" y="139"/>
                    <a:pt x="56" y="165"/>
                    <a:pt x="95" y="181"/>
                  </a:cubicBezTo>
                  <a:cubicBezTo>
                    <a:pt x="137" y="181"/>
                    <a:pt x="176" y="181"/>
                    <a:pt x="202" y="194"/>
                  </a:cubicBezTo>
                  <a:cubicBezTo>
                    <a:pt x="231" y="194"/>
                    <a:pt x="257" y="194"/>
                    <a:pt x="283" y="207"/>
                  </a:cubicBezTo>
                  <a:cubicBezTo>
                    <a:pt x="380" y="220"/>
                    <a:pt x="461" y="262"/>
                    <a:pt x="542" y="301"/>
                  </a:cubicBezTo>
                  <a:cubicBezTo>
                    <a:pt x="568" y="314"/>
                    <a:pt x="594" y="343"/>
                    <a:pt x="636" y="343"/>
                  </a:cubicBezTo>
                  <a:cubicBezTo>
                    <a:pt x="642" y="349"/>
                    <a:pt x="652" y="353"/>
                    <a:pt x="660" y="353"/>
                  </a:cubicBezTo>
                  <a:cubicBezTo>
                    <a:pt x="668" y="353"/>
                    <a:pt x="675" y="349"/>
                    <a:pt x="675" y="343"/>
                  </a:cubicBezTo>
                  <a:cubicBezTo>
                    <a:pt x="675" y="327"/>
                    <a:pt x="688" y="314"/>
                    <a:pt x="675" y="314"/>
                  </a:cubicBezTo>
                  <a:cubicBezTo>
                    <a:pt x="675" y="262"/>
                    <a:pt x="649" y="233"/>
                    <a:pt x="623" y="194"/>
                  </a:cubicBezTo>
                  <a:cubicBezTo>
                    <a:pt x="568" y="152"/>
                    <a:pt x="526" y="113"/>
                    <a:pt x="474" y="84"/>
                  </a:cubicBezTo>
                  <a:cubicBezTo>
                    <a:pt x="377" y="38"/>
                    <a:pt x="273" y="0"/>
                    <a:pt x="166" y="0"/>
                  </a:cubicBezTo>
                  <a:close/>
                </a:path>
              </a:pathLst>
            </a:custGeom>
            <a:solidFill>
              <a:srgbClr val="7A41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3487;p77"/>
            <p:cNvSpPr/>
            <p:nvPr/>
          </p:nvSpPr>
          <p:spPr>
            <a:xfrm>
              <a:off x="3555173" y="1690230"/>
              <a:ext cx="101925" cy="46666"/>
            </a:xfrm>
            <a:custGeom>
              <a:avLst/>
              <a:gdLst/>
              <a:ahLst/>
              <a:cxnLst/>
              <a:rect l="l" t="t" r="r" b="b"/>
              <a:pathLst>
                <a:path w="688" h="315" extrusionOk="0">
                  <a:moveTo>
                    <a:pt x="535" y="1"/>
                  </a:moveTo>
                  <a:cubicBezTo>
                    <a:pt x="434" y="1"/>
                    <a:pt x="333" y="26"/>
                    <a:pt x="244" y="59"/>
                  </a:cubicBezTo>
                  <a:cubicBezTo>
                    <a:pt x="189" y="85"/>
                    <a:pt x="121" y="127"/>
                    <a:pt x="82" y="166"/>
                  </a:cubicBezTo>
                  <a:cubicBezTo>
                    <a:pt x="56" y="195"/>
                    <a:pt x="27" y="221"/>
                    <a:pt x="14" y="276"/>
                  </a:cubicBezTo>
                  <a:cubicBezTo>
                    <a:pt x="1" y="276"/>
                    <a:pt x="14" y="289"/>
                    <a:pt x="14" y="302"/>
                  </a:cubicBezTo>
                  <a:cubicBezTo>
                    <a:pt x="14" y="315"/>
                    <a:pt x="40" y="315"/>
                    <a:pt x="56" y="315"/>
                  </a:cubicBezTo>
                  <a:cubicBezTo>
                    <a:pt x="95" y="302"/>
                    <a:pt x="121" y="289"/>
                    <a:pt x="150" y="276"/>
                  </a:cubicBezTo>
                  <a:cubicBezTo>
                    <a:pt x="231" y="234"/>
                    <a:pt x="325" y="208"/>
                    <a:pt x="406" y="195"/>
                  </a:cubicBezTo>
                  <a:lnTo>
                    <a:pt x="487" y="195"/>
                  </a:lnTo>
                  <a:cubicBezTo>
                    <a:pt x="526" y="182"/>
                    <a:pt x="568" y="182"/>
                    <a:pt x="594" y="182"/>
                  </a:cubicBezTo>
                  <a:cubicBezTo>
                    <a:pt x="649" y="182"/>
                    <a:pt x="688" y="153"/>
                    <a:pt x="688" y="101"/>
                  </a:cubicBezTo>
                  <a:cubicBezTo>
                    <a:pt x="688" y="72"/>
                    <a:pt x="675" y="46"/>
                    <a:pt x="649" y="33"/>
                  </a:cubicBezTo>
                  <a:cubicBezTo>
                    <a:pt x="636" y="20"/>
                    <a:pt x="607" y="4"/>
                    <a:pt x="594" y="4"/>
                  </a:cubicBezTo>
                  <a:cubicBezTo>
                    <a:pt x="574" y="2"/>
                    <a:pt x="554" y="1"/>
                    <a:pt x="535" y="1"/>
                  </a:cubicBezTo>
                  <a:close/>
                </a:path>
              </a:pathLst>
            </a:custGeom>
            <a:solidFill>
              <a:srgbClr val="7A41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3488;p77"/>
            <p:cNvSpPr/>
            <p:nvPr/>
          </p:nvSpPr>
          <p:spPr>
            <a:xfrm>
              <a:off x="4021247" y="1740305"/>
              <a:ext cx="147999" cy="191703"/>
            </a:xfrm>
            <a:custGeom>
              <a:avLst/>
              <a:gdLst/>
              <a:ahLst/>
              <a:cxnLst/>
              <a:rect l="l" t="t" r="r" b="b"/>
              <a:pathLst>
                <a:path w="999" h="1294" extrusionOk="0">
                  <a:moveTo>
                    <a:pt x="464" y="1"/>
                  </a:moveTo>
                  <a:cubicBezTo>
                    <a:pt x="228" y="1"/>
                    <a:pt x="44" y="214"/>
                    <a:pt x="1" y="369"/>
                  </a:cubicBezTo>
                  <a:lnTo>
                    <a:pt x="27" y="1166"/>
                  </a:lnTo>
                  <a:cubicBezTo>
                    <a:pt x="85" y="1253"/>
                    <a:pt x="183" y="1293"/>
                    <a:pt x="292" y="1293"/>
                  </a:cubicBezTo>
                  <a:cubicBezTo>
                    <a:pt x="488" y="1293"/>
                    <a:pt x="720" y="1165"/>
                    <a:pt x="824" y="949"/>
                  </a:cubicBezTo>
                  <a:cubicBezTo>
                    <a:pt x="999" y="599"/>
                    <a:pt x="918" y="152"/>
                    <a:pt x="620" y="32"/>
                  </a:cubicBezTo>
                  <a:cubicBezTo>
                    <a:pt x="566" y="10"/>
                    <a:pt x="514" y="1"/>
                    <a:pt x="464"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3489;p77"/>
            <p:cNvSpPr/>
            <p:nvPr/>
          </p:nvSpPr>
          <p:spPr>
            <a:xfrm>
              <a:off x="4016951" y="1797786"/>
              <a:ext cx="120444" cy="74222"/>
            </a:xfrm>
            <a:custGeom>
              <a:avLst/>
              <a:gdLst/>
              <a:ahLst/>
              <a:cxnLst/>
              <a:rect l="l" t="t" r="r" b="b"/>
              <a:pathLst>
                <a:path w="813" h="501" extrusionOk="0">
                  <a:moveTo>
                    <a:pt x="367" y="0"/>
                  </a:moveTo>
                  <a:cubicBezTo>
                    <a:pt x="212" y="0"/>
                    <a:pt x="56" y="69"/>
                    <a:pt x="1" y="224"/>
                  </a:cubicBezTo>
                  <a:cubicBezTo>
                    <a:pt x="1" y="234"/>
                    <a:pt x="11" y="255"/>
                    <a:pt x="22" y="255"/>
                  </a:cubicBezTo>
                  <a:cubicBezTo>
                    <a:pt x="24" y="255"/>
                    <a:pt x="27" y="253"/>
                    <a:pt x="30" y="250"/>
                  </a:cubicBezTo>
                  <a:cubicBezTo>
                    <a:pt x="82" y="211"/>
                    <a:pt x="124" y="156"/>
                    <a:pt x="192" y="130"/>
                  </a:cubicBezTo>
                  <a:cubicBezTo>
                    <a:pt x="243" y="98"/>
                    <a:pt x="293" y="83"/>
                    <a:pt x="343" y="83"/>
                  </a:cubicBezTo>
                  <a:cubicBezTo>
                    <a:pt x="360" y="83"/>
                    <a:pt x="376" y="85"/>
                    <a:pt x="393" y="88"/>
                  </a:cubicBezTo>
                  <a:cubicBezTo>
                    <a:pt x="435" y="130"/>
                    <a:pt x="461" y="169"/>
                    <a:pt x="448" y="237"/>
                  </a:cubicBezTo>
                  <a:cubicBezTo>
                    <a:pt x="448" y="305"/>
                    <a:pt x="422" y="373"/>
                    <a:pt x="380" y="412"/>
                  </a:cubicBezTo>
                  <a:cubicBezTo>
                    <a:pt x="341" y="454"/>
                    <a:pt x="299" y="467"/>
                    <a:pt x="260" y="480"/>
                  </a:cubicBezTo>
                  <a:lnTo>
                    <a:pt x="244" y="493"/>
                  </a:lnTo>
                  <a:cubicBezTo>
                    <a:pt x="262" y="498"/>
                    <a:pt x="280" y="500"/>
                    <a:pt x="297" y="500"/>
                  </a:cubicBezTo>
                  <a:cubicBezTo>
                    <a:pt x="471" y="500"/>
                    <a:pt x="578" y="264"/>
                    <a:pt x="516" y="117"/>
                  </a:cubicBezTo>
                  <a:lnTo>
                    <a:pt x="516" y="117"/>
                  </a:lnTo>
                  <a:cubicBezTo>
                    <a:pt x="623" y="169"/>
                    <a:pt x="717" y="250"/>
                    <a:pt x="717" y="386"/>
                  </a:cubicBezTo>
                  <a:cubicBezTo>
                    <a:pt x="813" y="146"/>
                    <a:pt x="592" y="0"/>
                    <a:pt x="367" y="0"/>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3490;p77"/>
            <p:cNvSpPr/>
            <p:nvPr/>
          </p:nvSpPr>
          <p:spPr>
            <a:xfrm>
              <a:off x="4003025" y="1742971"/>
              <a:ext cx="76444" cy="102814"/>
            </a:xfrm>
            <a:custGeom>
              <a:avLst/>
              <a:gdLst/>
              <a:ahLst/>
              <a:cxnLst/>
              <a:rect l="l" t="t" r="r" b="b"/>
              <a:pathLst>
                <a:path w="516" h="694" extrusionOk="0">
                  <a:moveTo>
                    <a:pt x="516" y="1"/>
                  </a:moveTo>
                  <a:lnTo>
                    <a:pt x="56" y="14"/>
                  </a:lnTo>
                  <a:cubicBezTo>
                    <a:pt x="82" y="150"/>
                    <a:pt x="1" y="581"/>
                    <a:pt x="56" y="675"/>
                  </a:cubicBezTo>
                  <a:cubicBezTo>
                    <a:pt x="63" y="687"/>
                    <a:pt x="75" y="693"/>
                    <a:pt x="91" y="693"/>
                  </a:cubicBezTo>
                  <a:cubicBezTo>
                    <a:pt x="196" y="693"/>
                    <a:pt x="457" y="434"/>
                    <a:pt x="516" y="1"/>
                  </a:cubicBezTo>
                  <a:close/>
                </a:path>
              </a:pathLst>
            </a:custGeom>
            <a:solidFill>
              <a:srgbClr val="AA5E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3491;p77"/>
            <p:cNvSpPr/>
            <p:nvPr/>
          </p:nvSpPr>
          <p:spPr>
            <a:xfrm>
              <a:off x="3589247" y="2162972"/>
              <a:ext cx="396146" cy="425924"/>
            </a:xfrm>
            <a:custGeom>
              <a:avLst/>
              <a:gdLst/>
              <a:ahLst/>
              <a:cxnLst/>
              <a:rect l="l" t="t" r="r" b="b"/>
              <a:pathLst>
                <a:path w="2674" h="2875" extrusionOk="0">
                  <a:moveTo>
                    <a:pt x="798" y="1"/>
                  </a:moveTo>
                  <a:cubicBezTo>
                    <a:pt x="730" y="189"/>
                    <a:pt x="513" y="406"/>
                    <a:pt x="325" y="1012"/>
                  </a:cubicBezTo>
                  <a:cubicBezTo>
                    <a:pt x="82" y="1822"/>
                    <a:pt x="1" y="2269"/>
                    <a:pt x="1" y="2700"/>
                  </a:cubicBezTo>
                  <a:cubicBezTo>
                    <a:pt x="1" y="2700"/>
                    <a:pt x="526" y="2875"/>
                    <a:pt x="1336" y="2875"/>
                  </a:cubicBezTo>
                  <a:cubicBezTo>
                    <a:pt x="2146" y="2875"/>
                    <a:pt x="2674" y="2700"/>
                    <a:pt x="2674" y="2700"/>
                  </a:cubicBezTo>
                  <a:cubicBezTo>
                    <a:pt x="2674" y="2256"/>
                    <a:pt x="2593" y="1822"/>
                    <a:pt x="2350" y="1012"/>
                  </a:cubicBezTo>
                  <a:cubicBezTo>
                    <a:pt x="2159" y="406"/>
                    <a:pt x="1945" y="189"/>
                    <a:pt x="1877" y="1"/>
                  </a:cubicBezTo>
                  <a:cubicBezTo>
                    <a:pt x="1864" y="1"/>
                    <a:pt x="1783" y="231"/>
                    <a:pt x="1336" y="231"/>
                  </a:cubicBezTo>
                  <a:cubicBezTo>
                    <a:pt x="892" y="231"/>
                    <a:pt x="798" y="1"/>
                    <a:pt x="798"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8" name="Google Shape;3492;p77"/>
          <p:cNvGrpSpPr/>
          <p:nvPr/>
        </p:nvGrpSpPr>
        <p:grpSpPr>
          <a:xfrm>
            <a:off x="6210451" y="4877176"/>
            <a:ext cx="952919" cy="1772533"/>
            <a:chOff x="4613100" y="3115123"/>
            <a:chExt cx="771999" cy="1436003"/>
          </a:xfrm>
        </p:grpSpPr>
        <p:sp>
          <p:nvSpPr>
            <p:cNvPr id="229" name="Google Shape;3493;p77"/>
            <p:cNvSpPr/>
            <p:nvPr/>
          </p:nvSpPr>
          <p:spPr>
            <a:xfrm>
              <a:off x="4801248" y="3769050"/>
              <a:ext cx="396146" cy="509924"/>
            </a:xfrm>
            <a:custGeom>
              <a:avLst/>
              <a:gdLst/>
              <a:ahLst/>
              <a:cxnLst/>
              <a:rect l="l" t="t" r="r" b="b"/>
              <a:pathLst>
                <a:path w="2674" h="3442" extrusionOk="0">
                  <a:moveTo>
                    <a:pt x="850" y="1"/>
                  </a:moveTo>
                  <a:cubicBezTo>
                    <a:pt x="850" y="1"/>
                    <a:pt x="850" y="257"/>
                    <a:pt x="824" y="471"/>
                  </a:cubicBezTo>
                  <a:cubicBezTo>
                    <a:pt x="811" y="701"/>
                    <a:pt x="539" y="876"/>
                    <a:pt x="325" y="1579"/>
                  </a:cubicBezTo>
                  <a:cubicBezTo>
                    <a:pt x="82" y="2389"/>
                    <a:pt x="1" y="3280"/>
                    <a:pt x="1" y="3280"/>
                  </a:cubicBezTo>
                  <a:cubicBezTo>
                    <a:pt x="1" y="3280"/>
                    <a:pt x="526" y="3442"/>
                    <a:pt x="1336" y="3442"/>
                  </a:cubicBezTo>
                  <a:cubicBezTo>
                    <a:pt x="2146" y="3442"/>
                    <a:pt x="2674" y="3280"/>
                    <a:pt x="2674" y="3280"/>
                  </a:cubicBezTo>
                  <a:cubicBezTo>
                    <a:pt x="2674" y="3280"/>
                    <a:pt x="2593" y="2389"/>
                    <a:pt x="2350" y="1579"/>
                  </a:cubicBezTo>
                  <a:cubicBezTo>
                    <a:pt x="2133" y="876"/>
                    <a:pt x="1864" y="701"/>
                    <a:pt x="1851" y="471"/>
                  </a:cubicBezTo>
                  <a:cubicBezTo>
                    <a:pt x="1835" y="257"/>
                    <a:pt x="1822" y="1"/>
                    <a:pt x="1822"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3494;p77"/>
            <p:cNvSpPr/>
            <p:nvPr/>
          </p:nvSpPr>
          <p:spPr>
            <a:xfrm>
              <a:off x="4615025" y="3115123"/>
              <a:ext cx="720145" cy="609923"/>
            </a:xfrm>
            <a:custGeom>
              <a:avLst/>
              <a:gdLst/>
              <a:ahLst/>
              <a:cxnLst/>
              <a:rect l="l" t="t" r="r" b="b"/>
              <a:pathLst>
                <a:path w="4861" h="4117" extrusionOk="0">
                  <a:moveTo>
                    <a:pt x="2441" y="0"/>
                  </a:moveTo>
                  <a:cubicBezTo>
                    <a:pt x="1968" y="0"/>
                    <a:pt x="1474" y="104"/>
                    <a:pt x="1083" y="404"/>
                  </a:cubicBezTo>
                  <a:cubicBezTo>
                    <a:pt x="1" y="1240"/>
                    <a:pt x="299" y="2403"/>
                    <a:pt x="568" y="2808"/>
                  </a:cubicBezTo>
                  <a:lnTo>
                    <a:pt x="3889" y="4117"/>
                  </a:lnTo>
                  <a:cubicBezTo>
                    <a:pt x="3889" y="4117"/>
                    <a:pt x="4469" y="4075"/>
                    <a:pt x="4660" y="3346"/>
                  </a:cubicBezTo>
                  <a:cubicBezTo>
                    <a:pt x="4848" y="2617"/>
                    <a:pt x="4861" y="1956"/>
                    <a:pt x="4728" y="1564"/>
                  </a:cubicBezTo>
                  <a:cubicBezTo>
                    <a:pt x="4605" y="1175"/>
                    <a:pt x="4323" y="1094"/>
                    <a:pt x="4323" y="1094"/>
                  </a:cubicBezTo>
                  <a:cubicBezTo>
                    <a:pt x="4323" y="1094"/>
                    <a:pt x="4456" y="822"/>
                    <a:pt x="4012" y="404"/>
                  </a:cubicBezTo>
                  <a:cubicBezTo>
                    <a:pt x="3832" y="242"/>
                    <a:pt x="3161" y="0"/>
                    <a:pt x="2441"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3495;p77"/>
            <p:cNvSpPr/>
            <p:nvPr/>
          </p:nvSpPr>
          <p:spPr>
            <a:xfrm>
              <a:off x="5191026" y="3433049"/>
              <a:ext cx="100444" cy="291999"/>
            </a:xfrm>
            <a:custGeom>
              <a:avLst/>
              <a:gdLst/>
              <a:ahLst/>
              <a:cxnLst/>
              <a:rect l="l" t="t" r="r" b="b"/>
              <a:pathLst>
                <a:path w="678" h="1971" extrusionOk="0">
                  <a:moveTo>
                    <a:pt x="163" y="1"/>
                  </a:moveTo>
                  <a:lnTo>
                    <a:pt x="1" y="1971"/>
                  </a:lnTo>
                  <a:cubicBezTo>
                    <a:pt x="257" y="1783"/>
                    <a:pt x="678" y="1524"/>
                    <a:pt x="678"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3496;p77"/>
            <p:cNvSpPr/>
            <p:nvPr/>
          </p:nvSpPr>
          <p:spPr>
            <a:xfrm>
              <a:off x="4925100" y="3769050"/>
              <a:ext cx="147999" cy="62074"/>
            </a:xfrm>
            <a:custGeom>
              <a:avLst/>
              <a:gdLst/>
              <a:ahLst/>
              <a:cxnLst/>
              <a:rect l="l" t="t" r="r" b="b"/>
              <a:pathLst>
                <a:path w="999" h="419" extrusionOk="0">
                  <a:moveTo>
                    <a:pt x="14" y="1"/>
                  </a:moveTo>
                  <a:cubicBezTo>
                    <a:pt x="14" y="1"/>
                    <a:pt x="14" y="202"/>
                    <a:pt x="1" y="406"/>
                  </a:cubicBezTo>
                  <a:cubicBezTo>
                    <a:pt x="95" y="406"/>
                    <a:pt x="189" y="419"/>
                    <a:pt x="286" y="419"/>
                  </a:cubicBezTo>
                  <a:cubicBezTo>
                    <a:pt x="529" y="419"/>
                    <a:pt x="837" y="338"/>
                    <a:pt x="999" y="244"/>
                  </a:cubicBezTo>
                  <a:cubicBezTo>
                    <a:pt x="986" y="66"/>
                    <a:pt x="986" y="1"/>
                    <a:pt x="986" y="1"/>
                  </a:cubicBezTo>
                  <a:close/>
                </a:path>
              </a:pathLst>
            </a:custGeom>
            <a:solidFill>
              <a:srgbClr val="F492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3497;p77"/>
            <p:cNvSpPr/>
            <p:nvPr/>
          </p:nvSpPr>
          <p:spPr>
            <a:xfrm>
              <a:off x="4613100" y="3854087"/>
              <a:ext cx="308295" cy="354961"/>
            </a:xfrm>
            <a:custGeom>
              <a:avLst/>
              <a:gdLst/>
              <a:ahLst/>
              <a:cxnLst/>
              <a:rect l="l" t="t" r="r" b="b"/>
              <a:pathLst>
                <a:path w="2081" h="2396" extrusionOk="0">
                  <a:moveTo>
                    <a:pt x="1981" y="1"/>
                  </a:moveTo>
                  <a:cubicBezTo>
                    <a:pt x="1813" y="1"/>
                    <a:pt x="1559" y="144"/>
                    <a:pt x="1161" y="587"/>
                  </a:cubicBezTo>
                  <a:cubicBezTo>
                    <a:pt x="1015" y="749"/>
                    <a:pt x="879" y="911"/>
                    <a:pt x="743" y="1073"/>
                  </a:cubicBezTo>
                  <a:cubicBezTo>
                    <a:pt x="649" y="1193"/>
                    <a:pt x="542" y="1316"/>
                    <a:pt x="448" y="1452"/>
                  </a:cubicBezTo>
                  <a:cubicBezTo>
                    <a:pt x="406" y="1491"/>
                    <a:pt x="380" y="1546"/>
                    <a:pt x="338" y="1585"/>
                  </a:cubicBezTo>
                  <a:cubicBezTo>
                    <a:pt x="286" y="1627"/>
                    <a:pt x="218" y="1640"/>
                    <a:pt x="150" y="1653"/>
                  </a:cubicBezTo>
                  <a:cubicBezTo>
                    <a:pt x="108" y="1666"/>
                    <a:pt x="69" y="1679"/>
                    <a:pt x="43" y="1708"/>
                  </a:cubicBezTo>
                  <a:cubicBezTo>
                    <a:pt x="1" y="1734"/>
                    <a:pt x="14" y="1789"/>
                    <a:pt x="56" y="1802"/>
                  </a:cubicBezTo>
                  <a:cubicBezTo>
                    <a:pt x="73" y="1806"/>
                    <a:pt x="89" y="1808"/>
                    <a:pt x="105" y="1808"/>
                  </a:cubicBezTo>
                  <a:cubicBezTo>
                    <a:pt x="137" y="1808"/>
                    <a:pt x="168" y="1802"/>
                    <a:pt x="205" y="1802"/>
                  </a:cubicBezTo>
                  <a:lnTo>
                    <a:pt x="218" y="1815"/>
                  </a:lnTo>
                  <a:cubicBezTo>
                    <a:pt x="231" y="1828"/>
                    <a:pt x="218" y="1841"/>
                    <a:pt x="218" y="1841"/>
                  </a:cubicBezTo>
                  <a:cubicBezTo>
                    <a:pt x="189" y="1896"/>
                    <a:pt x="163" y="1909"/>
                    <a:pt x="150" y="1938"/>
                  </a:cubicBezTo>
                  <a:cubicBezTo>
                    <a:pt x="124" y="1977"/>
                    <a:pt x="43" y="2071"/>
                    <a:pt x="69" y="2126"/>
                  </a:cubicBezTo>
                  <a:cubicBezTo>
                    <a:pt x="76" y="2141"/>
                    <a:pt x="94" y="2147"/>
                    <a:pt x="113" y="2147"/>
                  </a:cubicBezTo>
                  <a:cubicBezTo>
                    <a:pt x="126" y="2147"/>
                    <a:pt x="139" y="2144"/>
                    <a:pt x="150" y="2139"/>
                  </a:cubicBezTo>
                  <a:cubicBezTo>
                    <a:pt x="176" y="2126"/>
                    <a:pt x="205" y="2113"/>
                    <a:pt x="231" y="2084"/>
                  </a:cubicBezTo>
                  <a:cubicBezTo>
                    <a:pt x="244" y="2071"/>
                    <a:pt x="257" y="2058"/>
                    <a:pt x="270" y="2045"/>
                  </a:cubicBezTo>
                  <a:cubicBezTo>
                    <a:pt x="270" y="2045"/>
                    <a:pt x="286" y="2019"/>
                    <a:pt x="312" y="2019"/>
                  </a:cubicBezTo>
                  <a:cubicBezTo>
                    <a:pt x="325" y="2032"/>
                    <a:pt x="325" y="2045"/>
                    <a:pt x="312" y="2058"/>
                  </a:cubicBezTo>
                  <a:cubicBezTo>
                    <a:pt x="312" y="2058"/>
                    <a:pt x="312" y="2071"/>
                    <a:pt x="299" y="2084"/>
                  </a:cubicBezTo>
                  <a:cubicBezTo>
                    <a:pt x="286" y="2126"/>
                    <a:pt x="257" y="2165"/>
                    <a:pt x="244" y="2207"/>
                  </a:cubicBezTo>
                  <a:cubicBezTo>
                    <a:pt x="231" y="2220"/>
                    <a:pt x="231" y="2246"/>
                    <a:pt x="231" y="2262"/>
                  </a:cubicBezTo>
                  <a:cubicBezTo>
                    <a:pt x="218" y="2275"/>
                    <a:pt x="231" y="2301"/>
                    <a:pt x="231" y="2314"/>
                  </a:cubicBezTo>
                  <a:cubicBezTo>
                    <a:pt x="244" y="2314"/>
                    <a:pt x="257" y="2314"/>
                    <a:pt x="270" y="2327"/>
                  </a:cubicBezTo>
                  <a:cubicBezTo>
                    <a:pt x="299" y="2327"/>
                    <a:pt x="325" y="2314"/>
                    <a:pt x="338" y="2301"/>
                  </a:cubicBezTo>
                  <a:cubicBezTo>
                    <a:pt x="367" y="2275"/>
                    <a:pt x="393" y="2246"/>
                    <a:pt x="406" y="2220"/>
                  </a:cubicBezTo>
                  <a:cubicBezTo>
                    <a:pt x="432" y="2194"/>
                    <a:pt x="461" y="2165"/>
                    <a:pt x="474" y="2139"/>
                  </a:cubicBezTo>
                  <a:cubicBezTo>
                    <a:pt x="487" y="2139"/>
                    <a:pt x="487" y="2126"/>
                    <a:pt x="500" y="2126"/>
                  </a:cubicBezTo>
                  <a:lnTo>
                    <a:pt x="513" y="2139"/>
                  </a:lnTo>
                  <a:lnTo>
                    <a:pt x="513" y="2165"/>
                  </a:lnTo>
                  <a:cubicBezTo>
                    <a:pt x="500" y="2194"/>
                    <a:pt x="500" y="2207"/>
                    <a:pt x="487" y="2220"/>
                  </a:cubicBezTo>
                  <a:cubicBezTo>
                    <a:pt x="487" y="2246"/>
                    <a:pt x="474" y="2262"/>
                    <a:pt x="474" y="2288"/>
                  </a:cubicBezTo>
                  <a:cubicBezTo>
                    <a:pt x="461" y="2314"/>
                    <a:pt x="461" y="2343"/>
                    <a:pt x="461" y="2356"/>
                  </a:cubicBezTo>
                  <a:cubicBezTo>
                    <a:pt x="478" y="2381"/>
                    <a:pt x="501" y="2395"/>
                    <a:pt x="526" y="2395"/>
                  </a:cubicBezTo>
                  <a:cubicBezTo>
                    <a:pt x="540" y="2395"/>
                    <a:pt x="554" y="2391"/>
                    <a:pt x="568" y="2382"/>
                  </a:cubicBezTo>
                  <a:cubicBezTo>
                    <a:pt x="594" y="2356"/>
                    <a:pt x="675" y="2207"/>
                    <a:pt x="691" y="2181"/>
                  </a:cubicBezTo>
                  <a:cubicBezTo>
                    <a:pt x="772" y="2032"/>
                    <a:pt x="866" y="1909"/>
                    <a:pt x="960" y="1776"/>
                  </a:cubicBezTo>
                  <a:cubicBezTo>
                    <a:pt x="1109" y="1572"/>
                    <a:pt x="1459" y="1154"/>
                    <a:pt x="1595" y="1031"/>
                  </a:cubicBezTo>
                  <a:lnTo>
                    <a:pt x="2081" y="20"/>
                  </a:lnTo>
                  <a:cubicBezTo>
                    <a:pt x="2052" y="8"/>
                    <a:pt x="2019" y="1"/>
                    <a:pt x="1981"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3498;p77"/>
            <p:cNvSpPr/>
            <p:nvPr/>
          </p:nvSpPr>
          <p:spPr>
            <a:xfrm>
              <a:off x="5079174" y="3854087"/>
              <a:ext cx="305925" cy="354961"/>
            </a:xfrm>
            <a:custGeom>
              <a:avLst/>
              <a:gdLst/>
              <a:ahLst/>
              <a:cxnLst/>
              <a:rect l="l" t="t" r="r" b="b"/>
              <a:pathLst>
                <a:path w="2065" h="2396" extrusionOk="0">
                  <a:moveTo>
                    <a:pt x="100" y="1"/>
                  </a:moveTo>
                  <a:cubicBezTo>
                    <a:pt x="63" y="1"/>
                    <a:pt x="30" y="8"/>
                    <a:pt x="1" y="20"/>
                  </a:cubicBezTo>
                  <a:lnTo>
                    <a:pt x="474" y="1031"/>
                  </a:lnTo>
                  <a:cubicBezTo>
                    <a:pt x="607" y="1154"/>
                    <a:pt x="879" y="1410"/>
                    <a:pt x="1135" y="1760"/>
                  </a:cubicBezTo>
                  <a:cubicBezTo>
                    <a:pt x="1229" y="1896"/>
                    <a:pt x="1310" y="2032"/>
                    <a:pt x="1378" y="2181"/>
                  </a:cubicBezTo>
                  <a:cubicBezTo>
                    <a:pt x="1391" y="2207"/>
                    <a:pt x="1472" y="2356"/>
                    <a:pt x="1514" y="2382"/>
                  </a:cubicBezTo>
                  <a:cubicBezTo>
                    <a:pt x="1528" y="2391"/>
                    <a:pt x="1542" y="2395"/>
                    <a:pt x="1555" y="2395"/>
                  </a:cubicBezTo>
                  <a:cubicBezTo>
                    <a:pt x="1579" y="2395"/>
                    <a:pt x="1600" y="2381"/>
                    <a:pt x="1608" y="2356"/>
                  </a:cubicBezTo>
                  <a:cubicBezTo>
                    <a:pt x="1621" y="2343"/>
                    <a:pt x="1621" y="2314"/>
                    <a:pt x="1608" y="2288"/>
                  </a:cubicBezTo>
                  <a:cubicBezTo>
                    <a:pt x="1608" y="2262"/>
                    <a:pt x="1595" y="2246"/>
                    <a:pt x="1579" y="2220"/>
                  </a:cubicBezTo>
                  <a:cubicBezTo>
                    <a:pt x="1579" y="2207"/>
                    <a:pt x="1566" y="2194"/>
                    <a:pt x="1566" y="2165"/>
                  </a:cubicBezTo>
                  <a:lnTo>
                    <a:pt x="1566" y="2139"/>
                  </a:lnTo>
                  <a:cubicBezTo>
                    <a:pt x="1566" y="2139"/>
                    <a:pt x="1566" y="2126"/>
                    <a:pt x="1579" y="2126"/>
                  </a:cubicBezTo>
                  <a:cubicBezTo>
                    <a:pt x="1595" y="2126"/>
                    <a:pt x="1595" y="2139"/>
                    <a:pt x="1595" y="2139"/>
                  </a:cubicBezTo>
                  <a:cubicBezTo>
                    <a:pt x="1621" y="2165"/>
                    <a:pt x="1647" y="2194"/>
                    <a:pt x="1660" y="2220"/>
                  </a:cubicBezTo>
                  <a:cubicBezTo>
                    <a:pt x="1689" y="2246"/>
                    <a:pt x="1702" y="2275"/>
                    <a:pt x="1728" y="2301"/>
                  </a:cubicBezTo>
                  <a:cubicBezTo>
                    <a:pt x="1757" y="2314"/>
                    <a:pt x="1783" y="2327"/>
                    <a:pt x="1809" y="2327"/>
                  </a:cubicBezTo>
                  <a:cubicBezTo>
                    <a:pt x="1822" y="2314"/>
                    <a:pt x="1838" y="2314"/>
                    <a:pt x="1838" y="2314"/>
                  </a:cubicBezTo>
                  <a:cubicBezTo>
                    <a:pt x="1851" y="2301"/>
                    <a:pt x="1851" y="2275"/>
                    <a:pt x="1851" y="2262"/>
                  </a:cubicBezTo>
                  <a:cubicBezTo>
                    <a:pt x="1851" y="2246"/>
                    <a:pt x="1838" y="2220"/>
                    <a:pt x="1838" y="2207"/>
                  </a:cubicBezTo>
                  <a:cubicBezTo>
                    <a:pt x="1822" y="2165"/>
                    <a:pt x="1796" y="2126"/>
                    <a:pt x="1770" y="2084"/>
                  </a:cubicBezTo>
                  <a:cubicBezTo>
                    <a:pt x="1770" y="2071"/>
                    <a:pt x="1757" y="2058"/>
                    <a:pt x="1757" y="2058"/>
                  </a:cubicBezTo>
                  <a:cubicBezTo>
                    <a:pt x="1757" y="2045"/>
                    <a:pt x="1757" y="2032"/>
                    <a:pt x="1770" y="2019"/>
                  </a:cubicBezTo>
                  <a:cubicBezTo>
                    <a:pt x="1783" y="2019"/>
                    <a:pt x="1796" y="2045"/>
                    <a:pt x="1809" y="2045"/>
                  </a:cubicBezTo>
                  <a:cubicBezTo>
                    <a:pt x="1822" y="2058"/>
                    <a:pt x="1838" y="2071"/>
                    <a:pt x="1851" y="2084"/>
                  </a:cubicBezTo>
                  <a:cubicBezTo>
                    <a:pt x="1877" y="2113"/>
                    <a:pt x="1903" y="2126"/>
                    <a:pt x="1932" y="2139"/>
                  </a:cubicBezTo>
                  <a:cubicBezTo>
                    <a:pt x="1937" y="2144"/>
                    <a:pt x="1947" y="2147"/>
                    <a:pt x="1958" y="2147"/>
                  </a:cubicBezTo>
                  <a:cubicBezTo>
                    <a:pt x="1973" y="2147"/>
                    <a:pt x="1990" y="2141"/>
                    <a:pt x="2000" y="2126"/>
                  </a:cubicBezTo>
                  <a:cubicBezTo>
                    <a:pt x="2039" y="2071"/>
                    <a:pt x="1958" y="1977"/>
                    <a:pt x="1932" y="1938"/>
                  </a:cubicBezTo>
                  <a:cubicBezTo>
                    <a:pt x="1903" y="1909"/>
                    <a:pt x="1890" y="1896"/>
                    <a:pt x="1864" y="1841"/>
                  </a:cubicBezTo>
                  <a:cubicBezTo>
                    <a:pt x="1864" y="1841"/>
                    <a:pt x="1851" y="1828"/>
                    <a:pt x="1864" y="1815"/>
                  </a:cubicBezTo>
                  <a:cubicBezTo>
                    <a:pt x="1864" y="1815"/>
                    <a:pt x="1864" y="1802"/>
                    <a:pt x="1877" y="1802"/>
                  </a:cubicBezTo>
                  <a:cubicBezTo>
                    <a:pt x="1905" y="1802"/>
                    <a:pt x="1937" y="1808"/>
                    <a:pt x="1968" y="1808"/>
                  </a:cubicBezTo>
                  <a:cubicBezTo>
                    <a:pt x="1984" y="1808"/>
                    <a:pt x="1999" y="1806"/>
                    <a:pt x="2013" y="1802"/>
                  </a:cubicBezTo>
                  <a:cubicBezTo>
                    <a:pt x="2052" y="1789"/>
                    <a:pt x="2065" y="1734"/>
                    <a:pt x="2039" y="1708"/>
                  </a:cubicBezTo>
                  <a:cubicBezTo>
                    <a:pt x="2013" y="1679"/>
                    <a:pt x="1958" y="1666"/>
                    <a:pt x="1919" y="1653"/>
                  </a:cubicBezTo>
                  <a:cubicBezTo>
                    <a:pt x="1864" y="1640"/>
                    <a:pt x="1796" y="1627"/>
                    <a:pt x="1741" y="1585"/>
                  </a:cubicBezTo>
                  <a:cubicBezTo>
                    <a:pt x="1702" y="1546"/>
                    <a:pt x="1660" y="1491"/>
                    <a:pt x="1634" y="1452"/>
                  </a:cubicBezTo>
                  <a:cubicBezTo>
                    <a:pt x="1527" y="1316"/>
                    <a:pt x="1433" y="1193"/>
                    <a:pt x="1336" y="1073"/>
                  </a:cubicBezTo>
                  <a:cubicBezTo>
                    <a:pt x="1203" y="911"/>
                    <a:pt x="1054" y="749"/>
                    <a:pt x="918" y="587"/>
                  </a:cubicBezTo>
                  <a:cubicBezTo>
                    <a:pt x="520" y="144"/>
                    <a:pt x="267" y="1"/>
                    <a:pt x="100"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3499;p77"/>
            <p:cNvSpPr/>
            <p:nvPr/>
          </p:nvSpPr>
          <p:spPr>
            <a:xfrm>
              <a:off x="4928952" y="4310977"/>
              <a:ext cx="56296" cy="192147"/>
            </a:xfrm>
            <a:custGeom>
              <a:avLst/>
              <a:gdLst/>
              <a:ahLst/>
              <a:cxnLst/>
              <a:rect l="l" t="t" r="r" b="b"/>
              <a:pathLst>
                <a:path w="380" h="1297" extrusionOk="0">
                  <a:moveTo>
                    <a:pt x="111" y="1"/>
                  </a:moveTo>
                  <a:lnTo>
                    <a:pt x="1" y="1297"/>
                  </a:lnTo>
                  <a:lnTo>
                    <a:pt x="273" y="1297"/>
                  </a:lnTo>
                  <a:lnTo>
                    <a:pt x="380" y="82"/>
                  </a:lnTo>
                  <a:cubicBezTo>
                    <a:pt x="273" y="69"/>
                    <a:pt x="111" y="1"/>
                    <a:pt x="111" y="1"/>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3500;p77"/>
            <p:cNvSpPr/>
            <p:nvPr/>
          </p:nvSpPr>
          <p:spPr>
            <a:xfrm>
              <a:off x="4745100" y="4214977"/>
              <a:ext cx="507998" cy="336147"/>
            </a:xfrm>
            <a:custGeom>
              <a:avLst/>
              <a:gdLst/>
              <a:ahLst/>
              <a:cxnLst/>
              <a:rect l="l" t="t" r="r" b="b"/>
              <a:pathLst>
                <a:path w="3429" h="2269" extrusionOk="0">
                  <a:moveTo>
                    <a:pt x="713" y="1"/>
                  </a:moveTo>
                  <a:cubicBezTo>
                    <a:pt x="522" y="1"/>
                    <a:pt x="380" y="68"/>
                    <a:pt x="380" y="270"/>
                  </a:cubicBezTo>
                  <a:cubicBezTo>
                    <a:pt x="380" y="863"/>
                    <a:pt x="529" y="1945"/>
                    <a:pt x="529" y="1945"/>
                  </a:cubicBezTo>
                  <a:cubicBezTo>
                    <a:pt x="529" y="1945"/>
                    <a:pt x="270" y="2026"/>
                    <a:pt x="137" y="2094"/>
                  </a:cubicBezTo>
                  <a:cubicBezTo>
                    <a:pt x="1" y="2175"/>
                    <a:pt x="27" y="2269"/>
                    <a:pt x="623" y="2269"/>
                  </a:cubicBezTo>
                  <a:lnTo>
                    <a:pt x="1485" y="2269"/>
                  </a:lnTo>
                  <a:lnTo>
                    <a:pt x="1621" y="730"/>
                  </a:lnTo>
                  <a:cubicBezTo>
                    <a:pt x="1655" y="736"/>
                    <a:pt x="1689" y="740"/>
                    <a:pt x="1721" y="740"/>
                  </a:cubicBezTo>
                  <a:cubicBezTo>
                    <a:pt x="1753" y="740"/>
                    <a:pt x="1783" y="736"/>
                    <a:pt x="1809" y="730"/>
                  </a:cubicBezTo>
                  <a:lnTo>
                    <a:pt x="1958" y="2269"/>
                  </a:lnTo>
                  <a:lnTo>
                    <a:pt x="2810" y="2269"/>
                  </a:lnTo>
                  <a:cubicBezTo>
                    <a:pt x="3403" y="2269"/>
                    <a:pt x="3429" y="2175"/>
                    <a:pt x="3309" y="2094"/>
                  </a:cubicBezTo>
                  <a:cubicBezTo>
                    <a:pt x="3173" y="2026"/>
                    <a:pt x="2917" y="1945"/>
                    <a:pt x="2917" y="1945"/>
                  </a:cubicBezTo>
                  <a:cubicBezTo>
                    <a:pt x="2917" y="1877"/>
                    <a:pt x="3053" y="850"/>
                    <a:pt x="3053" y="270"/>
                  </a:cubicBezTo>
                  <a:cubicBezTo>
                    <a:pt x="3053" y="68"/>
                    <a:pt x="2910" y="1"/>
                    <a:pt x="2720" y="1"/>
                  </a:cubicBezTo>
                  <a:cubicBezTo>
                    <a:pt x="2340" y="1"/>
                    <a:pt x="1770" y="270"/>
                    <a:pt x="1770" y="270"/>
                  </a:cubicBezTo>
                  <a:lnTo>
                    <a:pt x="1783" y="377"/>
                  </a:lnTo>
                  <a:lnTo>
                    <a:pt x="1663" y="377"/>
                  </a:lnTo>
                  <a:lnTo>
                    <a:pt x="1663" y="270"/>
                  </a:lnTo>
                  <a:cubicBezTo>
                    <a:pt x="1663" y="270"/>
                    <a:pt x="1093" y="1"/>
                    <a:pt x="713"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3501;p77"/>
            <p:cNvSpPr/>
            <p:nvPr/>
          </p:nvSpPr>
          <p:spPr>
            <a:xfrm>
              <a:off x="4748951" y="3843273"/>
              <a:ext cx="170518" cy="205777"/>
            </a:xfrm>
            <a:custGeom>
              <a:avLst/>
              <a:gdLst/>
              <a:ahLst/>
              <a:cxnLst/>
              <a:rect l="l" t="t" r="r" b="b"/>
              <a:pathLst>
                <a:path w="1151" h="1389" extrusionOk="0">
                  <a:moveTo>
                    <a:pt x="990" y="0"/>
                  </a:moveTo>
                  <a:cubicBezTo>
                    <a:pt x="871" y="0"/>
                    <a:pt x="698" y="72"/>
                    <a:pt x="474" y="294"/>
                  </a:cubicBezTo>
                  <a:cubicBezTo>
                    <a:pt x="111" y="660"/>
                    <a:pt x="1" y="780"/>
                    <a:pt x="1" y="780"/>
                  </a:cubicBezTo>
                  <a:cubicBezTo>
                    <a:pt x="1" y="780"/>
                    <a:pt x="111" y="1240"/>
                    <a:pt x="623" y="1389"/>
                  </a:cubicBezTo>
                  <a:lnTo>
                    <a:pt x="1151" y="67"/>
                  </a:lnTo>
                  <a:cubicBezTo>
                    <a:pt x="1119" y="29"/>
                    <a:pt x="1066" y="0"/>
                    <a:pt x="990" y="0"/>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3502;p77"/>
            <p:cNvSpPr/>
            <p:nvPr/>
          </p:nvSpPr>
          <p:spPr>
            <a:xfrm>
              <a:off x="5079174" y="3843273"/>
              <a:ext cx="170073" cy="205777"/>
            </a:xfrm>
            <a:custGeom>
              <a:avLst/>
              <a:gdLst/>
              <a:ahLst/>
              <a:cxnLst/>
              <a:rect l="l" t="t" r="r" b="b"/>
              <a:pathLst>
                <a:path w="1148" h="1389" extrusionOk="0">
                  <a:moveTo>
                    <a:pt x="171" y="0"/>
                  </a:moveTo>
                  <a:cubicBezTo>
                    <a:pt x="94" y="0"/>
                    <a:pt x="37" y="29"/>
                    <a:pt x="1" y="67"/>
                  </a:cubicBezTo>
                  <a:lnTo>
                    <a:pt x="526" y="1389"/>
                  </a:lnTo>
                  <a:cubicBezTo>
                    <a:pt x="1041" y="1240"/>
                    <a:pt x="1148" y="780"/>
                    <a:pt x="1148" y="780"/>
                  </a:cubicBezTo>
                  <a:cubicBezTo>
                    <a:pt x="1148" y="780"/>
                    <a:pt x="1041" y="660"/>
                    <a:pt x="675" y="294"/>
                  </a:cubicBezTo>
                  <a:cubicBezTo>
                    <a:pt x="461" y="72"/>
                    <a:pt x="292" y="0"/>
                    <a:pt x="171" y="0"/>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3503;p77"/>
            <p:cNvSpPr/>
            <p:nvPr/>
          </p:nvSpPr>
          <p:spPr>
            <a:xfrm>
              <a:off x="4801248" y="3853050"/>
              <a:ext cx="396146" cy="425924"/>
            </a:xfrm>
            <a:custGeom>
              <a:avLst/>
              <a:gdLst/>
              <a:ahLst/>
              <a:cxnLst/>
              <a:rect l="l" t="t" r="r" b="b"/>
              <a:pathLst>
                <a:path w="2674" h="2875" extrusionOk="0">
                  <a:moveTo>
                    <a:pt x="798" y="1"/>
                  </a:moveTo>
                  <a:cubicBezTo>
                    <a:pt x="730" y="202"/>
                    <a:pt x="513" y="419"/>
                    <a:pt x="325" y="1012"/>
                  </a:cubicBezTo>
                  <a:cubicBezTo>
                    <a:pt x="82" y="1822"/>
                    <a:pt x="1" y="2269"/>
                    <a:pt x="1" y="2713"/>
                  </a:cubicBezTo>
                  <a:cubicBezTo>
                    <a:pt x="1" y="2713"/>
                    <a:pt x="526" y="2875"/>
                    <a:pt x="1336" y="2875"/>
                  </a:cubicBezTo>
                  <a:cubicBezTo>
                    <a:pt x="2146" y="2875"/>
                    <a:pt x="2674" y="2713"/>
                    <a:pt x="2674" y="2713"/>
                  </a:cubicBezTo>
                  <a:cubicBezTo>
                    <a:pt x="2674" y="2269"/>
                    <a:pt x="2593" y="1822"/>
                    <a:pt x="2350" y="1012"/>
                  </a:cubicBezTo>
                  <a:cubicBezTo>
                    <a:pt x="2159" y="419"/>
                    <a:pt x="1945" y="202"/>
                    <a:pt x="1877" y="1"/>
                  </a:cubicBezTo>
                  <a:cubicBezTo>
                    <a:pt x="1877" y="14"/>
                    <a:pt x="1783" y="228"/>
                    <a:pt x="1336" y="228"/>
                  </a:cubicBezTo>
                  <a:cubicBezTo>
                    <a:pt x="892" y="228"/>
                    <a:pt x="811" y="14"/>
                    <a:pt x="798"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3504;p77"/>
            <p:cNvSpPr/>
            <p:nvPr/>
          </p:nvSpPr>
          <p:spPr>
            <a:xfrm>
              <a:off x="5029248" y="4502978"/>
              <a:ext cx="223851" cy="48148"/>
            </a:xfrm>
            <a:custGeom>
              <a:avLst/>
              <a:gdLst/>
              <a:ahLst/>
              <a:cxnLst/>
              <a:rect l="l" t="t" r="r" b="b"/>
              <a:pathLst>
                <a:path w="1511" h="325" extrusionOk="0">
                  <a:moveTo>
                    <a:pt x="1" y="1"/>
                  </a:moveTo>
                  <a:lnTo>
                    <a:pt x="40" y="325"/>
                  </a:lnTo>
                  <a:lnTo>
                    <a:pt x="892" y="325"/>
                  </a:lnTo>
                  <a:cubicBezTo>
                    <a:pt x="1485" y="325"/>
                    <a:pt x="1511" y="231"/>
                    <a:pt x="1391" y="150"/>
                  </a:cubicBezTo>
                  <a:cubicBezTo>
                    <a:pt x="1255" y="82"/>
                    <a:pt x="999" y="1"/>
                    <a:pt x="999"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3505;p77"/>
            <p:cNvSpPr/>
            <p:nvPr/>
          </p:nvSpPr>
          <p:spPr>
            <a:xfrm>
              <a:off x="4745100" y="4502978"/>
              <a:ext cx="224295" cy="48148"/>
            </a:xfrm>
            <a:custGeom>
              <a:avLst/>
              <a:gdLst/>
              <a:ahLst/>
              <a:cxnLst/>
              <a:rect l="l" t="t" r="r" b="b"/>
              <a:pathLst>
                <a:path w="1514" h="325" extrusionOk="0">
                  <a:moveTo>
                    <a:pt x="529" y="1"/>
                  </a:moveTo>
                  <a:cubicBezTo>
                    <a:pt x="529" y="1"/>
                    <a:pt x="270" y="82"/>
                    <a:pt x="137" y="150"/>
                  </a:cubicBezTo>
                  <a:cubicBezTo>
                    <a:pt x="1" y="231"/>
                    <a:pt x="27" y="325"/>
                    <a:pt x="623" y="325"/>
                  </a:cubicBezTo>
                  <a:lnTo>
                    <a:pt x="1485" y="325"/>
                  </a:lnTo>
                  <a:lnTo>
                    <a:pt x="1514" y="1"/>
                  </a:ln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3506;p77"/>
            <p:cNvSpPr/>
            <p:nvPr/>
          </p:nvSpPr>
          <p:spPr>
            <a:xfrm>
              <a:off x="4685100" y="3253049"/>
              <a:ext cx="566072" cy="533924"/>
            </a:xfrm>
            <a:custGeom>
              <a:avLst/>
              <a:gdLst/>
              <a:ahLst/>
              <a:cxnLst/>
              <a:rect l="l" t="t" r="r" b="b"/>
              <a:pathLst>
                <a:path w="3821" h="3604" extrusionOk="0">
                  <a:moveTo>
                    <a:pt x="1906" y="1"/>
                  </a:moveTo>
                  <a:cubicBezTo>
                    <a:pt x="1310" y="1"/>
                    <a:pt x="448" y="189"/>
                    <a:pt x="231" y="1067"/>
                  </a:cubicBezTo>
                  <a:cubicBezTo>
                    <a:pt x="1" y="1958"/>
                    <a:pt x="43" y="2726"/>
                    <a:pt x="448" y="3118"/>
                  </a:cubicBezTo>
                  <a:cubicBezTo>
                    <a:pt x="824" y="3468"/>
                    <a:pt x="1391" y="3604"/>
                    <a:pt x="1906" y="3604"/>
                  </a:cubicBezTo>
                  <a:cubicBezTo>
                    <a:pt x="2431" y="3604"/>
                    <a:pt x="3040" y="3536"/>
                    <a:pt x="3416" y="3186"/>
                  </a:cubicBezTo>
                  <a:cubicBezTo>
                    <a:pt x="3782" y="2849"/>
                    <a:pt x="3821" y="1958"/>
                    <a:pt x="3591" y="1067"/>
                  </a:cubicBezTo>
                  <a:cubicBezTo>
                    <a:pt x="3377" y="189"/>
                    <a:pt x="2512" y="1"/>
                    <a:pt x="1906"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3507;p77"/>
            <p:cNvSpPr/>
            <p:nvPr/>
          </p:nvSpPr>
          <p:spPr>
            <a:xfrm>
              <a:off x="4721100" y="3589050"/>
              <a:ext cx="110074" cy="112000"/>
            </a:xfrm>
            <a:custGeom>
              <a:avLst/>
              <a:gdLst/>
              <a:ahLst/>
              <a:cxnLst/>
              <a:rect l="l" t="t" r="r" b="b"/>
              <a:pathLst>
                <a:path w="743" h="756" extrusionOk="0">
                  <a:moveTo>
                    <a:pt x="367" y="1"/>
                  </a:moveTo>
                  <a:cubicBezTo>
                    <a:pt x="163" y="1"/>
                    <a:pt x="1" y="176"/>
                    <a:pt x="1" y="377"/>
                  </a:cubicBezTo>
                  <a:cubicBezTo>
                    <a:pt x="1" y="581"/>
                    <a:pt x="163" y="756"/>
                    <a:pt x="367" y="756"/>
                  </a:cubicBezTo>
                  <a:cubicBezTo>
                    <a:pt x="581" y="756"/>
                    <a:pt x="743" y="581"/>
                    <a:pt x="743" y="377"/>
                  </a:cubicBezTo>
                  <a:cubicBezTo>
                    <a:pt x="743" y="176"/>
                    <a:pt x="581" y="1"/>
                    <a:pt x="367"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3508;p77"/>
            <p:cNvSpPr/>
            <p:nvPr/>
          </p:nvSpPr>
          <p:spPr>
            <a:xfrm>
              <a:off x="5103174" y="3589050"/>
              <a:ext cx="112000" cy="112000"/>
            </a:xfrm>
            <a:custGeom>
              <a:avLst/>
              <a:gdLst/>
              <a:ahLst/>
              <a:cxnLst/>
              <a:rect l="l" t="t" r="r" b="b"/>
              <a:pathLst>
                <a:path w="756" h="756" extrusionOk="0">
                  <a:moveTo>
                    <a:pt x="380" y="1"/>
                  </a:moveTo>
                  <a:cubicBezTo>
                    <a:pt x="176" y="1"/>
                    <a:pt x="1" y="176"/>
                    <a:pt x="1" y="377"/>
                  </a:cubicBezTo>
                  <a:cubicBezTo>
                    <a:pt x="1" y="581"/>
                    <a:pt x="176" y="756"/>
                    <a:pt x="380" y="756"/>
                  </a:cubicBezTo>
                  <a:cubicBezTo>
                    <a:pt x="581" y="756"/>
                    <a:pt x="756" y="581"/>
                    <a:pt x="756" y="377"/>
                  </a:cubicBezTo>
                  <a:cubicBezTo>
                    <a:pt x="756" y="176"/>
                    <a:pt x="581" y="1"/>
                    <a:pt x="380"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3509;p77"/>
            <p:cNvSpPr/>
            <p:nvPr/>
          </p:nvSpPr>
          <p:spPr>
            <a:xfrm>
              <a:off x="4901100" y="3680754"/>
              <a:ext cx="138370" cy="50074"/>
            </a:xfrm>
            <a:custGeom>
              <a:avLst/>
              <a:gdLst/>
              <a:ahLst/>
              <a:cxnLst/>
              <a:rect l="l" t="t" r="r" b="b"/>
              <a:pathLst>
                <a:path w="934" h="338" extrusionOk="0">
                  <a:moveTo>
                    <a:pt x="1" y="1"/>
                  </a:moveTo>
                  <a:cubicBezTo>
                    <a:pt x="1" y="1"/>
                    <a:pt x="27" y="338"/>
                    <a:pt x="474" y="338"/>
                  </a:cubicBezTo>
                  <a:cubicBezTo>
                    <a:pt x="853" y="338"/>
                    <a:pt x="934" y="14"/>
                    <a:pt x="934" y="14"/>
                  </a:cubicBezTo>
                  <a:cubicBezTo>
                    <a:pt x="934" y="14"/>
                    <a:pt x="691" y="14"/>
                    <a:pt x="432" y="1"/>
                  </a:cubicBezTo>
                  <a:close/>
                </a:path>
              </a:pathLst>
            </a:custGeom>
            <a:solidFill>
              <a:srgbClr val="8E325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3510;p77"/>
            <p:cNvSpPr/>
            <p:nvPr/>
          </p:nvSpPr>
          <p:spPr>
            <a:xfrm>
              <a:off x="4933248" y="3706680"/>
              <a:ext cx="79852" cy="24148"/>
            </a:xfrm>
            <a:custGeom>
              <a:avLst/>
              <a:gdLst/>
              <a:ahLst/>
              <a:cxnLst/>
              <a:rect l="l" t="t" r="r" b="b"/>
              <a:pathLst>
                <a:path w="539" h="163" extrusionOk="0">
                  <a:moveTo>
                    <a:pt x="283" y="1"/>
                  </a:moveTo>
                  <a:cubicBezTo>
                    <a:pt x="163" y="1"/>
                    <a:pt x="69" y="43"/>
                    <a:pt x="1" y="111"/>
                  </a:cubicBezTo>
                  <a:cubicBezTo>
                    <a:pt x="69" y="137"/>
                    <a:pt x="150" y="163"/>
                    <a:pt x="257" y="163"/>
                  </a:cubicBezTo>
                  <a:cubicBezTo>
                    <a:pt x="377" y="163"/>
                    <a:pt x="474" y="124"/>
                    <a:pt x="539" y="69"/>
                  </a:cubicBezTo>
                  <a:cubicBezTo>
                    <a:pt x="474" y="30"/>
                    <a:pt x="377" y="1"/>
                    <a:pt x="283" y="1"/>
                  </a:cubicBezTo>
                  <a:close/>
                </a:path>
              </a:pathLst>
            </a:custGeom>
            <a:solidFill>
              <a:srgbClr val="EE7B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3511;p77"/>
            <p:cNvSpPr/>
            <p:nvPr/>
          </p:nvSpPr>
          <p:spPr>
            <a:xfrm>
              <a:off x="4916952" y="3614976"/>
              <a:ext cx="71111" cy="30074"/>
            </a:xfrm>
            <a:custGeom>
              <a:avLst/>
              <a:gdLst/>
              <a:ahLst/>
              <a:cxnLst/>
              <a:rect l="l" t="t" r="r" b="b"/>
              <a:pathLst>
                <a:path w="480" h="203" extrusionOk="0">
                  <a:moveTo>
                    <a:pt x="260" y="1"/>
                  </a:moveTo>
                  <a:cubicBezTo>
                    <a:pt x="124" y="1"/>
                    <a:pt x="1" y="82"/>
                    <a:pt x="1" y="121"/>
                  </a:cubicBezTo>
                  <a:cubicBezTo>
                    <a:pt x="1" y="171"/>
                    <a:pt x="139" y="203"/>
                    <a:pt x="266" y="203"/>
                  </a:cubicBezTo>
                  <a:cubicBezTo>
                    <a:pt x="377" y="203"/>
                    <a:pt x="480" y="178"/>
                    <a:pt x="474" y="121"/>
                  </a:cubicBezTo>
                  <a:cubicBezTo>
                    <a:pt x="474" y="53"/>
                    <a:pt x="380" y="1"/>
                    <a:pt x="260"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3512;p77"/>
            <p:cNvSpPr/>
            <p:nvPr/>
          </p:nvSpPr>
          <p:spPr>
            <a:xfrm>
              <a:off x="4913100" y="3611568"/>
              <a:ext cx="79555" cy="28889"/>
            </a:xfrm>
            <a:custGeom>
              <a:avLst/>
              <a:gdLst/>
              <a:ahLst/>
              <a:cxnLst/>
              <a:rect l="l" t="t" r="r" b="b"/>
              <a:pathLst>
                <a:path w="537" h="195" extrusionOk="0">
                  <a:moveTo>
                    <a:pt x="290" y="0"/>
                  </a:moveTo>
                  <a:cubicBezTo>
                    <a:pt x="167" y="0"/>
                    <a:pt x="36" y="61"/>
                    <a:pt x="1" y="173"/>
                  </a:cubicBezTo>
                  <a:lnTo>
                    <a:pt x="14" y="173"/>
                  </a:lnTo>
                  <a:cubicBezTo>
                    <a:pt x="95" y="105"/>
                    <a:pt x="163" y="50"/>
                    <a:pt x="270" y="50"/>
                  </a:cubicBezTo>
                  <a:cubicBezTo>
                    <a:pt x="380" y="50"/>
                    <a:pt x="448" y="105"/>
                    <a:pt x="500" y="186"/>
                  </a:cubicBezTo>
                  <a:cubicBezTo>
                    <a:pt x="505" y="191"/>
                    <a:pt x="513" y="194"/>
                    <a:pt x="520" y="194"/>
                  </a:cubicBezTo>
                  <a:cubicBezTo>
                    <a:pt x="530" y="194"/>
                    <a:pt x="537" y="188"/>
                    <a:pt x="529" y="173"/>
                  </a:cubicBezTo>
                  <a:cubicBezTo>
                    <a:pt x="515" y="55"/>
                    <a:pt x="406" y="0"/>
                    <a:pt x="290" y="0"/>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3513;p77"/>
            <p:cNvSpPr/>
            <p:nvPr/>
          </p:nvSpPr>
          <p:spPr>
            <a:xfrm>
              <a:off x="5009396" y="3458975"/>
              <a:ext cx="181777" cy="144296"/>
            </a:xfrm>
            <a:custGeom>
              <a:avLst/>
              <a:gdLst/>
              <a:ahLst/>
              <a:cxnLst/>
              <a:rect l="l" t="t" r="r" b="b"/>
              <a:pathLst>
                <a:path w="1227" h="974" extrusionOk="0">
                  <a:moveTo>
                    <a:pt x="621" y="1"/>
                  </a:moveTo>
                  <a:cubicBezTo>
                    <a:pt x="446" y="1"/>
                    <a:pt x="174" y="108"/>
                    <a:pt x="93" y="364"/>
                  </a:cubicBezTo>
                  <a:cubicBezTo>
                    <a:pt x="1" y="681"/>
                    <a:pt x="195" y="973"/>
                    <a:pt x="595" y="973"/>
                  </a:cubicBezTo>
                  <a:cubicBezTo>
                    <a:pt x="603" y="973"/>
                    <a:pt x="612" y="973"/>
                    <a:pt x="621" y="973"/>
                  </a:cubicBezTo>
                  <a:cubicBezTo>
                    <a:pt x="1065" y="960"/>
                    <a:pt x="1227" y="688"/>
                    <a:pt x="1188" y="445"/>
                  </a:cubicBezTo>
                  <a:cubicBezTo>
                    <a:pt x="1133" y="176"/>
                    <a:pt x="932" y="1"/>
                    <a:pt x="6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3514;p77"/>
            <p:cNvSpPr/>
            <p:nvPr/>
          </p:nvSpPr>
          <p:spPr>
            <a:xfrm>
              <a:off x="5021100" y="3451568"/>
              <a:ext cx="178221" cy="88296"/>
            </a:xfrm>
            <a:custGeom>
              <a:avLst/>
              <a:gdLst/>
              <a:ahLst/>
              <a:cxnLst/>
              <a:rect l="l" t="t" r="r" b="b"/>
              <a:pathLst>
                <a:path w="1203" h="596" extrusionOk="0">
                  <a:moveTo>
                    <a:pt x="533" y="1"/>
                  </a:moveTo>
                  <a:cubicBezTo>
                    <a:pt x="421" y="1"/>
                    <a:pt x="302" y="36"/>
                    <a:pt x="218" y="90"/>
                  </a:cubicBezTo>
                  <a:cubicBezTo>
                    <a:pt x="69" y="184"/>
                    <a:pt x="27" y="307"/>
                    <a:pt x="1" y="469"/>
                  </a:cubicBezTo>
                  <a:cubicBezTo>
                    <a:pt x="1" y="482"/>
                    <a:pt x="14" y="482"/>
                    <a:pt x="14" y="482"/>
                  </a:cubicBezTo>
                  <a:cubicBezTo>
                    <a:pt x="84" y="260"/>
                    <a:pt x="308" y="108"/>
                    <a:pt x="542" y="108"/>
                  </a:cubicBezTo>
                  <a:cubicBezTo>
                    <a:pt x="578" y="108"/>
                    <a:pt x="613" y="112"/>
                    <a:pt x="649" y="119"/>
                  </a:cubicBezTo>
                  <a:cubicBezTo>
                    <a:pt x="743" y="145"/>
                    <a:pt x="866" y="200"/>
                    <a:pt x="934" y="281"/>
                  </a:cubicBezTo>
                  <a:cubicBezTo>
                    <a:pt x="999" y="375"/>
                    <a:pt x="1015" y="495"/>
                    <a:pt x="1096" y="576"/>
                  </a:cubicBezTo>
                  <a:cubicBezTo>
                    <a:pt x="1096" y="585"/>
                    <a:pt x="1115" y="596"/>
                    <a:pt x="1126" y="596"/>
                  </a:cubicBezTo>
                  <a:cubicBezTo>
                    <a:pt x="1131" y="596"/>
                    <a:pt x="1135" y="594"/>
                    <a:pt x="1135" y="589"/>
                  </a:cubicBezTo>
                  <a:cubicBezTo>
                    <a:pt x="1203" y="456"/>
                    <a:pt x="1109" y="281"/>
                    <a:pt x="1015" y="184"/>
                  </a:cubicBezTo>
                  <a:cubicBezTo>
                    <a:pt x="905" y="90"/>
                    <a:pt x="772" y="22"/>
                    <a:pt x="623" y="9"/>
                  </a:cubicBezTo>
                  <a:cubicBezTo>
                    <a:pt x="594" y="3"/>
                    <a:pt x="564" y="1"/>
                    <a:pt x="533"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3515;p77"/>
            <p:cNvSpPr/>
            <p:nvPr/>
          </p:nvSpPr>
          <p:spPr>
            <a:xfrm>
              <a:off x="5029248" y="3482975"/>
              <a:ext cx="120148" cy="120148"/>
            </a:xfrm>
            <a:custGeom>
              <a:avLst/>
              <a:gdLst/>
              <a:ahLst/>
              <a:cxnLst/>
              <a:rect l="l" t="t" r="r" b="b"/>
              <a:pathLst>
                <a:path w="811" h="811" extrusionOk="0">
                  <a:moveTo>
                    <a:pt x="406" y="1"/>
                  </a:moveTo>
                  <a:cubicBezTo>
                    <a:pt x="176" y="1"/>
                    <a:pt x="1" y="189"/>
                    <a:pt x="1" y="406"/>
                  </a:cubicBezTo>
                  <a:cubicBezTo>
                    <a:pt x="1" y="636"/>
                    <a:pt x="176" y="811"/>
                    <a:pt x="406" y="811"/>
                  </a:cubicBezTo>
                  <a:cubicBezTo>
                    <a:pt x="620" y="811"/>
                    <a:pt x="811" y="636"/>
                    <a:pt x="811" y="406"/>
                  </a:cubicBezTo>
                  <a:cubicBezTo>
                    <a:pt x="811" y="189"/>
                    <a:pt x="620" y="1"/>
                    <a:pt x="406"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3516;p77"/>
            <p:cNvSpPr/>
            <p:nvPr/>
          </p:nvSpPr>
          <p:spPr>
            <a:xfrm>
              <a:off x="5041248" y="3518976"/>
              <a:ext cx="38074" cy="38074"/>
            </a:xfrm>
            <a:custGeom>
              <a:avLst/>
              <a:gdLst/>
              <a:ahLst/>
              <a:cxnLst/>
              <a:rect l="l" t="t" r="r" b="b"/>
              <a:pathLst>
                <a:path w="257" h="257" extrusionOk="0">
                  <a:moveTo>
                    <a:pt x="121" y="1"/>
                  </a:moveTo>
                  <a:cubicBezTo>
                    <a:pt x="53" y="1"/>
                    <a:pt x="1" y="53"/>
                    <a:pt x="1" y="121"/>
                  </a:cubicBezTo>
                  <a:cubicBezTo>
                    <a:pt x="1" y="202"/>
                    <a:pt x="53" y="257"/>
                    <a:pt x="121" y="257"/>
                  </a:cubicBezTo>
                  <a:cubicBezTo>
                    <a:pt x="202" y="257"/>
                    <a:pt x="257" y="202"/>
                    <a:pt x="257" y="121"/>
                  </a:cubicBezTo>
                  <a:cubicBezTo>
                    <a:pt x="257" y="53"/>
                    <a:pt x="202" y="1"/>
                    <a:pt x="1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3517;p77"/>
            <p:cNvSpPr/>
            <p:nvPr/>
          </p:nvSpPr>
          <p:spPr>
            <a:xfrm>
              <a:off x="4745100" y="3458975"/>
              <a:ext cx="181777" cy="144296"/>
            </a:xfrm>
            <a:custGeom>
              <a:avLst/>
              <a:gdLst/>
              <a:ahLst/>
              <a:cxnLst/>
              <a:rect l="l" t="t" r="r" b="b"/>
              <a:pathLst>
                <a:path w="1227" h="974" extrusionOk="0">
                  <a:moveTo>
                    <a:pt x="610" y="1"/>
                  </a:moveTo>
                  <a:cubicBezTo>
                    <a:pt x="299" y="1"/>
                    <a:pt x="108" y="176"/>
                    <a:pt x="56" y="445"/>
                  </a:cubicBezTo>
                  <a:cubicBezTo>
                    <a:pt x="1" y="688"/>
                    <a:pt x="163" y="960"/>
                    <a:pt x="610" y="973"/>
                  </a:cubicBezTo>
                  <a:cubicBezTo>
                    <a:pt x="619" y="973"/>
                    <a:pt x="628" y="973"/>
                    <a:pt x="637" y="973"/>
                  </a:cubicBezTo>
                  <a:cubicBezTo>
                    <a:pt x="1049" y="973"/>
                    <a:pt x="1227" y="681"/>
                    <a:pt x="1135" y="364"/>
                  </a:cubicBezTo>
                  <a:cubicBezTo>
                    <a:pt x="1054" y="108"/>
                    <a:pt x="798" y="1"/>
                    <a:pt x="6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3518;p77"/>
            <p:cNvSpPr/>
            <p:nvPr/>
          </p:nvSpPr>
          <p:spPr>
            <a:xfrm>
              <a:off x="4736951" y="3451568"/>
              <a:ext cx="180147" cy="88296"/>
            </a:xfrm>
            <a:custGeom>
              <a:avLst/>
              <a:gdLst/>
              <a:ahLst/>
              <a:cxnLst/>
              <a:rect l="l" t="t" r="r" b="b"/>
              <a:pathLst>
                <a:path w="1216" h="596" extrusionOk="0">
                  <a:moveTo>
                    <a:pt x="650" y="1"/>
                  </a:moveTo>
                  <a:cubicBezTo>
                    <a:pt x="591" y="1"/>
                    <a:pt x="531" y="8"/>
                    <a:pt x="474" y="22"/>
                  </a:cubicBezTo>
                  <a:cubicBezTo>
                    <a:pt x="367" y="64"/>
                    <a:pt x="260" y="119"/>
                    <a:pt x="179" y="213"/>
                  </a:cubicBezTo>
                  <a:cubicBezTo>
                    <a:pt x="98" y="294"/>
                    <a:pt x="1" y="456"/>
                    <a:pt x="69" y="576"/>
                  </a:cubicBezTo>
                  <a:cubicBezTo>
                    <a:pt x="78" y="585"/>
                    <a:pt x="95" y="596"/>
                    <a:pt x="109" y="596"/>
                  </a:cubicBezTo>
                  <a:cubicBezTo>
                    <a:pt x="115" y="596"/>
                    <a:pt x="120" y="594"/>
                    <a:pt x="124" y="589"/>
                  </a:cubicBezTo>
                  <a:cubicBezTo>
                    <a:pt x="179" y="508"/>
                    <a:pt x="192" y="414"/>
                    <a:pt x="244" y="333"/>
                  </a:cubicBezTo>
                  <a:cubicBezTo>
                    <a:pt x="286" y="252"/>
                    <a:pt x="367" y="200"/>
                    <a:pt x="461" y="158"/>
                  </a:cubicBezTo>
                  <a:cubicBezTo>
                    <a:pt x="533" y="123"/>
                    <a:pt x="609" y="107"/>
                    <a:pt x="684" y="107"/>
                  </a:cubicBezTo>
                  <a:cubicBezTo>
                    <a:pt x="907" y="107"/>
                    <a:pt x="1123" y="249"/>
                    <a:pt x="1203" y="482"/>
                  </a:cubicBezTo>
                  <a:cubicBezTo>
                    <a:pt x="1203" y="482"/>
                    <a:pt x="1216" y="482"/>
                    <a:pt x="1203" y="469"/>
                  </a:cubicBezTo>
                  <a:cubicBezTo>
                    <a:pt x="1177" y="294"/>
                    <a:pt x="1109" y="171"/>
                    <a:pt x="960" y="77"/>
                  </a:cubicBezTo>
                  <a:cubicBezTo>
                    <a:pt x="864" y="25"/>
                    <a:pt x="757" y="1"/>
                    <a:pt x="650"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3519;p77"/>
            <p:cNvSpPr/>
            <p:nvPr/>
          </p:nvSpPr>
          <p:spPr>
            <a:xfrm>
              <a:off x="4789248" y="3482975"/>
              <a:ext cx="120148" cy="120148"/>
            </a:xfrm>
            <a:custGeom>
              <a:avLst/>
              <a:gdLst/>
              <a:ahLst/>
              <a:cxnLst/>
              <a:rect l="l" t="t" r="r" b="b"/>
              <a:pathLst>
                <a:path w="811" h="811" extrusionOk="0">
                  <a:moveTo>
                    <a:pt x="406" y="1"/>
                  </a:moveTo>
                  <a:cubicBezTo>
                    <a:pt x="176" y="1"/>
                    <a:pt x="1" y="189"/>
                    <a:pt x="1" y="406"/>
                  </a:cubicBezTo>
                  <a:cubicBezTo>
                    <a:pt x="1" y="636"/>
                    <a:pt x="176" y="811"/>
                    <a:pt x="406" y="811"/>
                  </a:cubicBezTo>
                  <a:cubicBezTo>
                    <a:pt x="620" y="811"/>
                    <a:pt x="811" y="636"/>
                    <a:pt x="811" y="406"/>
                  </a:cubicBezTo>
                  <a:cubicBezTo>
                    <a:pt x="811" y="189"/>
                    <a:pt x="620" y="1"/>
                    <a:pt x="406"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3520;p77"/>
            <p:cNvSpPr/>
            <p:nvPr/>
          </p:nvSpPr>
          <p:spPr>
            <a:xfrm>
              <a:off x="4799322" y="3518976"/>
              <a:ext cx="40000" cy="38074"/>
            </a:xfrm>
            <a:custGeom>
              <a:avLst/>
              <a:gdLst/>
              <a:ahLst/>
              <a:cxnLst/>
              <a:rect l="l" t="t" r="r" b="b"/>
              <a:pathLst>
                <a:path w="270" h="257" extrusionOk="0">
                  <a:moveTo>
                    <a:pt x="134" y="1"/>
                  </a:moveTo>
                  <a:cubicBezTo>
                    <a:pt x="66" y="1"/>
                    <a:pt x="1" y="53"/>
                    <a:pt x="1" y="121"/>
                  </a:cubicBezTo>
                  <a:cubicBezTo>
                    <a:pt x="1" y="202"/>
                    <a:pt x="66" y="257"/>
                    <a:pt x="134" y="257"/>
                  </a:cubicBezTo>
                  <a:cubicBezTo>
                    <a:pt x="202" y="257"/>
                    <a:pt x="270" y="202"/>
                    <a:pt x="270" y="121"/>
                  </a:cubicBezTo>
                  <a:cubicBezTo>
                    <a:pt x="270" y="53"/>
                    <a:pt x="202" y="1"/>
                    <a:pt x="1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3521;p77"/>
            <p:cNvSpPr/>
            <p:nvPr/>
          </p:nvSpPr>
          <p:spPr>
            <a:xfrm>
              <a:off x="5057100" y="3382234"/>
              <a:ext cx="100000" cy="50963"/>
            </a:xfrm>
            <a:custGeom>
              <a:avLst/>
              <a:gdLst/>
              <a:ahLst/>
              <a:cxnLst/>
              <a:rect l="l" t="t" r="r" b="b"/>
              <a:pathLst>
                <a:path w="675" h="344" extrusionOk="0">
                  <a:moveTo>
                    <a:pt x="165" y="1"/>
                  </a:moveTo>
                  <a:cubicBezTo>
                    <a:pt x="146" y="1"/>
                    <a:pt x="127" y="2"/>
                    <a:pt x="108" y="4"/>
                  </a:cubicBezTo>
                  <a:cubicBezTo>
                    <a:pt x="82" y="4"/>
                    <a:pt x="69" y="4"/>
                    <a:pt x="43" y="20"/>
                  </a:cubicBezTo>
                  <a:cubicBezTo>
                    <a:pt x="14" y="33"/>
                    <a:pt x="1" y="59"/>
                    <a:pt x="1" y="85"/>
                  </a:cubicBezTo>
                  <a:cubicBezTo>
                    <a:pt x="1" y="140"/>
                    <a:pt x="43" y="166"/>
                    <a:pt x="82" y="166"/>
                  </a:cubicBezTo>
                  <a:cubicBezTo>
                    <a:pt x="124" y="182"/>
                    <a:pt x="163" y="182"/>
                    <a:pt x="189" y="182"/>
                  </a:cubicBezTo>
                  <a:cubicBezTo>
                    <a:pt x="218" y="195"/>
                    <a:pt x="244" y="195"/>
                    <a:pt x="270" y="195"/>
                  </a:cubicBezTo>
                  <a:cubicBezTo>
                    <a:pt x="367" y="221"/>
                    <a:pt x="448" y="247"/>
                    <a:pt x="529" y="302"/>
                  </a:cubicBezTo>
                  <a:cubicBezTo>
                    <a:pt x="555" y="315"/>
                    <a:pt x="581" y="328"/>
                    <a:pt x="623" y="344"/>
                  </a:cubicBezTo>
                  <a:cubicBezTo>
                    <a:pt x="636" y="344"/>
                    <a:pt x="662" y="344"/>
                    <a:pt x="662" y="328"/>
                  </a:cubicBezTo>
                  <a:cubicBezTo>
                    <a:pt x="675" y="328"/>
                    <a:pt x="675" y="315"/>
                    <a:pt x="675" y="302"/>
                  </a:cubicBezTo>
                  <a:cubicBezTo>
                    <a:pt x="662" y="263"/>
                    <a:pt x="636" y="221"/>
                    <a:pt x="610" y="195"/>
                  </a:cubicBezTo>
                  <a:cubicBezTo>
                    <a:pt x="568" y="153"/>
                    <a:pt x="513" y="114"/>
                    <a:pt x="461" y="85"/>
                  </a:cubicBezTo>
                  <a:cubicBezTo>
                    <a:pt x="368" y="30"/>
                    <a:pt x="268" y="1"/>
                    <a:pt x="16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3522;p77"/>
            <p:cNvSpPr/>
            <p:nvPr/>
          </p:nvSpPr>
          <p:spPr>
            <a:xfrm>
              <a:off x="4769100" y="3382086"/>
              <a:ext cx="102370" cy="45481"/>
            </a:xfrm>
            <a:custGeom>
              <a:avLst/>
              <a:gdLst/>
              <a:ahLst/>
              <a:cxnLst/>
              <a:rect l="l" t="t" r="r" b="b"/>
              <a:pathLst>
                <a:path w="691" h="307" extrusionOk="0">
                  <a:moveTo>
                    <a:pt x="497" y="0"/>
                  </a:moveTo>
                  <a:cubicBezTo>
                    <a:pt x="404" y="0"/>
                    <a:pt x="313" y="18"/>
                    <a:pt x="231" y="60"/>
                  </a:cubicBezTo>
                  <a:cubicBezTo>
                    <a:pt x="176" y="86"/>
                    <a:pt x="124" y="115"/>
                    <a:pt x="69" y="154"/>
                  </a:cubicBezTo>
                  <a:cubicBezTo>
                    <a:pt x="43" y="196"/>
                    <a:pt x="14" y="222"/>
                    <a:pt x="1" y="264"/>
                  </a:cubicBezTo>
                  <a:lnTo>
                    <a:pt x="1" y="290"/>
                  </a:lnTo>
                  <a:cubicBezTo>
                    <a:pt x="1" y="303"/>
                    <a:pt x="7" y="306"/>
                    <a:pt x="16" y="306"/>
                  </a:cubicBezTo>
                  <a:cubicBezTo>
                    <a:pt x="24" y="306"/>
                    <a:pt x="35" y="303"/>
                    <a:pt x="43" y="303"/>
                  </a:cubicBezTo>
                  <a:cubicBezTo>
                    <a:pt x="82" y="303"/>
                    <a:pt x="108" y="290"/>
                    <a:pt x="150" y="264"/>
                  </a:cubicBezTo>
                  <a:cubicBezTo>
                    <a:pt x="231" y="235"/>
                    <a:pt x="312" y="209"/>
                    <a:pt x="406" y="196"/>
                  </a:cubicBezTo>
                  <a:cubicBezTo>
                    <a:pt x="432" y="196"/>
                    <a:pt x="461" y="183"/>
                    <a:pt x="487" y="183"/>
                  </a:cubicBezTo>
                  <a:lnTo>
                    <a:pt x="594" y="183"/>
                  </a:lnTo>
                  <a:cubicBezTo>
                    <a:pt x="636" y="167"/>
                    <a:pt x="691" y="154"/>
                    <a:pt x="691" y="102"/>
                  </a:cubicBezTo>
                  <a:cubicBezTo>
                    <a:pt x="691" y="73"/>
                    <a:pt x="662" y="34"/>
                    <a:pt x="649" y="21"/>
                  </a:cubicBezTo>
                  <a:cubicBezTo>
                    <a:pt x="623" y="5"/>
                    <a:pt x="594" y="5"/>
                    <a:pt x="581" y="5"/>
                  </a:cubicBezTo>
                  <a:cubicBezTo>
                    <a:pt x="553" y="2"/>
                    <a:pt x="525" y="0"/>
                    <a:pt x="497"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3523;p77"/>
            <p:cNvSpPr/>
            <p:nvPr/>
          </p:nvSpPr>
          <p:spPr>
            <a:xfrm>
              <a:off x="5233248" y="3432309"/>
              <a:ext cx="147999" cy="189777"/>
            </a:xfrm>
            <a:custGeom>
              <a:avLst/>
              <a:gdLst/>
              <a:ahLst/>
              <a:cxnLst/>
              <a:rect l="l" t="t" r="r" b="b"/>
              <a:pathLst>
                <a:path w="999" h="1281" extrusionOk="0">
                  <a:moveTo>
                    <a:pt x="469" y="1"/>
                  </a:moveTo>
                  <a:cubicBezTo>
                    <a:pt x="237" y="1"/>
                    <a:pt x="44" y="214"/>
                    <a:pt x="1" y="369"/>
                  </a:cubicBezTo>
                  <a:lnTo>
                    <a:pt x="27" y="1153"/>
                  </a:lnTo>
                  <a:cubicBezTo>
                    <a:pt x="85" y="1240"/>
                    <a:pt x="183" y="1280"/>
                    <a:pt x="292" y="1280"/>
                  </a:cubicBezTo>
                  <a:cubicBezTo>
                    <a:pt x="488" y="1280"/>
                    <a:pt x="720" y="1152"/>
                    <a:pt x="824" y="936"/>
                  </a:cubicBezTo>
                  <a:cubicBezTo>
                    <a:pt x="999" y="599"/>
                    <a:pt x="931" y="139"/>
                    <a:pt x="620" y="32"/>
                  </a:cubicBezTo>
                  <a:cubicBezTo>
                    <a:pt x="568" y="10"/>
                    <a:pt x="518" y="1"/>
                    <a:pt x="469"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3524;p77"/>
            <p:cNvSpPr/>
            <p:nvPr/>
          </p:nvSpPr>
          <p:spPr>
            <a:xfrm>
              <a:off x="5228952" y="3488901"/>
              <a:ext cx="120592" cy="74963"/>
            </a:xfrm>
            <a:custGeom>
              <a:avLst/>
              <a:gdLst/>
              <a:ahLst/>
              <a:cxnLst/>
              <a:rect l="l" t="t" r="r" b="b"/>
              <a:pathLst>
                <a:path w="814" h="506" extrusionOk="0">
                  <a:moveTo>
                    <a:pt x="365" y="1"/>
                  </a:moveTo>
                  <a:cubicBezTo>
                    <a:pt x="211" y="1"/>
                    <a:pt x="56" y="71"/>
                    <a:pt x="1" y="230"/>
                  </a:cubicBezTo>
                  <a:cubicBezTo>
                    <a:pt x="1" y="243"/>
                    <a:pt x="17" y="256"/>
                    <a:pt x="30" y="256"/>
                  </a:cubicBezTo>
                  <a:cubicBezTo>
                    <a:pt x="82" y="217"/>
                    <a:pt x="137" y="162"/>
                    <a:pt x="192" y="123"/>
                  </a:cubicBezTo>
                  <a:cubicBezTo>
                    <a:pt x="260" y="94"/>
                    <a:pt x="325" y="81"/>
                    <a:pt x="393" y="81"/>
                  </a:cubicBezTo>
                  <a:cubicBezTo>
                    <a:pt x="435" y="136"/>
                    <a:pt x="461" y="175"/>
                    <a:pt x="461" y="243"/>
                  </a:cubicBezTo>
                  <a:cubicBezTo>
                    <a:pt x="448" y="298"/>
                    <a:pt x="422" y="366"/>
                    <a:pt x="380" y="418"/>
                  </a:cubicBezTo>
                  <a:cubicBezTo>
                    <a:pt x="341" y="447"/>
                    <a:pt x="299" y="460"/>
                    <a:pt x="260" y="486"/>
                  </a:cubicBezTo>
                  <a:cubicBezTo>
                    <a:pt x="244" y="486"/>
                    <a:pt x="244" y="499"/>
                    <a:pt x="260" y="499"/>
                  </a:cubicBezTo>
                  <a:cubicBezTo>
                    <a:pt x="276" y="504"/>
                    <a:pt x="292" y="506"/>
                    <a:pt x="308" y="506"/>
                  </a:cubicBezTo>
                  <a:cubicBezTo>
                    <a:pt x="470" y="506"/>
                    <a:pt x="578" y="259"/>
                    <a:pt x="516" y="123"/>
                  </a:cubicBezTo>
                  <a:lnTo>
                    <a:pt x="516" y="123"/>
                  </a:lnTo>
                  <a:cubicBezTo>
                    <a:pt x="623" y="162"/>
                    <a:pt x="717" y="256"/>
                    <a:pt x="717" y="392"/>
                  </a:cubicBezTo>
                  <a:cubicBezTo>
                    <a:pt x="813" y="151"/>
                    <a:pt x="590" y="1"/>
                    <a:pt x="365"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3525;p77"/>
            <p:cNvSpPr/>
            <p:nvPr/>
          </p:nvSpPr>
          <p:spPr>
            <a:xfrm>
              <a:off x="4657248" y="3154234"/>
              <a:ext cx="639997" cy="385332"/>
            </a:xfrm>
            <a:custGeom>
              <a:avLst/>
              <a:gdLst/>
              <a:ahLst/>
              <a:cxnLst/>
              <a:rect l="l" t="t" r="r" b="b"/>
              <a:pathLst>
                <a:path w="4320" h="2601" extrusionOk="0">
                  <a:moveTo>
                    <a:pt x="2155" y="1"/>
                  </a:moveTo>
                  <a:cubicBezTo>
                    <a:pt x="1465" y="1"/>
                    <a:pt x="882" y="206"/>
                    <a:pt x="513" y="733"/>
                  </a:cubicBezTo>
                  <a:cubicBezTo>
                    <a:pt x="1" y="1449"/>
                    <a:pt x="283" y="2544"/>
                    <a:pt x="283" y="2544"/>
                  </a:cubicBezTo>
                  <a:cubicBezTo>
                    <a:pt x="393" y="1274"/>
                    <a:pt x="782" y="1125"/>
                    <a:pt x="892" y="1005"/>
                  </a:cubicBezTo>
                  <a:cubicBezTo>
                    <a:pt x="1248" y="1149"/>
                    <a:pt x="1624" y="1220"/>
                    <a:pt x="2001" y="1220"/>
                  </a:cubicBezTo>
                  <a:cubicBezTo>
                    <a:pt x="2394" y="1220"/>
                    <a:pt x="2787" y="1143"/>
                    <a:pt x="3160" y="992"/>
                  </a:cubicBezTo>
                  <a:lnTo>
                    <a:pt x="3241" y="963"/>
                  </a:lnTo>
                  <a:cubicBezTo>
                    <a:pt x="3455" y="1598"/>
                    <a:pt x="3821" y="1909"/>
                    <a:pt x="3821" y="1909"/>
                  </a:cubicBezTo>
                  <a:cubicBezTo>
                    <a:pt x="3847" y="2045"/>
                    <a:pt x="3834" y="2489"/>
                    <a:pt x="3902" y="2583"/>
                  </a:cubicBezTo>
                  <a:cubicBezTo>
                    <a:pt x="3909" y="2594"/>
                    <a:pt x="3919" y="2600"/>
                    <a:pt x="3931" y="2600"/>
                  </a:cubicBezTo>
                  <a:cubicBezTo>
                    <a:pt x="4018" y="2600"/>
                    <a:pt x="4221" y="2320"/>
                    <a:pt x="4281" y="1883"/>
                  </a:cubicBezTo>
                  <a:cubicBezTo>
                    <a:pt x="4320" y="720"/>
                    <a:pt x="3591" y="195"/>
                    <a:pt x="2917" y="72"/>
                  </a:cubicBezTo>
                  <a:cubicBezTo>
                    <a:pt x="2653" y="26"/>
                    <a:pt x="2397" y="1"/>
                    <a:pt x="215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3526;p77"/>
            <p:cNvSpPr/>
            <p:nvPr/>
          </p:nvSpPr>
          <p:spPr>
            <a:xfrm>
              <a:off x="5247174" y="3252456"/>
              <a:ext cx="65926" cy="33037"/>
            </a:xfrm>
            <a:custGeom>
              <a:avLst/>
              <a:gdLst/>
              <a:ahLst/>
              <a:cxnLst/>
              <a:rect l="l" t="t" r="r" b="b"/>
              <a:pathLst>
                <a:path w="445" h="223" extrusionOk="0">
                  <a:moveTo>
                    <a:pt x="332" y="1"/>
                  </a:moveTo>
                  <a:cubicBezTo>
                    <a:pt x="215" y="1"/>
                    <a:pt x="52" y="85"/>
                    <a:pt x="14" y="151"/>
                  </a:cubicBezTo>
                  <a:cubicBezTo>
                    <a:pt x="14" y="167"/>
                    <a:pt x="1" y="193"/>
                    <a:pt x="14" y="206"/>
                  </a:cubicBezTo>
                  <a:cubicBezTo>
                    <a:pt x="20" y="218"/>
                    <a:pt x="29" y="223"/>
                    <a:pt x="40" y="223"/>
                  </a:cubicBezTo>
                  <a:cubicBezTo>
                    <a:pt x="79" y="223"/>
                    <a:pt x="140" y="163"/>
                    <a:pt x="150" y="151"/>
                  </a:cubicBezTo>
                  <a:cubicBezTo>
                    <a:pt x="208" y="118"/>
                    <a:pt x="321" y="64"/>
                    <a:pt x="403" y="64"/>
                  </a:cubicBezTo>
                  <a:cubicBezTo>
                    <a:pt x="418" y="64"/>
                    <a:pt x="432" y="66"/>
                    <a:pt x="445" y="70"/>
                  </a:cubicBezTo>
                  <a:lnTo>
                    <a:pt x="445" y="57"/>
                  </a:lnTo>
                  <a:cubicBezTo>
                    <a:pt x="425" y="17"/>
                    <a:pt x="383" y="1"/>
                    <a:pt x="332"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3" name="Google Shape;3527;p77"/>
          <p:cNvGrpSpPr/>
          <p:nvPr/>
        </p:nvGrpSpPr>
        <p:grpSpPr>
          <a:xfrm>
            <a:off x="4414335" y="4842431"/>
            <a:ext cx="997904" cy="1807279"/>
            <a:chOff x="2155024" y="3086974"/>
            <a:chExt cx="808443" cy="1464151"/>
          </a:xfrm>
        </p:grpSpPr>
        <p:sp>
          <p:nvSpPr>
            <p:cNvPr id="264" name="Google Shape;3528;p77"/>
            <p:cNvSpPr/>
            <p:nvPr/>
          </p:nvSpPr>
          <p:spPr>
            <a:xfrm>
              <a:off x="2379172" y="3770976"/>
              <a:ext cx="394220" cy="509924"/>
            </a:xfrm>
            <a:custGeom>
              <a:avLst/>
              <a:gdLst/>
              <a:ahLst/>
              <a:cxnLst/>
              <a:rect l="l" t="t" r="r" b="b"/>
              <a:pathLst>
                <a:path w="2661" h="3442" extrusionOk="0">
                  <a:moveTo>
                    <a:pt x="837" y="1"/>
                  </a:moveTo>
                  <a:cubicBezTo>
                    <a:pt x="837" y="1"/>
                    <a:pt x="837" y="244"/>
                    <a:pt x="811" y="458"/>
                  </a:cubicBezTo>
                  <a:cubicBezTo>
                    <a:pt x="798" y="688"/>
                    <a:pt x="526" y="863"/>
                    <a:pt x="312" y="1566"/>
                  </a:cubicBezTo>
                  <a:cubicBezTo>
                    <a:pt x="69" y="2376"/>
                    <a:pt x="1" y="3267"/>
                    <a:pt x="1" y="3267"/>
                  </a:cubicBezTo>
                  <a:cubicBezTo>
                    <a:pt x="1" y="3267"/>
                    <a:pt x="513" y="3442"/>
                    <a:pt x="1323" y="3442"/>
                  </a:cubicBezTo>
                  <a:cubicBezTo>
                    <a:pt x="2146" y="3442"/>
                    <a:pt x="2661" y="3267"/>
                    <a:pt x="2661" y="3267"/>
                  </a:cubicBezTo>
                  <a:cubicBezTo>
                    <a:pt x="2661" y="3267"/>
                    <a:pt x="2593" y="2376"/>
                    <a:pt x="2337" y="1566"/>
                  </a:cubicBezTo>
                  <a:cubicBezTo>
                    <a:pt x="2120" y="863"/>
                    <a:pt x="1864" y="688"/>
                    <a:pt x="1838" y="458"/>
                  </a:cubicBezTo>
                  <a:cubicBezTo>
                    <a:pt x="1822" y="244"/>
                    <a:pt x="1822" y="1"/>
                    <a:pt x="1822"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3529;p77"/>
            <p:cNvSpPr/>
            <p:nvPr/>
          </p:nvSpPr>
          <p:spPr>
            <a:xfrm>
              <a:off x="2767024" y="3253049"/>
              <a:ext cx="174370" cy="471998"/>
            </a:xfrm>
            <a:custGeom>
              <a:avLst/>
              <a:gdLst/>
              <a:ahLst/>
              <a:cxnLst/>
              <a:rect l="l" t="t" r="r" b="b"/>
              <a:pathLst>
                <a:path w="1177" h="3186" extrusionOk="0">
                  <a:moveTo>
                    <a:pt x="325" y="1"/>
                  </a:moveTo>
                  <a:lnTo>
                    <a:pt x="1" y="3186"/>
                  </a:lnTo>
                  <a:cubicBezTo>
                    <a:pt x="1177" y="2794"/>
                    <a:pt x="1002" y="1012"/>
                    <a:pt x="840" y="539"/>
                  </a:cubicBezTo>
                  <a:cubicBezTo>
                    <a:pt x="678" y="66"/>
                    <a:pt x="325" y="1"/>
                    <a:pt x="325"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3530;p77"/>
            <p:cNvSpPr/>
            <p:nvPr/>
          </p:nvSpPr>
          <p:spPr>
            <a:xfrm>
              <a:off x="2801099" y="3170530"/>
              <a:ext cx="36148" cy="96592"/>
            </a:xfrm>
            <a:custGeom>
              <a:avLst/>
              <a:gdLst/>
              <a:ahLst/>
              <a:cxnLst/>
              <a:rect l="l" t="t" r="r" b="b"/>
              <a:pathLst>
                <a:path w="244" h="652" extrusionOk="0">
                  <a:moveTo>
                    <a:pt x="76" y="0"/>
                  </a:moveTo>
                  <a:cubicBezTo>
                    <a:pt x="69" y="0"/>
                    <a:pt x="72" y="17"/>
                    <a:pt x="82" y="17"/>
                  </a:cubicBezTo>
                  <a:cubicBezTo>
                    <a:pt x="163" y="85"/>
                    <a:pt x="163" y="260"/>
                    <a:pt x="163" y="341"/>
                  </a:cubicBezTo>
                  <a:cubicBezTo>
                    <a:pt x="150" y="435"/>
                    <a:pt x="108" y="477"/>
                    <a:pt x="56" y="542"/>
                  </a:cubicBezTo>
                  <a:cubicBezTo>
                    <a:pt x="14" y="584"/>
                    <a:pt x="14" y="584"/>
                    <a:pt x="1" y="623"/>
                  </a:cubicBezTo>
                  <a:cubicBezTo>
                    <a:pt x="1" y="639"/>
                    <a:pt x="27" y="652"/>
                    <a:pt x="43" y="652"/>
                  </a:cubicBezTo>
                  <a:cubicBezTo>
                    <a:pt x="205" y="597"/>
                    <a:pt x="244" y="367"/>
                    <a:pt x="218" y="218"/>
                  </a:cubicBezTo>
                  <a:cubicBezTo>
                    <a:pt x="205" y="153"/>
                    <a:pt x="163" y="17"/>
                    <a:pt x="82" y="4"/>
                  </a:cubicBezTo>
                  <a:cubicBezTo>
                    <a:pt x="79" y="1"/>
                    <a:pt x="77" y="0"/>
                    <a:pt x="76" y="0"/>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3531;p77"/>
            <p:cNvSpPr/>
            <p:nvPr/>
          </p:nvSpPr>
          <p:spPr>
            <a:xfrm>
              <a:off x="2804950" y="3240753"/>
              <a:ext cx="68296" cy="25185"/>
            </a:xfrm>
            <a:custGeom>
              <a:avLst/>
              <a:gdLst/>
              <a:ahLst/>
              <a:cxnLst/>
              <a:rect l="l" t="t" r="r" b="b"/>
              <a:pathLst>
                <a:path w="461" h="170" extrusionOk="0">
                  <a:moveTo>
                    <a:pt x="308" y="1"/>
                  </a:moveTo>
                  <a:cubicBezTo>
                    <a:pt x="201" y="1"/>
                    <a:pt x="70" y="49"/>
                    <a:pt x="30" y="97"/>
                  </a:cubicBezTo>
                  <a:cubicBezTo>
                    <a:pt x="17" y="110"/>
                    <a:pt x="1" y="136"/>
                    <a:pt x="1" y="149"/>
                  </a:cubicBezTo>
                  <a:cubicBezTo>
                    <a:pt x="5" y="164"/>
                    <a:pt x="18" y="170"/>
                    <a:pt x="34" y="170"/>
                  </a:cubicBezTo>
                  <a:cubicBezTo>
                    <a:pt x="76" y="170"/>
                    <a:pt x="141" y="132"/>
                    <a:pt x="150" y="123"/>
                  </a:cubicBezTo>
                  <a:cubicBezTo>
                    <a:pt x="206" y="105"/>
                    <a:pt x="295" y="79"/>
                    <a:pt x="371" y="79"/>
                  </a:cubicBezTo>
                  <a:cubicBezTo>
                    <a:pt x="405" y="79"/>
                    <a:pt x="436" y="84"/>
                    <a:pt x="461" y="97"/>
                  </a:cubicBezTo>
                  <a:lnTo>
                    <a:pt x="461" y="84"/>
                  </a:lnTo>
                  <a:cubicBezTo>
                    <a:pt x="445" y="23"/>
                    <a:pt x="382" y="1"/>
                    <a:pt x="308"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3532;p77"/>
            <p:cNvSpPr/>
            <p:nvPr/>
          </p:nvSpPr>
          <p:spPr>
            <a:xfrm>
              <a:off x="2155024" y="3086974"/>
              <a:ext cx="662071" cy="444294"/>
            </a:xfrm>
            <a:custGeom>
              <a:avLst/>
              <a:gdLst/>
              <a:ahLst/>
              <a:cxnLst/>
              <a:rect l="l" t="t" r="r" b="b"/>
              <a:pathLst>
                <a:path w="4469" h="2999" extrusionOk="0">
                  <a:moveTo>
                    <a:pt x="2592" y="0"/>
                  </a:moveTo>
                  <a:cubicBezTo>
                    <a:pt x="1740" y="0"/>
                    <a:pt x="1075" y="351"/>
                    <a:pt x="610" y="944"/>
                  </a:cubicBezTo>
                  <a:cubicBezTo>
                    <a:pt x="137" y="1553"/>
                    <a:pt x="1" y="2956"/>
                    <a:pt x="811" y="2998"/>
                  </a:cubicBezTo>
                  <a:cubicBezTo>
                    <a:pt x="822" y="2999"/>
                    <a:pt x="833" y="2999"/>
                    <a:pt x="844" y="2999"/>
                  </a:cubicBezTo>
                  <a:cubicBezTo>
                    <a:pt x="1696" y="2999"/>
                    <a:pt x="4456" y="1122"/>
                    <a:pt x="4456" y="1122"/>
                  </a:cubicBezTo>
                  <a:cubicBezTo>
                    <a:pt x="4456" y="1122"/>
                    <a:pt x="4469" y="325"/>
                    <a:pt x="3335" y="82"/>
                  </a:cubicBezTo>
                  <a:cubicBezTo>
                    <a:pt x="3073" y="27"/>
                    <a:pt x="2825" y="0"/>
                    <a:pt x="2592" y="0"/>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3533;p77"/>
            <p:cNvSpPr/>
            <p:nvPr/>
          </p:nvSpPr>
          <p:spPr>
            <a:xfrm>
              <a:off x="2767024" y="3433049"/>
              <a:ext cx="102370" cy="291999"/>
            </a:xfrm>
            <a:custGeom>
              <a:avLst/>
              <a:gdLst/>
              <a:ahLst/>
              <a:cxnLst/>
              <a:rect l="l" t="t" r="r" b="b"/>
              <a:pathLst>
                <a:path w="691" h="1971" extrusionOk="0">
                  <a:moveTo>
                    <a:pt x="163" y="1"/>
                  </a:moveTo>
                  <a:lnTo>
                    <a:pt x="1" y="1971"/>
                  </a:lnTo>
                  <a:cubicBezTo>
                    <a:pt x="257" y="1783"/>
                    <a:pt x="691" y="1540"/>
                    <a:pt x="678"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3534;p77"/>
            <p:cNvSpPr/>
            <p:nvPr/>
          </p:nvSpPr>
          <p:spPr>
            <a:xfrm>
              <a:off x="2501098" y="3770976"/>
              <a:ext cx="147999" cy="60148"/>
            </a:xfrm>
            <a:custGeom>
              <a:avLst/>
              <a:gdLst/>
              <a:ahLst/>
              <a:cxnLst/>
              <a:rect l="l" t="t" r="r" b="b"/>
              <a:pathLst>
                <a:path w="999" h="406" extrusionOk="0">
                  <a:moveTo>
                    <a:pt x="14" y="1"/>
                  </a:moveTo>
                  <a:cubicBezTo>
                    <a:pt x="14" y="1"/>
                    <a:pt x="14" y="189"/>
                    <a:pt x="1" y="393"/>
                  </a:cubicBezTo>
                  <a:cubicBezTo>
                    <a:pt x="95" y="393"/>
                    <a:pt x="205" y="406"/>
                    <a:pt x="299" y="406"/>
                  </a:cubicBezTo>
                  <a:cubicBezTo>
                    <a:pt x="529" y="406"/>
                    <a:pt x="837" y="325"/>
                    <a:pt x="999" y="231"/>
                  </a:cubicBezTo>
                  <a:lnTo>
                    <a:pt x="999" y="1"/>
                  </a:lnTo>
                  <a:close/>
                </a:path>
              </a:pathLst>
            </a:custGeom>
            <a:solidFill>
              <a:srgbClr val="F492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3535;p77"/>
            <p:cNvSpPr/>
            <p:nvPr/>
          </p:nvSpPr>
          <p:spPr>
            <a:xfrm>
              <a:off x="2321098" y="4254829"/>
              <a:ext cx="248295" cy="296295"/>
            </a:xfrm>
            <a:custGeom>
              <a:avLst/>
              <a:gdLst/>
              <a:ahLst/>
              <a:cxnLst/>
              <a:rect l="l" t="t" r="r" b="b"/>
              <a:pathLst>
                <a:path w="1676" h="2000" extrusionOk="0">
                  <a:moveTo>
                    <a:pt x="393" y="1"/>
                  </a:moveTo>
                  <a:lnTo>
                    <a:pt x="529" y="1676"/>
                  </a:lnTo>
                  <a:cubicBezTo>
                    <a:pt x="529" y="1676"/>
                    <a:pt x="270" y="1757"/>
                    <a:pt x="137" y="1825"/>
                  </a:cubicBezTo>
                  <a:cubicBezTo>
                    <a:pt x="1" y="1906"/>
                    <a:pt x="43" y="2000"/>
                    <a:pt x="623" y="2000"/>
                  </a:cubicBezTo>
                  <a:lnTo>
                    <a:pt x="1485" y="2000"/>
                  </a:lnTo>
                  <a:lnTo>
                    <a:pt x="1676" y="1"/>
                  </a:ln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3536;p77"/>
            <p:cNvSpPr/>
            <p:nvPr/>
          </p:nvSpPr>
          <p:spPr>
            <a:xfrm>
              <a:off x="2583173" y="4254829"/>
              <a:ext cx="248295" cy="296295"/>
            </a:xfrm>
            <a:custGeom>
              <a:avLst/>
              <a:gdLst/>
              <a:ahLst/>
              <a:cxnLst/>
              <a:rect l="l" t="t" r="r" b="b"/>
              <a:pathLst>
                <a:path w="1676" h="2000" extrusionOk="0">
                  <a:moveTo>
                    <a:pt x="1" y="1"/>
                  </a:moveTo>
                  <a:lnTo>
                    <a:pt x="189" y="2000"/>
                  </a:lnTo>
                  <a:lnTo>
                    <a:pt x="1054" y="2000"/>
                  </a:lnTo>
                  <a:cubicBezTo>
                    <a:pt x="1634" y="2000"/>
                    <a:pt x="1676" y="1906"/>
                    <a:pt x="1540" y="1825"/>
                  </a:cubicBezTo>
                  <a:cubicBezTo>
                    <a:pt x="1404" y="1757"/>
                    <a:pt x="1148" y="1676"/>
                    <a:pt x="1148" y="1676"/>
                  </a:cubicBezTo>
                  <a:lnTo>
                    <a:pt x="1284" y="1"/>
                  </a:ln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3537;p77"/>
            <p:cNvSpPr/>
            <p:nvPr/>
          </p:nvSpPr>
          <p:spPr>
            <a:xfrm>
              <a:off x="2191024" y="3854087"/>
              <a:ext cx="306369" cy="354961"/>
            </a:xfrm>
            <a:custGeom>
              <a:avLst/>
              <a:gdLst/>
              <a:ahLst/>
              <a:cxnLst/>
              <a:rect l="l" t="t" r="r" b="b"/>
              <a:pathLst>
                <a:path w="2068" h="2396" extrusionOk="0">
                  <a:moveTo>
                    <a:pt x="1968" y="1"/>
                  </a:moveTo>
                  <a:cubicBezTo>
                    <a:pt x="1800" y="1"/>
                    <a:pt x="1546" y="144"/>
                    <a:pt x="1148" y="587"/>
                  </a:cubicBezTo>
                  <a:cubicBezTo>
                    <a:pt x="1015" y="749"/>
                    <a:pt x="866" y="911"/>
                    <a:pt x="730" y="1073"/>
                  </a:cubicBezTo>
                  <a:cubicBezTo>
                    <a:pt x="636" y="1193"/>
                    <a:pt x="529" y="1316"/>
                    <a:pt x="435" y="1452"/>
                  </a:cubicBezTo>
                  <a:cubicBezTo>
                    <a:pt x="406" y="1491"/>
                    <a:pt x="367" y="1546"/>
                    <a:pt x="325" y="1585"/>
                  </a:cubicBezTo>
                  <a:cubicBezTo>
                    <a:pt x="273" y="1627"/>
                    <a:pt x="205" y="1640"/>
                    <a:pt x="150" y="1653"/>
                  </a:cubicBezTo>
                  <a:cubicBezTo>
                    <a:pt x="111" y="1666"/>
                    <a:pt x="56" y="1679"/>
                    <a:pt x="30" y="1708"/>
                  </a:cubicBezTo>
                  <a:cubicBezTo>
                    <a:pt x="1" y="1734"/>
                    <a:pt x="14" y="1789"/>
                    <a:pt x="56" y="1802"/>
                  </a:cubicBezTo>
                  <a:cubicBezTo>
                    <a:pt x="75" y="1808"/>
                    <a:pt x="99" y="1808"/>
                    <a:pt x="123" y="1808"/>
                  </a:cubicBezTo>
                  <a:cubicBezTo>
                    <a:pt x="147" y="1808"/>
                    <a:pt x="171" y="1808"/>
                    <a:pt x="192" y="1815"/>
                  </a:cubicBezTo>
                  <a:lnTo>
                    <a:pt x="205" y="1815"/>
                  </a:lnTo>
                  <a:cubicBezTo>
                    <a:pt x="218" y="1828"/>
                    <a:pt x="205" y="1841"/>
                    <a:pt x="205" y="1841"/>
                  </a:cubicBezTo>
                  <a:cubicBezTo>
                    <a:pt x="176" y="1896"/>
                    <a:pt x="150" y="1909"/>
                    <a:pt x="137" y="1938"/>
                  </a:cubicBezTo>
                  <a:cubicBezTo>
                    <a:pt x="111" y="1977"/>
                    <a:pt x="30" y="2071"/>
                    <a:pt x="69" y="2126"/>
                  </a:cubicBezTo>
                  <a:cubicBezTo>
                    <a:pt x="76" y="2141"/>
                    <a:pt x="90" y="2147"/>
                    <a:pt x="104" y="2147"/>
                  </a:cubicBezTo>
                  <a:cubicBezTo>
                    <a:pt x="115" y="2147"/>
                    <a:pt x="126" y="2144"/>
                    <a:pt x="137" y="2139"/>
                  </a:cubicBezTo>
                  <a:cubicBezTo>
                    <a:pt x="163" y="2126"/>
                    <a:pt x="192" y="2113"/>
                    <a:pt x="218" y="2084"/>
                  </a:cubicBezTo>
                  <a:cubicBezTo>
                    <a:pt x="231" y="2071"/>
                    <a:pt x="244" y="2058"/>
                    <a:pt x="257" y="2045"/>
                  </a:cubicBezTo>
                  <a:cubicBezTo>
                    <a:pt x="273" y="2045"/>
                    <a:pt x="286" y="2019"/>
                    <a:pt x="299" y="2019"/>
                  </a:cubicBezTo>
                  <a:cubicBezTo>
                    <a:pt x="312" y="2032"/>
                    <a:pt x="312" y="2045"/>
                    <a:pt x="312" y="2058"/>
                  </a:cubicBezTo>
                  <a:cubicBezTo>
                    <a:pt x="299" y="2058"/>
                    <a:pt x="299" y="2071"/>
                    <a:pt x="299" y="2084"/>
                  </a:cubicBezTo>
                  <a:cubicBezTo>
                    <a:pt x="273" y="2126"/>
                    <a:pt x="244" y="2165"/>
                    <a:pt x="231" y="2207"/>
                  </a:cubicBezTo>
                  <a:cubicBezTo>
                    <a:pt x="218" y="2220"/>
                    <a:pt x="218" y="2246"/>
                    <a:pt x="218" y="2262"/>
                  </a:cubicBezTo>
                  <a:cubicBezTo>
                    <a:pt x="218" y="2275"/>
                    <a:pt x="218" y="2301"/>
                    <a:pt x="231" y="2314"/>
                  </a:cubicBezTo>
                  <a:cubicBezTo>
                    <a:pt x="231" y="2314"/>
                    <a:pt x="244" y="2327"/>
                    <a:pt x="257" y="2327"/>
                  </a:cubicBezTo>
                  <a:cubicBezTo>
                    <a:pt x="286" y="2327"/>
                    <a:pt x="312" y="2314"/>
                    <a:pt x="338" y="2301"/>
                  </a:cubicBezTo>
                  <a:cubicBezTo>
                    <a:pt x="367" y="2275"/>
                    <a:pt x="380" y="2246"/>
                    <a:pt x="406" y="2220"/>
                  </a:cubicBezTo>
                  <a:cubicBezTo>
                    <a:pt x="419" y="2194"/>
                    <a:pt x="448" y="2165"/>
                    <a:pt x="474" y="2139"/>
                  </a:cubicBezTo>
                  <a:cubicBezTo>
                    <a:pt x="474" y="2139"/>
                    <a:pt x="474" y="2126"/>
                    <a:pt x="487" y="2126"/>
                  </a:cubicBezTo>
                  <a:lnTo>
                    <a:pt x="500" y="2139"/>
                  </a:lnTo>
                  <a:lnTo>
                    <a:pt x="500" y="2165"/>
                  </a:lnTo>
                  <a:cubicBezTo>
                    <a:pt x="500" y="2194"/>
                    <a:pt x="487" y="2207"/>
                    <a:pt x="474" y="2220"/>
                  </a:cubicBezTo>
                  <a:cubicBezTo>
                    <a:pt x="474" y="2246"/>
                    <a:pt x="461" y="2262"/>
                    <a:pt x="461" y="2288"/>
                  </a:cubicBezTo>
                  <a:cubicBezTo>
                    <a:pt x="448" y="2314"/>
                    <a:pt x="448" y="2343"/>
                    <a:pt x="461" y="2356"/>
                  </a:cubicBezTo>
                  <a:cubicBezTo>
                    <a:pt x="469" y="2381"/>
                    <a:pt x="490" y="2395"/>
                    <a:pt x="514" y="2395"/>
                  </a:cubicBezTo>
                  <a:cubicBezTo>
                    <a:pt x="527" y="2395"/>
                    <a:pt x="541" y="2391"/>
                    <a:pt x="555" y="2382"/>
                  </a:cubicBezTo>
                  <a:cubicBezTo>
                    <a:pt x="597" y="2356"/>
                    <a:pt x="662" y="2207"/>
                    <a:pt x="678" y="2181"/>
                  </a:cubicBezTo>
                  <a:cubicBezTo>
                    <a:pt x="759" y="2032"/>
                    <a:pt x="866" y="1909"/>
                    <a:pt x="960" y="1776"/>
                  </a:cubicBezTo>
                  <a:cubicBezTo>
                    <a:pt x="1109" y="1572"/>
                    <a:pt x="1459" y="1154"/>
                    <a:pt x="1595" y="1031"/>
                  </a:cubicBezTo>
                  <a:lnTo>
                    <a:pt x="2068" y="20"/>
                  </a:lnTo>
                  <a:cubicBezTo>
                    <a:pt x="2039" y="8"/>
                    <a:pt x="2006" y="1"/>
                    <a:pt x="1968"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3538;p77"/>
            <p:cNvSpPr/>
            <p:nvPr/>
          </p:nvSpPr>
          <p:spPr>
            <a:xfrm>
              <a:off x="2655173" y="3854087"/>
              <a:ext cx="308295" cy="354961"/>
            </a:xfrm>
            <a:custGeom>
              <a:avLst/>
              <a:gdLst/>
              <a:ahLst/>
              <a:cxnLst/>
              <a:rect l="l" t="t" r="r" b="b"/>
              <a:pathLst>
                <a:path w="2081" h="2396" extrusionOk="0">
                  <a:moveTo>
                    <a:pt x="100" y="1"/>
                  </a:moveTo>
                  <a:cubicBezTo>
                    <a:pt x="63" y="1"/>
                    <a:pt x="30" y="8"/>
                    <a:pt x="1" y="20"/>
                  </a:cubicBezTo>
                  <a:lnTo>
                    <a:pt x="474" y="1031"/>
                  </a:lnTo>
                  <a:cubicBezTo>
                    <a:pt x="623" y="1154"/>
                    <a:pt x="879" y="1410"/>
                    <a:pt x="1135" y="1760"/>
                  </a:cubicBezTo>
                  <a:cubicBezTo>
                    <a:pt x="1229" y="1896"/>
                    <a:pt x="1310" y="2032"/>
                    <a:pt x="1391" y="2181"/>
                  </a:cubicBezTo>
                  <a:cubicBezTo>
                    <a:pt x="1404" y="2207"/>
                    <a:pt x="1472" y="2356"/>
                    <a:pt x="1514" y="2382"/>
                  </a:cubicBezTo>
                  <a:cubicBezTo>
                    <a:pt x="1528" y="2391"/>
                    <a:pt x="1542" y="2395"/>
                    <a:pt x="1556" y="2395"/>
                  </a:cubicBezTo>
                  <a:cubicBezTo>
                    <a:pt x="1581" y="2395"/>
                    <a:pt x="1604" y="2381"/>
                    <a:pt x="1621" y="2356"/>
                  </a:cubicBezTo>
                  <a:cubicBezTo>
                    <a:pt x="1621" y="2343"/>
                    <a:pt x="1621" y="2314"/>
                    <a:pt x="1608" y="2288"/>
                  </a:cubicBezTo>
                  <a:cubicBezTo>
                    <a:pt x="1608" y="2262"/>
                    <a:pt x="1595" y="2246"/>
                    <a:pt x="1595" y="2220"/>
                  </a:cubicBezTo>
                  <a:cubicBezTo>
                    <a:pt x="1579" y="2207"/>
                    <a:pt x="1566" y="2194"/>
                    <a:pt x="1566" y="2165"/>
                  </a:cubicBezTo>
                  <a:lnTo>
                    <a:pt x="1566" y="2139"/>
                  </a:lnTo>
                  <a:lnTo>
                    <a:pt x="1579" y="2126"/>
                  </a:lnTo>
                  <a:cubicBezTo>
                    <a:pt x="1595" y="2126"/>
                    <a:pt x="1595" y="2139"/>
                    <a:pt x="1608" y="2139"/>
                  </a:cubicBezTo>
                  <a:cubicBezTo>
                    <a:pt x="1621" y="2165"/>
                    <a:pt x="1647" y="2194"/>
                    <a:pt x="1660" y="2220"/>
                  </a:cubicBezTo>
                  <a:cubicBezTo>
                    <a:pt x="1689" y="2246"/>
                    <a:pt x="1715" y="2275"/>
                    <a:pt x="1728" y="2301"/>
                  </a:cubicBezTo>
                  <a:cubicBezTo>
                    <a:pt x="1757" y="2314"/>
                    <a:pt x="1783" y="2327"/>
                    <a:pt x="1809" y="2327"/>
                  </a:cubicBezTo>
                  <a:cubicBezTo>
                    <a:pt x="1822" y="2327"/>
                    <a:pt x="1838" y="2314"/>
                    <a:pt x="1838" y="2314"/>
                  </a:cubicBezTo>
                  <a:cubicBezTo>
                    <a:pt x="1851" y="2301"/>
                    <a:pt x="1851" y="2275"/>
                    <a:pt x="1851" y="2262"/>
                  </a:cubicBezTo>
                  <a:cubicBezTo>
                    <a:pt x="1851" y="2246"/>
                    <a:pt x="1851" y="2220"/>
                    <a:pt x="1838" y="2207"/>
                  </a:cubicBezTo>
                  <a:cubicBezTo>
                    <a:pt x="1822" y="2165"/>
                    <a:pt x="1796" y="2126"/>
                    <a:pt x="1783" y="2084"/>
                  </a:cubicBezTo>
                  <a:cubicBezTo>
                    <a:pt x="1770" y="2071"/>
                    <a:pt x="1770" y="2058"/>
                    <a:pt x="1770" y="2058"/>
                  </a:cubicBezTo>
                  <a:cubicBezTo>
                    <a:pt x="1757" y="2045"/>
                    <a:pt x="1757" y="2032"/>
                    <a:pt x="1770" y="2019"/>
                  </a:cubicBezTo>
                  <a:cubicBezTo>
                    <a:pt x="1796" y="2019"/>
                    <a:pt x="1809" y="2045"/>
                    <a:pt x="1809" y="2045"/>
                  </a:cubicBezTo>
                  <a:cubicBezTo>
                    <a:pt x="1822" y="2058"/>
                    <a:pt x="1838" y="2071"/>
                    <a:pt x="1851" y="2084"/>
                  </a:cubicBezTo>
                  <a:cubicBezTo>
                    <a:pt x="1877" y="2113"/>
                    <a:pt x="1903" y="2126"/>
                    <a:pt x="1932" y="2139"/>
                  </a:cubicBezTo>
                  <a:cubicBezTo>
                    <a:pt x="1943" y="2144"/>
                    <a:pt x="1956" y="2147"/>
                    <a:pt x="1969" y="2147"/>
                  </a:cubicBezTo>
                  <a:cubicBezTo>
                    <a:pt x="1988" y="2147"/>
                    <a:pt x="2005" y="2141"/>
                    <a:pt x="2013" y="2126"/>
                  </a:cubicBezTo>
                  <a:cubicBezTo>
                    <a:pt x="2039" y="2071"/>
                    <a:pt x="1958" y="1977"/>
                    <a:pt x="1932" y="1938"/>
                  </a:cubicBezTo>
                  <a:cubicBezTo>
                    <a:pt x="1919" y="1909"/>
                    <a:pt x="1890" y="1896"/>
                    <a:pt x="1864" y="1841"/>
                  </a:cubicBezTo>
                  <a:cubicBezTo>
                    <a:pt x="1864" y="1841"/>
                    <a:pt x="1851" y="1828"/>
                    <a:pt x="1864" y="1815"/>
                  </a:cubicBezTo>
                  <a:lnTo>
                    <a:pt x="1877" y="1815"/>
                  </a:lnTo>
                  <a:cubicBezTo>
                    <a:pt x="1904" y="1808"/>
                    <a:pt x="1928" y="1808"/>
                    <a:pt x="1950" y="1808"/>
                  </a:cubicBezTo>
                  <a:cubicBezTo>
                    <a:pt x="1972" y="1808"/>
                    <a:pt x="1992" y="1808"/>
                    <a:pt x="2013" y="1802"/>
                  </a:cubicBezTo>
                  <a:cubicBezTo>
                    <a:pt x="2052" y="1789"/>
                    <a:pt x="2081" y="1734"/>
                    <a:pt x="2039" y="1708"/>
                  </a:cubicBezTo>
                  <a:cubicBezTo>
                    <a:pt x="2013" y="1679"/>
                    <a:pt x="1958" y="1666"/>
                    <a:pt x="1932" y="1653"/>
                  </a:cubicBezTo>
                  <a:cubicBezTo>
                    <a:pt x="1864" y="1640"/>
                    <a:pt x="1796" y="1627"/>
                    <a:pt x="1741" y="1585"/>
                  </a:cubicBezTo>
                  <a:cubicBezTo>
                    <a:pt x="1702" y="1546"/>
                    <a:pt x="1660" y="1491"/>
                    <a:pt x="1634" y="1452"/>
                  </a:cubicBezTo>
                  <a:cubicBezTo>
                    <a:pt x="1540" y="1316"/>
                    <a:pt x="1433" y="1193"/>
                    <a:pt x="1336" y="1073"/>
                  </a:cubicBezTo>
                  <a:cubicBezTo>
                    <a:pt x="1203" y="911"/>
                    <a:pt x="1067" y="749"/>
                    <a:pt x="918" y="587"/>
                  </a:cubicBezTo>
                  <a:cubicBezTo>
                    <a:pt x="520" y="144"/>
                    <a:pt x="267" y="1"/>
                    <a:pt x="100"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3539;p77"/>
            <p:cNvSpPr/>
            <p:nvPr/>
          </p:nvSpPr>
          <p:spPr>
            <a:xfrm>
              <a:off x="2379172" y="4214977"/>
              <a:ext cx="394220" cy="175851"/>
            </a:xfrm>
            <a:custGeom>
              <a:avLst/>
              <a:gdLst/>
              <a:ahLst/>
              <a:cxnLst/>
              <a:rect l="l" t="t" r="r" b="b"/>
              <a:pathLst>
                <a:path w="2661" h="1187" extrusionOk="0">
                  <a:moveTo>
                    <a:pt x="330" y="1"/>
                  </a:moveTo>
                  <a:cubicBezTo>
                    <a:pt x="142" y="1"/>
                    <a:pt x="1" y="68"/>
                    <a:pt x="1" y="270"/>
                  </a:cubicBezTo>
                  <a:cubicBezTo>
                    <a:pt x="1" y="526"/>
                    <a:pt x="27" y="879"/>
                    <a:pt x="56" y="1187"/>
                  </a:cubicBezTo>
                  <a:lnTo>
                    <a:pt x="1190" y="1187"/>
                  </a:lnTo>
                  <a:lnTo>
                    <a:pt x="1229" y="730"/>
                  </a:lnTo>
                  <a:cubicBezTo>
                    <a:pt x="1263" y="736"/>
                    <a:pt x="1297" y="740"/>
                    <a:pt x="1331" y="740"/>
                  </a:cubicBezTo>
                  <a:cubicBezTo>
                    <a:pt x="1365" y="740"/>
                    <a:pt x="1399" y="736"/>
                    <a:pt x="1433" y="730"/>
                  </a:cubicBezTo>
                  <a:lnTo>
                    <a:pt x="1472" y="1187"/>
                  </a:lnTo>
                  <a:lnTo>
                    <a:pt x="2606" y="1187"/>
                  </a:lnTo>
                  <a:cubicBezTo>
                    <a:pt x="2632" y="879"/>
                    <a:pt x="2661" y="526"/>
                    <a:pt x="2661" y="270"/>
                  </a:cubicBezTo>
                  <a:cubicBezTo>
                    <a:pt x="2661" y="68"/>
                    <a:pt x="2518" y="1"/>
                    <a:pt x="2328" y="1"/>
                  </a:cubicBezTo>
                  <a:cubicBezTo>
                    <a:pt x="1948" y="1"/>
                    <a:pt x="1378" y="270"/>
                    <a:pt x="1378" y="270"/>
                  </a:cubicBezTo>
                  <a:lnTo>
                    <a:pt x="1391" y="377"/>
                  </a:lnTo>
                  <a:lnTo>
                    <a:pt x="1271" y="377"/>
                  </a:lnTo>
                  <a:lnTo>
                    <a:pt x="1271" y="270"/>
                  </a:lnTo>
                  <a:cubicBezTo>
                    <a:pt x="1271" y="270"/>
                    <a:pt x="707" y="1"/>
                    <a:pt x="330"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3540;p77"/>
            <p:cNvSpPr/>
            <p:nvPr/>
          </p:nvSpPr>
          <p:spPr>
            <a:xfrm>
              <a:off x="2324950" y="3843273"/>
              <a:ext cx="172444" cy="207703"/>
            </a:xfrm>
            <a:custGeom>
              <a:avLst/>
              <a:gdLst/>
              <a:ahLst/>
              <a:cxnLst/>
              <a:rect l="l" t="t" r="r" b="b"/>
              <a:pathLst>
                <a:path w="1164" h="1402" extrusionOk="0">
                  <a:moveTo>
                    <a:pt x="993" y="0"/>
                  </a:moveTo>
                  <a:cubicBezTo>
                    <a:pt x="871" y="0"/>
                    <a:pt x="698" y="72"/>
                    <a:pt x="474" y="294"/>
                  </a:cubicBezTo>
                  <a:cubicBezTo>
                    <a:pt x="111" y="660"/>
                    <a:pt x="1" y="780"/>
                    <a:pt x="1" y="780"/>
                  </a:cubicBezTo>
                  <a:cubicBezTo>
                    <a:pt x="1" y="780"/>
                    <a:pt x="111" y="1240"/>
                    <a:pt x="623" y="1402"/>
                  </a:cubicBezTo>
                  <a:lnTo>
                    <a:pt x="1164" y="67"/>
                  </a:lnTo>
                  <a:cubicBezTo>
                    <a:pt x="1127" y="29"/>
                    <a:pt x="1070" y="0"/>
                    <a:pt x="99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3541;p77"/>
            <p:cNvSpPr/>
            <p:nvPr/>
          </p:nvSpPr>
          <p:spPr>
            <a:xfrm>
              <a:off x="2655173" y="3843273"/>
              <a:ext cx="171999" cy="207703"/>
            </a:xfrm>
            <a:custGeom>
              <a:avLst/>
              <a:gdLst/>
              <a:ahLst/>
              <a:cxnLst/>
              <a:rect l="l" t="t" r="r" b="b"/>
              <a:pathLst>
                <a:path w="1161" h="1402" extrusionOk="0">
                  <a:moveTo>
                    <a:pt x="172" y="0"/>
                  </a:moveTo>
                  <a:cubicBezTo>
                    <a:pt x="95" y="0"/>
                    <a:pt x="37" y="29"/>
                    <a:pt x="1" y="67"/>
                  </a:cubicBezTo>
                  <a:lnTo>
                    <a:pt x="526" y="1402"/>
                  </a:lnTo>
                  <a:cubicBezTo>
                    <a:pt x="1054" y="1240"/>
                    <a:pt x="1161" y="780"/>
                    <a:pt x="1161" y="780"/>
                  </a:cubicBezTo>
                  <a:cubicBezTo>
                    <a:pt x="1161" y="780"/>
                    <a:pt x="1041" y="660"/>
                    <a:pt x="688" y="294"/>
                  </a:cubicBezTo>
                  <a:cubicBezTo>
                    <a:pt x="466" y="72"/>
                    <a:pt x="294" y="0"/>
                    <a:pt x="172"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3542;p77"/>
            <p:cNvSpPr/>
            <p:nvPr/>
          </p:nvSpPr>
          <p:spPr>
            <a:xfrm>
              <a:off x="2379172" y="3853050"/>
              <a:ext cx="394220" cy="427850"/>
            </a:xfrm>
            <a:custGeom>
              <a:avLst/>
              <a:gdLst/>
              <a:ahLst/>
              <a:cxnLst/>
              <a:rect l="l" t="t" r="r" b="b"/>
              <a:pathLst>
                <a:path w="2661" h="2888" extrusionOk="0">
                  <a:moveTo>
                    <a:pt x="798" y="1"/>
                  </a:moveTo>
                  <a:cubicBezTo>
                    <a:pt x="717" y="202"/>
                    <a:pt x="500" y="419"/>
                    <a:pt x="312" y="1012"/>
                  </a:cubicBezTo>
                  <a:cubicBezTo>
                    <a:pt x="69" y="1822"/>
                    <a:pt x="1" y="2282"/>
                    <a:pt x="1" y="2713"/>
                  </a:cubicBezTo>
                  <a:cubicBezTo>
                    <a:pt x="1" y="2713"/>
                    <a:pt x="513" y="2888"/>
                    <a:pt x="1323" y="2888"/>
                  </a:cubicBezTo>
                  <a:cubicBezTo>
                    <a:pt x="2133" y="2888"/>
                    <a:pt x="2661" y="2713"/>
                    <a:pt x="2661" y="2713"/>
                  </a:cubicBezTo>
                  <a:cubicBezTo>
                    <a:pt x="2661" y="2269"/>
                    <a:pt x="2593" y="1822"/>
                    <a:pt x="2337" y="1012"/>
                  </a:cubicBezTo>
                  <a:cubicBezTo>
                    <a:pt x="2162" y="419"/>
                    <a:pt x="1932" y="202"/>
                    <a:pt x="1864" y="1"/>
                  </a:cubicBezTo>
                  <a:cubicBezTo>
                    <a:pt x="1864" y="14"/>
                    <a:pt x="1770" y="228"/>
                    <a:pt x="1323" y="228"/>
                  </a:cubicBezTo>
                  <a:cubicBezTo>
                    <a:pt x="879" y="228"/>
                    <a:pt x="798" y="14"/>
                    <a:pt x="798" y="1"/>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3543;p77"/>
            <p:cNvSpPr/>
            <p:nvPr/>
          </p:nvSpPr>
          <p:spPr>
            <a:xfrm>
              <a:off x="2607173" y="4502978"/>
              <a:ext cx="224295" cy="48148"/>
            </a:xfrm>
            <a:custGeom>
              <a:avLst/>
              <a:gdLst/>
              <a:ahLst/>
              <a:cxnLst/>
              <a:rect l="l" t="t" r="r" b="b"/>
              <a:pathLst>
                <a:path w="1514" h="325" extrusionOk="0">
                  <a:moveTo>
                    <a:pt x="1" y="1"/>
                  </a:moveTo>
                  <a:lnTo>
                    <a:pt x="27" y="325"/>
                  </a:lnTo>
                  <a:lnTo>
                    <a:pt x="892" y="325"/>
                  </a:lnTo>
                  <a:cubicBezTo>
                    <a:pt x="1472" y="325"/>
                    <a:pt x="1514" y="231"/>
                    <a:pt x="1378" y="150"/>
                  </a:cubicBezTo>
                  <a:cubicBezTo>
                    <a:pt x="1242" y="82"/>
                    <a:pt x="986" y="1"/>
                    <a:pt x="986"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3544;p77"/>
            <p:cNvSpPr/>
            <p:nvPr/>
          </p:nvSpPr>
          <p:spPr>
            <a:xfrm>
              <a:off x="2321098" y="4502978"/>
              <a:ext cx="224295" cy="48148"/>
            </a:xfrm>
            <a:custGeom>
              <a:avLst/>
              <a:gdLst/>
              <a:ahLst/>
              <a:cxnLst/>
              <a:rect l="l" t="t" r="r" b="b"/>
              <a:pathLst>
                <a:path w="1514" h="325" extrusionOk="0">
                  <a:moveTo>
                    <a:pt x="529" y="1"/>
                  </a:moveTo>
                  <a:cubicBezTo>
                    <a:pt x="529" y="1"/>
                    <a:pt x="270" y="82"/>
                    <a:pt x="137" y="150"/>
                  </a:cubicBezTo>
                  <a:cubicBezTo>
                    <a:pt x="1" y="231"/>
                    <a:pt x="43" y="325"/>
                    <a:pt x="623" y="325"/>
                  </a:cubicBezTo>
                  <a:lnTo>
                    <a:pt x="1485" y="325"/>
                  </a:lnTo>
                  <a:lnTo>
                    <a:pt x="1514" y="1"/>
                  </a:ln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3545;p77"/>
            <p:cNvSpPr/>
            <p:nvPr/>
          </p:nvSpPr>
          <p:spPr>
            <a:xfrm>
              <a:off x="2261098" y="3253049"/>
              <a:ext cx="566072" cy="533924"/>
            </a:xfrm>
            <a:custGeom>
              <a:avLst/>
              <a:gdLst/>
              <a:ahLst/>
              <a:cxnLst/>
              <a:rect l="l" t="t" r="r" b="b"/>
              <a:pathLst>
                <a:path w="3821" h="3604" extrusionOk="0">
                  <a:moveTo>
                    <a:pt x="1919" y="1"/>
                  </a:moveTo>
                  <a:cubicBezTo>
                    <a:pt x="1310" y="1"/>
                    <a:pt x="448" y="189"/>
                    <a:pt x="231" y="1067"/>
                  </a:cubicBezTo>
                  <a:cubicBezTo>
                    <a:pt x="1" y="1958"/>
                    <a:pt x="43" y="2849"/>
                    <a:pt x="419" y="3186"/>
                  </a:cubicBezTo>
                  <a:cubicBezTo>
                    <a:pt x="785" y="3536"/>
                    <a:pt x="1391" y="3604"/>
                    <a:pt x="1919" y="3604"/>
                  </a:cubicBezTo>
                  <a:cubicBezTo>
                    <a:pt x="2431" y="3604"/>
                    <a:pt x="3040" y="3536"/>
                    <a:pt x="3416" y="3186"/>
                  </a:cubicBezTo>
                  <a:cubicBezTo>
                    <a:pt x="3782" y="2849"/>
                    <a:pt x="3821" y="1958"/>
                    <a:pt x="3607" y="1067"/>
                  </a:cubicBezTo>
                  <a:cubicBezTo>
                    <a:pt x="3377" y="189"/>
                    <a:pt x="2525" y="1"/>
                    <a:pt x="1919"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3546;p77"/>
            <p:cNvSpPr/>
            <p:nvPr/>
          </p:nvSpPr>
          <p:spPr>
            <a:xfrm>
              <a:off x="2285098" y="3589050"/>
              <a:ext cx="112000" cy="112000"/>
            </a:xfrm>
            <a:custGeom>
              <a:avLst/>
              <a:gdLst/>
              <a:ahLst/>
              <a:cxnLst/>
              <a:rect l="l" t="t" r="r" b="b"/>
              <a:pathLst>
                <a:path w="756" h="756" extrusionOk="0">
                  <a:moveTo>
                    <a:pt x="380" y="1"/>
                  </a:moveTo>
                  <a:cubicBezTo>
                    <a:pt x="176" y="1"/>
                    <a:pt x="1" y="176"/>
                    <a:pt x="1" y="377"/>
                  </a:cubicBezTo>
                  <a:cubicBezTo>
                    <a:pt x="1" y="581"/>
                    <a:pt x="176" y="756"/>
                    <a:pt x="380" y="756"/>
                  </a:cubicBezTo>
                  <a:cubicBezTo>
                    <a:pt x="581" y="756"/>
                    <a:pt x="756" y="581"/>
                    <a:pt x="756" y="377"/>
                  </a:cubicBezTo>
                  <a:cubicBezTo>
                    <a:pt x="756" y="176"/>
                    <a:pt x="581" y="1"/>
                    <a:pt x="380"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3547;p77"/>
            <p:cNvSpPr/>
            <p:nvPr/>
          </p:nvSpPr>
          <p:spPr>
            <a:xfrm>
              <a:off x="2681098" y="3589050"/>
              <a:ext cx="110074" cy="112000"/>
            </a:xfrm>
            <a:custGeom>
              <a:avLst/>
              <a:gdLst/>
              <a:ahLst/>
              <a:cxnLst/>
              <a:rect l="l" t="t" r="r" b="b"/>
              <a:pathLst>
                <a:path w="743" h="756" extrusionOk="0">
                  <a:moveTo>
                    <a:pt x="367" y="1"/>
                  </a:moveTo>
                  <a:cubicBezTo>
                    <a:pt x="163" y="1"/>
                    <a:pt x="1" y="176"/>
                    <a:pt x="1" y="377"/>
                  </a:cubicBezTo>
                  <a:cubicBezTo>
                    <a:pt x="1" y="581"/>
                    <a:pt x="163" y="756"/>
                    <a:pt x="367" y="756"/>
                  </a:cubicBezTo>
                  <a:cubicBezTo>
                    <a:pt x="581" y="756"/>
                    <a:pt x="743" y="581"/>
                    <a:pt x="743" y="377"/>
                  </a:cubicBezTo>
                  <a:cubicBezTo>
                    <a:pt x="743" y="176"/>
                    <a:pt x="581" y="1"/>
                    <a:pt x="367"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3548;p77"/>
            <p:cNvSpPr/>
            <p:nvPr/>
          </p:nvSpPr>
          <p:spPr>
            <a:xfrm>
              <a:off x="2365246" y="3296753"/>
              <a:ext cx="394517" cy="160147"/>
            </a:xfrm>
            <a:custGeom>
              <a:avLst/>
              <a:gdLst/>
              <a:ahLst/>
              <a:cxnLst/>
              <a:rect l="l" t="t" r="r" b="b"/>
              <a:pathLst>
                <a:path w="2663" h="1081" extrusionOk="0">
                  <a:moveTo>
                    <a:pt x="2350" y="1"/>
                  </a:moveTo>
                  <a:lnTo>
                    <a:pt x="1" y="43"/>
                  </a:lnTo>
                  <a:cubicBezTo>
                    <a:pt x="269" y="890"/>
                    <a:pt x="967" y="1080"/>
                    <a:pt x="1339" y="1080"/>
                  </a:cubicBezTo>
                  <a:cubicBezTo>
                    <a:pt x="1451" y="1080"/>
                    <a:pt x="1534" y="1063"/>
                    <a:pt x="1566" y="1041"/>
                  </a:cubicBezTo>
                  <a:cubicBezTo>
                    <a:pt x="1715" y="934"/>
                    <a:pt x="1566" y="312"/>
                    <a:pt x="1566" y="312"/>
                  </a:cubicBezTo>
                  <a:lnTo>
                    <a:pt x="1566" y="312"/>
                  </a:lnTo>
                  <a:cubicBezTo>
                    <a:pt x="1713" y="843"/>
                    <a:pt x="2219" y="1038"/>
                    <a:pt x="2475" y="1038"/>
                  </a:cubicBezTo>
                  <a:cubicBezTo>
                    <a:pt x="2597" y="1038"/>
                    <a:pt x="2662" y="994"/>
                    <a:pt x="2606" y="921"/>
                  </a:cubicBezTo>
                  <a:cubicBezTo>
                    <a:pt x="2431" y="691"/>
                    <a:pt x="2350" y="1"/>
                    <a:pt x="2350"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3549;p77"/>
            <p:cNvSpPr/>
            <p:nvPr/>
          </p:nvSpPr>
          <p:spPr>
            <a:xfrm>
              <a:off x="2492950" y="3614976"/>
              <a:ext cx="71111" cy="30074"/>
            </a:xfrm>
            <a:custGeom>
              <a:avLst/>
              <a:gdLst/>
              <a:ahLst/>
              <a:cxnLst/>
              <a:rect l="l" t="t" r="r" b="b"/>
              <a:pathLst>
                <a:path w="480" h="203" extrusionOk="0">
                  <a:moveTo>
                    <a:pt x="260" y="1"/>
                  </a:moveTo>
                  <a:cubicBezTo>
                    <a:pt x="124" y="1"/>
                    <a:pt x="1" y="82"/>
                    <a:pt x="1" y="121"/>
                  </a:cubicBezTo>
                  <a:cubicBezTo>
                    <a:pt x="1" y="171"/>
                    <a:pt x="139" y="203"/>
                    <a:pt x="266" y="203"/>
                  </a:cubicBezTo>
                  <a:cubicBezTo>
                    <a:pt x="377" y="203"/>
                    <a:pt x="480" y="178"/>
                    <a:pt x="474" y="121"/>
                  </a:cubicBezTo>
                  <a:cubicBezTo>
                    <a:pt x="474" y="69"/>
                    <a:pt x="380" y="14"/>
                    <a:pt x="260"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3550;p77"/>
            <p:cNvSpPr/>
            <p:nvPr/>
          </p:nvSpPr>
          <p:spPr>
            <a:xfrm>
              <a:off x="2491024" y="3611568"/>
              <a:ext cx="78370" cy="28889"/>
            </a:xfrm>
            <a:custGeom>
              <a:avLst/>
              <a:gdLst/>
              <a:ahLst/>
              <a:cxnLst/>
              <a:rect l="l" t="t" r="r" b="b"/>
              <a:pathLst>
                <a:path w="529" h="195" extrusionOk="0">
                  <a:moveTo>
                    <a:pt x="280" y="0"/>
                  </a:moveTo>
                  <a:cubicBezTo>
                    <a:pt x="157" y="0"/>
                    <a:pt x="29" y="61"/>
                    <a:pt x="1" y="173"/>
                  </a:cubicBezTo>
                  <a:cubicBezTo>
                    <a:pt x="82" y="105"/>
                    <a:pt x="150" y="50"/>
                    <a:pt x="273" y="50"/>
                  </a:cubicBezTo>
                  <a:cubicBezTo>
                    <a:pt x="380" y="50"/>
                    <a:pt x="435" y="105"/>
                    <a:pt x="487" y="186"/>
                  </a:cubicBezTo>
                  <a:cubicBezTo>
                    <a:pt x="492" y="191"/>
                    <a:pt x="500" y="194"/>
                    <a:pt x="508" y="194"/>
                  </a:cubicBezTo>
                  <a:cubicBezTo>
                    <a:pt x="519" y="194"/>
                    <a:pt x="529" y="188"/>
                    <a:pt x="529" y="173"/>
                  </a:cubicBezTo>
                  <a:cubicBezTo>
                    <a:pt x="508" y="55"/>
                    <a:pt x="396" y="0"/>
                    <a:pt x="280" y="0"/>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3551;p77"/>
            <p:cNvSpPr/>
            <p:nvPr/>
          </p:nvSpPr>
          <p:spPr>
            <a:xfrm>
              <a:off x="2587321" y="3458975"/>
              <a:ext cx="179851" cy="144296"/>
            </a:xfrm>
            <a:custGeom>
              <a:avLst/>
              <a:gdLst/>
              <a:ahLst/>
              <a:cxnLst/>
              <a:rect l="l" t="t" r="r" b="b"/>
              <a:pathLst>
                <a:path w="1214" h="974" extrusionOk="0">
                  <a:moveTo>
                    <a:pt x="608" y="1"/>
                  </a:moveTo>
                  <a:cubicBezTo>
                    <a:pt x="433" y="1"/>
                    <a:pt x="161" y="108"/>
                    <a:pt x="93" y="364"/>
                  </a:cubicBezTo>
                  <a:cubicBezTo>
                    <a:pt x="1" y="681"/>
                    <a:pt x="182" y="973"/>
                    <a:pt x="582" y="973"/>
                  </a:cubicBezTo>
                  <a:cubicBezTo>
                    <a:pt x="590" y="973"/>
                    <a:pt x="599" y="973"/>
                    <a:pt x="608" y="973"/>
                  </a:cubicBezTo>
                  <a:cubicBezTo>
                    <a:pt x="1065" y="960"/>
                    <a:pt x="1214" y="688"/>
                    <a:pt x="1175" y="445"/>
                  </a:cubicBezTo>
                  <a:cubicBezTo>
                    <a:pt x="1120" y="176"/>
                    <a:pt x="932" y="1"/>
                    <a:pt x="60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3552;p77"/>
            <p:cNvSpPr/>
            <p:nvPr/>
          </p:nvSpPr>
          <p:spPr>
            <a:xfrm>
              <a:off x="2597098" y="3451568"/>
              <a:ext cx="180147" cy="88296"/>
            </a:xfrm>
            <a:custGeom>
              <a:avLst/>
              <a:gdLst/>
              <a:ahLst/>
              <a:cxnLst/>
              <a:rect l="l" t="t" r="r" b="b"/>
              <a:pathLst>
                <a:path w="1216" h="596" extrusionOk="0">
                  <a:moveTo>
                    <a:pt x="541" y="1"/>
                  </a:moveTo>
                  <a:cubicBezTo>
                    <a:pt x="425" y="1"/>
                    <a:pt x="312" y="36"/>
                    <a:pt x="218" y="90"/>
                  </a:cubicBezTo>
                  <a:cubicBezTo>
                    <a:pt x="69" y="184"/>
                    <a:pt x="27" y="307"/>
                    <a:pt x="1" y="469"/>
                  </a:cubicBezTo>
                  <a:cubicBezTo>
                    <a:pt x="1" y="482"/>
                    <a:pt x="14" y="482"/>
                    <a:pt x="14" y="482"/>
                  </a:cubicBezTo>
                  <a:cubicBezTo>
                    <a:pt x="84" y="260"/>
                    <a:pt x="318" y="108"/>
                    <a:pt x="546" y="108"/>
                  </a:cubicBezTo>
                  <a:cubicBezTo>
                    <a:pt x="581" y="108"/>
                    <a:pt x="615" y="112"/>
                    <a:pt x="649" y="119"/>
                  </a:cubicBezTo>
                  <a:cubicBezTo>
                    <a:pt x="756" y="145"/>
                    <a:pt x="866" y="200"/>
                    <a:pt x="934" y="281"/>
                  </a:cubicBezTo>
                  <a:cubicBezTo>
                    <a:pt x="1015" y="375"/>
                    <a:pt x="1015" y="495"/>
                    <a:pt x="1096" y="576"/>
                  </a:cubicBezTo>
                  <a:cubicBezTo>
                    <a:pt x="1105" y="585"/>
                    <a:pt x="1121" y="596"/>
                    <a:pt x="1133" y="596"/>
                  </a:cubicBezTo>
                  <a:cubicBezTo>
                    <a:pt x="1139" y="596"/>
                    <a:pt x="1144" y="594"/>
                    <a:pt x="1148" y="589"/>
                  </a:cubicBezTo>
                  <a:cubicBezTo>
                    <a:pt x="1216" y="456"/>
                    <a:pt x="1109" y="281"/>
                    <a:pt x="1015" y="184"/>
                  </a:cubicBezTo>
                  <a:cubicBezTo>
                    <a:pt x="918" y="90"/>
                    <a:pt x="772" y="22"/>
                    <a:pt x="636" y="9"/>
                  </a:cubicBezTo>
                  <a:cubicBezTo>
                    <a:pt x="604" y="3"/>
                    <a:pt x="573" y="1"/>
                    <a:pt x="541"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3553;p77"/>
            <p:cNvSpPr/>
            <p:nvPr/>
          </p:nvSpPr>
          <p:spPr>
            <a:xfrm>
              <a:off x="2605247" y="3482975"/>
              <a:ext cx="120148" cy="120148"/>
            </a:xfrm>
            <a:custGeom>
              <a:avLst/>
              <a:gdLst/>
              <a:ahLst/>
              <a:cxnLst/>
              <a:rect l="l" t="t" r="r" b="b"/>
              <a:pathLst>
                <a:path w="811" h="811" extrusionOk="0">
                  <a:moveTo>
                    <a:pt x="406" y="1"/>
                  </a:moveTo>
                  <a:cubicBezTo>
                    <a:pt x="176" y="1"/>
                    <a:pt x="1" y="189"/>
                    <a:pt x="1" y="406"/>
                  </a:cubicBezTo>
                  <a:cubicBezTo>
                    <a:pt x="1" y="636"/>
                    <a:pt x="176" y="811"/>
                    <a:pt x="406" y="811"/>
                  </a:cubicBezTo>
                  <a:cubicBezTo>
                    <a:pt x="620" y="811"/>
                    <a:pt x="811" y="636"/>
                    <a:pt x="811" y="406"/>
                  </a:cubicBezTo>
                  <a:cubicBezTo>
                    <a:pt x="811" y="189"/>
                    <a:pt x="620" y="1"/>
                    <a:pt x="406"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3554;p77"/>
            <p:cNvSpPr/>
            <p:nvPr/>
          </p:nvSpPr>
          <p:spPr>
            <a:xfrm>
              <a:off x="2619173" y="3518976"/>
              <a:ext cx="38074" cy="38074"/>
            </a:xfrm>
            <a:custGeom>
              <a:avLst/>
              <a:gdLst/>
              <a:ahLst/>
              <a:cxnLst/>
              <a:rect l="l" t="t" r="r" b="b"/>
              <a:pathLst>
                <a:path w="257" h="257" extrusionOk="0">
                  <a:moveTo>
                    <a:pt x="121" y="1"/>
                  </a:moveTo>
                  <a:cubicBezTo>
                    <a:pt x="56" y="1"/>
                    <a:pt x="1" y="53"/>
                    <a:pt x="1" y="134"/>
                  </a:cubicBezTo>
                  <a:cubicBezTo>
                    <a:pt x="1" y="202"/>
                    <a:pt x="56" y="257"/>
                    <a:pt x="121" y="257"/>
                  </a:cubicBezTo>
                  <a:cubicBezTo>
                    <a:pt x="189" y="257"/>
                    <a:pt x="257" y="202"/>
                    <a:pt x="257" y="134"/>
                  </a:cubicBezTo>
                  <a:cubicBezTo>
                    <a:pt x="257" y="53"/>
                    <a:pt x="189" y="1"/>
                    <a:pt x="1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3555;p77"/>
            <p:cNvSpPr/>
            <p:nvPr/>
          </p:nvSpPr>
          <p:spPr>
            <a:xfrm>
              <a:off x="2311024" y="3458975"/>
              <a:ext cx="181777" cy="144296"/>
            </a:xfrm>
            <a:custGeom>
              <a:avLst/>
              <a:gdLst/>
              <a:ahLst/>
              <a:cxnLst/>
              <a:rect l="l" t="t" r="r" b="b"/>
              <a:pathLst>
                <a:path w="1227" h="974" extrusionOk="0">
                  <a:moveTo>
                    <a:pt x="610" y="1"/>
                  </a:moveTo>
                  <a:cubicBezTo>
                    <a:pt x="299" y="1"/>
                    <a:pt x="95" y="176"/>
                    <a:pt x="43" y="445"/>
                  </a:cubicBezTo>
                  <a:cubicBezTo>
                    <a:pt x="1" y="688"/>
                    <a:pt x="163" y="960"/>
                    <a:pt x="610" y="973"/>
                  </a:cubicBezTo>
                  <a:cubicBezTo>
                    <a:pt x="619" y="973"/>
                    <a:pt x="627" y="973"/>
                    <a:pt x="636" y="973"/>
                  </a:cubicBezTo>
                  <a:cubicBezTo>
                    <a:pt x="1036" y="973"/>
                    <a:pt x="1227" y="681"/>
                    <a:pt x="1135" y="364"/>
                  </a:cubicBezTo>
                  <a:cubicBezTo>
                    <a:pt x="1054" y="108"/>
                    <a:pt x="785" y="1"/>
                    <a:pt x="6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3556;p77"/>
            <p:cNvSpPr/>
            <p:nvPr/>
          </p:nvSpPr>
          <p:spPr>
            <a:xfrm>
              <a:off x="2300950" y="3451568"/>
              <a:ext cx="180147" cy="88296"/>
            </a:xfrm>
            <a:custGeom>
              <a:avLst/>
              <a:gdLst/>
              <a:ahLst/>
              <a:cxnLst/>
              <a:rect l="l" t="t" r="r" b="b"/>
              <a:pathLst>
                <a:path w="1216" h="596" extrusionOk="0">
                  <a:moveTo>
                    <a:pt x="663" y="1"/>
                  </a:moveTo>
                  <a:cubicBezTo>
                    <a:pt x="604" y="1"/>
                    <a:pt x="544" y="8"/>
                    <a:pt x="487" y="22"/>
                  </a:cubicBezTo>
                  <a:cubicBezTo>
                    <a:pt x="380" y="64"/>
                    <a:pt x="260" y="119"/>
                    <a:pt x="192" y="213"/>
                  </a:cubicBezTo>
                  <a:cubicBezTo>
                    <a:pt x="111" y="294"/>
                    <a:pt x="1" y="456"/>
                    <a:pt x="82" y="576"/>
                  </a:cubicBezTo>
                  <a:cubicBezTo>
                    <a:pt x="93" y="585"/>
                    <a:pt x="109" y="596"/>
                    <a:pt x="122" y="596"/>
                  </a:cubicBezTo>
                  <a:cubicBezTo>
                    <a:pt x="128" y="596"/>
                    <a:pt x="133" y="594"/>
                    <a:pt x="137" y="589"/>
                  </a:cubicBezTo>
                  <a:cubicBezTo>
                    <a:pt x="192" y="508"/>
                    <a:pt x="205" y="414"/>
                    <a:pt x="244" y="333"/>
                  </a:cubicBezTo>
                  <a:cubicBezTo>
                    <a:pt x="299" y="252"/>
                    <a:pt x="380" y="200"/>
                    <a:pt x="474" y="158"/>
                  </a:cubicBezTo>
                  <a:cubicBezTo>
                    <a:pt x="546" y="123"/>
                    <a:pt x="622" y="107"/>
                    <a:pt x="697" y="107"/>
                  </a:cubicBezTo>
                  <a:cubicBezTo>
                    <a:pt x="919" y="107"/>
                    <a:pt x="1133" y="249"/>
                    <a:pt x="1203" y="482"/>
                  </a:cubicBezTo>
                  <a:cubicBezTo>
                    <a:pt x="1207" y="486"/>
                    <a:pt x="1209" y="487"/>
                    <a:pt x="1211" y="487"/>
                  </a:cubicBezTo>
                  <a:cubicBezTo>
                    <a:pt x="1216" y="487"/>
                    <a:pt x="1216" y="478"/>
                    <a:pt x="1216" y="469"/>
                  </a:cubicBezTo>
                  <a:cubicBezTo>
                    <a:pt x="1190" y="307"/>
                    <a:pt x="1122" y="171"/>
                    <a:pt x="973" y="77"/>
                  </a:cubicBezTo>
                  <a:cubicBezTo>
                    <a:pt x="879" y="25"/>
                    <a:pt x="771" y="1"/>
                    <a:pt x="663"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3557;p77"/>
            <p:cNvSpPr/>
            <p:nvPr/>
          </p:nvSpPr>
          <p:spPr>
            <a:xfrm>
              <a:off x="2353246" y="3482975"/>
              <a:ext cx="120148" cy="120148"/>
            </a:xfrm>
            <a:custGeom>
              <a:avLst/>
              <a:gdLst/>
              <a:ahLst/>
              <a:cxnLst/>
              <a:rect l="l" t="t" r="r" b="b"/>
              <a:pathLst>
                <a:path w="811" h="811" extrusionOk="0">
                  <a:moveTo>
                    <a:pt x="406" y="1"/>
                  </a:moveTo>
                  <a:cubicBezTo>
                    <a:pt x="189" y="1"/>
                    <a:pt x="1" y="189"/>
                    <a:pt x="1" y="406"/>
                  </a:cubicBezTo>
                  <a:cubicBezTo>
                    <a:pt x="1" y="636"/>
                    <a:pt x="189" y="811"/>
                    <a:pt x="406" y="811"/>
                  </a:cubicBezTo>
                  <a:cubicBezTo>
                    <a:pt x="636" y="811"/>
                    <a:pt x="811" y="636"/>
                    <a:pt x="811" y="406"/>
                  </a:cubicBezTo>
                  <a:cubicBezTo>
                    <a:pt x="811" y="189"/>
                    <a:pt x="636" y="1"/>
                    <a:pt x="406"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3558;p77"/>
            <p:cNvSpPr/>
            <p:nvPr/>
          </p:nvSpPr>
          <p:spPr>
            <a:xfrm>
              <a:off x="2367172" y="3518976"/>
              <a:ext cx="40000" cy="38074"/>
            </a:xfrm>
            <a:custGeom>
              <a:avLst/>
              <a:gdLst/>
              <a:ahLst/>
              <a:cxnLst/>
              <a:rect l="l" t="t" r="r" b="b"/>
              <a:pathLst>
                <a:path w="270" h="257" extrusionOk="0">
                  <a:moveTo>
                    <a:pt x="137" y="1"/>
                  </a:moveTo>
                  <a:cubicBezTo>
                    <a:pt x="69" y="1"/>
                    <a:pt x="1" y="53"/>
                    <a:pt x="1" y="134"/>
                  </a:cubicBezTo>
                  <a:cubicBezTo>
                    <a:pt x="1" y="202"/>
                    <a:pt x="69" y="257"/>
                    <a:pt x="137" y="257"/>
                  </a:cubicBezTo>
                  <a:cubicBezTo>
                    <a:pt x="202" y="257"/>
                    <a:pt x="270" y="202"/>
                    <a:pt x="270" y="134"/>
                  </a:cubicBezTo>
                  <a:cubicBezTo>
                    <a:pt x="270" y="53"/>
                    <a:pt x="202" y="1"/>
                    <a:pt x="13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3559;p77"/>
            <p:cNvSpPr/>
            <p:nvPr/>
          </p:nvSpPr>
          <p:spPr>
            <a:xfrm>
              <a:off x="2633098" y="3382234"/>
              <a:ext cx="100000" cy="50963"/>
            </a:xfrm>
            <a:custGeom>
              <a:avLst/>
              <a:gdLst/>
              <a:ahLst/>
              <a:cxnLst/>
              <a:rect l="l" t="t" r="r" b="b"/>
              <a:pathLst>
                <a:path w="675" h="344" extrusionOk="0">
                  <a:moveTo>
                    <a:pt x="165" y="1"/>
                  </a:moveTo>
                  <a:cubicBezTo>
                    <a:pt x="146" y="1"/>
                    <a:pt x="127" y="2"/>
                    <a:pt x="108" y="4"/>
                  </a:cubicBezTo>
                  <a:cubicBezTo>
                    <a:pt x="95" y="4"/>
                    <a:pt x="69" y="4"/>
                    <a:pt x="56" y="20"/>
                  </a:cubicBezTo>
                  <a:cubicBezTo>
                    <a:pt x="27" y="33"/>
                    <a:pt x="1" y="59"/>
                    <a:pt x="1" y="85"/>
                  </a:cubicBezTo>
                  <a:cubicBezTo>
                    <a:pt x="1" y="140"/>
                    <a:pt x="43" y="166"/>
                    <a:pt x="95" y="166"/>
                  </a:cubicBezTo>
                  <a:cubicBezTo>
                    <a:pt x="124" y="182"/>
                    <a:pt x="163" y="182"/>
                    <a:pt x="205" y="195"/>
                  </a:cubicBezTo>
                  <a:cubicBezTo>
                    <a:pt x="231" y="195"/>
                    <a:pt x="257" y="195"/>
                    <a:pt x="270" y="208"/>
                  </a:cubicBezTo>
                  <a:cubicBezTo>
                    <a:pt x="367" y="221"/>
                    <a:pt x="448" y="247"/>
                    <a:pt x="529" y="302"/>
                  </a:cubicBezTo>
                  <a:cubicBezTo>
                    <a:pt x="555" y="315"/>
                    <a:pt x="594" y="344"/>
                    <a:pt x="623" y="344"/>
                  </a:cubicBezTo>
                  <a:cubicBezTo>
                    <a:pt x="636" y="344"/>
                    <a:pt x="662" y="344"/>
                    <a:pt x="675" y="328"/>
                  </a:cubicBezTo>
                  <a:lnTo>
                    <a:pt x="675" y="302"/>
                  </a:lnTo>
                  <a:cubicBezTo>
                    <a:pt x="662" y="263"/>
                    <a:pt x="636" y="221"/>
                    <a:pt x="610" y="195"/>
                  </a:cubicBezTo>
                  <a:cubicBezTo>
                    <a:pt x="568" y="153"/>
                    <a:pt x="513" y="114"/>
                    <a:pt x="461" y="85"/>
                  </a:cubicBezTo>
                  <a:cubicBezTo>
                    <a:pt x="368" y="30"/>
                    <a:pt x="268" y="1"/>
                    <a:pt x="165" y="1"/>
                  </a:cubicBezTo>
                  <a:close/>
                </a:path>
              </a:pathLst>
            </a:custGeom>
            <a:solidFill>
              <a:srgbClr val="A037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3560;p77"/>
            <p:cNvSpPr/>
            <p:nvPr/>
          </p:nvSpPr>
          <p:spPr>
            <a:xfrm>
              <a:off x="2345098" y="3382086"/>
              <a:ext cx="102370" cy="46222"/>
            </a:xfrm>
            <a:custGeom>
              <a:avLst/>
              <a:gdLst/>
              <a:ahLst/>
              <a:cxnLst/>
              <a:rect l="l" t="t" r="r" b="b"/>
              <a:pathLst>
                <a:path w="691" h="312" extrusionOk="0">
                  <a:moveTo>
                    <a:pt x="497" y="0"/>
                  </a:moveTo>
                  <a:cubicBezTo>
                    <a:pt x="404" y="0"/>
                    <a:pt x="313" y="18"/>
                    <a:pt x="231" y="60"/>
                  </a:cubicBezTo>
                  <a:cubicBezTo>
                    <a:pt x="176" y="86"/>
                    <a:pt x="124" y="115"/>
                    <a:pt x="82" y="154"/>
                  </a:cubicBezTo>
                  <a:cubicBezTo>
                    <a:pt x="43" y="196"/>
                    <a:pt x="14" y="222"/>
                    <a:pt x="1" y="264"/>
                  </a:cubicBezTo>
                  <a:lnTo>
                    <a:pt x="1" y="290"/>
                  </a:lnTo>
                  <a:cubicBezTo>
                    <a:pt x="1" y="305"/>
                    <a:pt x="10" y="311"/>
                    <a:pt x="20" y="311"/>
                  </a:cubicBezTo>
                  <a:cubicBezTo>
                    <a:pt x="28" y="311"/>
                    <a:pt x="36" y="308"/>
                    <a:pt x="43" y="303"/>
                  </a:cubicBezTo>
                  <a:cubicBezTo>
                    <a:pt x="82" y="303"/>
                    <a:pt x="108" y="290"/>
                    <a:pt x="150" y="264"/>
                  </a:cubicBezTo>
                  <a:cubicBezTo>
                    <a:pt x="231" y="235"/>
                    <a:pt x="312" y="209"/>
                    <a:pt x="406" y="196"/>
                  </a:cubicBezTo>
                  <a:cubicBezTo>
                    <a:pt x="432" y="196"/>
                    <a:pt x="461" y="183"/>
                    <a:pt x="487" y="183"/>
                  </a:cubicBezTo>
                  <a:lnTo>
                    <a:pt x="594" y="183"/>
                  </a:lnTo>
                  <a:cubicBezTo>
                    <a:pt x="636" y="167"/>
                    <a:pt x="691" y="154"/>
                    <a:pt x="691" y="102"/>
                  </a:cubicBezTo>
                  <a:cubicBezTo>
                    <a:pt x="691" y="73"/>
                    <a:pt x="675" y="47"/>
                    <a:pt x="649" y="21"/>
                  </a:cubicBezTo>
                  <a:cubicBezTo>
                    <a:pt x="623" y="5"/>
                    <a:pt x="610" y="5"/>
                    <a:pt x="581" y="5"/>
                  </a:cubicBezTo>
                  <a:cubicBezTo>
                    <a:pt x="553" y="2"/>
                    <a:pt x="525" y="0"/>
                    <a:pt x="497" y="0"/>
                  </a:cubicBezTo>
                  <a:close/>
                </a:path>
              </a:pathLst>
            </a:custGeom>
            <a:solidFill>
              <a:srgbClr val="A037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3561;p77"/>
            <p:cNvSpPr/>
            <p:nvPr/>
          </p:nvSpPr>
          <p:spPr>
            <a:xfrm>
              <a:off x="2809247" y="3432309"/>
              <a:ext cx="147999" cy="189777"/>
            </a:xfrm>
            <a:custGeom>
              <a:avLst/>
              <a:gdLst/>
              <a:ahLst/>
              <a:cxnLst/>
              <a:rect l="l" t="t" r="r" b="b"/>
              <a:pathLst>
                <a:path w="999" h="1281" extrusionOk="0">
                  <a:moveTo>
                    <a:pt x="469" y="1"/>
                  </a:moveTo>
                  <a:cubicBezTo>
                    <a:pt x="237" y="1"/>
                    <a:pt x="44" y="214"/>
                    <a:pt x="1" y="369"/>
                  </a:cubicBezTo>
                  <a:lnTo>
                    <a:pt x="27" y="1153"/>
                  </a:lnTo>
                  <a:cubicBezTo>
                    <a:pt x="90" y="1240"/>
                    <a:pt x="189" y="1280"/>
                    <a:pt x="298" y="1280"/>
                  </a:cubicBezTo>
                  <a:cubicBezTo>
                    <a:pt x="493" y="1280"/>
                    <a:pt x="720" y="1152"/>
                    <a:pt x="824" y="936"/>
                  </a:cubicBezTo>
                  <a:cubicBezTo>
                    <a:pt x="999" y="599"/>
                    <a:pt x="931" y="139"/>
                    <a:pt x="620" y="32"/>
                  </a:cubicBezTo>
                  <a:cubicBezTo>
                    <a:pt x="568" y="10"/>
                    <a:pt x="518" y="1"/>
                    <a:pt x="469"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3562;p77"/>
            <p:cNvSpPr/>
            <p:nvPr/>
          </p:nvSpPr>
          <p:spPr>
            <a:xfrm>
              <a:off x="2804950" y="3488901"/>
              <a:ext cx="122518" cy="74963"/>
            </a:xfrm>
            <a:custGeom>
              <a:avLst/>
              <a:gdLst/>
              <a:ahLst/>
              <a:cxnLst/>
              <a:rect l="l" t="t" r="r" b="b"/>
              <a:pathLst>
                <a:path w="827" h="506" extrusionOk="0">
                  <a:moveTo>
                    <a:pt x="373" y="1"/>
                  </a:moveTo>
                  <a:cubicBezTo>
                    <a:pt x="219" y="1"/>
                    <a:pt x="66" y="71"/>
                    <a:pt x="17" y="230"/>
                  </a:cubicBezTo>
                  <a:cubicBezTo>
                    <a:pt x="1" y="243"/>
                    <a:pt x="30" y="256"/>
                    <a:pt x="43" y="256"/>
                  </a:cubicBezTo>
                  <a:cubicBezTo>
                    <a:pt x="98" y="217"/>
                    <a:pt x="137" y="162"/>
                    <a:pt x="192" y="123"/>
                  </a:cubicBezTo>
                  <a:cubicBezTo>
                    <a:pt x="242" y="101"/>
                    <a:pt x="290" y="89"/>
                    <a:pt x="345" y="89"/>
                  </a:cubicBezTo>
                  <a:cubicBezTo>
                    <a:pt x="364" y="89"/>
                    <a:pt x="385" y="90"/>
                    <a:pt x="406" y="94"/>
                  </a:cubicBezTo>
                  <a:cubicBezTo>
                    <a:pt x="435" y="136"/>
                    <a:pt x="461" y="175"/>
                    <a:pt x="461" y="243"/>
                  </a:cubicBezTo>
                  <a:cubicBezTo>
                    <a:pt x="448" y="298"/>
                    <a:pt x="422" y="366"/>
                    <a:pt x="380" y="418"/>
                  </a:cubicBezTo>
                  <a:cubicBezTo>
                    <a:pt x="354" y="460"/>
                    <a:pt x="299" y="460"/>
                    <a:pt x="260" y="486"/>
                  </a:cubicBezTo>
                  <a:cubicBezTo>
                    <a:pt x="260" y="486"/>
                    <a:pt x="244" y="499"/>
                    <a:pt x="260" y="499"/>
                  </a:cubicBezTo>
                  <a:cubicBezTo>
                    <a:pt x="276" y="504"/>
                    <a:pt x="292" y="506"/>
                    <a:pt x="308" y="506"/>
                  </a:cubicBezTo>
                  <a:cubicBezTo>
                    <a:pt x="470" y="506"/>
                    <a:pt x="579" y="259"/>
                    <a:pt x="529" y="123"/>
                  </a:cubicBezTo>
                  <a:lnTo>
                    <a:pt x="529" y="123"/>
                  </a:lnTo>
                  <a:cubicBezTo>
                    <a:pt x="636" y="162"/>
                    <a:pt x="717" y="256"/>
                    <a:pt x="717" y="392"/>
                  </a:cubicBezTo>
                  <a:lnTo>
                    <a:pt x="730" y="392"/>
                  </a:lnTo>
                  <a:cubicBezTo>
                    <a:pt x="826" y="151"/>
                    <a:pt x="598" y="1"/>
                    <a:pt x="373"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3563;p77"/>
            <p:cNvSpPr/>
            <p:nvPr/>
          </p:nvSpPr>
          <p:spPr>
            <a:xfrm>
              <a:off x="2235172" y="3154234"/>
              <a:ext cx="638071" cy="385332"/>
            </a:xfrm>
            <a:custGeom>
              <a:avLst/>
              <a:gdLst/>
              <a:ahLst/>
              <a:cxnLst/>
              <a:rect l="l" t="t" r="r" b="b"/>
              <a:pathLst>
                <a:path w="4307" h="2601" extrusionOk="0">
                  <a:moveTo>
                    <a:pt x="2142" y="1"/>
                  </a:moveTo>
                  <a:cubicBezTo>
                    <a:pt x="1453" y="1"/>
                    <a:pt x="869" y="206"/>
                    <a:pt x="500" y="733"/>
                  </a:cubicBezTo>
                  <a:cubicBezTo>
                    <a:pt x="1" y="1449"/>
                    <a:pt x="270" y="2544"/>
                    <a:pt x="270" y="2544"/>
                  </a:cubicBezTo>
                  <a:cubicBezTo>
                    <a:pt x="380" y="1274"/>
                    <a:pt x="785" y="1125"/>
                    <a:pt x="879" y="1005"/>
                  </a:cubicBezTo>
                  <a:lnTo>
                    <a:pt x="1365" y="1206"/>
                  </a:lnTo>
                  <a:cubicBezTo>
                    <a:pt x="1570" y="1285"/>
                    <a:pt x="1788" y="1326"/>
                    <a:pt x="2005" y="1326"/>
                  </a:cubicBezTo>
                  <a:cubicBezTo>
                    <a:pt x="2231" y="1326"/>
                    <a:pt x="2455" y="1282"/>
                    <a:pt x="2661" y="1193"/>
                  </a:cubicBezTo>
                  <a:lnTo>
                    <a:pt x="3228" y="963"/>
                  </a:lnTo>
                  <a:cubicBezTo>
                    <a:pt x="3442" y="1598"/>
                    <a:pt x="3808" y="1909"/>
                    <a:pt x="3808" y="1909"/>
                  </a:cubicBezTo>
                  <a:cubicBezTo>
                    <a:pt x="3834" y="2045"/>
                    <a:pt x="3834" y="2489"/>
                    <a:pt x="3889" y="2583"/>
                  </a:cubicBezTo>
                  <a:cubicBezTo>
                    <a:pt x="3896" y="2594"/>
                    <a:pt x="3906" y="2600"/>
                    <a:pt x="3918" y="2600"/>
                  </a:cubicBezTo>
                  <a:cubicBezTo>
                    <a:pt x="4005" y="2600"/>
                    <a:pt x="4208" y="2320"/>
                    <a:pt x="4268" y="1883"/>
                  </a:cubicBezTo>
                  <a:cubicBezTo>
                    <a:pt x="4307" y="720"/>
                    <a:pt x="3578" y="195"/>
                    <a:pt x="2904" y="72"/>
                  </a:cubicBezTo>
                  <a:cubicBezTo>
                    <a:pt x="2640" y="26"/>
                    <a:pt x="2384" y="1"/>
                    <a:pt x="2142"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564;p77"/>
            <p:cNvSpPr/>
            <p:nvPr/>
          </p:nvSpPr>
          <p:spPr>
            <a:xfrm>
              <a:off x="2475321" y="3675420"/>
              <a:ext cx="164888" cy="44000"/>
            </a:xfrm>
            <a:custGeom>
              <a:avLst/>
              <a:gdLst/>
              <a:ahLst/>
              <a:cxnLst/>
              <a:rect l="l" t="t" r="r" b="b"/>
              <a:pathLst>
                <a:path w="1113" h="297" extrusionOk="0">
                  <a:moveTo>
                    <a:pt x="1062" y="0"/>
                  </a:moveTo>
                  <a:cubicBezTo>
                    <a:pt x="1052" y="0"/>
                    <a:pt x="1044" y="3"/>
                    <a:pt x="1040" y="11"/>
                  </a:cubicBezTo>
                  <a:cubicBezTo>
                    <a:pt x="887" y="172"/>
                    <a:pt x="649" y="242"/>
                    <a:pt x="412" y="242"/>
                  </a:cubicBezTo>
                  <a:cubicBezTo>
                    <a:pt x="272" y="242"/>
                    <a:pt x="133" y="217"/>
                    <a:pt x="13" y="173"/>
                  </a:cubicBezTo>
                  <a:cubicBezTo>
                    <a:pt x="10" y="170"/>
                    <a:pt x="8" y="169"/>
                    <a:pt x="7" y="169"/>
                  </a:cubicBezTo>
                  <a:cubicBezTo>
                    <a:pt x="0" y="169"/>
                    <a:pt x="2" y="188"/>
                    <a:pt x="13" y="199"/>
                  </a:cubicBezTo>
                  <a:cubicBezTo>
                    <a:pt x="129" y="264"/>
                    <a:pt x="276" y="296"/>
                    <a:pt x="426" y="296"/>
                  </a:cubicBezTo>
                  <a:cubicBezTo>
                    <a:pt x="677" y="296"/>
                    <a:pt x="940" y="207"/>
                    <a:pt x="1092" y="37"/>
                  </a:cubicBezTo>
                  <a:cubicBezTo>
                    <a:pt x="1112" y="18"/>
                    <a:pt x="1084" y="0"/>
                    <a:pt x="1062" y="0"/>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565;p77"/>
            <p:cNvSpPr/>
            <p:nvPr/>
          </p:nvSpPr>
          <p:spPr>
            <a:xfrm>
              <a:off x="2623024" y="3662976"/>
              <a:ext cx="30370" cy="22815"/>
            </a:xfrm>
            <a:custGeom>
              <a:avLst/>
              <a:gdLst/>
              <a:ahLst/>
              <a:cxnLst/>
              <a:rect l="l" t="t" r="r" b="b"/>
              <a:pathLst>
                <a:path w="205" h="154" extrusionOk="0">
                  <a:moveTo>
                    <a:pt x="30" y="1"/>
                  </a:moveTo>
                  <a:cubicBezTo>
                    <a:pt x="1" y="27"/>
                    <a:pt x="30" y="82"/>
                    <a:pt x="56" y="108"/>
                  </a:cubicBezTo>
                  <a:cubicBezTo>
                    <a:pt x="77" y="129"/>
                    <a:pt x="119" y="153"/>
                    <a:pt x="155" y="153"/>
                  </a:cubicBezTo>
                  <a:cubicBezTo>
                    <a:pt x="162" y="153"/>
                    <a:pt x="169" y="152"/>
                    <a:pt x="176" y="150"/>
                  </a:cubicBezTo>
                  <a:cubicBezTo>
                    <a:pt x="192" y="150"/>
                    <a:pt x="205" y="121"/>
                    <a:pt x="192" y="108"/>
                  </a:cubicBezTo>
                  <a:lnTo>
                    <a:pt x="137" y="108"/>
                  </a:lnTo>
                  <a:cubicBezTo>
                    <a:pt x="82" y="95"/>
                    <a:pt x="69" y="53"/>
                    <a:pt x="43"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04" name="Google Shape;1787;p45"/>
          <p:cNvSpPr/>
          <p:nvPr/>
        </p:nvSpPr>
        <p:spPr>
          <a:xfrm flipH="1">
            <a:off x="9071154" y="2088747"/>
            <a:ext cx="3414809" cy="2074052"/>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BC4E2744-50BD-4A4F-ABC8-6F332F11EB31}"/>
              </a:ext>
            </a:extLst>
          </p:cNvPr>
          <p:cNvPicPr>
            <a:picLocks noChangeAspect="1"/>
          </p:cNvPicPr>
          <p:nvPr/>
        </p:nvPicPr>
        <p:blipFill>
          <a:blip r:embed="rId3"/>
          <a:stretch>
            <a:fillRect/>
          </a:stretch>
        </p:blipFill>
        <p:spPr>
          <a:xfrm>
            <a:off x="2352732" y="406154"/>
            <a:ext cx="7486537" cy="34059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250" fill="hold">
                                          <p:stCondLst>
                                            <p:cond delay="0"/>
                                          </p:stCondLst>
                                        </p:cTn>
                                        <p:tgtEl>
                                          <p:spTgt spid="303"/>
                                        </p:tgtEl>
                                        <p:attrNameLst>
                                          <p:attrName>r</p:attrName>
                                        </p:attrNameLst>
                                      </p:cBhvr>
                                    </p:animRot>
                                    <p:animRot by="-240000">
                                      <p:cBhvr>
                                        <p:cTn id="7" dur="500" fill="hold">
                                          <p:stCondLst>
                                            <p:cond delay="500"/>
                                          </p:stCondLst>
                                        </p:cTn>
                                        <p:tgtEl>
                                          <p:spTgt spid="303"/>
                                        </p:tgtEl>
                                        <p:attrNameLst>
                                          <p:attrName>r</p:attrName>
                                        </p:attrNameLst>
                                      </p:cBhvr>
                                    </p:animRot>
                                    <p:animRot by="240000">
                                      <p:cBhvr>
                                        <p:cTn id="8" dur="500" fill="hold">
                                          <p:stCondLst>
                                            <p:cond delay="1000"/>
                                          </p:stCondLst>
                                        </p:cTn>
                                        <p:tgtEl>
                                          <p:spTgt spid="303"/>
                                        </p:tgtEl>
                                        <p:attrNameLst>
                                          <p:attrName>r</p:attrName>
                                        </p:attrNameLst>
                                      </p:cBhvr>
                                    </p:animRot>
                                    <p:animRot by="-240000">
                                      <p:cBhvr>
                                        <p:cTn id="9" dur="500" fill="hold">
                                          <p:stCondLst>
                                            <p:cond delay="1500"/>
                                          </p:stCondLst>
                                        </p:cTn>
                                        <p:tgtEl>
                                          <p:spTgt spid="303"/>
                                        </p:tgtEl>
                                        <p:attrNameLst>
                                          <p:attrName>r</p:attrName>
                                        </p:attrNameLst>
                                      </p:cBhvr>
                                    </p:animRot>
                                    <p:animRot by="120000">
                                      <p:cBhvr>
                                        <p:cTn id="10" dur="500" fill="hold">
                                          <p:stCondLst>
                                            <p:cond delay="2000"/>
                                          </p:stCondLst>
                                        </p:cTn>
                                        <p:tgtEl>
                                          <p:spTgt spid="303"/>
                                        </p:tgtEl>
                                        <p:attrNameLst>
                                          <p:attrName>r</p:attrName>
                                        </p:attrNameLst>
                                      </p:cBhvr>
                                    </p:animRot>
                                  </p:childTnLst>
                                </p:cTn>
                              </p:par>
                              <p:par>
                                <p:cTn id="11" presetID="32" presetClass="emph" presetSubtype="0" fill="hold" grpId="0" nodeType="withEffect">
                                  <p:stCondLst>
                                    <p:cond delay="0"/>
                                  </p:stCondLst>
                                  <p:childTnLst>
                                    <p:animRot by="120000">
                                      <p:cBhvr>
                                        <p:cTn id="12" dur="250" fill="hold">
                                          <p:stCondLst>
                                            <p:cond delay="0"/>
                                          </p:stCondLst>
                                        </p:cTn>
                                        <p:tgtEl>
                                          <p:spTgt spid="304"/>
                                        </p:tgtEl>
                                        <p:attrNameLst>
                                          <p:attrName>r</p:attrName>
                                        </p:attrNameLst>
                                      </p:cBhvr>
                                    </p:animRot>
                                    <p:animRot by="-240000">
                                      <p:cBhvr>
                                        <p:cTn id="13" dur="500" fill="hold">
                                          <p:stCondLst>
                                            <p:cond delay="500"/>
                                          </p:stCondLst>
                                        </p:cTn>
                                        <p:tgtEl>
                                          <p:spTgt spid="304"/>
                                        </p:tgtEl>
                                        <p:attrNameLst>
                                          <p:attrName>r</p:attrName>
                                        </p:attrNameLst>
                                      </p:cBhvr>
                                    </p:animRot>
                                    <p:animRot by="240000">
                                      <p:cBhvr>
                                        <p:cTn id="14" dur="500" fill="hold">
                                          <p:stCondLst>
                                            <p:cond delay="1000"/>
                                          </p:stCondLst>
                                        </p:cTn>
                                        <p:tgtEl>
                                          <p:spTgt spid="304"/>
                                        </p:tgtEl>
                                        <p:attrNameLst>
                                          <p:attrName>r</p:attrName>
                                        </p:attrNameLst>
                                      </p:cBhvr>
                                    </p:animRot>
                                    <p:animRot by="-240000">
                                      <p:cBhvr>
                                        <p:cTn id="15" dur="500" fill="hold">
                                          <p:stCondLst>
                                            <p:cond delay="1500"/>
                                          </p:stCondLst>
                                        </p:cTn>
                                        <p:tgtEl>
                                          <p:spTgt spid="304"/>
                                        </p:tgtEl>
                                        <p:attrNameLst>
                                          <p:attrName>r</p:attrName>
                                        </p:attrNameLst>
                                      </p:cBhvr>
                                    </p:animRot>
                                    <p:animRot by="120000">
                                      <p:cBhvr>
                                        <p:cTn id="16" dur="500" fill="hold">
                                          <p:stCondLst>
                                            <p:cond delay="2000"/>
                                          </p:stCondLst>
                                        </p:cTn>
                                        <p:tgtEl>
                                          <p:spTgt spid="30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animBg="1"/>
      <p:bldP spid="30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E333213C-EB15-450B-A46D-AE708308AB36}"/>
              </a:ext>
            </a:extLst>
          </p:cNvPr>
          <p:cNvGrpSpPr/>
          <p:nvPr/>
        </p:nvGrpSpPr>
        <p:grpSpPr>
          <a:xfrm>
            <a:off x="628650" y="617841"/>
            <a:ext cx="10934700" cy="5848350"/>
            <a:chOff x="666750" y="666750"/>
            <a:chExt cx="11049000" cy="5695950"/>
          </a:xfrm>
          <a:effectLst>
            <a:outerShdw blurRad="254000" sx="102000" sy="102000" algn="ctr" rotWithShape="0">
              <a:prstClr val="black">
                <a:alpha val="25000"/>
              </a:prstClr>
            </a:outerShdw>
          </a:effectLst>
        </p:grpSpPr>
        <p:sp>
          <p:nvSpPr>
            <p:cNvPr id="3" name="圆角矩形 4">
              <a:extLst>
                <a:ext uri="{FF2B5EF4-FFF2-40B4-BE49-F238E27FC236}">
                  <a16:creationId xmlns:a16="http://schemas.microsoft.com/office/drawing/2014/main" id="{00D6C62C-0F36-4EF9-99DA-6D7EA52D1102}"/>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圆角矩形 5">
              <a:extLst>
                <a:ext uri="{FF2B5EF4-FFF2-40B4-BE49-F238E27FC236}">
                  <a16:creationId xmlns:a16="http://schemas.microsoft.com/office/drawing/2014/main" id="{71093648-F8F4-4CD2-9ADE-F7FE0ABE2ECB}"/>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a:extLst>
              <a:ext uri="{FF2B5EF4-FFF2-40B4-BE49-F238E27FC236}">
                <a16:creationId xmlns:a16="http://schemas.microsoft.com/office/drawing/2014/main" id="{76F95D99-4192-4ED2-91EA-61E3B719BDA6}"/>
              </a:ext>
            </a:extLst>
          </p:cNvPr>
          <p:cNvGrpSpPr/>
          <p:nvPr/>
        </p:nvGrpSpPr>
        <p:grpSpPr>
          <a:xfrm>
            <a:off x="939535" y="1543625"/>
            <a:ext cx="9940690" cy="1720984"/>
            <a:chOff x="887951" y="539859"/>
            <a:chExt cx="9940690" cy="1720984"/>
          </a:xfrm>
        </p:grpSpPr>
        <p:pic>
          <p:nvPicPr>
            <p:cNvPr id="6" name="Picture 5" descr="Cute happy smiling book Royalty Free Vector Image">
              <a:extLst>
                <a:ext uri="{FF2B5EF4-FFF2-40B4-BE49-F238E27FC236}">
                  <a16:creationId xmlns:a16="http://schemas.microsoft.com/office/drawing/2014/main" id="{7E5A70C4-7C7F-43C9-94C9-B41961BD756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578843"/>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CE3C785-0A85-4FDA-94E6-8A1F72298971}"/>
                </a:ext>
              </a:extLst>
            </p:cNvPr>
            <p:cNvSpPr txBox="1"/>
            <p:nvPr/>
          </p:nvSpPr>
          <p:spPr>
            <a:xfrm>
              <a:off x="2048822" y="539859"/>
              <a:ext cx="8779819" cy="1695783"/>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gn="just">
                <a:lnSpc>
                  <a:spcPct val="120000"/>
                </a:lnSpc>
                <a:defRPr/>
              </a:pPr>
              <a:r>
                <a:rPr kumimoji="0" lang="en-US" altLang="zh-CN" sz="26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1</a:t>
              </a:r>
              <a:r>
                <a:rPr lang="en-US" altLang="zh-CN" sz="2600" b="1"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nl-NL"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Đọc đúng từ ngữ, câu, đoạn và toàn bộ bài “ S</a:t>
              </a:r>
              <a:r>
                <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ự </a:t>
              </a:r>
              <a:r>
                <a:rPr lang="en-US" sz="26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tích</a:t>
              </a:r>
              <a:r>
                <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ông</a:t>
              </a:r>
              <a:r>
                <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Đùng</a:t>
              </a:r>
              <a:r>
                <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bà</a:t>
              </a:r>
              <a:r>
                <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Đùng</a:t>
              </a:r>
              <a:r>
                <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r>
                <a:rPr lang="nl-NL"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Bước đầu thể hiện tâm trạng, cảm xúc qua giọng đọc</a:t>
              </a:r>
              <a:r>
                <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p>
          </p:txBody>
        </p:sp>
      </p:grpSp>
      <p:pic>
        <p:nvPicPr>
          <p:cNvPr id="8" name="Picture 7" descr="Cute happy smiling book Royalty Free Vector Image">
            <a:extLst>
              <a:ext uri="{FF2B5EF4-FFF2-40B4-BE49-F238E27FC236}">
                <a16:creationId xmlns:a16="http://schemas.microsoft.com/office/drawing/2014/main" id="{B6BEF615-B0C8-4274-9A69-CA1F836A4A4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939535" y="3361116"/>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2419737-B6DE-4197-AE61-C867E9CC2547}"/>
              </a:ext>
            </a:extLst>
          </p:cNvPr>
          <p:cNvSpPr txBox="1"/>
          <p:nvPr/>
        </p:nvSpPr>
        <p:spPr>
          <a:xfrm>
            <a:off x="2194748" y="3593392"/>
            <a:ext cx="8779819" cy="1164574"/>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gn="just">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2</a:t>
            </a:r>
            <a:r>
              <a:rPr lang="nl-NL"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Hiểu nội dung bài, hiểu được dấu thanh là đặc trưng riêng của tiếng Việt. </a:t>
            </a:r>
            <a:endPar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pic>
        <p:nvPicPr>
          <p:cNvPr id="10" name="Picture 9">
            <a:extLst>
              <a:ext uri="{FF2B5EF4-FFF2-40B4-BE49-F238E27FC236}">
                <a16:creationId xmlns:a16="http://schemas.microsoft.com/office/drawing/2014/main" id="{DA63E9F7-ACC4-4333-9CED-128CF36E1893}"/>
              </a:ext>
            </a:extLst>
          </p:cNvPr>
          <p:cNvPicPr>
            <a:picLocks noChangeAspect="1"/>
          </p:cNvPicPr>
          <p:nvPr/>
        </p:nvPicPr>
        <p:blipFill rotWithShape="1">
          <a:blip r:embed="rId4"/>
          <a:srcRect t="9396" b="25415"/>
          <a:stretch/>
        </p:blipFill>
        <p:spPr>
          <a:xfrm>
            <a:off x="3244601" y="617841"/>
            <a:ext cx="5168542" cy="927432"/>
          </a:xfrm>
          <a:prstGeom prst="rect">
            <a:avLst/>
          </a:prstGeom>
        </p:spPr>
      </p:pic>
      <p:pic>
        <p:nvPicPr>
          <p:cNvPr id="11" name="Picture 10" descr="Cute happy smiling book Royalty Free Vector Image">
            <a:extLst>
              <a:ext uri="{FF2B5EF4-FFF2-40B4-BE49-F238E27FC236}">
                <a16:creationId xmlns:a16="http://schemas.microsoft.com/office/drawing/2014/main" id="{003C71DB-3BDB-436F-804A-D9A7DF67028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014946" y="4819279"/>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0596964-7536-4954-9BB3-A84CF7BDE055}"/>
              </a:ext>
            </a:extLst>
          </p:cNvPr>
          <p:cNvSpPr txBox="1"/>
          <p:nvPr/>
        </p:nvSpPr>
        <p:spPr>
          <a:xfrm>
            <a:off x="2225727" y="5266953"/>
            <a:ext cx="8779819" cy="633365"/>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3. </a:t>
            </a:r>
            <a:r>
              <a:rPr lang="nl-NL"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Ôn chữ viết hoa Y. Viết từ ứng dụng, câu ứng dụng</a:t>
            </a:r>
          </a:p>
        </p:txBody>
      </p:sp>
    </p:spTree>
    <p:extLst>
      <p:ext uri="{BB962C8B-B14F-4D97-AF65-F5344CB8AC3E}">
        <p14:creationId xmlns:p14="http://schemas.microsoft.com/office/powerpoint/2010/main" val="2489334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FC6389CD-D3C8-42C3-A5FD-18F7C435E807}"/>
              </a:ext>
            </a:extLst>
          </p:cNvPr>
          <p:cNvSpPr/>
          <p:nvPr/>
        </p:nvSpPr>
        <p:spPr>
          <a:xfrm>
            <a:off x="3177214" y="23050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000000"/>
              </a:solidFill>
            </a:endParaRPr>
          </a:p>
        </p:txBody>
      </p:sp>
      <p:pic>
        <p:nvPicPr>
          <p:cNvPr id="8" name="Picture 7">
            <a:extLst>
              <a:ext uri="{FF2B5EF4-FFF2-40B4-BE49-F238E27FC236}">
                <a16:creationId xmlns:a16="http://schemas.microsoft.com/office/drawing/2014/main" id="{EFF122BD-6372-40D5-8CBF-E2DA410A7D3A}"/>
              </a:ext>
            </a:extLst>
          </p:cNvPr>
          <p:cNvPicPr>
            <a:picLocks noChangeAspect="1"/>
          </p:cNvPicPr>
          <p:nvPr/>
        </p:nvPicPr>
        <p:blipFill rotWithShape="1">
          <a:blip r:embed="rId3"/>
          <a:srcRect l="6094" t="9293" r="8047" b="14811"/>
          <a:stretch/>
        </p:blipFill>
        <p:spPr>
          <a:xfrm>
            <a:off x="3528086" y="3216101"/>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id="{3773FF45-A59A-4528-8EDD-AF591B41450B}"/>
              </a:ext>
            </a:extLst>
          </p:cNvPr>
          <p:cNvSpPr/>
          <p:nvPr/>
        </p:nvSpPr>
        <p:spPr>
          <a:xfrm>
            <a:off x="5776363" y="16659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1</a:t>
            </a:r>
          </a:p>
        </p:txBody>
      </p:sp>
      <p:sp>
        <p:nvSpPr>
          <p:cNvPr id="2" name="Rectangle 1">
            <a:extLst>
              <a:ext uri="{FF2B5EF4-FFF2-40B4-BE49-F238E27FC236}">
                <a16:creationId xmlns:a16="http://schemas.microsoft.com/office/drawing/2014/main" id="{1921A657-B4F3-58C0-AB34-50003186944F}"/>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14654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3B97E15D-2B7B-42F7-8387-EEEBB80F99EE}"/>
              </a:ext>
            </a:extLst>
          </p:cNvPr>
          <p:cNvSpPr txBox="1"/>
          <p:nvPr/>
        </p:nvSpPr>
        <p:spPr>
          <a:xfrm>
            <a:off x="508546" y="824894"/>
            <a:ext cx="11174907" cy="58477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Ngày xửa ngày xưa, ở xứ Mường Bi xuất hiện một đôi vợ chồng cao lớn khác thường. Họ đứng cao hơn năm lần đỉnh núi cao nhất. Người Mường hay gọi họ là ông Đùng, bà Đùng, nghĩa là ông bà khổng lổ.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等线" panose="020F0502020204030204"/>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lvl="0" algn="ju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a:t>
            </a:r>
            <a:r>
              <a:rPr lang="vi-VN" sz="2200" dirty="0">
                <a:solidFill>
                  <a:prstClr val="black"/>
                </a:solidFill>
                <a:ea typeface="Arial-Rounded" panose="020B0500000000000000" pitchFamily="34" charset="0"/>
                <a:cs typeface="Arial" panose="020B0604020202020204" pitchFamily="34" charset="0"/>
              </a:rPr>
              <a:t>“trăm b</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ả</a:t>
            </a:r>
            <a:r>
              <a:rPr lang="vi-VN" sz="2200" dirty="0">
                <a:solidFill>
                  <a:prstClr val="black"/>
                </a:solidFill>
                <a:ea typeface="Arial-Rounded" panose="020B0500000000000000" pitchFamily="34" charset="0"/>
                <a:cs typeface="Arial" panose="020B0604020202020204" pitchFamily="34" charset="0"/>
              </a:rPr>
              <a:t>y </a:t>
            </a:r>
            <a:r>
              <a:rPr lang="en-US" sz="2200" dirty="0" err="1">
                <a:solidFill>
                  <a:prstClr val="black"/>
                </a:solidFill>
                <a:latin typeface="Arial" panose="020B0604020202020204" pitchFamily="34" charset="0"/>
                <a:ea typeface="Arial-Rounded" panose="020B0500000000000000" pitchFamily="34" charset="0"/>
                <a:cs typeface="Arial" panose="020B0604020202020204" pitchFamily="34" charset="0"/>
              </a:rPr>
              <a:t>mươi</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200" dirty="0">
                <a:solidFill>
                  <a:prstClr val="black"/>
                </a:solidFill>
                <a:ea typeface="Arial-Rounded" panose="020B0500000000000000" pitchFamily="34" charset="0"/>
                <a:cs typeface="Arial" panose="020B0604020202020204" pitchFamily="34" charset="0"/>
              </a:rPr>
              <a:t>t</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h</a:t>
            </a:r>
            <a:r>
              <a:rPr lang="vi-VN" sz="2200" dirty="0">
                <a:solidFill>
                  <a:prstClr val="black"/>
                </a:solidFill>
                <a:ea typeface="Arial-Rounded" panose="020B0500000000000000" pitchFamily="34" charset="0"/>
                <a:cs typeface="Arial" panose="020B0604020202020204" pitchFamily="34" charset="0"/>
              </a:rPr>
              <a:t>ác, trăm ba mươi ghềnh”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 bây giờ.</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(Theo Truyện cổ dân tộc Mường)</a:t>
            </a: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5" name="TextBox 24">
            <a:extLst>
              <a:ext uri="{FF2B5EF4-FFF2-40B4-BE49-F238E27FC236}">
                <a16:creationId xmlns:a16="http://schemas.microsoft.com/office/drawing/2014/main" id="{4B597D28-72E0-4ECB-88B8-75C398EB532C}"/>
              </a:ext>
            </a:extLst>
          </p:cNvPr>
          <p:cNvSpPr txBox="1"/>
          <p:nvPr/>
        </p:nvSpPr>
        <p:spPr>
          <a:xfrm>
            <a:off x="2612232" y="465868"/>
            <a:ext cx="7119511" cy="430887"/>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9Slide03 SVNAcherus" panose="02000505000000020004" pitchFamily="2" charset="0"/>
                <a:ea typeface="Arial-Rounded" panose="020B0500000000000000" pitchFamily="34" charset="0"/>
                <a:cs typeface="Arial-Rounded" panose="020B0500000000000000" pitchFamily="34" charset="0"/>
              </a:rPr>
              <a:t>SỰ TÍCH ÔNG ĐÙNG, BÀ ĐÙNG</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69E3252B-A13E-4AFE-A5F5-3E7D7BEB2EC2}"/>
              </a:ext>
            </a:extLst>
          </p:cNvPr>
          <p:cNvSpPr/>
          <p:nvPr/>
        </p:nvSpPr>
        <p:spPr>
          <a:xfrm>
            <a:off x="553686" y="909179"/>
            <a:ext cx="11129767" cy="96564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6125A0EE-C787-4157-80DC-99223FDD9E70}"/>
              </a:ext>
            </a:extLst>
          </p:cNvPr>
          <p:cNvGrpSpPr/>
          <p:nvPr/>
        </p:nvGrpSpPr>
        <p:grpSpPr>
          <a:xfrm>
            <a:off x="269390" y="721643"/>
            <a:ext cx="608798" cy="619125"/>
            <a:chOff x="-93175" y="1999914"/>
            <a:chExt cx="931530" cy="931530"/>
          </a:xfrm>
        </p:grpSpPr>
        <p:pic>
          <p:nvPicPr>
            <p:cNvPr id="20" name="Picture 19" descr="A picture containing vector graphics&#10;&#10;Description automatically generated">
              <a:extLst>
                <a:ext uri="{FF2B5EF4-FFF2-40B4-BE49-F238E27FC236}">
                  <a16:creationId xmlns:a16="http://schemas.microsoft.com/office/drawing/2014/main" id="{E8646EEE-28FD-4F26-A19C-607B6D6415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1" name="TextBox 20">
              <a:extLst>
                <a:ext uri="{FF2B5EF4-FFF2-40B4-BE49-F238E27FC236}">
                  <a16:creationId xmlns:a16="http://schemas.microsoft.com/office/drawing/2014/main" id="{06A8237E-D0EA-4EBD-A80D-79642F36CEC0}"/>
                </a:ext>
              </a:extLst>
            </p:cNvPr>
            <p:cNvSpPr txBox="1"/>
            <p:nvPr/>
          </p:nvSpPr>
          <p:spPr>
            <a:xfrm>
              <a:off x="-93175" y="2107444"/>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sp>
        <p:nvSpPr>
          <p:cNvPr id="22" name="Rectangle 21">
            <a:extLst>
              <a:ext uri="{FF2B5EF4-FFF2-40B4-BE49-F238E27FC236}">
                <a16:creationId xmlns:a16="http://schemas.microsoft.com/office/drawing/2014/main" id="{AD56ED82-9415-4395-A0E4-A0CB106D52FD}"/>
              </a:ext>
            </a:extLst>
          </p:cNvPr>
          <p:cNvSpPr/>
          <p:nvPr/>
        </p:nvSpPr>
        <p:spPr>
          <a:xfrm>
            <a:off x="471269" y="1874826"/>
            <a:ext cx="11185660" cy="130190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BB1A885C-02EB-4094-B7EC-AF1107E994B3}"/>
              </a:ext>
            </a:extLst>
          </p:cNvPr>
          <p:cNvGrpSpPr/>
          <p:nvPr/>
        </p:nvGrpSpPr>
        <p:grpSpPr>
          <a:xfrm>
            <a:off x="213868" y="1747206"/>
            <a:ext cx="612599" cy="602618"/>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B116B18-63DA-4653-B77F-75D4809DB6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0222A529-0ACF-416C-86C0-CFA163D36AC1}"/>
                </a:ext>
              </a:extLst>
            </p:cNvPr>
            <p:cNvSpPr txBox="1"/>
            <p:nvPr/>
          </p:nvSpPr>
          <p:spPr>
            <a:xfrm>
              <a:off x="-45396" y="2072062"/>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2</a:t>
              </a:r>
            </a:p>
          </p:txBody>
        </p:sp>
      </p:grpSp>
      <p:sp>
        <p:nvSpPr>
          <p:cNvPr id="28" name="Rectangle 27">
            <a:extLst>
              <a:ext uri="{FF2B5EF4-FFF2-40B4-BE49-F238E27FC236}">
                <a16:creationId xmlns:a16="http://schemas.microsoft.com/office/drawing/2014/main" id="{0FCDEAFD-7E68-4C72-ABF3-9CA2B6E14160}"/>
              </a:ext>
            </a:extLst>
          </p:cNvPr>
          <p:cNvSpPr/>
          <p:nvPr/>
        </p:nvSpPr>
        <p:spPr>
          <a:xfrm>
            <a:off x="482022" y="3204884"/>
            <a:ext cx="11227956" cy="174185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243834F4-9365-4FFC-90D6-693D05F27D34}"/>
              </a:ext>
            </a:extLst>
          </p:cNvPr>
          <p:cNvSpPr/>
          <p:nvPr/>
        </p:nvSpPr>
        <p:spPr>
          <a:xfrm>
            <a:off x="482022" y="4946734"/>
            <a:ext cx="11174907" cy="128844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34" name="Group 33">
            <a:extLst>
              <a:ext uri="{FF2B5EF4-FFF2-40B4-BE49-F238E27FC236}">
                <a16:creationId xmlns:a16="http://schemas.microsoft.com/office/drawing/2014/main" id="{629D3504-09C8-4565-8ED3-451FA40338E2}"/>
              </a:ext>
            </a:extLst>
          </p:cNvPr>
          <p:cNvGrpSpPr/>
          <p:nvPr/>
        </p:nvGrpSpPr>
        <p:grpSpPr>
          <a:xfrm>
            <a:off x="147928" y="3026661"/>
            <a:ext cx="608798" cy="619125"/>
            <a:chOff x="-93175" y="1999914"/>
            <a:chExt cx="931530" cy="931530"/>
          </a:xfrm>
        </p:grpSpPr>
        <p:pic>
          <p:nvPicPr>
            <p:cNvPr id="38" name="Picture 37" descr="A picture containing vector graphics&#10;&#10;Description automatically generated">
              <a:extLst>
                <a:ext uri="{FF2B5EF4-FFF2-40B4-BE49-F238E27FC236}">
                  <a16:creationId xmlns:a16="http://schemas.microsoft.com/office/drawing/2014/main" id="{17DE2C29-7B32-4334-8780-54567FC93C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9" name="TextBox 38">
              <a:extLst>
                <a:ext uri="{FF2B5EF4-FFF2-40B4-BE49-F238E27FC236}">
                  <a16:creationId xmlns:a16="http://schemas.microsoft.com/office/drawing/2014/main" id="{6D35B024-A694-4F75-9BC9-3538920AD1E8}"/>
                </a:ext>
              </a:extLst>
            </p:cNvPr>
            <p:cNvSpPr txBox="1"/>
            <p:nvPr/>
          </p:nvSpPr>
          <p:spPr>
            <a:xfrm>
              <a:off x="-30200" y="2101847"/>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46" name="Group 45">
            <a:extLst>
              <a:ext uri="{FF2B5EF4-FFF2-40B4-BE49-F238E27FC236}">
                <a16:creationId xmlns:a16="http://schemas.microsoft.com/office/drawing/2014/main" id="{6E7A5ED1-A762-4F8F-9B2A-B537C8A1C198}"/>
              </a:ext>
            </a:extLst>
          </p:cNvPr>
          <p:cNvGrpSpPr/>
          <p:nvPr/>
        </p:nvGrpSpPr>
        <p:grpSpPr>
          <a:xfrm>
            <a:off x="204148" y="4797621"/>
            <a:ext cx="608798" cy="619125"/>
            <a:chOff x="-93175" y="1999914"/>
            <a:chExt cx="931530" cy="931530"/>
          </a:xfrm>
        </p:grpSpPr>
        <p:pic>
          <p:nvPicPr>
            <p:cNvPr id="47" name="Picture 46" descr="A picture containing vector graphics&#10;&#10;Description automatically generated">
              <a:extLst>
                <a:ext uri="{FF2B5EF4-FFF2-40B4-BE49-F238E27FC236}">
                  <a16:creationId xmlns:a16="http://schemas.microsoft.com/office/drawing/2014/main" id="{55C2691F-0D39-4FA7-A4E2-4DB9D6016E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8" name="TextBox 47">
              <a:extLst>
                <a:ext uri="{FF2B5EF4-FFF2-40B4-BE49-F238E27FC236}">
                  <a16:creationId xmlns:a16="http://schemas.microsoft.com/office/drawing/2014/main" id="{57C5B289-AD00-4D7E-9EC2-9741EFC90E98}"/>
                </a:ext>
              </a:extLst>
            </p:cNvPr>
            <p:cNvSpPr txBox="1"/>
            <p:nvPr/>
          </p:nvSpPr>
          <p:spPr>
            <a:xfrm>
              <a:off x="-78301" y="2072062"/>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49" name="Group 48">
            <a:extLst>
              <a:ext uri="{FF2B5EF4-FFF2-40B4-BE49-F238E27FC236}">
                <a16:creationId xmlns:a16="http://schemas.microsoft.com/office/drawing/2014/main" id="{55094382-EAD9-40F4-AC2B-C0B4268C90A9}"/>
              </a:ext>
            </a:extLst>
          </p:cNvPr>
          <p:cNvGrpSpPr/>
          <p:nvPr/>
        </p:nvGrpSpPr>
        <p:grpSpPr>
          <a:xfrm>
            <a:off x="9576051" y="-46750"/>
            <a:ext cx="2482413" cy="619125"/>
            <a:chOff x="2834082" y="693067"/>
            <a:chExt cx="4447698" cy="629993"/>
          </a:xfrm>
        </p:grpSpPr>
        <p:sp>
          <p:nvSpPr>
            <p:cNvPr id="50" name="Rounded Rectangle 13">
              <a:extLst>
                <a:ext uri="{FF2B5EF4-FFF2-40B4-BE49-F238E27FC236}">
                  <a16:creationId xmlns:a16="http://schemas.microsoft.com/office/drawing/2014/main" id="{2CF93759-57BD-4EE6-80EA-8758043832FD}"/>
                </a:ext>
              </a:extLst>
            </p:cNvPr>
            <p:cNvSpPr/>
            <p:nvPr/>
          </p:nvSpPr>
          <p:spPr>
            <a:xfrm>
              <a:off x="3552370" y="727712"/>
              <a:ext cx="3729410" cy="583942"/>
            </a:xfrm>
            <a:prstGeom prst="roundRect">
              <a:avLst>
                <a:gd name="adj" fmla="val 18361"/>
              </a:avLst>
            </a:prstGeom>
            <a:solidFill>
              <a:srgbClr val="FFF1C6"/>
            </a:solidFill>
          </p:spPr>
          <p:txBody>
            <a:bodyPr wrap="square">
              <a:spAutoFit/>
            </a:bodyPr>
            <a:lstStyle/>
            <a:p>
              <a:pPr algn="ctr">
                <a:defRPr/>
              </a:pPr>
              <a:r>
                <a:rPr lang="en-US" altLang="zh-CN" sz="2800" b="1" kern="0" dirty="0">
                  <a:solidFill>
                    <a:srgbClr val="FF0000"/>
                  </a:solidFill>
                  <a:ea typeface="inpin heiti" charset="-122"/>
                  <a:cs typeface="Calibri" panose="020F0502020204030204" pitchFamily="34" charset="0"/>
                </a:rPr>
                <a:t>Chia </a:t>
              </a:r>
              <a:r>
                <a:rPr lang="en-US" altLang="zh-CN" sz="2800" b="1" kern="0" dirty="0" err="1">
                  <a:solidFill>
                    <a:srgbClr val="FF0000"/>
                  </a:solidFill>
                  <a:ea typeface="inpin heiti" charset="-122"/>
                  <a:cs typeface="Calibri" panose="020F0502020204030204" pitchFamily="34" charset="0"/>
                </a:rPr>
                <a:t>đoạn</a:t>
              </a:r>
              <a:endParaRPr lang="zh-CN" altLang="en-US" sz="2800" b="1" kern="0" dirty="0">
                <a:solidFill>
                  <a:srgbClr val="FF0000"/>
                </a:solidFill>
                <a:ea typeface="inpin heiti" charset="-122"/>
                <a:cs typeface="Calibri" panose="020F0502020204030204" pitchFamily="34" charset="0"/>
              </a:endParaRPr>
            </a:p>
          </p:txBody>
        </p:sp>
        <p:pic>
          <p:nvPicPr>
            <p:cNvPr id="51" name="Picture 50">
              <a:extLst>
                <a:ext uri="{FF2B5EF4-FFF2-40B4-BE49-F238E27FC236}">
                  <a16:creationId xmlns:a16="http://schemas.microsoft.com/office/drawing/2014/main" id="{217CA693-9D84-482E-B7A6-8E9B0B127374}"/>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Tree>
    <p:extLst>
      <p:ext uri="{BB962C8B-B14F-4D97-AF65-F5344CB8AC3E}">
        <p14:creationId xmlns:p14="http://schemas.microsoft.com/office/powerpoint/2010/main" val="281009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par>
                                <p:cTn id="39" presetID="53" presetClass="entr" presetSubtype="16"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p:cTn id="41" dur="500" fill="hold"/>
                                        <p:tgtEl>
                                          <p:spTgt spid="34"/>
                                        </p:tgtEl>
                                        <p:attrNameLst>
                                          <p:attrName>ppt_w</p:attrName>
                                        </p:attrNameLst>
                                      </p:cBhvr>
                                      <p:tavLst>
                                        <p:tav tm="0">
                                          <p:val>
                                            <p:fltVal val="0"/>
                                          </p:val>
                                        </p:tav>
                                        <p:tav tm="100000">
                                          <p:val>
                                            <p:strVal val="#ppt_w"/>
                                          </p:val>
                                        </p:tav>
                                      </p:tavLst>
                                    </p:anim>
                                    <p:anim calcmode="lin" valueType="num">
                                      <p:cBhvr>
                                        <p:cTn id="42" dur="500" fill="hold"/>
                                        <p:tgtEl>
                                          <p:spTgt spid="34"/>
                                        </p:tgtEl>
                                        <p:attrNameLst>
                                          <p:attrName>ppt_h</p:attrName>
                                        </p:attrNameLst>
                                      </p:cBhvr>
                                      <p:tavLst>
                                        <p:tav tm="0">
                                          <p:val>
                                            <p:fltVal val="0"/>
                                          </p:val>
                                        </p:tav>
                                        <p:tav tm="100000">
                                          <p:val>
                                            <p:strVal val="#ppt_h"/>
                                          </p:val>
                                        </p:tav>
                                      </p:tavLst>
                                    </p:anim>
                                    <p:animEffect transition="in" filter="fade">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500" fill="hold"/>
                                        <p:tgtEl>
                                          <p:spTgt spid="30"/>
                                        </p:tgtEl>
                                        <p:attrNameLst>
                                          <p:attrName>ppt_w</p:attrName>
                                        </p:attrNameLst>
                                      </p:cBhvr>
                                      <p:tavLst>
                                        <p:tav tm="0">
                                          <p:val>
                                            <p:fltVal val="0"/>
                                          </p:val>
                                        </p:tav>
                                        <p:tav tm="100000">
                                          <p:val>
                                            <p:strVal val="#ppt_w"/>
                                          </p:val>
                                        </p:tav>
                                      </p:tavLst>
                                    </p:anim>
                                    <p:anim calcmode="lin" valueType="num">
                                      <p:cBhvr>
                                        <p:cTn id="49" dur="500" fill="hold"/>
                                        <p:tgtEl>
                                          <p:spTgt spid="30"/>
                                        </p:tgtEl>
                                        <p:attrNameLst>
                                          <p:attrName>ppt_h</p:attrName>
                                        </p:attrNameLst>
                                      </p:cBhvr>
                                      <p:tavLst>
                                        <p:tav tm="0">
                                          <p:val>
                                            <p:fltVal val="0"/>
                                          </p:val>
                                        </p:tav>
                                        <p:tav tm="100000">
                                          <p:val>
                                            <p:strVal val="#ppt_h"/>
                                          </p:val>
                                        </p:tav>
                                      </p:tavLst>
                                    </p:anim>
                                    <p:animEffect transition="in" filter="fade">
                                      <p:cBhvr>
                                        <p:cTn id="50" dur="500"/>
                                        <p:tgtEl>
                                          <p:spTgt spid="30"/>
                                        </p:tgtEl>
                                      </p:cBhvr>
                                    </p:animEffect>
                                  </p:childTnLst>
                                </p:cTn>
                              </p:par>
                              <p:par>
                                <p:cTn id="51" presetID="53" presetClass="entr" presetSubtype="16"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8"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C628E75-7420-4B95-AB8A-8EB4FE6A45A7}"/>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5" name="Group 4">
            <a:extLst>
              <a:ext uri="{FF2B5EF4-FFF2-40B4-BE49-F238E27FC236}">
                <a16:creationId xmlns:a16="http://schemas.microsoft.com/office/drawing/2014/main" id="{AC7E9061-F3FB-4E69-BC61-670114D2D336}"/>
              </a:ext>
            </a:extLst>
          </p:cNvPr>
          <p:cNvGrpSpPr/>
          <p:nvPr/>
        </p:nvGrpSpPr>
        <p:grpSpPr>
          <a:xfrm>
            <a:off x="1546091" y="2258425"/>
            <a:ext cx="4535254" cy="1031631"/>
            <a:chOff x="6308591" y="1081302"/>
            <a:chExt cx="4535254" cy="1031631"/>
          </a:xfrm>
        </p:grpSpPr>
        <p:sp>
          <p:nvSpPr>
            <p:cNvPr id="6" name="Rectangle: Rounded Corners 5">
              <a:extLst>
                <a:ext uri="{FF2B5EF4-FFF2-40B4-BE49-F238E27FC236}">
                  <a16:creationId xmlns:a16="http://schemas.microsoft.com/office/drawing/2014/main" id="{A045756F-D4D8-4456-B325-096E3C9C17FA}"/>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lồi</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lõm</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7" name="Picture 6">
              <a:extLst>
                <a:ext uri="{FF2B5EF4-FFF2-40B4-BE49-F238E27FC236}">
                  <a16:creationId xmlns:a16="http://schemas.microsoft.com/office/drawing/2014/main" id="{C4754D7A-ADC7-4AA5-B9E2-6ED91E6F5A2F}"/>
                </a:ext>
              </a:extLst>
            </p:cNvPr>
            <p:cNvPicPr>
              <a:picLocks noChangeAspect="1"/>
            </p:cNvPicPr>
            <p:nvPr/>
          </p:nvPicPr>
          <p:blipFill>
            <a:blip r:embed="rId2"/>
            <a:stretch>
              <a:fillRect/>
            </a:stretch>
          </p:blipFill>
          <p:spPr>
            <a:xfrm>
              <a:off x="6308591" y="1081302"/>
              <a:ext cx="1031631" cy="1031631"/>
            </a:xfrm>
            <a:prstGeom prst="rect">
              <a:avLst/>
            </a:prstGeom>
          </p:spPr>
        </p:pic>
      </p:grpSp>
      <p:grpSp>
        <p:nvGrpSpPr>
          <p:cNvPr id="8" name="Group 7">
            <a:extLst>
              <a:ext uri="{FF2B5EF4-FFF2-40B4-BE49-F238E27FC236}">
                <a16:creationId xmlns:a16="http://schemas.microsoft.com/office/drawing/2014/main" id="{C376CFEF-64A8-4E14-93B7-1F942052A78B}"/>
              </a:ext>
            </a:extLst>
          </p:cNvPr>
          <p:cNvGrpSpPr/>
          <p:nvPr/>
        </p:nvGrpSpPr>
        <p:grpSpPr>
          <a:xfrm>
            <a:off x="1546091" y="3381808"/>
            <a:ext cx="4535254" cy="1035920"/>
            <a:chOff x="6308591" y="2204685"/>
            <a:chExt cx="4535254" cy="1035920"/>
          </a:xfrm>
        </p:grpSpPr>
        <p:sp>
          <p:nvSpPr>
            <p:cNvPr id="9" name="Rectangle: Rounded Corners 8">
              <a:extLst>
                <a:ext uri="{FF2B5EF4-FFF2-40B4-BE49-F238E27FC236}">
                  <a16:creationId xmlns:a16="http://schemas.microsoft.com/office/drawing/2014/main" id="{F83AEADE-354E-40EE-9793-9B77F2FC1BC6}"/>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lênh</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láng</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0" name="Picture 9">
              <a:extLst>
                <a:ext uri="{FF2B5EF4-FFF2-40B4-BE49-F238E27FC236}">
                  <a16:creationId xmlns:a16="http://schemas.microsoft.com/office/drawing/2014/main" id="{982E9FF2-D0E3-4F85-BE63-B7EAC0D5190E}"/>
                </a:ext>
              </a:extLst>
            </p:cNvPr>
            <p:cNvPicPr>
              <a:picLocks noChangeAspect="1"/>
            </p:cNvPicPr>
            <p:nvPr/>
          </p:nvPicPr>
          <p:blipFill>
            <a:blip r:embed="rId3"/>
            <a:stretch>
              <a:fillRect/>
            </a:stretch>
          </p:blipFill>
          <p:spPr>
            <a:xfrm>
              <a:off x="6308591" y="2204685"/>
              <a:ext cx="1031631" cy="1031631"/>
            </a:xfrm>
            <a:prstGeom prst="rect">
              <a:avLst/>
            </a:prstGeom>
          </p:spPr>
        </p:pic>
      </p:grpSp>
      <p:sp>
        <p:nvSpPr>
          <p:cNvPr id="11" name="Rectangle: Rounded Corners 33">
            <a:extLst>
              <a:ext uri="{FF2B5EF4-FFF2-40B4-BE49-F238E27FC236}">
                <a16:creationId xmlns:a16="http://schemas.microsoft.com/office/drawing/2014/main" id="{78AC8650-5E91-492F-8372-6FFC94B57540}"/>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từ</a:t>
            </a:r>
            <a:r>
              <a:rPr kumimoji="0" lang="en-US" sz="4000" b="1" i="0" u="none" strike="noStrike" kern="1200" cap="none" spc="0" normalizeH="0" baseline="0" noProof="0" dirty="0">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khó</a:t>
            </a:r>
            <a:endParaRPr kumimoji="0" lang="en-US" sz="4000" b="1" i="0" u="none" strike="noStrike" kern="1200" cap="none" spc="0" normalizeH="0" baseline="0" noProof="0" dirty="0">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D2C1FB18-7A91-41C3-B8C2-B75DD0AF5DCC}"/>
              </a:ext>
            </a:extLst>
          </p:cNvPr>
          <p:cNvGrpSpPr/>
          <p:nvPr/>
        </p:nvGrpSpPr>
        <p:grpSpPr>
          <a:xfrm>
            <a:off x="6884321" y="2209440"/>
            <a:ext cx="3531176" cy="1112142"/>
            <a:chOff x="6193310" y="3480242"/>
            <a:chExt cx="1745850" cy="1112142"/>
          </a:xfrm>
        </p:grpSpPr>
        <p:sp>
          <p:nvSpPr>
            <p:cNvPr id="13" name="Rectangle: Rounded Corners 12">
              <a:extLst>
                <a:ext uri="{FF2B5EF4-FFF2-40B4-BE49-F238E27FC236}">
                  <a16:creationId xmlns:a16="http://schemas.microsoft.com/office/drawing/2014/main" id="{37873A74-8121-4EA0-AAFB-6FEA731E587F}"/>
                </a:ext>
              </a:extLst>
            </p:cNvPr>
            <p:cNvSpPr/>
            <p:nvPr/>
          </p:nvSpPr>
          <p:spPr>
            <a:xfrm>
              <a:off x="6600866" y="3659704"/>
              <a:ext cx="1338294"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chằng</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chịt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4" name="Picture 13">
              <a:extLst>
                <a:ext uri="{FF2B5EF4-FFF2-40B4-BE49-F238E27FC236}">
                  <a16:creationId xmlns:a16="http://schemas.microsoft.com/office/drawing/2014/main" id="{D933FAE8-1631-4A91-8CD3-3B999054056C}"/>
                </a:ext>
              </a:extLst>
            </p:cNvPr>
            <p:cNvPicPr>
              <a:picLocks noChangeAspect="1"/>
            </p:cNvPicPr>
            <p:nvPr/>
          </p:nvPicPr>
          <p:blipFill>
            <a:blip r:embed="rId4"/>
            <a:stretch>
              <a:fillRect/>
            </a:stretch>
          </p:blipFill>
          <p:spPr>
            <a:xfrm>
              <a:off x="6193310" y="3480242"/>
              <a:ext cx="679704" cy="1031631"/>
            </a:xfrm>
            <a:prstGeom prst="rect">
              <a:avLst/>
            </a:prstGeom>
          </p:spPr>
        </p:pic>
      </p:grpSp>
      <p:grpSp>
        <p:nvGrpSpPr>
          <p:cNvPr id="15" name="Group 14">
            <a:extLst>
              <a:ext uri="{FF2B5EF4-FFF2-40B4-BE49-F238E27FC236}">
                <a16:creationId xmlns:a16="http://schemas.microsoft.com/office/drawing/2014/main" id="{E075ABBC-9551-4962-ACC1-82D087837051}"/>
              </a:ext>
            </a:extLst>
          </p:cNvPr>
          <p:cNvGrpSpPr/>
          <p:nvPr/>
        </p:nvGrpSpPr>
        <p:grpSpPr>
          <a:xfrm>
            <a:off x="7051541" y="3389741"/>
            <a:ext cx="4019438" cy="1031631"/>
            <a:chOff x="6308591" y="5708293"/>
            <a:chExt cx="2702059" cy="984731"/>
          </a:xfrm>
        </p:grpSpPr>
        <p:sp>
          <p:nvSpPr>
            <p:cNvPr id="16" name="Rectangle: Rounded Corners 15">
              <a:extLst>
                <a:ext uri="{FF2B5EF4-FFF2-40B4-BE49-F238E27FC236}">
                  <a16:creationId xmlns:a16="http://schemas.microsoft.com/office/drawing/2014/main" id="{4A0B9D94-09B1-40E2-8C4B-27228780AD85}"/>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n</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goằn</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ngoèo</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7" name="Picture 16">
              <a:extLst>
                <a:ext uri="{FF2B5EF4-FFF2-40B4-BE49-F238E27FC236}">
                  <a16:creationId xmlns:a16="http://schemas.microsoft.com/office/drawing/2014/main" id="{FEAF7EF6-E350-49F8-A1C3-5886F2F04A65}"/>
                </a:ext>
              </a:extLst>
            </p:cNvPr>
            <p:cNvPicPr>
              <a:picLocks noChangeAspect="1"/>
            </p:cNvPicPr>
            <p:nvPr/>
          </p:nvPicPr>
          <p:blipFill>
            <a:blip r:embed="rId5"/>
            <a:stretch>
              <a:fillRect/>
            </a:stretch>
          </p:blipFill>
          <p:spPr>
            <a:xfrm>
              <a:off x="6308591" y="5708293"/>
              <a:ext cx="693512" cy="984731"/>
            </a:xfrm>
            <a:prstGeom prst="rect">
              <a:avLst/>
            </a:prstGeom>
          </p:spPr>
        </p:pic>
      </p:grpSp>
    </p:spTree>
    <p:extLst>
      <p:ext uri="{BB962C8B-B14F-4D97-AF65-F5344CB8AC3E}">
        <p14:creationId xmlns:p14="http://schemas.microsoft.com/office/powerpoint/2010/main" val="53294207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8000">
                                          <p:cBhvr additive="base">
                                            <p:cTn id="13" dur="10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14:bounceEnd="68000">
                                          <p:cBhvr additive="base">
                                            <p:cTn id="18" dur="1000" fill="hold"/>
                                            <p:tgtEl>
                                              <p:spTgt spid="8"/>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68000">
                                          <p:cBhvr additive="base">
                                            <p:cTn id="23"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2"/>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14:bounceEnd="68000">
                                          <p:cBhvr additive="base">
                                            <p:cTn id="28"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ppt_x"/>
                                              </p:val>
                                            </p:tav>
                                            <p:tav tm="100000">
                                              <p:val>
                                                <p:strVal val="#ppt_x"/>
                                              </p:val>
                                            </p:tav>
                                          </p:tavLst>
                                        </p:anim>
                                        <p:anim calcmode="lin" valueType="num">
                                          <p:cBhvr additive="base">
                                            <p:cTn id="19" dur="10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1000" fill="hold"/>
                                            <p:tgtEl>
                                              <p:spTgt spid="15"/>
                                            </p:tgtEl>
                                            <p:attrNameLst>
                                              <p:attrName>ppt_x</p:attrName>
                                            </p:attrNameLst>
                                          </p:cBhvr>
                                          <p:tavLst>
                                            <p:tav tm="0">
                                              <p:val>
                                                <p:strVal val="#ppt_x"/>
                                              </p:val>
                                            </p:tav>
                                            <p:tav tm="100000">
                                              <p:val>
                                                <p:strVal val="#ppt_x"/>
                                              </p:val>
                                            </p:tav>
                                          </p:tavLst>
                                        </p:anim>
                                        <p:anim calcmode="lin" valueType="num">
                                          <p:cBhvr additive="base">
                                            <p:cTn id="29"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TIMING" val="|0.3|0.4|0.4|0.4|0.5|0.4|0.3"/>
</p:tagLst>
</file>

<file path=ppt/tags/tag5.xml><?xml version="1.0" encoding="utf-8"?>
<p:tagLst xmlns:a="http://schemas.openxmlformats.org/drawingml/2006/main" xmlns:r="http://schemas.openxmlformats.org/officeDocument/2006/relationships" xmlns:p="http://schemas.openxmlformats.org/presentationml/2006/main">
  <p:tag name="TIMING" val="|0.3|0.4|0.4|0.4|0.5|0.4|0.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TotalTime>
  <Words>2720</Words>
  <Application>Microsoft Office PowerPoint</Application>
  <PresentationFormat>Widescreen</PresentationFormat>
  <Paragraphs>168</Paragraphs>
  <Slides>48</Slides>
  <Notes>3</Notes>
  <HiddenSlides>0</HiddenSlides>
  <MMClips>1</MMClips>
  <ScaleCrop>false</ScaleCrop>
  <HeadingPairs>
    <vt:vector size="6" baseType="variant">
      <vt:variant>
        <vt:lpstr>Fonts Used</vt:lpstr>
      </vt:variant>
      <vt:variant>
        <vt:i4>34</vt:i4>
      </vt:variant>
      <vt:variant>
        <vt:lpstr>Theme</vt:lpstr>
      </vt:variant>
      <vt:variant>
        <vt:i4>9</vt:i4>
      </vt:variant>
      <vt:variant>
        <vt:lpstr>Slide Titles</vt:lpstr>
      </vt:variant>
      <vt:variant>
        <vt:i4>48</vt:i4>
      </vt:variant>
    </vt:vector>
  </HeadingPairs>
  <TitlesOfParts>
    <vt:vector size="91" baseType="lpstr">
      <vt:lpstr>微软雅黑</vt:lpstr>
      <vt:lpstr>宋体</vt:lpstr>
      <vt:lpstr>#9Slide03 Arima Madurai ExtraBo</vt:lpstr>
      <vt:lpstr>#9Slide03 SVNAcherus</vt:lpstr>
      <vt:lpstr>#9Slide07 HoneyCream</vt:lpstr>
      <vt:lpstr>Arial</vt:lpstr>
      <vt:lpstr>Arial Rounded</vt:lpstr>
      <vt:lpstr>Arial-Rounded</vt:lpstr>
      <vt:lpstr>Berkshire Swash</vt:lpstr>
      <vt:lpstr>Calibri</vt:lpstr>
      <vt:lpstr>Calibri Light</vt:lpstr>
      <vt:lpstr>等线</vt:lpstr>
      <vt:lpstr>等线 Light</vt:lpstr>
      <vt:lpstr>HP001</vt:lpstr>
      <vt:lpstr>HP001 5 hàng</vt:lpstr>
      <vt:lpstr>inpin heiti</vt:lpstr>
      <vt:lpstr>Lato</vt:lpstr>
      <vt:lpstr>Livvic</vt:lpstr>
      <vt:lpstr>LNTH-LuoLuoNotangYuanTi 1</vt:lpstr>
      <vt:lpstr>Odibee Sans</vt:lpstr>
      <vt:lpstr>Open Sans</vt:lpstr>
      <vt:lpstr>Patrick Hand</vt:lpstr>
      <vt:lpstr>Quicksand Medium</vt:lpstr>
      <vt:lpstr>Roboto</vt:lpstr>
      <vt:lpstr>Roboto Condensed Light</vt:lpstr>
      <vt:lpstr>SVN-Ready</vt:lpstr>
      <vt:lpstr>Times New Roman</vt:lpstr>
      <vt:lpstr>UTM Avo</vt:lpstr>
      <vt:lpstr>UTM Cookies</vt:lpstr>
      <vt:lpstr>UTM Duepuntozero</vt:lpstr>
      <vt:lpstr>字魂35号-经典雅黑</vt:lpstr>
      <vt:lpstr>字魂39号-肥宅快乐体</vt:lpstr>
      <vt:lpstr>思源黑体 CN Bold</vt:lpstr>
      <vt:lpstr>思源黑体 CN Medium</vt:lpstr>
      <vt:lpstr>1_Office Theme</vt:lpstr>
      <vt:lpstr>Office 主题​​</vt:lpstr>
      <vt:lpstr>Chủ đề Office</vt:lpstr>
      <vt:lpstr>2_Office Theme</vt:lpstr>
      <vt:lpstr>Office 主题</vt:lpstr>
      <vt:lpstr>1_Chủ đề Office</vt:lpstr>
      <vt:lpstr>1_Office 主题</vt:lpstr>
      <vt:lpstr>1_Office 主题​​</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Hoang Quan</dc:creator>
  <cp:lastModifiedBy>Administrator</cp:lastModifiedBy>
  <cp:revision>157</cp:revision>
  <dcterms:created xsi:type="dcterms:W3CDTF">2023-04-08T06:05:38Z</dcterms:created>
  <dcterms:modified xsi:type="dcterms:W3CDTF">2024-04-04T04:55:00Z</dcterms:modified>
</cp:coreProperties>
</file>