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Lst>
  <p:notesMasterIdLst>
    <p:notesMasterId r:id="rId17"/>
  </p:notesMasterIdLst>
  <p:sldIdLst>
    <p:sldId id="11675" r:id="rId4"/>
    <p:sldId id="474" r:id="rId5"/>
    <p:sldId id="763" r:id="rId6"/>
    <p:sldId id="261" r:id="rId7"/>
    <p:sldId id="294" r:id="rId8"/>
    <p:sldId id="298" r:id="rId9"/>
    <p:sldId id="11674" r:id="rId10"/>
    <p:sldId id="299" r:id="rId11"/>
    <p:sldId id="11673" r:id="rId12"/>
    <p:sldId id="301" r:id="rId13"/>
    <p:sldId id="322" r:id="rId14"/>
    <p:sldId id="323" r:id="rId15"/>
    <p:sldId id="116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ADE0C-1BB0-457F-BBC9-E2535203E1F2}"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9140C-FAA2-4416-A932-F8DF428C30B1}" type="slidenum">
              <a:rPr lang="en-US" smtClean="0"/>
              <a:t>‹#›</a:t>
            </a:fld>
            <a:endParaRPr lang="en-US"/>
          </a:p>
        </p:txBody>
      </p:sp>
    </p:spTree>
    <p:extLst>
      <p:ext uri="{BB962C8B-B14F-4D97-AF65-F5344CB8AC3E}">
        <p14:creationId xmlns:p14="http://schemas.microsoft.com/office/powerpoint/2010/main" val="3972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54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190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1980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5670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46610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03557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148255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1250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101287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81323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57921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9678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7842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03294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583824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4/19/2024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65181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47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0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31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49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44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668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9946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335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3848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832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945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p:txBody>
          <a:bodyPr/>
          <a:lstStyle/>
          <a:p>
            <a:fld id="{B0F09BF1-C09E-4FDF-9E32-1AC8E345CBB3}" type="datetimeFigureOut">
              <a:rPr lang="en-US" smtClean="0"/>
              <a:t>4/19/2024</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741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5.xml"/><Relationship Id="rId7" Type="http://schemas.openxmlformats.org/officeDocument/2006/relationships/tags" Target="../tags/tag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90582-EEC7-E170-EC37-87302C77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36288-B9F0-8166-56BE-5C62B1AF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31087-D4D3-D467-E033-68EC5A480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09BF1-C09E-4FDF-9E32-1AC8E345CBB3}" type="datetimeFigureOut">
              <a:rPr lang="en-US" smtClean="0"/>
              <a:t>4/19/2024</a:t>
            </a:fld>
            <a:endParaRPr lang="en-US"/>
          </a:p>
        </p:txBody>
      </p:sp>
      <p:sp>
        <p:nvSpPr>
          <p:cNvPr id="5" name="Footer Placeholder 4">
            <a:extLst>
              <a:ext uri="{FF2B5EF4-FFF2-40B4-BE49-F238E27FC236}">
                <a16:creationId xmlns:a16="http://schemas.microsoft.com/office/drawing/2014/main" id="{13BABC56-290B-6407-BAB6-8D5B15BA7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89C80-A8BB-FA1D-EBFA-3055A137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39CF-AB4D-43F5-B22E-93D02796B1F0}" type="slidenum">
              <a:rPr lang="en-US" smtClean="0"/>
              <a:t>‹#›</a:t>
            </a:fld>
            <a:endParaRPr lang="en-US"/>
          </a:p>
        </p:txBody>
      </p:sp>
    </p:spTree>
    <p:extLst>
      <p:ext uri="{BB962C8B-B14F-4D97-AF65-F5344CB8AC3E}">
        <p14:creationId xmlns:p14="http://schemas.microsoft.com/office/powerpoint/2010/main" val="270192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2711309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4725A84-4E0B-4116-9DC9-EE85314AE53B}"/>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138113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23.xml"/><Relationship Id="rId4" Type="http://schemas.openxmlformats.org/officeDocument/2006/relationships/video" Target="../media/media2.mp4"/></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23.xml"/><Relationship Id="rId4" Type="http://schemas.openxmlformats.org/officeDocument/2006/relationships/video" Target="../media/media2.mp4"/></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65" y="0"/>
            <a:ext cx="9892068" cy="6067586"/>
          </a:xfrm>
          <a:prstGeom prst="rect">
            <a:avLst/>
          </a:prstGeom>
        </p:spPr>
      </p:pic>
      <p:sp>
        <p:nvSpPr>
          <p:cNvPr id="25" name="TextBox 24">
            <a:extLst>
              <a:ext uri="{FF2B5EF4-FFF2-40B4-BE49-F238E27FC236}">
                <a16:creationId xmlns:a16="http://schemas.microsoft.com/office/drawing/2014/main" id="{684BBC1D-7876-EAE6-9CF8-1BB1BF08631B}"/>
              </a:ext>
            </a:extLst>
          </p:cNvPr>
          <p:cNvSpPr txBox="1"/>
          <p:nvPr/>
        </p:nvSpPr>
        <p:spPr>
          <a:xfrm>
            <a:off x="3419225" y="2304150"/>
            <a:ext cx="33723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Bài</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27 – </a:t>
            </a: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Tiết</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3</a:t>
            </a:r>
          </a:p>
        </p:txBody>
      </p:sp>
      <p:pic>
        <p:nvPicPr>
          <p:cNvPr id="5" name="Picture 4">
            <a:extLst>
              <a:ext uri="{FF2B5EF4-FFF2-40B4-BE49-F238E27FC236}">
                <a16:creationId xmlns:a16="http://schemas.microsoft.com/office/drawing/2014/main" id="{066A516A-E10E-9845-3B25-1E967D29B3F9}"/>
              </a:ext>
            </a:extLst>
          </p:cNvPr>
          <p:cNvPicPr>
            <a:picLocks noChangeAspect="1"/>
          </p:cNvPicPr>
          <p:nvPr/>
        </p:nvPicPr>
        <p:blipFill>
          <a:blip r:embed="rId4"/>
          <a:stretch>
            <a:fillRect/>
          </a:stretch>
        </p:blipFill>
        <p:spPr>
          <a:xfrm>
            <a:off x="2991045" y="670906"/>
            <a:ext cx="4285859" cy="810838"/>
          </a:xfrm>
          <a:prstGeom prst="rect">
            <a:avLst/>
          </a:prstGeom>
        </p:spPr>
      </p:pic>
      <p:pic>
        <p:nvPicPr>
          <p:cNvPr id="7" name="Picture 6">
            <a:extLst>
              <a:ext uri="{FF2B5EF4-FFF2-40B4-BE49-F238E27FC236}">
                <a16:creationId xmlns:a16="http://schemas.microsoft.com/office/drawing/2014/main" id="{4EBF5C2E-7609-7836-EB37-B87724E61EAE}"/>
              </a:ext>
            </a:extLst>
          </p:cNvPr>
          <p:cNvPicPr>
            <a:picLocks noChangeAspect="1"/>
          </p:cNvPicPr>
          <p:nvPr/>
        </p:nvPicPr>
        <p:blipFill>
          <a:blip r:embed="rId5"/>
          <a:stretch>
            <a:fillRect/>
          </a:stretch>
        </p:blipFill>
        <p:spPr>
          <a:xfrm>
            <a:off x="581776" y="2602907"/>
            <a:ext cx="9047248" cy="1956986"/>
          </a:xfrm>
          <a:prstGeom prst="rect">
            <a:avLst/>
          </a:prstGeom>
        </p:spPr>
      </p:pic>
    </p:spTree>
    <p:extLst>
      <p:ext uri="{BB962C8B-B14F-4D97-AF65-F5344CB8AC3E}">
        <p14:creationId xmlns:p14="http://schemas.microsoft.com/office/powerpoint/2010/main" val="389732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20677" y="391680"/>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libri" panose="020F0502020204030204" pitchFamily="34" charset="0"/>
                <a:cs typeface="Calibri" panose="020F0502020204030204" pitchFamily="34" charset="0"/>
              </a:rPr>
              <a:t>3. </a:t>
            </a:r>
            <a:r>
              <a:rPr lang="vi-VN" sz="4400" b="1" dirty="0">
                <a:solidFill>
                  <a:schemeClr val="tx1"/>
                </a:solidFill>
                <a:latin typeface="Calibri" panose="020F0502020204030204" pitchFamily="34" charset="0"/>
                <a:cs typeface="Calibri" panose="020F0502020204030204" pitchFamily="34" charset="0"/>
              </a:rPr>
              <a:t>Nói tiếp để hoàn thành các câu dưới đây:</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a:lnSpc>
                <a:spcPct val="150000"/>
              </a:lnSpc>
            </a:pPr>
            <a:r>
              <a:rPr lang="vi-VN" sz="3300" dirty="0">
                <a:latin typeface="Calibri" panose="020F0502020204030204" pitchFamily="34" charset="0"/>
                <a:cs typeface="Calibri" panose="020F0502020204030204" pitchFamily="34" charset="0"/>
              </a:rPr>
              <a:t>a. Rô-bốt được tạo ra để (...).</a:t>
            </a:r>
          </a:p>
          <a:p>
            <a:pPr>
              <a:lnSpc>
                <a:spcPct val="150000"/>
              </a:lnSpc>
            </a:pPr>
            <a:r>
              <a:rPr lang="vi-VN" sz="3300" dirty="0">
                <a:latin typeface="Calibri" panose="020F0502020204030204" pitchFamily="34" charset="0"/>
                <a:cs typeface="Calibri" panose="020F0502020204030204" pitchFamily="34" charset="0"/>
              </a:rPr>
              <a:t>b. Trai tráng khắp Hy Lạp đổ về thành phố Ô-lim-pi-a để (...).</a:t>
            </a:r>
          </a:p>
          <a:p>
            <a:pPr>
              <a:lnSpc>
                <a:spcPct val="150000"/>
              </a:lnSpc>
            </a:pPr>
            <a:r>
              <a:rPr lang="vi-VN" sz="3300" dirty="0">
                <a:latin typeface="Calibri" panose="020F0502020204030204" pitchFamily="34" charset="0"/>
                <a:cs typeface="Calibri" panose="020F0502020204030204" pitchFamily="34" charset="0"/>
              </a:rPr>
              <a:t>c. Chúng ta cần học ngoại ngữ để (...). </a:t>
            </a:r>
          </a:p>
        </p:txBody>
      </p:sp>
    </p:spTree>
    <p:extLst>
      <p:ext uri="{BB962C8B-B14F-4D97-AF65-F5344CB8AC3E}">
        <p14:creationId xmlns:p14="http://schemas.microsoft.com/office/powerpoint/2010/main" val="3232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BD46BF6-42C8-338D-56D0-57BD02B76D0C}"/>
              </a:ext>
            </a:extLst>
          </p:cNvPr>
          <p:cNvSpPr txBox="1"/>
          <p:nvPr/>
        </p:nvSpPr>
        <p:spPr>
          <a:xfrm>
            <a:off x="485775" y="1514475"/>
            <a:ext cx="11087099" cy="3695371"/>
          </a:xfrm>
          <a:prstGeom prst="rect">
            <a:avLst/>
          </a:prstGeom>
          <a:solidFill>
            <a:schemeClr val="bg1"/>
          </a:solid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Rô-bốt được tạo ra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Trai tráng khắp Hy Lạp đổ về thành phố Ô-lim-pi-a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Chúng ta cần học ngoại ngữ để (...). </a:t>
            </a:r>
          </a:p>
        </p:txBody>
      </p:sp>
      <p:sp>
        <p:nvSpPr>
          <p:cNvPr id="3" name="Rectangle: Rounded Corners 2">
            <a:extLst>
              <a:ext uri="{FF2B5EF4-FFF2-40B4-BE49-F238E27FC236}">
                <a16:creationId xmlns:a16="http://schemas.microsoft.com/office/drawing/2014/main" id="{CE7B519E-932D-459F-8F0A-5828B113D8DC}"/>
              </a:ext>
            </a:extLst>
          </p:cNvPr>
          <p:cNvSpPr/>
          <p:nvPr/>
        </p:nvSpPr>
        <p:spPr>
          <a:xfrm>
            <a:off x="4819650" y="2009775"/>
            <a:ext cx="4562475" cy="657225"/>
          </a:xfrm>
          <a:prstGeom prst="round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dirty="0">
                <a:solidFill>
                  <a:srgbClr val="FF0000"/>
                </a:solidFill>
                <a:latin typeface="Calibri" panose="020F0502020204030204" pitchFamily="34" charset="0"/>
                <a:cs typeface="Calibri" panose="020F0502020204030204" pitchFamily="34" charset="0"/>
              </a:rPr>
              <a:t>giúp con người làm việc.</a:t>
            </a:r>
            <a:endParaRPr lang="en-US" sz="3300" dirty="0">
              <a:solidFill>
                <a:srgbClr val="FF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B193BE54-E8DE-D33A-7FBB-FD22D9067991}"/>
              </a:ext>
            </a:extLst>
          </p:cNvPr>
          <p:cNvSpPr/>
          <p:nvPr/>
        </p:nvSpPr>
        <p:spPr>
          <a:xfrm>
            <a:off x="10067926" y="3267075"/>
            <a:ext cx="1552574"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err="1">
                <a:solidFill>
                  <a:srgbClr val="FF0000"/>
                </a:solidFill>
                <a:latin typeface="Calibri" panose="020F0502020204030204" pitchFamily="34" charset="0"/>
                <a:cs typeface="Calibri" panose="020F0502020204030204" pitchFamily="34" charset="0"/>
              </a:rPr>
              <a:t>thi</a:t>
            </a:r>
            <a:r>
              <a:rPr lang="en-US" sz="3300" dirty="0">
                <a:solidFill>
                  <a:srgbClr val="FF0000"/>
                </a:solidFill>
                <a:latin typeface="Calibri" panose="020F0502020204030204" pitchFamily="34" charset="0"/>
                <a:cs typeface="Calibri" panose="020F0502020204030204" pitchFamily="34" charset="0"/>
              </a:rPr>
              <a:t> </a:t>
            </a:r>
            <a:r>
              <a:rPr lang="en-US" sz="3300" dirty="0" err="1">
                <a:solidFill>
                  <a:srgbClr val="FF0000"/>
                </a:solidFill>
                <a:latin typeface="Calibri" panose="020F0502020204030204" pitchFamily="34" charset="0"/>
                <a:cs typeface="Calibri" panose="020F0502020204030204" pitchFamily="34" charset="0"/>
              </a:rPr>
              <a:t>đấu</a:t>
            </a:r>
            <a:endParaRPr lang="en-US" sz="3300" dirty="0">
              <a:solidFill>
                <a:srgbClr val="FF000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E9D98734-321A-04C9-D407-4B44BB0F4EFC}"/>
              </a:ext>
            </a:extLst>
          </p:cNvPr>
          <p:cNvSpPr/>
          <p:nvPr/>
        </p:nvSpPr>
        <p:spPr>
          <a:xfrm>
            <a:off x="504826" y="3924300"/>
            <a:ext cx="20193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err="1">
                <a:solidFill>
                  <a:srgbClr val="FF0000"/>
                </a:solidFill>
                <a:latin typeface="Calibri" panose="020F0502020204030204" pitchFamily="34" charset="0"/>
                <a:cs typeface="Calibri" panose="020F0502020204030204" pitchFamily="34" charset="0"/>
              </a:rPr>
              <a:t>thể</a:t>
            </a:r>
            <a:r>
              <a:rPr lang="en-US" sz="3300" dirty="0">
                <a:solidFill>
                  <a:srgbClr val="FF0000"/>
                </a:solidFill>
                <a:latin typeface="Calibri" panose="020F0502020204030204" pitchFamily="34" charset="0"/>
                <a:cs typeface="Calibri" panose="020F0502020204030204" pitchFamily="34" charset="0"/>
              </a:rPr>
              <a:t> thao</a:t>
            </a:r>
          </a:p>
        </p:txBody>
      </p:sp>
      <p:sp>
        <p:nvSpPr>
          <p:cNvPr id="7" name="Rectangle: Rounded Corners 6">
            <a:extLst>
              <a:ext uri="{FF2B5EF4-FFF2-40B4-BE49-F238E27FC236}">
                <a16:creationId xmlns:a16="http://schemas.microsoft.com/office/drawing/2014/main" id="{C021AD7D-1B0F-F836-D1B9-E204D65419E7}"/>
              </a:ext>
            </a:extLst>
          </p:cNvPr>
          <p:cNvSpPr/>
          <p:nvPr/>
        </p:nvSpPr>
        <p:spPr>
          <a:xfrm>
            <a:off x="6229350" y="4524375"/>
            <a:ext cx="53721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dirty="0">
                <a:solidFill>
                  <a:srgbClr val="FF0000"/>
                </a:solidFill>
                <a:latin typeface="Calibri" panose="020F0502020204030204" pitchFamily="34" charset="0"/>
                <a:cs typeface="Calibri" panose="020F0502020204030204" pitchFamily="34" charset="0"/>
              </a:rPr>
              <a:t>giao tiếp với bạn bè quốc tế. </a:t>
            </a:r>
            <a:endParaRPr lang="en-US" sz="3300" dirty="0">
              <a:solidFill>
                <a:srgbClr val="FF0000"/>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2FDC84FE-1043-A401-B2BF-CC83474EAF7D}"/>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libri" panose="020F0502020204030204" pitchFamily="34" charset="0"/>
                <a:cs typeface="Calibri" panose="020F0502020204030204" pitchFamily="34" charset="0"/>
              </a:rPr>
              <a:t>3. </a:t>
            </a:r>
            <a:r>
              <a:rPr lang="vi-VN" sz="4400" b="1" dirty="0">
                <a:solidFill>
                  <a:schemeClr val="tx1"/>
                </a:solidFill>
                <a:latin typeface="Calibri" panose="020F0502020204030204" pitchFamily="34" charset="0"/>
                <a:cs typeface="Calibri" panose="020F0502020204030204" pitchFamily="34" charset="0"/>
              </a:rPr>
              <a:t>Nói tiếp để hoàn thành các câu dưới đây:</a:t>
            </a:r>
          </a:p>
        </p:txBody>
      </p:sp>
      <p:sp>
        <p:nvSpPr>
          <p:cNvPr id="8" name="TextBox 7">
            <a:extLst>
              <a:ext uri="{FF2B5EF4-FFF2-40B4-BE49-F238E27FC236}">
                <a16:creationId xmlns:a16="http://schemas.microsoft.com/office/drawing/2014/main" id="{CA5645A6-CB80-62C5-8E38-38E55C152BDB}"/>
              </a:ext>
            </a:extLst>
          </p:cNvPr>
          <p:cNvSpPr txBox="1"/>
          <p:nvPr/>
        </p:nvSpPr>
        <p:spPr>
          <a:xfrm>
            <a:off x="5522022" y="5553124"/>
            <a:ext cx="3157729" cy="1077575"/>
          </a:xfrm>
          <a:prstGeom prst="cloud">
            <a:avLst/>
          </a:prstGeom>
          <a:solidFill>
            <a:schemeClr val="accent2"/>
          </a:solidFill>
        </p:spPr>
        <p:txBody>
          <a:bodyPr wrap="square">
            <a:spAutoFit/>
          </a:bodyPr>
          <a:lstStyle/>
          <a:p>
            <a:pPr algn="ctr" defTabSz="1219170">
              <a:buClr>
                <a:srgbClr val="000000"/>
              </a:buClr>
            </a:pP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Làm</a:t>
            </a: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vở</a:t>
            </a:r>
            <a:endPar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7481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lvl="0">
              <a:lnSpc>
                <a:spcPct val="150000"/>
              </a:lnSpc>
            </a:pPr>
            <a:r>
              <a:rPr lang="vi-VN" sz="3300" i="1" dirty="0">
                <a:solidFill>
                  <a:prstClr val="black"/>
                </a:solidFill>
                <a:latin typeface="Calibri" panose="020F0502020204030204" pitchFamily="34" charset="0"/>
                <a:cs typeface="Calibri" panose="020F0502020204030204" pitchFamily="34" charset="0"/>
              </a:rPr>
              <a:t>Mẫu:</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làm gì?</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nâng cao sức khỏe. </a:t>
            </a:r>
          </a:p>
        </p:txBody>
      </p:sp>
      <p:sp>
        <p:nvSpPr>
          <p:cNvPr id="3" name="TextBox 2">
            <a:extLst>
              <a:ext uri="{FF2B5EF4-FFF2-40B4-BE49-F238E27FC236}">
                <a16:creationId xmlns:a16="http://schemas.microsoft.com/office/drawing/2014/main" id="{DE4817D9-0B7C-26AF-B8B4-50506583BB97}"/>
              </a:ext>
            </a:extLst>
          </p:cNvPr>
          <p:cNvSpPr txBox="1"/>
          <p:nvPr/>
        </p:nvSpPr>
        <p:spPr>
          <a:xfrm>
            <a:off x="2808101" y="4213379"/>
            <a:ext cx="6556745" cy="2014597"/>
          </a:xfrm>
          <a:prstGeom prst="cloud">
            <a:avLst/>
          </a:prstGeom>
          <a:solidFill>
            <a:schemeClr val="accent2"/>
          </a:solidFill>
        </p:spPr>
        <p:txBody>
          <a:bodyPr wrap="square">
            <a:spAutoFit/>
          </a:bodyPr>
          <a:lstStyle/>
          <a:p>
            <a:pPr algn="ctr" defTabSz="1219170">
              <a:buClr>
                <a:srgbClr val="000000"/>
              </a:buClr>
            </a:pP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Hỏi</a:t>
            </a: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đáp</a:t>
            </a:r>
            <a:endPar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a:p>
            <a:pPr algn="ctr" defTabSz="1219170">
              <a:buClr>
                <a:srgbClr val="000000"/>
              </a:buClr>
            </a:pP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theo</a:t>
            </a: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cặp</a:t>
            </a:r>
            <a:endPar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407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817D9-0B7C-26AF-B8B4-50506583BB97}"/>
              </a:ext>
            </a:extLst>
          </p:cNvPr>
          <p:cNvSpPr txBox="1"/>
          <p:nvPr/>
        </p:nvSpPr>
        <p:spPr>
          <a:xfrm>
            <a:off x="501445" y="0"/>
            <a:ext cx="10840065" cy="2014597"/>
          </a:xfrm>
          <a:prstGeom prst="cloud">
            <a:avLst/>
          </a:prstGeom>
          <a:solidFill>
            <a:schemeClr val="accent2"/>
          </a:solidFill>
        </p:spPr>
        <p:txBody>
          <a:bodyPr wrap="square">
            <a:spAutoFit/>
          </a:bodyPr>
          <a:lstStyle/>
          <a:p>
            <a:pPr algn="ctr" defTabSz="1219170">
              <a:buClr>
                <a:srgbClr val="000000"/>
              </a:buClr>
            </a:pPr>
            <a:r>
              <a:rPr lang="en-US" sz="4000" b="1" kern="0" dirty="0" smtClean="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VẬN DỤNG VÀ TRẢI NGHIỆM</a:t>
            </a:r>
            <a:endPar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TextBox 6">
            <a:extLst>
              <a:ext uri="{FF2B5EF4-FFF2-40B4-BE49-F238E27FC236}">
                <a16:creationId xmlns:a16="http://schemas.microsoft.com/office/drawing/2014/main" id="{DBD46BF6-42C8-338D-56D0-57BD02B76D0C}"/>
              </a:ext>
            </a:extLst>
          </p:cNvPr>
          <p:cNvSpPr txBox="1"/>
          <p:nvPr/>
        </p:nvSpPr>
        <p:spPr>
          <a:xfrm>
            <a:off x="501445" y="2838757"/>
            <a:ext cx="11087099" cy="2377574"/>
          </a:xfrm>
          <a:prstGeom prst="rect">
            <a:avLst/>
          </a:prstGeom>
          <a:noFill/>
        </p:spPr>
        <p:txBody>
          <a:bodyPr wrap="square" rtlCol="0">
            <a:spAutoFit/>
          </a:bodyPr>
          <a:lstStyle/>
          <a:p>
            <a:pPr lvl="0">
              <a:lnSpc>
                <a:spcPct val="150000"/>
              </a:lnSpc>
            </a:pPr>
            <a:endParaRPr lang="vi-VN" sz="3300" i="1" dirty="0">
              <a:solidFill>
                <a:prstClr val="black"/>
              </a:solidFill>
              <a:latin typeface="Calibri" panose="020F0502020204030204" pitchFamily="34" charset="0"/>
              <a:cs typeface="Calibri" panose="020F0502020204030204" pitchFamily="34" charset="0"/>
            </a:endParaRPr>
          </a:p>
          <a:p>
            <a:pPr lvl="0">
              <a:lnSpc>
                <a:spcPct val="150000"/>
              </a:lnSpc>
            </a:pPr>
            <a:r>
              <a:rPr lang="vi-VN" sz="3300" dirty="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Gọi</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học</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sinh</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nêu</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lại</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nội</a:t>
            </a:r>
            <a:r>
              <a:rPr lang="en-US" sz="3300" dirty="0" smtClean="0">
                <a:solidFill>
                  <a:prstClr val="black"/>
                </a:solidFill>
                <a:latin typeface="Calibri" panose="020F0502020204030204" pitchFamily="34" charset="0"/>
                <a:cs typeface="Calibri" panose="020F0502020204030204" pitchFamily="34" charset="0"/>
              </a:rPr>
              <a:t> dung </a:t>
            </a:r>
            <a:r>
              <a:rPr lang="en-US" sz="3300" dirty="0" err="1" smtClean="0">
                <a:solidFill>
                  <a:prstClr val="black"/>
                </a:solidFill>
                <a:latin typeface="Calibri" panose="020F0502020204030204" pitchFamily="34" charset="0"/>
                <a:cs typeface="Calibri" panose="020F0502020204030204" pitchFamily="34" charset="0"/>
              </a:rPr>
              <a:t>bài</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học</a:t>
            </a:r>
            <a:r>
              <a:rPr lang="en-US" sz="3300" smtClean="0">
                <a:solidFill>
                  <a:prstClr val="black"/>
                </a:solidFill>
                <a:latin typeface="Calibri" panose="020F0502020204030204" pitchFamily="34" charset="0"/>
                <a:cs typeface="Calibri" panose="020F0502020204030204" pitchFamily="34" charset="0"/>
              </a:rPr>
              <a:t>.</a:t>
            </a:r>
            <a:endParaRPr lang="vi-VN" sz="3300" dirty="0">
              <a:solidFill>
                <a:prstClr val="black"/>
              </a:solidFill>
              <a:latin typeface="Calibri" panose="020F0502020204030204" pitchFamily="34" charset="0"/>
              <a:cs typeface="Calibri" panose="020F0502020204030204" pitchFamily="34" charset="0"/>
            </a:endParaRPr>
          </a:p>
          <a:p>
            <a:pPr lvl="0">
              <a:lnSpc>
                <a:spcPct val="150000"/>
              </a:lnSpc>
            </a:pPr>
            <a:r>
              <a:rPr lang="vi-VN" sz="3300" dirty="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Giáo</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viên</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dặn</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dò</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học</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sinh</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huẩn</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bị</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bài</a:t>
            </a:r>
            <a:r>
              <a:rPr lang="en-US" sz="3300" dirty="0" smtClean="0">
                <a:solidFill>
                  <a:prstClr val="black"/>
                </a:solidFill>
                <a:latin typeface="Calibri" panose="020F0502020204030204" pitchFamily="34" charset="0"/>
                <a:cs typeface="Calibri" panose="020F0502020204030204" pitchFamily="34" charset="0"/>
              </a:rPr>
              <a:t> </a:t>
            </a:r>
            <a:r>
              <a:rPr lang="en-US" sz="3300" dirty="0" err="1" smtClean="0">
                <a:solidFill>
                  <a:prstClr val="black"/>
                </a:solidFill>
                <a:latin typeface="Calibri" panose="020F0502020204030204" pitchFamily="34" charset="0"/>
                <a:cs typeface="Calibri" panose="020F0502020204030204" pitchFamily="34" charset="0"/>
              </a:rPr>
              <a:t>sau</a:t>
            </a:r>
            <a:r>
              <a:rPr lang="en-US" sz="3300" dirty="0" smtClean="0">
                <a:solidFill>
                  <a:prstClr val="black"/>
                </a:solidFill>
                <a:latin typeface="Calibri" panose="020F0502020204030204" pitchFamily="34" charset="0"/>
                <a:cs typeface="Calibri" panose="020F0502020204030204" pitchFamily="34" charset="0"/>
              </a:rPr>
              <a:t>.</a:t>
            </a:r>
            <a:endParaRPr lang="vi-VN" sz="33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5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BB2E70D-186F-492E-8822-5944E17F7F00}"/>
              </a:ext>
            </a:extLst>
          </p:cNvPr>
          <p:cNvSpPr txBox="1"/>
          <p:nvPr/>
        </p:nvSpPr>
        <p:spPr>
          <a:xfrm>
            <a:off x="3324550" y="513217"/>
            <a:ext cx="8262664" cy="1292662"/>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Điền dấu thích hợp vào ô vuông trong câu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Từ năm 1894    tục lệ tốt đẹp này được khôi phục và tổ chức trên phạm vi toàn thế giới.</a:t>
            </a:r>
          </a:p>
        </p:txBody>
      </p:sp>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chấm</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than</a:t>
            </a:r>
          </a:p>
        </p:txBody>
      </p:sp>
      <p:sp>
        <p:nvSpPr>
          <p:cNvPr id="17" name="Rectangle: Rounded Corners 16">
            <a:extLst>
              <a:ext uri="{FF2B5EF4-FFF2-40B4-BE49-F238E27FC236}">
                <a16:creationId xmlns:a16="http://schemas.microsoft.com/office/drawing/2014/main" id="{C3F609AC-00FD-4AA8-8859-DFC33DD6D4AE}"/>
              </a:ext>
            </a:extLst>
          </p:cNvPr>
          <p:cNvSpPr/>
          <p:nvPr/>
        </p:nvSpPr>
        <p:spPr>
          <a:xfrm>
            <a:off x="1320833" y="4309033"/>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phẩy</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Không</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có</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nào</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0825" y="185981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7"/>
          <a:srcRect/>
          <a:stretch>
            <a:fillRect/>
          </a:stretch>
        </p:blipFill>
        <p:spPr>
          <a:xfrm>
            <a:off x="2525822"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79" y="-6944472"/>
            <a:ext cx="7140358"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8"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8"/>
          <a:stretch>
            <a:fillRect/>
          </a:stretch>
        </p:blipFill>
        <p:spPr>
          <a:xfrm>
            <a:off x="3135455"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2039364" y="3332202"/>
            <a:ext cx="159338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Âm thanh</a:t>
            </a:r>
            <a:b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kiểm tra đáp án</a:t>
            </a:r>
          </a:p>
        </p:txBody>
      </p:sp>
      <p:sp>
        <p:nvSpPr>
          <p:cNvPr id="2" name="Rectangle 1">
            <a:extLst>
              <a:ext uri="{FF2B5EF4-FFF2-40B4-BE49-F238E27FC236}">
                <a16:creationId xmlns:a16="http://schemas.microsoft.com/office/drawing/2014/main" id="{3F2D3445-272E-B164-CCBE-0A1AA1A84132}"/>
              </a:ext>
            </a:extLst>
          </p:cNvPr>
          <p:cNvSpPr/>
          <p:nvPr/>
        </p:nvSpPr>
        <p:spPr>
          <a:xfrm>
            <a:off x="5902036" y="865018"/>
            <a:ext cx="387928" cy="5075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9659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6" dur="1500" fill="hold"/>
                                            <p:tgtEl>
                                              <p:spTgt spid="35"/>
                                            </p:tgtEl>
                                            <p:attrNameLst>
                                              <p:attrName>ppt_x</p:attrName>
                                              <p:attrName>ppt_y</p:attrName>
                                            </p:attrNameLst>
                                          </p:cBhvr>
                                          <p:rCtr x="-169" y="-36620"/>
                                        </p:animMotion>
                                      </p:childTnLst>
                                    </p:cTn>
                                  </p:par>
                                  <p:par>
                                    <p:cTn id="7"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8" dur="1500" fill="hold"/>
                                            <p:tgtEl>
                                              <p:spTgt spid="6"/>
                                            </p:tgtEl>
                                            <p:attrNameLst>
                                              <p:attrName>ppt_x</p:attrName>
                                              <p:attrName>ppt_y</p:attrName>
                                            </p:attrNameLst>
                                          </p:cBhvr>
                                          <p:rCtr x="-169" y="-36551"/>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4.81481E-6 L -0.00326 -0.73217 " pathEditMode="relative" rAng="0" ptsTypes="AA">
                                          <p:cBhvr>
                                            <p:cTn id="6" dur="1500" fill="hold"/>
                                            <p:tgtEl>
                                              <p:spTgt spid="35"/>
                                            </p:tgtEl>
                                            <p:attrNameLst>
                                              <p:attrName>ppt_x</p:attrName>
                                              <p:attrName>ppt_y</p:attrName>
                                            </p:attrNameLst>
                                          </p:cBhvr>
                                          <p:rCtr x="-169" y="-36620"/>
                                        </p:animMotion>
                                      </p:childTnLst>
                                    </p:cTn>
                                  </p:par>
                                  <p:par>
                                    <p:cTn id="7" presetID="42" presetClass="path" presetSubtype="0" accel="50000" fill="hold" grpId="0" nodeType="withEffect">
                                      <p:stCondLst>
                                        <p:cond delay="0"/>
                                      </p:stCondLst>
                                      <p:childTnLst>
                                        <p:animMotion origin="layout" path="M 0 -4.81481E-6 L -0.00326 -0.73101 " pathEditMode="relative" rAng="0" ptsTypes="AA">
                                          <p:cBhvr>
                                            <p:cTn id="8" dur="1500" fill="hold"/>
                                            <p:tgtEl>
                                              <p:spTgt spid="6"/>
                                            </p:tgtEl>
                                            <p:attrNameLst>
                                              <p:attrName>ppt_x</p:attrName>
                                              <p:attrName>ppt_y</p:attrName>
                                            </p:attrNameLst>
                                          </p:cBhvr>
                                          <p:rCtr x="-169" y="-36551"/>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stCondLst>
                                        <p:cond delay="2500"/>
                                      </p:stCondLst>
                                      <p:childTnLst>
                                        <p:animMotion origin="layout" path="M 0 -4.44444E-6 L -0.00326 -0.73101 " pathEditMode="relative" rAng="0" ptsTypes="AA">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19200" y="2725923"/>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phẩy</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C3F609AC-00FD-4AA8-8859-DFC33DD6D4AE}"/>
              </a:ext>
            </a:extLst>
          </p:cNvPr>
          <p:cNvSpPr/>
          <p:nvPr/>
        </p:nvSpPr>
        <p:spPr>
          <a:xfrm>
            <a:off x="1219200" y="4191068"/>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chấm</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than</a:t>
            </a:r>
          </a:p>
        </p:txBody>
      </p:sp>
      <p:sp>
        <p:nvSpPr>
          <p:cNvPr id="19" name="Rectangle: Rounded Corners 18">
            <a:extLst>
              <a:ext uri="{FF2B5EF4-FFF2-40B4-BE49-F238E27FC236}">
                <a16:creationId xmlns:a16="http://schemas.microsoft.com/office/drawing/2014/main" id="{9BB386F8-1E91-4358-9C7D-8FA463469EF3}"/>
              </a:ext>
            </a:extLst>
          </p:cNvPr>
          <p:cNvSpPr/>
          <p:nvPr/>
        </p:nvSpPr>
        <p:spPr>
          <a:xfrm>
            <a:off x="1255205" y="5750123"/>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Không</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có</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nào</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0825" y="185981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7"/>
          <a:srcRect/>
          <a:stretch>
            <a:fillRect/>
          </a:stretch>
        </p:blipFill>
        <p:spPr>
          <a:xfrm>
            <a:off x="2525822"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79" y="-6944472"/>
            <a:ext cx="7140358"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8"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8"/>
          <a:stretch>
            <a:fillRect/>
          </a:stretch>
        </p:blipFill>
        <p:spPr>
          <a:xfrm>
            <a:off x="3135455"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2039364" y="3332202"/>
            <a:ext cx="159338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Âm thanh</a:t>
            </a:r>
            <a:b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kiểm tra đáp án</a:t>
            </a:r>
          </a:p>
        </p:txBody>
      </p:sp>
      <p:sp>
        <p:nvSpPr>
          <p:cNvPr id="5" name="TextBox 4">
            <a:extLst>
              <a:ext uri="{FF2B5EF4-FFF2-40B4-BE49-F238E27FC236}">
                <a16:creationId xmlns:a16="http://schemas.microsoft.com/office/drawing/2014/main" id="{12B057F1-A1E4-B8AD-7837-182D304D61B6}"/>
              </a:ext>
            </a:extLst>
          </p:cNvPr>
          <p:cNvSpPr txBox="1"/>
          <p:nvPr/>
        </p:nvSpPr>
        <p:spPr>
          <a:xfrm>
            <a:off x="3324550" y="513217"/>
            <a:ext cx="8262664" cy="86177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Điền dấu thích hợp vào ô vuông trong câu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Các bạn hãy chăm chỉ học bài đi</a:t>
            </a:r>
            <a:endPar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CF05401A-5778-CE57-D68D-7F699C634F0B}"/>
              </a:ext>
            </a:extLst>
          </p:cNvPr>
          <p:cNvSpPr/>
          <p:nvPr/>
        </p:nvSpPr>
        <p:spPr>
          <a:xfrm>
            <a:off x="9056546" y="931375"/>
            <a:ext cx="387928" cy="5075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155696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6" dur="1500" fill="hold"/>
                                            <p:tgtEl>
                                              <p:spTgt spid="35"/>
                                            </p:tgtEl>
                                            <p:attrNameLst>
                                              <p:attrName>ppt_x</p:attrName>
                                              <p:attrName>ppt_y</p:attrName>
                                            </p:attrNameLst>
                                          </p:cBhvr>
                                          <p:rCtr x="-169" y="-36620"/>
                                        </p:animMotion>
                                      </p:childTnLst>
                                    </p:cTn>
                                  </p:par>
                                  <p:par>
                                    <p:cTn id="7"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8" dur="1500" fill="hold"/>
                                            <p:tgtEl>
                                              <p:spTgt spid="6"/>
                                            </p:tgtEl>
                                            <p:attrNameLst>
                                              <p:attrName>ppt_x</p:attrName>
                                              <p:attrName>ppt_y</p:attrName>
                                            </p:attrNameLst>
                                          </p:cBhvr>
                                          <p:rCtr x="-169" y="-36551"/>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4.81481E-6 L -0.00326 -0.73217 " pathEditMode="relative" rAng="0" ptsTypes="AA">
                                          <p:cBhvr>
                                            <p:cTn id="6" dur="1500" fill="hold"/>
                                            <p:tgtEl>
                                              <p:spTgt spid="35"/>
                                            </p:tgtEl>
                                            <p:attrNameLst>
                                              <p:attrName>ppt_x</p:attrName>
                                              <p:attrName>ppt_y</p:attrName>
                                            </p:attrNameLst>
                                          </p:cBhvr>
                                          <p:rCtr x="-169" y="-36620"/>
                                        </p:animMotion>
                                      </p:childTnLst>
                                    </p:cTn>
                                  </p:par>
                                  <p:par>
                                    <p:cTn id="7" presetID="42" presetClass="path" presetSubtype="0" accel="50000" fill="hold" grpId="0" nodeType="withEffect">
                                      <p:stCondLst>
                                        <p:cond delay="0"/>
                                      </p:stCondLst>
                                      <p:childTnLst>
                                        <p:animMotion origin="layout" path="M 0 -4.81481E-6 L -0.00326 -0.73101 " pathEditMode="relative" rAng="0" ptsTypes="AA">
                                          <p:cBhvr>
                                            <p:cTn id="8" dur="1500" fill="hold"/>
                                            <p:tgtEl>
                                              <p:spTgt spid="6"/>
                                            </p:tgtEl>
                                            <p:attrNameLst>
                                              <p:attrName>ppt_x</p:attrName>
                                              <p:attrName>ppt_y</p:attrName>
                                            </p:attrNameLst>
                                          </p:cBhvr>
                                          <p:rCtr x="-169" y="-36551"/>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stCondLst>
                                        <p:cond delay="2500"/>
                                      </p:stCondLst>
                                      <p:childTnLst>
                                        <p:animMotion origin="layout" path="M 0 -4.44444E-6 L -0.00326 -0.73101 " pathEditMode="relative" rAng="0" ptsTypes="AA">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FDB9B92-E796-3206-B527-6A77856DE00D}"/>
              </a:ext>
            </a:extLst>
          </p:cNvPr>
          <p:cNvSpPr txBox="1"/>
          <p:nvPr/>
        </p:nvSpPr>
        <p:spPr>
          <a:xfrm>
            <a:off x="1385455" y="-43443"/>
            <a:ext cx="9504217" cy="1055608"/>
          </a:xfrm>
          <a:prstGeom prst="round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1. </a:t>
            </a:r>
            <a:r>
              <a:rPr kumimoji="0" lang="vi-VN"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Trong những câu thơ, câu văn dưới đây, dấu hai chấm dùng để làm gì</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a:t>
            </a:r>
            <a:endParaRPr kumimoji="0" lang="vi-VN"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1FAB726-5FBF-9486-4A76-3FAB46B8AE7B}"/>
              </a:ext>
            </a:extLst>
          </p:cNvPr>
          <p:cNvPicPr>
            <a:picLocks noChangeAspect="1"/>
          </p:cNvPicPr>
          <p:nvPr/>
        </p:nvPicPr>
        <p:blipFill>
          <a:blip r:embed="rId2"/>
          <a:stretch>
            <a:fillRect/>
          </a:stretch>
        </p:blipFill>
        <p:spPr>
          <a:xfrm>
            <a:off x="592727" y="1075386"/>
            <a:ext cx="4676776" cy="1101305"/>
          </a:xfrm>
          <a:prstGeom prst="rect">
            <a:avLst/>
          </a:prstGeom>
        </p:spPr>
      </p:pic>
      <p:pic>
        <p:nvPicPr>
          <p:cNvPr id="12" name="Picture 11">
            <a:extLst>
              <a:ext uri="{FF2B5EF4-FFF2-40B4-BE49-F238E27FC236}">
                <a16:creationId xmlns:a16="http://schemas.microsoft.com/office/drawing/2014/main" id="{1A3DA4EE-FB62-B469-4EA4-A5CCAA2B74ED}"/>
              </a:ext>
            </a:extLst>
          </p:cNvPr>
          <p:cNvPicPr>
            <a:picLocks noChangeAspect="1"/>
          </p:cNvPicPr>
          <p:nvPr/>
        </p:nvPicPr>
        <p:blipFill>
          <a:blip r:embed="rId3"/>
          <a:stretch>
            <a:fillRect/>
          </a:stretch>
        </p:blipFill>
        <p:spPr>
          <a:xfrm>
            <a:off x="6438899" y="1200150"/>
            <a:ext cx="4218573" cy="1047750"/>
          </a:xfrm>
          <a:prstGeom prst="rect">
            <a:avLst/>
          </a:prstGeom>
        </p:spPr>
      </p:pic>
      <p:sp>
        <p:nvSpPr>
          <p:cNvPr id="15" name="TextBox 14">
            <a:extLst>
              <a:ext uri="{FF2B5EF4-FFF2-40B4-BE49-F238E27FC236}">
                <a16:creationId xmlns:a16="http://schemas.microsoft.com/office/drawing/2014/main" id="{3FF53237-7B9B-B3A0-5997-DFFA5FC28DB9}"/>
              </a:ext>
            </a:extLst>
          </p:cNvPr>
          <p:cNvSpPr txBox="1"/>
          <p:nvPr/>
        </p:nvSpPr>
        <p:spPr>
          <a:xfrm>
            <a:off x="870238" y="2228850"/>
            <a:ext cx="4638441" cy="1938992"/>
          </a:xfrm>
          <a:prstGeom prst="rect">
            <a:avLst/>
          </a:prstGeom>
          <a:noFill/>
        </p:spPr>
        <p:txBody>
          <a:bodyPr wrap="square" rtlCol="0">
            <a:spAutoFit/>
          </a:bodyPr>
          <a:lstStyle/>
          <a:p>
            <a:r>
              <a:rPr lang="vi-VN" sz="2400" dirty="0">
                <a:cs typeface="Calibri" panose="020F0502020204030204" pitchFamily="34" charset="0"/>
              </a:rPr>
              <a:t>a. Cá vui: mưa trên sông</a:t>
            </a:r>
          </a:p>
          <a:p>
            <a:r>
              <a:rPr lang="vi-VN" sz="2400" dirty="0">
                <a:cs typeface="Calibri" panose="020F0502020204030204" pitchFamily="34" charset="0"/>
              </a:rPr>
              <a:t>Sông vui: đò vào bến</a:t>
            </a:r>
          </a:p>
          <a:p>
            <a:r>
              <a:rPr lang="vi-VN" sz="2400" dirty="0">
                <a:cs typeface="Calibri" panose="020F0502020204030204" pitchFamily="34" charset="0"/>
              </a:rPr>
              <a:t>Bến vui: ở cạnh trường</a:t>
            </a:r>
          </a:p>
          <a:p>
            <a:r>
              <a:rPr lang="vi-VN" sz="2400" dirty="0">
                <a:cs typeface="Calibri" panose="020F0502020204030204" pitchFamily="34" charset="0"/>
              </a:rPr>
              <a:t>Trường vui: đông bé đến... </a:t>
            </a:r>
            <a:endParaRPr lang="en-US" sz="2400" dirty="0">
              <a:cs typeface="Calibri" panose="020F0502020204030204" pitchFamily="34" charset="0"/>
            </a:endParaRPr>
          </a:p>
          <a:p>
            <a:pPr algn="r"/>
            <a:r>
              <a:rPr lang="en-US" sz="2400" dirty="0">
                <a:cs typeface="Calibri" panose="020F0502020204030204" pitchFamily="34" charset="0"/>
              </a:rPr>
              <a:t>(</a:t>
            </a:r>
            <a:r>
              <a:rPr lang="en-US" sz="2400" dirty="0" err="1">
                <a:cs typeface="Calibri" panose="020F0502020204030204" pitchFamily="34" charset="0"/>
              </a:rPr>
              <a:t>Phạm</a:t>
            </a:r>
            <a:r>
              <a:rPr lang="en-US" sz="2400" dirty="0">
                <a:cs typeface="Calibri" panose="020F0502020204030204" pitchFamily="34" charset="0"/>
              </a:rPr>
              <a:t> </a:t>
            </a:r>
            <a:r>
              <a:rPr lang="en-US" sz="2400" dirty="0" err="1">
                <a:cs typeface="Calibri" panose="020F0502020204030204" pitchFamily="34" charset="0"/>
              </a:rPr>
              <a:t>Hổ</a:t>
            </a:r>
            <a:r>
              <a:rPr lang="en-US" sz="2400" dirty="0">
                <a:cs typeface="Calibri" panose="020F0502020204030204" pitchFamily="34" charset="0"/>
              </a:rPr>
              <a:t>)</a:t>
            </a:r>
            <a:endParaRPr lang="vi-VN" sz="2400" dirty="0">
              <a:cs typeface="Calibri" panose="020F0502020204030204" pitchFamily="34" charset="0"/>
            </a:endParaRPr>
          </a:p>
        </p:txBody>
      </p:sp>
      <p:sp>
        <p:nvSpPr>
          <p:cNvPr id="16" name="TextBox 15">
            <a:extLst>
              <a:ext uri="{FF2B5EF4-FFF2-40B4-BE49-F238E27FC236}">
                <a16:creationId xmlns:a16="http://schemas.microsoft.com/office/drawing/2014/main" id="{96E2A499-D1A6-B008-F00D-C9FC7580C133}"/>
              </a:ext>
            </a:extLst>
          </p:cNvPr>
          <p:cNvSpPr txBox="1"/>
          <p:nvPr/>
        </p:nvSpPr>
        <p:spPr>
          <a:xfrm>
            <a:off x="790576" y="4027944"/>
            <a:ext cx="11036292" cy="2677656"/>
          </a:xfrm>
          <a:prstGeom prst="rect">
            <a:avLst/>
          </a:prstGeom>
          <a:noFill/>
        </p:spPr>
        <p:txBody>
          <a:bodyPr wrap="square" rtlCol="0">
            <a:spAutoFit/>
          </a:bodyPr>
          <a:lstStyle/>
          <a:p>
            <a:pPr algn="just"/>
            <a:r>
              <a:rPr lang="vi-VN" sz="2400" dirty="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algn="r"/>
            <a:r>
              <a:rPr lang="vi-VN" sz="2400" dirty="0">
                <a:cs typeface="Calibri" panose="020F0502020204030204" pitchFamily="34" charset="0"/>
              </a:rPr>
              <a:t>(Nguyễn Thế Hội)</a:t>
            </a:r>
          </a:p>
          <a:p>
            <a:pPr algn="just"/>
            <a:r>
              <a:rPr lang="vi-VN" sz="2400" dirty="0">
                <a:cs typeface="Calibri" panose="020F0502020204030204" pitchFamily="34" charset="0"/>
              </a:rPr>
              <a:t>c. Đảo hiện lên rực rỡ vào lúc vầng đông bắt đầu tỏa ánh sáng. Sắc xanh nhô lên mịn màng. Chim bay vút lên khoe trăm màu áo đan chéo nhau trong không trung: nâu, trắng, mun, vàng, xám, tím biếc,...</a:t>
            </a:r>
          </a:p>
          <a:p>
            <a:pPr algn="r"/>
            <a:r>
              <a:rPr lang="vi-VN" sz="2400" dirty="0">
                <a:cs typeface="Calibri" panose="020F0502020204030204" pitchFamily="34" charset="0"/>
              </a:rPr>
              <a:t>(Võ Văn Trực)</a:t>
            </a:r>
          </a:p>
        </p:txBody>
      </p:sp>
      <p:sp>
        <p:nvSpPr>
          <p:cNvPr id="2" name="Oval 1">
            <a:extLst>
              <a:ext uri="{FF2B5EF4-FFF2-40B4-BE49-F238E27FC236}">
                <a16:creationId xmlns:a16="http://schemas.microsoft.com/office/drawing/2014/main" id="{3E1202EB-812B-0964-7EA1-80915C11C2DD}"/>
              </a:ext>
            </a:extLst>
          </p:cNvPr>
          <p:cNvSpPr/>
          <p:nvPr/>
        </p:nvSpPr>
        <p:spPr>
          <a:xfrm>
            <a:off x="2161309" y="2261755"/>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EF60C43-5BD8-9417-31ED-8305421C57F6}"/>
              </a:ext>
            </a:extLst>
          </p:cNvPr>
          <p:cNvSpPr/>
          <p:nvPr/>
        </p:nvSpPr>
        <p:spPr>
          <a:xfrm>
            <a:off x="2130135" y="2668370"/>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BE44F60-DF3A-E103-C973-265D547AC994}"/>
              </a:ext>
            </a:extLst>
          </p:cNvPr>
          <p:cNvSpPr/>
          <p:nvPr/>
        </p:nvSpPr>
        <p:spPr>
          <a:xfrm>
            <a:off x="1977735" y="3036660"/>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04C4F11-42B4-0F78-7E16-6D7614E00FF4}"/>
              </a:ext>
            </a:extLst>
          </p:cNvPr>
          <p:cNvSpPr/>
          <p:nvPr/>
        </p:nvSpPr>
        <p:spPr>
          <a:xfrm>
            <a:off x="2448789" y="3389627"/>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05A4FBC-F214-0CD2-A495-CCB6C31C9FEA}"/>
              </a:ext>
            </a:extLst>
          </p:cNvPr>
          <p:cNvSpPr/>
          <p:nvPr/>
        </p:nvSpPr>
        <p:spPr>
          <a:xfrm>
            <a:off x="7921334" y="4167842"/>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0932808-3F83-F508-DBE4-9C8DE016CA8C}"/>
              </a:ext>
            </a:extLst>
          </p:cNvPr>
          <p:cNvSpPr/>
          <p:nvPr/>
        </p:nvSpPr>
        <p:spPr>
          <a:xfrm>
            <a:off x="1548243" y="5952819"/>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p:bldP spid="2" grpId="0" animBg="1"/>
      <p:bldP spid="3" grpId="0" animBg="1"/>
      <p:bldP spid="4" grpId="0"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018596" cy="4247488"/>
          </a:xfrm>
          <a:custGeom>
            <a:avLst/>
            <a:gdLst>
              <a:gd name="connsiteX0" fmla="*/ 0 w 9018596"/>
              <a:gd name="connsiteY0" fmla="*/ 527198 h 4247488"/>
              <a:gd name="connsiteX1" fmla="*/ 527198 w 9018596"/>
              <a:gd name="connsiteY1" fmla="*/ 0 h 4247488"/>
              <a:gd name="connsiteX2" fmla="*/ 1175711 w 9018596"/>
              <a:gd name="connsiteY2" fmla="*/ 0 h 4247488"/>
              <a:gd name="connsiteX3" fmla="*/ 1824225 w 9018596"/>
              <a:gd name="connsiteY3" fmla="*/ 0 h 4247488"/>
              <a:gd name="connsiteX4" fmla="*/ 2233812 w 9018596"/>
              <a:gd name="connsiteY4" fmla="*/ 0 h 4247488"/>
              <a:gd name="connsiteX5" fmla="*/ 2961968 w 9018596"/>
              <a:gd name="connsiteY5" fmla="*/ 0 h 4247488"/>
              <a:gd name="connsiteX6" fmla="*/ 3690123 w 9018596"/>
              <a:gd name="connsiteY6" fmla="*/ 0 h 4247488"/>
              <a:gd name="connsiteX7" fmla="*/ 4338637 w 9018596"/>
              <a:gd name="connsiteY7" fmla="*/ 0 h 4247488"/>
              <a:gd name="connsiteX8" fmla="*/ 4748224 w 9018596"/>
              <a:gd name="connsiteY8" fmla="*/ 0 h 4247488"/>
              <a:gd name="connsiteX9" fmla="*/ 5317095 w 9018596"/>
              <a:gd name="connsiteY9" fmla="*/ 0 h 4247488"/>
              <a:gd name="connsiteX10" fmla="*/ 5726683 w 9018596"/>
              <a:gd name="connsiteY10" fmla="*/ 0 h 4247488"/>
              <a:gd name="connsiteX11" fmla="*/ 6056628 w 9018596"/>
              <a:gd name="connsiteY11" fmla="*/ 0 h 4247488"/>
              <a:gd name="connsiteX12" fmla="*/ 6625500 w 9018596"/>
              <a:gd name="connsiteY12" fmla="*/ 0 h 4247488"/>
              <a:gd name="connsiteX13" fmla="*/ 6955445 w 9018596"/>
              <a:gd name="connsiteY13" fmla="*/ 0 h 4247488"/>
              <a:gd name="connsiteX14" fmla="*/ 7365033 w 9018596"/>
              <a:gd name="connsiteY14" fmla="*/ 0 h 4247488"/>
              <a:gd name="connsiteX15" fmla="*/ 8491398 w 9018596"/>
              <a:gd name="connsiteY15" fmla="*/ 0 h 4247488"/>
              <a:gd name="connsiteX16" fmla="*/ 9018596 w 9018596"/>
              <a:gd name="connsiteY16" fmla="*/ 527198 h 4247488"/>
              <a:gd name="connsiteX17" fmla="*/ 9018596 w 9018596"/>
              <a:gd name="connsiteY17" fmla="*/ 995518 h 4247488"/>
              <a:gd name="connsiteX18" fmla="*/ 9018596 w 9018596"/>
              <a:gd name="connsiteY18" fmla="*/ 1495769 h 4247488"/>
              <a:gd name="connsiteX19" fmla="*/ 9018596 w 9018596"/>
              <a:gd name="connsiteY19" fmla="*/ 2059882 h 4247488"/>
              <a:gd name="connsiteX20" fmla="*/ 9018596 w 9018596"/>
              <a:gd name="connsiteY20" fmla="*/ 2560133 h 4247488"/>
              <a:gd name="connsiteX21" fmla="*/ 9018596 w 9018596"/>
              <a:gd name="connsiteY21" fmla="*/ 2996522 h 4247488"/>
              <a:gd name="connsiteX22" fmla="*/ 9018596 w 9018596"/>
              <a:gd name="connsiteY22" fmla="*/ 3720290 h 4247488"/>
              <a:gd name="connsiteX23" fmla="*/ 8491398 w 9018596"/>
              <a:gd name="connsiteY23" fmla="*/ 4247488 h 4247488"/>
              <a:gd name="connsiteX24" fmla="*/ 7763243 w 9018596"/>
              <a:gd name="connsiteY24" fmla="*/ 4247488 h 4247488"/>
              <a:gd name="connsiteX25" fmla="*/ 7035087 w 9018596"/>
              <a:gd name="connsiteY25" fmla="*/ 4247488 h 4247488"/>
              <a:gd name="connsiteX26" fmla="*/ 6306932 w 9018596"/>
              <a:gd name="connsiteY26" fmla="*/ 4247488 h 4247488"/>
              <a:gd name="connsiteX27" fmla="*/ 5738060 w 9018596"/>
              <a:gd name="connsiteY27" fmla="*/ 4247488 h 4247488"/>
              <a:gd name="connsiteX28" fmla="*/ 5089547 w 9018596"/>
              <a:gd name="connsiteY28" fmla="*/ 4247488 h 4247488"/>
              <a:gd name="connsiteX29" fmla="*/ 4361391 w 9018596"/>
              <a:gd name="connsiteY29" fmla="*/ 4247488 h 4247488"/>
              <a:gd name="connsiteX30" fmla="*/ 3792520 w 9018596"/>
              <a:gd name="connsiteY30" fmla="*/ 4247488 h 4247488"/>
              <a:gd name="connsiteX31" fmla="*/ 3223649 w 9018596"/>
              <a:gd name="connsiteY31" fmla="*/ 4247488 h 4247488"/>
              <a:gd name="connsiteX32" fmla="*/ 2654777 w 9018596"/>
              <a:gd name="connsiteY32" fmla="*/ 4247488 h 4247488"/>
              <a:gd name="connsiteX33" fmla="*/ 2006264 w 9018596"/>
              <a:gd name="connsiteY33" fmla="*/ 4247488 h 4247488"/>
              <a:gd name="connsiteX34" fmla="*/ 1596676 w 9018596"/>
              <a:gd name="connsiteY34" fmla="*/ 4247488 h 4247488"/>
              <a:gd name="connsiteX35" fmla="*/ 527198 w 9018596"/>
              <a:gd name="connsiteY35" fmla="*/ 4247488 h 4247488"/>
              <a:gd name="connsiteX36" fmla="*/ 0 w 9018596"/>
              <a:gd name="connsiteY36" fmla="*/ 3720290 h 4247488"/>
              <a:gd name="connsiteX37" fmla="*/ 0 w 9018596"/>
              <a:gd name="connsiteY37" fmla="*/ 3156177 h 4247488"/>
              <a:gd name="connsiteX38" fmla="*/ 0 w 9018596"/>
              <a:gd name="connsiteY38" fmla="*/ 2655926 h 4247488"/>
              <a:gd name="connsiteX39" fmla="*/ 0 w 9018596"/>
              <a:gd name="connsiteY39" fmla="*/ 2219537 h 4247488"/>
              <a:gd name="connsiteX40" fmla="*/ 0 w 9018596"/>
              <a:gd name="connsiteY40" fmla="*/ 1623493 h 4247488"/>
              <a:gd name="connsiteX41" fmla="*/ 0 w 9018596"/>
              <a:gd name="connsiteY41" fmla="*/ 1059380 h 4247488"/>
              <a:gd name="connsiteX42" fmla="*/ 0 w 9018596"/>
              <a:gd name="connsiteY42" fmla="*/ 527198 h 42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247488" fill="none" extrusionOk="0">
                <a:moveTo>
                  <a:pt x="0" y="527198"/>
                </a:moveTo>
                <a:cubicBezTo>
                  <a:pt x="-38216" y="217323"/>
                  <a:pt x="256793" y="-35759"/>
                  <a:pt x="527198" y="0"/>
                </a:cubicBezTo>
                <a:cubicBezTo>
                  <a:pt x="791086" y="-34196"/>
                  <a:pt x="1004157" y="37160"/>
                  <a:pt x="1175711" y="0"/>
                </a:cubicBezTo>
                <a:cubicBezTo>
                  <a:pt x="1347265" y="-37160"/>
                  <a:pt x="1557326" y="46747"/>
                  <a:pt x="1824225" y="0"/>
                </a:cubicBezTo>
                <a:cubicBezTo>
                  <a:pt x="2091124" y="-46747"/>
                  <a:pt x="2076190" y="27530"/>
                  <a:pt x="2233812" y="0"/>
                </a:cubicBezTo>
                <a:cubicBezTo>
                  <a:pt x="2391434" y="-27530"/>
                  <a:pt x="2630502" y="72642"/>
                  <a:pt x="2961968" y="0"/>
                </a:cubicBezTo>
                <a:cubicBezTo>
                  <a:pt x="3293434" y="-72642"/>
                  <a:pt x="3444870" y="21269"/>
                  <a:pt x="3690123" y="0"/>
                </a:cubicBezTo>
                <a:cubicBezTo>
                  <a:pt x="3935377" y="-21269"/>
                  <a:pt x="4049003" y="60485"/>
                  <a:pt x="4338637" y="0"/>
                </a:cubicBezTo>
                <a:cubicBezTo>
                  <a:pt x="4628271" y="-60485"/>
                  <a:pt x="4601227" y="41534"/>
                  <a:pt x="4748224" y="0"/>
                </a:cubicBezTo>
                <a:cubicBezTo>
                  <a:pt x="4895221" y="-41534"/>
                  <a:pt x="5156683" y="64415"/>
                  <a:pt x="5317095" y="0"/>
                </a:cubicBezTo>
                <a:cubicBezTo>
                  <a:pt x="5477507" y="-64415"/>
                  <a:pt x="5615515" y="13694"/>
                  <a:pt x="5726683" y="0"/>
                </a:cubicBezTo>
                <a:cubicBezTo>
                  <a:pt x="5837851" y="-13694"/>
                  <a:pt x="5956004" y="4041"/>
                  <a:pt x="6056628" y="0"/>
                </a:cubicBezTo>
                <a:cubicBezTo>
                  <a:pt x="6157252" y="-4041"/>
                  <a:pt x="6386222" y="42419"/>
                  <a:pt x="6625500" y="0"/>
                </a:cubicBezTo>
                <a:cubicBezTo>
                  <a:pt x="6864778" y="-42419"/>
                  <a:pt x="6827540" y="4745"/>
                  <a:pt x="6955445" y="0"/>
                </a:cubicBezTo>
                <a:cubicBezTo>
                  <a:pt x="7083351" y="-4745"/>
                  <a:pt x="7203181" y="45928"/>
                  <a:pt x="7365033" y="0"/>
                </a:cubicBezTo>
                <a:cubicBezTo>
                  <a:pt x="7526885" y="-45928"/>
                  <a:pt x="8063169" y="45306"/>
                  <a:pt x="8491398" y="0"/>
                </a:cubicBezTo>
                <a:cubicBezTo>
                  <a:pt x="8740792" y="-24499"/>
                  <a:pt x="9002315" y="223907"/>
                  <a:pt x="9018596" y="527198"/>
                </a:cubicBezTo>
                <a:cubicBezTo>
                  <a:pt x="9049661" y="638862"/>
                  <a:pt x="9008797" y="786486"/>
                  <a:pt x="9018596" y="995518"/>
                </a:cubicBezTo>
                <a:cubicBezTo>
                  <a:pt x="9028395" y="1204550"/>
                  <a:pt x="8997346" y="1323921"/>
                  <a:pt x="9018596" y="1495769"/>
                </a:cubicBezTo>
                <a:cubicBezTo>
                  <a:pt x="9039846" y="1667617"/>
                  <a:pt x="8953188" y="1946848"/>
                  <a:pt x="9018596" y="2059882"/>
                </a:cubicBezTo>
                <a:cubicBezTo>
                  <a:pt x="9084004" y="2172916"/>
                  <a:pt x="8979491" y="2311175"/>
                  <a:pt x="9018596" y="2560133"/>
                </a:cubicBezTo>
                <a:cubicBezTo>
                  <a:pt x="9057701" y="2809091"/>
                  <a:pt x="8980064" y="2821469"/>
                  <a:pt x="9018596" y="2996522"/>
                </a:cubicBezTo>
                <a:cubicBezTo>
                  <a:pt x="9057128" y="3171575"/>
                  <a:pt x="8985387" y="3503767"/>
                  <a:pt x="9018596" y="3720290"/>
                </a:cubicBezTo>
                <a:cubicBezTo>
                  <a:pt x="9085206" y="4008688"/>
                  <a:pt x="8760448" y="4327588"/>
                  <a:pt x="8491398" y="4247488"/>
                </a:cubicBezTo>
                <a:cubicBezTo>
                  <a:pt x="8150020" y="4259344"/>
                  <a:pt x="8090785" y="4243379"/>
                  <a:pt x="7763243" y="4247488"/>
                </a:cubicBezTo>
                <a:cubicBezTo>
                  <a:pt x="7435702" y="4251597"/>
                  <a:pt x="7266270" y="4164665"/>
                  <a:pt x="7035087" y="4247488"/>
                </a:cubicBezTo>
                <a:cubicBezTo>
                  <a:pt x="6803904" y="4330311"/>
                  <a:pt x="6655461" y="4184741"/>
                  <a:pt x="6306932" y="4247488"/>
                </a:cubicBezTo>
                <a:cubicBezTo>
                  <a:pt x="5958404" y="4310235"/>
                  <a:pt x="5972292" y="4183670"/>
                  <a:pt x="5738060" y="4247488"/>
                </a:cubicBezTo>
                <a:cubicBezTo>
                  <a:pt x="5503828" y="4311306"/>
                  <a:pt x="5266468" y="4198130"/>
                  <a:pt x="5089547" y="4247488"/>
                </a:cubicBezTo>
                <a:cubicBezTo>
                  <a:pt x="4912626" y="4296846"/>
                  <a:pt x="4586747" y="4185196"/>
                  <a:pt x="4361391" y="4247488"/>
                </a:cubicBezTo>
                <a:cubicBezTo>
                  <a:pt x="4136035" y="4309780"/>
                  <a:pt x="4039717" y="4212967"/>
                  <a:pt x="3792520" y="4247488"/>
                </a:cubicBezTo>
                <a:cubicBezTo>
                  <a:pt x="3545323" y="4282009"/>
                  <a:pt x="3432280" y="4235816"/>
                  <a:pt x="3223649" y="4247488"/>
                </a:cubicBezTo>
                <a:cubicBezTo>
                  <a:pt x="3015018" y="4259160"/>
                  <a:pt x="2772851" y="4186497"/>
                  <a:pt x="2654777" y="4247488"/>
                </a:cubicBezTo>
                <a:cubicBezTo>
                  <a:pt x="2536703" y="4308479"/>
                  <a:pt x="2249497" y="4213415"/>
                  <a:pt x="2006264" y="4247488"/>
                </a:cubicBezTo>
                <a:cubicBezTo>
                  <a:pt x="1763031" y="4281561"/>
                  <a:pt x="1781080" y="4212715"/>
                  <a:pt x="1596676" y="4247488"/>
                </a:cubicBezTo>
                <a:cubicBezTo>
                  <a:pt x="1412272" y="4282261"/>
                  <a:pt x="803680" y="4138009"/>
                  <a:pt x="527198" y="4247488"/>
                </a:cubicBezTo>
                <a:cubicBezTo>
                  <a:pt x="228575" y="4208510"/>
                  <a:pt x="-2556" y="4026602"/>
                  <a:pt x="0" y="3720290"/>
                </a:cubicBezTo>
                <a:cubicBezTo>
                  <a:pt x="-49263" y="3602701"/>
                  <a:pt x="41160" y="3293375"/>
                  <a:pt x="0" y="3156177"/>
                </a:cubicBezTo>
                <a:cubicBezTo>
                  <a:pt x="-41160" y="3018979"/>
                  <a:pt x="29761" y="2873501"/>
                  <a:pt x="0" y="2655926"/>
                </a:cubicBezTo>
                <a:cubicBezTo>
                  <a:pt x="-29761" y="2438351"/>
                  <a:pt x="4011" y="2416744"/>
                  <a:pt x="0" y="2219537"/>
                </a:cubicBezTo>
                <a:cubicBezTo>
                  <a:pt x="-4011" y="2022330"/>
                  <a:pt x="55918" y="1745094"/>
                  <a:pt x="0" y="1623493"/>
                </a:cubicBezTo>
                <a:cubicBezTo>
                  <a:pt x="-55918" y="1501892"/>
                  <a:pt x="26953" y="1239487"/>
                  <a:pt x="0" y="1059380"/>
                </a:cubicBezTo>
                <a:cubicBezTo>
                  <a:pt x="-26953" y="879273"/>
                  <a:pt x="17280" y="728879"/>
                  <a:pt x="0" y="527198"/>
                </a:cubicBezTo>
                <a:close/>
              </a:path>
              <a:path w="9018596" h="4247488" stroke="0" extrusionOk="0">
                <a:moveTo>
                  <a:pt x="0" y="527198"/>
                </a:moveTo>
                <a:cubicBezTo>
                  <a:pt x="6589" y="295239"/>
                  <a:pt x="228245" y="-41097"/>
                  <a:pt x="527198" y="0"/>
                </a:cubicBezTo>
                <a:cubicBezTo>
                  <a:pt x="781208" y="-42667"/>
                  <a:pt x="948532" y="51701"/>
                  <a:pt x="1175711" y="0"/>
                </a:cubicBezTo>
                <a:cubicBezTo>
                  <a:pt x="1402890" y="-51701"/>
                  <a:pt x="1426874" y="33836"/>
                  <a:pt x="1505657" y="0"/>
                </a:cubicBezTo>
                <a:cubicBezTo>
                  <a:pt x="1584440" y="-33836"/>
                  <a:pt x="1970627" y="33064"/>
                  <a:pt x="2233812" y="0"/>
                </a:cubicBezTo>
                <a:cubicBezTo>
                  <a:pt x="2496998" y="-33064"/>
                  <a:pt x="2638181" y="44089"/>
                  <a:pt x="2961968" y="0"/>
                </a:cubicBezTo>
                <a:cubicBezTo>
                  <a:pt x="3285755" y="-44089"/>
                  <a:pt x="3127828" y="30475"/>
                  <a:pt x="3291913" y="0"/>
                </a:cubicBezTo>
                <a:cubicBezTo>
                  <a:pt x="3455998" y="-30475"/>
                  <a:pt x="3660550" y="33886"/>
                  <a:pt x="3781143" y="0"/>
                </a:cubicBezTo>
                <a:cubicBezTo>
                  <a:pt x="3901736" y="-33886"/>
                  <a:pt x="3990072" y="37217"/>
                  <a:pt x="4190730" y="0"/>
                </a:cubicBezTo>
                <a:cubicBezTo>
                  <a:pt x="4391388" y="-37217"/>
                  <a:pt x="4736067" y="84030"/>
                  <a:pt x="4918885" y="0"/>
                </a:cubicBezTo>
                <a:cubicBezTo>
                  <a:pt x="5101704" y="-84030"/>
                  <a:pt x="5142785" y="16455"/>
                  <a:pt x="5248831" y="0"/>
                </a:cubicBezTo>
                <a:cubicBezTo>
                  <a:pt x="5354877" y="-16455"/>
                  <a:pt x="5558314" y="3806"/>
                  <a:pt x="5658418" y="0"/>
                </a:cubicBezTo>
                <a:cubicBezTo>
                  <a:pt x="5758522" y="-3806"/>
                  <a:pt x="5947882" y="2103"/>
                  <a:pt x="6147648" y="0"/>
                </a:cubicBezTo>
                <a:cubicBezTo>
                  <a:pt x="6347414" y="-2103"/>
                  <a:pt x="6535320" y="55727"/>
                  <a:pt x="6796161" y="0"/>
                </a:cubicBezTo>
                <a:cubicBezTo>
                  <a:pt x="7057002" y="-55727"/>
                  <a:pt x="6987280" y="15246"/>
                  <a:pt x="7126107" y="0"/>
                </a:cubicBezTo>
                <a:cubicBezTo>
                  <a:pt x="7264934" y="-15246"/>
                  <a:pt x="7538190" y="36356"/>
                  <a:pt x="7774620" y="0"/>
                </a:cubicBezTo>
                <a:cubicBezTo>
                  <a:pt x="8011050" y="-36356"/>
                  <a:pt x="8251129" y="12967"/>
                  <a:pt x="8491398" y="0"/>
                </a:cubicBezTo>
                <a:cubicBezTo>
                  <a:pt x="8816896" y="-4773"/>
                  <a:pt x="9013369" y="245970"/>
                  <a:pt x="9018596" y="527198"/>
                </a:cubicBezTo>
                <a:cubicBezTo>
                  <a:pt x="9033622" y="666766"/>
                  <a:pt x="9004302" y="902233"/>
                  <a:pt x="9018596" y="1059380"/>
                </a:cubicBezTo>
                <a:cubicBezTo>
                  <a:pt x="9032890" y="1216527"/>
                  <a:pt x="9012488" y="1366243"/>
                  <a:pt x="9018596" y="1559631"/>
                </a:cubicBezTo>
                <a:cubicBezTo>
                  <a:pt x="9024704" y="1753019"/>
                  <a:pt x="8970008" y="1892485"/>
                  <a:pt x="9018596" y="2123744"/>
                </a:cubicBezTo>
                <a:cubicBezTo>
                  <a:pt x="9067184" y="2355003"/>
                  <a:pt x="8975125" y="2460166"/>
                  <a:pt x="9018596" y="2623995"/>
                </a:cubicBezTo>
                <a:cubicBezTo>
                  <a:pt x="9062067" y="2787824"/>
                  <a:pt x="8981211" y="2862991"/>
                  <a:pt x="9018596" y="3060384"/>
                </a:cubicBezTo>
                <a:cubicBezTo>
                  <a:pt x="9055981" y="3257777"/>
                  <a:pt x="9011056" y="3552356"/>
                  <a:pt x="9018596" y="3720290"/>
                </a:cubicBezTo>
                <a:cubicBezTo>
                  <a:pt x="8991667" y="4033300"/>
                  <a:pt x="8793068" y="4247618"/>
                  <a:pt x="8491398" y="4247488"/>
                </a:cubicBezTo>
                <a:cubicBezTo>
                  <a:pt x="8201629" y="4295140"/>
                  <a:pt x="8099525" y="4230813"/>
                  <a:pt x="7763243" y="4247488"/>
                </a:cubicBezTo>
                <a:cubicBezTo>
                  <a:pt x="7426962" y="4264163"/>
                  <a:pt x="7414706" y="4242505"/>
                  <a:pt x="7274013" y="4247488"/>
                </a:cubicBezTo>
                <a:cubicBezTo>
                  <a:pt x="7133320" y="4252471"/>
                  <a:pt x="6773503" y="4195202"/>
                  <a:pt x="6625500" y="4247488"/>
                </a:cubicBezTo>
                <a:cubicBezTo>
                  <a:pt x="6477497" y="4299774"/>
                  <a:pt x="6117624" y="4208974"/>
                  <a:pt x="5976986" y="4247488"/>
                </a:cubicBezTo>
                <a:cubicBezTo>
                  <a:pt x="5836348" y="4286002"/>
                  <a:pt x="5755257" y="4209611"/>
                  <a:pt x="5647041" y="4247488"/>
                </a:cubicBezTo>
                <a:cubicBezTo>
                  <a:pt x="5538826" y="4285365"/>
                  <a:pt x="5230807" y="4192580"/>
                  <a:pt x="4998527" y="4247488"/>
                </a:cubicBezTo>
                <a:cubicBezTo>
                  <a:pt x="4766247" y="4302396"/>
                  <a:pt x="4735753" y="4228792"/>
                  <a:pt x="4509298" y="4247488"/>
                </a:cubicBezTo>
                <a:cubicBezTo>
                  <a:pt x="4282843" y="4266184"/>
                  <a:pt x="3937921" y="4242923"/>
                  <a:pt x="3781143" y="4247488"/>
                </a:cubicBezTo>
                <a:cubicBezTo>
                  <a:pt x="3624366" y="4252053"/>
                  <a:pt x="3308957" y="4195983"/>
                  <a:pt x="3052987" y="4247488"/>
                </a:cubicBezTo>
                <a:cubicBezTo>
                  <a:pt x="2797017" y="4298993"/>
                  <a:pt x="2872190" y="4245834"/>
                  <a:pt x="2723042" y="4247488"/>
                </a:cubicBezTo>
                <a:cubicBezTo>
                  <a:pt x="2573895" y="4249142"/>
                  <a:pt x="2142115" y="4199146"/>
                  <a:pt x="1994886" y="4247488"/>
                </a:cubicBezTo>
                <a:cubicBezTo>
                  <a:pt x="1847657" y="4295830"/>
                  <a:pt x="1737061" y="4220299"/>
                  <a:pt x="1585299" y="4247488"/>
                </a:cubicBezTo>
                <a:cubicBezTo>
                  <a:pt x="1433537" y="4274677"/>
                  <a:pt x="856614" y="4159298"/>
                  <a:pt x="527198" y="4247488"/>
                </a:cubicBezTo>
                <a:cubicBezTo>
                  <a:pt x="235531" y="4254779"/>
                  <a:pt x="47835" y="4000734"/>
                  <a:pt x="0" y="3720290"/>
                </a:cubicBezTo>
                <a:cubicBezTo>
                  <a:pt x="-28020" y="3488420"/>
                  <a:pt x="5195" y="3282971"/>
                  <a:pt x="0" y="3124246"/>
                </a:cubicBezTo>
                <a:cubicBezTo>
                  <a:pt x="-5195" y="2965521"/>
                  <a:pt x="23008" y="2737104"/>
                  <a:pt x="0" y="2592064"/>
                </a:cubicBezTo>
                <a:cubicBezTo>
                  <a:pt x="-23008" y="2447024"/>
                  <a:pt x="29466" y="2237732"/>
                  <a:pt x="0" y="2091813"/>
                </a:cubicBezTo>
                <a:cubicBezTo>
                  <a:pt x="-29466" y="1945894"/>
                  <a:pt x="48006" y="1784712"/>
                  <a:pt x="0" y="1655424"/>
                </a:cubicBezTo>
                <a:cubicBezTo>
                  <a:pt x="-48006" y="1526136"/>
                  <a:pt x="16787" y="1330945"/>
                  <a:pt x="0" y="1155173"/>
                </a:cubicBezTo>
                <a:cubicBezTo>
                  <a:pt x="-16787" y="979401"/>
                  <a:pt x="491" y="755164"/>
                  <a:pt x="0" y="5271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635BDC7-949F-2797-85AF-76D25BCD7017}"/>
              </a:ext>
            </a:extLst>
          </p:cNvPr>
          <p:cNvSpPr txBox="1"/>
          <p:nvPr/>
        </p:nvSpPr>
        <p:spPr>
          <a:xfrm>
            <a:off x="-108100" y="743612"/>
            <a:ext cx="4724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Báo hiệu bộ phận câu đứng sau là phần giải thích</a:t>
            </a:r>
          </a:p>
        </p:txBody>
      </p:sp>
      <p:sp>
        <p:nvSpPr>
          <p:cNvPr id="2" name="TextBox 1">
            <a:extLst>
              <a:ext uri="{FF2B5EF4-FFF2-40B4-BE49-F238E27FC236}">
                <a16:creationId xmlns:a16="http://schemas.microsoft.com/office/drawing/2014/main" id="{4A74CFD5-1936-DEB9-82BF-66289FA21D45}"/>
              </a:ext>
            </a:extLst>
          </p:cNvPr>
          <p:cNvSpPr txBox="1"/>
          <p:nvPr/>
        </p:nvSpPr>
        <p:spPr>
          <a:xfrm>
            <a:off x="4857751" y="2381250"/>
            <a:ext cx="6124574" cy="3170099"/>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Cá vui: mưa trên sông</a:t>
            </a:r>
          </a:p>
          <a:p>
            <a:r>
              <a:rPr lang="vi-VN" sz="4000" dirty="0">
                <a:latin typeface="Calibri" panose="020F0502020204030204" pitchFamily="34" charset="0"/>
                <a:cs typeface="Calibri" panose="020F0502020204030204" pitchFamily="34" charset="0"/>
              </a:rPr>
              <a:t>Sông vui: đò vào bến</a:t>
            </a:r>
          </a:p>
          <a:p>
            <a:r>
              <a:rPr lang="vi-VN" sz="4000" dirty="0">
                <a:latin typeface="Calibri" panose="020F0502020204030204" pitchFamily="34" charset="0"/>
                <a:cs typeface="Calibri" panose="020F0502020204030204" pitchFamily="34" charset="0"/>
              </a:rPr>
              <a:t>Bến vui: ở cạnh trường</a:t>
            </a:r>
          </a:p>
          <a:p>
            <a:r>
              <a:rPr lang="vi-VN" sz="4000" dirty="0">
                <a:latin typeface="Calibri" panose="020F0502020204030204" pitchFamily="34" charset="0"/>
                <a:cs typeface="Calibri" panose="020F0502020204030204" pitchFamily="34" charset="0"/>
              </a:rPr>
              <a:t>Trường vui: đông bé đến... </a:t>
            </a:r>
            <a:endParaRPr lang="en-US" sz="4000" dirty="0">
              <a:latin typeface="Calibri" panose="020F0502020204030204" pitchFamily="34" charset="0"/>
              <a:cs typeface="Calibri" panose="020F0502020204030204" pitchFamily="34" charset="0"/>
            </a:endParaRPr>
          </a:p>
          <a:p>
            <a:pPr algn="r"/>
            <a:r>
              <a:rPr lang="en-US" sz="4000" dirty="0">
                <a:latin typeface="Calibri" panose="020F0502020204030204" pitchFamily="34" charset="0"/>
                <a:cs typeface="Calibri" panose="020F0502020204030204" pitchFamily="34" charset="0"/>
              </a:rPr>
              <a:t>(</a:t>
            </a:r>
            <a:r>
              <a:rPr lang="en-US" sz="4000" dirty="0" err="1">
                <a:latin typeface="Calibri" panose="020F0502020204030204" pitchFamily="34" charset="0"/>
                <a:cs typeface="Calibri" panose="020F0502020204030204" pitchFamily="34" charset="0"/>
              </a:rPr>
              <a:t>Phạm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Hổ</a:t>
            </a:r>
            <a:r>
              <a:rPr lang="en-US" sz="4000" dirty="0">
                <a:latin typeface="Calibri" panose="020F0502020204030204" pitchFamily="34" charset="0"/>
                <a:cs typeface="Calibri" panose="020F0502020204030204" pitchFamily="34" charset="0"/>
              </a:rPr>
              <a:t>)</a:t>
            </a:r>
            <a:endParaRPr lang="vi-VN" sz="40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D9BAE580-476D-59C9-1309-1F420B0D02CA}"/>
              </a:ext>
            </a:extLst>
          </p:cNvPr>
          <p:cNvSpPr/>
          <p:nvPr/>
        </p:nvSpPr>
        <p:spPr>
          <a:xfrm>
            <a:off x="6665966" y="2593138"/>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6394653-58F6-DC61-A022-F0CD4C6C1D84}"/>
              </a:ext>
            </a:extLst>
          </p:cNvPr>
          <p:cNvSpPr/>
          <p:nvPr/>
        </p:nvSpPr>
        <p:spPr>
          <a:xfrm>
            <a:off x="6685109" y="3216186"/>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E6D04A-4805-6772-A922-556E5F880D0A}"/>
              </a:ext>
            </a:extLst>
          </p:cNvPr>
          <p:cNvSpPr/>
          <p:nvPr/>
        </p:nvSpPr>
        <p:spPr>
          <a:xfrm>
            <a:off x="6472001" y="3836105"/>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6DFC272-9F81-E83C-8D28-7926E2245B62}"/>
              </a:ext>
            </a:extLst>
          </p:cNvPr>
          <p:cNvSpPr/>
          <p:nvPr/>
        </p:nvSpPr>
        <p:spPr>
          <a:xfrm>
            <a:off x="7193172" y="4439612"/>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998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114082" cy="2881083"/>
          </a:xfrm>
          <a:custGeom>
            <a:avLst/>
            <a:gdLst>
              <a:gd name="connsiteX0" fmla="*/ 0 w 9114082"/>
              <a:gd name="connsiteY0" fmla="*/ 607591 h 4895188"/>
              <a:gd name="connsiteX1" fmla="*/ 607591 w 9114082"/>
              <a:gd name="connsiteY1" fmla="*/ 0 h 4895188"/>
              <a:gd name="connsiteX2" fmla="*/ 934831 w 9114082"/>
              <a:gd name="connsiteY2" fmla="*/ 0 h 4895188"/>
              <a:gd name="connsiteX3" fmla="*/ 1657016 w 9114082"/>
              <a:gd name="connsiteY3" fmla="*/ 0 h 4895188"/>
              <a:gd name="connsiteX4" fmla="*/ 2300212 w 9114082"/>
              <a:gd name="connsiteY4" fmla="*/ 0 h 4895188"/>
              <a:gd name="connsiteX5" fmla="*/ 2706442 w 9114082"/>
              <a:gd name="connsiteY5" fmla="*/ 0 h 4895188"/>
              <a:gd name="connsiteX6" fmla="*/ 3270649 w 9114082"/>
              <a:gd name="connsiteY6" fmla="*/ 0 h 4895188"/>
              <a:gd name="connsiteX7" fmla="*/ 3676878 w 9114082"/>
              <a:gd name="connsiteY7" fmla="*/ 0 h 4895188"/>
              <a:gd name="connsiteX8" fmla="*/ 4004118 w 9114082"/>
              <a:gd name="connsiteY8" fmla="*/ 0 h 4895188"/>
              <a:gd name="connsiteX9" fmla="*/ 4568325 w 9114082"/>
              <a:gd name="connsiteY9" fmla="*/ 0 h 4895188"/>
              <a:gd name="connsiteX10" fmla="*/ 4895565 w 9114082"/>
              <a:gd name="connsiteY10" fmla="*/ 0 h 4895188"/>
              <a:gd name="connsiteX11" fmla="*/ 5301794 w 9114082"/>
              <a:gd name="connsiteY11" fmla="*/ 0 h 4895188"/>
              <a:gd name="connsiteX12" fmla="*/ 5944991 w 9114082"/>
              <a:gd name="connsiteY12" fmla="*/ 0 h 4895188"/>
              <a:gd name="connsiteX13" fmla="*/ 6430209 w 9114082"/>
              <a:gd name="connsiteY13" fmla="*/ 0 h 4895188"/>
              <a:gd name="connsiteX14" fmla="*/ 6994416 w 9114082"/>
              <a:gd name="connsiteY14" fmla="*/ 0 h 4895188"/>
              <a:gd name="connsiteX15" fmla="*/ 7716601 w 9114082"/>
              <a:gd name="connsiteY15" fmla="*/ 0 h 4895188"/>
              <a:gd name="connsiteX16" fmla="*/ 8506491 w 9114082"/>
              <a:gd name="connsiteY16" fmla="*/ 0 h 4895188"/>
              <a:gd name="connsiteX17" fmla="*/ 9114082 w 9114082"/>
              <a:gd name="connsiteY17" fmla="*/ 607591 h 4895188"/>
              <a:gd name="connsiteX18" fmla="*/ 9114082 w 9114082"/>
              <a:gd name="connsiteY18" fmla="*/ 1170106 h 4895188"/>
              <a:gd name="connsiteX19" fmla="*/ 9114082 w 9114082"/>
              <a:gd name="connsiteY19" fmla="*/ 1659021 h 4895188"/>
              <a:gd name="connsiteX20" fmla="*/ 9114082 w 9114082"/>
              <a:gd name="connsiteY20" fmla="*/ 2111136 h 4895188"/>
              <a:gd name="connsiteX21" fmla="*/ 9114082 w 9114082"/>
              <a:gd name="connsiteY21" fmla="*/ 2636851 h 4895188"/>
              <a:gd name="connsiteX22" fmla="*/ 9114082 w 9114082"/>
              <a:gd name="connsiteY22" fmla="*/ 3199367 h 4895188"/>
              <a:gd name="connsiteX23" fmla="*/ 9114082 w 9114082"/>
              <a:gd name="connsiteY23" fmla="*/ 3798682 h 4895188"/>
              <a:gd name="connsiteX24" fmla="*/ 9114082 w 9114082"/>
              <a:gd name="connsiteY24" fmla="*/ 4287597 h 4895188"/>
              <a:gd name="connsiteX25" fmla="*/ 8506491 w 9114082"/>
              <a:gd name="connsiteY25" fmla="*/ 4895188 h 4895188"/>
              <a:gd name="connsiteX26" fmla="*/ 7784306 w 9114082"/>
              <a:gd name="connsiteY26" fmla="*/ 4895188 h 4895188"/>
              <a:gd name="connsiteX27" fmla="*/ 7220099 w 9114082"/>
              <a:gd name="connsiteY27" fmla="*/ 4895188 h 4895188"/>
              <a:gd name="connsiteX28" fmla="*/ 6655892 w 9114082"/>
              <a:gd name="connsiteY28" fmla="*/ 4895188 h 4895188"/>
              <a:gd name="connsiteX29" fmla="*/ 6091684 w 9114082"/>
              <a:gd name="connsiteY29" fmla="*/ 4895188 h 4895188"/>
              <a:gd name="connsiteX30" fmla="*/ 5448488 w 9114082"/>
              <a:gd name="connsiteY30" fmla="*/ 4895188 h 4895188"/>
              <a:gd name="connsiteX31" fmla="*/ 5042259 w 9114082"/>
              <a:gd name="connsiteY31" fmla="*/ 4895188 h 4895188"/>
              <a:gd name="connsiteX32" fmla="*/ 4320074 w 9114082"/>
              <a:gd name="connsiteY32" fmla="*/ 4895188 h 4895188"/>
              <a:gd name="connsiteX33" fmla="*/ 3755867 w 9114082"/>
              <a:gd name="connsiteY33" fmla="*/ 4895188 h 4895188"/>
              <a:gd name="connsiteX34" fmla="*/ 3270649 w 9114082"/>
              <a:gd name="connsiteY34" fmla="*/ 4895188 h 4895188"/>
              <a:gd name="connsiteX35" fmla="*/ 2706442 w 9114082"/>
              <a:gd name="connsiteY35" fmla="*/ 4895188 h 4895188"/>
              <a:gd name="connsiteX36" fmla="*/ 2221223 w 9114082"/>
              <a:gd name="connsiteY36" fmla="*/ 4895188 h 4895188"/>
              <a:gd name="connsiteX37" fmla="*/ 1893983 w 9114082"/>
              <a:gd name="connsiteY37" fmla="*/ 4895188 h 4895188"/>
              <a:gd name="connsiteX38" fmla="*/ 1171798 w 9114082"/>
              <a:gd name="connsiteY38" fmla="*/ 4895188 h 4895188"/>
              <a:gd name="connsiteX39" fmla="*/ 607591 w 9114082"/>
              <a:gd name="connsiteY39" fmla="*/ 4895188 h 4895188"/>
              <a:gd name="connsiteX40" fmla="*/ 0 w 9114082"/>
              <a:gd name="connsiteY40" fmla="*/ 4287597 h 4895188"/>
              <a:gd name="connsiteX41" fmla="*/ 0 w 9114082"/>
              <a:gd name="connsiteY41" fmla="*/ 3872282 h 4895188"/>
              <a:gd name="connsiteX42" fmla="*/ 0 w 9114082"/>
              <a:gd name="connsiteY42" fmla="*/ 3420167 h 4895188"/>
              <a:gd name="connsiteX43" fmla="*/ 0 w 9114082"/>
              <a:gd name="connsiteY43" fmla="*/ 2931252 h 4895188"/>
              <a:gd name="connsiteX44" fmla="*/ 0 w 9114082"/>
              <a:gd name="connsiteY44" fmla="*/ 2515937 h 4895188"/>
              <a:gd name="connsiteX45" fmla="*/ 0 w 9114082"/>
              <a:gd name="connsiteY45" fmla="*/ 2027022 h 4895188"/>
              <a:gd name="connsiteX46" fmla="*/ 0 w 9114082"/>
              <a:gd name="connsiteY46" fmla="*/ 1574907 h 4895188"/>
              <a:gd name="connsiteX47" fmla="*/ 0 w 9114082"/>
              <a:gd name="connsiteY47" fmla="*/ 1122792 h 4895188"/>
              <a:gd name="connsiteX48" fmla="*/ 0 w 9114082"/>
              <a:gd name="connsiteY48" fmla="*/ 607591 h 48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082" h="4895188" fill="none" extrusionOk="0">
                <a:moveTo>
                  <a:pt x="0" y="607591"/>
                </a:moveTo>
                <a:cubicBezTo>
                  <a:pt x="3775" y="291091"/>
                  <a:pt x="264547" y="-9408"/>
                  <a:pt x="607591" y="0"/>
                </a:cubicBezTo>
                <a:cubicBezTo>
                  <a:pt x="700213" y="-20535"/>
                  <a:pt x="829269" y="11538"/>
                  <a:pt x="934831" y="0"/>
                </a:cubicBezTo>
                <a:cubicBezTo>
                  <a:pt x="1040393" y="-11538"/>
                  <a:pt x="1324348" y="35904"/>
                  <a:pt x="1657016" y="0"/>
                </a:cubicBezTo>
                <a:cubicBezTo>
                  <a:pt x="1989684" y="-35904"/>
                  <a:pt x="2023269" y="48461"/>
                  <a:pt x="2300212" y="0"/>
                </a:cubicBezTo>
                <a:cubicBezTo>
                  <a:pt x="2577155" y="-48461"/>
                  <a:pt x="2562898" y="12371"/>
                  <a:pt x="2706442" y="0"/>
                </a:cubicBezTo>
                <a:cubicBezTo>
                  <a:pt x="2849986" y="-12371"/>
                  <a:pt x="3050540" y="66931"/>
                  <a:pt x="3270649" y="0"/>
                </a:cubicBezTo>
                <a:cubicBezTo>
                  <a:pt x="3490758" y="-66931"/>
                  <a:pt x="3501606" y="21856"/>
                  <a:pt x="3676878" y="0"/>
                </a:cubicBezTo>
                <a:cubicBezTo>
                  <a:pt x="3852150" y="-21856"/>
                  <a:pt x="3926318" y="7061"/>
                  <a:pt x="4004118" y="0"/>
                </a:cubicBezTo>
                <a:cubicBezTo>
                  <a:pt x="4081918" y="-7061"/>
                  <a:pt x="4416784" y="2044"/>
                  <a:pt x="4568325" y="0"/>
                </a:cubicBezTo>
                <a:cubicBezTo>
                  <a:pt x="4719866" y="-2044"/>
                  <a:pt x="4753643" y="17685"/>
                  <a:pt x="4895565" y="0"/>
                </a:cubicBezTo>
                <a:cubicBezTo>
                  <a:pt x="5037487" y="-17685"/>
                  <a:pt x="5108598" y="28119"/>
                  <a:pt x="5301794" y="0"/>
                </a:cubicBezTo>
                <a:cubicBezTo>
                  <a:pt x="5494990" y="-28119"/>
                  <a:pt x="5640538" y="65387"/>
                  <a:pt x="5944991" y="0"/>
                </a:cubicBezTo>
                <a:cubicBezTo>
                  <a:pt x="6249444" y="-65387"/>
                  <a:pt x="6205848" y="20547"/>
                  <a:pt x="6430209" y="0"/>
                </a:cubicBezTo>
                <a:cubicBezTo>
                  <a:pt x="6654570" y="-20547"/>
                  <a:pt x="6763589" y="5058"/>
                  <a:pt x="6994416" y="0"/>
                </a:cubicBezTo>
                <a:cubicBezTo>
                  <a:pt x="7225243" y="-5058"/>
                  <a:pt x="7477097" y="58662"/>
                  <a:pt x="7716601" y="0"/>
                </a:cubicBezTo>
                <a:cubicBezTo>
                  <a:pt x="7956105" y="-58662"/>
                  <a:pt x="8162860" y="88752"/>
                  <a:pt x="8506491" y="0"/>
                </a:cubicBezTo>
                <a:cubicBezTo>
                  <a:pt x="8785830" y="-78415"/>
                  <a:pt x="9096272" y="330620"/>
                  <a:pt x="9114082" y="607591"/>
                </a:cubicBezTo>
                <a:cubicBezTo>
                  <a:pt x="9156259" y="759972"/>
                  <a:pt x="9065299" y="923765"/>
                  <a:pt x="9114082" y="1170106"/>
                </a:cubicBezTo>
                <a:cubicBezTo>
                  <a:pt x="9162865" y="1416447"/>
                  <a:pt x="9060027" y="1498116"/>
                  <a:pt x="9114082" y="1659021"/>
                </a:cubicBezTo>
                <a:cubicBezTo>
                  <a:pt x="9168137" y="1819927"/>
                  <a:pt x="9083766" y="1961539"/>
                  <a:pt x="9114082" y="2111136"/>
                </a:cubicBezTo>
                <a:cubicBezTo>
                  <a:pt x="9144398" y="2260733"/>
                  <a:pt x="9064017" y="2428677"/>
                  <a:pt x="9114082" y="2636851"/>
                </a:cubicBezTo>
                <a:cubicBezTo>
                  <a:pt x="9164147" y="2845026"/>
                  <a:pt x="9059057" y="3044911"/>
                  <a:pt x="9114082" y="3199367"/>
                </a:cubicBezTo>
                <a:cubicBezTo>
                  <a:pt x="9169107" y="3353823"/>
                  <a:pt x="9049550" y="3603747"/>
                  <a:pt x="9114082" y="3798682"/>
                </a:cubicBezTo>
                <a:cubicBezTo>
                  <a:pt x="9178614" y="3993617"/>
                  <a:pt x="9062082" y="4060516"/>
                  <a:pt x="9114082" y="4287597"/>
                </a:cubicBezTo>
                <a:cubicBezTo>
                  <a:pt x="9134070" y="4653126"/>
                  <a:pt x="8863670" y="4891975"/>
                  <a:pt x="8506491" y="4895188"/>
                </a:cubicBezTo>
                <a:cubicBezTo>
                  <a:pt x="8351837" y="4948101"/>
                  <a:pt x="8126099" y="4827999"/>
                  <a:pt x="7784306" y="4895188"/>
                </a:cubicBezTo>
                <a:cubicBezTo>
                  <a:pt x="7442513" y="4962377"/>
                  <a:pt x="7360002" y="4890367"/>
                  <a:pt x="7220099" y="4895188"/>
                </a:cubicBezTo>
                <a:cubicBezTo>
                  <a:pt x="7080196" y="4900009"/>
                  <a:pt x="6934206" y="4884446"/>
                  <a:pt x="6655892" y="4895188"/>
                </a:cubicBezTo>
                <a:cubicBezTo>
                  <a:pt x="6377578" y="4905930"/>
                  <a:pt x="6224526" y="4851932"/>
                  <a:pt x="6091684" y="4895188"/>
                </a:cubicBezTo>
                <a:cubicBezTo>
                  <a:pt x="5958842" y="4938444"/>
                  <a:pt x="5704758" y="4885519"/>
                  <a:pt x="5448488" y="4895188"/>
                </a:cubicBezTo>
                <a:cubicBezTo>
                  <a:pt x="5192218" y="4904857"/>
                  <a:pt x="5206738" y="4847134"/>
                  <a:pt x="5042259" y="4895188"/>
                </a:cubicBezTo>
                <a:cubicBezTo>
                  <a:pt x="4877780" y="4943242"/>
                  <a:pt x="4507509" y="4843260"/>
                  <a:pt x="4320074" y="4895188"/>
                </a:cubicBezTo>
                <a:cubicBezTo>
                  <a:pt x="4132640" y="4947116"/>
                  <a:pt x="3982308" y="4834155"/>
                  <a:pt x="3755867" y="4895188"/>
                </a:cubicBezTo>
                <a:cubicBezTo>
                  <a:pt x="3529426" y="4956221"/>
                  <a:pt x="3421308" y="4871123"/>
                  <a:pt x="3270649" y="4895188"/>
                </a:cubicBezTo>
                <a:cubicBezTo>
                  <a:pt x="3119990" y="4919253"/>
                  <a:pt x="2946103" y="4865507"/>
                  <a:pt x="2706442" y="4895188"/>
                </a:cubicBezTo>
                <a:cubicBezTo>
                  <a:pt x="2466781" y="4924869"/>
                  <a:pt x="2463421" y="4844584"/>
                  <a:pt x="2221223" y="4895188"/>
                </a:cubicBezTo>
                <a:cubicBezTo>
                  <a:pt x="1979025" y="4945792"/>
                  <a:pt x="1963119" y="4860396"/>
                  <a:pt x="1893983" y="4895188"/>
                </a:cubicBezTo>
                <a:cubicBezTo>
                  <a:pt x="1824847" y="4929980"/>
                  <a:pt x="1477713" y="4812222"/>
                  <a:pt x="1171798" y="4895188"/>
                </a:cubicBezTo>
                <a:cubicBezTo>
                  <a:pt x="865884" y="4978154"/>
                  <a:pt x="835305" y="4863495"/>
                  <a:pt x="607591" y="4895188"/>
                </a:cubicBezTo>
                <a:cubicBezTo>
                  <a:pt x="173096" y="4881317"/>
                  <a:pt x="-44482" y="4683152"/>
                  <a:pt x="0" y="4287597"/>
                </a:cubicBezTo>
                <a:cubicBezTo>
                  <a:pt x="-13252" y="4125840"/>
                  <a:pt x="32288" y="3960155"/>
                  <a:pt x="0" y="3872282"/>
                </a:cubicBezTo>
                <a:cubicBezTo>
                  <a:pt x="-32288" y="3784409"/>
                  <a:pt x="17327" y="3600138"/>
                  <a:pt x="0" y="3420167"/>
                </a:cubicBezTo>
                <a:cubicBezTo>
                  <a:pt x="-17327" y="3240197"/>
                  <a:pt x="10120" y="3101292"/>
                  <a:pt x="0" y="2931252"/>
                </a:cubicBezTo>
                <a:cubicBezTo>
                  <a:pt x="-10120" y="2761213"/>
                  <a:pt x="37185" y="2703028"/>
                  <a:pt x="0" y="2515937"/>
                </a:cubicBezTo>
                <a:cubicBezTo>
                  <a:pt x="-37185" y="2328846"/>
                  <a:pt x="36590" y="2180001"/>
                  <a:pt x="0" y="2027022"/>
                </a:cubicBezTo>
                <a:cubicBezTo>
                  <a:pt x="-36590" y="1874044"/>
                  <a:pt x="45536" y="1797146"/>
                  <a:pt x="0" y="1574907"/>
                </a:cubicBezTo>
                <a:cubicBezTo>
                  <a:pt x="-45536" y="1352669"/>
                  <a:pt x="53255" y="1282217"/>
                  <a:pt x="0" y="1122792"/>
                </a:cubicBezTo>
                <a:cubicBezTo>
                  <a:pt x="-53255" y="963367"/>
                  <a:pt x="29350" y="775572"/>
                  <a:pt x="0" y="607591"/>
                </a:cubicBezTo>
                <a:close/>
              </a:path>
              <a:path w="9114082" h="4895188" stroke="0" extrusionOk="0">
                <a:moveTo>
                  <a:pt x="0" y="607591"/>
                </a:moveTo>
                <a:cubicBezTo>
                  <a:pt x="2074" y="290667"/>
                  <a:pt x="270646" y="-7291"/>
                  <a:pt x="607591" y="0"/>
                </a:cubicBezTo>
                <a:cubicBezTo>
                  <a:pt x="911465" y="-27997"/>
                  <a:pt x="941172" y="28744"/>
                  <a:pt x="1250787" y="0"/>
                </a:cubicBezTo>
                <a:cubicBezTo>
                  <a:pt x="1560402" y="-28744"/>
                  <a:pt x="1464075" y="9732"/>
                  <a:pt x="1578027" y="0"/>
                </a:cubicBezTo>
                <a:cubicBezTo>
                  <a:pt x="1691979" y="-9732"/>
                  <a:pt x="2091919" y="65556"/>
                  <a:pt x="2300212" y="0"/>
                </a:cubicBezTo>
                <a:cubicBezTo>
                  <a:pt x="2508506" y="-65556"/>
                  <a:pt x="2732413" y="587"/>
                  <a:pt x="3022398" y="0"/>
                </a:cubicBezTo>
                <a:cubicBezTo>
                  <a:pt x="3312383" y="-587"/>
                  <a:pt x="3264272" y="22561"/>
                  <a:pt x="3349638" y="0"/>
                </a:cubicBezTo>
                <a:cubicBezTo>
                  <a:pt x="3435004" y="-22561"/>
                  <a:pt x="3727905" y="26463"/>
                  <a:pt x="3834856" y="0"/>
                </a:cubicBezTo>
                <a:cubicBezTo>
                  <a:pt x="3941807" y="-26463"/>
                  <a:pt x="4126368" y="41181"/>
                  <a:pt x="4241085" y="0"/>
                </a:cubicBezTo>
                <a:cubicBezTo>
                  <a:pt x="4355802" y="-41181"/>
                  <a:pt x="4667411" y="61172"/>
                  <a:pt x="4963270" y="0"/>
                </a:cubicBezTo>
                <a:cubicBezTo>
                  <a:pt x="5259130" y="-61172"/>
                  <a:pt x="5181130" y="2496"/>
                  <a:pt x="5290510" y="0"/>
                </a:cubicBezTo>
                <a:cubicBezTo>
                  <a:pt x="5399890" y="-2496"/>
                  <a:pt x="5515317" y="34950"/>
                  <a:pt x="5696739" y="0"/>
                </a:cubicBezTo>
                <a:cubicBezTo>
                  <a:pt x="5878161" y="-34950"/>
                  <a:pt x="6073550" y="1305"/>
                  <a:pt x="6181958" y="0"/>
                </a:cubicBezTo>
                <a:cubicBezTo>
                  <a:pt x="6290366" y="-1305"/>
                  <a:pt x="6660602" y="54215"/>
                  <a:pt x="6825154" y="0"/>
                </a:cubicBezTo>
                <a:cubicBezTo>
                  <a:pt x="6989706" y="-54215"/>
                  <a:pt x="7003904" y="16777"/>
                  <a:pt x="7152394" y="0"/>
                </a:cubicBezTo>
                <a:cubicBezTo>
                  <a:pt x="7300884" y="-16777"/>
                  <a:pt x="7621316" y="48320"/>
                  <a:pt x="7795590" y="0"/>
                </a:cubicBezTo>
                <a:cubicBezTo>
                  <a:pt x="7969864" y="-48320"/>
                  <a:pt x="8241908" y="74924"/>
                  <a:pt x="8506491" y="0"/>
                </a:cubicBezTo>
                <a:cubicBezTo>
                  <a:pt x="8868086" y="-3619"/>
                  <a:pt x="9101226" y="296460"/>
                  <a:pt x="9114082" y="607591"/>
                </a:cubicBezTo>
                <a:cubicBezTo>
                  <a:pt x="9132940" y="850409"/>
                  <a:pt x="9089490" y="970918"/>
                  <a:pt x="9114082" y="1133306"/>
                </a:cubicBezTo>
                <a:cubicBezTo>
                  <a:pt x="9138674" y="1295695"/>
                  <a:pt x="9074748" y="1469208"/>
                  <a:pt x="9114082" y="1622221"/>
                </a:cubicBezTo>
                <a:cubicBezTo>
                  <a:pt x="9153416" y="1775234"/>
                  <a:pt x="9058830" y="2050103"/>
                  <a:pt x="9114082" y="2184736"/>
                </a:cubicBezTo>
                <a:cubicBezTo>
                  <a:pt x="9169334" y="2319370"/>
                  <a:pt x="9092171" y="2551070"/>
                  <a:pt x="9114082" y="2673652"/>
                </a:cubicBezTo>
                <a:cubicBezTo>
                  <a:pt x="9135993" y="2796234"/>
                  <a:pt x="9105311" y="2888237"/>
                  <a:pt x="9114082" y="3088966"/>
                </a:cubicBezTo>
                <a:cubicBezTo>
                  <a:pt x="9122853" y="3289695"/>
                  <a:pt x="9069485" y="3347045"/>
                  <a:pt x="9114082" y="3504281"/>
                </a:cubicBezTo>
                <a:cubicBezTo>
                  <a:pt x="9158679" y="3661518"/>
                  <a:pt x="9090572" y="3918654"/>
                  <a:pt x="9114082" y="4287597"/>
                </a:cubicBezTo>
                <a:cubicBezTo>
                  <a:pt x="9120637" y="4614499"/>
                  <a:pt x="8834994" y="4839029"/>
                  <a:pt x="8506491" y="4895188"/>
                </a:cubicBezTo>
                <a:cubicBezTo>
                  <a:pt x="8350617" y="4933338"/>
                  <a:pt x="8240117" y="4876981"/>
                  <a:pt x="8100262" y="4895188"/>
                </a:cubicBezTo>
                <a:cubicBezTo>
                  <a:pt x="7960407" y="4913395"/>
                  <a:pt x="7641910" y="4823994"/>
                  <a:pt x="7457066" y="4895188"/>
                </a:cubicBezTo>
                <a:cubicBezTo>
                  <a:pt x="7272222" y="4966382"/>
                  <a:pt x="7053578" y="4869925"/>
                  <a:pt x="6813870" y="4895188"/>
                </a:cubicBezTo>
                <a:cubicBezTo>
                  <a:pt x="6574162" y="4920451"/>
                  <a:pt x="6641529" y="4875033"/>
                  <a:pt x="6486629" y="4895188"/>
                </a:cubicBezTo>
                <a:cubicBezTo>
                  <a:pt x="6331729" y="4915343"/>
                  <a:pt x="6133568" y="4825066"/>
                  <a:pt x="5843433" y="4895188"/>
                </a:cubicBezTo>
                <a:cubicBezTo>
                  <a:pt x="5553298" y="4965310"/>
                  <a:pt x="5562871" y="4856323"/>
                  <a:pt x="5358215" y="4895188"/>
                </a:cubicBezTo>
                <a:cubicBezTo>
                  <a:pt x="5153559" y="4934053"/>
                  <a:pt x="4828875" y="4813645"/>
                  <a:pt x="4636030" y="4895188"/>
                </a:cubicBezTo>
                <a:cubicBezTo>
                  <a:pt x="4443185" y="4976731"/>
                  <a:pt x="4249287" y="4812248"/>
                  <a:pt x="3913845" y="4895188"/>
                </a:cubicBezTo>
                <a:cubicBezTo>
                  <a:pt x="3578403" y="4978128"/>
                  <a:pt x="3718118" y="4870910"/>
                  <a:pt x="3586605" y="4895188"/>
                </a:cubicBezTo>
                <a:cubicBezTo>
                  <a:pt x="3455092" y="4919466"/>
                  <a:pt x="3117455" y="4827926"/>
                  <a:pt x="2864420" y="4895188"/>
                </a:cubicBezTo>
                <a:cubicBezTo>
                  <a:pt x="2611386" y="4962450"/>
                  <a:pt x="2622408" y="4867492"/>
                  <a:pt x="2458190" y="4895188"/>
                </a:cubicBezTo>
                <a:cubicBezTo>
                  <a:pt x="2293972" y="4922884"/>
                  <a:pt x="2018651" y="4848589"/>
                  <a:pt x="1814994" y="4895188"/>
                </a:cubicBezTo>
                <a:cubicBezTo>
                  <a:pt x="1611337" y="4941787"/>
                  <a:pt x="1560089" y="4882291"/>
                  <a:pt x="1329776" y="4895188"/>
                </a:cubicBezTo>
                <a:cubicBezTo>
                  <a:pt x="1099463" y="4908085"/>
                  <a:pt x="841527" y="4889724"/>
                  <a:pt x="607591" y="4895188"/>
                </a:cubicBezTo>
                <a:cubicBezTo>
                  <a:pt x="279739" y="4890289"/>
                  <a:pt x="7116" y="4624995"/>
                  <a:pt x="0" y="4287597"/>
                </a:cubicBezTo>
                <a:cubicBezTo>
                  <a:pt x="-35552" y="4120963"/>
                  <a:pt x="324" y="3901724"/>
                  <a:pt x="0" y="3688282"/>
                </a:cubicBezTo>
                <a:cubicBezTo>
                  <a:pt x="-324" y="3474841"/>
                  <a:pt x="37774" y="3383290"/>
                  <a:pt x="0" y="3272967"/>
                </a:cubicBezTo>
                <a:cubicBezTo>
                  <a:pt x="-37774" y="3162644"/>
                  <a:pt x="12132" y="2917057"/>
                  <a:pt x="0" y="2784052"/>
                </a:cubicBezTo>
                <a:cubicBezTo>
                  <a:pt x="-12132" y="2651048"/>
                  <a:pt x="6799" y="2415187"/>
                  <a:pt x="0" y="2184736"/>
                </a:cubicBezTo>
                <a:cubicBezTo>
                  <a:pt x="-6799" y="1954285"/>
                  <a:pt x="39128" y="1947246"/>
                  <a:pt x="0" y="1732621"/>
                </a:cubicBezTo>
                <a:cubicBezTo>
                  <a:pt x="-39128" y="1517996"/>
                  <a:pt x="7241" y="1324830"/>
                  <a:pt x="0" y="1133306"/>
                </a:cubicBezTo>
                <a:cubicBezTo>
                  <a:pt x="-7241" y="941782"/>
                  <a:pt x="11708" y="720834"/>
                  <a:pt x="0" y="607591"/>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custGeom>
                    <a:avLst/>
                    <a:gdLst>
                      <a:gd name="connsiteX0" fmla="*/ 0 w 9114082"/>
                      <a:gd name="connsiteY0" fmla="*/ 357600 h 2881083"/>
                      <a:gd name="connsiteX1" fmla="*/ 357600 w 9114082"/>
                      <a:gd name="connsiteY1" fmla="*/ 0 h 2881083"/>
                      <a:gd name="connsiteX2" fmla="*/ 957520 w 9114082"/>
                      <a:gd name="connsiteY2" fmla="*/ 0 h 2881083"/>
                      <a:gd name="connsiteX3" fmla="*/ 1389463 w 9114082"/>
                      <a:gd name="connsiteY3" fmla="*/ 0 h 2881083"/>
                      <a:gd name="connsiteX4" fmla="*/ 2157360 w 9114082"/>
                      <a:gd name="connsiteY4" fmla="*/ 0 h 2881083"/>
                      <a:gd name="connsiteX5" fmla="*/ 2841269 w 9114082"/>
                      <a:gd name="connsiteY5" fmla="*/ 0 h 2881083"/>
                      <a:gd name="connsiteX6" fmla="*/ 3525178 w 9114082"/>
                      <a:gd name="connsiteY6" fmla="*/ 0 h 2881083"/>
                      <a:gd name="connsiteX7" fmla="*/ 3957121 w 9114082"/>
                      <a:gd name="connsiteY7" fmla="*/ 0 h 2881083"/>
                      <a:gd name="connsiteX8" fmla="*/ 4725019 w 9114082"/>
                      <a:gd name="connsiteY8" fmla="*/ 0 h 2881083"/>
                      <a:gd name="connsiteX9" fmla="*/ 5492916 w 9114082"/>
                      <a:gd name="connsiteY9" fmla="*/ 0 h 2881083"/>
                      <a:gd name="connsiteX10" fmla="*/ 6176825 w 9114082"/>
                      <a:gd name="connsiteY10" fmla="*/ 0 h 2881083"/>
                      <a:gd name="connsiteX11" fmla="*/ 6608768 w 9114082"/>
                      <a:gd name="connsiteY11" fmla="*/ 0 h 2881083"/>
                      <a:gd name="connsiteX12" fmla="*/ 7208688 w 9114082"/>
                      <a:gd name="connsiteY12" fmla="*/ 0 h 2881083"/>
                      <a:gd name="connsiteX13" fmla="*/ 7640631 w 9114082"/>
                      <a:gd name="connsiteY13" fmla="*/ 0 h 2881083"/>
                      <a:gd name="connsiteX14" fmla="*/ 7988584 w 9114082"/>
                      <a:gd name="connsiteY14" fmla="*/ 0 h 2881083"/>
                      <a:gd name="connsiteX15" fmla="*/ 8756482 w 9114082"/>
                      <a:gd name="connsiteY15" fmla="*/ 0 h 2881083"/>
                      <a:gd name="connsiteX16" fmla="*/ 9114082 w 9114082"/>
                      <a:gd name="connsiteY16" fmla="*/ 357600 h 2881083"/>
                      <a:gd name="connsiteX17" fmla="*/ 9114082 w 9114082"/>
                      <a:gd name="connsiteY17" fmla="*/ 855753 h 2881083"/>
                      <a:gd name="connsiteX18" fmla="*/ 9114082 w 9114082"/>
                      <a:gd name="connsiteY18" fmla="*/ 1375565 h 2881083"/>
                      <a:gd name="connsiteX19" fmla="*/ 9114082 w 9114082"/>
                      <a:gd name="connsiteY19" fmla="*/ 1917036 h 2881083"/>
                      <a:gd name="connsiteX20" fmla="*/ 9114082 w 9114082"/>
                      <a:gd name="connsiteY20" fmla="*/ 2523483 h 2881083"/>
                      <a:gd name="connsiteX21" fmla="*/ 8756482 w 9114082"/>
                      <a:gd name="connsiteY21" fmla="*/ 2881083 h 2881083"/>
                      <a:gd name="connsiteX22" fmla="*/ 8240551 w 9114082"/>
                      <a:gd name="connsiteY22" fmla="*/ 2881083 h 2881083"/>
                      <a:gd name="connsiteX23" fmla="*/ 7892597 w 9114082"/>
                      <a:gd name="connsiteY23" fmla="*/ 2881083 h 2881083"/>
                      <a:gd name="connsiteX24" fmla="*/ 7376666 w 9114082"/>
                      <a:gd name="connsiteY24" fmla="*/ 2881083 h 2881083"/>
                      <a:gd name="connsiteX25" fmla="*/ 6944723 w 9114082"/>
                      <a:gd name="connsiteY25" fmla="*/ 2881083 h 2881083"/>
                      <a:gd name="connsiteX26" fmla="*/ 6344803 w 9114082"/>
                      <a:gd name="connsiteY26" fmla="*/ 2881083 h 2881083"/>
                      <a:gd name="connsiteX27" fmla="*/ 5660894 w 9114082"/>
                      <a:gd name="connsiteY27" fmla="*/ 2881083 h 2881083"/>
                      <a:gd name="connsiteX28" fmla="*/ 4892996 w 9114082"/>
                      <a:gd name="connsiteY28" fmla="*/ 2881083 h 2881083"/>
                      <a:gd name="connsiteX29" fmla="*/ 4125098 w 9114082"/>
                      <a:gd name="connsiteY29" fmla="*/ 2881083 h 2881083"/>
                      <a:gd name="connsiteX30" fmla="*/ 3525178 w 9114082"/>
                      <a:gd name="connsiteY30" fmla="*/ 2881083 h 2881083"/>
                      <a:gd name="connsiteX31" fmla="*/ 2841269 w 9114082"/>
                      <a:gd name="connsiteY31" fmla="*/ 2881083 h 2881083"/>
                      <a:gd name="connsiteX32" fmla="*/ 2073372 w 9114082"/>
                      <a:gd name="connsiteY32" fmla="*/ 2881083 h 2881083"/>
                      <a:gd name="connsiteX33" fmla="*/ 1473451 w 9114082"/>
                      <a:gd name="connsiteY33" fmla="*/ 2881083 h 2881083"/>
                      <a:gd name="connsiteX34" fmla="*/ 873531 w 9114082"/>
                      <a:gd name="connsiteY34" fmla="*/ 2881083 h 2881083"/>
                      <a:gd name="connsiteX35" fmla="*/ 357600 w 9114082"/>
                      <a:gd name="connsiteY35" fmla="*/ 2881083 h 2881083"/>
                      <a:gd name="connsiteX36" fmla="*/ 0 w 9114082"/>
                      <a:gd name="connsiteY36" fmla="*/ 2523483 h 2881083"/>
                      <a:gd name="connsiteX37" fmla="*/ 0 w 9114082"/>
                      <a:gd name="connsiteY37" fmla="*/ 2003671 h 2881083"/>
                      <a:gd name="connsiteX38" fmla="*/ 0 w 9114082"/>
                      <a:gd name="connsiteY38" fmla="*/ 1462200 h 2881083"/>
                      <a:gd name="connsiteX39" fmla="*/ 0 w 9114082"/>
                      <a:gd name="connsiteY39" fmla="*/ 942388 h 2881083"/>
                      <a:gd name="connsiteX40" fmla="*/ 0 w 9114082"/>
                      <a:gd name="connsiteY40" fmla="*/ 357600 h 288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14082" h="2881083" fill="none" extrusionOk="0">
                        <a:moveTo>
                          <a:pt x="0" y="357600"/>
                        </a:moveTo>
                        <a:cubicBezTo>
                          <a:pt x="-1244" y="168048"/>
                          <a:pt x="200185" y="8196"/>
                          <a:pt x="357600" y="0"/>
                        </a:cubicBezTo>
                        <a:cubicBezTo>
                          <a:pt x="596138" y="-40196"/>
                          <a:pt x="724457" y="41980"/>
                          <a:pt x="957520" y="0"/>
                        </a:cubicBezTo>
                        <a:cubicBezTo>
                          <a:pt x="1190583" y="-41980"/>
                          <a:pt x="1231217" y="25066"/>
                          <a:pt x="1389463" y="0"/>
                        </a:cubicBezTo>
                        <a:cubicBezTo>
                          <a:pt x="1547709" y="-25066"/>
                          <a:pt x="1799385" y="50818"/>
                          <a:pt x="2157360" y="0"/>
                        </a:cubicBezTo>
                        <a:cubicBezTo>
                          <a:pt x="2515335" y="-50818"/>
                          <a:pt x="2623774" y="81060"/>
                          <a:pt x="2841269" y="0"/>
                        </a:cubicBezTo>
                        <a:cubicBezTo>
                          <a:pt x="3058764" y="-81060"/>
                          <a:pt x="3316784" y="60760"/>
                          <a:pt x="3525178" y="0"/>
                        </a:cubicBezTo>
                        <a:cubicBezTo>
                          <a:pt x="3733572" y="-60760"/>
                          <a:pt x="3783555" y="49305"/>
                          <a:pt x="3957121" y="0"/>
                        </a:cubicBezTo>
                        <a:cubicBezTo>
                          <a:pt x="4130687" y="-49305"/>
                          <a:pt x="4516760" y="51632"/>
                          <a:pt x="4725019" y="0"/>
                        </a:cubicBezTo>
                        <a:cubicBezTo>
                          <a:pt x="4933278" y="-51632"/>
                          <a:pt x="5222359" y="24974"/>
                          <a:pt x="5492916" y="0"/>
                        </a:cubicBezTo>
                        <a:cubicBezTo>
                          <a:pt x="5763473" y="-24974"/>
                          <a:pt x="5979496" y="35261"/>
                          <a:pt x="6176825" y="0"/>
                        </a:cubicBezTo>
                        <a:cubicBezTo>
                          <a:pt x="6374154" y="-35261"/>
                          <a:pt x="6466256" y="40621"/>
                          <a:pt x="6608768" y="0"/>
                        </a:cubicBezTo>
                        <a:cubicBezTo>
                          <a:pt x="6751280" y="-40621"/>
                          <a:pt x="7015406" y="44591"/>
                          <a:pt x="7208688" y="0"/>
                        </a:cubicBezTo>
                        <a:cubicBezTo>
                          <a:pt x="7401970" y="-44591"/>
                          <a:pt x="7488249" y="9326"/>
                          <a:pt x="7640631" y="0"/>
                        </a:cubicBezTo>
                        <a:cubicBezTo>
                          <a:pt x="7793013" y="-9326"/>
                          <a:pt x="7871244" y="40963"/>
                          <a:pt x="7988584" y="0"/>
                        </a:cubicBezTo>
                        <a:cubicBezTo>
                          <a:pt x="8105924" y="-40963"/>
                          <a:pt x="8463269" y="11103"/>
                          <a:pt x="8756482" y="0"/>
                        </a:cubicBezTo>
                        <a:cubicBezTo>
                          <a:pt x="8943445" y="-7451"/>
                          <a:pt x="9111723" y="167639"/>
                          <a:pt x="9114082" y="357600"/>
                        </a:cubicBezTo>
                        <a:cubicBezTo>
                          <a:pt x="9156407" y="458057"/>
                          <a:pt x="9109944" y="687392"/>
                          <a:pt x="9114082" y="855753"/>
                        </a:cubicBezTo>
                        <a:cubicBezTo>
                          <a:pt x="9118220" y="1024114"/>
                          <a:pt x="9085845" y="1144595"/>
                          <a:pt x="9114082" y="1375565"/>
                        </a:cubicBezTo>
                        <a:cubicBezTo>
                          <a:pt x="9142319" y="1606535"/>
                          <a:pt x="9082717" y="1748406"/>
                          <a:pt x="9114082" y="1917036"/>
                        </a:cubicBezTo>
                        <a:cubicBezTo>
                          <a:pt x="9145447" y="2085666"/>
                          <a:pt x="9066900" y="2364253"/>
                          <a:pt x="9114082" y="2523483"/>
                        </a:cubicBezTo>
                        <a:cubicBezTo>
                          <a:pt x="9100946" y="2719023"/>
                          <a:pt x="8945306" y="2909897"/>
                          <a:pt x="8756482" y="2881083"/>
                        </a:cubicBezTo>
                        <a:cubicBezTo>
                          <a:pt x="8543371" y="2926335"/>
                          <a:pt x="8438406" y="2852395"/>
                          <a:pt x="8240551" y="2881083"/>
                        </a:cubicBezTo>
                        <a:cubicBezTo>
                          <a:pt x="8042696" y="2909771"/>
                          <a:pt x="7985331" y="2843359"/>
                          <a:pt x="7892597" y="2881083"/>
                        </a:cubicBezTo>
                        <a:cubicBezTo>
                          <a:pt x="7799863" y="2918807"/>
                          <a:pt x="7601357" y="2874109"/>
                          <a:pt x="7376666" y="2881083"/>
                        </a:cubicBezTo>
                        <a:cubicBezTo>
                          <a:pt x="7151975" y="2888057"/>
                          <a:pt x="7101011" y="2845252"/>
                          <a:pt x="6944723" y="2881083"/>
                        </a:cubicBezTo>
                        <a:cubicBezTo>
                          <a:pt x="6788435" y="2916914"/>
                          <a:pt x="6604593" y="2856041"/>
                          <a:pt x="6344803" y="2881083"/>
                        </a:cubicBezTo>
                        <a:cubicBezTo>
                          <a:pt x="6085013" y="2906125"/>
                          <a:pt x="5895041" y="2847752"/>
                          <a:pt x="5660894" y="2881083"/>
                        </a:cubicBezTo>
                        <a:cubicBezTo>
                          <a:pt x="5426747" y="2914414"/>
                          <a:pt x="5054264" y="2856435"/>
                          <a:pt x="4892996" y="2881083"/>
                        </a:cubicBezTo>
                        <a:cubicBezTo>
                          <a:pt x="4731728" y="2905731"/>
                          <a:pt x="4391465" y="2811435"/>
                          <a:pt x="4125098" y="2881083"/>
                        </a:cubicBezTo>
                        <a:cubicBezTo>
                          <a:pt x="3858731" y="2950731"/>
                          <a:pt x="3766097" y="2828130"/>
                          <a:pt x="3525178" y="2881083"/>
                        </a:cubicBezTo>
                        <a:cubicBezTo>
                          <a:pt x="3284259" y="2934036"/>
                          <a:pt x="3179093" y="2872432"/>
                          <a:pt x="2841269" y="2881083"/>
                        </a:cubicBezTo>
                        <a:cubicBezTo>
                          <a:pt x="2503445" y="2889734"/>
                          <a:pt x="2430373" y="2878456"/>
                          <a:pt x="2073372" y="2881083"/>
                        </a:cubicBezTo>
                        <a:cubicBezTo>
                          <a:pt x="1716371" y="2883710"/>
                          <a:pt x="1658318" y="2854527"/>
                          <a:pt x="1473451" y="2881083"/>
                        </a:cubicBezTo>
                        <a:cubicBezTo>
                          <a:pt x="1288584" y="2907639"/>
                          <a:pt x="1040676" y="2841129"/>
                          <a:pt x="873531" y="2881083"/>
                        </a:cubicBezTo>
                        <a:cubicBezTo>
                          <a:pt x="706386" y="2921037"/>
                          <a:pt x="580733" y="2861005"/>
                          <a:pt x="357600" y="2881083"/>
                        </a:cubicBezTo>
                        <a:cubicBezTo>
                          <a:pt x="155028" y="2829466"/>
                          <a:pt x="-7480" y="2730997"/>
                          <a:pt x="0" y="2523483"/>
                        </a:cubicBezTo>
                        <a:cubicBezTo>
                          <a:pt x="-3586" y="2378594"/>
                          <a:pt x="8742" y="2173091"/>
                          <a:pt x="0" y="2003671"/>
                        </a:cubicBezTo>
                        <a:cubicBezTo>
                          <a:pt x="-8742" y="1834251"/>
                          <a:pt x="30592" y="1717429"/>
                          <a:pt x="0" y="1462200"/>
                        </a:cubicBezTo>
                        <a:cubicBezTo>
                          <a:pt x="-30592" y="1206971"/>
                          <a:pt x="58686" y="1152034"/>
                          <a:pt x="0" y="942388"/>
                        </a:cubicBezTo>
                        <a:cubicBezTo>
                          <a:pt x="-58686" y="732742"/>
                          <a:pt x="11792" y="611305"/>
                          <a:pt x="0" y="357600"/>
                        </a:cubicBezTo>
                        <a:close/>
                      </a:path>
                      <a:path w="9114082" h="2881083" stroke="0" extrusionOk="0">
                        <a:moveTo>
                          <a:pt x="0" y="357600"/>
                        </a:moveTo>
                        <a:cubicBezTo>
                          <a:pt x="2286" y="180646"/>
                          <a:pt x="150606" y="-50100"/>
                          <a:pt x="357600" y="0"/>
                        </a:cubicBezTo>
                        <a:cubicBezTo>
                          <a:pt x="699307" y="-64570"/>
                          <a:pt x="801251" y="27189"/>
                          <a:pt x="1041509" y="0"/>
                        </a:cubicBezTo>
                        <a:cubicBezTo>
                          <a:pt x="1281767" y="-27189"/>
                          <a:pt x="1316484" y="6193"/>
                          <a:pt x="1389463" y="0"/>
                        </a:cubicBezTo>
                        <a:cubicBezTo>
                          <a:pt x="1462442" y="-6193"/>
                          <a:pt x="1863737" y="18475"/>
                          <a:pt x="2157360" y="0"/>
                        </a:cubicBezTo>
                        <a:cubicBezTo>
                          <a:pt x="2450983" y="-18475"/>
                          <a:pt x="2553016" y="25347"/>
                          <a:pt x="2925258" y="0"/>
                        </a:cubicBezTo>
                        <a:cubicBezTo>
                          <a:pt x="3297500" y="-25347"/>
                          <a:pt x="3143311" y="21141"/>
                          <a:pt x="3273212" y="0"/>
                        </a:cubicBezTo>
                        <a:cubicBezTo>
                          <a:pt x="3403113" y="-21141"/>
                          <a:pt x="3652989" y="29618"/>
                          <a:pt x="3789143" y="0"/>
                        </a:cubicBezTo>
                        <a:cubicBezTo>
                          <a:pt x="3925297" y="-29618"/>
                          <a:pt x="4026245" y="21677"/>
                          <a:pt x="4221086" y="0"/>
                        </a:cubicBezTo>
                        <a:cubicBezTo>
                          <a:pt x="4415927" y="-21677"/>
                          <a:pt x="4767858" y="71950"/>
                          <a:pt x="4988984" y="0"/>
                        </a:cubicBezTo>
                        <a:cubicBezTo>
                          <a:pt x="5210110" y="-71950"/>
                          <a:pt x="5174405" y="3752"/>
                          <a:pt x="5336937" y="0"/>
                        </a:cubicBezTo>
                        <a:cubicBezTo>
                          <a:pt x="5499469" y="-3752"/>
                          <a:pt x="5631475" y="43650"/>
                          <a:pt x="5768880" y="0"/>
                        </a:cubicBezTo>
                        <a:cubicBezTo>
                          <a:pt x="5906285" y="-43650"/>
                          <a:pt x="6162387" y="34832"/>
                          <a:pt x="6284811" y="0"/>
                        </a:cubicBezTo>
                        <a:cubicBezTo>
                          <a:pt x="6407235" y="-34832"/>
                          <a:pt x="6736452" y="55630"/>
                          <a:pt x="6968720" y="0"/>
                        </a:cubicBezTo>
                        <a:cubicBezTo>
                          <a:pt x="7200988" y="-55630"/>
                          <a:pt x="7209547" y="36706"/>
                          <a:pt x="7316674" y="0"/>
                        </a:cubicBezTo>
                        <a:cubicBezTo>
                          <a:pt x="7423801" y="-36706"/>
                          <a:pt x="7797256" y="7388"/>
                          <a:pt x="8000583" y="0"/>
                        </a:cubicBezTo>
                        <a:cubicBezTo>
                          <a:pt x="8203910" y="-7388"/>
                          <a:pt x="8472724" y="20697"/>
                          <a:pt x="8756482" y="0"/>
                        </a:cubicBezTo>
                        <a:cubicBezTo>
                          <a:pt x="8978260" y="-3375"/>
                          <a:pt x="9108880" y="169989"/>
                          <a:pt x="9114082" y="357600"/>
                        </a:cubicBezTo>
                        <a:cubicBezTo>
                          <a:pt x="9157426" y="569245"/>
                          <a:pt x="9057642" y="705008"/>
                          <a:pt x="9114082" y="899071"/>
                        </a:cubicBezTo>
                        <a:cubicBezTo>
                          <a:pt x="9170522" y="1093134"/>
                          <a:pt x="9067111" y="1264060"/>
                          <a:pt x="9114082" y="1418883"/>
                        </a:cubicBezTo>
                        <a:cubicBezTo>
                          <a:pt x="9161053" y="1573706"/>
                          <a:pt x="9089412" y="1796870"/>
                          <a:pt x="9114082" y="1982012"/>
                        </a:cubicBezTo>
                        <a:cubicBezTo>
                          <a:pt x="9138752" y="2167154"/>
                          <a:pt x="9111835" y="2302471"/>
                          <a:pt x="9114082" y="2523483"/>
                        </a:cubicBezTo>
                        <a:cubicBezTo>
                          <a:pt x="9091787" y="2728689"/>
                          <a:pt x="8957023" y="2870238"/>
                          <a:pt x="8756482" y="2881083"/>
                        </a:cubicBezTo>
                        <a:cubicBezTo>
                          <a:pt x="8472047" y="2904983"/>
                          <a:pt x="8362081" y="2863767"/>
                          <a:pt x="8156562" y="2881083"/>
                        </a:cubicBezTo>
                        <a:cubicBezTo>
                          <a:pt x="7951043" y="2898399"/>
                          <a:pt x="7891655" y="2842582"/>
                          <a:pt x="7724619" y="2881083"/>
                        </a:cubicBezTo>
                        <a:cubicBezTo>
                          <a:pt x="7557583" y="2919584"/>
                          <a:pt x="7197078" y="2876447"/>
                          <a:pt x="6956722" y="2881083"/>
                        </a:cubicBezTo>
                        <a:cubicBezTo>
                          <a:pt x="6716366" y="2885719"/>
                          <a:pt x="6660741" y="2867013"/>
                          <a:pt x="6440790" y="2881083"/>
                        </a:cubicBezTo>
                        <a:cubicBezTo>
                          <a:pt x="6220839" y="2895153"/>
                          <a:pt x="6087773" y="2815205"/>
                          <a:pt x="5756881" y="2881083"/>
                        </a:cubicBezTo>
                        <a:cubicBezTo>
                          <a:pt x="5425989" y="2946961"/>
                          <a:pt x="5350082" y="2822371"/>
                          <a:pt x="5072972" y="2881083"/>
                        </a:cubicBezTo>
                        <a:cubicBezTo>
                          <a:pt x="4795862" y="2939795"/>
                          <a:pt x="4811663" y="2878472"/>
                          <a:pt x="4725019" y="2881083"/>
                        </a:cubicBezTo>
                        <a:cubicBezTo>
                          <a:pt x="4638375" y="2883694"/>
                          <a:pt x="4290666" y="2843524"/>
                          <a:pt x="4041110" y="2881083"/>
                        </a:cubicBezTo>
                        <a:cubicBezTo>
                          <a:pt x="3791554" y="2918642"/>
                          <a:pt x="3717110" y="2852425"/>
                          <a:pt x="3525178" y="2881083"/>
                        </a:cubicBezTo>
                        <a:cubicBezTo>
                          <a:pt x="3333246" y="2909741"/>
                          <a:pt x="2989712" y="2790427"/>
                          <a:pt x="2757281" y="2881083"/>
                        </a:cubicBezTo>
                        <a:cubicBezTo>
                          <a:pt x="2524850" y="2971739"/>
                          <a:pt x="2279047" y="2800456"/>
                          <a:pt x="1989383" y="2881083"/>
                        </a:cubicBezTo>
                        <a:cubicBezTo>
                          <a:pt x="1699719" y="2961710"/>
                          <a:pt x="1753059" y="2846457"/>
                          <a:pt x="1641429" y="2881083"/>
                        </a:cubicBezTo>
                        <a:cubicBezTo>
                          <a:pt x="1529799" y="2915709"/>
                          <a:pt x="1120624" y="2827516"/>
                          <a:pt x="873531" y="2881083"/>
                        </a:cubicBezTo>
                        <a:cubicBezTo>
                          <a:pt x="626438" y="2934650"/>
                          <a:pt x="613203" y="2869331"/>
                          <a:pt x="357600" y="2881083"/>
                        </a:cubicBezTo>
                        <a:cubicBezTo>
                          <a:pt x="168423" y="2872581"/>
                          <a:pt x="-18974" y="2714464"/>
                          <a:pt x="0" y="2523483"/>
                        </a:cubicBezTo>
                        <a:cubicBezTo>
                          <a:pt x="-13682" y="2308777"/>
                          <a:pt x="25136" y="2156479"/>
                          <a:pt x="0" y="2003671"/>
                        </a:cubicBezTo>
                        <a:cubicBezTo>
                          <a:pt x="-25136" y="1850863"/>
                          <a:pt x="60091" y="1552580"/>
                          <a:pt x="0" y="1418883"/>
                        </a:cubicBezTo>
                        <a:cubicBezTo>
                          <a:pt x="-60091" y="1285186"/>
                          <a:pt x="24992" y="1032464"/>
                          <a:pt x="0" y="877412"/>
                        </a:cubicBezTo>
                        <a:cubicBezTo>
                          <a:pt x="-24992" y="722360"/>
                          <a:pt x="10060" y="575243"/>
                          <a:pt x="0" y="357600"/>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635BDC7-949F-2797-85AF-76D25BCD7017}"/>
              </a:ext>
            </a:extLst>
          </p:cNvPr>
          <p:cNvSpPr txBox="1"/>
          <p:nvPr/>
        </p:nvSpPr>
        <p:spPr>
          <a:xfrm>
            <a:off x="368036" y="351417"/>
            <a:ext cx="458585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66"/>
                </a:solidFill>
                <a:latin typeface="Calibri" panose="020F0502020204030204" pitchFamily="34" charset="0"/>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sp>
        <p:nvSpPr>
          <p:cNvPr id="2" name="TextBox 1">
            <a:extLst>
              <a:ext uri="{FF2B5EF4-FFF2-40B4-BE49-F238E27FC236}">
                <a16:creationId xmlns:a16="http://schemas.microsoft.com/office/drawing/2014/main" id="{4A74CFD5-1936-DEB9-82BF-66289FA21D45}"/>
              </a:ext>
            </a:extLst>
          </p:cNvPr>
          <p:cNvSpPr txBox="1"/>
          <p:nvPr/>
        </p:nvSpPr>
        <p:spPr>
          <a:xfrm>
            <a:off x="3095625" y="2257425"/>
            <a:ext cx="8715375" cy="1938992"/>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lvl="0" algn="r"/>
            <a:r>
              <a:rPr lang="vi-VN" sz="3000" dirty="0">
                <a:solidFill>
                  <a:prstClr val="black"/>
                </a:solidFill>
                <a:latin typeface="Calibri" panose="020F0502020204030204" pitchFamily="34" charset="0"/>
                <a:cs typeface="Calibri" panose="020F0502020204030204" pitchFamily="34" charset="0"/>
              </a:rPr>
              <a:t>(Nguyễn Thế Hội)</a:t>
            </a:r>
          </a:p>
        </p:txBody>
      </p:sp>
      <p:sp>
        <p:nvSpPr>
          <p:cNvPr id="4" name="Oval 3">
            <a:extLst>
              <a:ext uri="{FF2B5EF4-FFF2-40B4-BE49-F238E27FC236}">
                <a16:creationId xmlns:a16="http://schemas.microsoft.com/office/drawing/2014/main" id="{0B1D88F5-722B-54B5-5BBF-5251F00955F3}"/>
              </a:ext>
            </a:extLst>
          </p:cNvPr>
          <p:cNvSpPr/>
          <p:nvPr/>
        </p:nvSpPr>
        <p:spPr>
          <a:xfrm>
            <a:off x="11612690" y="2431452"/>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04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2E24411-421C-B53A-7288-259AD0C5E0D5}"/>
              </a:ext>
            </a:extLst>
          </p:cNvPr>
          <p:cNvSpPr/>
          <p:nvPr/>
        </p:nvSpPr>
        <p:spPr>
          <a:xfrm>
            <a:off x="2934371" y="2505778"/>
            <a:ext cx="9114082" cy="3256143"/>
          </a:xfrm>
          <a:custGeom>
            <a:avLst/>
            <a:gdLst>
              <a:gd name="connsiteX0" fmla="*/ 0 w 9114082"/>
              <a:gd name="connsiteY0" fmla="*/ 607591 h 4895188"/>
              <a:gd name="connsiteX1" fmla="*/ 607591 w 9114082"/>
              <a:gd name="connsiteY1" fmla="*/ 0 h 4895188"/>
              <a:gd name="connsiteX2" fmla="*/ 934831 w 9114082"/>
              <a:gd name="connsiteY2" fmla="*/ 0 h 4895188"/>
              <a:gd name="connsiteX3" fmla="*/ 1657016 w 9114082"/>
              <a:gd name="connsiteY3" fmla="*/ 0 h 4895188"/>
              <a:gd name="connsiteX4" fmla="*/ 2300212 w 9114082"/>
              <a:gd name="connsiteY4" fmla="*/ 0 h 4895188"/>
              <a:gd name="connsiteX5" fmla="*/ 2706442 w 9114082"/>
              <a:gd name="connsiteY5" fmla="*/ 0 h 4895188"/>
              <a:gd name="connsiteX6" fmla="*/ 3270649 w 9114082"/>
              <a:gd name="connsiteY6" fmla="*/ 0 h 4895188"/>
              <a:gd name="connsiteX7" fmla="*/ 3676878 w 9114082"/>
              <a:gd name="connsiteY7" fmla="*/ 0 h 4895188"/>
              <a:gd name="connsiteX8" fmla="*/ 4004118 w 9114082"/>
              <a:gd name="connsiteY8" fmla="*/ 0 h 4895188"/>
              <a:gd name="connsiteX9" fmla="*/ 4568325 w 9114082"/>
              <a:gd name="connsiteY9" fmla="*/ 0 h 4895188"/>
              <a:gd name="connsiteX10" fmla="*/ 4895565 w 9114082"/>
              <a:gd name="connsiteY10" fmla="*/ 0 h 4895188"/>
              <a:gd name="connsiteX11" fmla="*/ 5301794 w 9114082"/>
              <a:gd name="connsiteY11" fmla="*/ 0 h 4895188"/>
              <a:gd name="connsiteX12" fmla="*/ 5944991 w 9114082"/>
              <a:gd name="connsiteY12" fmla="*/ 0 h 4895188"/>
              <a:gd name="connsiteX13" fmla="*/ 6430209 w 9114082"/>
              <a:gd name="connsiteY13" fmla="*/ 0 h 4895188"/>
              <a:gd name="connsiteX14" fmla="*/ 6994416 w 9114082"/>
              <a:gd name="connsiteY14" fmla="*/ 0 h 4895188"/>
              <a:gd name="connsiteX15" fmla="*/ 7716601 w 9114082"/>
              <a:gd name="connsiteY15" fmla="*/ 0 h 4895188"/>
              <a:gd name="connsiteX16" fmla="*/ 8506491 w 9114082"/>
              <a:gd name="connsiteY16" fmla="*/ 0 h 4895188"/>
              <a:gd name="connsiteX17" fmla="*/ 9114082 w 9114082"/>
              <a:gd name="connsiteY17" fmla="*/ 607591 h 4895188"/>
              <a:gd name="connsiteX18" fmla="*/ 9114082 w 9114082"/>
              <a:gd name="connsiteY18" fmla="*/ 1170106 h 4895188"/>
              <a:gd name="connsiteX19" fmla="*/ 9114082 w 9114082"/>
              <a:gd name="connsiteY19" fmla="*/ 1659021 h 4895188"/>
              <a:gd name="connsiteX20" fmla="*/ 9114082 w 9114082"/>
              <a:gd name="connsiteY20" fmla="*/ 2111136 h 4895188"/>
              <a:gd name="connsiteX21" fmla="*/ 9114082 w 9114082"/>
              <a:gd name="connsiteY21" fmla="*/ 2636851 h 4895188"/>
              <a:gd name="connsiteX22" fmla="*/ 9114082 w 9114082"/>
              <a:gd name="connsiteY22" fmla="*/ 3199367 h 4895188"/>
              <a:gd name="connsiteX23" fmla="*/ 9114082 w 9114082"/>
              <a:gd name="connsiteY23" fmla="*/ 3798682 h 4895188"/>
              <a:gd name="connsiteX24" fmla="*/ 9114082 w 9114082"/>
              <a:gd name="connsiteY24" fmla="*/ 4287597 h 4895188"/>
              <a:gd name="connsiteX25" fmla="*/ 8506491 w 9114082"/>
              <a:gd name="connsiteY25" fmla="*/ 4895188 h 4895188"/>
              <a:gd name="connsiteX26" fmla="*/ 7784306 w 9114082"/>
              <a:gd name="connsiteY26" fmla="*/ 4895188 h 4895188"/>
              <a:gd name="connsiteX27" fmla="*/ 7220099 w 9114082"/>
              <a:gd name="connsiteY27" fmla="*/ 4895188 h 4895188"/>
              <a:gd name="connsiteX28" fmla="*/ 6655892 w 9114082"/>
              <a:gd name="connsiteY28" fmla="*/ 4895188 h 4895188"/>
              <a:gd name="connsiteX29" fmla="*/ 6091684 w 9114082"/>
              <a:gd name="connsiteY29" fmla="*/ 4895188 h 4895188"/>
              <a:gd name="connsiteX30" fmla="*/ 5448488 w 9114082"/>
              <a:gd name="connsiteY30" fmla="*/ 4895188 h 4895188"/>
              <a:gd name="connsiteX31" fmla="*/ 5042259 w 9114082"/>
              <a:gd name="connsiteY31" fmla="*/ 4895188 h 4895188"/>
              <a:gd name="connsiteX32" fmla="*/ 4320074 w 9114082"/>
              <a:gd name="connsiteY32" fmla="*/ 4895188 h 4895188"/>
              <a:gd name="connsiteX33" fmla="*/ 3755867 w 9114082"/>
              <a:gd name="connsiteY33" fmla="*/ 4895188 h 4895188"/>
              <a:gd name="connsiteX34" fmla="*/ 3270649 w 9114082"/>
              <a:gd name="connsiteY34" fmla="*/ 4895188 h 4895188"/>
              <a:gd name="connsiteX35" fmla="*/ 2706442 w 9114082"/>
              <a:gd name="connsiteY35" fmla="*/ 4895188 h 4895188"/>
              <a:gd name="connsiteX36" fmla="*/ 2221223 w 9114082"/>
              <a:gd name="connsiteY36" fmla="*/ 4895188 h 4895188"/>
              <a:gd name="connsiteX37" fmla="*/ 1893983 w 9114082"/>
              <a:gd name="connsiteY37" fmla="*/ 4895188 h 4895188"/>
              <a:gd name="connsiteX38" fmla="*/ 1171798 w 9114082"/>
              <a:gd name="connsiteY38" fmla="*/ 4895188 h 4895188"/>
              <a:gd name="connsiteX39" fmla="*/ 607591 w 9114082"/>
              <a:gd name="connsiteY39" fmla="*/ 4895188 h 4895188"/>
              <a:gd name="connsiteX40" fmla="*/ 0 w 9114082"/>
              <a:gd name="connsiteY40" fmla="*/ 4287597 h 4895188"/>
              <a:gd name="connsiteX41" fmla="*/ 0 w 9114082"/>
              <a:gd name="connsiteY41" fmla="*/ 3872282 h 4895188"/>
              <a:gd name="connsiteX42" fmla="*/ 0 w 9114082"/>
              <a:gd name="connsiteY42" fmla="*/ 3420167 h 4895188"/>
              <a:gd name="connsiteX43" fmla="*/ 0 w 9114082"/>
              <a:gd name="connsiteY43" fmla="*/ 2931252 h 4895188"/>
              <a:gd name="connsiteX44" fmla="*/ 0 w 9114082"/>
              <a:gd name="connsiteY44" fmla="*/ 2515937 h 4895188"/>
              <a:gd name="connsiteX45" fmla="*/ 0 w 9114082"/>
              <a:gd name="connsiteY45" fmla="*/ 2027022 h 4895188"/>
              <a:gd name="connsiteX46" fmla="*/ 0 w 9114082"/>
              <a:gd name="connsiteY46" fmla="*/ 1574907 h 4895188"/>
              <a:gd name="connsiteX47" fmla="*/ 0 w 9114082"/>
              <a:gd name="connsiteY47" fmla="*/ 1122792 h 4895188"/>
              <a:gd name="connsiteX48" fmla="*/ 0 w 9114082"/>
              <a:gd name="connsiteY48" fmla="*/ 607591 h 48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082" h="4895188" fill="none" extrusionOk="0">
                <a:moveTo>
                  <a:pt x="0" y="607591"/>
                </a:moveTo>
                <a:cubicBezTo>
                  <a:pt x="3775" y="291091"/>
                  <a:pt x="264547" y="-9408"/>
                  <a:pt x="607591" y="0"/>
                </a:cubicBezTo>
                <a:cubicBezTo>
                  <a:pt x="700213" y="-20535"/>
                  <a:pt x="829269" y="11538"/>
                  <a:pt x="934831" y="0"/>
                </a:cubicBezTo>
                <a:cubicBezTo>
                  <a:pt x="1040393" y="-11538"/>
                  <a:pt x="1324348" y="35904"/>
                  <a:pt x="1657016" y="0"/>
                </a:cubicBezTo>
                <a:cubicBezTo>
                  <a:pt x="1989684" y="-35904"/>
                  <a:pt x="2023269" y="48461"/>
                  <a:pt x="2300212" y="0"/>
                </a:cubicBezTo>
                <a:cubicBezTo>
                  <a:pt x="2577155" y="-48461"/>
                  <a:pt x="2562898" y="12371"/>
                  <a:pt x="2706442" y="0"/>
                </a:cubicBezTo>
                <a:cubicBezTo>
                  <a:pt x="2849986" y="-12371"/>
                  <a:pt x="3050540" y="66931"/>
                  <a:pt x="3270649" y="0"/>
                </a:cubicBezTo>
                <a:cubicBezTo>
                  <a:pt x="3490758" y="-66931"/>
                  <a:pt x="3501606" y="21856"/>
                  <a:pt x="3676878" y="0"/>
                </a:cubicBezTo>
                <a:cubicBezTo>
                  <a:pt x="3852150" y="-21856"/>
                  <a:pt x="3926318" y="7061"/>
                  <a:pt x="4004118" y="0"/>
                </a:cubicBezTo>
                <a:cubicBezTo>
                  <a:pt x="4081918" y="-7061"/>
                  <a:pt x="4416784" y="2044"/>
                  <a:pt x="4568325" y="0"/>
                </a:cubicBezTo>
                <a:cubicBezTo>
                  <a:pt x="4719866" y="-2044"/>
                  <a:pt x="4753643" y="17685"/>
                  <a:pt x="4895565" y="0"/>
                </a:cubicBezTo>
                <a:cubicBezTo>
                  <a:pt x="5037487" y="-17685"/>
                  <a:pt x="5108598" y="28119"/>
                  <a:pt x="5301794" y="0"/>
                </a:cubicBezTo>
                <a:cubicBezTo>
                  <a:pt x="5494990" y="-28119"/>
                  <a:pt x="5640538" y="65387"/>
                  <a:pt x="5944991" y="0"/>
                </a:cubicBezTo>
                <a:cubicBezTo>
                  <a:pt x="6249444" y="-65387"/>
                  <a:pt x="6205848" y="20547"/>
                  <a:pt x="6430209" y="0"/>
                </a:cubicBezTo>
                <a:cubicBezTo>
                  <a:pt x="6654570" y="-20547"/>
                  <a:pt x="6763589" y="5058"/>
                  <a:pt x="6994416" y="0"/>
                </a:cubicBezTo>
                <a:cubicBezTo>
                  <a:pt x="7225243" y="-5058"/>
                  <a:pt x="7477097" y="58662"/>
                  <a:pt x="7716601" y="0"/>
                </a:cubicBezTo>
                <a:cubicBezTo>
                  <a:pt x="7956105" y="-58662"/>
                  <a:pt x="8162860" y="88752"/>
                  <a:pt x="8506491" y="0"/>
                </a:cubicBezTo>
                <a:cubicBezTo>
                  <a:pt x="8785830" y="-78415"/>
                  <a:pt x="9096272" y="330620"/>
                  <a:pt x="9114082" y="607591"/>
                </a:cubicBezTo>
                <a:cubicBezTo>
                  <a:pt x="9156259" y="759972"/>
                  <a:pt x="9065299" y="923765"/>
                  <a:pt x="9114082" y="1170106"/>
                </a:cubicBezTo>
                <a:cubicBezTo>
                  <a:pt x="9162865" y="1416447"/>
                  <a:pt x="9060027" y="1498116"/>
                  <a:pt x="9114082" y="1659021"/>
                </a:cubicBezTo>
                <a:cubicBezTo>
                  <a:pt x="9168137" y="1819927"/>
                  <a:pt x="9083766" y="1961539"/>
                  <a:pt x="9114082" y="2111136"/>
                </a:cubicBezTo>
                <a:cubicBezTo>
                  <a:pt x="9144398" y="2260733"/>
                  <a:pt x="9064017" y="2428677"/>
                  <a:pt x="9114082" y="2636851"/>
                </a:cubicBezTo>
                <a:cubicBezTo>
                  <a:pt x="9164147" y="2845026"/>
                  <a:pt x="9059057" y="3044911"/>
                  <a:pt x="9114082" y="3199367"/>
                </a:cubicBezTo>
                <a:cubicBezTo>
                  <a:pt x="9169107" y="3353823"/>
                  <a:pt x="9049550" y="3603747"/>
                  <a:pt x="9114082" y="3798682"/>
                </a:cubicBezTo>
                <a:cubicBezTo>
                  <a:pt x="9178614" y="3993617"/>
                  <a:pt x="9062082" y="4060516"/>
                  <a:pt x="9114082" y="4287597"/>
                </a:cubicBezTo>
                <a:cubicBezTo>
                  <a:pt x="9134070" y="4653126"/>
                  <a:pt x="8863670" y="4891975"/>
                  <a:pt x="8506491" y="4895188"/>
                </a:cubicBezTo>
                <a:cubicBezTo>
                  <a:pt x="8351837" y="4948101"/>
                  <a:pt x="8126099" y="4827999"/>
                  <a:pt x="7784306" y="4895188"/>
                </a:cubicBezTo>
                <a:cubicBezTo>
                  <a:pt x="7442513" y="4962377"/>
                  <a:pt x="7360002" y="4890367"/>
                  <a:pt x="7220099" y="4895188"/>
                </a:cubicBezTo>
                <a:cubicBezTo>
                  <a:pt x="7080196" y="4900009"/>
                  <a:pt x="6934206" y="4884446"/>
                  <a:pt x="6655892" y="4895188"/>
                </a:cubicBezTo>
                <a:cubicBezTo>
                  <a:pt x="6377578" y="4905930"/>
                  <a:pt x="6224526" y="4851932"/>
                  <a:pt x="6091684" y="4895188"/>
                </a:cubicBezTo>
                <a:cubicBezTo>
                  <a:pt x="5958842" y="4938444"/>
                  <a:pt x="5704758" y="4885519"/>
                  <a:pt x="5448488" y="4895188"/>
                </a:cubicBezTo>
                <a:cubicBezTo>
                  <a:pt x="5192218" y="4904857"/>
                  <a:pt x="5206738" y="4847134"/>
                  <a:pt x="5042259" y="4895188"/>
                </a:cubicBezTo>
                <a:cubicBezTo>
                  <a:pt x="4877780" y="4943242"/>
                  <a:pt x="4507509" y="4843260"/>
                  <a:pt x="4320074" y="4895188"/>
                </a:cubicBezTo>
                <a:cubicBezTo>
                  <a:pt x="4132640" y="4947116"/>
                  <a:pt x="3982308" y="4834155"/>
                  <a:pt x="3755867" y="4895188"/>
                </a:cubicBezTo>
                <a:cubicBezTo>
                  <a:pt x="3529426" y="4956221"/>
                  <a:pt x="3421308" y="4871123"/>
                  <a:pt x="3270649" y="4895188"/>
                </a:cubicBezTo>
                <a:cubicBezTo>
                  <a:pt x="3119990" y="4919253"/>
                  <a:pt x="2946103" y="4865507"/>
                  <a:pt x="2706442" y="4895188"/>
                </a:cubicBezTo>
                <a:cubicBezTo>
                  <a:pt x="2466781" y="4924869"/>
                  <a:pt x="2463421" y="4844584"/>
                  <a:pt x="2221223" y="4895188"/>
                </a:cubicBezTo>
                <a:cubicBezTo>
                  <a:pt x="1979025" y="4945792"/>
                  <a:pt x="1963119" y="4860396"/>
                  <a:pt x="1893983" y="4895188"/>
                </a:cubicBezTo>
                <a:cubicBezTo>
                  <a:pt x="1824847" y="4929980"/>
                  <a:pt x="1477713" y="4812222"/>
                  <a:pt x="1171798" y="4895188"/>
                </a:cubicBezTo>
                <a:cubicBezTo>
                  <a:pt x="865884" y="4978154"/>
                  <a:pt x="835305" y="4863495"/>
                  <a:pt x="607591" y="4895188"/>
                </a:cubicBezTo>
                <a:cubicBezTo>
                  <a:pt x="173096" y="4881317"/>
                  <a:pt x="-44482" y="4683152"/>
                  <a:pt x="0" y="4287597"/>
                </a:cubicBezTo>
                <a:cubicBezTo>
                  <a:pt x="-13252" y="4125840"/>
                  <a:pt x="32288" y="3960155"/>
                  <a:pt x="0" y="3872282"/>
                </a:cubicBezTo>
                <a:cubicBezTo>
                  <a:pt x="-32288" y="3784409"/>
                  <a:pt x="17327" y="3600138"/>
                  <a:pt x="0" y="3420167"/>
                </a:cubicBezTo>
                <a:cubicBezTo>
                  <a:pt x="-17327" y="3240197"/>
                  <a:pt x="10120" y="3101292"/>
                  <a:pt x="0" y="2931252"/>
                </a:cubicBezTo>
                <a:cubicBezTo>
                  <a:pt x="-10120" y="2761213"/>
                  <a:pt x="37185" y="2703028"/>
                  <a:pt x="0" y="2515937"/>
                </a:cubicBezTo>
                <a:cubicBezTo>
                  <a:pt x="-37185" y="2328846"/>
                  <a:pt x="36590" y="2180001"/>
                  <a:pt x="0" y="2027022"/>
                </a:cubicBezTo>
                <a:cubicBezTo>
                  <a:pt x="-36590" y="1874044"/>
                  <a:pt x="45536" y="1797146"/>
                  <a:pt x="0" y="1574907"/>
                </a:cubicBezTo>
                <a:cubicBezTo>
                  <a:pt x="-45536" y="1352669"/>
                  <a:pt x="53255" y="1282217"/>
                  <a:pt x="0" y="1122792"/>
                </a:cubicBezTo>
                <a:cubicBezTo>
                  <a:pt x="-53255" y="963367"/>
                  <a:pt x="29350" y="775572"/>
                  <a:pt x="0" y="607591"/>
                </a:cubicBezTo>
                <a:close/>
              </a:path>
              <a:path w="9114082" h="4895188" stroke="0" extrusionOk="0">
                <a:moveTo>
                  <a:pt x="0" y="607591"/>
                </a:moveTo>
                <a:cubicBezTo>
                  <a:pt x="2074" y="290667"/>
                  <a:pt x="270646" y="-7291"/>
                  <a:pt x="607591" y="0"/>
                </a:cubicBezTo>
                <a:cubicBezTo>
                  <a:pt x="911465" y="-27997"/>
                  <a:pt x="941172" y="28744"/>
                  <a:pt x="1250787" y="0"/>
                </a:cubicBezTo>
                <a:cubicBezTo>
                  <a:pt x="1560402" y="-28744"/>
                  <a:pt x="1464075" y="9732"/>
                  <a:pt x="1578027" y="0"/>
                </a:cubicBezTo>
                <a:cubicBezTo>
                  <a:pt x="1691979" y="-9732"/>
                  <a:pt x="2091919" y="65556"/>
                  <a:pt x="2300212" y="0"/>
                </a:cubicBezTo>
                <a:cubicBezTo>
                  <a:pt x="2508506" y="-65556"/>
                  <a:pt x="2732413" y="587"/>
                  <a:pt x="3022398" y="0"/>
                </a:cubicBezTo>
                <a:cubicBezTo>
                  <a:pt x="3312383" y="-587"/>
                  <a:pt x="3264272" y="22561"/>
                  <a:pt x="3349638" y="0"/>
                </a:cubicBezTo>
                <a:cubicBezTo>
                  <a:pt x="3435004" y="-22561"/>
                  <a:pt x="3727905" y="26463"/>
                  <a:pt x="3834856" y="0"/>
                </a:cubicBezTo>
                <a:cubicBezTo>
                  <a:pt x="3941807" y="-26463"/>
                  <a:pt x="4126368" y="41181"/>
                  <a:pt x="4241085" y="0"/>
                </a:cubicBezTo>
                <a:cubicBezTo>
                  <a:pt x="4355802" y="-41181"/>
                  <a:pt x="4667411" y="61172"/>
                  <a:pt x="4963270" y="0"/>
                </a:cubicBezTo>
                <a:cubicBezTo>
                  <a:pt x="5259130" y="-61172"/>
                  <a:pt x="5181130" y="2496"/>
                  <a:pt x="5290510" y="0"/>
                </a:cubicBezTo>
                <a:cubicBezTo>
                  <a:pt x="5399890" y="-2496"/>
                  <a:pt x="5515317" y="34950"/>
                  <a:pt x="5696739" y="0"/>
                </a:cubicBezTo>
                <a:cubicBezTo>
                  <a:pt x="5878161" y="-34950"/>
                  <a:pt x="6073550" y="1305"/>
                  <a:pt x="6181958" y="0"/>
                </a:cubicBezTo>
                <a:cubicBezTo>
                  <a:pt x="6290366" y="-1305"/>
                  <a:pt x="6660602" y="54215"/>
                  <a:pt x="6825154" y="0"/>
                </a:cubicBezTo>
                <a:cubicBezTo>
                  <a:pt x="6989706" y="-54215"/>
                  <a:pt x="7003904" y="16777"/>
                  <a:pt x="7152394" y="0"/>
                </a:cubicBezTo>
                <a:cubicBezTo>
                  <a:pt x="7300884" y="-16777"/>
                  <a:pt x="7621316" y="48320"/>
                  <a:pt x="7795590" y="0"/>
                </a:cubicBezTo>
                <a:cubicBezTo>
                  <a:pt x="7969864" y="-48320"/>
                  <a:pt x="8241908" y="74924"/>
                  <a:pt x="8506491" y="0"/>
                </a:cubicBezTo>
                <a:cubicBezTo>
                  <a:pt x="8868086" y="-3619"/>
                  <a:pt x="9101226" y="296460"/>
                  <a:pt x="9114082" y="607591"/>
                </a:cubicBezTo>
                <a:cubicBezTo>
                  <a:pt x="9132940" y="850409"/>
                  <a:pt x="9089490" y="970918"/>
                  <a:pt x="9114082" y="1133306"/>
                </a:cubicBezTo>
                <a:cubicBezTo>
                  <a:pt x="9138674" y="1295695"/>
                  <a:pt x="9074748" y="1469208"/>
                  <a:pt x="9114082" y="1622221"/>
                </a:cubicBezTo>
                <a:cubicBezTo>
                  <a:pt x="9153416" y="1775234"/>
                  <a:pt x="9058830" y="2050103"/>
                  <a:pt x="9114082" y="2184736"/>
                </a:cubicBezTo>
                <a:cubicBezTo>
                  <a:pt x="9169334" y="2319370"/>
                  <a:pt x="9092171" y="2551070"/>
                  <a:pt x="9114082" y="2673652"/>
                </a:cubicBezTo>
                <a:cubicBezTo>
                  <a:pt x="9135993" y="2796234"/>
                  <a:pt x="9105311" y="2888237"/>
                  <a:pt x="9114082" y="3088966"/>
                </a:cubicBezTo>
                <a:cubicBezTo>
                  <a:pt x="9122853" y="3289695"/>
                  <a:pt x="9069485" y="3347045"/>
                  <a:pt x="9114082" y="3504281"/>
                </a:cubicBezTo>
                <a:cubicBezTo>
                  <a:pt x="9158679" y="3661518"/>
                  <a:pt x="9090572" y="3918654"/>
                  <a:pt x="9114082" y="4287597"/>
                </a:cubicBezTo>
                <a:cubicBezTo>
                  <a:pt x="9120637" y="4614499"/>
                  <a:pt x="8834994" y="4839029"/>
                  <a:pt x="8506491" y="4895188"/>
                </a:cubicBezTo>
                <a:cubicBezTo>
                  <a:pt x="8350617" y="4933338"/>
                  <a:pt x="8240117" y="4876981"/>
                  <a:pt x="8100262" y="4895188"/>
                </a:cubicBezTo>
                <a:cubicBezTo>
                  <a:pt x="7960407" y="4913395"/>
                  <a:pt x="7641910" y="4823994"/>
                  <a:pt x="7457066" y="4895188"/>
                </a:cubicBezTo>
                <a:cubicBezTo>
                  <a:pt x="7272222" y="4966382"/>
                  <a:pt x="7053578" y="4869925"/>
                  <a:pt x="6813870" y="4895188"/>
                </a:cubicBezTo>
                <a:cubicBezTo>
                  <a:pt x="6574162" y="4920451"/>
                  <a:pt x="6641529" y="4875033"/>
                  <a:pt x="6486629" y="4895188"/>
                </a:cubicBezTo>
                <a:cubicBezTo>
                  <a:pt x="6331729" y="4915343"/>
                  <a:pt x="6133568" y="4825066"/>
                  <a:pt x="5843433" y="4895188"/>
                </a:cubicBezTo>
                <a:cubicBezTo>
                  <a:pt x="5553298" y="4965310"/>
                  <a:pt x="5562871" y="4856323"/>
                  <a:pt x="5358215" y="4895188"/>
                </a:cubicBezTo>
                <a:cubicBezTo>
                  <a:pt x="5153559" y="4934053"/>
                  <a:pt x="4828875" y="4813645"/>
                  <a:pt x="4636030" y="4895188"/>
                </a:cubicBezTo>
                <a:cubicBezTo>
                  <a:pt x="4443185" y="4976731"/>
                  <a:pt x="4249287" y="4812248"/>
                  <a:pt x="3913845" y="4895188"/>
                </a:cubicBezTo>
                <a:cubicBezTo>
                  <a:pt x="3578403" y="4978128"/>
                  <a:pt x="3718118" y="4870910"/>
                  <a:pt x="3586605" y="4895188"/>
                </a:cubicBezTo>
                <a:cubicBezTo>
                  <a:pt x="3455092" y="4919466"/>
                  <a:pt x="3117455" y="4827926"/>
                  <a:pt x="2864420" y="4895188"/>
                </a:cubicBezTo>
                <a:cubicBezTo>
                  <a:pt x="2611386" y="4962450"/>
                  <a:pt x="2622408" y="4867492"/>
                  <a:pt x="2458190" y="4895188"/>
                </a:cubicBezTo>
                <a:cubicBezTo>
                  <a:pt x="2293972" y="4922884"/>
                  <a:pt x="2018651" y="4848589"/>
                  <a:pt x="1814994" y="4895188"/>
                </a:cubicBezTo>
                <a:cubicBezTo>
                  <a:pt x="1611337" y="4941787"/>
                  <a:pt x="1560089" y="4882291"/>
                  <a:pt x="1329776" y="4895188"/>
                </a:cubicBezTo>
                <a:cubicBezTo>
                  <a:pt x="1099463" y="4908085"/>
                  <a:pt x="841527" y="4889724"/>
                  <a:pt x="607591" y="4895188"/>
                </a:cubicBezTo>
                <a:cubicBezTo>
                  <a:pt x="279739" y="4890289"/>
                  <a:pt x="7116" y="4624995"/>
                  <a:pt x="0" y="4287597"/>
                </a:cubicBezTo>
                <a:cubicBezTo>
                  <a:pt x="-35552" y="4120963"/>
                  <a:pt x="324" y="3901724"/>
                  <a:pt x="0" y="3688282"/>
                </a:cubicBezTo>
                <a:cubicBezTo>
                  <a:pt x="-324" y="3474841"/>
                  <a:pt x="37774" y="3383290"/>
                  <a:pt x="0" y="3272967"/>
                </a:cubicBezTo>
                <a:cubicBezTo>
                  <a:pt x="-37774" y="3162644"/>
                  <a:pt x="12132" y="2917057"/>
                  <a:pt x="0" y="2784052"/>
                </a:cubicBezTo>
                <a:cubicBezTo>
                  <a:pt x="-12132" y="2651048"/>
                  <a:pt x="6799" y="2415187"/>
                  <a:pt x="0" y="2184736"/>
                </a:cubicBezTo>
                <a:cubicBezTo>
                  <a:pt x="-6799" y="1954285"/>
                  <a:pt x="39128" y="1947246"/>
                  <a:pt x="0" y="1732621"/>
                </a:cubicBezTo>
                <a:cubicBezTo>
                  <a:pt x="-39128" y="1517996"/>
                  <a:pt x="7241" y="1324830"/>
                  <a:pt x="0" y="1133306"/>
                </a:cubicBezTo>
                <a:cubicBezTo>
                  <a:pt x="-7241" y="941782"/>
                  <a:pt x="11708" y="720834"/>
                  <a:pt x="0" y="607591"/>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custGeom>
                    <a:avLst/>
                    <a:gdLst>
                      <a:gd name="connsiteX0" fmla="*/ 0 w 9114082"/>
                      <a:gd name="connsiteY0" fmla="*/ 404152 h 3256143"/>
                      <a:gd name="connsiteX1" fmla="*/ 607591 w 9114082"/>
                      <a:gd name="connsiteY1" fmla="*/ 0 h 3256143"/>
                      <a:gd name="connsiteX2" fmla="*/ 934831 w 9114082"/>
                      <a:gd name="connsiteY2" fmla="*/ 0 h 3256143"/>
                      <a:gd name="connsiteX3" fmla="*/ 1657016 w 9114082"/>
                      <a:gd name="connsiteY3" fmla="*/ 0 h 3256143"/>
                      <a:gd name="connsiteX4" fmla="*/ 2300212 w 9114082"/>
                      <a:gd name="connsiteY4" fmla="*/ 0 h 3256143"/>
                      <a:gd name="connsiteX5" fmla="*/ 2706442 w 9114082"/>
                      <a:gd name="connsiteY5" fmla="*/ 0 h 3256143"/>
                      <a:gd name="connsiteX6" fmla="*/ 3270649 w 9114082"/>
                      <a:gd name="connsiteY6" fmla="*/ 0 h 3256143"/>
                      <a:gd name="connsiteX7" fmla="*/ 3676878 w 9114082"/>
                      <a:gd name="connsiteY7" fmla="*/ 0 h 3256143"/>
                      <a:gd name="connsiteX8" fmla="*/ 4004118 w 9114082"/>
                      <a:gd name="connsiteY8" fmla="*/ 0 h 3256143"/>
                      <a:gd name="connsiteX9" fmla="*/ 4568325 w 9114082"/>
                      <a:gd name="connsiteY9" fmla="*/ 0 h 3256143"/>
                      <a:gd name="connsiteX10" fmla="*/ 4895565 w 9114082"/>
                      <a:gd name="connsiteY10" fmla="*/ 0 h 3256143"/>
                      <a:gd name="connsiteX11" fmla="*/ 5301794 w 9114082"/>
                      <a:gd name="connsiteY11" fmla="*/ 0 h 3256143"/>
                      <a:gd name="connsiteX12" fmla="*/ 5944991 w 9114082"/>
                      <a:gd name="connsiteY12" fmla="*/ 0 h 3256143"/>
                      <a:gd name="connsiteX13" fmla="*/ 6430209 w 9114082"/>
                      <a:gd name="connsiteY13" fmla="*/ 0 h 3256143"/>
                      <a:gd name="connsiteX14" fmla="*/ 6994416 w 9114082"/>
                      <a:gd name="connsiteY14" fmla="*/ 0 h 3256143"/>
                      <a:gd name="connsiteX15" fmla="*/ 7716601 w 9114082"/>
                      <a:gd name="connsiteY15" fmla="*/ 0 h 3256143"/>
                      <a:gd name="connsiteX16" fmla="*/ 8506491 w 9114082"/>
                      <a:gd name="connsiteY16" fmla="*/ 0 h 3256143"/>
                      <a:gd name="connsiteX17" fmla="*/ 9114082 w 9114082"/>
                      <a:gd name="connsiteY17" fmla="*/ 404152 h 3256143"/>
                      <a:gd name="connsiteX18" fmla="*/ 9114082 w 9114082"/>
                      <a:gd name="connsiteY18" fmla="*/ 778321 h 3256143"/>
                      <a:gd name="connsiteX19" fmla="*/ 9114082 w 9114082"/>
                      <a:gd name="connsiteY19" fmla="*/ 1103534 h 3256143"/>
                      <a:gd name="connsiteX20" fmla="*/ 9114082 w 9114082"/>
                      <a:gd name="connsiteY20" fmla="*/ 1404268 h 3256143"/>
                      <a:gd name="connsiteX21" fmla="*/ 9114082 w 9114082"/>
                      <a:gd name="connsiteY21" fmla="*/ 1753959 h 3256143"/>
                      <a:gd name="connsiteX22" fmla="*/ 9114082 w 9114082"/>
                      <a:gd name="connsiteY22" fmla="*/ 2128130 h 3256143"/>
                      <a:gd name="connsiteX23" fmla="*/ 9114082 w 9114082"/>
                      <a:gd name="connsiteY23" fmla="*/ 2526777 h 3256143"/>
                      <a:gd name="connsiteX24" fmla="*/ 9114082 w 9114082"/>
                      <a:gd name="connsiteY24" fmla="*/ 2851990 h 3256143"/>
                      <a:gd name="connsiteX25" fmla="*/ 8506491 w 9114082"/>
                      <a:gd name="connsiteY25" fmla="*/ 3256143 h 3256143"/>
                      <a:gd name="connsiteX26" fmla="*/ 7784306 w 9114082"/>
                      <a:gd name="connsiteY26" fmla="*/ 3256143 h 3256143"/>
                      <a:gd name="connsiteX27" fmla="*/ 7220099 w 9114082"/>
                      <a:gd name="connsiteY27" fmla="*/ 3256143 h 3256143"/>
                      <a:gd name="connsiteX28" fmla="*/ 6655892 w 9114082"/>
                      <a:gd name="connsiteY28" fmla="*/ 3256143 h 3256143"/>
                      <a:gd name="connsiteX29" fmla="*/ 6091684 w 9114082"/>
                      <a:gd name="connsiteY29" fmla="*/ 3256143 h 3256143"/>
                      <a:gd name="connsiteX30" fmla="*/ 5448488 w 9114082"/>
                      <a:gd name="connsiteY30" fmla="*/ 3256143 h 3256143"/>
                      <a:gd name="connsiteX31" fmla="*/ 5042259 w 9114082"/>
                      <a:gd name="connsiteY31" fmla="*/ 3256143 h 3256143"/>
                      <a:gd name="connsiteX32" fmla="*/ 4320074 w 9114082"/>
                      <a:gd name="connsiteY32" fmla="*/ 3256143 h 3256143"/>
                      <a:gd name="connsiteX33" fmla="*/ 3755867 w 9114082"/>
                      <a:gd name="connsiteY33" fmla="*/ 3256143 h 3256143"/>
                      <a:gd name="connsiteX34" fmla="*/ 3270649 w 9114082"/>
                      <a:gd name="connsiteY34" fmla="*/ 3256143 h 3256143"/>
                      <a:gd name="connsiteX35" fmla="*/ 2706442 w 9114082"/>
                      <a:gd name="connsiteY35" fmla="*/ 3256143 h 3256143"/>
                      <a:gd name="connsiteX36" fmla="*/ 2221223 w 9114082"/>
                      <a:gd name="connsiteY36" fmla="*/ 3256143 h 3256143"/>
                      <a:gd name="connsiteX37" fmla="*/ 1893983 w 9114082"/>
                      <a:gd name="connsiteY37" fmla="*/ 3256143 h 3256143"/>
                      <a:gd name="connsiteX38" fmla="*/ 1171798 w 9114082"/>
                      <a:gd name="connsiteY38" fmla="*/ 3256143 h 3256143"/>
                      <a:gd name="connsiteX39" fmla="*/ 607591 w 9114082"/>
                      <a:gd name="connsiteY39" fmla="*/ 3256143 h 3256143"/>
                      <a:gd name="connsiteX40" fmla="*/ 0 w 9114082"/>
                      <a:gd name="connsiteY40" fmla="*/ 2851990 h 3256143"/>
                      <a:gd name="connsiteX41" fmla="*/ 0 w 9114082"/>
                      <a:gd name="connsiteY41" fmla="*/ 2575734 h 3256143"/>
                      <a:gd name="connsiteX42" fmla="*/ 0 w 9114082"/>
                      <a:gd name="connsiteY42" fmla="*/ 2275000 h 3256143"/>
                      <a:gd name="connsiteX43" fmla="*/ 0 w 9114082"/>
                      <a:gd name="connsiteY43" fmla="*/ 1949787 h 3256143"/>
                      <a:gd name="connsiteX44" fmla="*/ 0 w 9114082"/>
                      <a:gd name="connsiteY44" fmla="*/ 1673531 h 3256143"/>
                      <a:gd name="connsiteX45" fmla="*/ 0 w 9114082"/>
                      <a:gd name="connsiteY45" fmla="*/ 1348318 h 3256143"/>
                      <a:gd name="connsiteX46" fmla="*/ 0 w 9114082"/>
                      <a:gd name="connsiteY46" fmla="*/ 1047584 h 3256143"/>
                      <a:gd name="connsiteX47" fmla="*/ 0 w 9114082"/>
                      <a:gd name="connsiteY47" fmla="*/ 746850 h 3256143"/>
                      <a:gd name="connsiteX48" fmla="*/ 0 w 9114082"/>
                      <a:gd name="connsiteY48" fmla="*/ 404152 h 3256143"/>
                      <a:gd name="connsiteX0" fmla="*/ 0 w 9114082"/>
                      <a:gd name="connsiteY0" fmla="*/ 404152 h 3256143"/>
                      <a:gd name="connsiteX1" fmla="*/ 607591 w 9114082"/>
                      <a:gd name="connsiteY1" fmla="*/ 0 h 3256143"/>
                      <a:gd name="connsiteX2" fmla="*/ 1250787 w 9114082"/>
                      <a:gd name="connsiteY2" fmla="*/ 0 h 3256143"/>
                      <a:gd name="connsiteX3" fmla="*/ 1578027 w 9114082"/>
                      <a:gd name="connsiteY3" fmla="*/ 0 h 3256143"/>
                      <a:gd name="connsiteX4" fmla="*/ 2300212 w 9114082"/>
                      <a:gd name="connsiteY4" fmla="*/ 0 h 3256143"/>
                      <a:gd name="connsiteX5" fmla="*/ 3022398 w 9114082"/>
                      <a:gd name="connsiteY5" fmla="*/ 0 h 3256143"/>
                      <a:gd name="connsiteX6" fmla="*/ 3349638 w 9114082"/>
                      <a:gd name="connsiteY6" fmla="*/ 0 h 3256143"/>
                      <a:gd name="connsiteX7" fmla="*/ 3834856 w 9114082"/>
                      <a:gd name="connsiteY7" fmla="*/ 0 h 3256143"/>
                      <a:gd name="connsiteX8" fmla="*/ 4241085 w 9114082"/>
                      <a:gd name="connsiteY8" fmla="*/ 0 h 3256143"/>
                      <a:gd name="connsiteX9" fmla="*/ 4963270 w 9114082"/>
                      <a:gd name="connsiteY9" fmla="*/ 0 h 3256143"/>
                      <a:gd name="connsiteX10" fmla="*/ 5290510 w 9114082"/>
                      <a:gd name="connsiteY10" fmla="*/ 0 h 3256143"/>
                      <a:gd name="connsiteX11" fmla="*/ 5696739 w 9114082"/>
                      <a:gd name="connsiteY11" fmla="*/ 0 h 3256143"/>
                      <a:gd name="connsiteX12" fmla="*/ 6181958 w 9114082"/>
                      <a:gd name="connsiteY12" fmla="*/ 0 h 3256143"/>
                      <a:gd name="connsiteX13" fmla="*/ 6825154 w 9114082"/>
                      <a:gd name="connsiteY13" fmla="*/ 0 h 3256143"/>
                      <a:gd name="connsiteX14" fmla="*/ 7152394 w 9114082"/>
                      <a:gd name="connsiteY14" fmla="*/ 0 h 3256143"/>
                      <a:gd name="connsiteX15" fmla="*/ 7795590 w 9114082"/>
                      <a:gd name="connsiteY15" fmla="*/ 0 h 3256143"/>
                      <a:gd name="connsiteX16" fmla="*/ 8506491 w 9114082"/>
                      <a:gd name="connsiteY16" fmla="*/ 0 h 3256143"/>
                      <a:gd name="connsiteX17" fmla="*/ 9114082 w 9114082"/>
                      <a:gd name="connsiteY17" fmla="*/ 404152 h 3256143"/>
                      <a:gd name="connsiteX18" fmla="*/ 9114082 w 9114082"/>
                      <a:gd name="connsiteY18" fmla="*/ 753843 h 3256143"/>
                      <a:gd name="connsiteX19" fmla="*/ 9114082 w 9114082"/>
                      <a:gd name="connsiteY19" fmla="*/ 1079056 h 3256143"/>
                      <a:gd name="connsiteX20" fmla="*/ 9114082 w 9114082"/>
                      <a:gd name="connsiteY20" fmla="*/ 1453225 h 3256143"/>
                      <a:gd name="connsiteX21" fmla="*/ 9114082 w 9114082"/>
                      <a:gd name="connsiteY21" fmla="*/ 1778438 h 3256143"/>
                      <a:gd name="connsiteX22" fmla="*/ 9114082 w 9114082"/>
                      <a:gd name="connsiteY22" fmla="*/ 2054694 h 3256143"/>
                      <a:gd name="connsiteX23" fmla="*/ 9114082 w 9114082"/>
                      <a:gd name="connsiteY23" fmla="*/ 2330950 h 3256143"/>
                      <a:gd name="connsiteX24" fmla="*/ 9114082 w 9114082"/>
                      <a:gd name="connsiteY24" fmla="*/ 2851990 h 3256143"/>
                      <a:gd name="connsiteX25" fmla="*/ 8506491 w 9114082"/>
                      <a:gd name="connsiteY25" fmla="*/ 3256143 h 3256143"/>
                      <a:gd name="connsiteX26" fmla="*/ 8100262 w 9114082"/>
                      <a:gd name="connsiteY26" fmla="*/ 3256143 h 3256143"/>
                      <a:gd name="connsiteX27" fmla="*/ 7457066 w 9114082"/>
                      <a:gd name="connsiteY27" fmla="*/ 3256143 h 3256143"/>
                      <a:gd name="connsiteX28" fmla="*/ 6813870 w 9114082"/>
                      <a:gd name="connsiteY28" fmla="*/ 3256143 h 3256143"/>
                      <a:gd name="connsiteX29" fmla="*/ 6486629 w 9114082"/>
                      <a:gd name="connsiteY29" fmla="*/ 3256143 h 3256143"/>
                      <a:gd name="connsiteX30" fmla="*/ 5843433 w 9114082"/>
                      <a:gd name="connsiteY30" fmla="*/ 3256143 h 3256143"/>
                      <a:gd name="connsiteX31" fmla="*/ 5358215 w 9114082"/>
                      <a:gd name="connsiteY31" fmla="*/ 3256143 h 3256143"/>
                      <a:gd name="connsiteX32" fmla="*/ 4636030 w 9114082"/>
                      <a:gd name="connsiteY32" fmla="*/ 3256143 h 3256143"/>
                      <a:gd name="connsiteX33" fmla="*/ 3913845 w 9114082"/>
                      <a:gd name="connsiteY33" fmla="*/ 3256143 h 3256143"/>
                      <a:gd name="connsiteX34" fmla="*/ 3586605 w 9114082"/>
                      <a:gd name="connsiteY34" fmla="*/ 3256143 h 3256143"/>
                      <a:gd name="connsiteX35" fmla="*/ 2864420 w 9114082"/>
                      <a:gd name="connsiteY35" fmla="*/ 3256143 h 3256143"/>
                      <a:gd name="connsiteX36" fmla="*/ 2458190 w 9114082"/>
                      <a:gd name="connsiteY36" fmla="*/ 3256143 h 3256143"/>
                      <a:gd name="connsiteX37" fmla="*/ 1814994 w 9114082"/>
                      <a:gd name="connsiteY37" fmla="*/ 3256143 h 3256143"/>
                      <a:gd name="connsiteX38" fmla="*/ 1329776 w 9114082"/>
                      <a:gd name="connsiteY38" fmla="*/ 3256143 h 3256143"/>
                      <a:gd name="connsiteX39" fmla="*/ 607591 w 9114082"/>
                      <a:gd name="connsiteY39" fmla="*/ 3256143 h 3256143"/>
                      <a:gd name="connsiteX40" fmla="*/ 0 w 9114082"/>
                      <a:gd name="connsiteY40" fmla="*/ 2851990 h 3256143"/>
                      <a:gd name="connsiteX41" fmla="*/ 0 w 9114082"/>
                      <a:gd name="connsiteY41" fmla="*/ 2453342 h 3256143"/>
                      <a:gd name="connsiteX42" fmla="*/ 0 w 9114082"/>
                      <a:gd name="connsiteY42" fmla="*/ 2177086 h 3256143"/>
                      <a:gd name="connsiteX43" fmla="*/ 0 w 9114082"/>
                      <a:gd name="connsiteY43" fmla="*/ 1851874 h 3256143"/>
                      <a:gd name="connsiteX44" fmla="*/ 0 w 9114082"/>
                      <a:gd name="connsiteY44" fmla="*/ 1453225 h 3256143"/>
                      <a:gd name="connsiteX45" fmla="*/ 0 w 9114082"/>
                      <a:gd name="connsiteY45" fmla="*/ 1152491 h 3256143"/>
                      <a:gd name="connsiteX46" fmla="*/ 0 w 9114082"/>
                      <a:gd name="connsiteY46" fmla="*/ 753843 h 3256143"/>
                      <a:gd name="connsiteX47" fmla="*/ 0 w 9114082"/>
                      <a:gd name="connsiteY47" fmla="*/ 404152 h 325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14082" h="3256143" fill="none" extrusionOk="0">
                        <a:moveTo>
                          <a:pt x="0" y="404152"/>
                        </a:moveTo>
                        <a:cubicBezTo>
                          <a:pt x="-31387" y="173001"/>
                          <a:pt x="202608" y="-52399"/>
                          <a:pt x="607591" y="0"/>
                        </a:cubicBezTo>
                        <a:cubicBezTo>
                          <a:pt x="707859" y="-28405"/>
                          <a:pt x="839836" y="25128"/>
                          <a:pt x="934831" y="0"/>
                        </a:cubicBezTo>
                        <a:cubicBezTo>
                          <a:pt x="1035704" y="10194"/>
                          <a:pt x="1331518" y="93984"/>
                          <a:pt x="1657016" y="0"/>
                        </a:cubicBezTo>
                        <a:cubicBezTo>
                          <a:pt x="1982030" y="-34557"/>
                          <a:pt x="2021633" y="37618"/>
                          <a:pt x="2300212" y="0"/>
                        </a:cubicBezTo>
                        <a:cubicBezTo>
                          <a:pt x="2572537" y="-35344"/>
                          <a:pt x="2561581" y="2203"/>
                          <a:pt x="2706442" y="0"/>
                        </a:cubicBezTo>
                        <a:cubicBezTo>
                          <a:pt x="2802560" y="-17423"/>
                          <a:pt x="3066107" y="-14278"/>
                          <a:pt x="3270649" y="0"/>
                        </a:cubicBezTo>
                        <a:cubicBezTo>
                          <a:pt x="3503289" y="-45041"/>
                          <a:pt x="3497305" y="30117"/>
                          <a:pt x="3676878" y="0"/>
                        </a:cubicBezTo>
                        <a:cubicBezTo>
                          <a:pt x="3852936" y="-3722"/>
                          <a:pt x="3937630" y="3258"/>
                          <a:pt x="4004118" y="0"/>
                        </a:cubicBezTo>
                        <a:cubicBezTo>
                          <a:pt x="4048374" y="-4592"/>
                          <a:pt x="4381499" y="23678"/>
                          <a:pt x="4568325" y="0"/>
                        </a:cubicBezTo>
                        <a:cubicBezTo>
                          <a:pt x="4720649" y="-1643"/>
                          <a:pt x="4753964" y="13800"/>
                          <a:pt x="4895565" y="0"/>
                        </a:cubicBezTo>
                        <a:cubicBezTo>
                          <a:pt x="5026512" y="-30347"/>
                          <a:pt x="5106332" y="24063"/>
                          <a:pt x="5301794" y="0"/>
                        </a:cubicBezTo>
                        <a:cubicBezTo>
                          <a:pt x="5494623" y="-139"/>
                          <a:pt x="5660213" y="67351"/>
                          <a:pt x="5944991" y="0"/>
                        </a:cubicBezTo>
                        <a:cubicBezTo>
                          <a:pt x="6243742" y="-50594"/>
                          <a:pt x="6203227" y="16968"/>
                          <a:pt x="6430209" y="0"/>
                        </a:cubicBezTo>
                        <a:cubicBezTo>
                          <a:pt x="6656945" y="-19423"/>
                          <a:pt x="6773461" y="-4376"/>
                          <a:pt x="6994416" y="0"/>
                        </a:cubicBezTo>
                        <a:cubicBezTo>
                          <a:pt x="7169956" y="5520"/>
                          <a:pt x="7441862" y="50889"/>
                          <a:pt x="7716601" y="0"/>
                        </a:cubicBezTo>
                        <a:cubicBezTo>
                          <a:pt x="7974127" y="-104084"/>
                          <a:pt x="8165192" y="53807"/>
                          <a:pt x="8506491" y="0"/>
                        </a:cubicBezTo>
                        <a:cubicBezTo>
                          <a:pt x="8793801" y="1906"/>
                          <a:pt x="9092154" y="198400"/>
                          <a:pt x="9114082" y="404152"/>
                        </a:cubicBezTo>
                        <a:cubicBezTo>
                          <a:pt x="9151758" y="532186"/>
                          <a:pt x="9070505" y="591168"/>
                          <a:pt x="9114082" y="778321"/>
                        </a:cubicBezTo>
                        <a:cubicBezTo>
                          <a:pt x="9165827" y="923810"/>
                          <a:pt x="9067685" y="998394"/>
                          <a:pt x="9114082" y="1103534"/>
                        </a:cubicBezTo>
                        <a:cubicBezTo>
                          <a:pt x="9168573" y="1218037"/>
                          <a:pt x="9064299" y="1284272"/>
                          <a:pt x="9114082" y="1404268"/>
                        </a:cubicBezTo>
                        <a:cubicBezTo>
                          <a:pt x="9143187" y="1495744"/>
                          <a:pt x="9065962" y="1612170"/>
                          <a:pt x="9114082" y="1753959"/>
                        </a:cubicBezTo>
                        <a:cubicBezTo>
                          <a:pt x="9148271" y="1880437"/>
                          <a:pt x="9063628" y="2019168"/>
                          <a:pt x="9114082" y="2128130"/>
                        </a:cubicBezTo>
                        <a:cubicBezTo>
                          <a:pt x="9174310" y="2235669"/>
                          <a:pt x="9024737" y="2420381"/>
                          <a:pt x="9114082" y="2526777"/>
                        </a:cubicBezTo>
                        <a:cubicBezTo>
                          <a:pt x="9200408" y="2649093"/>
                          <a:pt x="9084496" y="2694708"/>
                          <a:pt x="9114082" y="2851990"/>
                        </a:cubicBezTo>
                        <a:cubicBezTo>
                          <a:pt x="9170310" y="3085938"/>
                          <a:pt x="8830548" y="3314930"/>
                          <a:pt x="8506491" y="3256143"/>
                        </a:cubicBezTo>
                        <a:cubicBezTo>
                          <a:pt x="8396611" y="3245121"/>
                          <a:pt x="8129352" y="3217249"/>
                          <a:pt x="7784306" y="3256143"/>
                        </a:cubicBezTo>
                        <a:cubicBezTo>
                          <a:pt x="7460635" y="3308762"/>
                          <a:pt x="7356793" y="3252650"/>
                          <a:pt x="7220099" y="3256143"/>
                        </a:cubicBezTo>
                        <a:cubicBezTo>
                          <a:pt x="7096526" y="3265245"/>
                          <a:pt x="6907864" y="3242358"/>
                          <a:pt x="6655892" y="3256143"/>
                        </a:cubicBezTo>
                        <a:cubicBezTo>
                          <a:pt x="6374350" y="3227119"/>
                          <a:pt x="6225138" y="3247899"/>
                          <a:pt x="6091684" y="3256143"/>
                        </a:cubicBezTo>
                        <a:cubicBezTo>
                          <a:pt x="5954687" y="3268686"/>
                          <a:pt x="5726205" y="3312136"/>
                          <a:pt x="5448488" y="3256143"/>
                        </a:cubicBezTo>
                        <a:cubicBezTo>
                          <a:pt x="5196174" y="3256951"/>
                          <a:pt x="5206936" y="3222039"/>
                          <a:pt x="5042259" y="3256143"/>
                        </a:cubicBezTo>
                        <a:cubicBezTo>
                          <a:pt x="4917807" y="3247583"/>
                          <a:pt x="4503976" y="3270121"/>
                          <a:pt x="4320074" y="3256143"/>
                        </a:cubicBezTo>
                        <a:cubicBezTo>
                          <a:pt x="4131063" y="3268903"/>
                          <a:pt x="3990071" y="3213490"/>
                          <a:pt x="3755867" y="3256143"/>
                        </a:cubicBezTo>
                        <a:cubicBezTo>
                          <a:pt x="3522699" y="3315660"/>
                          <a:pt x="3429783" y="3250447"/>
                          <a:pt x="3270649" y="3256143"/>
                        </a:cubicBezTo>
                        <a:cubicBezTo>
                          <a:pt x="3099072" y="3284665"/>
                          <a:pt x="2966059" y="3247166"/>
                          <a:pt x="2706442" y="3256143"/>
                        </a:cubicBezTo>
                        <a:cubicBezTo>
                          <a:pt x="2468261" y="3267464"/>
                          <a:pt x="2467257" y="3236753"/>
                          <a:pt x="2221223" y="3256143"/>
                        </a:cubicBezTo>
                        <a:cubicBezTo>
                          <a:pt x="1980831" y="3283778"/>
                          <a:pt x="1949877" y="3235816"/>
                          <a:pt x="1893983" y="3256143"/>
                        </a:cubicBezTo>
                        <a:cubicBezTo>
                          <a:pt x="1850213" y="3239574"/>
                          <a:pt x="1496422" y="3160184"/>
                          <a:pt x="1171798" y="3256143"/>
                        </a:cubicBezTo>
                        <a:cubicBezTo>
                          <a:pt x="871088" y="3326312"/>
                          <a:pt x="834127" y="3231618"/>
                          <a:pt x="607591" y="3256143"/>
                        </a:cubicBezTo>
                        <a:cubicBezTo>
                          <a:pt x="169973" y="3258973"/>
                          <a:pt x="-97480" y="3104326"/>
                          <a:pt x="0" y="2851990"/>
                        </a:cubicBezTo>
                        <a:cubicBezTo>
                          <a:pt x="-25146" y="2728367"/>
                          <a:pt x="23095" y="2641183"/>
                          <a:pt x="0" y="2575734"/>
                        </a:cubicBezTo>
                        <a:cubicBezTo>
                          <a:pt x="-48885" y="2524767"/>
                          <a:pt x="3872" y="2402531"/>
                          <a:pt x="0" y="2275000"/>
                        </a:cubicBezTo>
                        <a:cubicBezTo>
                          <a:pt x="-16884" y="2162467"/>
                          <a:pt x="3678" y="2065673"/>
                          <a:pt x="0" y="1949787"/>
                        </a:cubicBezTo>
                        <a:cubicBezTo>
                          <a:pt x="-98" y="1831024"/>
                          <a:pt x="39093" y="1800958"/>
                          <a:pt x="0" y="1673531"/>
                        </a:cubicBezTo>
                        <a:cubicBezTo>
                          <a:pt x="-32797" y="1564771"/>
                          <a:pt x="31721" y="1435871"/>
                          <a:pt x="0" y="1348318"/>
                        </a:cubicBezTo>
                        <a:cubicBezTo>
                          <a:pt x="-37067" y="1233785"/>
                          <a:pt x="43957" y="1191282"/>
                          <a:pt x="0" y="1047584"/>
                        </a:cubicBezTo>
                        <a:cubicBezTo>
                          <a:pt x="-51229" y="885467"/>
                          <a:pt x="82052" y="838817"/>
                          <a:pt x="0" y="746850"/>
                        </a:cubicBezTo>
                        <a:cubicBezTo>
                          <a:pt x="-53344" y="614796"/>
                          <a:pt x="5288" y="522003"/>
                          <a:pt x="0" y="404152"/>
                        </a:cubicBezTo>
                        <a:close/>
                      </a:path>
                      <a:path w="9114082" h="3256143" stroke="0" extrusionOk="0">
                        <a:moveTo>
                          <a:pt x="0" y="404152"/>
                        </a:moveTo>
                        <a:cubicBezTo>
                          <a:pt x="-24168" y="141196"/>
                          <a:pt x="175542" y="18080"/>
                          <a:pt x="607591" y="0"/>
                        </a:cubicBezTo>
                        <a:cubicBezTo>
                          <a:pt x="922366" y="-15520"/>
                          <a:pt x="937550" y="16914"/>
                          <a:pt x="1250787" y="0"/>
                        </a:cubicBezTo>
                        <a:cubicBezTo>
                          <a:pt x="1562070" y="-26087"/>
                          <a:pt x="1453258" y="8645"/>
                          <a:pt x="1578027" y="0"/>
                        </a:cubicBezTo>
                        <a:cubicBezTo>
                          <a:pt x="1688720" y="-68643"/>
                          <a:pt x="2073228" y="74945"/>
                          <a:pt x="2300212" y="0"/>
                        </a:cubicBezTo>
                        <a:cubicBezTo>
                          <a:pt x="2513938" y="-32974"/>
                          <a:pt x="2788229" y="37005"/>
                          <a:pt x="3022398" y="0"/>
                        </a:cubicBezTo>
                        <a:cubicBezTo>
                          <a:pt x="3297747" y="1935"/>
                          <a:pt x="3251449" y="10068"/>
                          <a:pt x="3349638" y="0"/>
                        </a:cubicBezTo>
                        <a:cubicBezTo>
                          <a:pt x="3446729" y="-29953"/>
                          <a:pt x="3734117" y="28354"/>
                          <a:pt x="3834856" y="0"/>
                        </a:cubicBezTo>
                        <a:cubicBezTo>
                          <a:pt x="3971879" y="-12682"/>
                          <a:pt x="4124993" y="31867"/>
                          <a:pt x="4241085" y="0"/>
                        </a:cubicBezTo>
                        <a:cubicBezTo>
                          <a:pt x="4355594" y="23846"/>
                          <a:pt x="4630095" y="56618"/>
                          <a:pt x="4963270" y="0"/>
                        </a:cubicBezTo>
                        <a:cubicBezTo>
                          <a:pt x="5257557" y="-42048"/>
                          <a:pt x="5183134" y="25936"/>
                          <a:pt x="5290510" y="0"/>
                        </a:cubicBezTo>
                        <a:cubicBezTo>
                          <a:pt x="5416830" y="-11267"/>
                          <a:pt x="5504665" y="50132"/>
                          <a:pt x="5696739" y="0"/>
                        </a:cubicBezTo>
                        <a:cubicBezTo>
                          <a:pt x="5875107" y="-26912"/>
                          <a:pt x="6076030" y="-7019"/>
                          <a:pt x="6181958" y="0"/>
                        </a:cubicBezTo>
                        <a:cubicBezTo>
                          <a:pt x="6252370" y="1632"/>
                          <a:pt x="6665986" y="71369"/>
                          <a:pt x="6825154" y="0"/>
                        </a:cubicBezTo>
                        <a:cubicBezTo>
                          <a:pt x="6999677" y="-37827"/>
                          <a:pt x="7002092" y="5602"/>
                          <a:pt x="7152394" y="0"/>
                        </a:cubicBezTo>
                        <a:cubicBezTo>
                          <a:pt x="7305347" y="-8900"/>
                          <a:pt x="7657638" y="51934"/>
                          <a:pt x="7795590" y="0"/>
                        </a:cubicBezTo>
                        <a:cubicBezTo>
                          <a:pt x="7968122" y="-15751"/>
                          <a:pt x="8205462" y="44826"/>
                          <a:pt x="8506491" y="0"/>
                        </a:cubicBezTo>
                        <a:cubicBezTo>
                          <a:pt x="8904829" y="33114"/>
                          <a:pt x="9123150" y="206467"/>
                          <a:pt x="9114082" y="404152"/>
                        </a:cubicBezTo>
                        <a:cubicBezTo>
                          <a:pt x="9135048" y="573721"/>
                          <a:pt x="9095842" y="647821"/>
                          <a:pt x="9114082" y="753843"/>
                        </a:cubicBezTo>
                        <a:cubicBezTo>
                          <a:pt x="9114539" y="869504"/>
                          <a:pt x="9070823" y="991435"/>
                          <a:pt x="9114082" y="1079056"/>
                        </a:cubicBezTo>
                        <a:cubicBezTo>
                          <a:pt x="9154888" y="1178638"/>
                          <a:pt x="9072956" y="1355675"/>
                          <a:pt x="9114082" y="1453225"/>
                        </a:cubicBezTo>
                        <a:cubicBezTo>
                          <a:pt x="9170334" y="1545472"/>
                          <a:pt x="9073156" y="1707519"/>
                          <a:pt x="9114082" y="1778438"/>
                        </a:cubicBezTo>
                        <a:cubicBezTo>
                          <a:pt x="9126687" y="1868926"/>
                          <a:pt x="9115921" y="1929498"/>
                          <a:pt x="9114082" y="2054694"/>
                        </a:cubicBezTo>
                        <a:cubicBezTo>
                          <a:pt x="9122896" y="2184219"/>
                          <a:pt x="9080143" y="2227519"/>
                          <a:pt x="9114082" y="2330950"/>
                        </a:cubicBezTo>
                        <a:cubicBezTo>
                          <a:pt x="9167273" y="2477193"/>
                          <a:pt x="9085084" y="2592995"/>
                          <a:pt x="9114082" y="2851990"/>
                        </a:cubicBezTo>
                        <a:cubicBezTo>
                          <a:pt x="9210663" y="3048775"/>
                          <a:pt x="8917292" y="3236876"/>
                          <a:pt x="8506491" y="3256143"/>
                        </a:cubicBezTo>
                        <a:cubicBezTo>
                          <a:pt x="8353519" y="3279456"/>
                          <a:pt x="8263812" y="3244826"/>
                          <a:pt x="8100262" y="3256143"/>
                        </a:cubicBezTo>
                        <a:cubicBezTo>
                          <a:pt x="7964044" y="3258901"/>
                          <a:pt x="7614443" y="3194375"/>
                          <a:pt x="7457066" y="3256143"/>
                        </a:cubicBezTo>
                        <a:cubicBezTo>
                          <a:pt x="7254003" y="3339846"/>
                          <a:pt x="6998338" y="3253309"/>
                          <a:pt x="6813870" y="3256143"/>
                        </a:cubicBezTo>
                        <a:cubicBezTo>
                          <a:pt x="6565830" y="3273449"/>
                          <a:pt x="6637903" y="3243680"/>
                          <a:pt x="6486629" y="3256143"/>
                        </a:cubicBezTo>
                        <a:cubicBezTo>
                          <a:pt x="6356818" y="3263443"/>
                          <a:pt x="6194325" y="3205867"/>
                          <a:pt x="5843433" y="3256143"/>
                        </a:cubicBezTo>
                        <a:cubicBezTo>
                          <a:pt x="5537629" y="3310660"/>
                          <a:pt x="5541245" y="3230045"/>
                          <a:pt x="5358215" y="3256143"/>
                        </a:cubicBezTo>
                        <a:cubicBezTo>
                          <a:pt x="5136824" y="3287533"/>
                          <a:pt x="4824752" y="3189969"/>
                          <a:pt x="4636030" y="3256143"/>
                        </a:cubicBezTo>
                        <a:cubicBezTo>
                          <a:pt x="4505268" y="3328317"/>
                          <a:pt x="4247533" y="3193644"/>
                          <a:pt x="3913845" y="3256143"/>
                        </a:cubicBezTo>
                        <a:cubicBezTo>
                          <a:pt x="3592156" y="3328643"/>
                          <a:pt x="3709847" y="3269886"/>
                          <a:pt x="3586605" y="3256143"/>
                        </a:cubicBezTo>
                        <a:cubicBezTo>
                          <a:pt x="3457409" y="3261601"/>
                          <a:pt x="3088855" y="3222518"/>
                          <a:pt x="2864420" y="3256143"/>
                        </a:cubicBezTo>
                        <a:cubicBezTo>
                          <a:pt x="2605684" y="3288333"/>
                          <a:pt x="2634951" y="3235343"/>
                          <a:pt x="2458190" y="3256143"/>
                        </a:cubicBezTo>
                        <a:cubicBezTo>
                          <a:pt x="2327738" y="3283340"/>
                          <a:pt x="2034121" y="3235411"/>
                          <a:pt x="1814994" y="3256143"/>
                        </a:cubicBezTo>
                        <a:cubicBezTo>
                          <a:pt x="1599459" y="3288719"/>
                          <a:pt x="1558874" y="3249036"/>
                          <a:pt x="1329776" y="3256143"/>
                        </a:cubicBezTo>
                        <a:cubicBezTo>
                          <a:pt x="1067701" y="3281405"/>
                          <a:pt x="875722" y="3299200"/>
                          <a:pt x="607591" y="3256143"/>
                        </a:cubicBezTo>
                        <a:cubicBezTo>
                          <a:pt x="225896" y="3218408"/>
                          <a:pt x="-25298" y="3071854"/>
                          <a:pt x="0" y="2851990"/>
                        </a:cubicBezTo>
                        <a:cubicBezTo>
                          <a:pt x="-58707" y="2729634"/>
                          <a:pt x="-14974" y="2573168"/>
                          <a:pt x="0" y="2453342"/>
                        </a:cubicBezTo>
                        <a:cubicBezTo>
                          <a:pt x="-12687" y="2300028"/>
                          <a:pt x="36478" y="2251731"/>
                          <a:pt x="0" y="2177086"/>
                        </a:cubicBezTo>
                        <a:cubicBezTo>
                          <a:pt x="-40443" y="2080871"/>
                          <a:pt x="3841" y="1922092"/>
                          <a:pt x="0" y="1851874"/>
                        </a:cubicBezTo>
                        <a:cubicBezTo>
                          <a:pt x="14224" y="1783180"/>
                          <a:pt x="18031" y="1590537"/>
                          <a:pt x="0" y="1453225"/>
                        </a:cubicBezTo>
                        <a:cubicBezTo>
                          <a:pt x="-14021" y="1291625"/>
                          <a:pt x="40446" y="1299146"/>
                          <a:pt x="0" y="1152491"/>
                        </a:cubicBezTo>
                        <a:cubicBezTo>
                          <a:pt x="-21227" y="989672"/>
                          <a:pt x="33987" y="888757"/>
                          <a:pt x="0" y="753843"/>
                        </a:cubicBezTo>
                        <a:cubicBezTo>
                          <a:pt x="-3184" y="644840"/>
                          <a:pt x="23509" y="467579"/>
                          <a:pt x="0" y="404152"/>
                        </a:cubicBezTo>
                        <a:close/>
                      </a:path>
                      <a:path w="9114082" h="3256143" fill="none" stroke="0" extrusionOk="0">
                        <a:moveTo>
                          <a:pt x="0" y="404152"/>
                        </a:moveTo>
                        <a:cubicBezTo>
                          <a:pt x="8497" y="236052"/>
                          <a:pt x="253618" y="-63912"/>
                          <a:pt x="607591" y="0"/>
                        </a:cubicBezTo>
                        <a:cubicBezTo>
                          <a:pt x="702789" y="-8085"/>
                          <a:pt x="838322" y="1284"/>
                          <a:pt x="934831" y="0"/>
                        </a:cubicBezTo>
                        <a:cubicBezTo>
                          <a:pt x="1077530" y="-67249"/>
                          <a:pt x="1361556" y="13791"/>
                          <a:pt x="1657016" y="0"/>
                        </a:cubicBezTo>
                        <a:cubicBezTo>
                          <a:pt x="1984282" y="-40268"/>
                          <a:pt x="2031616" y="32582"/>
                          <a:pt x="2300212" y="0"/>
                        </a:cubicBezTo>
                        <a:cubicBezTo>
                          <a:pt x="2576329" y="-30214"/>
                          <a:pt x="2567799" y="2267"/>
                          <a:pt x="2706442" y="0"/>
                        </a:cubicBezTo>
                        <a:cubicBezTo>
                          <a:pt x="2819816" y="-16630"/>
                          <a:pt x="3080156" y="8359"/>
                          <a:pt x="3270649" y="0"/>
                        </a:cubicBezTo>
                        <a:cubicBezTo>
                          <a:pt x="3482238" y="-38660"/>
                          <a:pt x="3495633" y="12054"/>
                          <a:pt x="3676878" y="0"/>
                        </a:cubicBezTo>
                        <a:cubicBezTo>
                          <a:pt x="3830262" y="-15377"/>
                          <a:pt x="3928079" y="-18143"/>
                          <a:pt x="4004118" y="0"/>
                        </a:cubicBezTo>
                        <a:cubicBezTo>
                          <a:pt x="4053144" y="-7142"/>
                          <a:pt x="4410719" y="-41531"/>
                          <a:pt x="4568325" y="0"/>
                        </a:cubicBezTo>
                        <a:cubicBezTo>
                          <a:pt x="4719293" y="-8093"/>
                          <a:pt x="4760509" y="8339"/>
                          <a:pt x="4895565" y="0"/>
                        </a:cubicBezTo>
                        <a:cubicBezTo>
                          <a:pt x="5054882" y="-4614"/>
                          <a:pt x="5119235" y="17408"/>
                          <a:pt x="5301794" y="0"/>
                        </a:cubicBezTo>
                        <a:cubicBezTo>
                          <a:pt x="5488233" y="9150"/>
                          <a:pt x="5642940" y="46942"/>
                          <a:pt x="5944991" y="0"/>
                        </a:cubicBezTo>
                        <a:cubicBezTo>
                          <a:pt x="6247161" y="-43616"/>
                          <a:pt x="6219207" y="15143"/>
                          <a:pt x="6430209" y="0"/>
                        </a:cubicBezTo>
                        <a:cubicBezTo>
                          <a:pt x="6670001" y="-31889"/>
                          <a:pt x="6782176" y="16341"/>
                          <a:pt x="6994416" y="0"/>
                        </a:cubicBezTo>
                        <a:cubicBezTo>
                          <a:pt x="7179197" y="-20023"/>
                          <a:pt x="7480653" y="17842"/>
                          <a:pt x="7716601" y="0"/>
                        </a:cubicBezTo>
                        <a:cubicBezTo>
                          <a:pt x="7995309" y="10767"/>
                          <a:pt x="8206897" y="16886"/>
                          <a:pt x="8506491" y="0"/>
                        </a:cubicBezTo>
                        <a:cubicBezTo>
                          <a:pt x="8743937" y="-55024"/>
                          <a:pt x="9095261" y="202338"/>
                          <a:pt x="9114082" y="404152"/>
                        </a:cubicBezTo>
                        <a:cubicBezTo>
                          <a:pt x="9150510" y="507766"/>
                          <a:pt x="9072737" y="590044"/>
                          <a:pt x="9114082" y="778321"/>
                        </a:cubicBezTo>
                        <a:cubicBezTo>
                          <a:pt x="9153831" y="942597"/>
                          <a:pt x="9062645" y="992117"/>
                          <a:pt x="9114082" y="1103534"/>
                        </a:cubicBezTo>
                        <a:cubicBezTo>
                          <a:pt x="9196139" y="1223444"/>
                          <a:pt x="9097506" y="1286607"/>
                          <a:pt x="9114082" y="1404268"/>
                        </a:cubicBezTo>
                        <a:cubicBezTo>
                          <a:pt x="9140076" y="1469397"/>
                          <a:pt x="9024001" y="1615192"/>
                          <a:pt x="9114082" y="1753959"/>
                        </a:cubicBezTo>
                        <a:cubicBezTo>
                          <a:pt x="9157364" y="1882656"/>
                          <a:pt x="9069289" y="2025651"/>
                          <a:pt x="9114082" y="2128130"/>
                        </a:cubicBezTo>
                        <a:cubicBezTo>
                          <a:pt x="9148104" y="2232499"/>
                          <a:pt x="9035973" y="2378525"/>
                          <a:pt x="9114082" y="2526777"/>
                        </a:cubicBezTo>
                        <a:cubicBezTo>
                          <a:pt x="9197388" y="2677668"/>
                          <a:pt x="9056874" y="2683008"/>
                          <a:pt x="9114082" y="2851990"/>
                        </a:cubicBezTo>
                        <a:cubicBezTo>
                          <a:pt x="9140206" y="3066117"/>
                          <a:pt x="8852786" y="3248274"/>
                          <a:pt x="8506491" y="3256143"/>
                        </a:cubicBezTo>
                        <a:cubicBezTo>
                          <a:pt x="8313391" y="3277607"/>
                          <a:pt x="8081675" y="3176708"/>
                          <a:pt x="7784306" y="3256143"/>
                        </a:cubicBezTo>
                        <a:cubicBezTo>
                          <a:pt x="7457705" y="3299018"/>
                          <a:pt x="7364078" y="3270820"/>
                          <a:pt x="7220099" y="3256143"/>
                        </a:cubicBezTo>
                        <a:cubicBezTo>
                          <a:pt x="7114949" y="3255672"/>
                          <a:pt x="6909969" y="3213063"/>
                          <a:pt x="6655892" y="3256143"/>
                        </a:cubicBezTo>
                        <a:cubicBezTo>
                          <a:pt x="6390256" y="3252468"/>
                          <a:pt x="6186557" y="3226338"/>
                          <a:pt x="6091684" y="3256143"/>
                        </a:cubicBezTo>
                        <a:cubicBezTo>
                          <a:pt x="5982012" y="3299577"/>
                          <a:pt x="5709714" y="3258648"/>
                          <a:pt x="5448488" y="3256143"/>
                        </a:cubicBezTo>
                        <a:cubicBezTo>
                          <a:pt x="5192019" y="3265452"/>
                          <a:pt x="5211960" y="3223008"/>
                          <a:pt x="5042259" y="3256143"/>
                        </a:cubicBezTo>
                        <a:cubicBezTo>
                          <a:pt x="4883629" y="3291075"/>
                          <a:pt x="4545127" y="3197703"/>
                          <a:pt x="4320074" y="3256143"/>
                        </a:cubicBezTo>
                        <a:cubicBezTo>
                          <a:pt x="4175359" y="3301703"/>
                          <a:pt x="3946676" y="3214687"/>
                          <a:pt x="3755867" y="3256143"/>
                        </a:cubicBezTo>
                        <a:cubicBezTo>
                          <a:pt x="3519903" y="3310270"/>
                          <a:pt x="3419277" y="3248319"/>
                          <a:pt x="3270649" y="3256143"/>
                        </a:cubicBezTo>
                        <a:cubicBezTo>
                          <a:pt x="3134171" y="3285093"/>
                          <a:pt x="2922892" y="3226123"/>
                          <a:pt x="2706442" y="3256143"/>
                        </a:cubicBezTo>
                        <a:cubicBezTo>
                          <a:pt x="2460766" y="3280323"/>
                          <a:pt x="2463020" y="3212178"/>
                          <a:pt x="2221223" y="3256143"/>
                        </a:cubicBezTo>
                        <a:cubicBezTo>
                          <a:pt x="1966954" y="3283893"/>
                          <a:pt x="1964816" y="3230076"/>
                          <a:pt x="1893983" y="3256143"/>
                        </a:cubicBezTo>
                        <a:cubicBezTo>
                          <a:pt x="1768298" y="3277321"/>
                          <a:pt x="1525399" y="3195711"/>
                          <a:pt x="1171798" y="3256143"/>
                        </a:cubicBezTo>
                        <a:cubicBezTo>
                          <a:pt x="869171" y="3313617"/>
                          <a:pt x="839561" y="3239608"/>
                          <a:pt x="607591" y="3256143"/>
                        </a:cubicBezTo>
                        <a:cubicBezTo>
                          <a:pt x="124188" y="3197059"/>
                          <a:pt x="-60468" y="3154033"/>
                          <a:pt x="0" y="2851990"/>
                        </a:cubicBezTo>
                        <a:cubicBezTo>
                          <a:pt x="-3821" y="2742413"/>
                          <a:pt x="32033" y="2628120"/>
                          <a:pt x="0" y="2575734"/>
                        </a:cubicBezTo>
                        <a:cubicBezTo>
                          <a:pt x="-55896" y="2540867"/>
                          <a:pt x="16331" y="2401033"/>
                          <a:pt x="0" y="2275000"/>
                        </a:cubicBezTo>
                        <a:cubicBezTo>
                          <a:pt x="-13799" y="2152979"/>
                          <a:pt x="2437" y="2067269"/>
                          <a:pt x="0" y="1949787"/>
                        </a:cubicBezTo>
                        <a:cubicBezTo>
                          <a:pt x="-21996" y="1842722"/>
                          <a:pt x="48247" y="1796120"/>
                          <a:pt x="0" y="1673531"/>
                        </a:cubicBezTo>
                        <a:cubicBezTo>
                          <a:pt x="-21059" y="1555693"/>
                          <a:pt x="19445" y="1446381"/>
                          <a:pt x="0" y="1348318"/>
                        </a:cubicBezTo>
                        <a:cubicBezTo>
                          <a:pt x="-36982" y="1242943"/>
                          <a:pt x="39485" y="1193831"/>
                          <a:pt x="0" y="1047584"/>
                        </a:cubicBezTo>
                        <a:cubicBezTo>
                          <a:pt x="-33435" y="929429"/>
                          <a:pt x="55131" y="858932"/>
                          <a:pt x="0" y="746850"/>
                        </a:cubicBezTo>
                        <a:cubicBezTo>
                          <a:pt x="-56256" y="647682"/>
                          <a:pt x="40162" y="498797"/>
                          <a:pt x="0" y="40415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635BDC7-949F-2797-85AF-76D25BCD7017}"/>
              </a:ext>
            </a:extLst>
          </p:cNvPr>
          <p:cNvSpPr txBox="1"/>
          <p:nvPr/>
        </p:nvSpPr>
        <p:spPr>
          <a:xfrm>
            <a:off x="261618" y="629609"/>
            <a:ext cx="43658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sp>
        <p:nvSpPr>
          <p:cNvPr id="3" name="TextBox 2">
            <a:extLst>
              <a:ext uri="{FF2B5EF4-FFF2-40B4-BE49-F238E27FC236}">
                <a16:creationId xmlns:a16="http://schemas.microsoft.com/office/drawing/2014/main" id="{4DD5D102-B493-9D67-1242-110F00A65461}"/>
              </a:ext>
            </a:extLst>
          </p:cNvPr>
          <p:cNvSpPr txBox="1"/>
          <p:nvPr/>
        </p:nvSpPr>
        <p:spPr>
          <a:xfrm>
            <a:off x="3133724" y="3118323"/>
            <a:ext cx="8715375"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a:t>
            </a:r>
            <a:r>
              <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Đảo hiện lên rực rỡ vào lúc vầng đông bắt đầu tỏa ánh sáng. Sắc xanh nhô lên mịn màng. Chim bay vút lên khoe trăm màu áo đan chéo nhau trong không trung: nâu, trắng, mun, vàng, xám, tím biếc,...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(Võ Văn Trực)</a:t>
            </a:r>
          </a:p>
        </p:txBody>
      </p:sp>
      <p:sp>
        <p:nvSpPr>
          <p:cNvPr id="4" name="Oval 3">
            <a:extLst>
              <a:ext uri="{FF2B5EF4-FFF2-40B4-BE49-F238E27FC236}">
                <a16:creationId xmlns:a16="http://schemas.microsoft.com/office/drawing/2014/main" id="{CB6AF958-E08B-96C9-7E31-41A110A5086B}"/>
              </a:ext>
            </a:extLst>
          </p:cNvPr>
          <p:cNvSpPr/>
          <p:nvPr/>
        </p:nvSpPr>
        <p:spPr>
          <a:xfrm>
            <a:off x="11654254" y="4156965"/>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148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FDB9B92-E796-3206-B527-6A77856DE00D}"/>
              </a:ext>
            </a:extLst>
          </p:cNvPr>
          <p:cNvSpPr txBox="1"/>
          <p:nvPr/>
        </p:nvSpPr>
        <p:spPr>
          <a:xfrm>
            <a:off x="1544489" y="165226"/>
            <a:ext cx="9033163" cy="1055608"/>
          </a:xfrm>
          <a:prstGeom prst="round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2.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Chọn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dấu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hai</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chấm</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hoặc</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dấu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phẩy</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thay</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cho</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ô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vuông</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trong</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đoạn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văn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sao</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em</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chọn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dấu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câu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đó</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endParaRPr kumimoji="0" lang="vi-VN"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9D6FC09-4A1E-E7A8-AFF6-0CD4C9A326FE}"/>
              </a:ext>
            </a:extLst>
          </p:cNvPr>
          <p:cNvSpPr txBox="1"/>
          <p:nvPr/>
        </p:nvSpPr>
        <p:spPr>
          <a:xfrm>
            <a:off x="3076575" y="1695450"/>
            <a:ext cx="8458200" cy="3539430"/>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Mèo Mun có sở thích đặc biệt</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ăn cá. Thế là mèo mẹ mua về cho Mun ít cá tươi</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1 con rô, 2 con diếc,... Mẹ nướng cá lên. Mun vui lắm. Vừa ăn, chú vừa luôn miệng khen: Cá giòn</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thơm và ngọt quá!”. Và chú cũng không quên một việc quen thuộc</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nói lời cảm ơn mẹ. </a:t>
            </a:r>
          </a:p>
          <a:p>
            <a:pPr algn="r"/>
            <a:r>
              <a:rPr lang="vi-VN" sz="3200" dirty="0">
                <a:latin typeface="Calibri" panose="020F0502020204030204" pitchFamily="34" charset="0"/>
                <a:cs typeface="Calibri" panose="020F0502020204030204" pitchFamily="34" charset="0"/>
              </a:rPr>
              <a:t> (Theo Nguyễn Hữu Đạt)</a:t>
            </a:r>
            <a:r>
              <a:rPr lang="en-US" sz="3200" dirty="0">
                <a:latin typeface="Calibri" panose="020F0502020204030204" pitchFamily="34" charset="0"/>
                <a:cs typeface="Calibri" panose="020F0502020204030204" pitchFamily="34" charset="0"/>
              </a:rPr>
              <a:t> </a:t>
            </a:r>
            <a:endParaRPr lang="vi-VN" sz="32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9328439" y="2258672"/>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329E6C-D805-D258-142D-A113A8E0E7F6}"/>
              </a:ext>
            </a:extLst>
          </p:cNvPr>
          <p:cNvSpPr/>
          <p:nvPr/>
        </p:nvSpPr>
        <p:spPr>
          <a:xfrm>
            <a:off x="8832272" y="1802843"/>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79D20-FBB9-735B-A87A-26868B377442}"/>
              </a:ext>
            </a:extLst>
          </p:cNvPr>
          <p:cNvSpPr/>
          <p:nvPr/>
        </p:nvSpPr>
        <p:spPr>
          <a:xfrm>
            <a:off x="5062972" y="4238626"/>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306ED4-AF5B-A02E-0320-0F460AD0EC97}"/>
              </a:ext>
            </a:extLst>
          </p:cNvPr>
          <p:cNvSpPr/>
          <p:nvPr/>
        </p:nvSpPr>
        <p:spPr>
          <a:xfrm>
            <a:off x="9755332" y="328419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FDB9B92-E796-3206-B527-6A77856DE00D}"/>
              </a:ext>
            </a:extLst>
          </p:cNvPr>
          <p:cNvSpPr txBox="1"/>
          <p:nvPr/>
        </p:nvSpPr>
        <p:spPr>
          <a:xfrm>
            <a:off x="1544489" y="165226"/>
            <a:ext cx="9033163" cy="1055608"/>
          </a:xfrm>
          <a:prstGeom prst="round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2.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Chọn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hai</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chấm</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hoặc</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phẩy</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thay</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cho</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ô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vuông</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đoạn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văn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Vì</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sao</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chọn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đó</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9D6FC09-4A1E-E7A8-AFF6-0CD4C9A326FE}"/>
              </a:ext>
            </a:extLst>
          </p:cNvPr>
          <p:cNvSpPr txBox="1"/>
          <p:nvPr/>
        </p:nvSpPr>
        <p:spPr>
          <a:xfrm>
            <a:off x="3076575" y="1695450"/>
            <a:ext cx="845820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Mèo Mun có sở thích đặc biệt</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ăn cá. Thế là mèo mẹ mua về cho Mun ít cá tươi</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con rô, 2 con diếc,... Mẹ nướng cá lên. Mun vui lắm. Vừa ăn, chú vừa luôn miệng khen: Cá giòn</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thơm và ngọt quá!”. Và chú cũng không quên một việc quen thuộc</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nói lời cảm ơn mẹ.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(Theo Nguyễn Hữu Đạt)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9328439" y="2258672"/>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329E6C-D805-D258-142D-A113A8E0E7F6}"/>
              </a:ext>
            </a:extLst>
          </p:cNvPr>
          <p:cNvSpPr/>
          <p:nvPr/>
        </p:nvSpPr>
        <p:spPr>
          <a:xfrm>
            <a:off x="8832272" y="1802843"/>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F79D20-FBB9-735B-A87A-26868B377442}"/>
              </a:ext>
            </a:extLst>
          </p:cNvPr>
          <p:cNvSpPr/>
          <p:nvPr/>
        </p:nvSpPr>
        <p:spPr>
          <a:xfrm>
            <a:off x="5062972" y="4238626"/>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306ED4-AF5B-A02E-0320-0F460AD0EC97}"/>
              </a:ext>
            </a:extLst>
          </p:cNvPr>
          <p:cNvSpPr/>
          <p:nvPr/>
        </p:nvSpPr>
        <p:spPr>
          <a:xfrm>
            <a:off x="9755332" y="328419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787</Words>
  <Application>Microsoft Office PowerPoint</Application>
  <PresentationFormat>Widescreen</PresentationFormat>
  <Paragraphs>65</Paragraphs>
  <Slides>13</Slides>
  <Notes>1</Notes>
  <HiddenSlides>0</HiddenSlides>
  <MMClips>4</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#9Slide02 Noi dung dai</vt:lpstr>
      <vt:lpstr>#9Slide02 Tieu de dai</vt:lpstr>
      <vt:lpstr>Arial</vt:lpstr>
      <vt:lpstr>Calibri</vt:lpstr>
      <vt:lpstr>Calibri Light</vt:lpstr>
      <vt:lpstr>Tahoma</vt:lpstr>
      <vt:lpstr>1_Office Theme</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33</cp:revision>
  <dcterms:created xsi:type="dcterms:W3CDTF">2023-02-02T12:57:04Z</dcterms:created>
  <dcterms:modified xsi:type="dcterms:W3CDTF">2024-04-19T04:39:42Z</dcterms:modified>
</cp:coreProperties>
</file>