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5" r:id="rId3"/>
    <p:sldMasterId id="2147483727" r:id="rId4"/>
  </p:sldMasterIdLst>
  <p:notesMasterIdLst>
    <p:notesMasterId r:id="rId16"/>
  </p:notesMasterIdLst>
  <p:sldIdLst>
    <p:sldId id="3587" r:id="rId5"/>
    <p:sldId id="3399" r:id="rId6"/>
    <p:sldId id="307" r:id="rId7"/>
    <p:sldId id="390" r:id="rId8"/>
    <p:sldId id="275" r:id="rId9"/>
    <p:sldId id="372" r:id="rId10"/>
    <p:sldId id="3391" r:id="rId11"/>
    <p:sldId id="279" r:id="rId12"/>
    <p:sldId id="3397" r:id="rId13"/>
    <p:sldId id="3398" r:id="rId14"/>
    <p:sldId id="30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417AF-50FC-4F25-9A50-2C760B1030AA}"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D0F02-B0E9-4E14-BB86-0CEDEBDE4518}" type="slidenum">
              <a:rPr lang="en-US" smtClean="0"/>
              <a:t>‹#›</a:t>
            </a:fld>
            <a:endParaRPr lang="en-US"/>
          </a:p>
        </p:txBody>
      </p:sp>
    </p:spTree>
    <p:extLst>
      <p:ext uri="{BB962C8B-B14F-4D97-AF65-F5344CB8AC3E}">
        <p14:creationId xmlns:p14="http://schemas.microsoft.com/office/powerpoint/2010/main" val="109930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quả</a:t>
            </a:r>
            <a:r>
              <a:rPr lang="en-US" baseline="0" dirty="0"/>
              <a:t> </a:t>
            </a:r>
            <a:r>
              <a:rPr lang="en-US" baseline="0" dirty="0" err="1"/>
              <a:t>bóng</a:t>
            </a:r>
            <a:r>
              <a:rPr lang="en-US" baseline="0" dirty="0"/>
              <a:t> </a:t>
            </a:r>
            <a:r>
              <a:rPr lang="en-US" baseline="0" dirty="0" err="1"/>
              <a:t>để</a:t>
            </a:r>
            <a:r>
              <a:rPr lang="en-US" baseline="0" dirty="0"/>
              <a:t> </a:t>
            </a:r>
            <a:r>
              <a:rPr lang="en-US" baseline="0" dirty="0" err="1"/>
              <a:t>nhảy</a:t>
            </a:r>
            <a:r>
              <a:rPr lang="en-US" baseline="0" dirty="0"/>
              <a:t> </a:t>
            </a:r>
            <a:r>
              <a:rPr lang="en-US" baseline="0" dirty="0" err="1"/>
              <a:t>đến</a:t>
            </a:r>
            <a:r>
              <a:rPr lang="en-US" baseline="0" dirty="0"/>
              <a:t> </a:t>
            </a:r>
            <a:r>
              <a:rPr lang="en-US" baseline="0" dirty="0" err="1"/>
              <a:t>số</a:t>
            </a:r>
            <a:r>
              <a:rPr lang="en-US" baseline="0" dirty="0"/>
              <a:t> </a:t>
            </a:r>
            <a:r>
              <a:rPr lang="en-US" baseline="0" dirty="0" err="1"/>
              <a:t>tiếp</a:t>
            </a:r>
            <a:r>
              <a:rPr lang="en-US" baseline="0" dirty="0"/>
              <a:t> </a:t>
            </a:r>
            <a:r>
              <a:rPr lang="en-US" baseline="0" dirty="0" err="1"/>
              <a:t>theo</a:t>
            </a:r>
            <a:r>
              <a:rPr lang="en-US" baseline="0" dirty="0"/>
              <a:t>-&gt; </a:t>
            </a:r>
            <a:r>
              <a:rPr lang="en-US" dirty="0" err="1"/>
              <a:t>Kích</a:t>
            </a:r>
            <a:r>
              <a:rPr lang="en-US" baseline="0" dirty="0"/>
              <a:t> </a:t>
            </a:r>
            <a:r>
              <a:rPr lang="en-US" baseline="0" dirty="0" err="1"/>
              <a:t>vào</a:t>
            </a:r>
            <a:r>
              <a:rPr lang="en-US" baseline="0" dirty="0"/>
              <a:t> </a:t>
            </a:r>
            <a:r>
              <a:rPr lang="en-US" baseline="0" dirty="0" err="1"/>
              <a:t>giữa</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ra</a:t>
            </a:r>
            <a:r>
              <a:rPr lang="en-US" baseline="0" dirty="0"/>
              <a:t> </a:t>
            </a:r>
            <a:r>
              <a:rPr lang="en-US" baseline="0" dirty="0" err="1"/>
              <a:t>số</a:t>
            </a:r>
            <a:r>
              <a:rPr lang="en-US" baseline="0" dirty="0"/>
              <a:t> </a:t>
            </a:r>
            <a:r>
              <a:rPr lang="en-US" baseline="0" dirty="0" err="1"/>
              <a:t>còn</a:t>
            </a:r>
            <a:r>
              <a:rPr lang="en-US" baseline="0" dirty="0"/>
              <a:t> </a:t>
            </a:r>
            <a:r>
              <a:rPr lang="en-US" baseline="0" dirty="0" err="1"/>
              <a:t>thiếu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62422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bg>
      <p:bgPr>
        <a:solidFill>
          <a:srgbClr val="ACDFC9"/>
        </a:solidFill>
        <a:effectLst/>
      </p:bgPr>
    </p:bg>
    <p:spTree>
      <p:nvGrpSpPr>
        <p:cNvPr id="1" name=""/>
        <p:cNvGrpSpPr/>
        <p:nvPr/>
      </p:nvGrpSpPr>
      <p:grpSpPr>
        <a:xfrm>
          <a:off x="0" y="0"/>
          <a:ext cx="0" cy="0"/>
          <a:chOff x="0" y="0"/>
          <a:chExt cx="0" cy="0"/>
        </a:xfrm>
      </p:grpSpPr>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spTree>
    <p:extLst>
      <p:ext uri="{BB962C8B-B14F-4D97-AF65-F5344CB8AC3E}">
        <p14:creationId xmlns:p14="http://schemas.microsoft.com/office/powerpoint/2010/main" val="6546556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AC2D2757-A0F7-42AB-863D-B4DA05A17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그림 47">
            <a:extLst>
              <a:ext uri="{FF2B5EF4-FFF2-40B4-BE49-F238E27FC236}">
                <a16:creationId xmlns:a16="http://schemas.microsoft.com/office/drawing/2014/main" id="{A2914B39-C500-4B1B-9CC0-9B108F7AD29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9916045" flipH="1">
            <a:off x="10646353" y="5685884"/>
            <a:ext cx="1521772" cy="1225040"/>
          </a:xfrm>
          <a:prstGeom prst="rect">
            <a:avLst/>
          </a:prstGeom>
        </p:spPr>
      </p:pic>
      <p:pic>
        <p:nvPicPr>
          <p:cNvPr id="51" name="그림 50">
            <a:extLst>
              <a:ext uri="{FF2B5EF4-FFF2-40B4-BE49-F238E27FC236}">
                <a16:creationId xmlns:a16="http://schemas.microsoft.com/office/drawing/2014/main" id="{5215DF28-0FBC-4673-874E-DA4DC8DB349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13896"/>
          <a:stretch/>
        </p:blipFill>
        <p:spPr>
          <a:xfrm>
            <a:off x="303882" y="0"/>
            <a:ext cx="1885745" cy="1199779"/>
          </a:xfrm>
          <a:prstGeom prst="rect">
            <a:avLst/>
          </a:prstGeom>
        </p:spPr>
      </p:pic>
    </p:spTree>
    <p:extLst>
      <p:ext uri="{BB962C8B-B14F-4D97-AF65-F5344CB8AC3E}">
        <p14:creationId xmlns:p14="http://schemas.microsoft.com/office/powerpoint/2010/main" val="29815420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FF8F2"/>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9265DEC-FDCA-4FEA-BD7A-59D5EB396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FA3714DE-9F0E-4871-B5FE-68284FD5724E}"/>
              </a:ext>
            </a:extLst>
          </p:cNvPr>
          <p:cNvSpPr/>
          <p:nvPr userDrawn="1"/>
        </p:nvSpPr>
        <p:spPr>
          <a:xfrm>
            <a:off x="539400" y="540000"/>
            <a:ext cx="11113200" cy="5778000"/>
          </a:xfrm>
          <a:prstGeom prst="rect">
            <a:avLst/>
          </a:prstGeom>
          <a:solidFill>
            <a:schemeClr val="bg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33" name="그림 32">
            <a:extLst>
              <a:ext uri="{FF2B5EF4-FFF2-40B4-BE49-F238E27FC236}">
                <a16:creationId xmlns:a16="http://schemas.microsoft.com/office/drawing/2014/main" id="{4EFAC3EF-DB60-4BAE-B252-D270650FA4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20947" y="154004"/>
            <a:ext cx="1633952" cy="1199778"/>
          </a:xfrm>
          <a:prstGeom prst="rect">
            <a:avLst/>
          </a:prstGeom>
        </p:spPr>
      </p:pic>
      <p:pic>
        <p:nvPicPr>
          <p:cNvPr id="38" name="그림 37">
            <a:extLst>
              <a:ext uri="{FF2B5EF4-FFF2-40B4-BE49-F238E27FC236}">
                <a16:creationId xmlns:a16="http://schemas.microsoft.com/office/drawing/2014/main" id="{6CB7D861-F04C-4013-A1FF-96248D58E5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2893" y="5579917"/>
            <a:ext cx="1656154" cy="1278083"/>
          </a:xfrm>
          <a:prstGeom prst="rect">
            <a:avLst/>
          </a:prstGeom>
        </p:spPr>
      </p:pic>
    </p:spTree>
    <p:extLst>
      <p:ext uri="{BB962C8B-B14F-4D97-AF65-F5344CB8AC3E}">
        <p14:creationId xmlns:p14="http://schemas.microsoft.com/office/powerpoint/2010/main" val="22787068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ACDFC9"/>
        </a:solidFill>
        <a:effectLst/>
      </p:bgPr>
    </p:bg>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DBFC4C8-070A-4880-93FA-BC60766C2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0401DDCB-28FA-4364-9559-D334586B75C1}"/>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1" name="그림 20">
            <a:extLst>
              <a:ext uri="{FF2B5EF4-FFF2-40B4-BE49-F238E27FC236}">
                <a16:creationId xmlns:a16="http://schemas.microsoft.com/office/drawing/2014/main" id="{7E67A5C2-C8DA-4930-845F-BB7556CD272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198773" y="193255"/>
            <a:ext cx="1633952" cy="1199778"/>
          </a:xfrm>
          <a:prstGeom prst="rect">
            <a:avLst/>
          </a:prstGeom>
        </p:spPr>
      </p:pic>
      <p:pic>
        <p:nvPicPr>
          <p:cNvPr id="22" name="그림 21">
            <a:extLst>
              <a:ext uri="{FF2B5EF4-FFF2-40B4-BE49-F238E27FC236}">
                <a16:creationId xmlns:a16="http://schemas.microsoft.com/office/drawing/2014/main" id="{248D997B-07C4-480B-B72C-4B32EA4B421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938372" y="4987430"/>
            <a:ext cx="1054855" cy="1818716"/>
          </a:xfrm>
          <a:prstGeom prst="rect">
            <a:avLst/>
          </a:prstGeom>
        </p:spPr>
      </p:pic>
      <p:pic>
        <p:nvPicPr>
          <p:cNvPr id="26" name="그림 25">
            <a:extLst>
              <a:ext uri="{FF2B5EF4-FFF2-40B4-BE49-F238E27FC236}">
                <a16:creationId xmlns:a16="http://schemas.microsoft.com/office/drawing/2014/main" id="{6473258C-5973-4453-A21A-2F50B45E85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16156" y="49090"/>
            <a:ext cx="1017113" cy="1017113"/>
          </a:xfrm>
          <a:prstGeom prst="rect">
            <a:avLst/>
          </a:prstGeom>
        </p:spPr>
      </p:pic>
      <p:pic>
        <p:nvPicPr>
          <p:cNvPr id="27" name="그림 26">
            <a:extLst>
              <a:ext uri="{FF2B5EF4-FFF2-40B4-BE49-F238E27FC236}">
                <a16:creationId xmlns:a16="http://schemas.microsoft.com/office/drawing/2014/main" id="{CA1B1305-506F-422A-A4B6-0FFAC1AD5D6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8773" y="5783001"/>
            <a:ext cx="1010422" cy="896666"/>
          </a:xfrm>
          <a:prstGeom prst="rect">
            <a:avLst/>
          </a:prstGeom>
        </p:spPr>
      </p:pic>
    </p:spTree>
    <p:extLst>
      <p:ext uri="{BB962C8B-B14F-4D97-AF65-F5344CB8AC3E}">
        <p14:creationId xmlns:p14="http://schemas.microsoft.com/office/powerpoint/2010/main" val="35940996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DA11936E-B00C-4615-BD43-994B718A6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AA2622A8-FDA6-428B-A35A-FDB414375B96}"/>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DE7A261B-3EC8-4707-9D1D-9347DA5F8C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84091" y="5505762"/>
            <a:ext cx="1521772" cy="1225040"/>
          </a:xfrm>
          <a:prstGeom prst="rect">
            <a:avLst/>
          </a:prstGeom>
        </p:spPr>
      </p:pic>
      <p:pic>
        <p:nvPicPr>
          <p:cNvPr id="28" name="그림 27">
            <a:extLst>
              <a:ext uri="{FF2B5EF4-FFF2-40B4-BE49-F238E27FC236}">
                <a16:creationId xmlns:a16="http://schemas.microsoft.com/office/drawing/2014/main" id="{860B76D7-7E06-40CC-B8AE-3F28745F7C1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16635"/>
          <a:stretch/>
        </p:blipFill>
        <p:spPr>
          <a:xfrm>
            <a:off x="10306255" y="0"/>
            <a:ext cx="1885745" cy="1161612"/>
          </a:xfrm>
          <a:prstGeom prst="rect">
            <a:avLst/>
          </a:prstGeom>
        </p:spPr>
      </p:pic>
      <p:pic>
        <p:nvPicPr>
          <p:cNvPr id="38" name="그림 37">
            <a:extLst>
              <a:ext uri="{FF2B5EF4-FFF2-40B4-BE49-F238E27FC236}">
                <a16:creationId xmlns:a16="http://schemas.microsoft.com/office/drawing/2014/main" id="{D009FA01-673B-45EE-86C6-6C67B11A6F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4893" y="5559539"/>
            <a:ext cx="1130869" cy="1117486"/>
          </a:xfrm>
          <a:prstGeom prst="rect">
            <a:avLst/>
          </a:prstGeom>
        </p:spPr>
      </p:pic>
    </p:spTree>
    <p:extLst>
      <p:ext uri="{BB962C8B-B14F-4D97-AF65-F5344CB8AC3E}">
        <p14:creationId xmlns:p14="http://schemas.microsoft.com/office/powerpoint/2010/main" val="38083311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70921D5-BBD4-4EC8-BA48-90BB02B42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FBB406AD-BD3C-4E0A-A978-B12FBF1E00F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FE3AE146-F53E-4619-9447-61DF67378F33}"/>
              </a:ext>
            </a:extLst>
          </p:cNvPr>
          <p:cNvSpPr>
            <a:spLocks noGrp="1"/>
          </p:cNvSpPr>
          <p:nvPr>
            <p:ph type="pic" sz="quarter" idx="11" hasCustomPrompt="1"/>
          </p:nvPr>
        </p:nvSpPr>
        <p:spPr>
          <a:xfrm>
            <a:off x="650240" y="658980"/>
            <a:ext cx="4924480" cy="554004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6" name="그림 25">
            <a:extLst>
              <a:ext uri="{FF2B5EF4-FFF2-40B4-BE49-F238E27FC236}">
                <a16:creationId xmlns:a16="http://schemas.microsoft.com/office/drawing/2014/main" id="{91D2B5A1-2538-4471-8A54-D2065EE270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01552" y="164380"/>
            <a:ext cx="1633952" cy="1199778"/>
          </a:xfrm>
          <a:prstGeom prst="rect">
            <a:avLst/>
          </a:prstGeom>
        </p:spPr>
      </p:pic>
      <p:pic>
        <p:nvPicPr>
          <p:cNvPr id="35" name="그림 34">
            <a:extLst>
              <a:ext uri="{FF2B5EF4-FFF2-40B4-BE49-F238E27FC236}">
                <a16:creationId xmlns:a16="http://schemas.microsoft.com/office/drawing/2014/main" id="{4B7D7AD0-18DD-4406-9534-8B0C16F988E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5980"/>
          <a:stretch/>
        </p:blipFill>
        <p:spPr>
          <a:xfrm>
            <a:off x="10859819" y="4449047"/>
            <a:ext cx="1332181" cy="2408953"/>
          </a:xfrm>
          <a:prstGeom prst="rect">
            <a:avLst/>
          </a:prstGeom>
        </p:spPr>
      </p:pic>
    </p:spTree>
    <p:extLst>
      <p:ext uri="{BB962C8B-B14F-4D97-AF65-F5344CB8AC3E}">
        <p14:creationId xmlns:p14="http://schemas.microsoft.com/office/powerpoint/2010/main" val="8287268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70921D5-BBD4-4EC8-BA48-90BB02B42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FBB406AD-BD3C-4E0A-A978-B12FBF1E00F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FE3AE146-F53E-4619-9447-61DF67378F33}"/>
              </a:ext>
            </a:extLst>
          </p:cNvPr>
          <p:cNvSpPr>
            <a:spLocks noGrp="1"/>
          </p:cNvSpPr>
          <p:nvPr>
            <p:ph type="pic" sz="quarter" idx="11" hasCustomPrompt="1"/>
          </p:nvPr>
        </p:nvSpPr>
        <p:spPr>
          <a:xfrm>
            <a:off x="650240" y="658980"/>
            <a:ext cx="4924480" cy="554004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6" name="그림 25">
            <a:extLst>
              <a:ext uri="{FF2B5EF4-FFF2-40B4-BE49-F238E27FC236}">
                <a16:creationId xmlns:a16="http://schemas.microsoft.com/office/drawing/2014/main" id="{91D2B5A1-2538-4471-8A54-D2065EE270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01552" y="164380"/>
            <a:ext cx="1633952" cy="1199778"/>
          </a:xfrm>
          <a:prstGeom prst="rect">
            <a:avLst/>
          </a:prstGeom>
        </p:spPr>
      </p:pic>
      <p:pic>
        <p:nvPicPr>
          <p:cNvPr id="28" name="그림 27">
            <a:extLst>
              <a:ext uri="{FF2B5EF4-FFF2-40B4-BE49-F238E27FC236}">
                <a16:creationId xmlns:a16="http://schemas.microsoft.com/office/drawing/2014/main" id="{15ED27D9-9DF8-4CC0-A208-BD373A802BF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780291" y="5502316"/>
            <a:ext cx="1885745" cy="1393408"/>
          </a:xfrm>
          <a:prstGeom prst="rect">
            <a:avLst/>
          </a:prstGeom>
        </p:spPr>
      </p:pic>
      <p:pic>
        <p:nvPicPr>
          <p:cNvPr id="35" name="그림 34">
            <a:extLst>
              <a:ext uri="{FF2B5EF4-FFF2-40B4-BE49-F238E27FC236}">
                <a16:creationId xmlns:a16="http://schemas.microsoft.com/office/drawing/2014/main" id="{4B7D7AD0-18DD-4406-9534-8B0C16F988E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980"/>
          <a:stretch/>
        </p:blipFill>
        <p:spPr>
          <a:xfrm>
            <a:off x="10859819" y="4449047"/>
            <a:ext cx="1332181" cy="2408953"/>
          </a:xfrm>
          <a:prstGeom prst="rect">
            <a:avLst/>
          </a:prstGeom>
        </p:spPr>
      </p:pic>
    </p:spTree>
    <p:extLst>
      <p:ext uri="{BB962C8B-B14F-4D97-AF65-F5344CB8AC3E}">
        <p14:creationId xmlns:p14="http://schemas.microsoft.com/office/powerpoint/2010/main" val="6572339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082D2C9-1802-4D3F-94F4-DAFC977CD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직사각형 16">
            <a:extLst>
              <a:ext uri="{FF2B5EF4-FFF2-40B4-BE49-F238E27FC236}">
                <a16:creationId xmlns:a16="http://schemas.microsoft.com/office/drawing/2014/main" id="{05BED15F-85BC-4AB4-A409-B431AB0477ED}"/>
              </a:ext>
            </a:extLst>
          </p:cNvPr>
          <p:cNvSpPr/>
          <p:nvPr userDrawn="1"/>
        </p:nvSpPr>
        <p:spPr>
          <a:xfrm>
            <a:off x="539400" y="540000"/>
            <a:ext cx="11113200" cy="5778000"/>
          </a:xfrm>
          <a:prstGeom prst="rect">
            <a:avLst/>
          </a:prstGeom>
          <a:solidFill>
            <a:srgbClr val="F89058"/>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5988ECE9-B643-4D62-8A94-23033C98AD00}"/>
              </a:ext>
            </a:extLst>
          </p:cNvPr>
          <p:cNvSpPr>
            <a:spLocks noGrp="1"/>
          </p:cNvSpPr>
          <p:nvPr>
            <p:ph type="pic" sz="quarter" idx="12" hasCustomPrompt="1"/>
          </p:nvPr>
        </p:nvSpPr>
        <p:spPr>
          <a:xfrm>
            <a:off x="743905" y="752478"/>
            <a:ext cx="3404344" cy="535309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1B23BCF4-B338-4F69-8018-BB1776D776C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12112"/>
          <a:stretch/>
        </p:blipFill>
        <p:spPr>
          <a:xfrm>
            <a:off x="10854544" y="5493048"/>
            <a:ext cx="1337456" cy="1225040"/>
          </a:xfrm>
          <a:prstGeom prst="rect">
            <a:avLst/>
          </a:prstGeom>
        </p:spPr>
      </p:pic>
      <p:pic>
        <p:nvPicPr>
          <p:cNvPr id="43" name="그림 42">
            <a:extLst>
              <a:ext uri="{FF2B5EF4-FFF2-40B4-BE49-F238E27FC236}">
                <a16:creationId xmlns:a16="http://schemas.microsoft.com/office/drawing/2014/main" id="{260D10C9-CF55-4181-8858-C6A927F39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4566" y="95154"/>
            <a:ext cx="1097412" cy="719340"/>
          </a:xfrm>
          <a:prstGeom prst="rect">
            <a:avLst/>
          </a:prstGeom>
        </p:spPr>
      </p:pic>
    </p:spTree>
    <p:extLst>
      <p:ext uri="{BB962C8B-B14F-4D97-AF65-F5344CB8AC3E}">
        <p14:creationId xmlns:p14="http://schemas.microsoft.com/office/powerpoint/2010/main" val="7549162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BC9DC9"/>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4CFC4C7A-2F4C-4A10-B8AE-5A09AF022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직사각형 18">
            <a:extLst>
              <a:ext uri="{FF2B5EF4-FFF2-40B4-BE49-F238E27FC236}">
                <a16:creationId xmlns:a16="http://schemas.microsoft.com/office/drawing/2014/main" id="{52195968-6919-4635-A2C7-F6EC08B28F12}"/>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84B6CBD0-F16E-4135-B1A1-455A2BCAB25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2853" b="1"/>
          <a:stretch/>
        </p:blipFill>
        <p:spPr>
          <a:xfrm rot="16200000">
            <a:off x="4357564" y="-77413"/>
            <a:ext cx="1054855" cy="1870578"/>
          </a:xfrm>
          <a:prstGeom prst="rect">
            <a:avLst/>
          </a:prstGeom>
        </p:spPr>
      </p:pic>
      <p:pic>
        <p:nvPicPr>
          <p:cNvPr id="27" name="그림 26">
            <a:extLst>
              <a:ext uri="{FF2B5EF4-FFF2-40B4-BE49-F238E27FC236}">
                <a16:creationId xmlns:a16="http://schemas.microsoft.com/office/drawing/2014/main" id="{0B7431A9-FAC4-4C79-A7F0-4D342789925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125338" y="5550808"/>
            <a:ext cx="1885745" cy="1393408"/>
          </a:xfrm>
          <a:prstGeom prst="rect">
            <a:avLst/>
          </a:prstGeom>
        </p:spPr>
      </p:pic>
      <p:pic>
        <p:nvPicPr>
          <p:cNvPr id="42" name="그림 41">
            <a:extLst>
              <a:ext uri="{FF2B5EF4-FFF2-40B4-BE49-F238E27FC236}">
                <a16:creationId xmlns:a16="http://schemas.microsoft.com/office/drawing/2014/main" id="{0D3D998B-2521-4A69-9DE2-E8329E9A322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47840" y="82032"/>
            <a:ext cx="1444160" cy="1844197"/>
          </a:xfrm>
          <a:prstGeom prst="rect">
            <a:avLst/>
          </a:prstGeom>
        </p:spPr>
      </p:pic>
      <p:sp>
        <p:nvSpPr>
          <p:cNvPr id="12" name="그림 개체 틀 4">
            <a:extLst>
              <a:ext uri="{FF2B5EF4-FFF2-40B4-BE49-F238E27FC236}">
                <a16:creationId xmlns:a16="http://schemas.microsoft.com/office/drawing/2014/main" id="{D4856C9C-E561-477D-9EFC-48AFDA3F06AA}"/>
              </a:ext>
            </a:extLst>
          </p:cNvPr>
          <p:cNvSpPr>
            <a:spLocks noGrp="1"/>
          </p:cNvSpPr>
          <p:nvPr>
            <p:ph type="pic" sz="quarter" idx="13" hasCustomPrompt="1"/>
          </p:nvPr>
        </p:nvSpPr>
        <p:spPr>
          <a:xfrm>
            <a:off x="5185196" y="1601107"/>
            <a:ext cx="5867556" cy="365578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95924659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FBAAED0-7D0F-43DC-B9A8-3E8138012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직사각형 10">
            <a:extLst>
              <a:ext uri="{FF2B5EF4-FFF2-40B4-BE49-F238E27FC236}">
                <a16:creationId xmlns:a16="http://schemas.microsoft.com/office/drawing/2014/main" id="{FDB8C226-FEDC-4FF8-97A3-0A7C3BA13EF5}"/>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7" name="그림 개체 틀 4">
            <a:extLst>
              <a:ext uri="{FF2B5EF4-FFF2-40B4-BE49-F238E27FC236}">
                <a16:creationId xmlns:a16="http://schemas.microsoft.com/office/drawing/2014/main" id="{A7DBD622-33F0-44A7-8AD9-6D672389D819}"/>
              </a:ext>
            </a:extLst>
          </p:cNvPr>
          <p:cNvSpPr>
            <a:spLocks noGrp="1"/>
          </p:cNvSpPr>
          <p:nvPr>
            <p:ph type="pic" sz="quarter" idx="11" hasCustomPrompt="1"/>
          </p:nvPr>
        </p:nvSpPr>
        <p:spPr>
          <a:xfrm>
            <a:off x="1346200" y="1549400"/>
            <a:ext cx="3759200" cy="3759200"/>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8" name="그림 17">
            <a:extLst>
              <a:ext uri="{FF2B5EF4-FFF2-40B4-BE49-F238E27FC236}">
                <a16:creationId xmlns:a16="http://schemas.microsoft.com/office/drawing/2014/main" id="{75B1AE3C-AB71-4AE4-B490-0627EDFF5B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826499" y="303459"/>
            <a:ext cx="1521772" cy="1225040"/>
          </a:xfrm>
          <a:prstGeom prst="rect">
            <a:avLst/>
          </a:prstGeom>
        </p:spPr>
      </p:pic>
      <p:pic>
        <p:nvPicPr>
          <p:cNvPr id="19" name="그림 18">
            <a:extLst>
              <a:ext uri="{FF2B5EF4-FFF2-40B4-BE49-F238E27FC236}">
                <a16:creationId xmlns:a16="http://schemas.microsoft.com/office/drawing/2014/main" id="{F14DF3E9-CAA8-43B3-97E2-673BEB50B3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498960" y="202880"/>
            <a:ext cx="1633952" cy="1199778"/>
          </a:xfrm>
          <a:prstGeom prst="rect">
            <a:avLst/>
          </a:prstGeom>
        </p:spPr>
      </p:pic>
      <p:pic>
        <p:nvPicPr>
          <p:cNvPr id="21" name="그림 20">
            <a:extLst>
              <a:ext uri="{FF2B5EF4-FFF2-40B4-BE49-F238E27FC236}">
                <a16:creationId xmlns:a16="http://schemas.microsoft.com/office/drawing/2014/main" id="{8A3F58AB-AC0D-44EF-BFC7-CB9C19EBFD9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3882" y="5429292"/>
            <a:ext cx="1885745" cy="1393408"/>
          </a:xfrm>
          <a:prstGeom prst="rect">
            <a:avLst/>
          </a:prstGeom>
        </p:spPr>
      </p:pic>
      <p:pic>
        <p:nvPicPr>
          <p:cNvPr id="44" name="그림 43">
            <a:extLst>
              <a:ext uri="{FF2B5EF4-FFF2-40B4-BE49-F238E27FC236}">
                <a16:creationId xmlns:a16="http://schemas.microsoft.com/office/drawing/2014/main" id="{2B03B70C-7E26-4E0B-80F6-9CC861A415C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6882" y="5039392"/>
            <a:ext cx="1656154" cy="1278083"/>
          </a:xfrm>
          <a:prstGeom prst="rect">
            <a:avLst/>
          </a:prstGeom>
        </p:spPr>
      </p:pic>
    </p:spTree>
    <p:extLst>
      <p:ext uri="{BB962C8B-B14F-4D97-AF65-F5344CB8AC3E}">
        <p14:creationId xmlns:p14="http://schemas.microsoft.com/office/powerpoint/2010/main" val="14820634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CD51"/>
        </a:solidFill>
        <a:effectLst/>
      </p:bgPr>
    </p:bg>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5FDC7BD1-2D3C-46F0-802A-ABD54ABD76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6836AAA7-8F97-4891-A2F9-8791969D1A59}"/>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0" name="그림 개체 틀 4">
            <a:extLst>
              <a:ext uri="{FF2B5EF4-FFF2-40B4-BE49-F238E27FC236}">
                <a16:creationId xmlns:a16="http://schemas.microsoft.com/office/drawing/2014/main" id="{A26BFA7B-B016-427F-8101-17BAC52A60B2}"/>
              </a:ext>
            </a:extLst>
          </p:cNvPr>
          <p:cNvSpPr>
            <a:spLocks noGrp="1"/>
          </p:cNvSpPr>
          <p:nvPr>
            <p:ph type="pic" sz="quarter" idx="11" hasCustomPrompt="1"/>
          </p:nvPr>
        </p:nvSpPr>
        <p:spPr>
          <a:xfrm>
            <a:off x="5032829" y="861827"/>
            <a:ext cx="3037114" cy="303711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2665D21F-5D84-498A-907E-FB96A6D2B51F}"/>
              </a:ext>
            </a:extLst>
          </p:cNvPr>
          <p:cNvSpPr>
            <a:spLocks noGrp="1"/>
          </p:cNvSpPr>
          <p:nvPr>
            <p:ph type="pic" sz="quarter" idx="13" hasCustomPrompt="1"/>
          </p:nvPr>
        </p:nvSpPr>
        <p:spPr>
          <a:xfrm>
            <a:off x="5032829" y="4103896"/>
            <a:ext cx="3037114" cy="1892277"/>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B579275F-C0FC-45EA-8A51-E757DCA17BBB}"/>
              </a:ext>
            </a:extLst>
          </p:cNvPr>
          <p:cNvSpPr>
            <a:spLocks noGrp="1"/>
          </p:cNvSpPr>
          <p:nvPr>
            <p:ph type="pic" sz="quarter" idx="14" hasCustomPrompt="1"/>
          </p:nvPr>
        </p:nvSpPr>
        <p:spPr>
          <a:xfrm>
            <a:off x="8275143" y="861827"/>
            <a:ext cx="3037114" cy="513434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1" name="그림 20">
            <a:extLst>
              <a:ext uri="{FF2B5EF4-FFF2-40B4-BE49-F238E27FC236}">
                <a16:creationId xmlns:a16="http://schemas.microsoft.com/office/drawing/2014/main" id="{7045BB03-DA0B-4227-8D39-36C76ECDE1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102" y="4829173"/>
            <a:ext cx="1054855" cy="1818716"/>
          </a:xfrm>
          <a:prstGeom prst="rect">
            <a:avLst/>
          </a:prstGeom>
        </p:spPr>
      </p:pic>
      <p:pic>
        <p:nvPicPr>
          <p:cNvPr id="22" name="그림 21">
            <a:extLst>
              <a:ext uri="{FF2B5EF4-FFF2-40B4-BE49-F238E27FC236}">
                <a16:creationId xmlns:a16="http://schemas.microsoft.com/office/drawing/2014/main" id="{891E9843-4A9E-4D6C-A723-535BA944086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14779"/>
          <a:stretch/>
        </p:blipFill>
        <p:spPr>
          <a:xfrm>
            <a:off x="10162717" y="0"/>
            <a:ext cx="1885745" cy="1187484"/>
          </a:xfrm>
          <a:prstGeom prst="rect">
            <a:avLst/>
          </a:prstGeom>
        </p:spPr>
      </p:pic>
      <p:pic>
        <p:nvPicPr>
          <p:cNvPr id="23" name="그림 22">
            <a:extLst>
              <a:ext uri="{FF2B5EF4-FFF2-40B4-BE49-F238E27FC236}">
                <a16:creationId xmlns:a16="http://schemas.microsoft.com/office/drawing/2014/main" id="{74A82DC4-043F-4A6D-B64D-9882236FBE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20326" y="261881"/>
            <a:ext cx="896666" cy="481790"/>
          </a:xfrm>
          <a:prstGeom prst="rect">
            <a:avLst/>
          </a:prstGeom>
        </p:spPr>
      </p:pic>
      <p:pic>
        <p:nvPicPr>
          <p:cNvPr id="26" name="그림 25">
            <a:extLst>
              <a:ext uri="{FF2B5EF4-FFF2-40B4-BE49-F238E27FC236}">
                <a16:creationId xmlns:a16="http://schemas.microsoft.com/office/drawing/2014/main" id="{2EB7411B-A0CD-48C2-A90A-4D6D91319B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5606" y="5080578"/>
            <a:ext cx="1017113" cy="1017113"/>
          </a:xfrm>
          <a:prstGeom prst="rect">
            <a:avLst/>
          </a:prstGeom>
        </p:spPr>
      </p:pic>
    </p:spTree>
    <p:extLst>
      <p:ext uri="{BB962C8B-B14F-4D97-AF65-F5344CB8AC3E}">
        <p14:creationId xmlns:p14="http://schemas.microsoft.com/office/powerpoint/2010/main" val="30957375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PPTMON title">
    <p:bg>
      <p:bgPr>
        <a:solidFill>
          <a:srgbClr val="ACDFC9"/>
        </a:solidFill>
        <a:effectLst/>
      </p:bgPr>
    </p:bg>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spTree>
    <p:extLst>
      <p:ext uri="{BB962C8B-B14F-4D97-AF65-F5344CB8AC3E}">
        <p14:creationId xmlns:p14="http://schemas.microsoft.com/office/powerpoint/2010/main" val="24260910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61CFB29-4BFF-418A-ABAB-94F4C3DEF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187B6FC2-9B9F-46F9-9A73-C04751A96E94}"/>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A2358125-AFC4-40CE-9681-89D1586D554F}"/>
              </a:ext>
            </a:extLst>
          </p:cNvPr>
          <p:cNvSpPr>
            <a:spLocks noGrp="1"/>
          </p:cNvSpPr>
          <p:nvPr>
            <p:ph type="pic" sz="quarter" idx="11" hasCustomPrompt="1"/>
          </p:nvPr>
        </p:nvSpPr>
        <p:spPr>
          <a:xfrm>
            <a:off x="698502" y="698501"/>
            <a:ext cx="10794996" cy="293550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F89B670C-51F6-4988-8103-CB21DFC45C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32612" y="5546979"/>
            <a:ext cx="1521772" cy="1225040"/>
          </a:xfrm>
          <a:prstGeom prst="rect">
            <a:avLst/>
          </a:prstGeom>
        </p:spPr>
      </p:pic>
      <p:pic>
        <p:nvPicPr>
          <p:cNvPr id="20" name="그림 19">
            <a:extLst>
              <a:ext uri="{FF2B5EF4-FFF2-40B4-BE49-F238E27FC236}">
                <a16:creationId xmlns:a16="http://schemas.microsoft.com/office/drawing/2014/main" id="{05441A7B-5FCB-48D2-92A0-883E56C728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0800000">
            <a:off x="131396" y="5458274"/>
            <a:ext cx="1633952" cy="1199778"/>
          </a:xfrm>
          <a:prstGeom prst="rect">
            <a:avLst/>
          </a:prstGeom>
        </p:spPr>
      </p:pic>
      <p:pic>
        <p:nvPicPr>
          <p:cNvPr id="25" name="그림 24">
            <a:extLst>
              <a:ext uri="{FF2B5EF4-FFF2-40B4-BE49-F238E27FC236}">
                <a16:creationId xmlns:a16="http://schemas.microsoft.com/office/drawing/2014/main" id="{BB310143-707E-462D-975E-43CC0F43842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9669" y="5630574"/>
            <a:ext cx="1067299" cy="970273"/>
          </a:xfrm>
          <a:prstGeom prst="rect">
            <a:avLst/>
          </a:prstGeom>
        </p:spPr>
      </p:pic>
      <p:pic>
        <p:nvPicPr>
          <p:cNvPr id="33" name="그림 32">
            <a:extLst>
              <a:ext uri="{FF2B5EF4-FFF2-40B4-BE49-F238E27FC236}">
                <a16:creationId xmlns:a16="http://schemas.microsoft.com/office/drawing/2014/main" id="{8E915B3B-02F4-4441-8444-C7F9CC6AAC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02876" y="5341055"/>
            <a:ext cx="1130869" cy="1117486"/>
          </a:xfrm>
          <a:prstGeom prst="rect">
            <a:avLst/>
          </a:prstGeom>
        </p:spPr>
      </p:pic>
    </p:spTree>
    <p:extLst>
      <p:ext uri="{BB962C8B-B14F-4D97-AF65-F5344CB8AC3E}">
        <p14:creationId xmlns:p14="http://schemas.microsoft.com/office/powerpoint/2010/main" val="9589110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36D0193-728F-4EF1-BEC1-57F6C1BDB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직사각형 11">
            <a:extLst>
              <a:ext uri="{FF2B5EF4-FFF2-40B4-BE49-F238E27FC236}">
                <a16:creationId xmlns:a16="http://schemas.microsoft.com/office/drawing/2014/main" id="{58036D0A-D753-4A2F-B962-2D8F812EE26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5" name="그림 14">
            <a:extLst>
              <a:ext uri="{FF2B5EF4-FFF2-40B4-BE49-F238E27FC236}">
                <a16:creationId xmlns:a16="http://schemas.microsoft.com/office/drawing/2014/main" id="{64DDB0C8-EA1A-4C49-881B-EE0AEF52CD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0005" y="3805877"/>
            <a:ext cx="1770231" cy="3052123"/>
          </a:xfrm>
          <a:prstGeom prst="rect">
            <a:avLst/>
          </a:prstGeom>
        </p:spPr>
      </p:pic>
      <p:pic>
        <p:nvPicPr>
          <p:cNvPr id="16" name="그림 15">
            <a:extLst>
              <a:ext uri="{FF2B5EF4-FFF2-40B4-BE49-F238E27FC236}">
                <a16:creationId xmlns:a16="http://schemas.microsoft.com/office/drawing/2014/main" id="{8C5384F3-5C4B-452F-81DD-CAC53C6E7E9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121764" y="137739"/>
            <a:ext cx="3080438" cy="2276186"/>
          </a:xfrm>
          <a:prstGeom prst="rect">
            <a:avLst/>
          </a:prstGeom>
        </p:spPr>
      </p:pic>
      <p:sp>
        <p:nvSpPr>
          <p:cNvPr id="8" name="그림 개체 틀 11">
            <a:extLst>
              <a:ext uri="{FF2B5EF4-FFF2-40B4-BE49-F238E27FC236}">
                <a16:creationId xmlns:a16="http://schemas.microsoft.com/office/drawing/2014/main" id="{37F182C0-99E2-44EB-BC1E-89ACB9040C96}"/>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7667290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ACDFC9"/>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165C8B8-E98E-4183-8B2B-EADBB6ECE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직사각형 12">
            <a:extLst>
              <a:ext uri="{FF2B5EF4-FFF2-40B4-BE49-F238E27FC236}">
                <a16:creationId xmlns:a16="http://schemas.microsoft.com/office/drawing/2014/main" id="{B2F57D06-2FB5-4585-89C9-61BB97A78E1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4" name="그림 13">
            <a:extLst>
              <a:ext uri="{FF2B5EF4-FFF2-40B4-BE49-F238E27FC236}">
                <a16:creationId xmlns:a16="http://schemas.microsoft.com/office/drawing/2014/main" id="{E80D4EA5-DB65-4B80-9529-A5DB5117959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85533" y="-107662"/>
            <a:ext cx="2420933" cy="1948873"/>
          </a:xfrm>
          <a:prstGeom prst="rect">
            <a:avLst/>
          </a:prstGeom>
        </p:spPr>
      </p:pic>
      <p:pic>
        <p:nvPicPr>
          <p:cNvPr id="15" name="그림 14">
            <a:extLst>
              <a:ext uri="{FF2B5EF4-FFF2-40B4-BE49-F238E27FC236}">
                <a16:creationId xmlns:a16="http://schemas.microsoft.com/office/drawing/2014/main" id="{3F2055BC-2F1F-4B5A-8464-5529F61692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flipV="1">
            <a:off x="243899" y="5169341"/>
            <a:ext cx="1979175" cy="1453268"/>
          </a:xfrm>
          <a:prstGeom prst="rect">
            <a:avLst/>
          </a:prstGeom>
        </p:spPr>
      </p:pic>
      <p:sp>
        <p:nvSpPr>
          <p:cNvPr id="9" name="그림 개체 틀 5">
            <a:extLst>
              <a:ext uri="{FF2B5EF4-FFF2-40B4-BE49-F238E27FC236}">
                <a16:creationId xmlns:a16="http://schemas.microsoft.com/office/drawing/2014/main" id="{0876B7A2-7A7C-4B06-A7A5-D9EC8D9FCD0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23496FED-CADE-4004-BB75-0E04F401A5B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099734" y="5026739"/>
            <a:ext cx="1645220" cy="1563878"/>
          </a:xfrm>
          <a:prstGeom prst="rect">
            <a:avLst/>
          </a:prstGeom>
        </p:spPr>
      </p:pic>
    </p:spTree>
    <p:extLst>
      <p:ext uri="{BB962C8B-B14F-4D97-AF65-F5344CB8AC3E}">
        <p14:creationId xmlns:p14="http://schemas.microsoft.com/office/powerpoint/2010/main" val="33002842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CD51"/>
        </a:solidFill>
        <a:effectLst/>
      </p:bgPr>
    </p:bg>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E28C46D4-0473-4800-A235-9560AB118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직사각형 9">
            <a:extLst>
              <a:ext uri="{FF2B5EF4-FFF2-40B4-BE49-F238E27FC236}">
                <a16:creationId xmlns:a16="http://schemas.microsoft.com/office/drawing/2014/main" id="{6517BE16-878E-4D94-BE9D-3023A1F9A923}"/>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3" name="그림 12">
            <a:extLst>
              <a:ext uri="{FF2B5EF4-FFF2-40B4-BE49-F238E27FC236}">
                <a16:creationId xmlns:a16="http://schemas.microsoft.com/office/drawing/2014/main" id="{554B99C7-E377-406D-B445-C80EC7F73B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29525" y="100803"/>
            <a:ext cx="1979175" cy="1453268"/>
          </a:xfrm>
          <a:prstGeom prst="rect">
            <a:avLst/>
          </a:prstGeom>
        </p:spPr>
      </p:pic>
      <p:pic>
        <p:nvPicPr>
          <p:cNvPr id="16" name="그림 15">
            <a:extLst>
              <a:ext uri="{FF2B5EF4-FFF2-40B4-BE49-F238E27FC236}">
                <a16:creationId xmlns:a16="http://schemas.microsoft.com/office/drawing/2014/main" id="{B3722915-78EF-4F89-8F30-6565F1D219E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b="11862"/>
          <a:stretch/>
        </p:blipFill>
        <p:spPr>
          <a:xfrm>
            <a:off x="4637616" y="4751011"/>
            <a:ext cx="3080438" cy="2006186"/>
          </a:xfrm>
          <a:prstGeom prst="rect">
            <a:avLst/>
          </a:prstGeom>
        </p:spPr>
      </p:pic>
      <p:sp>
        <p:nvSpPr>
          <p:cNvPr id="8" name="그림 개체 틀 8">
            <a:extLst>
              <a:ext uri="{FF2B5EF4-FFF2-40B4-BE49-F238E27FC236}">
                <a16:creationId xmlns:a16="http://schemas.microsoft.com/office/drawing/2014/main" id="{6C2E42EE-D105-41B7-A0AE-01AD1ECE2219}"/>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9" name="그림 28">
            <a:extLst>
              <a:ext uri="{FF2B5EF4-FFF2-40B4-BE49-F238E27FC236}">
                <a16:creationId xmlns:a16="http://schemas.microsoft.com/office/drawing/2014/main" id="{8E783B00-B114-4BEB-BF4D-40A2EDE961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6020" y="4149964"/>
            <a:ext cx="1886410" cy="2408953"/>
          </a:xfrm>
          <a:prstGeom prst="rect">
            <a:avLst/>
          </a:prstGeom>
        </p:spPr>
      </p:pic>
    </p:spTree>
    <p:extLst>
      <p:ext uri="{BB962C8B-B14F-4D97-AF65-F5344CB8AC3E}">
        <p14:creationId xmlns:p14="http://schemas.microsoft.com/office/powerpoint/2010/main" val="19159403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02640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765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16/04/2024</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012761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4"/>
        <p:cNvGrpSpPr/>
        <p:nvPr/>
      </p:nvGrpSpPr>
      <p:grpSpPr>
        <a:xfrm>
          <a:off x="0" y="0"/>
          <a:ext cx="0" cy="0"/>
          <a:chOff x="0" y="0"/>
          <a:chExt cx="0" cy="0"/>
        </a:xfrm>
      </p:grpSpPr>
    </p:spTree>
    <p:extLst>
      <p:ext uri="{BB962C8B-B14F-4D97-AF65-F5344CB8AC3E}">
        <p14:creationId xmlns:p14="http://schemas.microsoft.com/office/powerpoint/2010/main" val="1099241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986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41662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7221368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188409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1999005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331877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385328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1552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184182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868678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352543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16/04/2024</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926985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16/04/2024</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295644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PPTMON titl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spTree>
    <p:extLst>
      <p:ext uri="{BB962C8B-B14F-4D97-AF65-F5344CB8AC3E}">
        <p14:creationId xmlns:p14="http://schemas.microsoft.com/office/powerpoint/2010/main" val="14881918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54485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830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79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3703944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3989240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2135383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3658564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59161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2682678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24370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titl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BD032D4-D06F-476A-BA52-F60B2FD2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직사각형 14">
            <a:extLst>
              <a:ext uri="{FF2B5EF4-FFF2-40B4-BE49-F238E27FC236}">
                <a16:creationId xmlns:a16="http://schemas.microsoft.com/office/drawing/2014/main" id="{6212E781-E7CD-47B2-9C44-FAB276FDBB71}"/>
              </a:ext>
            </a:extLst>
          </p:cNvPr>
          <p:cNvSpPr/>
          <p:nvPr userDrawn="1"/>
        </p:nvSpPr>
        <p:spPr>
          <a:xfrm>
            <a:off x="2702471" y="1525604"/>
            <a:ext cx="6787058" cy="3806792"/>
          </a:xfrm>
          <a:prstGeom prst="rect">
            <a:avLst/>
          </a:prstGeom>
          <a:solidFill>
            <a:srgbClr val="ACDFC9"/>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8" name="그림 17">
            <a:extLst>
              <a:ext uri="{FF2B5EF4-FFF2-40B4-BE49-F238E27FC236}">
                <a16:creationId xmlns:a16="http://schemas.microsoft.com/office/drawing/2014/main" id="{959E8B78-3437-4428-8921-3C811CEF84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8764"/>
          <a:stretch/>
        </p:blipFill>
        <p:spPr>
          <a:xfrm>
            <a:off x="9983249" y="848816"/>
            <a:ext cx="2208752" cy="1948873"/>
          </a:xfrm>
          <a:prstGeom prst="rect">
            <a:avLst/>
          </a:prstGeom>
        </p:spPr>
      </p:pic>
      <p:pic>
        <p:nvPicPr>
          <p:cNvPr id="27" name="그림 26">
            <a:extLst>
              <a:ext uri="{FF2B5EF4-FFF2-40B4-BE49-F238E27FC236}">
                <a16:creationId xmlns:a16="http://schemas.microsoft.com/office/drawing/2014/main" id="{5F061E45-2D40-447D-B775-784903F158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167" y="3679247"/>
            <a:ext cx="1770231" cy="3052123"/>
          </a:xfrm>
          <a:prstGeom prst="rect">
            <a:avLst/>
          </a:prstGeom>
        </p:spPr>
      </p:pic>
      <p:pic>
        <p:nvPicPr>
          <p:cNvPr id="28" name="그림 27">
            <a:extLst>
              <a:ext uri="{FF2B5EF4-FFF2-40B4-BE49-F238E27FC236}">
                <a16:creationId xmlns:a16="http://schemas.microsoft.com/office/drawing/2014/main" id="{D1A681D4-257F-4CB1-9F56-573EFA92F93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1565" b="12569"/>
          <a:stretch/>
        </p:blipFill>
        <p:spPr>
          <a:xfrm>
            <a:off x="9159776" y="4867913"/>
            <a:ext cx="3032224" cy="1990087"/>
          </a:xfrm>
          <a:prstGeom prst="rect">
            <a:avLst/>
          </a:prstGeom>
        </p:spPr>
      </p:pic>
      <p:pic>
        <p:nvPicPr>
          <p:cNvPr id="33" name="그림 32">
            <a:extLst>
              <a:ext uri="{FF2B5EF4-FFF2-40B4-BE49-F238E27FC236}">
                <a16:creationId xmlns:a16="http://schemas.microsoft.com/office/drawing/2014/main" id="{7057B8B5-EE35-4808-8D2F-C1A4922F76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488" y="5317592"/>
            <a:ext cx="1363453" cy="1239503"/>
          </a:xfrm>
          <a:prstGeom prst="rect">
            <a:avLst/>
          </a:prstGeom>
        </p:spPr>
      </p:pic>
      <p:pic>
        <p:nvPicPr>
          <p:cNvPr id="34" name="그림 33">
            <a:extLst>
              <a:ext uri="{FF2B5EF4-FFF2-40B4-BE49-F238E27FC236}">
                <a16:creationId xmlns:a16="http://schemas.microsoft.com/office/drawing/2014/main" id="{E3643D3A-318A-42E7-9D29-CB54A75EF3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0726" y="466747"/>
            <a:ext cx="2115703" cy="1632724"/>
          </a:xfrm>
          <a:prstGeom prst="rect">
            <a:avLst/>
          </a:prstGeom>
        </p:spPr>
      </p:pic>
      <p:pic>
        <p:nvPicPr>
          <p:cNvPr id="38" name="그림 37">
            <a:extLst>
              <a:ext uri="{FF2B5EF4-FFF2-40B4-BE49-F238E27FC236}">
                <a16:creationId xmlns:a16="http://schemas.microsoft.com/office/drawing/2014/main" id="{FAA55A9A-88D6-4B50-B0E8-9B8E36DAB6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2123" y="4015356"/>
            <a:ext cx="2325378" cy="2251132"/>
          </a:xfrm>
          <a:prstGeom prst="rect">
            <a:avLst/>
          </a:prstGeom>
        </p:spPr>
      </p:pic>
      <p:pic>
        <p:nvPicPr>
          <p:cNvPr id="46" name="그림 45">
            <a:extLst>
              <a:ext uri="{FF2B5EF4-FFF2-40B4-BE49-F238E27FC236}">
                <a16:creationId xmlns:a16="http://schemas.microsoft.com/office/drawing/2014/main" id="{15A0D484-2F57-48EC-AF6D-69B339D75BE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8326" y="554410"/>
            <a:ext cx="1979175" cy="1453268"/>
          </a:xfrm>
          <a:prstGeom prst="rect">
            <a:avLst/>
          </a:prstGeom>
        </p:spPr>
      </p:pic>
    </p:spTree>
    <p:extLst>
      <p:ext uri="{BB962C8B-B14F-4D97-AF65-F5344CB8AC3E}">
        <p14:creationId xmlns:p14="http://schemas.microsoft.com/office/powerpoint/2010/main" val="18858484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3563399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338526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0621-D625-D6B3-18B3-B6E8EBE72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B1B863-0BDD-9B84-8D71-E5794B08E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0F52F-60A6-F956-A4B5-7D9EA5C3C629}"/>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CAF2B65A-27A2-DEEC-8707-7BBB07A8C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B996E-E702-C2E0-9C94-7359D7824C94}"/>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439881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9905-4BAF-130B-EC5D-B59F7A2DC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94F54-4612-26A9-7043-E74CF3888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B96B-8B85-AF40-CB3F-DF759EE08987}"/>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BF0520F3-262F-58F5-3A3E-75E4B3355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1B505-59FE-E365-DF95-CBFD398259B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454852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D908-9476-4AFF-6AB8-FA0D46092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3CAB5-32FA-772F-985E-9090155FE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E6B43-A0FD-76F0-4648-1B4345CE082F}"/>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389E270F-C1CD-AB33-EC7A-3117D8EFE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86EED-3B33-E25C-66B8-587F525AE59B}"/>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445278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7D00-9BDB-95FF-F9BD-11288160B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A3304-6DDF-0D1B-73C4-3CD78A76DA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78A8EF-7EE4-61E0-AC19-FCD37DFDD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7E6AE3-4AEE-C728-6467-F1E62115EB80}"/>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6" name="Footer Placeholder 5">
            <a:extLst>
              <a:ext uri="{FF2B5EF4-FFF2-40B4-BE49-F238E27FC236}">
                <a16:creationId xmlns:a16="http://schemas.microsoft.com/office/drawing/2014/main" id="{95880313-4AB1-E0A2-9AA1-81CFB6A2A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D8E6A-D07A-1480-7284-9B63F415696A}"/>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988971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9293-E4FE-948A-14A7-DCD8192DE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13BA7-FB57-7125-0B67-4A0819894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16F89-36BF-E64A-31B7-A8F65B368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08C05-C8EF-3959-44FA-C1E24C978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76864-BD4B-73C7-70AB-1EF06B0E47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38EBD-F4CB-7CB6-E340-A19E7E1D9587}"/>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8" name="Footer Placeholder 7">
            <a:extLst>
              <a:ext uri="{FF2B5EF4-FFF2-40B4-BE49-F238E27FC236}">
                <a16:creationId xmlns:a16="http://schemas.microsoft.com/office/drawing/2014/main" id="{E42FAD6C-316F-4902-BFE1-26792BCD52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84D96A-DAB4-FA28-CAE1-063CB536217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417085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F8D4-E375-DC9A-2892-DA3FF4B4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D748E-D647-9902-CF17-804C8E34690B}"/>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4" name="Footer Placeholder 3">
            <a:extLst>
              <a:ext uri="{FF2B5EF4-FFF2-40B4-BE49-F238E27FC236}">
                <a16:creationId xmlns:a16="http://schemas.microsoft.com/office/drawing/2014/main" id="{50A656D8-677B-E12E-AB8C-9E2B33391D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5F90F-1F3C-DD8B-9293-DB3322CA117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376658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21785-4BF9-78F7-55B8-3F1BF0956DC9}"/>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3" name="Footer Placeholder 2">
            <a:extLst>
              <a:ext uri="{FF2B5EF4-FFF2-40B4-BE49-F238E27FC236}">
                <a16:creationId xmlns:a16="http://schemas.microsoft.com/office/drawing/2014/main" id="{2882BB21-0AA4-DA39-AAFA-30C9C10DB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DD8BE-9E8B-C9EF-CE74-400EB1F58CB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488587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CB3D-8C45-385B-0619-19986FBC5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C9192-0FFD-9E1B-899E-04B405761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3E46C0-2514-B7F1-2DF3-64DD6A4C4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77140-9458-FC24-5BDE-0C74F794B492}"/>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6" name="Footer Placeholder 5">
            <a:extLst>
              <a:ext uri="{FF2B5EF4-FFF2-40B4-BE49-F238E27FC236}">
                <a16:creationId xmlns:a16="http://schemas.microsoft.com/office/drawing/2014/main" id="{A2E66092-DE86-FB6F-7DA9-FE1967B9A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4D546-277D-613D-B774-DB63496D6368}"/>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04951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spTree>
    <p:extLst>
      <p:ext uri="{BB962C8B-B14F-4D97-AF65-F5344CB8AC3E}">
        <p14:creationId xmlns:p14="http://schemas.microsoft.com/office/powerpoint/2010/main" val="1825489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A74B-EF34-8A8D-77E1-AD0CE12BF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752875-C639-5DBA-9CC2-13BF57895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D3199-20C1-F940-AD04-B66483B79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6EBF3-1A37-CC21-EB55-BDB5B67C0C15}"/>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6" name="Footer Placeholder 5">
            <a:extLst>
              <a:ext uri="{FF2B5EF4-FFF2-40B4-BE49-F238E27FC236}">
                <a16:creationId xmlns:a16="http://schemas.microsoft.com/office/drawing/2014/main" id="{D5987A7A-7AD6-9F4B-82DB-6FB142D2D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9D76D-3C0B-0FF5-F10E-D3035E7C461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401549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2B6-1D80-64A2-B938-50B03ABD12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6AA99E-9C51-A191-CBC6-C6BDAE1B0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83F6-C91D-B9AE-613B-B93677E02F4C}"/>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9A4DB1E6-1CC0-6C05-E701-63B1A9E63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42BC7-8C52-CBA9-EF27-D54F605EE32F}"/>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092305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AB6E1-A297-5B23-BE2F-19425A460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67168A-55C0-8330-A342-3F1602EF1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6E4C7-2848-A6C7-1857-34257D486AE7}"/>
              </a:ext>
            </a:extLst>
          </p:cNvPr>
          <p:cNvSpPr>
            <a:spLocks noGrp="1"/>
          </p:cNvSpPr>
          <p:nvPr>
            <p:ph type="dt" sz="half" idx="10"/>
          </p:nvPr>
        </p:nvSpPr>
        <p:spPr/>
        <p:txBody>
          <a:body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795D666B-F2C8-9583-F30A-6DC75D5A1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B132D-E536-7698-1963-B4FC103F8F1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572723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00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52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id="{19738448-96B8-E661-6837-987363629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6210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FFCD51"/>
        </a:solidFill>
        <a:effectLst/>
      </p:bgPr>
    </p:bg>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spTree>
    <p:extLst>
      <p:ext uri="{BB962C8B-B14F-4D97-AF65-F5344CB8AC3E}">
        <p14:creationId xmlns:p14="http://schemas.microsoft.com/office/powerpoint/2010/main" val="211402098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BC9DC9"/>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C45569A2-2AA3-4734-A8A7-304A304B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직사각형 40">
            <a:extLst>
              <a:ext uri="{FF2B5EF4-FFF2-40B4-BE49-F238E27FC236}">
                <a16:creationId xmlns:a16="http://schemas.microsoft.com/office/drawing/2014/main" id="{17B54B5E-1597-4EF1-8CAC-51CF37DB407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54" name="그림 53">
            <a:extLst>
              <a:ext uri="{FF2B5EF4-FFF2-40B4-BE49-F238E27FC236}">
                <a16:creationId xmlns:a16="http://schemas.microsoft.com/office/drawing/2014/main" id="{F223A6BA-033D-481C-A4E0-E61D7BC36B4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46427" y="124775"/>
            <a:ext cx="1054855" cy="1818716"/>
          </a:xfrm>
          <a:prstGeom prst="rect">
            <a:avLst/>
          </a:prstGeom>
        </p:spPr>
      </p:pic>
      <p:pic>
        <p:nvPicPr>
          <p:cNvPr id="55" name="그림 54">
            <a:extLst>
              <a:ext uri="{FF2B5EF4-FFF2-40B4-BE49-F238E27FC236}">
                <a16:creationId xmlns:a16="http://schemas.microsoft.com/office/drawing/2014/main" id="{95FE639A-4EEB-4CA8-B807-ABDB72E67E3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2069" y="5464592"/>
            <a:ext cx="1885745" cy="1393408"/>
          </a:xfrm>
          <a:prstGeom prst="rect">
            <a:avLst/>
          </a:prstGeom>
        </p:spPr>
      </p:pic>
      <p:pic>
        <p:nvPicPr>
          <p:cNvPr id="56" name="그림 55">
            <a:extLst>
              <a:ext uri="{FF2B5EF4-FFF2-40B4-BE49-F238E27FC236}">
                <a16:creationId xmlns:a16="http://schemas.microsoft.com/office/drawing/2014/main" id="{49F2B976-2FEA-4B44-AC37-F3C7ABEC57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1942" y="6120848"/>
            <a:ext cx="896666" cy="481790"/>
          </a:xfrm>
          <a:prstGeom prst="rect">
            <a:avLst/>
          </a:prstGeom>
        </p:spPr>
      </p:pic>
      <p:pic>
        <p:nvPicPr>
          <p:cNvPr id="60" name="그림 59">
            <a:extLst>
              <a:ext uri="{FF2B5EF4-FFF2-40B4-BE49-F238E27FC236}">
                <a16:creationId xmlns:a16="http://schemas.microsoft.com/office/drawing/2014/main" id="{B0DA49CC-D6CC-4ECC-9E0D-5909ABE3979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115" y="71800"/>
            <a:ext cx="1067299" cy="970273"/>
          </a:xfrm>
          <a:prstGeom prst="rect">
            <a:avLst/>
          </a:prstGeom>
        </p:spPr>
      </p:pic>
    </p:spTree>
    <p:extLst>
      <p:ext uri="{BB962C8B-B14F-4D97-AF65-F5344CB8AC3E}">
        <p14:creationId xmlns:p14="http://schemas.microsoft.com/office/powerpoint/2010/main" val="2911567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BC9DC9"/>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C45569A2-2AA3-4734-A8A7-304A304B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직사각형 40">
            <a:extLst>
              <a:ext uri="{FF2B5EF4-FFF2-40B4-BE49-F238E27FC236}">
                <a16:creationId xmlns:a16="http://schemas.microsoft.com/office/drawing/2014/main" id="{17B54B5E-1597-4EF1-8CAC-51CF37DB407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54" name="그림 53">
            <a:extLst>
              <a:ext uri="{FF2B5EF4-FFF2-40B4-BE49-F238E27FC236}">
                <a16:creationId xmlns:a16="http://schemas.microsoft.com/office/drawing/2014/main" id="{F223A6BA-033D-481C-A4E0-E61D7BC36B4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46427" y="124775"/>
            <a:ext cx="1054855" cy="1818716"/>
          </a:xfrm>
          <a:prstGeom prst="rect">
            <a:avLst/>
          </a:prstGeom>
        </p:spPr>
      </p:pic>
      <p:pic>
        <p:nvPicPr>
          <p:cNvPr id="56" name="그림 55">
            <a:extLst>
              <a:ext uri="{FF2B5EF4-FFF2-40B4-BE49-F238E27FC236}">
                <a16:creationId xmlns:a16="http://schemas.microsoft.com/office/drawing/2014/main" id="{49F2B976-2FEA-4B44-AC37-F3C7ABEC57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61942" y="6120848"/>
            <a:ext cx="896666" cy="481790"/>
          </a:xfrm>
          <a:prstGeom prst="rect">
            <a:avLst/>
          </a:prstGeom>
        </p:spPr>
      </p:pic>
      <p:pic>
        <p:nvPicPr>
          <p:cNvPr id="60" name="그림 59">
            <a:extLst>
              <a:ext uri="{FF2B5EF4-FFF2-40B4-BE49-F238E27FC236}">
                <a16:creationId xmlns:a16="http://schemas.microsoft.com/office/drawing/2014/main" id="{B0DA49CC-D6CC-4ECC-9E0D-5909ABE397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4115" y="71800"/>
            <a:ext cx="1067299" cy="970273"/>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4746633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0.png"/><Relationship Id="rId2" Type="http://schemas.openxmlformats.org/officeDocument/2006/relationships/slideLayout" Target="../slideLayouts/slideLayout2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9.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20.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0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69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16/04/2024</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03796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9834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7BB7A-20A7-9BF1-9D79-BA01AEE72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684B4-9707-CFFD-F27E-DEFD0D8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40106-D82C-C328-5383-AACF086DF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D1EB7-DFE6-469A-BE4D-444A76219488}" type="datetimeFigureOut">
              <a:rPr lang="en-US" smtClean="0"/>
              <a:t>4/16/2024</a:t>
            </a:fld>
            <a:endParaRPr lang="en-US"/>
          </a:p>
        </p:txBody>
      </p:sp>
      <p:sp>
        <p:nvSpPr>
          <p:cNvPr id="5" name="Footer Placeholder 4">
            <a:extLst>
              <a:ext uri="{FF2B5EF4-FFF2-40B4-BE49-F238E27FC236}">
                <a16:creationId xmlns:a16="http://schemas.microsoft.com/office/drawing/2014/main" id="{539374A1-2ACF-FBE2-1922-B6172BF13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ADC92-FE46-1DE1-7D08-CCC1BE291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5006-920F-4EDE-8DAA-9483A4545E39}" type="slidenum">
              <a:rPr lang="en-US" smtClean="0"/>
              <a:t>‹#›</a:t>
            </a:fld>
            <a:endParaRPr lang="en-US"/>
          </a:p>
        </p:txBody>
      </p:sp>
      <p:pic>
        <p:nvPicPr>
          <p:cNvPr id="12" name="Picture 11">
            <a:extLst>
              <a:ext uri="{FF2B5EF4-FFF2-40B4-BE49-F238E27FC236}">
                <a16:creationId xmlns:a16="http://schemas.microsoft.com/office/drawing/2014/main" id="{DA1A9B61-1240-7419-F3D8-4C6DBBA8E05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3" name="Picture 12">
            <a:extLst>
              <a:ext uri="{FF2B5EF4-FFF2-40B4-BE49-F238E27FC236}">
                <a16:creationId xmlns:a16="http://schemas.microsoft.com/office/drawing/2014/main" id="{C9587B0A-39FB-D0E6-A682-871B363DB12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4" name="Picture 13">
            <a:extLst>
              <a:ext uri="{FF2B5EF4-FFF2-40B4-BE49-F238E27FC236}">
                <a16:creationId xmlns:a16="http://schemas.microsoft.com/office/drawing/2014/main" id="{0B521C6B-872B-9D83-8707-75A4D17C1F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7D67784C-20A5-1E51-7F67-410EF28B8F8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201074039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5755" flipH="1">
            <a:off x="4339808" y="8028145"/>
            <a:ext cx="1706415" cy="1544888"/>
            <a:chOff x="4341484" y="4722902"/>
            <a:chExt cx="1549223" cy="1260544"/>
          </a:xfrm>
        </p:grpSpPr>
        <p:pic>
          <p:nvPicPr>
            <p:cNvPr id="12" name="그림 69">
              <a:extLst>
                <a:ext uri="{FF2B5EF4-FFF2-40B4-BE49-F238E27FC236}">
                  <a16:creationId xmlns:a16="http://schemas.microsoft.com/office/drawing/2014/main" id="{7DF2B763-6C76-43EA-8D9D-071175326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193743" flipH="1">
              <a:off x="4483930" y="4580456"/>
              <a:ext cx="1260544" cy="1545436"/>
            </a:xfrm>
            <a:prstGeom prst="rect">
              <a:avLst/>
            </a:prstGeom>
          </p:spPr>
        </p:pic>
        <p:sp>
          <p:nvSpPr>
            <p:cNvPr id="4" name="TextBox 3"/>
            <p:cNvSpPr txBox="1"/>
            <p:nvPr/>
          </p:nvSpPr>
          <p:spPr>
            <a:xfrm rot="20593743" flipH="1">
              <a:off x="4684243" y="5002885"/>
              <a:ext cx="1206464" cy="5975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7030A0"/>
                  </a:solidFill>
                  <a:effectLst/>
                  <a:uLnTx/>
                  <a:uFillTx/>
                  <a:latin typeface="UTM Silk Script" panose="02040603050506020204" pitchFamily="18" charset="0"/>
                  <a:cs typeface="+mn-cs"/>
                </a:rPr>
                <a:t>Tiết</a:t>
              </a:r>
              <a:r>
                <a:rPr kumimoji="0" lang="en-US" sz="3600" b="1" i="0" u="none" strike="noStrike" kern="1200" cap="none" spc="0" normalizeH="0" baseline="0" noProof="0" dirty="0">
                  <a:ln>
                    <a:solidFill>
                      <a:prstClr val="black"/>
                    </a:solidFill>
                  </a:ln>
                  <a:solidFill>
                    <a:srgbClr val="7030A0"/>
                  </a:solidFill>
                  <a:effectLst/>
                  <a:uLnTx/>
                  <a:uFillTx/>
                  <a:latin typeface="UTM Silk Script" panose="02040603050506020204" pitchFamily="18" charset="0"/>
                  <a:cs typeface="+mn-cs"/>
                </a:rPr>
                <a:t> 1</a:t>
              </a:r>
            </a:p>
          </p:txBody>
        </p:sp>
      </p:grpSp>
      <p:sp>
        <p:nvSpPr>
          <p:cNvPr id="2" name="TextBox 1">
            <a:extLst>
              <a:ext uri="{FF2B5EF4-FFF2-40B4-BE49-F238E27FC236}">
                <a16:creationId xmlns:a16="http://schemas.microsoft.com/office/drawing/2014/main" id="{E3DB871E-B713-2871-EF26-2A19C9DBE749}"/>
              </a:ext>
            </a:extLst>
          </p:cNvPr>
          <p:cNvSpPr txBox="1"/>
          <p:nvPr/>
        </p:nvSpPr>
        <p:spPr>
          <a:xfrm>
            <a:off x="5193017" y="1945700"/>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cs typeface="+mn-cs"/>
              </a:rPr>
              <a:t>ĐỌC</a:t>
            </a:r>
          </a:p>
        </p:txBody>
      </p:sp>
      <p:pic>
        <p:nvPicPr>
          <p:cNvPr id="5" name="Picture 4">
            <a:extLst>
              <a:ext uri="{FF2B5EF4-FFF2-40B4-BE49-F238E27FC236}">
                <a16:creationId xmlns:a16="http://schemas.microsoft.com/office/drawing/2014/main" id="{89D9F4BC-9F44-32E2-AE24-28CD05FC4545}"/>
              </a:ext>
            </a:extLst>
          </p:cNvPr>
          <p:cNvPicPr>
            <a:picLocks noChangeAspect="1"/>
          </p:cNvPicPr>
          <p:nvPr/>
        </p:nvPicPr>
        <p:blipFill>
          <a:blip r:embed="rId3"/>
          <a:stretch>
            <a:fillRect/>
          </a:stretch>
        </p:blipFill>
        <p:spPr>
          <a:xfrm>
            <a:off x="3944172" y="1064374"/>
            <a:ext cx="4090771" cy="1365622"/>
          </a:xfrm>
          <a:prstGeom prst="rect">
            <a:avLst/>
          </a:prstGeom>
        </p:spPr>
      </p:pic>
      <p:sp>
        <p:nvSpPr>
          <p:cNvPr id="6" name="TextBox 5">
            <a:extLst>
              <a:ext uri="{FF2B5EF4-FFF2-40B4-BE49-F238E27FC236}">
                <a16:creationId xmlns:a16="http://schemas.microsoft.com/office/drawing/2014/main" id="{F045F5AD-AEC1-54F7-1B6A-A3BD031EF6AD}"/>
              </a:ext>
            </a:extLst>
          </p:cNvPr>
          <p:cNvSpPr txBox="1"/>
          <p:nvPr/>
        </p:nvSpPr>
        <p:spPr>
          <a:xfrm>
            <a:off x="8034943" y="4040106"/>
            <a:ext cx="31749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cs typeface="+mn-cs"/>
              </a:rPr>
              <a:t>Theo </a:t>
            </a:r>
            <a:r>
              <a:rPr kumimoji="0" lang="en-US" sz="2800" b="0" i="0" u="none" strike="noStrike" kern="1200" cap="none" spc="0" normalizeH="0" baseline="0" noProof="0" dirty="0" err="1">
                <a:ln>
                  <a:noFill/>
                </a:ln>
                <a:solidFill>
                  <a:srgbClr val="6A2F0F"/>
                </a:solidFill>
                <a:effectLst/>
                <a:uLnTx/>
                <a:uFillTx/>
                <a:latin typeface="Cambria" panose="02040503050406030204" pitchFamily="18" charset="0"/>
                <a:cs typeface="+mn-cs"/>
              </a:rPr>
              <a:t>Ngọc</a:t>
            </a:r>
            <a:r>
              <a:rPr kumimoji="0" lang="en-US" sz="2800" b="0" i="0" u="none" strike="noStrike" kern="1200" cap="none" spc="0" normalizeH="0" baseline="0" noProof="0" dirty="0">
                <a:ln>
                  <a:noFill/>
                </a:ln>
                <a:solidFill>
                  <a:srgbClr val="6A2F0F"/>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6A2F0F"/>
                </a:solidFill>
                <a:effectLst/>
                <a:uLnTx/>
                <a:uFillTx/>
                <a:latin typeface="Cambria" panose="02040503050406030204" pitchFamily="18" charset="0"/>
                <a:cs typeface="+mn-cs"/>
              </a:rPr>
              <a:t>Thủy</a:t>
            </a:r>
            <a:endParaRPr kumimoji="0" lang="en-US" sz="2800" b="0" i="0" u="none" strike="noStrike" kern="1200" cap="none" spc="0" normalizeH="0" baseline="0" noProof="0" dirty="0">
              <a:ln>
                <a:noFill/>
              </a:ln>
              <a:solidFill>
                <a:srgbClr val="6A2F0F"/>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523860EA-F39F-4E98-8666-755470198CC8}"/>
              </a:ext>
            </a:extLst>
          </p:cNvPr>
          <p:cNvPicPr>
            <a:picLocks noChangeAspect="1"/>
          </p:cNvPicPr>
          <p:nvPr/>
        </p:nvPicPr>
        <p:blipFill>
          <a:blip r:embed="rId4"/>
          <a:stretch>
            <a:fillRect/>
          </a:stretch>
        </p:blipFill>
        <p:spPr>
          <a:xfrm>
            <a:off x="238792" y="2467695"/>
            <a:ext cx="12192000" cy="1479569"/>
          </a:xfrm>
          <a:prstGeom prst="rect">
            <a:avLst/>
          </a:prstGeom>
        </p:spPr>
      </p:pic>
    </p:spTree>
    <p:extLst>
      <p:ext uri="{BB962C8B-B14F-4D97-AF65-F5344CB8AC3E}">
        <p14:creationId xmlns:p14="http://schemas.microsoft.com/office/powerpoint/2010/main" val="16819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9EE6AE-39D4-41F5-B68F-7E609C7B91CB}"/>
              </a:ext>
            </a:extLst>
          </p:cNvPr>
          <p:cNvGrpSpPr/>
          <p:nvPr/>
        </p:nvGrpSpPr>
        <p:grpSpPr>
          <a:xfrm>
            <a:off x="663803" y="1427034"/>
            <a:ext cx="5432196" cy="2097512"/>
            <a:chOff x="2975205" y="1255651"/>
            <a:chExt cx="5432196" cy="3036949"/>
          </a:xfrm>
        </p:grpSpPr>
        <p:sp>
          <p:nvSpPr>
            <p:cNvPr id="6" name="Rectangle: Rounded Corners 14">
              <a:extLst>
                <a:ext uri="{FF2B5EF4-FFF2-40B4-BE49-F238E27FC236}">
                  <a16:creationId xmlns:a16="http://schemas.microsoft.com/office/drawing/2014/main" id="{CC5019B8-6CD8-4D43-9E9E-8DD75A9D7318}"/>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0A97F20B-CB36-42EB-BF8A-CEF1603EA079}"/>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0FEC2E1C-C1C4-498B-BA91-24B545A5FCD3}"/>
              </a:ext>
            </a:extLst>
          </p:cNvPr>
          <p:cNvGrpSpPr/>
          <p:nvPr/>
        </p:nvGrpSpPr>
        <p:grpSpPr>
          <a:xfrm>
            <a:off x="5844209" y="1711146"/>
            <a:ext cx="6347791" cy="2591390"/>
            <a:chOff x="2985693" y="1046603"/>
            <a:chExt cx="6553419" cy="2839707"/>
          </a:xfrm>
        </p:grpSpPr>
        <p:sp>
          <p:nvSpPr>
            <p:cNvPr id="11" name="Rectangle: Rounded Corners 30">
              <a:extLst>
                <a:ext uri="{FF2B5EF4-FFF2-40B4-BE49-F238E27FC236}">
                  <a16:creationId xmlns:a16="http://schemas.microsoft.com/office/drawing/2014/main" id="{D672A68E-84E9-4695-8288-B01A40E31A19}"/>
                </a:ext>
              </a:extLst>
            </p:cNvPr>
            <p:cNvSpPr/>
            <p:nvPr/>
          </p:nvSpPr>
          <p:spPr>
            <a:xfrm>
              <a:off x="2985693" y="1914086"/>
              <a:ext cx="6553419" cy="1972224"/>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6DD02CEA-D576-4EC7-8735-AE0B2A92DCAA}"/>
                </a:ext>
              </a:extLst>
            </p:cNvPr>
            <p:cNvSpPr/>
            <p:nvPr/>
          </p:nvSpPr>
          <p:spPr>
            <a:xfrm>
              <a:off x="3818472" y="1046603"/>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2" descr="https://lh5.googleusercontent.com/fXKvhNQaexeG1DJVglpyorHrLxzKQ9-k_Dm6S0lJQlGTGeXCTRwklBLI-sUr7qiY1BPexNuih-YacNH1YQImpsae3ooznQikDpX91Shd30fuMhGDQmdxjlRug7Z4TyOa-fuP5hvMX2qAYj6P_dzDHA=s2048">
            <a:extLst>
              <a:ext uri="{FF2B5EF4-FFF2-40B4-BE49-F238E27FC236}">
                <a16:creationId xmlns:a16="http://schemas.microsoft.com/office/drawing/2014/main" id="{44E77988-4A29-4998-8FA9-9CCF33AF69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586" y="691807"/>
            <a:ext cx="6776010" cy="73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59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6673D8-9C81-2B52-FD43-A9C38B6AEA52}"/>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6" name="文本框 17">
            <a:extLst>
              <a:ext uri="{FF2B5EF4-FFF2-40B4-BE49-F238E27FC236}">
                <a16:creationId xmlns:a16="http://schemas.microsoft.com/office/drawing/2014/main" id="{2E0FE70B-0B11-471D-8B4A-E2B018A2E9D9}"/>
              </a:ext>
            </a:extLst>
          </p:cNvPr>
          <p:cNvSpPr txBox="1"/>
          <p:nvPr/>
        </p:nvSpPr>
        <p:spPr>
          <a:xfrm>
            <a:off x="3526859" y="1164760"/>
            <a:ext cx="5749875" cy="1200329"/>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8000" b="1" dirty="0" err="1" smtClean="0">
                <a:solidFill>
                  <a:prstClr val="black"/>
                </a:solidFill>
                <a:latin typeface="Times New Roman" panose="02020603050405020304" pitchFamily="18" charset="0"/>
                <a:ea typeface="字魂108号-新潮卡通体" panose="00000500000000000000" pitchFamily="2" charset="-122"/>
                <a:cs typeface="Times New Roman" panose="02020603050405020304" pitchFamily="18" charset="0"/>
                <a:sym typeface="Arial" panose="020B0604020202020204" pitchFamily="34" charset="0"/>
              </a:rPr>
              <a:t>Vận</a:t>
            </a:r>
            <a:r>
              <a:rPr lang="en-US" altLang="zh-CN" sz="8000" b="1" dirty="0" smtClean="0">
                <a:solidFill>
                  <a:prstClr val="black"/>
                </a:solidFill>
                <a:latin typeface="Times New Roman" panose="02020603050405020304" pitchFamily="18" charset="0"/>
                <a:ea typeface="字魂108号-新潮卡通体" panose="00000500000000000000" pitchFamily="2" charset="-122"/>
                <a:cs typeface="Times New Roman" panose="02020603050405020304" pitchFamily="18" charset="0"/>
                <a:sym typeface="Arial" panose="020B0604020202020204" pitchFamily="34" charset="0"/>
              </a:rPr>
              <a:t> </a:t>
            </a:r>
            <a:r>
              <a:rPr lang="en-US" altLang="zh-CN" sz="8000" b="1" dirty="0" err="1" smtClean="0">
                <a:solidFill>
                  <a:prstClr val="black"/>
                </a:solidFill>
                <a:latin typeface="Times New Roman" panose="02020603050405020304" pitchFamily="18" charset="0"/>
                <a:ea typeface="字魂108号-新潮卡通体" panose="00000500000000000000" pitchFamily="2" charset="-122"/>
                <a:cs typeface="Times New Roman" panose="02020603050405020304" pitchFamily="18" charset="0"/>
                <a:sym typeface="Arial" panose="020B0604020202020204" pitchFamily="34" charset="0"/>
              </a:rPr>
              <a:t>dụng</a:t>
            </a:r>
            <a:endParaRPr kumimoji="0" lang="zh-CN" altLang="en-US" sz="8000" b="1" i="0" u="none" strike="noStrike" kern="1200" cap="none" spc="300" normalizeH="0" baseline="0" noProof="0" dirty="0">
              <a:ln>
                <a:noFill/>
              </a:ln>
              <a:solidFill>
                <a:prstClr val="black"/>
              </a:solidFill>
              <a:effectLst/>
              <a:uLnTx/>
              <a:uFillTx/>
              <a:latin typeface="Times New Roman" panose="02020603050405020304" pitchFamily="18" charset="0"/>
              <a:ea typeface="字魂108号-新潮卡通体" panose="000005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3432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28">
            <a:extLst>
              <a:ext uri="{FF2B5EF4-FFF2-40B4-BE49-F238E27FC236}">
                <a16:creationId xmlns:a16="http://schemas.microsoft.com/office/drawing/2014/main" id="{7382E59A-AE6F-486E-8175-75E7252545E1}"/>
              </a:ext>
            </a:extLst>
          </p:cNvPr>
          <p:cNvSpPr/>
          <p:nvPr/>
        </p:nvSpPr>
        <p:spPr>
          <a:xfrm>
            <a:off x="2947041" y="2893965"/>
            <a:ext cx="5695391" cy="2541018"/>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altLang="zh-CN" sz="3200" dirty="0" err="1">
                <a:solidFill>
                  <a:prstClr val="black"/>
                </a:solidFill>
                <a:latin typeface="Cambria" panose="02040503050406030204" pitchFamily="18" charset="0"/>
                <a:ea typeface="Cambria" panose="02040503050406030204" pitchFamily="18" charset="0"/>
              </a:rPr>
              <a:t>đồ</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dùng</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trong</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bài</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hát</a:t>
            </a:r>
            <a:r>
              <a:rPr lang="en-US" altLang="zh-CN" sz="3200" dirty="0">
                <a:solidFill>
                  <a:prstClr val="black"/>
                </a:solidFill>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822" y="599310"/>
            <a:ext cx="6834208" cy="2145978"/>
          </a:xfrm>
          <a:prstGeom prst="rect">
            <a:avLst/>
          </a:prstGeom>
        </p:spPr>
      </p:pic>
    </p:spTree>
    <p:extLst>
      <p:ext uri="{BB962C8B-B14F-4D97-AF65-F5344CB8AC3E}">
        <p14:creationId xmlns:p14="http://schemas.microsoft.com/office/powerpoint/2010/main" val="903340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3109969" y="2266434"/>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6" name="Rectangle: Rounded Corners 5">
            <a:extLst>
              <a:ext uri="{FF2B5EF4-FFF2-40B4-BE49-F238E27FC236}">
                <a16:creationId xmlns:a16="http://schemas.microsoft.com/office/drawing/2014/main" id="{4699E160-B450-4AA6-9BAF-523D7A0DC48E}"/>
              </a:ext>
            </a:extLst>
          </p:cNvPr>
          <p:cNvSpPr/>
          <p:nvPr/>
        </p:nvSpPr>
        <p:spPr>
          <a:xfrm>
            <a:off x="4939082" y="4002749"/>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9" name="Rectangle: Rounded Corners 8">
            <a:extLst>
              <a:ext uri="{FF2B5EF4-FFF2-40B4-BE49-F238E27FC236}">
                <a16:creationId xmlns:a16="http://schemas.microsoft.com/office/drawing/2014/main" id="{6238F48D-0E2A-41F9-9AFE-80C1A3CD9396}"/>
              </a:ext>
            </a:extLst>
          </p:cNvPr>
          <p:cNvSpPr/>
          <p:nvPr/>
        </p:nvSpPr>
        <p:spPr>
          <a:xfrm>
            <a:off x="6824938" y="2216554"/>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2"/>
          <a:stretch>
            <a:fillRect/>
          </a:stretch>
        </p:blipFill>
        <p:spPr>
          <a:xfrm>
            <a:off x="6824938" y="417186"/>
            <a:ext cx="4621169" cy="1487553"/>
          </a:xfrm>
          <a:prstGeom prst="rect">
            <a:avLst/>
          </a:prstGeom>
        </p:spPr>
      </p:pic>
      <p:sp>
        <p:nvSpPr>
          <p:cNvPr id="12" name="Rectangle: Rounded Corners 2">
            <a:extLst>
              <a:ext uri="{FF2B5EF4-FFF2-40B4-BE49-F238E27FC236}">
                <a16:creationId xmlns:a16="http://schemas.microsoft.com/office/drawing/2014/main" id="{5FB37F8B-9512-4F04-B0C1-52C37B407275}"/>
              </a:ext>
            </a:extLst>
          </p:cNvPr>
          <p:cNvSpPr/>
          <p:nvPr/>
        </p:nvSpPr>
        <p:spPr>
          <a:xfrm>
            <a:off x="769891" y="530119"/>
            <a:ext cx="4169191"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2060"/>
                </a:solidFill>
                <a:effectLst/>
                <a:uLnTx/>
                <a:uFillTx/>
                <a:latin typeface="UTM Duepuntozero" panose="02040603050506020204" pitchFamily="18" charset="0"/>
                <a:ea typeface="+mn-ea"/>
                <a:cs typeface="+mn-cs"/>
              </a:rPr>
              <a:t>KHÁM</a:t>
            </a:r>
            <a:r>
              <a:rPr kumimoji="0" lang="en-US" sz="4800" b="1" i="0" u="none" strike="noStrike" kern="1200" cap="none" spc="0" normalizeH="0" noProof="0" dirty="0" smtClean="0">
                <a:ln>
                  <a:noFill/>
                </a:ln>
                <a:solidFill>
                  <a:srgbClr val="002060"/>
                </a:solidFill>
                <a:effectLst/>
                <a:uLnTx/>
                <a:uFillTx/>
                <a:latin typeface="UTM Duepuntozero" panose="02040603050506020204" pitchFamily="18" charset="0"/>
                <a:ea typeface="+mn-ea"/>
                <a:cs typeface="+mn-cs"/>
              </a:rPr>
              <a:t> PHÁ</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3" name="Rectangle 12"/>
          <p:cNvSpPr/>
          <p:nvPr/>
        </p:nvSpPr>
        <p:spPr>
          <a:xfrm>
            <a:off x="484311" y="8170606"/>
            <a:ext cx="10299218" cy="2595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59921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3"/>
          <a:stretch>
            <a:fillRect/>
          </a:stretch>
        </p:blipFill>
        <p:spPr>
          <a:xfrm>
            <a:off x="8773892" y="5114170"/>
            <a:ext cx="3255390" cy="17820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325437" y="1459062"/>
            <a:ext cx="11541125" cy="497059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a:t>
            </a:r>
            <a:r>
              <a:rPr kumimoji="0" lang="vi-VN" sz="2400" b="0" i="0" u="none" strike="noStrike" kern="1200" cap="none" spc="0" normalizeH="0" baseline="0" noProof="0" dirty="0">
                <a:ln>
                  <a:noFill/>
                </a:ln>
                <a:solidFill>
                  <a:prstClr val="black"/>
                </a:solidFill>
                <a:effectLst/>
                <a:uLnTx/>
                <a:uFillTx/>
                <a:latin typeface="+mn-lt"/>
                <a:ea typeface="宋体" panose="02010600030101010101" pitchFamily="2" charset="-122"/>
                <a:cs typeface="+mn-cs"/>
              </a:rPr>
              <a:t>sợ </a:t>
            </a:r>
            <a:r>
              <a:rPr kumimoji="0" lang="en-US" sz="2400" b="0" i="0" u="none" strike="noStrike" kern="1200" cap="none" spc="0" normalizeH="0" baseline="0" noProof="0" dirty="0" err="1">
                <a:ln>
                  <a:noFill/>
                </a:ln>
                <a:solidFill>
                  <a:prstClr val="black"/>
                </a:solidFill>
                <a:effectLst/>
                <a:uLnTx/>
                <a:uFillTx/>
                <a:cs typeface="Arial" panose="020B0604020202020204" pitchFamily="34" charset="0"/>
              </a:rPr>
              <a:t>hiểm</a:t>
            </a: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cs typeface="Arial" panose="020B0604020202020204" pitchFamily="34" charset="0"/>
              </a:rPr>
              <a:t>nguy</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Giờ đây, rô-bốt đã có thể di chuyển vật nặng, có thể chữa cháy, cứu nạn, thăm dò vũ trụ, khám phá đại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Rô-bốt còn được tạo ra để giúp chúng ta những việc thường ngày: rửa bát, quét nhà, bán hàng,... Dự báo, không bao lâu nữa, rô-bốt sẽ được sử dụng rộng rãi trong đời sống.</a:t>
            </a:r>
            <a:endParaRPr kumimoji="0" 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rPr>
              <a:t>							</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rPr>
              <a:t>(Theo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宋体" panose="02010600030101010101" pitchFamily="2" charset="-122"/>
                <a:cs typeface="+mn-cs"/>
              </a:rPr>
              <a:t>Ngọc</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rPr>
              <a:t>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宋体" panose="02010600030101010101" pitchFamily="2" charset="-122"/>
                <a:cs typeface="+mn-cs"/>
              </a:rPr>
              <a:t>Thủy</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rPr>
              <a:t>)</a:t>
            </a:r>
            <a:endParaRPr kumimoji="0" lang="vi-VN" sz="2400" b="1" i="1"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zh-CN" sz="26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8024AFC0-320A-43BD-811F-EF59861103E0}"/>
              </a:ext>
            </a:extLst>
          </p:cNvPr>
          <p:cNvPicPr>
            <a:picLocks noChangeAspect="1"/>
          </p:cNvPicPr>
          <p:nvPr/>
        </p:nvPicPr>
        <p:blipFill>
          <a:blip r:embed="rId4"/>
          <a:stretch>
            <a:fillRect/>
          </a:stretch>
        </p:blipFill>
        <p:spPr>
          <a:xfrm>
            <a:off x="2194692" y="512083"/>
            <a:ext cx="6866021" cy="833231"/>
          </a:xfrm>
          <a:prstGeom prst="rect">
            <a:avLst/>
          </a:prstGeom>
        </p:spPr>
      </p:pic>
      <p:grpSp>
        <p:nvGrpSpPr>
          <p:cNvPr id="7" name="Group 6">
            <a:extLst>
              <a:ext uri="{FF2B5EF4-FFF2-40B4-BE49-F238E27FC236}">
                <a16:creationId xmlns:a16="http://schemas.microsoft.com/office/drawing/2014/main" id="{65CE0984-5534-426E-865D-768D2F3B7B97}"/>
              </a:ext>
            </a:extLst>
          </p:cNvPr>
          <p:cNvGrpSpPr/>
          <p:nvPr/>
        </p:nvGrpSpPr>
        <p:grpSpPr>
          <a:xfrm>
            <a:off x="9359234" y="529447"/>
            <a:ext cx="2339430" cy="688099"/>
            <a:chOff x="2834082" y="693067"/>
            <a:chExt cx="4447698" cy="629993"/>
          </a:xfrm>
        </p:grpSpPr>
        <p:sp>
          <p:nvSpPr>
            <p:cNvPr id="9" name="Rounded Rectangle 13">
              <a:extLst>
                <a:ext uri="{FF2B5EF4-FFF2-40B4-BE49-F238E27FC236}">
                  <a16:creationId xmlns:a16="http://schemas.microsoft.com/office/drawing/2014/main" id="{1E5C6F9E-8DDE-4B3F-A7E6-F2E993D31308}"/>
                </a:ext>
              </a:extLst>
            </p:cNvPr>
            <p:cNvSpPr/>
            <p:nvPr/>
          </p:nvSpPr>
          <p:spPr>
            <a:xfrm>
              <a:off x="3552370" y="727712"/>
              <a:ext cx="3729410"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FF0000"/>
                </a:solidFill>
                <a:effectLst/>
                <a:uLnTx/>
                <a:uFillTx/>
                <a:latin typeface="Calibri"/>
                <a:ea typeface="inpin heiti" charset="-122"/>
                <a:cs typeface="Calibri" panose="020F0502020204030204" pitchFamily="34" charset="0"/>
              </a:endParaRPr>
            </a:p>
          </p:txBody>
        </p:sp>
        <p:pic>
          <p:nvPicPr>
            <p:cNvPr id="10" name="Picture 9">
              <a:extLst>
                <a:ext uri="{FF2B5EF4-FFF2-40B4-BE49-F238E27FC236}">
                  <a16:creationId xmlns:a16="http://schemas.microsoft.com/office/drawing/2014/main" id="{3B697CC5-F54C-4812-8EEE-812A7BBF0048}"/>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1" name="Group 10">
            <a:extLst>
              <a:ext uri="{FF2B5EF4-FFF2-40B4-BE49-F238E27FC236}">
                <a16:creationId xmlns:a16="http://schemas.microsoft.com/office/drawing/2014/main" id="{007F3797-8045-4569-9CD4-A81B30B41D72}"/>
              </a:ext>
            </a:extLst>
          </p:cNvPr>
          <p:cNvGrpSpPr/>
          <p:nvPr/>
        </p:nvGrpSpPr>
        <p:grpSpPr>
          <a:xfrm>
            <a:off x="152917" y="1353660"/>
            <a:ext cx="608798" cy="619125"/>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CFC433EC-0EE0-4760-8658-A45B453F6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1D14C540-32D3-4B7A-B38F-1779765E0463}"/>
                </a:ext>
              </a:extLst>
            </p:cNvPr>
            <p:cNvSpPr txBox="1"/>
            <p:nvPr/>
          </p:nvSpPr>
          <p:spPr>
            <a:xfrm>
              <a:off x="-93175" y="2107444"/>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4" name="Group 13">
            <a:extLst>
              <a:ext uri="{FF2B5EF4-FFF2-40B4-BE49-F238E27FC236}">
                <a16:creationId xmlns:a16="http://schemas.microsoft.com/office/drawing/2014/main" id="{E8189040-32D7-4673-8867-06F35FDD946D}"/>
              </a:ext>
            </a:extLst>
          </p:cNvPr>
          <p:cNvGrpSpPr/>
          <p:nvPr/>
        </p:nvGrpSpPr>
        <p:grpSpPr>
          <a:xfrm>
            <a:off x="116535" y="3938665"/>
            <a:ext cx="612599" cy="602618"/>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9D29A7CD-FE5A-4CB9-B38A-4A1535353B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71E0D0FC-7215-4AC7-8692-1B9FFB794F3D}"/>
                </a:ext>
              </a:extLst>
            </p:cNvPr>
            <p:cNvSpPr txBox="1"/>
            <p:nvPr/>
          </p:nvSpPr>
          <p:spPr>
            <a:xfrm>
              <a:off x="-45396"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34595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7">
            <a:extLst>
              <a:ext uri="{FF2B5EF4-FFF2-40B4-BE49-F238E27FC236}">
                <a16:creationId xmlns:a16="http://schemas.microsoft.com/office/drawing/2014/main" id="{9E397123-E2C7-38F6-929F-F855AE1641FC}"/>
              </a:ext>
            </a:extLst>
          </p:cNvPr>
          <p:cNvGrpSpPr/>
          <p:nvPr/>
        </p:nvGrpSpPr>
        <p:grpSpPr>
          <a:xfrm>
            <a:off x="6361122" y="2432211"/>
            <a:ext cx="4107879" cy="997675"/>
            <a:chOff x="3151568" y="4106352"/>
            <a:chExt cx="2774950" cy="892629"/>
          </a:xfrm>
        </p:grpSpPr>
        <p:grpSp>
          <p:nvGrpSpPr>
            <p:cNvPr id="13" name="组合 31">
              <a:extLst>
                <a:ext uri="{FF2B5EF4-FFF2-40B4-BE49-F238E27FC236}">
                  <a16:creationId xmlns:a16="http://schemas.microsoft.com/office/drawing/2014/main" id="{A3924B75-3FF5-D021-C7B3-CB8049948A83}"/>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6E62A231-564C-72F3-95A3-08C497E0F26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sp>
            <p:nvSpPr>
              <p:cNvPr id="22" name="圆角矩形 33">
                <a:extLst>
                  <a:ext uri="{FF2B5EF4-FFF2-40B4-BE49-F238E27FC236}">
                    <a16:creationId xmlns:a16="http://schemas.microsoft.com/office/drawing/2014/main" id="{CC1DAB2E-A3A8-B9F6-3062-279E259C40F7}"/>
                  </a:ext>
                </a:extLst>
              </p:cNvPr>
              <p:cNvSpPr/>
              <p:nvPr/>
            </p:nvSpPr>
            <p:spPr>
              <a:xfrm>
                <a:off x="1405715" y="337608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grpSp>
        <p:sp>
          <p:nvSpPr>
            <p:cNvPr id="14" name="文本框 41">
              <a:extLst>
                <a:ext uri="{FF2B5EF4-FFF2-40B4-BE49-F238E27FC236}">
                  <a16:creationId xmlns:a16="http://schemas.microsoft.com/office/drawing/2014/main" id="{2871B0BA-676A-0E0C-935C-E71145ADC5D1}"/>
                </a:ext>
              </a:extLst>
            </p:cNvPr>
            <p:cNvSpPr txBox="1"/>
            <p:nvPr/>
          </p:nvSpPr>
          <p:spPr>
            <a:xfrm>
              <a:off x="3715218" y="4263311"/>
              <a:ext cx="164724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mệnh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lệnh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7" name="组合 47">
            <a:extLst>
              <a:ext uri="{FF2B5EF4-FFF2-40B4-BE49-F238E27FC236}">
                <a16:creationId xmlns:a16="http://schemas.microsoft.com/office/drawing/2014/main" id="{DA2A6250-BF6D-005F-4818-2E6EFE38C9A5}"/>
              </a:ext>
            </a:extLst>
          </p:cNvPr>
          <p:cNvGrpSpPr/>
          <p:nvPr/>
        </p:nvGrpSpPr>
        <p:grpSpPr>
          <a:xfrm>
            <a:off x="1911083" y="2355468"/>
            <a:ext cx="3285570" cy="997675"/>
            <a:chOff x="3151568" y="4106352"/>
            <a:chExt cx="2774950" cy="892629"/>
          </a:xfrm>
        </p:grpSpPr>
        <p:grpSp>
          <p:nvGrpSpPr>
            <p:cNvPr id="34" name="组合 31">
              <a:extLst>
                <a:ext uri="{FF2B5EF4-FFF2-40B4-BE49-F238E27FC236}">
                  <a16:creationId xmlns:a16="http://schemas.microsoft.com/office/drawing/2014/main" id="{748D7623-9A5C-B96D-08D9-B6730E5172F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37E8245B-B809-A059-6E1A-9B94F5A9CEF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sp>
            <p:nvSpPr>
              <p:cNvPr id="37" name="圆角矩形 33">
                <a:extLst>
                  <a:ext uri="{FF2B5EF4-FFF2-40B4-BE49-F238E27FC236}">
                    <a16:creationId xmlns:a16="http://schemas.microsoft.com/office/drawing/2014/main" id="{F811E1DE-7B33-20C0-816A-A3CC4276A1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grpSp>
        <p:sp>
          <p:nvSpPr>
            <p:cNvPr id="35" name="文本框 41">
              <a:extLst>
                <a:ext uri="{FF2B5EF4-FFF2-40B4-BE49-F238E27FC236}">
                  <a16:creationId xmlns:a16="http://schemas.microsoft.com/office/drawing/2014/main" id="{807041FB-3A6E-23C6-247B-FA12836C2C13}"/>
                </a:ext>
              </a:extLst>
            </p:cNvPr>
            <p:cNvSpPr txBox="1"/>
            <p:nvPr/>
          </p:nvSpPr>
          <p:spPr>
            <a:xfrm>
              <a:off x="3824114" y="4279671"/>
              <a:ext cx="142945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Rô-bốt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8" name="Picture 37">
            <a:extLst>
              <a:ext uri="{FF2B5EF4-FFF2-40B4-BE49-F238E27FC236}">
                <a16:creationId xmlns:a16="http://schemas.microsoft.com/office/drawing/2014/main" id="{296D492A-8B4B-4725-A9B2-2B6B9FA12CDC}"/>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43" name="组合 47">
            <a:extLst>
              <a:ext uri="{FF2B5EF4-FFF2-40B4-BE49-F238E27FC236}">
                <a16:creationId xmlns:a16="http://schemas.microsoft.com/office/drawing/2014/main" id="{8EC5218D-1F3B-53A7-04E4-70CECAEF6620}"/>
              </a:ext>
            </a:extLst>
          </p:cNvPr>
          <p:cNvGrpSpPr/>
          <p:nvPr/>
        </p:nvGrpSpPr>
        <p:grpSpPr>
          <a:xfrm>
            <a:off x="2001308" y="4727720"/>
            <a:ext cx="3114956" cy="997675"/>
            <a:chOff x="3151568" y="4106352"/>
            <a:chExt cx="2774950" cy="892629"/>
          </a:xfrm>
        </p:grpSpPr>
        <p:grpSp>
          <p:nvGrpSpPr>
            <p:cNvPr id="44" name="组合 31">
              <a:extLst>
                <a:ext uri="{FF2B5EF4-FFF2-40B4-BE49-F238E27FC236}">
                  <a16:creationId xmlns:a16="http://schemas.microsoft.com/office/drawing/2014/main" id="{A1914F68-1263-06CD-4F18-C270EB0317C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11A8310B-0557-EE13-81CA-D41F1AF7EDAB}"/>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sp>
            <p:nvSpPr>
              <p:cNvPr id="47" name="圆角矩形 33">
                <a:extLst>
                  <a:ext uri="{FF2B5EF4-FFF2-40B4-BE49-F238E27FC236}">
                    <a16:creationId xmlns:a16="http://schemas.microsoft.com/office/drawing/2014/main" id="{45F06CE6-6D31-F2A3-C45A-68C0515EE62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grpSp>
        <p:sp>
          <p:nvSpPr>
            <p:cNvPr id="45" name="文本框 41">
              <a:extLst>
                <a:ext uri="{FF2B5EF4-FFF2-40B4-BE49-F238E27FC236}">
                  <a16:creationId xmlns:a16="http://schemas.microsoft.com/office/drawing/2014/main" id="{B67E2DC9-78EB-8695-6821-04DB64088CE8}"/>
                </a:ext>
              </a:extLst>
            </p:cNvPr>
            <p:cNvSpPr txBox="1"/>
            <p:nvPr/>
          </p:nvSpPr>
          <p:spPr>
            <a:xfrm>
              <a:off x="3485530" y="4279671"/>
              <a:ext cx="210663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nặng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nhọc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93D4FA1B-014E-665F-1A13-EDF76386BF1A}"/>
              </a:ext>
            </a:extLst>
          </p:cNvPr>
          <p:cNvGrpSpPr/>
          <p:nvPr/>
        </p:nvGrpSpPr>
        <p:grpSpPr>
          <a:xfrm>
            <a:off x="7003600" y="4718936"/>
            <a:ext cx="3114956" cy="997675"/>
            <a:chOff x="3151568" y="4106352"/>
            <a:chExt cx="2774950" cy="892629"/>
          </a:xfrm>
        </p:grpSpPr>
        <p:grpSp>
          <p:nvGrpSpPr>
            <p:cNvPr id="49" name="组合 31">
              <a:extLst>
                <a:ext uri="{FF2B5EF4-FFF2-40B4-BE49-F238E27FC236}">
                  <a16:creationId xmlns:a16="http://schemas.microsoft.com/office/drawing/2014/main" id="{D4DD06EE-F9C7-3215-F041-D496059A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59F25CCD-741B-DE28-5330-73FB266E6AB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sp>
            <p:nvSpPr>
              <p:cNvPr id="52" name="圆角矩形 33">
                <a:extLst>
                  <a:ext uri="{FF2B5EF4-FFF2-40B4-BE49-F238E27FC236}">
                    <a16:creationId xmlns:a16="http://schemas.microsoft.com/office/drawing/2014/main" id="{1FB44DBA-6B87-3695-24AD-369526AF3D8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oppins Light"/>
                  <a:ea typeface="思源黑体 CN"/>
                  <a:cs typeface="+mn-cs"/>
                </a:endParaRPr>
              </a:p>
            </p:txBody>
          </p:sp>
        </p:grpSp>
        <p:sp>
          <p:nvSpPr>
            <p:cNvPr id="50" name="文本框 41">
              <a:extLst>
                <a:ext uri="{FF2B5EF4-FFF2-40B4-BE49-F238E27FC236}">
                  <a16:creationId xmlns:a16="http://schemas.microsoft.com/office/drawing/2014/main" id="{627060B6-1EAA-66B3-141E-4DFA6F641354}"/>
                </a:ext>
              </a:extLst>
            </p:cNvPr>
            <p:cNvSpPr txBox="1"/>
            <p:nvPr/>
          </p:nvSpPr>
          <p:spPr>
            <a:xfrm>
              <a:off x="3689741" y="4279671"/>
              <a:ext cx="16982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cứu</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nạn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84137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91829065-3A40-445D-ABF4-0C7232299F2A}"/>
              </a:ext>
            </a:extLst>
          </p:cNvPr>
          <p:cNvGrpSpPr/>
          <p:nvPr/>
        </p:nvGrpSpPr>
        <p:grpSpPr>
          <a:xfrm>
            <a:off x="762003" y="897046"/>
            <a:ext cx="5214517" cy="2625859"/>
            <a:chOff x="3075431" y="1205954"/>
            <a:chExt cx="4325245" cy="2625859"/>
          </a:xfrm>
        </p:grpSpPr>
        <p:sp>
          <p:nvSpPr>
            <p:cNvPr id="6" name="Rectangle: Rounded Corners 6">
              <a:extLst>
                <a:ext uri="{FF2B5EF4-FFF2-40B4-BE49-F238E27FC236}">
                  <a16:creationId xmlns:a16="http://schemas.microsoft.com/office/drawing/2014/main" id="{C2C2D524-B120-4173-BA3E-CEF6150A5A5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Rounded Corners 6">
              <a:extLst>
                <a:ext uri="{FF2B5EF4-FFF2-40B4-BE49-F238E27FC236}">
                  <a16:creationId xmlns:a16="http://schemas.microsoft.com/office/drawing/2014/main" id="{82DC4E34-21D7-4FAE-AFA9-CB3BC3AFA2FA}"/>
                </a:ext>
              </a:extLst>
            </p:cNvPr>
            <p:cNvSpPr/>
            <p:nvPr/>
          </p:nvSpPr>
          <p:spPr>
            <a:xfrm>
              <a:off x="4147905" y="1205954"/>
              <a:ext cx="2309514" cy="653991"/>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1" name="Group 10">
            <a:extLst>
              <a:ext uri="{FF2B5EF4-FFF2-40B4-BE49-F238E27FC236}">
                <a16:creationId xmlns:a16="http://schemas.microsoft.com/office/drawing/2014/main" id="{9FCC000B-23E5-4412-BB30-775A068DED13}"/>
              </a:ext>
            </a:extLst>
          </p:cNvPr>
          <p:cNvGrpSpPr/>
          <p:nvPr/>
        </p:nvGrpSpPr>
        <p:grpSpPr>
          <a:xfrm>
            <a:off x="5057099" y="3759627"/>
            <a:ext cx="5741807" cy="2437071"/>
            <a:chOff x="5189220" y="3812803"/>
            <a:chExt cx="5460377" cy="2437071"/>
          </a:xfrm>
        </p:grpSpPr>
        <p:grpSp>
          <p:nvGrpSpPr>
            <p:cNvPr id="12" name="Group 11">
              <a:extLst>
                <a:ext uri="{FF2B5EF4-FFF2-40B4-BE49-F238E27FC236}">
                  <a16:creationId xmlns:a16="http://schemas.microsoft.com/office/drawing/2014/main" id="{A9308A1B-AB7E-4C47-AC55-9F9811647BD7}"/>
                </a:ext>
              </a:extLst>
            </p:cNvPr>
            <p:cNvGrpSpPr/>
            <p:nvPr/>
          </p:nvGrpSpPr>
          <p:grpSpPr>
            <a:xfrm>
              <a:off x="5189220" y="3812803"/>
              <a:ext cx="5445754" cy="2437071"/>
              <a:chOff x="3323320" y="1250854"/>
              <a:chExt cx="5445754" cy="2437071"/>
            </a:xfrm>
          </p:grpSpPr>
          <p:sp>
            <p:nvSpPr>
              <p:cNvPr id="22" name="Rectangle: Rounded Corners 12">
                <a:extLst>
                  <a:ext uri="{FF2B5EF4-FFF2-40B4-BE49-F238E27FC236}">
                    <a16:creationId xmlns:a16="http://schemas.microsoft.com/office/drawing/2014/main" id="{064EADDD-6CDD-4A86-B5FA-2BECF834837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3" name="Rectangle: Rounded Corners 22">
                <a:extLst>
                  <a:ext uri="{FF2B5EF4-FFF2-40B4-BE49-F238E27FC236}">
                    <a16:creationId xmlns:a16="http://schemas.microsoft.com/office/drawing/2014/main" id="{F16048F6-D2ED-4362-8C8A-85D5FBF7B8D8}"/>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3" name="Picture 12">
              <a:extLst>
                <a:ext uri="{FF2B5EF4-FFF2-40B4-BE49-F238E27FC236}">
                  <a16:creationId xmlns:a16="http://schemas.microsoft.com/office/drawing/2014/main" id="{8BC24EE9-3352-4E73-87A5-15766F95A2E5}"/>
                </a:ext>
              </a:extLst>
            </p:cNvPr>
            <p:cNvPicPr>
              <a:picLocks noChangeAspect="1"/>
            </p:cNvPicPr>
            <p:nvPr/>
          </p:nvPicPr>
          <p:blipFill>
            <a:blip r:embed="rId2"/>
            <a:stretch>
              <a:fillRect/>
            </a:stretch>
          </p:blipFill>
          <p:spPr>
            <a:xfrm>
              <a:off x="7631950" y="4700185"/>
              <a:ext cx="469963" cy="469963"/>
            </a:xfrm>
            <a:prstGeom prst="rect">
              <a:avLst/>
            </a:prstGeom>
          </p:spPr>
        </p:pic>
        <p:pic>
          <p:nvPicPr>
            <p:cNvPr id="14" name="Picture 13">
              <a:extLst>
                <a:ext uri="{FF2B5EF4-FFF2-40B4-BE49-F238E27FC236}">
                  <a16:creationId xmlns:a16="http://schemas.microsoft.com/office/drawing/2014/main" id="{95F9053C-1237-4C14-9D01-3FA07F7D67FC}"/>
                </a:ext>
              </a:extLst>
            </p:cNvPr>
            <p:cNvPicPr>
              <a:picLocks noChangeAspect="1"/>
            </p:cNvPicPr>
            <p:nvPr/>
          </p:nvPicPr>
          <p:blipFill>
            <a:blip r:embed="rId3"/>
            <a:stretch>
              <a:fillRect/>
            </a:stretch>
          </p:blipFill>
          <p:spPr>
            <a:xfrm>
              <a:off x="7161001" y="4690660"/>
              <a:ext cx="469963" cy="469963"/>
            </a:xfrm>
            <a:prstGeom prst="rect">
              <a:avLst/>
            </a:prstGeom>
          </p:spPr>
        </p:pic>
        <p:pic>
          <p:nvPicPr>
            <p:cNvPr id="15" name="Picture 14">
              <a:extLst>
                <a:ext uri="{FF2B5EF4-FFF2-40B4-BE49-F238E27FC236}">
                  <a16:creationId xmlns:a16="http://schemas.microsoft.com/office/drawing/2014/main" id="{EAE9B87E-7209-43C7-8267-73778F537E96}"/>
                </a:ext>
              </a:extLst>
            </p:cNvPr>
            <p:cNvPicPr>
              <a:picLocks noChangeAspect="1"/>
            </p:cNvPicPr>
            <p:nvPr/>
          </p:nvPicPr>
          <p:blipFill>
            <a:blip r:embed="rId4"/>
            <a:stretch>
              <a:fillRect/>
            </a:stretch>
          </p:blipFill>
          <p:spPr>
            <a:xfrm>
              <a:off x="8150524" y="4690660"/>
              <a:ext cx="469963" cy="469963"/>
            </a:xfrm>
            <a:prstGeom prst="rect">
              <a:avLst/>
            </a:prstGeom>
          </p:spPr>
        </p:pic>
        <p:pic>
          <p:nvPicPr>
            <p:cNvPr id="16" name="Picture 15">
              <a:extLst>
                <a:ext uri="{FF2B5EF4-FFF2-40B4-BE49-F238E27FC236}">
                  <a16:creationId xmlns:a16="http://schemas.microsoft.com/office/drawing/2014/main" id="{9F754E0B-C441-48E1-AA3F-58CEDBB360F9}"/>
                </a:ext>
              </a:extLst>
            </p:cNvPr>
            <p:cNvPicPr>
              <a:picLocks noChangeAspect="1"/>
            </p:cNvPicPr>
            <p:nvPr/>
          </p:nvPicPr>
          <p:blipFill>
            <a:blip r:embed="rId2"/>
            <a:stretch>
              <a:fillRect/>
            </a:stretch>
          </p:blipFill>
          <p:spPr>
            <a:xfrm>
              <a:off x="7730313" y="5170587"/>
              <a:ext cx="469963" cy="469963"/>
            </a:xfrm>
            <a:prstGeom prst="rect">
              <a:avLst/>
            </a:prstGeom>
          </p:spPr>
        </p:pic>
        <p:pic>
          <p:nvPicPr>
            <p:cNvPr id="17" name="Picture 16">
              <a:extLst>
                <a:ext uri="{FF2B5EF4-FFF2-40B4-BE49-F238E27FC236}">
                  <a16:creationId xmlns:a16="http://schemas.microsoft.com/office/drawing/2014/main" id="{EAF9EB88-0473-401C-9A75-344634BF37A6}"/>
                </a:ext>
              </a:extLst>
            </p:cNvPr>
            <p:cNvPicPr>
              <a:picLocks noChangeAspect="1"/>
            </p:cNvPicPr>
            <p:nvPr/>
          </p:nvPicPr>
          <p:blipFill>
            <a:blip r:embed="rId3"/>
            <a:stretch>
              <a:fillRect/>
            </a:stretch>
          </p:blipFill>
          <p:spPr>
            <a:xfrm>
              <a:off x="7215007" y="5170587"/>
              <a:ext cx="469963" cy="469963"/>
            </a:xfrm>
            <a:prstGeom prst="rect">
              <a:avLst/>
            </a:prstGeom>
          </p:spPr>
        </p:pic>
        <p:pic>
          <p:nvPicPr>
            <p:cNvPr id="18" name="Picture 17">
              <a:extLst>
                <a:ext uri="{FF2B5EF4-FFF2-40B4-BE49-F238E27FC236}">
                  <a16:creationId xmlns:a16="http://schemas.microsoft.com/office/drawing/2014/main" id="{AC9A2A57-CC65-4E5A-8CB5-3C520BA9EBCB}"/>
                </a:ext>
              </a:extLst>
            </p:cNvPr>
            <p:cNvPicPr>
              <a:picLocks noChangeAspect="1"/>
            </p:cNvPicPr>
            <p:nvPr/>
          </p:nvPicPr>
          <p:blipFill>
            <a:blip r:embed="rId4"/>
            <a:stretch>
              <a:fillRect/>
            </a:stretch>
          </p:blipFill>
          <p:spPr>
            <a:xfrm>
              <a:off x="8223580" y="5170587"/>
              <a:ext cx="469963" cy="469963"/>
            </a:xfrm>
            <a:prstGeom prst="rect">
              <a:avLst/>
            </a:prstGeom>
          </p:spPr>
        </p:pic>
        <p:pic>
          <p:nvPicPr>
            <p:cNvPr id="19" name="Picture 18">
              <a:extLst>
                <a:ext uri="{FF2B5EF4-FFF2-40B4-BE49-F238E27FC236}">
                  <a16:creationId xmlns:a16="http://schemas.microsoft.com/office/drawing/2014/main" id="{47B3DDB6-C62B-4CE5-A777-74CF1519DCE2}"/>
                </a:ext>
              </a:extLst>
            </p:cNvPr>
            <p:cNvPicPr>
              <a:picLocks noChangeAspect="1"/>
            </p:cNvPicPr>
            <p:nvPr/>
          </p:nvPicPr>
          <p:blipFill>
            <a:blip r:embed="rId2"/>
            <a:stretch>
              <a:fillRect/>
            </a:stretch>
          </p:blipFill>
          <p:spPr>
            <a:xfrm>
              <a:off x="9740062" y="5622721"/>
              <a:ext cx="469963" cy="469963"/>
            </a:xfrm>
            <a:prstGeom prst="rect">
              <a:avLst/>
            </a:prstGeom>
          </p:spPr>
        </p:pic>
        <p:pic>
          <p:nvPicPr>
            <p:cNvPr id="20" name="Picture 19">
              <a:extLst>
                <a:ext uri="{FF2B5EF4-FFF2-40B4-BE49-F238E27FC236}">
                  <a16:creationId xmlns:a16="http://schemas.microsoft.com/office/drawing/2014/main" id="{5D00511A-DB55-4949-8FC1-F49F52BA196A}"/>
                </a:ext>
              </a:extLst>
            </p:cNvPr>
            <p:cNvPicPr>
              <a:picLocks noChangeAspect="1"/>
            </p:cNvPicPr>
            <p:nvPr/>
          </p:nvPicPr>
          <p:blipFill>
            <a:blip r:embed="rId3"/>
            <a:stretch>
              <a:fillRect/>
            </a:stretch>
          </p:blipFill>
          <p:spPr>
            <a:xfrm>
              <a:off x="9318138" y="5641771"/>
              <a:ext cx="469963" cy="469963"/>
            </a:xfrm>
            <a:prstGeom prst="rect">
              <a:avLst/>
            </a:prstGeom>
          </p:spPr>
        </p:pic>
        <p:pic>
          <p:nvPicPr>
            <p:cNvPr id="21" name="Picture 20">
              <a:extLst>
                <a:ext uri="{FF2B5EF4-FFF2-40B4-BE49-F238E27FC236}">
                  <a16:creationId xmlns:a16="http://schemas.microsoft.com/office/drawing/2014/main" id="{766AA519-17B0-4A0C-8CB6-F116044F1D39}"/>
                </a:ext>
              </a:extLst>
            </p:cNvPr>
            <p:cNvPicPr>
              <a:picLocks noChangeAspect="1"/>
            </p:cNvPicPr>
            <p:nvPr/>
          </p:nvPicPr>
          <p:blipFill>
            <a:blip r:embed="rId4"/>
            <a:stretch>
              <a:fillRect/>
            </a:stretch>
          </p:blipFill>
          <p:spPr>
            <a:xfrm>
              <a:off x="10179634" y="5622721"/>
              <a:ext cx="469963" cy="469963"/>
            </a:xfrm>
            <a:prstGeom prst="rect">
              <a:avLst/>
            </a:prstGeom>
          </p:spPr>
        </p:pic>
      </p:grpSp>
      <p:sp>
        <p:nvSpPr>
          <p:cNvPr id="24" name="TextBox 23">
            <a:extLst>
              <a:ext uri="{FF2B5EF4-FFF2-40B4-BE49-F238E27FC236}">
                <a16:creationId xmlns:a16="http://schemas.microsoft.com/office/drawing/2014/main" id="{9A792161-D909-48DF-9610-66CFEE5B7632}"/>
              </a:ext>
            </a:extLst>
          </p:cNvPr>
          <p:cNvSpPr txBox="1"/>
          <p:nvPr/>
        </p:nvSpPr>
        <p:spPr>
          <a:xfrm>
            <a:off x="6852420" y="938847"/>
            <a:ext cx="5205824" cy="1326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panose="020B0604020202020204" pitchFamily="34" charset="0"/>
                <a:ea typeface="Arial-Rounded" panose="020B0500000000000000" pitchFamily="34" charset="0"/>
                <a:cs typeface="Arial" panose="020B0604020202020204" pitchFamily="34" charset="0"/>
                <a:sym typeface="Arial"/>
              </a:rPr>
              <a:t>LUYỆN ĐỌC </a:t>
            </a:r>
            <a:endParaRPr kumimoji="0" lang="vi-VN"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panose="020B0604020202020204" pitchFamily="34" charset="0"/>
                <a:ea typeface="Arial-Rounded" panose="020B0500000000000000" pitchFamily="34" charset="0"/>
                <a:cs typeface="Arial" panose="020B0604020202020204" pitchFamily="34" charset="0"/>
                <a:sym typeface="Arial"/>
              </a:rPr>
              <a:t>TRONG NHÓM</a:t>
            </a:r>
          </a:p>
        </p:txBody>
      </p:sp>
      <p:sp>
        <p:nvSpPr>
          <p:cNvPr id="2" name="Rectangle 1"/>
          <p:cNvSpPr/>
          <p:nvPr/>
        </p:nvSpPr>
        <p:spPr>
          <a:xfrm>
            <a:off x="484311" y="8170606"/>
            <a:ext cx="10299218" cy="2595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9116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7AC00CE-E9EC-44B9-A22F-78FDA69F7FD5}"/>
              </a:ext>
            </a:extLst>
          </p:cNvPr>
          <p:cNvGrpSpPr/>
          <p:nvPr/>
        </p:nvGrpSpPr>
        <p:grpSpPr>
          <a:xfrm>
            <a:off x="161926" y="143376"/>
            <a:ext cx="11868148" cy="6571248"/>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id="{C2FEFB35-56DD-4E5B-A5AD-CF387536195C}"/>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5">
              <a:extLst>
                <a:ext uri="{FF2B5EF4-FFF2-40B4-BE49-F238E27FC236}">
                  <a16:creationId xmlns:a16="http://schemas.microsoft.com/office/drawing/2014/main" id="{F4D4B6AE-8A8A-4763-B562-A36500EFA8CD}"/>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97E6512D-CE44-4F85-BC65-FB8332AE2C8D}"/>
              </a:ext>
            </a:extLst>
          </p:cNvPr>
          <p:cNvPicPr>
            <a:picLocks noChangeAspect="1"/>
          </p:cNvPicPr>
          <p:nvPr/>
        </p:nvPicPr>
        <p:blipFill>
          <a:blip r:embed="rId2"/>
          <a:stretch>
            <a:fillRect/>
          </a:stretch>
        </p:blipFill>
        <p:spPr>
          <a:xfrm>
            <a:off x="2246796" y="560799"/>
            <a:ext cx="7888908" cy="920576"/>
          </a:xfrm>
          <a:prstGeom prst="rect">
            <a:avLst/>
          </a:prstGeom>
        </p:spPr>
      </p:pic>
      <p:pic>
        <p:nvPicPr>
          <p:cNvPr id="11" name="Picture 10">
            <a:extLst>
              <a:ext uri="{FF2B5EF4-FFF2-40B4-BE49-F238E27FC236}">
                <a16:creationId xmlns:a16="http://schemas.microsoft.com/office/drawing/2014/main" id="{E6BB03F0-21EB-4524-BEFF-0D7082233514}"/>
              </a:ext>
            </a:extLst>
          </p:cNvPr>
          <p:cNvPicPr>
            <a:picLocks noChangeAspect="1"/>
          </p:cNvPicPr>
          <p:nvPr/>
        </p:nvPicPr>
        <p:blipFill>
          <a:blip r:embed="rId3"/>
          <a:stretch>
            <a:fillRect/>
          </a:stretch>
        </p:blipFill>
        <p:spPr>
          <a:xfrm>
            <a:off x="1861548" y="2053806"/>
            <a:ext cx="9211854" cy="3798137"/>
          </a:xfrm>
          <a:prstGeom prst="rect">
            <a:avLst/>
          </a:prstGeom>
        </p:spPr>
      </p:pic>
      <p:sp>
        <p:nvSpPr>
          <p:cNvPr id="12" name="Rectangle 11"/>
          <p:cNvSpPr/>
          <p:nvPr/>
        </p:nvSpPr>
        <p:spPr>
          <a:xfrm>
            <a:off x="619432" y="7862354"/>
            <a:ext cx="10368116" cy="26384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03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ADA2A-3A4F-FA1C-D5E5-236970297FB7}"/>
              </a:ext>
            </a:extLst>
          </p:cNvPr>
          <p:cNvSpPr txBox="1"/>
          <p:nvPr/>
        </p:nvSpPr>
        <p:spPr>
          <a:xfrm>
            <a:off x="1413922" y="706639"/>
            <a:ext cx="10500853"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cs typeface="+mn-cs"/>
              </a:rPr>
              <a:t>1</a:t>
            </a:r>
            <a:r>
              <a:rPr kumimoji="0" lang="en-US" sz="32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a:t>
            </a:r>
            <a:r>
              <a:rPr kumimoji="0" lang="en-US" sz="3200" b="1" i="0" u="none" strike="noStrike" kern="1200" cap="none" spc="0" normalizeH="0" noProof="0" dirty="0" smtClean="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smtClean="0">
                <a:ln>
                  <a:noFill/>
                </a:ln>
                <a:solidFill>
                  <a:srgbClr val="127366"/>
                </a:solidFill>
                <a:effectLst/>
                <a:uLnTx/>
                <a:uFillTx/>
                <a:latin typeface="Cambria" panose="02040503050406030204" pitchFamily="18" charset="0"/>
                <a:cs typeface="+mn-cs"/>
              </a:rPr>
              <a:t>Nhân</a:t>
            </a:r>
            <a:r>
              <a:rPr kumimoji="0" lang="en-US" sz="32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vật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người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máy</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rô-bốt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xuất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hiện</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lần</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đầu</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tiên</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khi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nào</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a:t>
            </a:r>
          </a:p>
        </p:txBody>
      </p:sp>
      <p:sp>
        <p:nvSpPr>
          <p:cNvPr id="10" name="TextBox 9">
            <a:extLst>
              <a:ext uri="{FF2B5EF4-FFF2-40B4-BE49-F238E27FC236}">
                <a16:creationId xmlns:a16="http://schemas.microsoft.com/office/drawing/2014/main" id="{E11CCCAD-EF51-9334-2432-7CFFBF00C713}"/>
              </a:ext>
            </a:extLst>
          </p:cNvPr>
          <p:cNvSpPr txBox="1"/>
          <p:nvPr/>
        </p:nvSpPr>
        <p:spPr>
          <a:xfrm>
            <a:off x="1413922" y="1797255"/>
            <a:ext cx="11083108" cy="113877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mbria" panose="02040503050406030204" pitchFamily="18" charset="0"/>
                <a:cs typeface="+mn-cs"/>
              </a:rPr>
              <a:t>2. </a:t>
            </a:r>
            <a:r>
              <a:rPr kumimoji="0" lang="en-US" sz="3200" b="1" i="0" u="none" strike="noStrike" kern="1200" cap="none" spc="0" normalizeH="0" baseline="0" noProof="0" dirty="0" err="1" smtClean="0">
                <a:ln>
                  <a:noFill/>
                </a:ln>
                <a:solidFill>
                  <a:srgbClr val="127366"/>
                </a:solidFill>
                <a:effectLst/>
                <a:uLnTx/>
                <a:uFillTx/>
                <a:latin typeface="Cambria" panose="02040503050406030204" pitchFamily="18" charset="0"/>
                <a:cs typeface="+mn-cs"/>
              </a:rPr>
              <a:t>Sự</a:t>
            </a:r>
            <a:r>
              <a:rPr kumimoji="0" lang="en-US" sz="32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xuất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hiện</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của</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rô-bốt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vở</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kịch</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đem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đến</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thay</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đổi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gì</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suy</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nghĩ</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hành</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động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của</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con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người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a:t>
            </a:r>
          </a:p>
        </p:txBody>
      </p:sp>
      <p:sp>
        <p:nvSpPr>
          <p:cNvPr id="11" name="TextBox 10">
            <a:extLst>
              <a:ext uri="{FF2B5EF4-FFF2-40B4-BE49-F238E27FC236}">
                <a16:creationId xmlns:a16="http://schemas.microsoft.com/office/drawing/2014/main" id="{A5047268-E093-EA42-7492-35500C048EEE}"/>
              </a:ext>
            </a:extLst>
          </p:cNvPr>
          <p:cNvSpPr txBox="1"/>
          <p:nvPr/>
        </p:nvSpPr>
        <p:spPr>
          <a:xfrm>
            <a:off x="1413922" y="2994193"/>
            <a:ext cx="10924716" cy="113877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mbria" panose="02040503050406030204" pitchFamily="18" charset="0"/>
                <a:cs typeface="+mn-cs"/>
              </a:rPr>
              <a:t>3</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cs typeface="+mn-cs"/>
              </a:rPr>
              <a:t>. </a:t>
            </a:r>
            <a:r>
              <a:rPr kumimoji="0" lang="en-US" sz="3200" b="1" i="0" u="none" strike="noStrike" kern="1200" cap="none" spc="0" normalizeH="0" baseline="0" noProof="0" dirty="0" err="1" smtClean="0">
                <a:ln>
                  <a:noFill/>
                </a:ln>
                <a:solidFill>
                  <a:srgbClr val="127366"/>
                </a:solidFill>
                <a:effectLst/>
                <a:uLnTx/>
                <a:uFillTx/>
                <a:latin typeface="Cambria" panose="02040503050406030204" pitchFamily="18" charset="0"/>
                <a:cs typeface="+mn-cs"/>
              </a:rPr>
              <a:t>Bài</a:t>
            </a:r>
            <a:r>
              <a:rPr kumimoji="0" lang="en-US" sz="32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đọc</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cho</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biết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rô-bốt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được</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con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người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chế</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tạo</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đã</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có</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khả</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năng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làm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việc</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gì</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a:t>
            </a:r>
          </a:p>
        </p:txBody>
      </p:sp>
      <p:sp>
        <p:nvSpPr>
          <p:cNvPr id="12" name="TextBox 11">
            <a:extLst>
              <a:ext uri="{FF2B5EF4-FFF2-40B4-BE49-F238E27FC236}">
                <a16:creationId xmlns:a16="http://schemas.microsoft.com/office/drawing/2014/main" id="{4DE2C7E8-923E-04F7-DE88-39B65FAECFDB}"/>
              </a:ext>
            </a:extLst>
          </p:cNvPr>
          <p:cNvSpPr txBox="1"/>
          <p:nvPr/>
        </p:nvSpPr>
        <p:spPr>
          <a:xfrm>
            <a:off x="1338261" y="4055784"/>
            <a:ext cx="11234430"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mbria" panose="02040503050406030204" pitchFamily="18" charset="0"/>
                <a:cs typeface="+mn-cs"/>
              </a:rPr>
              <a:t>4. </a:t>
            </a:r>
            <a:r>
              <a:rPr kumimoji="0" lang="en-US" sz="32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Theo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em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vì</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sao</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không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bao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lâu</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nữa</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rô-bốt</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sẽ</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được</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sử</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dụng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rộng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rãi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đời</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127366"/>
                </a:solidFill>
                <a:effectLst/>
                <a:uLnTx/>
                <a:uFillTx/>
                <a:latin typeface="Cambria" panose="02040503050406030204" pitchFamily="18" charset="0"/>
                <a:cs typeface="+mn-cs"/>
              </a:rPr>
              <a:t>sống</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cs typeface="+mn-cs"/>
            </a:endParaRPr>
          </a:p>
        </p:txBody>
      </p:sp>
      <p:sp>
        <p:nvSpPr>
          <p:cNvPr id="13" name="TextBox 12">
            <a:extLst>
              <a:ext uri="{FF2B5EF4-FFF2-40B4-BE49-F238E27FC236}">
                <a16:creationId xmlns:a16="http://schemas.microsoft.com/office/drawing/2014/main" id="{A5047268-E093-EA42-7492-35500C048EEE}"/>
              </a:ext>
            </a:extLst>
          </p:cNvPr>
          <p:cNvSpPr txBox="1"/>
          <p:nvPr/>
        </p:nvSpPr>
        <p:spPr>
          <a:xfrm>
            <a:off x="1338261" y="5194557"/>
            <a:ext cx="10414279" cy="1015663"/>
          </a:xfrm>
          <a:prstGeom prst="rect">
            <a:avLst/>
          </a:prstGeom>
          <a:noFill/>
        </p:spPr>
        <p:txBody>
          <a:bodyPr wrap="square">
            <a:spAutoFit/>
          </a:bodyPr>
          <a:lstStyle/>
          <a:p>
            <a:pPr lvl="0">
              <a:defRPr/>
            </a:pPr>
            <a:r>
              <a:rPr lang="en-US" sz="3200" b="1" dirty="0" smtClean="0">
                <a:solidFill>
                  <a:srgbClr val="FF0000"/>
                </a:solidFill>
                <a:latin typeface="Cambria" panose="02040503050406030204" pitchFamily="18" charset="0"/>
              </a:rPr>
              <a:t>5</a:t>
            </a:r>
            <a:r>
              <a:rPr lang="en-US" sz="2800" b="1" dirty="0" smtClean="0">
                <a:solidFill>
                  <a:srgbClr val="FF0000"/>
                </a:solidFill>
                <a:latin typeface="Cambria" panose="02040503050406030204" pitchFamily="18" charset="0"/>
              </a:rPr>
              <a:t>. </a:t>
            </a:r>
            <a:r>
              <a:rPr kumimoji="0" lang="en-US" sz="2800" b="1" i="0" u="none" strike="noStrike" kern="1200" cap="none" spc="0" normalizeH="0" baseline="0" noProof="0" dirty="0" err="1" smtClean="0">
                <a:ln>
                  <a:noFill/>
                </a:ln>
                <a:solidFill>
                  <a:srgbClr val="127366"/>
                </a:solidFill>
                <a:effectLst/>
                <a:uLnTx/>
                <a:uFillTx/>
                <a:latin typeface="Cambria" panose="02040503050406030204" pitchFamily="18" charset="0"/>
                <a:cs typeface="+mn-cs"/>
              </a:rPr>
              <a:t>Em</a:t>
            </a:r>
            <a:r>
              <a:rPr kumimoji="0" lang="en-US" sz="2800" b="1" i="0" u="none" strike="noStrike" kern="1200" cap="none" spc="0" normalizeH="0" baseline="0" noProof="0" dirty="0" smtClean="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mong</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muốn</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có</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một</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con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rô-bốt</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như</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thế</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nào</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cho</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riêng</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127366"/>
                </a:solidFill>
                <a:effectLst/>
                <a:uLnTx/>
                <a:uFillTx/>
                <a:latin typeface="Cambria" panose="02040503050406030204" pitchFamily="18" charset="0"/>
                <a:cs typeface="+mn-cs"/>
              </a:rPr>
              <a:t>mình</a:t>
            </a:r>
            <a:r>
              <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rPr>
              <a:t>?</a:t>
            </a:r>
          </a:p>
        </p:txBody>
      </p:sp>
    </p:spTree>
    <p:extLst>
      <p:ext uri="{BB962C8B-B14F-4D97-AF65-F5344CB8AC3E}">
        <p14:creationId xmlns:p14="http://schemas.microsoft.com/office/powerpoint/2010/main" val="1262313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6C1C2A-66E1-4ED1-88B1-7F7F2DCF05B9}"/>
              </a:ext>
            </a:extLst>
          </p:cNvPr>
          <p:cNvGrpSpPr/>
          <p:nvPr/>
        </p:nvGrpSpPr>
        <p:grpSpPr>
          <a:xfrm>
            <a:off x="802986" y="2417607"/>
            <a:ext cx="10743344" cy="2547684"/>
            <a:chOff x="724328" y="1561673"/>
            <a:chExt cx="10743344" cy="4580236"/>
          </a:xfrm>
        </p:grpSpPr>
        <p:grpSp>
          <p:nvGrpSpPr>
            <p:cNvPr id="2" name="组合 6">
              <a:extLst>
                <a:ext uri="{FF2B5EF4-FFF2-40B4-BE49-F238E27FC236}">
                  <a16:creationId xmlns:a16="http://schemas.microsoft.com/office/drawing/2014/main" id="{E69B8575-5D64-4FA7-8E1B-A20F4CE00BDB}"/>
                </a:ext>
              </a:extLst>
            </p:cNvPr>
            <p:cNvGrpSpPr/>
            <p:nvPr/>
          </p:nvGrpSpPr>
          <p:grpSpPr>
            <a:xfrm>
              <a:off x="724328" y="1561673"/>
              <a:ext cx="10743344" cy="4068565"/>
              <a:chOff x="666750" y="666750"/>
              <a:chExt cx="11049000" cy="5695950"/>
            </a:xfrm>
            <a:effectLst>
              <a:outerShdw blurRad="254000" sx="102000" sy="102000" algn="ctr" rotWithShape="0">
                <a:prstClr val="black">
                  <a:alpha val="25000"/>
                </a:prstClr>
              </a:outerShdw>
            </a:effectLst>
          </p:grpSpPr>
          <p:sp>
            <p:nvSpPr>
              <p:cNvPr id="3" name="圆角矩形 4">
                <a:extLst>
                  <a:ext uri="{FF2B5EF4-FFF2-40B4-BE49-F238E27FC236}">
                    <a16:creationId xmlns:a16="http://schemas.microsoft.com/office/drawing/2014/main" id="{213A34D9-8C3D-4752-9821-9359B8FEA059}"/>
                  </a:ext>
                </a:extLst>
              </p:cNvPr>
              <p:cNvSpPr/>
              <p:nvPr userDrawn="1"/>
            </p:nvSpPr>
            <p:spPr>
              <a:xfrm>
                <a:off x="666750" y="666750"/>
                <a:ext cx="11049000" cy="5695950"/>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5">
                <a:extLst>
                  <a:ext uri="{FF2B5EF4-FFF2-40B4-BE49-F238E27FC236}">
                    <a16:creationId xmlns:a16="http://schemas.microsoft.com/office/drawing/2014/main" id="{C3B5C5BF-E33D-4435-86E2-291BD118EE18}"/>
                  </a:ext>
                </a:extLst>
              </p:cNvPr>
              <p:cNvSpPr/>
              <p:nvPr/>
            </p:nvSpPr>
            <p:spPr>
              <a:xfrm>
                <a:off x="819149" y="700924"/>
                <a:ext cx="10744203" cy="5471275"/>
              </a:xfrm>
              <a:prstGeom prst="roundRect">
                <a:avLst/>
              </a:prstGeom>
              <a:solidFill>
                <a:sysClr val="window" lastClr="FFFFFF"/>
              </a:solidFill>
              <a:ln w="28575" cap="flat" cmpd="sng" algn="ctr">
                <a:solidFill>
                  <a:srgbClr val="F26D1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88ABBD9-2E93-45E3-B3C2-995392539856}"/>
                </a:ext>
              </a:extLst>
            </p:cNvPr>
            <p:cNvSpPr txBox="1"/>
            <p:nvPr/>
          </p:nvSpPr>
          <p:spPr>
            <a:xfrm>
              <a:off x="1082030" y="1845176"/>
              <a:ext cx="10027937" cy="429673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Bài đọc</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cho</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ta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sự</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xuất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rô</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vai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trò</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sự</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phát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triển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rô</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cuộc</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sống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F6C403E7-A0D7-480E-B77B-058769A8219D}"/>
              </a:ext>
            </a:extLst>
          </p:cNvPr>
          <p:cNvPicPr>
            <a:picLocks noChangeAspect="1"/>
          </p:cNvPicPr>
          <p:nvPr/>
        </p:nvPicPr>
        <p:blipFill>
          <a:blip r:embed="rId2"/>
          <a:stretch>
            <a:fillRect/>
          </a:stretch>
        </p:blipFill>
        <p:spPr>
          <a:xfrm>
            <a:off x="2697410" y="986279"/>
            <a:ext cx="6954494" cy="836269"/>
          </a:xfrm>
          <a:prstGeom prst="rect">
            <a:avLst/>
          </a:prstGeom>
        </p:spPr>
      </p:pic>
    </p:spTree>
    <p:extLst>
      <p:ext uri="{BB962C8B-B14F-4D97-AF65-F5344CB8AC3E}">
        <p14:creationId xmlns:p14="http://schemas.microsoft.com/office/powerpoint/2010/main" val="19136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2665B"/>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481</Words>
  <Application>Microsoft Office PowerPoint</Application>
  <PresentationFormat>Widescreen</PresentationFormat>
  <Paragraphs>52</Paragraphs>
  <Slides>11</Slides>
  <Notes>1</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11</vt:i4>
      </vt:variant>
    </vt:vector>
  </HeadingPairs>
  <TitlesOfParts>
    <vt:vector size="38" baseType="lpstr">
      <vt:lpstr>맑은 고딕</vt:lpstr>
      <vt:lpstr>宋体</vt:lpstr>
      <vt:lpstr>#9Slide07 HoneyCream</vt:lpstr>
      <vt:lpstr>Arial</vt:lpstr>
      <vt:lpstr>Arial Unicode MS</vt:lpstr>
      <vt:lpstr>Arial-Rounded</vt:lpstr>
      <vt:lpstr>Calibri</vt:lpstr>
      <vt:lpstr>Calibri Light</vt:lpstr>
      <vt:lpstr>Cambria</vt:lpstr>
      <vt:lpstr>等线</vt:lpstr>
      <vt:lpstr>等线 Light</vt:lpstr>
      <vt:lpstr>inpin heiti</vt:lpstr>
      <vt:lpstr>Poppins Light</vt:lpstr>
      <vt:lpstr>Rammetto One</vt:lpstr>
      <vt:lpstr>SVN-Ready</vt:lpstr>
      <vt:lpstr>Times New Roman</vt:lpstr>
      <vt:lpstr>UTM Avo</vt:lpstr>
      <vt:lpstr>UTM Duepuntozero</vt:lpstr>
      <vt:lpstr>UTM Silk Script</vt:lpstr>
      <vt:lpstr>字魂108号-新潮卡通体</vt:lpstr>
      <vt:lpstr>字魂131号-酷乐潮玩体</vt:lpstr>
      <vt:lpstr>思源黑体 CN</vt:lpstr>
      <vt:lpstr>思源黑体 CN Medium</vt:lpstr>
      <vt:lpstr>PPTMON theme</vt:lpstr>
      <vt:lpstr>Chủ đề Office</vt:lpstr>
      <vt:lpstr>默认设计模板</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Administrator</cp:lastModifiedBy>
  <cp:revision>28</cp:revision>
  <dcterms:created xsi:type="dcterms:W3CDTF">2023-04-22T14:01:17Z</dcterms:created>
  <dcterms:modified xsi:type="dcterms:W3CDTF">2024-04-16T03:38:27Z</dcterms:modified>
</cp:coreProperties>
</file>