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0" r:id="rId2"/>
    <p:sldMasterId id="2147483720" r:id="rId3"/>
    <p:sldMasterId id="2147483732" r:id="rId4"/>
  </p:sldMasterIdLst>
  <p:notesMasterIdLst>
    <p:notesMasterId r:id="rId22"/>
  </p:notesMasterIdLst>
  <p:sldIdLst>
    <p:sldId id="11663" r:id="rId5"/>
    <p:sldId id="290" r:id="rId6"/>
    <p:sldId id="257" r:id="rId7"/>
    <p:sldId id="330" r:id="rId8"/>
    <p:sldId id="282" r:id="rId9"/>
    <p:sldId id="289" r:id="rId10"/>
    <p:sldId id="291" r:id="rId11"/>
    <p:sldId id="258" r:id="rId12"/>
    <p:sldId id="11661" r:id="rId13"/>
    <p:sldId id="293" r:id="rId14"/>
    <p:sldId id="322" r:id="rId15"/>
    <p:sldId id="323" r:id="rId16"/>
    <p:sldId id="324" r:id="rId17"/>
    <p:sldId id="11662" r:id="rId18"/>
    <p:sldId id="325" r:id="rId19"/>
    <p:sldId id="288" r:id="rId20"/>
    <p:sldId id="326" r:id="rId21"/>
  </p:sldIdLst>
  <p:sldSz cx="12192000" cy="6858000"/>
  <p:notesSz cx="6858000" cy="9144000"/>
  <p:embeddedFontLst>
    <p:embeddedFont>
      <p:font typeface="等线" panose="020B0604020202020204" charset="-122"/>
      <p:regular r:id="rId23"/>
    </p:embeddedFont>
    <p:embeddedFont>
      <p:font typeface="Vogue-ExtraBold" panose="020B0500000000000000" charset="0"/>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微软雅黑" panose="020B0503020204020204" pitchFamily="34" charset="-122"/>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454"/>
    <a:srgbClr val="FFF7DD"/>
    <a:srgbClr val="F5B11B"/>
    <a:srgbClr val="FFD862"/>
    <a:srgbClr val="DCF3F4"/>
    <a:srgbClr val="3CCBBC"/>
    <a:srgbClr val="C6EBEC"/>
    <a:srgbClr val="5A474D"/>
    <a:srgbClr val="BA6652"/>
    <a:srgbClr val="E7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502" autoAdjust="0"/>
  </p:normalViewPr>
  <p:slideViewPr>
    <p:cSldViewPr snapToGrid="0">
      <p:cViewPr varScale="1">
        <p:scale>
          <a:sx n="65" d="100"/>
          <a:sy n="65" d="100"/>
        </p:scale>
        <p:origin x="48"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8786E-2CD4-4067-9F4A-82ADA0898B0C}"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66B25-0D31-4306-B4B4-4FB7A0BA4717}" type="slidenum">
              <a:rPr lang="en-US" smtClean="0"/>
              <a:t>‹#›</a:t>
            </a:fld>
            <a:endParaRPr lang="en-US"/>
          </a:p>
        </p:txBody>
      </p:sp>
    </p:spTree>
    <p:extLst>
      <p:ext uri="{BB962C8B-B14F-4D97-AF65-F5344CB8AC3E}">
        <p14:creationId xmlns:p14="http://schemas.microsoft.com/office/powerpoint/2010/main" val="288835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66B25-0D31-4306-B4B4-4FB7A0BA4717}" type="slidenum">
              <a:rPr lang="en-US" smtClean="0"/>
              <a:t>11</a:t>
            </a:fld>
            <a:endParaRPr lang="en-US"/>
          </a:p>
        </p:txBody>
      </p:sp>
    </p:spTree>
    <p:extLst>
      <p:ext uri="{BB962C8B-B14F-4D97-AF65-F5344CB8AC3E}">
        <p14:creationId xmlns:p14="http://schemas.microsoft.com/office/powerpoint/2010/main" val="315764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B66B25-0D31-4306-B4B4-4FB7A0BA4717}" type="slidenum">
              <a:rPr lang="en-US" smtClean="0"/>
              <a:t>16</a:t>
            </a:fld>
            <a:endParaRPr lang="en-US"/>
          </a:p>
        </p:txBody>
      </p:sp>
    </p:spTree>
    <p:extLst>
      <p:ext uri="{BB962C8B-B14F-4D97-AF65-F5344CB8AC3E}">
        <p14:creationId xmlns:p14="http://schemas.microsoft.com/office/powerpoint/2010/main" val="369951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1BE3-3812-90F6-99D3-3A5751214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992323-319A-83A1-F66E-6C3E2E7EA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7100ED-0808-026E-B9A1-A170772E4BB0}"/>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2B7CFBFB-DCE6-0F6E-951F-EE7F5F98C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B8035-F72A-4612-4126-D817FBEE234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0427043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D183-7723-AE5B-AA22-C72EEF89C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893216-CDDF-155D-526D-68C0BF13F7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C5AAB-7801-1527-C56D-6C4B27098608}"/>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0AA16B4F-5196-9D07-0CEE-DD2147254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3A9CF-DB9C-DA9B-8DA8-A3D83C86C71C}"/>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5002089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44608-02FB-2A1C-39DB-DF1BE60579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3581FD-A98D-6C37-8B70-A6D14AC9A3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9B6F0-A88F-05F2-64C1-5C81AA90B4F2}"/>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99454706-20B3-CDC8-AB1D-0D5D83291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462BE-5AA8-6EA7-9FB2-9C713033DC2F}"/>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21357866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925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790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352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728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611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28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737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376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20A9-7975-06DA-95FD-1F8259F90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82852-6FAD-2B2C-AB4D-7952A95AA1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05FDF-D08B-11DA-41DA-5D29EE1D97DF}"/>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1E4168A2-8416-C80D-659E-35EBACA0B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FA626-6E78-A7D0-3836-F9AAD85DCEF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17765974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25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69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630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44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351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130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67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3811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364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96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FE69-18DB-DA46-E6D3-73073F5B8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91F5AF-BDC9-C28B-0A28-F189C6595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4E52CB-CDB4-8241-FBAC-0B48B420501A}"/>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37CA6493-91B8-3276-ECF4-33A7A0A52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8F655-AE53-4F83-0A3E-418A1E2C79A3}"/>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222183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430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392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90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0120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97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792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464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966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409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C6A3-D750-D8DC-399B-804EA9DB6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ED298-B89E-E332-281F-B20B4B659B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1F7CD3-D83C-6DC3-CD6C-525EA415D8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6D981-AF90-936F-6190-1BDBF953E988}"/>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6" name="Footer Placeholder 5">
            <a:extLst>
              <a:ext uri="{FF2B5EF4-FFF2-40B4-BE49-F238E27FC236}">
                <a16:creationId xmlns:a16="http://schemas.microsoft.com/office/drawing/2014/main" id="{7E4DC5E0-B5D3-AF0A-C090-5B2C73558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13AB4-7D1B-2F05-814E-5D428DA727D9}"/>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14670195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9626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36153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55894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5352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863772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33936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40719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6922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38471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0076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D8-2067-8C21-0746-7AE6E66C23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BAFD3D-61C0-5795-FDD4-3CF8E828F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F5BDC-7648-715E-CF6C-C761FA23D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4736C-A0D0-D128-C3DA-2A37D2287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2663B-B780-A4EF-C08A-0BB381B85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1058D-AE9C-6F48-E698-C775AF89F50D}"/>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8" name="Footer Placeholder 7">
            <a:extLst>
              <a:ext uri="{FF2B5EF4-FFF2-40B4-BE49-F238E27FC236}">
                <a16:creationId xmlns:a16="http://schemas.microsoft.com/office/drawing/2014/main" id="{51C00891-417B-5291-EEAF-3CABC2CFA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5CF09D-C5B1-CA8A-1D75-AAA5BDC70FBB}"/>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6341350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5942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57579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7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126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1909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1563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2733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2172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090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1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FD62-7BFD-FD47-1EB3-8D5A40C06E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A8FA05-2B17-A153-4891-D6253EE31564}"/>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4" name="Footer Placeholder 3">
            <a:extLst>
              <a:ext uri="{FF2B5EF4-FFF2-40B4-BE49-F238E27FC236}">
                <a16:creationId xmlns:a16="http://schemas.microsoft.com/office/drawing/2014/main" id="{3B960204-1222-48A4-8DA9-5D19555645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7C8D3-9325-0AFA-BBE4-5EF59AFF2F6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413890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166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1122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5698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4864743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5626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448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8077879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6145947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9D2FA-0D5B-AB38-E2FF-72D7AC28B066}"/>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3" name="Footer Placeholder 2">
            <a:extLst>
              <a:ext uri="{FF2B5EF4-FFF2-40B4-BE49-F238E27FC236}">
                <a16:creationId xmlns:a16="http://schemas.microsoft.com/office/drawing/2014/main" id="{DED70246-8B5C-BCA8-CAD8-90DFB3FCE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60287-6325-821A-6F8D-5F64BD720618}"/>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7779911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5D95-AAFD-36B4-2C39-C26F24FC0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CDC51-8E2E-4B02-A198-8AEE70865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C42686-CE7D-9062-BBBF-FDBA83EA4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D9E01-4C46-E9BE-887C-36DFA492C5A2}"/>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6" name="Footer Placeholder 5">
            <a:extLst>
              <a:ext uri="{FF2B5EF4-FFF2-40B4-BE49-F238E27FC236}">
                <a16:creationId xmlns:a16="http://schemas.microsoft.com/office/drawing/2014/main" id="{35A56C6D-9A54-3D0E-3D54-3BC5ED36B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63250-8D74-A030-2FAE-7DCF80F256AD}"/>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8972913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A90C-84F9-35D5-DE6D-A7CB54211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A0D6A-0E38-CE5F-013B-F4960E479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3F5F56-D011-7876-2247-18CF3D68E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9C493-1739-3022-4651-938A617712D7}"/>
              </a:ext>
            </a:extLst>
          </p:cNvPr>
          <p:cNvSpPr>
            <a:spLocks noGrp="1"/>
          </p:cNvSpPr>
          <p:nvPr>
            <p:ph type="dt" sz="half" idx="10"/>
          </p:nvPr>
        </p:nvSpPr>
        <p:spPr/>
        <p:txBody>
          <a:bodyPr/>
          <a:lstStyle/>
          <a:p>
            <a:fld id="{FB8F8209-B221-43BA-B00F-8D9815D99DF6}" type="datetimeFigureOut">
              <a:rPr lang="en-US" smtClean="0"/>
              <a:t>4/15/2024</a:t>
            </a:fld>
            <a:endParaRPr lang="en-US"/>
          </a:p>
        </p:txBody>
      </p:sp>
      <p:sp>
        <p:nvSpPr>
          <p:cNvPr id="6" name="Footer Placeholder 5">
            <a:extLst>
              <a:ext uri="{FF2B5EF4-FFF2-40B4-BE49-F238E27FC236}">
                <a16:creationId xmlns:a16="http://schemas.microsoft.com/office/drawing/2014/main" id="{D76F2619-1BA1-3C27-38EE-2E552BCA4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0317D-8221-7A57-28E6-5EE6D4DDD3C6}"/>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4269059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2D2B1-C3CF-4665-A104-507853D7B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4B7F1-315B-159A-02CC-428D0F491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77CD5-DD20-CAFE-C99D-1B56C7879E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F8209-B221-43BA-B00F-8D9815D99DF6}" type="datetimeFigureOut">
              <a:rPr lang="en-US" smtClean="0"/>
              <a:t>4/15/2024</a:t>
            </a:fld>
            <a:endParaRPr lang="en-US"/>
          </a:p>
        </p:txBody>
      </p:sp>
      <p:sp>
        <p:nvSpPr>
          <p:cNvPr id="5" name="Footer Placeholder 4">
            <a:extLst>
              <a:ext uri="{FF2B5EF4-FFF2-40B4-BE49-F238E27FC236}">
                <a16:creationId xmlns:a16="http://schemas.microsoft.com/office/drawing/2014/main" id="{70F06172-88EA-9789-D34B-2E7E03F74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A756B7-61F9-7B72-C68B-48D058D84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EAD60-4D71-42AD-884D-E2EB6D484054}" type="slidenum">
              <a:rPr lang="en-US" smtClean="0"/>
              <a:t>‹#›</a:t>
            </a:fld>
            <a:endParaRPr lang="en-US"/>
          </a:p>
        </p:txBody>
      </p:sp>
    </p:spTree>
    <p:extLst>
      <p:ext uri="{BB962C8B-B14F-4D97-AF65-F5344CB8AC3E}">
        <p14:creationId xmlns:p14="http://schemas.microsoft.com/office/powerpoint/2010/main" val="16175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1328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15/04/2024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3086271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F8209-B221-43BA-B00F-8D9815D99DF6}" type="datetimeFigureOut">
              <a:rPr lang="en-US" smtClean="0"/>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EAD60-4D71-42AD-884D-E2EB6D484054}" type="slidenum">
              <a:rPr lang="en-US" smtClean="0"/>
              <a:t>‹#›</a:t>
            </a:fld>
            <a:endParaRPr lang="en-US"/>
          </a:p>
        </p:txBody>
      </p:sp>
    </p:spTree>
    <p:extLst>
      <p:ext uri="{BB962C8B-B14F-4D97-AF65-F5344CB8AC3E}">
        <p14:creationId xmlns:p14="http://schemas.microsoft.com/office/powerpoint/2010/main" val="6791526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673" r:id="rId12"/>
    <p:sldLayoutId id="2147483674"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7.xml"/><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8.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6" name="组合 5"/>
          <p:cNvGrpSpPr/>
          <p:nvPr/>
        </p:nvGrpSpPr>
        <p:grpSpPr>
          <a:xfrm rot="5400000">
            <a:off x="3150386" y="-1745243"/>
            <a:ext cx="6144260" cy="10564495"/>
            <a:chOff x="4982" y="-1603"/>
            <a:chExt cx="10523" cy="15161"/>
          </a:xfrm>
        </p:grpSpPr>
        <p:pic>
          <p:nvPicPr>
            <p:cNvPr id="5" name="图片 4" descr="12_0011_形状-1"/>
            <p:cNvPicPr>
              <a:picLocks noChangeAspect="1"/>
            </p:cNvPicPr>
            <p:nvPr/>
          </p:nvPicPr>
          <p:blipFill>
            <a:blip r:embed="rId4"/>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5"/>
            <a:stretch>
              <a:fillRect/>
            </a:stretch>
          </p:blipFill>
          <p:spPr>
            <a:xfrm>
              <a:off x="5346" y="-1170"/>
              <a:ext cx="9795" cy="14296"/>
            </a:xfrm>
            <a:prstGeom prst="rect">
              <a:avLst/>
            </a:prstGeom>
          </p:spPr>
        </p:pic>
      </p:grpSp>
      <p:pic>
        <p:nvPicPr>
          <p:cNvPr id="12" name="图片 11" descr="13"/>
          <p:cNvPicPr>
            <a:picLocks noChangeAspect="1"/>
          </p:cNvPicPr>
          <p:nvPr/>
        </p:nvPicPr>
        <p:blipFill>
          <a:blip r:embed="rId6"/>
          <a:srcRect/>
          <a:stretch>
            <a:fillRect/>
          </a:stretch>
        </p:blipFill>
        <p:spPr>
          <a:xfrm rot="5400000">
            <a:off x="5051425" y="-3941445"/>
            <a:ext cx="2557780" cy="10442575"/>
          </a:xfrm>
          <a:prstGeom prst="rect">
            <a:avLst/>
          </a:prstGeom>
        </p:spPr>
      </p:pic>
      <p:pic>
        <p:nvPicPr>
          <p:cNvPr id="13" name="图片 12"/>
          <p:cNvPicPr>
            <a:picLocks noChangeAspect="1"/>
          </p:cNvPicPr>
          <p:nvPr/>
        </p:nvPicPr>
        <p:blipFill>
          <a:blip r:embed="rId7"/>
          <a:srcRect l="69292" t="-590" r="-2016" b="86307"/>
          <a:stretch>
            <a:fillRect/>
          </a:stretch>
        </p:blipFill>
        <p:spPr>
          <a:xfrm rot="16200000">
            <a:off x="6753225" y="5685155"/>
            <a:ext cx="1226820" cy="1306195"/>
          </a:xfrm>
          <a:prstGeom prst="rect">
            <a:avLst/>
          </a:prstGeom>
        </p:spPr>
      </p:pic>
      <p:sp>
        <p:nvSpPr>
          <p:cNvPr id="7" name="圆角矩形 1">
            <a:extLst>
              <a:ext uri="{FF2B5EF4-FFF2-40B4-BE49-F238E27FC236}">
                <a16:creationId xmlns:a16="http://schemas.microsoft.com/office/drawing/2014/main" id="{8BE1C3BB-CC29-905D-B195-5E0AC3BB44DF}"/>
              </a:ext>
            </a:extLst>
          </p:cNvPr>
          <p:cNvSpPr/>
          <p:nvPr/>
        </p:nvSpPr>
        <p:spPr>
          <a:xfrm>
            <a:off x="4138704" y="1221631"/>
            <a:ext cx="3227931" cy="541655"/>
          </a:xfrm>
          <a:prstGeom prst="roundRect">
            <a:avLst>
              <a:gd name="adj" fmla="val 50000"/>
            </a:avLst>
          </a:prstGeom>
          <a:solidFill>
            <a:srgbClr val="C6EB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0" cap="none" spc="300" normalizeH="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0" lang="zh-CN" altLang="en-US"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544BE8B7-60FB-A884-B195-7761EBEC4966}"/>
              </a:ext>
            </a:extLst>
          </p:cNvPr>
          <p:cNvPicPr>
            <a:picLocks noChangeAspect="1"/>
          </p:cNvPicPr>
          <p:nvPr/>
        </p:nvPicPr>
        <p:blipFill>
          <a:blip r:embed="rId8"/>
          <a:stretch>
            <a:fillRect/>
          </a:stretch>
        </p:blipFill>
        <p:spPr>
          <a:xfrm>
            <a:off x="2918907" y="1913293"/>
            <a:ext cx="5848538" cy="3956647"/>
          </a:xfrm>
          <a:prstGeom prst="rect">
            <a:avLst/>
          </a:prstGeom>
        </p:spPr>
      </p:pic>
    </p:spTree>
    <p:extLst>
      <p:ext uri="{BB962C8B-B14F-4D97-AF65-F5344CB8AC3E}">
        <p14:creationId xmlns:p14="http://schemas.microsoft.com/office/powerpoint/2010/main" val="2138361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grpSp>
        <p:nvGrpSpPr>
          <p:cNvPr id="28" name="Group 27">
            <a:extLst>
              <a:ext uri="{FF2B5EF4-FFF2-40B4-BE49-F238E27FC236}">
                <a16:creationId xmlns:a16="http://schemas.microsoft.com/office/drawing/2014/main" id="{B8DE3A9F-80C3-4261-94A3-DC6CBF78AC34}"/>
              </a:ext>
            </a:extLst>
          </p:cNvPr>
          <p:cNvGrpSpPr/>
          <p:nvPr/>
        </p:nvGrpSpPr>
        <p:grpSpPr>
          <a:xfrm>
            <a:off x="934720" y="588414"/>
            <a:ext cx="3338220"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2">
              <a:extLst>
                <a:ext uri="{96DAC541-7B7A-43D3-8B79-37D633B846F1}">
                  <asvg:svgBlip xmlns=""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7919E6-8A94-ECC4-BB08-1B57A3B0468A}"/>
              </a:ext>
            </a:extLst>
          </p:cNvPr>
          <p:cNvSpPr txBox="1"/>
          <p:nvPr/>
        </p:nvSpPr>
        <p:spPr>
          <a:xfrm>
            <a:off x="2104595" y="617170"/>
            <a:ext cx="9531491" cy="1200329"/>
          </a:xfrm>
          <a:prstGeom prst="rect">
            <a:avLst/>
          </a:prstGeom>
          <a:noFill/>
        </p:spPr>
        <p:txBody>
          <a:bodyPr wrap="square" rtlCol="0">
            <a:spAutoFit/>
          </a:bodyPr>
          <a:lstStyle/>
          <a:p>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đó</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dùng</a:t>
            </a: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gạch</a:t>
            </a:r>
            <a:r>
              <a:rPr lang="en-US" sz="3600" b="1" dirty="0">
                <a:latin typeface="Cambria" panose="02040503050406030204" pitchFamily="18" charset="0"/>
              </a:rPr>
              <a:t> </a:t>
            </a:r>
            <a:r>
              <a:rPr lang="en-US" sz="3600" b="1" dirty="0" err="1">
                <a:latin typeface="Cambria" panose="02040503050406030204" pitchFamily="18" charset="0"/>
              </a:rPr>
              <a:t>ngang</a:t>
            </a:r>
            <a:r>
              <a:rPr lang="en-US" sz="3600" b="1" dirty="0">
                <a:latin typeface="Cambria" panose="02040503050406030204" pitchFamily="18" charset="0"/>
              </a:rPr>
              <a:t>.  </a:t>
            </a:r>
          </a:p>
        </p:txBody>
      </p:sp>
      <p:grpSp>
        <p:nvGrpSpPr>
          <p:cNvPr id="8" name="Group 7">
            <a:extLst>
              <a:ext uri="{FF2B5EF4-FFF2-40B4-BE49-F238E27FC236}">
                <a16:creationId xmlns:a16="http://schemas.microsoft.com/office/drawing/2014/main" id="{48AD3CAB-82B9-ABD8-9DC9-EB8AA6006AC3}"/>
              </a:ext>
            </a:extLst>
          </p:cNvPr>
          <p:cNvGrpSpPr/>
          <p:nvPr/>
        </p:nvGrpSpPr>
        <p:grpSpPr>
          <a:xfrm>
            <a:off x="1087734" y="2331218"/>
            <a:ext cx="10076823" cy="2100106"/>
            <a:chOff x="976364" y="2240782"/>
            <a:chExt cx="10076823" cy="2100106"/>
          </a:xfrm>
        </p:grpSpPr>
        <p:sp>
          <p:nvSpPr>
            <p:cNvPr id="7" name="Rectangle: Rounded Corners 6">
              <a:extLst>
                <a:ext uri="{FF2B5EF4-FFF2-40B4-BE49-F238E27FC236}">
                  <a16:creationId xmlns:a16="http://schemas.microsoft.com/office/drawing/2014/main" id="{4D9E02D1-5219-8AEF-F50D-199BD65171BB}"/>
                </a:ext>
              </a:extLst>
            </p:cNvPr>
            <p:cNvSpPr/>
            <p:nvPr/>
          </p:nvSpPr>
          <p:spPr>
            <a:xfrm>
              <a:off x="976364" y="2240782"/>
              <a:ext cx="10076823" cy="2100106"/>
            </a:xfrm>
            <a:prstGeom prst="roundRect">
              <a:avLst/>
            </a:prstGeom>
            <a:solidFill>
              <a:srgbClr val="D5EDE7"/>
            </a:solidFill>
            <a:ln w="38100">
              <a:solidFill>
                <a:srgbClr val="74B89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731883-E83C-D536-8930-E81FFE363CED}"/>
                </a:ext>
              </a:extLst>
            </p:cNvPr>
            <p:cNvSpPr txBox="1"/>
            <p:nvPr/>
          </p:nvSpPr>
          <p:spPr>
            <a:xfrm>
              <a:off x="1138813" y="2413672"/>
              <a:ext cx="9653117" cy="1754326"/>
            </a:xfrm>
            <a:prstGeom prst="rect">
              <a:avLst/>
            </a:prstGeom>
            <a:noFill/>
          </p:spPr>
          <p:txBody>
            <a:bodyPr wrap="square" rtlCol="0">
              <a:spAutoFit/>
            </a:bodyPr>
            <a:lstStyle/>
            <a:p>
              <a:r>
                <a:rPr lang="en-US" sz="3600" b="1" dirty="0">
                  <a:latin typeface="Cambria" panose="02040503050406030204" pitchFamily="18" charset="0"/>
                </a:rPr>
                <a:t>- </a:t>
              </a:r>
              <a:r>
                <a:rPr lang="en-US" sz="3600" b="1" dirty="0" err="1">
                  <a:latin typeface="Cambria" panose="02040503050406030204" pitchFamily="18" charset="0"/>
                </a:rPr>
                <a:t>Hằng</a:t>
              </a:r>
              <a:r>
                <a:rPr lang="en-US" sz="3600" b="1" dirty="0">
                  <a:latin typeface="Cambria" panose="02040503050406030204" pitchFamily="18" charset="0"/>
                </a:rPr>
                <a:t> </a:t>
              </a:r>
              <a:r>
                <a:rPr lang="en-US" sz="3600" b="1" dirty="0" err="1">
                  <a:latin typeface="Cambria" panose="02040503050406030204" pitchFamily="18" charset="0"/>
                </a:rPr>
                <a:t>năm</a:t>
              </a:r>
              <a:r>
                <a:rPr lang="en-US" sz="3600" b="1" dirty="0">
                  <a:latin typeface="Cambria" panose="02040503050406030204" pitchFamily="18" charset="0"/>
                </a:rPr>
                <a:t>, ở </a:t>
              </a:r>
              <a:r>
                <a:rPr lang="en-US" sz="3600" b="1" dirty="0" err="1">
                  <a:latin typeface="Cambria" panose="02040503050406030204" pitchFamily="18" charset="0"/>
                </a:rPr>
                <a:t>quê</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tổ</a:t>
              </a:r>
              <a:r>
                <a:rPr lang="en-US" sz="3600" b="1" dirty="0">
                  <a:latin typeface="Cambria" panose="02040503050406030204" pitchFamily="18" charset="0"/>
                </a:rPr>
                <a:t> </a:t>
              </a:r>
              <a:r>
                <a:rPr lang="en-US" sz="3600" b="1" dirty="0" err="1">
                  <a:latin typeface="Cambria" panose="02040503050406030204" pitchFamily="18" charset="0"/>
                </a:rPr>
                <a:t>chức</a:t>
              </a:r>
              <a:r>
                <a:rPr lang="en-US" sz="3600" b="1" dirty="0">
                  <a:latin typeface="Cambria" panose="02040503050406030204" pitchFamily="18" charset="0"/>
                </a:rPr>
                <a:t> </a:t>
              </a:r>
              <a:r>
                <a:rPr lang="en-US" sz="3600" b="1" dirty="0" err="1">
                  <a:latin typeface="Cambria" panose="02040503050406030204" pitchFamily="18" charset="0"/>
                </a:rPr>
                <a:t>ngày</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gì</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 – </a:t>
              </a:r>
              <a:r>
                <a:rPr lang="en-US" sz="3600" b="1" dirty="0" err="1">
                  <a:latin typeface="Cambria" panose="02040503050406030204" pitchFamily="18" charset="0"/>
                </a:rPr>
                <a:t>Hằng</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a:t>
              </a:r>
            </a:p>
            <a:p>
              <a:r>
                <a:rPr lang="en-US" sz="3600" b="1" dirty="0">
                  <a:latin typeface="Cambria" panose="02040503050406030204" pitchFamily="18" charset="0"/>
                </a:rPr>
                <a:t>- </a:t>
              </a:r>
              <a:r>
                <a:rPr lang="en-US" sz="3600" b="1" dirty="0" err="1">
                  <a:latin typeface="Cambria" panose="02040503050406030204" pitchFamily="18" charset="0"/>
                </a:rPr>
                <a:t>Quê</a:t>
              </a:r>
              <a:r>
                <a:rPr lang="en-US" sz="3600" b="1" dirty="0">
                  <a:latin typeface="Cambria" panose="02040503050406030204" pitchFamily="18" charset="0"/>
                </a:rPr>
                <a:t> </a:t>
              </a:r>
              <a:r>
                <a:rPr lang="en-US" sz="3600" b="1" dirty="0" err="1">
                  <a:latin typeface="Cambria" panose="02040503050406030204" pitchFamily="18" charset="0"/>
                </a:rPr>
                <a:t>tớ</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Lim – Minh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p>
          </p:txBody>
        </p:sp>
      </p:grpSp>
      <p:pic>
        <p:nvPicPr>
          <p:cNvPr id="9" name="Picture 8">
            <a:extLst>
              <a:ext uri="{FF2B5EF4-FFF2-40B4-BE49-F238E27FC236}">
                <a16:creationId xmlns:a16="http://schemas.microsoft.com/office/drawing/2014/main" id="{5C283FF4-FB2B-6263-B6D8-8017AC016681}"/>
              </a:ext>
            </a:extLst>
          </p:cNvPr>
          <p:cNvPicPr>
            <a:picLocks noChangeAspect="1"/>
          </p:cNvPicPr>
          <p:nvPr/>
        </p:nvPicPr>
        <p:blipFill>
          <a:blip r:embed="rId3"/>
          <a:stretch>
            <a:fillRect/>
          </a:stretch>
        </p:blipFill>
        <p:spPr>
          <a:xfrm>
            <a:off x="244256" y="727314"/>
            <a:ext cx="2011854" cy="1176630"/>
          </a:xfrm>
          <a:prstGeom prst="rect">
            <a:avLst/>
          </a:prstGeom>
        </p:spPr>
      </p:pic>
      <p:sp>
        <p:nvSpPr>
          <p:cNvPr id="2" name="Cloud 1">
            <a:extLst>
              <a:ext uri="{FF2B5EF4-FFF2-40B4-BE49-F238E27FC236}">
                <a16:creationId xmlns:a16="http://schemas.microsoft.com/office/drawing/2014/main" id="{EC5E2475-74AD-4DA3-A8AF-356EDD17514C}"/>
              </a:ext>
            </a:extLst>
          </p:cNvPr>
          <p:cNvSpPr/>
          <p:nvPr/>
        </p:nvSpPr>
        <p:spPr>
          <a:xfrm>
            <a:off x="5244661" y="5044966"/>
            <a:ext cx="3005959" cy="128226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vở</a:t>
            </a:r>
            <a:endParaRPr lang="en-US" sz="3200" dirty="0">
              <a:latin typeface="Arial" panose="020B0604020202020204" pitchFamily="34" charset="0"/>
              <a:cs typeface="Arial" panose="020B0604020202020204" pitchFamily="34" charset="0"/>
            </a:endParaRPr>
          </a:p>
        </p:txBody>
      </p:sp>
      <p:pic>
        <p:nvPicPr>
          <p:cNvPr id="3" name="图片 15" descr="C:\Users\Am'be'r\Desktop\千库网_卡通白云飞行飞机_元素编号11547758.png千库网_卡通白云飞行飞机_元素编号11547758">
            <a:extLst>
              <a:ext uri="{FF2B5EF4-FFF2-40B4-BE49-F238E27FC236}">
                <a16:creationId xmlns:a16="http://schemas.microsoft.com/office/drawing/2014/main" id="{2F081FA2-A276-3CBD-8F65-3F3F562C0F38}"/>
              </a:ext>
            </a:extLst>
          </p:cNvPr>
          <p:cNvPicPr>
            <a:picLocks noChangeAspect="1"/>
          </p:cNvPicPr>
          <p:nvPr/>
        </p:nvPicPr>
        <p:blipFill>
          <a:blip r:embed="rId4"/>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10900992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D752AE-1B25-0196-3B7C-7BC65CFCF94B}"/>
              </a:ext>
            </a:extLst>
          </p:cNvPr>
          <p:cNvSpPr txBox="1"/>
          <p:nvPr/>
        </p:nvSpPr>
        <p:spPr>
          <a:xfrm>
            <a:off x="2104595" y="617170"/>
            <a:ext cx="9531491" cy="1200329"/>
          </a:xfrm>
          <a:prstGeom prst="rect">
            <a:avLst/>
          </a:prstGeom>
          <a:noFill/>
        </p:spPr>
        <p:txBody>
          <a:bodyPr wrap="square" rtlCol="0">
            <a:spAutoFit/>
          </a:bodyPr>
          <a:lstStyle/>
          <a:p>
            <a:r>
              <a:rPr lang="vi-VN" sz="3600" b="1" dirty="0">
                <a:latin typeface="Cambria" panose="02040503050406030204" pitchFamily="18" charset="0"/>
              </a:rPr>
              <a:t>Nêu công dụng của dấu ngoặc kép và dấu gạch ngang trong đoạn văn dưới đây: </a:t>
            </a:r>
          </a:p>
        </p:txBody>
      </p:sp>
      <p:pic>
        <p:nvPicPr>
          <p:cNvPr id="7" name="Picture 6">
            <a:extLst>
              <a:ext uri="{FF2B5EF4-FFF2-40B4-BE49-F238E27FC236}">
                <a16:creationId xmlns:a16="http://schemas.microsoft.com/office/drawing/2014/main" id="{A37FA2A5-F4EA-72FA-7812-D1FA3B0CC44E}"/>
              </a:ext>
            </a:extLst>
          </p:cNvPr>
          <p:cNvPicPr>
            <a:picLocks noChangeAspect="1"/>
          </p:cNvPicPr>
          <p:nvPr/>
        </p:nvPicPr>
        <p:blipFill rotWithShape="1">
          <a:blip r:embed="rId2">
            <a:extLst>
              <a:ext uri="{28A0092B-C50C-407E-A947-70E740481C1C}">
                <a14:useLocalDpi xmlns:a14="http://schemas.microsoft.com/office/drawing/2010/main" val="0"/>
              </a:ext>
            </a:extLst>
          </a:blip>
          <a:srcRect t="1892"/>
          <a:stretch/>
        </p:blipFill>
        <p:spPr>
          <a:xfrm>
            <a:off x="981484" y="1798912"/>
            <a:ext cx="10654602" cy="4282086"/>
          </a:xfrm>
          <a:prstGeom prst="rect">
            <a:avLst/>
          </a:prstGeom>
        </p:spPr>
      </p:pic>
      <p:cxnSp>
        <p:nvCxnSpPr>
          <p:cNvPr id="9" name="Straight Connector 8">
            <a:extLst>
              <a:ext uri="{FF2B5EF4-FFF2-40B4-BE49-F238E27FC236}">
                <a16:creationId xmlns:a16="http://schemas.microsoft.com/office/drawing/2014/main" id="{8C32644B-CBDC-776A-2574-D9678EDD3FD6}"/>
              </a:ext>
            </a:extLst>
          </p:cNvPr>
          <p:cNvCxnSpPr/>
          <p:nvPr/>
        </p:nvCxnSpPr>
        <p:spPr>
          <a:xfrm>
            <a:off x="5838096" y="3215473"/>
            <a:ext cx="921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109A9D-CD5C-D458-94C1-4DAAC52A3212}"/>
              </a:ext>
            </a:extLst>
          </p:cNvPr>
          <p:cNvCxnSpPr>
            <a:cxnSpLocks/>
          </p:cNvCxnSpPr>
          <p:nvPr/>
        </p:nvCxnSpPr>
        <p:spPr>
          <a:xfrm>
            <a:off x="1549125" y="3649227"/>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37ADCC-CCE1-6D59-A743-C839ABE6ADE2}"/>
              </a:ext>
            </a:extLst>
          </p:cNvPr>
          <p:cNvCxnSpPr>
            <a:cxnSpLocks/>
          </p:cNvCxnSpPr>
          <p:nvPr/>
        </p:nvCxnSpPr>
        <p:spPr>
          <a:xfrm>
            <a:off x="2104595" y="4947140"/>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DF95DC-D2E6-DC41-5730-7359B8CE67DA}"/>
              </a:ext>
            </a:extLst>
          </p:cNvPr>
          <p:cNvCxnSpPr>
            <a:cxnSpLocks/>
          </p:cNvCxnSpPr>
          <p:nvPr/>
        </p:nvCxnSpPr>
        <p:spPr>
          <a:xfrm>
            <a:off x="1549125" y="5390942"/>
            <a:ext cx="10634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FAF5ACF-E941-C8CB-81AF-BC6A2232833B}"/>
              </a:ext>
            </a:extLst>
          </p:cNvPr>
          <p:cNvPicPr>
            <a:picLocks noChangeAspect="1"/>
          </p:cNvPicPr>
          <p:nvPr/>
        </p:nvPicPr>
        <p:blipFill>
          <a:blip r:embed="rId3"/>
          <a:stretch>
            <a:fillRect/>
          </a:stretch>
        </p:blipFill>
        <p:spPr>
          <a:xfrm>
            <a:off x="395348" y="569242"/>
            <a:ext cx="2036240" cy="1176630"/>
          </a:xfrm>
          <a:prstGeom prst="rect">
            <a:avLst/>
          </a:prstGeom>
        </p:spPr>
      </p:pic>
      <p:pic>
        <p:nvPicPr>
          <p:cNvPr id="2" name="图片 15" descr="C:\Users\Am'be'r\Desktop\千库网_卡通白云飞行飞机_元素编号11547758.png千库网_卡通白云飞行飞机_元素编号11547758">
            <a:extLst>
              <a:ext uri="{FF2B5EF4-FFF2-40B4-BE49-F238E27FC236}">
                <a16:creationId xmlns:a16="http://schemas.microsoft.com/office/drawing/2014/main" id="{C7C23408-5476-36D0-D3C3-066A8FA7F821}"/>
              </a:ext>
            </a:extLst>
          </p:cNvPr>
          <p:cNvPicPr>
            <a:picLocks noChangeAspect="1"/>
          </p:cNvPicPr>
          <p:nvPr/>
        </p:nvPicPr>
        <p:blipFill>
          <a:blip r:embed="rId4"/>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26973162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3971E-B012-9A14-6916-AEA2E1261BE9}"/>
              </a:ext>
            </a:extLst>
          </p:cNvPr>
          <p:cNvGrpSpPr/>
          <p:nvPr/>
        </p:nvGrpSpPr>
        <p:grpSpPr>
          <a:xfrm>
            <a:off x="1135463" y="428596"/>
            <a:ext cx="10148836" cy="4093162"/>
            <a:chOff x="981484" y="1798912"/>
            <a:chExt cx="10654602" cy="4282086"/>
          </a:xfrm>
        </p:grpSpPr>
        <p:pic>
          <p:nvPicPr>
            <p:cNvPr id="2" name="Picture 1">
              <a:extLst>
                <a:ext uri="{FF2B5EF4-FFF2-40B4-BE49-F238E27FC236}">
                  <a16:creationId xmlns:a16="http://schemas.microsoft.com/office/drawing/2014/main" id="{580EE789-1C7D-7AAD-AF0C-6516CF8C2895}"/>
                </a:ext>
              </a:extLst>
            </p:cNvPr>
            <p:cNvPicPr>
              <a:picLocks noChangeAspect="1"/>
            </p:cNvPicPr>
            <p:nvPr/>
          </p:nvPicPr>
          <p:blipFill rotWithShape="1">
            <a:blip r:embed="rId2">
              <a:extLst>
                <a:ext uri="{28A0092B-C50C-407E-A947-70E740481C1C}">
                  <a14:useLocalDpi xmlns:a14="http://schemas.microsoft.com/office/drawing/2010/main" val="0"/>
                </a:ext>
              </a:extLst>
            </a:blip>
            <a:srcRect t="1892"/>
            <a:stretch/>
          </p:blipFill>
          <p:spPr>
            <a:xfrm>
              <a:off x="981484" y="1798912"/>
              <a:ext cx="10654602" cy="4282086"/>
            </a:xfrm>
            <a:prstGeom prst="rect">
              <a:avLst/>
            </a:prstGeom>
          </p:spPr>
        </p:pic>
        <p:cxnSp>
          <p:nvCxnSpPr>
            <p:cNvPr id="3" name="Straight Connector 2">
              <a:extLst>
                <a:ext uri="{FF2B5EF4-FFF2-40B4-BE49-F238E27FC236}">
                  <a16:creationId xmlns:a16="http://schemas.microsoft.com/office/drawing/2014/main" id="{EDA4B78C-D6FB-A15D-F3A5-7F51E952EBE3}"/>
                </a:ext>
              </a:extLst>
            </p:cNvPr>
            <p:cNvCxnSpPr/>
            <p:nvPr/>
          </p:nvCxnSpPr>
          <p:spPr>
            <a:xfrm>
              <a:off x="5838096" y="3215473"/>
              <a:ext cx="921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7C3FC5B-D014-A4F4-7A36-CACD2CE119EB}"/>
                </a:ext>
              </a:extLst>
            </p:cNvPr>
            <p:cNvCxnSpPr>
              <a:cxnSpLocks/>
            </p:cNvCxnSpPr>
            <p:nvPr/>
          </p:nvCxnSpPr>
          <p:spPr>
            <a:xfrm>
              <a:off x="1549125" y="3649227"/>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BBB003-44CF-C77E-1FEB-B2E10A6E32E2}"/>
                </a:ext>
              </a:extLst>
            </p:cNvPr>
            <p:cNvCxnSpPr>
              <a:cxnSpLocks/>
            </p:cNvCxnSpPr>
            <p:nvPr/>
          </p:nvCxnSpPr>
          <p:spPr>
            <a:xfrm>
              <a:off x="2104595" y="4947140"/>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5A3AD2-8C4B-18D6-3089-7C6A91BA4847}"/>
                </a:ext>
              </a:extLst>
            </p:cNvPr>
            <p:cNvCxnSpPr>
              <a:cxnSpLocks/>
            </p:cNvCxnSpPr>
            <p:nvPr/>
          </p:nvCxnSpPr>
          <p:spPr>
            <a:xfrm>
              <a:off x="1549125" y="5390942"/>
              <a:ext cx="10634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D76CF89-2E6F-1758-FC95-F7DCCB0DC52B}"/>
              </a:ext>
            </a:extLst>
          </p:cNvPr>
          <p:cNvGrpSpPr/>
          <p:nvPr/>
        </p:nvGrpSpPr>
        <p:grpSpPr>
          <a:xfrm>
            <a:off x="1057588" y="4521758"/>
            <a:ext cx="10539326" cy="1545213"/>
            <a:chOff x="976364" y="2240782"/>
            <a:chExt cx="10539326" cy="1834765"/>
          </a:xfrm>
        </p:grpSpPr>
        <p:sp>
          <p:nvSpPr>
            <p:cNvPr id="9" name="Rectangle: Rounded Corners 8">
              <a:extLst>
                <a:ext uri="{FF2B5EF4-FFF2-40B4-BE49-F238E27FC236}">
                  <a16:creationId xmlns:a16="http://schemas.microsoft.com/office/drawing/2014/main" id="{941101E5-FF19-CB13-7C1E-4CCEEDA0D4D6}"/>
                </a:ext>
              </a:extLst>
            </p:cNvPr>
            <p:cNvSpPr/>
            <p:nvPr/>
          </p:nvSpPr>
          <p:spPr>
            <a:xfrm>
              <a:off x="976364" y="2240782"/>
              <a:ext cx="10539326" cy="1834765"/>
            </a:xfrm>
            <a:prstGeom prst="roundRect">
              <a:avLst/>
            </a:prstGeom>
            <a:solidFill>
              <a:srgbClr val="CFF0FF"/>
            </a:solidFill>
            <a:ln w="28575">
              <a:solidFill>
                <a:srgbClr val="0087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96BFAF-F0C0-E427-1316-078B942FF480}"/>
                </a:ext>
              </a:extLst>
            </p:cNvPr>
            <p:cNvSpPr txBox="1"/>
            <p:nvPr/>
          </p:nvSpPr>
          <p:spPr>
            <a:xfrm>
              <a:off x="1072420" y="2351563"/>
              <a:ext cx="10443270" cy="1425255"/>
            </a:xfrm>
            <a:prstGeom prst="rect">
              <a:avLst/>
            </a:prstGeom>
            <a:noFill/>
          </p:spPr>
          <p:txBody>
            <a:bodyPr wrap="square" rtlCol="0">
              <a:spAutoFit/>
            </a:bodyPr>
            <a:lstStyle/>
            <a:p>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ngoặc</a:t>
              </a:r>
              <a:r>
                <a:rPr lang="en-US" sz="3600" b="1" dirty="0">
                  <a:latin typeface="Cambria" panose="02040503050406030204" pitchFamily="18" charset="0"/>
                </a:rPr>
                <a:t> </a:t>
              </a:r>
              <a:r>
                <a:rPr lang="en-US" sz="3600" b="1" dirty="0" err="1">
                  <a:latin typeface="Cambria" panose="02040503050406030204" pitchFamily="18" charset="0"/>
                </a:rPr>
                <a:t>kép</a:t>
              </a:r>
              <a:r>
                <a:rPr lang="en-US" sz="3600" b="1" dirty="0">
                  <a:latin typeface="Cambria" panose="02040503050406030204" pitchFamily="18" charset="0"/>
                </a:rPr>
                <a:t>: </a:t>
              </a:r>
              <a:r>
                <a:rPr lang="en-US" sz="3600" b="1" dirty="0" err="1">
                  <a:latin typeface="Cambria" panose="02040503050406030204" pitchFamily="18" charset="0"/>
                </a:rPr>
                <a:t>dẫn</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trực</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cô</a:t>
              </a:r>
              <a:r>
                <a:rPr lang="en-US" sz="3600" b="1" dirty="0">
                  <a:latin typeface="Cambria" panose="02040503050406030204" pitchFamily="18" charset="0"/>
                </a:rPr>
                <a:t> </a:t>
              </a:r>
              <a:r>
                <a:rPr lang="en-US" sz="3600" b="1" dirty="0" err="1">
                  <a:latin typeface="Cambria" panose="02040503050406030204" pitchFamily="18" charset="0"/>
                </a:rPr>
                <a:t>giáo</a:t>
              </a:r>
              <a:endParaRPr lang="en-US" sz="3600" b="1" dirty="0">
                <a:latin typeface="Cambria" panose="02040503050406030204" pitchFamily="18" charset="0"/>
              </a:endParaRPr>
            </a:p>
            <a:p>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gạch</a:t>
              </a:r>
              <a:r>
                <a:rPr lang="en-US" sz="3600" b="1" dirty="0">
                  <a:latin typeface="Cambria" panose="02040503050406030204" pitchFamily="18" charset="0"/>
                </a:rPr>
                <a:t> </a:t>
              </a:r>
              <a:r>
                <a:rPr lang="en-US" sz="3600" b="1" dirty="0" err="1">
                  <a:latin typeface="Cambria" panose="02040503050406030204" pitchFamily="18" charset="0"/>
                </a:rPr>
                <a:t>ngang</a:t>
              </a:r>
              <a:r>
                <a:rPr lang="en-US" sz="3600" b="1" dirty="0">
                  <a:latin typeface="Cambria" panose="02040503050406030204" pitchFamily="18" charset="0"/>
                </a:rPr>
                <a:t>: </a:t>
              </a:r>
              <a:r>
                <a:rPr lang="en-US" sz="3600" b="1" dirty="0" err="1">
                  <a:latin typeface="Cambria" panose="02040503050406030204" pitchFamily="18" charset="0"/>
                </a:rPr>
                <a:t>đánh</a:t>
              </a: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gái</a:t>
              </a:r>
              <a:r>
                <a:rPr lang="en-US" sz="3600" b="1" dirty="0">
                  <a:latin typeface="Cambria" panose="02040503050406030204" pitchFamily="18" charset="0"/>
                </a:rPr>
                <a:t> </a:t>
              </a:r>
            </a:p>
          </p:txBody>
        </p:sp>
      </p:grpSp>
      <p:pic>
        <p:nvPicPr>
          <p:cNvPr id="11" name="图片 15" descr="C:\Users\Am'be'r\Desktop\千库网_卡通白云飞行飞机_元素编号11547758.png千库网_卡通白云飞行飞机_元素编号11547758">
            <a:extLst>
              <a:ext uri="{FF2B5EF4-FFF2-40B4-BE49-F238E27FC236}">
                <a16:creationId xmlns:a16="http://schemas.microsoft.com/office/drawing/2014/main" id="{2975C359-B52C-B7D8-A220-7BF03D2D6A60}"/>
              </a:ext>
            </a:extLst>
          </p:cNvPr>
          <p:cNvPicPr>
            <a:picLocks noChangeAspect="1"/>
          </p:cNvPicPr>
          <p:nvPr/>
        </p:nvPicPr>
        <p:blipFill>
          <a:blip r:embed="rId3"/>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31950710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009E68-02CF-DF42-E1DA-63FD85C00FF6}"/>
              </a:ext>
            </a:extLst>
          </p:cNvPr>
          <p:cNvSpPr txBox="1"/>
          <p:nvPr/>
        </p:nvSpPr>
        <p:spPr>
          <a:xfrm>
            <a:off x="2124692" y="426251"/>
            <a:ext cx="95314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Chọn dấu câu thích hợp để đánh dấu lời thoại của nhân vật trong đoạn văn dưới đây:</a:t>
            </a:r>
          </a:p>
        </p:txBody>
      </p:sp>
      <p:grpSp>
        <p:nvGrpSpPr>
          <p:cNvPr id="8" name="Group 7">
            <a:extLst>
              <a:ext uri="{FF2B5EF4-FFF2-40B4-BE49-F238E27FC236}">
                <a16:creationId xmlns:a16="http://schemas.microsoft.com/office/drawing/2014/main" id="{C482CE27-2030-B34E-E499-E92862E48479}"/>
              </a:ext>
            </a:extLst>
          </p:cNvPr>
          <p:cNvGrpSpPr/>
          <p:nvPr/>
        </p:nvGrpSpPr>
        <p:grpSpPr>
          <a:xfrm>
            <a:off x="894303" y="1773255"/>
            <a:ext cx="10621107" cy="4108682"/>
            <a:chOff x="864158" y="1883787"/>
            <a:chExt cx="10621107" cy="4108682"/>
          </a:xfrm>
        </p:grpSpPr>
        <p:sp>
          <p:nvSpPr>
            <p:cNvPr id="7" name="Rectangle: Rounded Corners 6">
              <a:extLst>
                <a:ext uri="{FF2B5EF4-FFF2-40B4-BE49-F238E27FC236}">
                  <a16:creationId xmlns:a16="http://schemas.microsoft.com/office/drawing/2014/main" id="{A0A8612B-49DA-ACCD-FA9F-4B5C2D605DFC}"/>
                </a:ext>
              </a:extLst>
            </p:cNvPr>
            <p:cNvSpPr/>
            <p:nvPr/>
          </p:nvSpPr>
          <p:spPr>
            <a:xfrm>
              <a:off x="864158" y="1883787"/>
              <a:ext cx="10621107" cy="4108682"/>
            </a:xfrm>
            <a:prstGeom prst="roundRect">
              <a:avLst/>
            </a:prstGeom>
            <a:solidFill>
              <a:srgbClr val="F3FCFF"/>
            </a:solidFill>
            <a:ln w="28575">
              <a:solidFill>
                <a:srgbClr val="0087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0D5E1D-B3C6-C880-32CE-61C69641EA74}"/>
                </a:ext>
              </a:extLst>
            </p:cNvPr>
            <p:cNvSpPr txBox="1"/>
            <p:nvPr/>
          </p:nvSpPr>
          <p:spPr>
            <a:xfrm>
              <a:off x="1014947" y="1960596"/>
              <a:ext cx="10162106"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Hồi ấy, giặc cho hàng trăm tàu lớn tiến vào cửa biển nước ta. Vua Trần Nhân Tông mong tìm được người tài giỏi giúp đánh lui giặc dữ. Yết kiêu đến gặp vua và nói: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Tôi tuy tài hèn sức yếu nhưng cũng quyết cho lũ chúng nó vào bụng cá</a:t>
              </a: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Vua hỏi: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Nhà người cần bao nhiêu người, bao nhiều thuyền? </a:t>
              </a: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Yết Kiêu đáp: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Một mình tôi cũng có thể đương đầu với chúng.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Truyện cổ dân gian Việt Nam)</a:t>
              </a:r>
            </a:p>
          </p:txBody>
        </p:sp>
      </p:grpSp>
      <p:pic>
        <p:nvPicPr>
          <p:cNvPr id="15" name="Picture 14">
            <a:extLst>
              <a:ext uri="{FF2B5EF4-FFF2-40B4-BE49-F238E27FC236}">
                <a16:creationId xmlns:a16="http://schemas.microsoft.com/office/drawing/2014/main" id="{FD28E350-8432-E256-3BA0-6C8A836575AE}"/>
              </a:ext>
            </a:extLst>
          </p:cNvPr>
          <p:cNvPicPr>
            <a:picLocks noChangeAspect="1"/>
          </p:cNvPicPr>
          <p:nvPr/>
        </p:nvPicPr>
        <p:blipFill>
          <a:blip r:embed="rId2"/>
          <a:stretch>
            <a:fillRect/>
          </a:stretch>
        </p:blipFill>
        <p:spPr>
          <a:xfrm>
            <a:off x="434637" y="332330"/>
            <a:ext cx="2017951" cy="1176630"/>
          </a:xfrm>
          <a:prstGeom prst="rect">
            <a:avLst/>
          </a:prstGeom>
        </p:spPr>
      </p:pic>
      <p:pic>
        <p:nvPicPr>
          <p:cNvPr id="2" name="图片 15" descr="C:\Users\Am'be'r\Desktop\千库网_卡通白云飞行飞机_元素编号11547758.png千库网_卡通白云飞行飞机_元素编号11547758">
            <a:extLst>
              <a:ext uri="{FF2B5EF4-FFF2-40B4-BE49-F238E27FC236}">
                <a16:creationId xmlns:a16="http://schemas.microsoft.com/office/drawing/2014/main" id="{86F3D994-0E35-8FA7-C2DF-065F6AC98D69}"/>
              </a:ext>
            </a:extLst>
          </p:cNvPr>
          <p:cNvPicPr>
            <a:picLocks noChangeAspect="1"/>
          </p:cNvPicPr>
          <p:nvPr/>
        </p:nvPicPr>
        <p:blipFill>
          <a:blip r:embed="rId3"/>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28012060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009E68-02CF-DF42-E1DA-63FD85C00FF6}"/>
              </a:ext>
            </a:extLst>
          </p:cNvPr>
          <p:cNvSpPr txBox="1"/>
          <p:nvPr/>
        </p:nvSpPr>
        <p:spPr>
          <a:xfrm>
            <a:off x="2124692" y="426251"/>
            <a:ext cx="9531491" cy="1200329"/>
          </a:xfrm>
          <a:prstGeom prst="rect">
            <a:avLst/>
          </a:prstGeom>
          <a:noFill/>
        </p:spPr>
        <p:txBody>
          <a:bodyPr wrap="square" rtlCol="0">
            <a:spAutoFit/>
          </a:bodyPr>
          <a:lstStyle/>
          <a:p>
            <a:pPr algn="ctr"/>
            <a:r>
              <a:rPr lang="vi-VN" sz="3600" b="1" dirty="0">
                <a:latin typeface="Cambria" panose="02040503050406030204" pitchFamily="18" charset="0"/>
              </a:rPr>
              <a:t>Chọn dấu câu thích hợp để đánh dấu lời thoại của nhân vật trong đoạn văn dưới đây:</a:t>
            </a:r>
          </a:p>
        </p:txBody>
      </p:sp>
      <p:grpSp>
        <p:nvGrpSpPr>
          <p:cNvPr id="8" name="Group 7">
            <a:extLst>
              <a:ext uri="{FF2B5EF4-FFF2-40B4-BE49-F238E27FC236}">
                <a16:creationId xmlns:a16="http://schemas.microsoft.com/office/drawing/2014/main" id="{C482CE27-2030-B34E-E499-E92862E48479}"/>
              </a:ext>
            </a:extLst>
          </p:cNvPr>
          <p:cNvGrpSpPr/>
          <p:nvPr/>
        </p:nvGrpSpPr>
        <p:grpSpPr>
          <a:xfrm>
            <a:off x="894303" y="1773255"/>
            <a:ext cx="10621107" cy="4108682"/>
            <a:chOff x="864158" y="1883787"/>
            <a:chExt cx="10621107" cy="4108682"/>
          </a:xfrm>
        </p:grpSpPr>
        <p:sp>
          <p:nvSpPr>
            <p:cNvPr id="7" name="Rectangle: Rounded Corners 6">
              <a:extLst>
                <a:ext uri="{FF2B5EF4-FFF2-40B4-BE49-F238E27FC236}">
                  <a16:creationId xmlns:a16="http://schemas.microsoft.com/office/drawing/2014/main" id="{A0A8612B-49DA-ACCD-FA9F-4B5C2D605DFC}"/>
                </a:ext>
              </a:extLst>
            </p:cNvPr>
            <p:cNvSpPr/>
            <p:nvPr/>
          </p:nvSpPr>
          <p:spPr>
            <a:xfrm>
              <a:off x="864158" y="1883787"/>
              <a:ext cx="10621107" cy="4108682"/>
            </a:xfrm>
            <a:prstGeom prst="roundRect">
              <a:avLst/>
            </a:prstGeom>
            <a:solidFill>
              <a:srgbClr val="F3FCFF"/>
            </a:solidFill>
            <a:ln w="28575">
              <a:solidFill>
                <a:srgbClr val="0087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0D5E1D-B3C6-C880-32CE-61C69641EA74}"/>
                </a:ext>
              </a:extLst>
            </p:cNvPr>
            <p:cNvSpPr txBox="1"/>
            <p:nvPr/>
          </p:nvSpPr>
          <p:spPr>
            <a:xfrm>
              <a:off x="1014947" y="1960596"/>
              <a:ext cx="10162106" cy="4031873"/>
            </a:xfrm>
            <a:prstGeom prst="rect">
              <a:avLst/>
            </a:prstGeom>
            <a:noFill/>
          </p:spPr>
          <p:txBody>
            <a:bodyPr wrap="square" rtlCol="0">
              <a:spAutoFit/>
            </a:bodyPr>
            <a:lstStyle/>
            <a:p>
              <a:pPr algn="just"/>
              <a:r>
                <a:rPr lang="en-US" sz="3200" b="1" dirty="0">
                  <a:latin typeface="Cambria" panose="02040503050406030204" pitchFamily="18" charset="0"/>
                </a:rPr>
                <a:t>   </a:t>
              </a:r>
              <a:r>
                <a:rPr lang="vi-VN" sz="3200" dirty="0">
                  <a:solidFill>
                    <a:srgbClr val="002060"/>
                  </a:solidFill>
                  <a:latin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vi-VN" sz="3200" i="1" dirty="0">
                  <a:solidFill>
                    <a:srgbClr val="002060"/>
                  </a:solidFill>
                  <a:latin typeface="Cambria" panose="02040503050406030204" pitchFamily="18" charset="0"/>
                </a:rPr>
                <a:t>Tôi tuy tài hèn sức yếu nhưng cũng quyết cho lũ chúng nó vào bụng cá</a:t>
              </a:r>
              <a:r>
                <a:rPr lang="vi-VN" sz="3200" dirty="0">
                  <a:solidFill>
                    <a:srgbClr val="002060"/>
                  </a:solidFill>
                  <a:latin typeface="Cambria" panose="02040503050406030204" pitchFamily="18" charset="0"/>
                </a:rPr>
                <a:t>. Vua hỏi: </a:t>
              </a:r>
              <a:r>
                <a:rPr lang="vi-VN" sz="3200" i="1" dirty="0">
                  <a:solidFill>
                    <a:srgbClr val="002060"/>
                  </a:solidFill>
                  <a:latin typeface="Cambria" panose="02040503050406030204" pitchFamily="18" charset="0"/>
                </a:rPr>
                <a:t>Nhà người cần bao nhiêu người, bao nhiều thuyền? </a:t>
              </a:r>
              <a:r>
                <a:rPr lang="vi-VN" sz="3200" dirty="0">
                  <a:solidFill>
                    <a:srgbClr val="002060"/>
                  </a:solidFill>
                  <a:latin typeface="Cambria" panose="02040503050406030204" pitchFamily="18" charset="0"/>
                </a:rPr>
                <a:t>Yết Kiêu đáp: </a:t>
              </a:r>
              <a:r>
                <a:rPr lang="vi-VN" sz="3200" i="1" dirty="0">
                  <a:solidFill>
                    <a:srgbClr val="002060"/>
                  </a:solidFill>
                  <a:latin typeface="Cambria" panose="02040503050406030204" pitchFamily="18" charset="0"/>
                </a:rPr>
                <a:t>Một mình tôi cũng có thể đương đầu với chúng</a:t>
              </a:r>
              <a:r>
                <a:rPr lang="vi-VN" sz="3200" b="1" i="1" dirty="0">
                  <a:solidFill>
                    <a:srgbClr val="535454"/>
                  </a:solidFill>
                  <a:latin typeface="Cambria" panose="02040503050406030204" pitchFamily="18" charset="0"/>
                </a:rPr>
                <a:t>. </a:t>
              </a:r>
            </a:p>
            <a:p>
              <a:pPr algn="r"/>
              <a:r>
                <a:rPr lang="vi-VN" sz="3200" b="1" dirty="0">
                  <a:latin typeface="Cambria" panose="02040503050406030204" pitchFamily="18" charset="0"/>
                </a:rPr>
                <a:t>(Theo Truyện cổ dân gian Việt Nam)</a:t>
              </a:r>
            </a:p>
          </p:txBody>
        </p:sp>
      </p:grpSp>
      <p:sp>
        <p:nvSpPr>
          <p:cNvPr id="9" name="TextBox 8">
            <a:extLst>
              <a:ext uri="{FF2B5EF4-FFF2-40B4-BE49-F238E27FC236}">
                <a16:creationId xmlns:a16="http://schemas.microsoft.com/office/drawing/2014/main" id="{CAA12520-C9BF-B456-376F-E78F7E4E4CE9}"/>
              </a:ext>
            </a:extLst>
          </p:cNvPr>
          <p:cNvSpPr txBox="1"/>
          <p:nvPr/>
        </p:nvSpPr>
        <p:spPr>
          <a:xfrm>
            <a:off x="10228689" y="2709047"/>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47792065-86E3-9800-32BF-0C9A17D5EB2F}"/>
              </a:ext>
            </a:extLst>
          </p:cNvPr>
          <p:cNvSpPr txBox="1"/>
          <p:nvPr/>
        </p:nvSpPr>
        <p:spPr>
          <a:xfrm>
            <a:off x="2527205" y="3700672"/>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1" name="TextBox 10">
            <a:extLst>
              <a:ext uri="{FF2B5EF4-FFF2-40B4-BE49-F238E27FC236}">
                <a16:creationId xmlns:a16="http://schemas.microsoft.com/office/drawing/2014/main" id="{96F0FAFA-EEB3-2D78-1C65-894604318B21}"/>
              </a:ext>
            </a:extLst>
          </p:cNvPr>
          <p:cNvSpPr txBox="1"/>
          <p:nvPr/>
        </p:nvSpPr>
        <p:spPr>
          <a:xfrm>
            <a:off x="4115093" y="3656824"/>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1ABEEEF8-AA0C-6701-D039-6376CF7EBED1}"/>
              </a:ext>
            </a:extLst>
          </p:cNvPr>
          <p:cNvSpPr txBox="1"/>
          <p:nvPr/>
        </p:nvSpPr>
        <p:spPr>
          <a:xfrm>
            <a:off x="3542768" y="4178549"/>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3" name="TextBox 12">
            <a:extLst>
              <a:ext uri="{FF2B5EF4-FFF2-40B4-BE49-F238E27FC236}">
                <a16:creationId xmlns:a16="http://schemas.microsoft.com/office/drawing/2014/main" id="{09860609-2420-E0EE-9D16-057F45A3F393}"/>
              </a:ext>
            </a:extLst>
          </p:cNvPr>
          <p:cNvSpPr txBox="1"/>
          <p:nvPr/>
        </p:nvSpPr>
        <p:spPr>
          <a:xfrm>
            <a:off x="6096000" y="4178549"/>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8D08EAF0-44EA-899F-5D96-B8664AD0BF64}"/>
              </a:ext>
            </a:extLst>
          </p:cNvPr>
          <p:cNvSpPr txBox="1"/>
          <p:nvPr/>
        </p:nvSpPr>
        <p:spPr>
          <a:xfrm>
            <a:off x="4817797" y="4762450"/>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pic>
        <p:nvPicPr>
          <p:cNvPr id="15" name="Picture 14">
            <a:extLst>
              <a:ext uri="{FF2B5EF4-FFF2-40B4-BE49-F238E27FC236}">
                <a16:creationId xmlns:a16="http://schemas.microsoft.com/office/drawing/2014/main" id="{FD28E350-8432-E256-3BA0-6C8A836575AE}"/>
              </a:ext>
            </a:extLst>
          </p:cNvPr>
          <p:cNvPicPr>
            <a:picLocks noChangeAspect="1"/>
          </p:cNvPicPr>
          <p:nvPr/>
        </p:nvPicPr>
        <p:blipFill>
          <a:blip r:embed="rId3"/>
          <a:stretch>
            <a:fillRect/>
          </a:stretch>
        </p:blipFill>
        <p:spPr>
          <a:xfrm>
            <a:off x="434637" y="332330"/>
            <a:ext cx="2017951" cy="1176630"/>
          </a:xfrm>
          <a:prstGeom prst="rect">
            <a:avLst/>
          </a:prstGeom>
        </p:spPr>
      </p:pic>
      <p:pic>
        <p:nvPicPr>
          <p:cNvPr id="2" name="图片 15" descr="C:\Users\Am'be'r\Desktop\千库网_卡通白云飞行飞机_元素编号11547758.png千库网_卡通白云飞行飞机_元素编号11547758">
            <a:extLst>
              <a:ext uri="{FF2B5EF4-FFF2-40B4-BE49-F238E27FC236}">
                <a16:creationId xmlns:a16="http://schemas.microsoft.com/office/drawing/2014/main" id="{E9F6EBDB-7BCF-AB88-F76C-3BA1B4345F01}"/>
              </a:ext>
            </a:extLst>
          </p:cNvPr>
          <p:cNvPicPr>
            <a:picLocks noChangeAspect="1"/>
          </p:cNvPicPr>
          <p:nvPr/>
        </p:nvPicPr>
        <p:blipFill>
          <a:blip r:embed="rId4"/>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27988822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uong 01.wav"/>
                                        </p:tgtEl>
                                      </p:cMediaNode>
                                    </p:audio>
                                  </p:sub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uong 01.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uong 01.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uong 01.wav"/>
                                        </p:tgtEl>
                                      </p:cMediaNode>
                                    </p:audio>
                                  </p:sub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uong 01.wav"/>
                                        </p:tgtEl>
                                      </p:cMediaNode>
                                    </p:audio>
                                  </p:sub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huo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3"/>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4"/>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3"/>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4"/>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4"/>
            <a:stretch>
              <a:fillRect/>
            </a:stretch>
          </p:blipFill>
          <p:spPr>
            <a:xfrm>
              <a:off x="14037" y="-800"/>
              <a:ext cx="6097" cy="6097"/>
            </a:xfrm>
            <a:prstGeom prst="rect">
              <a:avLst/>
            </a:prstGeom>
          </p:spPr>
        </p:pic>
      </p:grpSp>
      <p:pic>
        <p:nvPicPr>
          <p:cNvPr id="16" name="图片 15" descr="C:\Users\Am'be'r\Desktop\千库网_卡通白云飞行飞机_元素编号11547758.png千库网_卡通白云飞行飞机_元素编号11547758"/>
          <p:cNvPicPr>
            <a:picLocks noChangeAspect="1"/>
          </p:cNvPicPr>
          <p:nvPr/>
        </p:nvPicPr>
        <p:blipFill>
          <a:blip r:embed="rId5"/>
          <a:srcRect/>
          <a:stretch>
            <a:fillRect/>
          </a:stretch>
        </p:blipFill>
        <p:spPr>
          <a:xfrm>
            <a:off x="10363504" y="-2063432"/>
            <a:ext cx="2832866" cy="1849120"/>
          </a:xfrm>
          <a:prstGeom prst="rect">
            <a:avLst/>
          </a:prstGeom>
        </p:spPr>
      </p:pic>
      <p:sp>
        <p:nvSpPr>
          <p:cNvPr id="18" name="TextBox 17">
            <a:extLst>
              <a:ext uri="{FF2B5EF4-FFF2-40B4-BE49-F238E27FC236}">
                <a16:creationId xmlns:a16="http://schemas.microsoft.com/office/drawing/2014/main" id="{516CD881-D3DC-41A6-B187-0E8EB4A470BC}"/>
              </a:ext>
            </a:extLst>
          </p:cNvPr>
          <p:cNvSpPr txBox="1"/>
          <p:nvPr/>
        </p:nvSpPr>
        <p:spPr>
          <a:xfrm>
            <a:off x="2622484" y="1206955"/>
            <a:ext cx="9396738" cy="1824795"/>
          </a:xfrm>
          <a:prstGeom prst="rect">
            <a:avLst/>
          </a:prstGeom>
          <a:noFill/>
        </p:spPr>
        <p:txBody>
          <a:bodyPr wrap="square" rtlCol="0">
            <a:spAutoFit/>
          </a:bodyPr>
          <a:lstStyle/>
          <a:p>
            <a:pPr>
              <a:lnSpc>
                <a:spcPct val="150000"/>
              </a:lnSpc>
            </a:pPr>
            <a:r>
              <a:rPr lang="en-US" sz="4000" b="1" dirty="0" err="1" smtClean="0">
                <a:latin typeface="Cambria" panose="02040503050406030204" pitchFamily="18" charset="0"/>
              </a:rPr>
              <a:t>Học</a:t>
            </a:r>
            <a:r>
              <a:rPr lang="en-US" sz="4000" b="1" dirty="0" smtClean="0">
                <a:latin typeface="Cambria" panose="02040503050406030204" pitchFamily="18" charset="0"/>
              </a:rPr>
              <a:t> </a:t>
            </a:r>
            <a:r>
              <a:rPr lang="en-US" sz="4000" b="1" dirty="0" err="1" smtClean="0">
                <a:latin typeface="Cambria" panose="02040503050406030204" pitchFamily="18" charset="0"/>
              </a:rPr>
              <a:t>sinh</a:t>
            </a:r>
            <a:r>
              <a:rPr lang="en-US" sz="4000" b="1" dirty="0" smtClean="0">
                <a:latin typeface="Cambria" panose="02040503050406030204" pitchFamily="18" charset="0"/>
              </a:rPr>
              <a:t> </a:t>
            </a:r>
            <a:r>
              <a:rPr lang="en-US" sz="4000" b="1" dirty="0" err="1" smtClean="0">
                <a:latin typeface="Cambria" panose="02040503050406030204" pitchFamily="18" charset="0"/>
              </a:rPr>
              <a:t>hoàn</a:t>
            </a:r>
            <a:r>
              <a:rPr lang="en-US" sz="4000" b="1" dirty="0" smtClean="0">
                <a:latin typeface="Cambria" panose="02040503050406030204" pitchFamily="18" charset="0"/>
              </a:rPr>
              <a:t> </a:t>
            </a:r>
            <a:r>
              <a:rPr lang="en-US" sz="4000" b="1" dirty="0" err="1">
                <a:latin typeface="Cambria" panose="02040503050406030204" pitchFamily="18" charset="0"/>
              </a:rPr>
              <a:t>thành</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smtClean="0">
                <a:latin typeface="Cambria" panose="02040503050406030204" pitchFamily="18" charset="0"/>
              </a:rPr>
              <a:t>tập</a:t>
            </a:r>
            <a:r>
              <a:rPr lang="en-US" sz="4000" b="1" dirty="0">
                <a:latin typeface="Cambria" panose="02040503050406030204" pitchFamily="18" charset="0"/>
              </a:rPr>
              <a:t> </a:t>
            </a:r>
            <a:r>
              <a:rPr lang="en-US" sz="4000" b="1" dirty="0" err="1" smtClean="0">
                <a:latin typeface="Cambria" panose="02040503050406030204" pitchFamily="18" charset="0"/>
              </a:rPr>
              <a:t>trên</a:t>
            </a:r>
            <a:r>
              <a:rPr lang="en-US" sz="4000" b="1" dirty="0" smtClean="0">
                <a:latin typeface="Cambria" panose="02040503050406030204" pitchFamily="18" charset="0"/>
              </a:rPr>
              <a:t> </a:t>
            </a:r>
            <a:r>
              <a:rPr lang="en-US" sz="4000" b="1" dirty="0" err="1" smtClean="0">
                <a:latin typeface="Cambria" panose="02040503050406030204" pitchFamily="18" charset="0"/>
              </a:rPr>
              <a:t>lớp</a:t>
            </a:r>
            <a:r>
              <a:rPr lang="en-US" sz="4000" b="1" dirty="0" smtClean="0">
                <a:latin typeface="Cambria" panose="02040503050406030204" pitchFamily="18" charset="0"/>
              </a:rPr>
              <a:t> </a:t>
            </a:r>
            <a:r>
              <a:rPr lang="en-US" sz="4000" b="1" dirty="0" err="1" smtClean="0">
                <a:latin typeface="Cambria" panose="02040503050406030204" pitchFamily="18" charset="0"/>
              </a:rPr>
              <a:t>Dặn</a:t>
            </a:r>
            <a:r>
              <a:rPr lang="en-US" sz="4000" b="1" dirty="0" smtClean="0">
                <a:latin typeface="Cambria" panose="02040503050406030204" pitchFamily="18" charset="0"/>
              </a:rPr>
              <a:t> </a:t>
            </a:r>
            <a:r>
              <a:rPr lang="en-US" sz="4000" b="1" dirty="0" err="1" smtClean="0">
                <a:latin typeface="Cambria" panose="02040503050406030204" pitchFamily="18" charset="0"/>
              </a:rPr>
              <a:t>học</a:t>
            </a:r>
            <a:r>
              <a:rPr lang="en-US" sz="4000" b="1" dirty="0" smtClean="0">
                <a:latin typeface="Cambria" panose="02040503050406030204" pitchFamily="18" charset="0"/>
              </a:rPr>
              <a:t> </a:t>
            </a:r>
            <a:r>
              <a:rPr lang="en-US" sz="4000" b="1" dirty="0" err="1" smtClean="0">
                <a:latin typeface="Cambria" panose="02040503050406030204" pitchFamily="18" charset="0"/>
              </a:rPr>
              <a:t>sinh</a:t>
            </a:r>
            <a:r>
              <a:rPr lang="en-US" sz="4000" b="1" dirty="0" smtClean="0">
                <a:latin typeface="Cambria" panose="02040503050406030204" pitchFamily="18" charset="0"/>
              </a:rPr>
              <a:t> </a:t>
            </a:r>
            <a:r>
              <a:rPr lang="en-US" sz="4000" b="1" dirty="0" err="1" smtClean="0">
                <a:latin typeface="Cambria" panose="02040503050406030204" pitchFamily="18" charset="0"/>
              </a:rPr>
              <a:t>chuẩn</a:t>
            </a:r>
            <a:r>
              <a:rPr lang="en-US" sz="4000" b="1" dirty="0" smtClean="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smtClean="0">
                <a:latin typeface="Cambria" panose="02040503050406030204" pitchFamily="18" charset="0"/>
              </a:rPr>
              <a:t>sau</a:t>
            </a:r>
            <a:r>
              <a:rPr lang="en-US" sz="4000" b="1" dirty="0" smtClean="0">
                <a:latin typeface="Cambria" panose="02040503050406030204" pitchFamily="18" charset="0"/>
              </a:rPr>
              <a:t>.</a:t>
            </a:r>
            <a:endParaRPr lang="en-US" sz="4000" b="1" dirty="0">
              <a:latin typeface="Cambria" panose="02040503050406030204" pitchFamily="18" charset="0"/>
            </a:endParaRPr>
          </a:p>
        </p:txBody>
      </p:sp>
      <p:sp>
        <p:nvSpPr>
          <p:cNvPr id="7" name="TextBox 6">
            <a:extLst>
              <a:ext uri="{FF2B5EF4-FFF2-40B4-BE49-F238E27FC236}">
                <a16:creationId xmlns:a16="http://schemas.microsoft.com/office/drawing/2014/main" id="{FF26BAE2-D369-1AEF-F1DC-B4553EBDC483}"/>
              </a:ext>
            </a:extLst>
          </p:cNvPr>
          <p:cNvSpPr txBox="1"/>
          <p:nvPr/>
        </p:nvSpPr>
        <p:spPr>
          <a:xfrm>
            <a:off x="3358921" y="397617"/>
            <a:ext cx="7821190" cy="901465"/>
          </a:xfrm>
          <a:prstGeom prst="rect">
            <a:avLst/>
          </a:prstGeom>
          <a:noFill/>
        </p:spPr>
        <p:txBody>
          <a:bodyPr wrap="square" rtlCol="0">
            <a:spAutoFit/>
          </a:bodyPr>
          <a:lstStyle/>
          <a:p>
            <a:pPr>
              <a:lnSpc>
                <a:spcPct val="150000"/>
              </a:lnSpc>
            </a:pPr>
            <a:r>
              <a:rPr lang="en-US" sz="4000" b="1" dirty="0">
                <a:latin typeface="Cambria" panose="02040503050406030204" pitchFamily="18" charset="0"/>
              </a:rPr>
              <a:t>VẬN DỤNG VÀ TRẢI NGHIỆM</a:t>
            </a: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pic>
        <p:nvPicPr>
          <p:cNvPr id="7" name="Picture 6">
            <a:extLst>
              <a:ext uri="{FF2B5EF4-FFF2-40B4-BE49-F238E27FC236}">
                <a16:creationId xmlns:a16="http://schemas.microsoft.com/office/drawing/2014/main" id="{3169744B-3631-2ED8-B417-0685FC157461}"/>
              </a:ext>
            </a:extLst>
          </p:cNvPr>
          <p:cNvPicPr>
            <a:picLocks noChangeAspect="1"/>
          </p:cNvPicPr>
          <p:nvPr/>
        </p:nvPicPr>
        <p:blipFill>
          <a:blip r:embed="rId4"/>
          <a:stretch>
            <a:fillRect/>
          </a:stretch>
        </p:blipFill>
        <p:spPr>
          <a:xfrm>
            <a:off x="2322249" y="1606138"/>
            <a:ext cx="7547502" cy="3645724"/>
          </a:xfrm>
          <a:prstGeom prst="rect">
            <a:avLst/>
          </a:prstGeom>
        </p:spPr>
      </p:pic>
      <p:pic>
        <p:nvPicPr>
          <p:cNvPr id="10" name="图片 15" descr="C:\Users\Am'be'r\Desktop\千库网_卡通白云飞行飞机_元素编号11547758.png千库网_卡通白云飞行飞机_元素编号11547758">
            <a:extLst>
              <a:ext uri="{FF2B5EF4-FFF2-40B4-BE49-F238E27FC236}">
                <a16:creationId xmlns:a16="http://schemas.microsoft.com/office/drawing/2014/main" id="{A988300F-B2C1-D82B-A5CB-49E321DE555B}"/>
              </a:ext>
            </a:extLst>
          </p:cNvPr>
          <p:cNvPicPr>
            <a:picLocks noChangeAspect="1"/>
          </p:cNvPicPr>
          <p:nvPr/>
        </p:nvPicPr>
        <p:blipFill>
          <a:blip r:embed="rId5"/>
          <a:srcRect/>
          <a:stretch>
            <a:fillRect/>
          </a:stretch>
        </p:blipFill>
        <p:spPr>
          <a:xfrm>
            <a:off x="10479722" y="-2084215"/>
            <a:ext cx="2832866" cy="1849120"/>
          </a:xfrm>
          <a:prstGeom prst="rect">
            <a:avLst/>
          </a:prstGeom>
        </p:spPr>
      </p:pic>
    </p:spTree>
    <p:extLst>
      <p:ext uri="{BB962C8B-B14F-4D97-AF65-F5344CB8AC3E}">
        <p14:creationId xmlns:p14="http://schemas.microsoft.com/office/powerpoint/2010/main" val="3519843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
            <a:extLst>
              <a:ext uri="{FF2B5EF4-FFF2-40B4-BE49-F238E27FC236}">
                <a16:creationId xmlns:a16="http://schemas.microsoft.com/office/drawing/2014/main" id="{B0E4ED9F-3FCC-D170-4E61-FAE33D5461F6}"/>
              </a:ext>
            </a:extLst>
          </p:cNvPr>
          <p:cNvGrpSpPr/>
          <p:nvPr/>
        </p:nvGrpSpPr>
        <p:grpSpPr>
          <a:xfrm rot="5400000">
            <a:off x="3150386" y="-1745243"/>
            <a:ext cx="6144260" cy="10564495"/>
            <a:chOff x="4982" y="-1603"/>
            <a:chExt cx="10523" cy="15161"/>
          </a:xfrm>
        </p:grpSpPr>
        <p:pic>
          <p:nvPicPr>
            <p:cNvPr id="4" name="图片 4" descr="12_0011_形状-1">
              <a:extLst>
                <a:ext uri="{FF2B5EF4-FFF2-40B4-BE49-F238E27FC236}">
                  <a16:creationId xmlns:a16="http://schemas.microsoft.com/office/drawing/2014/main" id="{AE75B371-E6CD-E5CD-6412-FDFA5B62EF37}"/>
                </a:ext>
              </a:extLst>
            </p:cNvPr>
            <p:cNvPicPr>
              <a:picLocks noChangeAspect="1"/>
            </p:cNvPicPr>
            <p:nvPr/>
          </p:nvPicPr>
          <p:blipFill>
            <a:blip r:embed="rId2"/>
            <a:stretch>
              <a:fillRect/>
            </a:stretch>
          </p:blipFill>
          <p:spPr>
            <a:xfrm>
              <a:off x="4982" y="-1603"/>
              <a:ext cx="10523" cy="15161"/>
            </a:xfrm>
            <a:prstGeom prst="rect">
              <a:avLst/>
            </a:prstGeom>
          </p:spPr>
        </p:pic>
        <p:pic>
          <p:nvPicPr>
            <p:cNvPr id="5" name="图片 3" descr="12_0010_形状-1-拷贝">
              <a:extLst>
                <a:ext uri="{FF2B5EF4-FFF2-40B4-BE49-F238E27FC236}">
                  <a16:creationId xmlns:a16="http://schemas.microsoft.com/office/drawing/2014/main" id="{34834FDE-DC4A-80A0-6B0E-85749249437B}"/>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1" descr="13">
            <a:extLst>
              <a:ext uri="{FF2B5EF4-FFF2-40B4-BE49-F238E27FC236}">
                <a16:creationId xmlns:a16="http://schemas.microsoft.com/office/drawing/2014/main" id="{D726EA3D-F34E-03F5-DA8A-5B737B3474B6}"/>
              </a:ext>
            </a:extLst>
          </p:cNvPr>
          <p:cNvPicPr>
            <a:picLocks noChangeAspect="1"/>
          </p:cNvPicPr>
          <p:nvPr/>
        </p:nvPicPr>
        <p:blipFill>
          <a:blip r:embed="rId4"/>
          <a:srcRect/>
          <a:stretch>
            <a:fillRect/>
          </a:stretch>
        </p:blipFill>
        <p:spPr>
          <a:xfrm rot="5400000">
            <a:off x="5051425" y="-3941445"/>
            <a:ext cx="2557780" cy="10442575"/>
          </a:xfrm>
          <a:prstGeom prst="rect">
            <a:avLst/>
          </a:prstGeom>
        </p:spPr>
      </p:pic>
      <p:pic>
        <p:nvPicPr>
          <p:cNvPr id="2" name="Picture 1">
            <a:extLst>
              <a:ext uri="{FF2B5EF4-FFF2-40B4-BE49-F238E27FC236}">
                <a16:creationId xmlns:a16="http://schemas.microsoft.com/office/drawing/2014/main" id="{13340B95-3A24-9834-FD71-FB452AEA6F92}"/>
              </a:ext>
            </a:extLst>
          </p:cNvPr>
          <p:cNvPicPr>
            <a:picLocks noChangeAspect="1"/>
          </p:cNvPicPr>
          <p:nvPr/>
        </p:nvPicPr>
        <p:blipFill>
          <a:blip r:embed="rId5"/>
          <a:stretch>
            <a:fillRect/>
          </a:stretch>
        </p:blipFill>
        <p:spPr>
          <a:xfrm>
            <a:off x="3169843" y="887192"/>
            <a:ext cx="5572227" cy="5797798"/>
          </a:xfrm>
          <a:prstGeom prst="rect">
            <a:avLst/>
          </a:prstGeom>
        </p:spPr>
      </p:pic>
    </p:spTree>
    <p:extLst>
      <p:ext uri="{BB962C8B-B14F-4D97-AF65-F5344CB8AC3E}">
        <p14:creationId xmlns:p14="http://schemas.microsoft.com/office/powerpoint/2010/main" val="3243752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464F09-B7ED-D635-2E49-51D022CE7068}"/>
              </a:ext>
            </a:extLst>
          </p:cNvPr>
          <p:cNvGrpSpPr/>
          <p:nvPr/>
        </p:nvGrpSpPr>
        <p:grpSpPr>
          <a:xfrm>
            <a:off x="2751548" y="2761065"/>
            <a:ext cx="7468459" cy="1200329"/>
            <a:chOff x="976364" y="2240782"/>
            <a:chExt cx="10539326" cy="1834765"/>
          </a:xfrm>
        </p:grpSpPr>
        <p:sp>
          <p:nvSpPr>
            <p:cNvPr id="3" name="Rectangle: Rounded Corners 2">
              <a:extLst>
                <a:ext uri="{FF2B5EF4-FFF2-40B4-BE49-F238E27FC236}">
                  <a16:creationId xmlns:a16="http://schemas.microsoft.com/office/drawing/2014/main" id="{947CD3EA-E16F-45D6-82EC-2B38131AA6E5}"/>
                </a:ext>
              </a:extLst>
            </p:cNvPr>
            <p:cNvSpPr/>
            <p:nvPr/>
          </p:nvSpPr>
          <p:spPr>
            <a:xfrm>
              <a:off x="976364" y="2240782"/>
              <a:ext cx="10539326" cy="1834765"/>
            </a:xfrm>
            <a:prstGeom prst="roundRect">
              <a:avLst/>
            </a:prstGeom>
            <a:solidFill>
              <a:srgbClr val="DCF3F4"/>
            </a:solidFill>
            <a:ln w="28575">
              <a:solidFill>
                <a:srgbClr val="3CCB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0ADD09-331B-B7C2-1321-52B0B69C8D36}"/>
                </a:ext>
              </a:extLst>
            </p:cNvPr>
            <p:cNvSpPr txBox="1"/>
            <p:nvPr/>
          </p:nvSpPr>
          <p:spPr>
            <a:xfrm>
              <a:off x="1072420" y="2351563"/>
              <a:ext cx="10443270" cy="841075"/>
            </a:xfrm>
            <a:prstGeom prst="rect">
              <a:avLst/>
            </a:prstGeom>
            <a:noFill/>
          </p:spPr>
          <p:txBody>
            <a:bodyPr wrap="square" rtlCol="0">
              <a:spAutoFit/>
            </a:bodyPr>
            <a:lstStyle/>
            <a:p>
              <a:pPr algn="ct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ngoặc</a:t>
              </a:r>
              <a:r>
                <a:rPr lang="en-US" sz="3600" b="1" dirty="0">
                  <a:latin typeface="Cambria" panose="02040503050406030204" pitchFamily="18" charset="0"/>
                </a:rPr>
                <a:t> </a:t>
              </a:r>
              <a:r>
                <a:rPr lang="en-US" sz="3600" b="1" dirty="0" err="1">
                  <a:latin typeface="Cambria" panose="02040503050406030204" pitchFamily="18" charset="0"/>
                </a:rPr>
                <a:t>kép</a:t>
              </a:r>
              <a:r>
                <a:rPr lang="en-US" sz="3600" b="1" dirty="0">
                  <a:latin typeface="Cambria" panose="02040503050406030204" pitchFamily="18" charset="0"/>
                </a:rPr>
                <a:t>: </a:t>
              </a:r>
              <a:r>
                <a:rPr lang="en-US" sz="3600" b="1" dirty="0" err="1">
                  <a:latin typeface="Cambria" panose="02040503050406030204" pitchFamily="18" charset="0"/>
                </a:rPr>
                <a:t>dẫn</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trực</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nhân</a:t>
              </a:r>
              <a:r>
                <a:rPr lang="en-US" sz="3600" b="1" dirty="0">
                  <a:latin typeface="Cambria" panose="02040503050406030204" pitchFamily="18" charset="0"/>
                </a:rPr>
                <a:t> </a:t>
              </a:r>
              <a:r>
                <a:rPr lang="en-US" sz="3600" b="1" dirty="0" err="1">
                  <a:latin typeface="Cambria" panose="02040503050406030204" pitchFamily="18" charset="0"/>
                </a:rPr>
                <a:t>vật</a:t>
              </a:r>
              <a:endParaRPr lang="en-US" sz="3600" b="1" dirty="0">
                <a:latin typeface="Cambria" panose="02040503050406030204" pitchFamily="18" charset="0"/>
              </a:endParaRPr>
            </a:p>
          </p:txBody>
        </p:sp>
      </p:grpSp>
      <p:grpSp>
        <p:nvGrpSpPr>
          <p:cNvPr id="7" name="Group 6">
            <a:extLst>
              <a:ext uri="{FF2B5EF4-FFF2-40B4-BE49-F238E27FC236}">
                <a16:creationId xmlns:a16="http://schemas.microsoft.com/office/drawing/2014/main" id="{7F38B020-B022-6EA2-17B7-B2F82BBEFCC5}"/>
              </a:ext>
            </a:extLst>
          </p:cNvPr>
          <p:cNvGrpSpPr/>
          <p:nvPr/>
        </p:nvGrpSpPr>
        <p:grpSpPr>
          <a:xfrm>
            <a:off x="3015545" y="711526"/>
            <a:ext cx="6504819" cy="1523806"/>
            <a:chOff x="3015545" y="711526"/>
            <a:chExt cx="6504819" cy="1523806"/>
          </a:xfrm>
        </p:grpSpPr>
        <p:sp>
          <p:nvSpPr>
            <p:cNvPr id="5" name="Speech Bubble: Rectangle with Corners Rounded 4">
              <a:extLst>
                <a:ext uri="{FF2B5EF4-FFF2-40B4-BE49-F238E27FC236}">
                  <a16:creationId xmlns:a16="http://schemas.microsoft.com/office/drawing/2014/main" id="{4033B4A7-6928-CA1C-7779-18EBEDA4CAE5}"/>
                </a:ext>
              </a:extLst>
            </p:cNvPr>
            <p:cNvSpPr/>
            <p:nvPr/>
          </p:nvSpPr>
          <p:spPr>
            <a:xfrm>
              <a:off x="3104832" y="711526"/>
              <a:ext cx="6326247" cy="1523806"/>
            </a:xfrm>
            <a:prstGeom prst="wedgeRoundRectCallout">
              <a:avLst>
                <a:gd name="adj1" fmla="val -68397"/>
                <a:gd name="adj2" fmla="val 56786"/>
                <a:gd name="adj3" fmla="val 16667"/>
              </a:avLst>
            </a:prstGeom>
            <a:solidFill>
              <a:srgbClr val="FFF7DD"/>
            </a:solidFill>
            <a:ln w="28575">
              <a:solidFill>
                <a:srgbClr val="F5B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850683-D38B-E047-4D3D-7CFB2AE53434}"/>
                </a:ext>
              </a:extLst>
            </p:cNvPr>
            <p:cNvSpPr txBox="1"/>
            <p:nvPr/>
          </p:nvSpPr>
          <p:spPr>
            <a:xfrm>
              <a:off x="3015545" y="807603"/>
              <a:ext cx="6504819" cy="1200329"/>
            </a:xfrm>
            <a:prstGeom prst="rect">
              <a:avLst/>
            </a:prstGeom>
            <a:noFill/>
          </p:spPr>
          <p:txBody>
            <a:bodyPr wrap="square" rtlCol="0">
              <a:spAutoFit/>
            </a:bodyPr>
            <a:lstStyle/>
            <a:p>
              <a:pPr algn="ctr"/>
              <a:r>
                <a:rPr lang="en-US" sz="3600" b="1" dirty="0" err="1">
                  <a:latin typeface="Cambria" panose="02040503050406030204" pitchFamily="18" charset="0"/>
                </a:rPr>
                <a:t>Hãy</a:t>
              </a:r>
              <a:r>
                <a:rPr lang="en-US" sz="3600" b="1" dirty="0">
                  <a:latin typeface="Cambria" panose="02040503050406030204" pitchFamily="18" charset="0"/>
                </a:rPr>
                <a:t> </a:t>
              </a:r>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tác</a:t>
              </a:r>
              <a:r>
                <a:rPr lang="en-US" sz="3600" b="1" dirty="0">
                  <a:latin typeface="Cambria" panose="02040503050406030204" pitchFamily="18" charset="0"/>
                </a:rPr>
                <a:t> </a:t>
              </a:r>
              <a:r>
                <a:rPr lang="en-US" sz="3600" b="1" dirty="0" err="1">
                  <a:latin typeface="Cambria" panose="02040503050406030204" pitchFamily="18" charset="0"/>
                </a:rPr>
                <a:t>dụng</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ngoặc</a:t>
              </a:r>
              <a:r>
                <a:rPr lang="en-US" sz="3600" b="1" dirty="0">
                  <a:latin typeface="Cambria" panose="02040503050406030204" pitchFamily="18" charset="0"/>
                </a:rPr>
                <a:t> </a:t>
              </a:r>
              <a:r>
                <a:rPr lang="en-US" sz="3600" b="1" dirty="0" err="1">
                  <a:latin typeface="Cambria" panose="02040503050406030204" pitchFamily="18" charset="0"/>
                </a:rPr>
                <a:t>kép</a:t>
              </a:r>
              <a:r>
                <a:rPr lang="en-US" sz="3600" b="1" dirty="0">
                  <a:latin typeface="Cambria" panose="02040503050406030204" pitchFamily="18" charset="0"/>
                </a:rPr>
                <a:t>?</a:t>
              </a:r>
            </a:p>
          </p:txBody>
        </p:sp>
      </p:grpSp>
      <p:pic>
        <p:nvPicPr>
          <p:cNvPr id="8" name="图片 15" descr="C:\Users\Am'be'r\Desktop\千库网_卡通白云飞行飞机_元素编号11547758.png千库网_卡通白云飞行飞机_元素编号11547758">
            <a:extLst>
              <a:ext uri="{FF2B5EF4-FFF2-40B4-BE49-F238E27FC236}">
                <a16:creationId xmlns:a16="http://schemas.microsoft.com/office/drawing/2014/main" id="{9B7C0F21-5ED8-027D-6C4C-BE70DB98D642}"/>
              </a:ext>
            </a:extLst>
          </p:cNvPr>
          <p:cNvPicPr>
            <a:picLocks noChangeAspect="1"/>
          </p:cNvPicPr>
          <p:nvPr/>
        </p:nvPicPr>
        <p:blipFill>
          <a:blip r:embed="rId5"/>
          <a:srcRect/>
          <a:stretch>
            <a:fillRect/>
          </a:stretch>
        </p:blipFill>
        <p:spPr>
          <a:xfrm>
            <a:off x="10479722" y="-2084215"/>
            <a:ext cx="2832866" cy="18491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Chuo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464F09-B7ED-D635-2E49-51D022CE7068}"/>
              </a:ext>
            </a:extLst>
          </p:cNvPr>
          <p:cNvGrpSpPr/>
          <p:nvPr/>
        </p:nvGrpSpPr>
        <p:grpSpPr>
          <a:xfrm>
            <a:off x="2888182" y="2645733"/>
            <a:ext cx="7468459" cy="1331081"/>
            <a:chOff x="976364" y="2240782"/>
            <a:chExt cx="10539326" cy="1834765"/>
          </a:xfrm>
        </p:grpSpPr>
        <p:sp>
          <p:nvSpPr>
            <p:cNvPr id="3" name="Rectangle: Rounded Corners 2">
              <a:extLst>
                <a:ext uri="{FF2B5EF4-FFF2-40B4-BE49-F238E27FC236}">
                  <a16:creationId xmlns:a16="http://schemas.microsoft.com/office/drawing/2014/main" id="{947CD3EA-E16F-45D6-82EC-2B38131AA6E5}"/>
                </a:ext>
              </a:extLst>
            </p:cNvPr>
            <p:cNvSpPr/>
            <p:nvPr/>
          </p:nvSpPr>
          <p:spPr>
            <a:xfrm>
              <a:off x="976364" y="2240782"/>
              <a:ext cx="10539326" cy="1834765"/>
            </a:xfrm>
            <a:prstGeom prst="roundRect">
              <a:avLst/>
            </a:prstGeom>
            <a:solidFill>
              <a:srgbClr val="DCF3F4"/>
            </a:solidFill>
            <a:ln w="28575">
              <a:solidFill>
                <a:srgbClr val="3CCB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D0ADD09-331B-B7C2-1321-52B0B69C8D36}"/>
                </a:ext>
              </a:extLst>
            </p:cNvPr>
            <p:cNvSpPr txBox="1"/>
            <p:nvPr/>
          </p:nvSpPr>
          <p:spPr>
            <a:xfrm>
              <a:off x="1072420" y="2351563"/>
              <a:ext cx="10443270" cy="16545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600" b="1" dirty="0" err="1">
                  <a:solidFill>
                    <a:prstClr val="black"/>
                  </a:solidFill>
                  <a:latin typeface="Cambria" panose="02040503050406030204" pitchFamily="18" charset="0"/>
                </a:rPr>
                <a:t>đối</a:t>
              </a:r>
              <a:r>
                <a:rPr lang="en-US" sz="3600" b="1" dirty="0">
                  <a:solidFill>
                    <a:prstClr val="black"/>
                  </a:solidFill>
                  <a:latin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thoại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7F38B020-B022-6EA2-17B7-B2F82BBEFCC5}"/>
              </a:ext>
            </a:extLst>
          </p:cNvPr>
          <p:cNvGrpSpPr/>
          <p:nvPr/>
        </p:nvGrpSpPr>
        <p:grpSpPr>
          <a:xfrm>
            <a:off x="3015545" y="711526"/>
            <a:ext cx="6504819" cy="1523806"/>
            <a:chOff x="3015545" y="711526"/>
            <a:chExt cx="6504819" cy="1523806"/>
          </a:xfrm>
        </p:grpSpPr>
        <p:sp>
          <p:nvSpPr>
            <p:cNvPr id="5" name="Speech Bubble: Rectangle with Corners Rounded 4">
              <a:extLst>
                <a:ext uri="{FF2B5EF4-FFF2-40B4-BE49-F238E27FC236}">
                  <a16:creationId xmlns:a16="http://schemas.microsoft.com/office/drawing/2014/main" id="{4033B4A7-6928-CA1C-7779-18EBEDA4CAE5}"/>
                </a:ext>
              </a:extLst>
            </p:cNvPr>
            <p:cNvSpPr/>
            <p:nvPr/>
          </p:nvSpPr>
          <p:spPr>
            <a:xfrm>
              <a:off x="3104832" y="711526"/>
              <a:ext cx="6326247" cy="1523806"/>
            </a:xfrm>
            <a:prstGeom prst="wedgeRoundRectCallout">
              <a:avLst>
                <a:gd name="adj1" fmla="val -68397"/>
                <a:gd name="adj2" fmla="val 56786"/>
                <a:gd name="adj3" fmla="val 16667"/>
              </a:avLst>
            </a:prstGeom>
            <a:solidFill>
              <a:srgbClr val="FFF7DD"/>
            </a:solidFill>
            <a:ln w="28575">
              <a:solidFill>
                <a:srgbClr val="F5B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3850683-D38B-E047-4D3D-7CFB2AE53434}"/>
                </a:ext>
              </a:extLst>
            </p:cNvPr>
            <p:cNvSpPr txBox="1"/>
            <p:nvPr/>
          </p:nvSpPr>
          <p:spPr>
            <a:xfrm>
              <a:off x="3015545" y="807603"/>
              <a:ext cx="65048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8" name="图片 15" descr="C:\Users\Am'be'r\Desktop\千库网_卡通白云飞行飞机_元素编号11547758.png千库网_卡通白云飞行飞机_元素编号11547758">
            <a:extLst>
              <a:ext uri="{FF2B5EF4-FFF2-40B4-BE49-F238E27FC236}">
                <a16:creationId xmlns:a16="http://schemas.microsoft.com/office/drawing/2014/main" id="{748AC06B-08CE-9479-7816-F4348FE5B9DA}"/>
              </a:ext>
            </a:extLst>
          </p:cNvPr>
          <p:cNvPicPr>
            <a:picLocks noChangeAspect="1"/>
          </p:cNvPicPr>
          <p:nvPr/>
        </p:nvPicPr>
        <p:blipFill>
          <a:blip r:embed="rId5"/>
          <a:srcRect/>
          <a:stretch>
            <a:fillRect/>
          </a:stretch>
        </p:blipFill>
        <p:spPr>
          <a:xfrm>
            <a:off x="10479722" y="-2084215"/>
            <a:ext cx="2832866" cy="1849120"/>
          </a:xfrm>
          <a:prstGeom prst="rect">
            <a:avLst/>
          </a:prstGeom>
        </p:spPr>
      </p:pic>
    </p:spTree>
    <p:custDataLst>
      <p:tags r:id="rId1"/>
    </p:custDataLst>
    <p:extLst>
      <p:ext uri="{BB962C8B-B14F-4D97-AF65-F5344CB8AC3E}">
        <p14:creationId xmlns:p14="http://schemas.microsoft.com/office/powerpoint/2010/main" val="25325624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Chuo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pic>
        <p:nvPicPr>
          <p:cNvPr id="13" name="图片 12"/>
          <p:cNvPicPr>
            <a:picLocks noChangeAspect="1"/>
          </p:cNvPicPr>
          <p:nvPr/>
        </p:nvPicPr>
        <p:blipFill>
          <a:blip r:embed="rId4"/>
          <a:srcRect l="69292" t="-590" r="-2016" b="86307"/>
          <a:stretch>
            <a:fillRect/>
          </a:stretch>
        </p:blipFill>
        <p:spPr>
          <a:xfrm rot="16200000">
            <a:off x="6753225" y="5685155"/>
            <a:ext cx="1226820" cy="1306195"/>
          </a:xfrm>
          <a:prstGeom prst="rect">
            <a:avLst/>
          </a:prstGeom>
        </p:spPr>
      </p:pic>
      <p:sp>
        <p:nvSpPr>
          <p:cNvPr id="7" name="圆角矩形 1">
            <a:extLst>
              <a:ext uri="{FF2B5EF4-FFF2-40B4-BE49-F238E27FC236}">
                <a16:creationId xmlns:a16="http://schemas.microsoft.com/office/drawing/2014/main" id="{8BE1C3BB-CC29-905D-B195-5E0AC3BB44DF}"/>
              </a:ext>
            </a:extLst>
          </p:cNvPr>
          <p:cNvSpPr/>
          <p:nvPr/>
        </p:nvSpPr>
        <p:spPr>
          <a:xfrm>
            <a:off x="4138704" y="1221631"/>
            <a:ext cx="3227931" cy="541655"/>
          </a:xfrm>
          <a:prstGeom prst="roundRect">
            <a:avLst>
              <a:gd name="adj" fmla="val 50000"/>
            </a:avLst>
          </a:prstGeom>
          <a:solidFill>
            <a:srgbClr val="C6EB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0" cap="none" spc="300" normalizeH="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0" lang="zh-CN" altLang="en-US"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544BE8B7-60FB-A884-B195-7761EBEC4966}"/>
              </a:ext>
            </a:extLst>
          </p:cNvPr>
          <p:cNvPicPr>
            <a:picLocks noChangeAspect="1"/>
          </p:cNvPicPr>
          <p:nvPr/>
        </p:nvPicPr>
        <p:blipFill>
          <a:blip r:embed="rId5"/>
          <a:stretch>
            <a:fillRect/>
          </a:stretch>
        </p:blipFill>
        <p:spPr>
          <a:xfrm>
            <a:off x="2918907" y="1913293"/>
            <a:ext cx="5848538" cy="3956647"/>
          </a:xfrm>
          <a:prstGeom prst="rect">
            <a:avLst/>
          </a:prstGeom>
        </p:spPr>
      </p:pic>
      <p:pic>
        <p:nvPicPr>
          <p:cNvPr id="11" name="图片 15" descr="C:\Users\Am'be'r\Desktop\千库网_卡通白云飞行飞机_元素编号11547758.png千库网_卡通白云飞行飞机_元素编号11547758">
            <a:extLst>
              <a:ext uri="{FF2B5EF4-FFF2-40B4-BE49-F238E27FC236}">
                <a16:creationId xmlns:a16="http://schemas.microsoft.com/office/drawing/2014/main" id="{1A2853B8-2513-08E3-3B06-DD4C22C7817F}"/>
              </a:ext>
            </a:extLst>
          </p:cNvPr>
          <p:cNvPicPr>
            <a:picLocks noChangeAspect="1"/>
          </p:cNvPicPr>
          <p:nvPr/>
        </p:nvPicPr>
        <p:blipFill>
          <a:blip r:embed="rId6"/>
          <a:srcRect/>
          <a:stretch>
            <a:fillRect/>
          </a:stretch>
        </p:blipFill>
        <p:spPr>
          <a:xfrm>
            <a:off x="10479722" y="-2084215"/>
            <a:ext cx="2832866" cy="1849120"/>
          </a:xfrm>
          <a:prstGeom prst="rect">
            <a:avLst/>
          </a:prstGeom>
        </p:spPr>
      </p:pic>
      <p:pic>
        <p:nvPicPr>
          <p:cNvPr id="15" name="图片 15" descr="C:\Users\Am'be'r\Desktop\千库网_卡通白云飞行飞机_元素编号11547758.png千库网_卡通白云飞行飞机_元素编号11547758">
            <a:extLst>
              <a:ext uri="{FF2B5EF4-FFF2-40B4-BE49-F238E27FC236}">
                <a16:creationId xmlns:a16="http://schemas.microsoft.com/office/drawing/2014/main" id="{119D9ECC-CEED-EA8C-BC31-36CA7EDAB62A}"/>
              </a:ext>
            </a:extLst>
          </p:cNvPr>
          <p:cNvPicPr>
            <a:picLocks noChangeAspect="1"/>
          </p:cNvPicPr>
          <p:nvPr/>
        </p:nvPicPr>
        <p:blipFill>
          <a:blip r:embed="rId6"/>
          <a:srcRect/>
          <a:stretch>
            <a:fillRect/>
          </a:stretch>
        </p:blipFill>
        <p:spPr>
          <a:xfrm>
            <a:off x="6007604" y="-2177591"/>
            <a:ext cx="2832866" cy="1849120"/>
          </a:xfrm>
          <a:prstGeom prst="rect">
            <a:avLst/>
          </a:prstGeom>
        </p:spPr>
      </p:pic>
      <p:sp>
        <p:nvSpPr>
          <p:cNvPr id="16" name="Rectangle 15">
            <a:extLst>
              <a:ext uri="{FF2B5EF4-FFF2-40B4-BE49-F238E27FC236}">
                <a16:creationId xmlns:a16="http://schemas.microsoft.com/office/drawing/2014/main" id="{7759DB34-EC6B-6BB8-9143-729A95362234}"/>
              </a:ext>
            </a:extLst>
          </p:cNvPr>
          <p:cNvSpPr/>
          <p:nvPr/>
        </p:nvSpPr>
        <p:spPr>
          <a:xfrm>
            <a:off x="-834501" y="7860221"/>
            <a:ext cx="10227075" cy="24289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8">
            <a:extLst>
              <a:ext uri="{FF2B5EF4-FFF2-40B4-BE49-F238E27FC236}">
                <a16:creationId xmlns:a16="http://schemas.microsoft.com/office/drawing/2014/main" id="{E81E9773-52A1-FBC3-253E-2B597F6F211D}"/>
              </a:ext>
            </a:extLst>
          </p:cNvPr>
          <p:cNvGrpSpPr/>
          <p:nvPr/>
        </p:nvGrpSpPr>
        <p:grpSpPr>
          <a:xfrm>
            <a:off x="-756285" y="-1402260"/>
            <a:ext cx="13704570" cy="8087435"/>
            <a:chOff x="-1449" y="-956"/>
            <a:chExt cx="21582" cy="13237"/>
          </a:xfrm>
        </p:grpSpPr>
        <p:grpSp>
          <p:nvGrpSpPr>
            <p:cNvPr id="4" name="组合 26">
              <a:extLst>
                <a:ext uri="{FF2B5EF4-FFF2-40B4-BE49-F238E27FC236}">
                  <a16:creationId xmlns:a16="http://schemas.microsoft.com/office/drawing/2014/main" id="{5B04439D-942C-D88B-39AC-0FB228A0E0C2}"/>
                </a:ext>
              </a:extLst>
            </p:cNvPr>
            <p:cNvGrpSpPr/>
            <p:nvPr/>
          </p:nvGrpSpPr>
          <p:grpSpPr>
            <a:xfrm>
              <a:off x="-1449" y="-956"/>
              <a:ext cx="21582" cy="12262"/>
              <a:chOff x="-1449" y="-956"/>
              <a:chExt cx="21582" cy="12262"/>
            </a:xfrm>
          </p:grpSpPr>
          <p:pic>
            <p:nvPicPr>
              <p:cNvPr id="8" name="图片 25" descr="千库网_卡通白云白云_元素编号12400997">
                <a:extLst>
                  <a:ext uri="{FF2B5EF4-FFF2-40B4-BE49-F238E27FC236}">
                    <a16:creationId xmlns:a16="http://schemas.microsoft.com/office/drawing/2014/main" id="{2B556A37-8A7C-3CF4-B673-E159ABC82BEA}"/>
                  </a:ext>
                </a:extLst>
              </p:cNvPr>
              <p:cNvPicPr>
                <a:picLocks noChangeAspect="1"/>
              </p:cNvPicPr>
              <p:nvPr/>
            </p:nvPicPr>
            <p:blipFill>
              <a:blip r:embed="rId2"/>
              <a:stretch>
                <a:fillRect/>
              </a:stretch>
            </p:blipFill>
            <p:spPr>
              <a:xfrm>
                <a:off x="16458" y="6198"/>
                <a:ext cx="2742" cy="2742"/>
              </a:xfrm>
              <a:prstGeom prst="rect">
                <a:avLst/>
              </a:prstGeom>
            </p:spPr>
          </p:pic>
          <p:pic>
            <p:nvPicPr>
              <p:cNvPr id="9" name="图片 24" descr="千库网_白云卡通png素材_元素编号11885882">
                <a:extLst>
                  <a:ext uri="{FF2B5EF4-FFF2-40B4-BE49-F238E27FC236}">
                    <a16:creationId xmlns:a16="http://schemas.microsoft.com/office/drawing/2014/main" id="{F82519CE-066F-8985-B019-20CD5981F211}"/>
                  </a:ext>
                </a:extLst>
              </p:cNvPr>
              <p:cNvPicPr>
                <a:picLocks noChangeAspect="1"/>
              </p:cNvPicPr>
              <p:nvPr/>
            </p:nvPicPr>
            <p:blipFill>
              <a:blip r:embed="rId3"/>
              <a:stretch>
                <a:fillRect/>
              </a:stretch>
            </p:blipFill>
            <p:spPr>
              <a:xfrm flipH="1">
                <a:off x="-1449" y="4650"/>
                <a:ext cx="6657" cy="6657"/>
              </a:xfrm>
              <a:prstGeom prst="rect">
                <a:avLst/>
              </a:prstGeom>
            </p:spPr>
          </p:pic>
          <p:pic>
            <p:nvPicPr>
              <p:cNvPr id="10" name="图片 23" descr="千库网_卡通白云白云_元素编号12400997">
                <a:extLst>
                  <a:ext uri="{FF2B5EF4-FFF2-40B4-BE49-F238E27FC236}">
                    <a16:creationId xmlns:a16="http://schemas.microsoft.com/office/drawing/2014/main" id="{8191EF34-9F55-218C-FD65-75951615CB13}"/>
                  </a:ext>
                </a:extLst>
              </p:cNvPr>
              <p:cNvPicPr>
                <a:picLocks noChangeAspect="1"/>
              </p:cNvPicPr>
              <p:nvPr/>
            </p:nvPicPr>
            <p:blipFill>
              <a:blip r:embed="rId2"/>
              <a:stretch>
                <a:fillRect/>
              </a:stretch>
            </p:blipFill>
            <p:spPr>
              <a:xfrm>
                <a:off x="0" y="4029"/>
                <a:ext cx="2742" cy="2742"/>
              </a:xfrm>
              <a:prstGeom prst="rect">
                <a:avLst/>
              </a:prstGeom>
            </p:spPr>
          </p:pic>
          <p:pic>
            <p:nvPicPr>
              <p:cNvPr id="11" name="图片 9" descr="千库网_白云卡通png素材_元素编号11885882">
                <a:extLst>
                  <a:ext uri="{FF2B5EF4-FFF2-40B4-BE49-F238E27FC236}">
                    <a16:creationId xmlns:a16="http://schemas.microsoft.com/office/drawing/2014/main" id="{D691CFB9-F6EB-00B1-2D8F-4681FA55269B}"/>
                  </a:ext>
                </a:extLst>
              </p:cNvPr>
              <p:cNvPicPr>
                <a:picLocks noChangeAspect="1"/>
              </p:cNvPicPr>
              <p:nvPr/>
            </p:nvPicPr>
            <p:blipFill>
              <a:blip r:embed="rId3"/>
              <a:stretch>
                <a:fillRect/>
              </a:stretch>
            </p:blipFill>
            <p:spPr>
              <a:xfrm>
                <a:off x="-482" y="-956"/>
                <a:ext cx="6097" cy="6097"/>
              </a:xfrm>
              <a:prstGeom prst="rect">
                <a:avLst/>
              </a:prstGeom>
            </p:spPr>
          </p:pic>
          <p:pic>
            <p:nvPicPr>
              <p:cNvPr id="12" name="图片 8" descr="千库网_白云卡通png素材_元素编号11885882">
                <a:extLst>
                  <a:ext uri="{FF2B5EF4-FFF2-40B4-BE49-F238E27FC236}">
                    <a16:creationId xmlns:a16="http://schemas.microsoft.com/office/drawing/2014/main" id="{D80D9E93-5F03-87C4-A961-A390CA6178C5}"/>
                  </a:ext>
                </a:extLst>
              </p:cNvPr>
              <p:cNvPicPr>
                <a:picLocks noChangeAspect="1"/>
              </p:cNvPicPr>
              <p:nvPr/>
            </p:nvPicPr>
            <p:blipFill>
              <a:blip r:embed="rId3"/>
              <a:stretch>
                <a:fillRect/>
              </a:stretch>
            </p:blipFill>
            <p:spPr>
              <a:xfrm>
                <a:off x="14037" y="-800"/>
                <a:ext cx="6097" cy="6097"/>
              </a:xfrm>
              <a:prstGeom prst="rect">
                <a:avLst/>
              </a:prstGeom>
            </p:spPr>
          </p:pic>
        </p:grpSp>
        <p:grpSp>
          <p:nvGrpSpPr>
            <p:cNvPr id="5" name="组合 27">
              <a:extLst>
                <a:ext uri="{FF2B5EF4-FFF2-40B4-BE49-F238E27FC236}">
                  <a16:creationId xmlns:a16="http://schemas.microsoft.com/office/drawing/2014/main" id="{6B75F4BC-77F5-048C-F708-687C8720A73E}"/>
                </a:ext>
              </a:extLst>
            </p:cNvPr>
            <p:cNvGrpSpPr/>
            <p:nvPr/>
          </p:nvGrpSpPr>
          <p:grpSpPr>
            <a:xfrm>
              <a:off x="1953" y="1026"/>
              <a:ext cx="15349" cy="11255"/>
              <a:chOff x="1953" y="1026"/>
              <a:chExt cx="15349" cy="11255"/>
            </a:xfrm>
          </p:grpSpPr>
          <p:sp>
            <p:nvSpPr>
              <p:cNvPr id="6" name="矩形: 圆角 4">
                <a:extLst>
                  <a:ext uri="{FF2B5EF4-FFF2-40B4-BE49-F238E27FC236}">
                    <a16:creationId xmlns:a16="http://schemas.microsoft.com/office/drawing/2014/main" id="{E6CEE5D7-297E-7AD5-8771-4103E6E23CEC}"/>
                  </a:ext>
                </a:extLst>
              </p:cNvPr>
              <p:cNvSpPr/>
              <p:nvPr/>
            </p:nvSpPr>
            <p:spPr>
              <a:xfrm>
                <a:off x="1953" y="1026"/>
                <a:ext cx="15349" cy="11255"/>
              </a:xfrm>
              <a:prstGeom prst="roundRect">
                <a:avLst>
                  <a:gd name="adj" fmla="val 121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矩形: 圆角 4">
                <a:extLst>
                  <a:ext uri="{FF2B5EF4-FFF2-40B4-BE49-F238E27FC236}">
                    <a16:creationId xmlns:a16="http://schemas.microsoft.com/office/drawing/2014/main" id="{6D5D8131-B42B-ED92-E2F1-7E1D0C431DBD}"/>
                  </a:ext>
                </a:extLst>
              </p:cNvPr>
              <p:cNvSpPr>
                <a:spLocks noChangeAspect="1"/>
              </p:cNvSpPr>
              <p:nvPr/>
            </p:nvSpPr>
            <p:spPr>
              <a:xfrm>
                <a:off x="2233" y="1447"/>
                <a:ext cx="14743" cy="10486"/>
              </a:xfrm>
              <a:prstGeom prst="roundRect">
                <a:avLst>
                  <a:gd name="adj" fmla="val 12129"/>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pic>
        <p:nvPicPr>
          <p:cNvPr id="15" name="Picture 14">
            <a:extLst>
              <a:ext uri="{FF2B5EF4-FFF2-40B4-BE49-F238E27FC236}">
                <a16:creationId xmlns:a16="http://schemas.microsoft.com/office/drawing/2014/main" id="{C31F3414-1262-740B-ECF1-74C94010C31D}"/>
              </a:ext>
            </a:extLst>
          </p:cNvPr>
          <p:cNvPicPr>
            <a:picLocks noChangeAspect="1"/>
          </p:cNvPicPr>
          <p:nvPr/>
        </p:nvPicPr>
        <p:blipFill>
          <a:blip r:embed="rId4"/>
          <a:stretch>
            <a:fillRect/>
          </a:stretch>
        </p:blipFill>
        <p:spPr>
          <a:xfrm>
            <a:off x="4004481" y="212618"/>
            <a:ext cx="4791871" cy="981541"/>
          </a:xfrm>
          <a:prstGeom prst="rect">
            <a:avLst/>
          </a:prstGeom>
        </p:spPr>
      </p:pic>
      <p:grpSp>
        <p:nvGrpSpPr>
          <p:cNvPr id="16" name="Group 15">
            <a:extLst>
              <a:ext uri="{FF2B5EF4-FFF2-40B4-BE49-F238E27FC236}">
                <a16:creationId xmlns:a16="http://schemas.microsoft.com/office/drawing/2014/main" id="{21EEDAEA-B086-4846-8768-580A7A74B5AF}"/>
              </a:ext>
            </a:extLst>
          </p:cNvPr>
          <p:cNvGrpSpPr/>
          <p:nvPr/>
        </p:nvGrpSpPr>
        <p:grpSpPr>
          <a:xfrm>
            <a:off x="3503645" y="1868458"/>
            <a:ext cx="6838536" cy="949675"/>
            <a:chOff x="7787690" y="2326728"/>
            <a:chExt cx="4329691" cy="791351"/>
          </a:xfrm>
        </p:grpSpPr>
        <p:sp>
          <p:nvSpPr>
            <p:cNvPr id="18" name="Freeform: Shape 18">
              <a:extLst>
                <a:ext uri="{FF2B5EF4-FFF2-40B4-BE49-F238E27FC236}">
                  <a16:creationId xmlns:a16="http://schemas.microsoft.com/office/drawing/2014/main" id="{5BEE2C04-AF63-4955-913F-4C179336D7A9}"/>
                </a:ext>
              </a:extLst>
            </p:cNvPr>
            <p:cNvSpPr/>
            <p:nvPr/>
          </p:nvSpPr>
          <p:spPr>
            <a:xfrm>
              <a:off x="7812957" y="2326728"/>
              <a:ext cx="4222919" cy="79135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w="12700" cap="flat" cmpd="sng" algn="ctr">
              <a:solidFill>
                <a:srgbClr val="EE327A"/>
              </a:solidFill>
              <a:prstDash val="solid"/>
              <a:miter lim="800000"/>
            </a:ln>
            <a:effectLst/>
          </p:spPr>
          <p:txBody>
            <a:bodyPr wrap="square" rtlCol="0" anchor="ctr">
              <a:noAutofit/>
            </a:bodyPr>
            <a:lstStyle/>
            <a:p>
              <a:pPr algn="ctr" defTabSz="914377">
                <a:defRPr/>
              </a:pPr>
              <a:endParaRPr lang="en-US" sz="3200" kern="0">
                <a:solidFill>
                  <a:prstClr val="white"/>
                </a:solidFill>
                <a:latin typeface="Arial" panose="020B0604020202020204" pitchFamily="34" charset="0"/>
                <a:cs typeface="Arial" panose="020B0604020202020204" pitchFamily="34" charset="0"/>
                <a:sym typeface="Arial"/>
              </a:endParaRPr>
            </a:p>
          </p:txBody>
        </p:sp>
        <p:sp>
          <p:nvSpPr>
            <p:cNvPr id="19" name="TextBox 18">
              <a:extLst>
                <a:ext uri="{FF2B5EF4-FFF2-40B4-BE49-F238E27FC236}">
                  <a16:creationId xmlns:a16="http://schemas.microsoft.com/office/drawing/2014/main" id="{08F5A4B0-CE19-44E0-90ED-C64FF80EE03A}"/>
                </a:ext>
              </a:extLst>
            </p:cNvPr>
            <p:cNvSpPr txBox="1"/>
            <p:nvPr/>
          </p:nvSpPr>
          <p:spPr>
            <a:xfrm>
              <a:off x="7787690" y="2486724"/>
              <a:ext cx="4329691" cy="484133"/>
            </a:xfrm>
            <a:prstGeom prst="rect">
              <a:avLst/>
            </a:prstGeom>
            <a:noFill/>
          </p:spPr>
          <p:txBody>
            <a:bodyPr wrap="square" rtlCol="0">
              <a:spAutoFit/>
            </a:bodyPr>
            <a:lstStyle/>
            <a:p>
              <a:pPr marR="33019" defTabSz="914377">
                <a:lnSpc>
                  <a:spcPct val="107000"/>
                </a:lnSpc>
                <a:defRPr/>
              </a:pPr>
              <a:r>
                <a:rPr lang="nl-NL" sz="32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Mở rộng vốn từ chỉ lễ hội hoặc hội </a:t>
              </a:r>
            </a:p>
          </p:txBody>
        </p:sp>
      </p:grpSp>
      <p:grpSp>
        <p:nvGrpSpPr>
          <p:cNvPr id="20" name="Group 19">
            <a:extLst>
              <a:ext uri="{FF2B5EF4-FFF2-40B4-BE49-F238E27FC236}">
                <a16:creationId xmlns:a16="http://schemas.microsoft.com/office/drawing/2014/main" id="{39D52B62-6337-4E1B-848C-B6B4D40DCD0D}"/>
              </a:ext>
            </a:extLst>
          </p:cNvPr>
          <p:cNvGrpSpPr/>
          <p:nvPr/>
        </p:nvGrpSpPr>
        <p:grpSpPr>
          <a:xfrm>
            <a:off x="3710336" y="3652130"/>
            <a:ext cx="7233255" cy="1664262"/>
            <a:chOff x="7812958" y="3452037"/>
            <a:chExt cx="4070019" cy="1664262"/>
          </a:xfrm>
        </p:grpSpPr>
        <p:sp>
          <p:nvSpPr>
            <p:cNvPr id="21" name="Freeform: Shape 19">
              <a:extLst>
                <a:ext uri="{FF2B5EF4-FFF2-40B4-BE49-F238E27FC236}">
                  <a16:creationId xmlns:a16="http://schemas.microsoft.com/office/drawing/2014/main" id="{542B913B-19EA-470C-96CC-9B626B002AD6}"/>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w="12700" cap="flat" cmpd="sng" algn="ctr">
              <a:solidFill>
                <a:srgbClr val="CFA439">
                  <a:lumMod val="50000"/>
                </a:srgbClr>
              </a:solidFill>
              <a:prstDash val="solid"/>
              <a:miter lim="800000"/>
            </a:ln>
            <a:effectLst/>
          </p:spPr>
          <p:txBody>
            <a:bodyPr wrap="square" rtlCol="0" anchor="ctr">
              <a:noAutofit/>
            </a:bodyPr>
            <a:lstStyle/>
            <a:p>
              <a:pPr algn="ctr" defTabSz="914377">
                <a:defRPr/>
              </a:pPr>
              <a:endParaRPr lang="en-US" sz="3200" kern="0" dirty="0">
                <a:solidFill>
                  <a:prstClr val="white"/>
                </a:solidFill>
                <a:latin typeface="Arial" panose="020B0604020202020204" pitchFamily="34" charset="0"/>
                <a:cs typeface="Arial" panose="020B0604020202020204" pitchFamily="34" charset="0"/>
                <a:sym typeface="Arial"/>
              </a:endParaRPr>
            </a:p>
          </p:txBody>
        </p:sp>
        <p:sp>
          <p:nvSpPr>
            <p:cNvPr id="22" name="TextBox 21">
              <a:extLst>
                <a:ext uri="{FF2B5EF4-FFF2-40B4-BE49-F238E27FC236}">
                  <a16:creationId xmlns:a16="http://schemas.microsoft.com/office/drawing/2014/main" id="{EC9E40DE-FD2C-4574-91A7-16542D10536C}"/>
                </a:ext>
              </a:extLst>
            </p:cNvPr>
            <p:cNvSpPr txBox="1"/>
            <p:nvPr/>
          </p:nvSpPr>
          <p:spPr>
            <a:xfrm>
              <a:off x="7812958" y="3481428"/>
              <a:ext cx="4070019" cy="1634871"/>
            </a:xfrm>
            <a:prstGeom prst="rect">
              <a:avLst/>
            </a:prstGeom>
            <a:noFill/>
          </p:spPr>
          <p:txBody>
            <a:bodyPr wrap="square" rtlCol="0">
              <a:spAutoFit/>
            </a:bodyPr>
            <a:lstStyle/>
            <a:p>
              <a:pPr marR="33019" defTabSz="914377">
                <a:lnSpc>
                  <a:spcPct val="107000"/>
                </a:lnSpc>
                <a:defRPr/>
              </a:pPr>
              <a:r>
                <a:rPr lang="vi-VN" sz="3200" dirty="0">
                  <a:solidFill>
                    <a:prstClr val="black"/>
                  </a:solidFill>
                  <a:ea typeface="Calibri" panose="020F0502020204030204" pitchFamily="34" charset="0"/>
                  <a:cs typeface="Arial" panose="020B0604020202020204" pitchFamily="34" charset="0"/>
                  <a:sym typeface="Arial"/>
                </a:rPr>
                <a:t>Hiểu được công dụng và biết sử dụng dấu ngoặc kép và dấu gạch ngang</a:t>
              </a:r>
              <a:endParaRPr lang="en-US" sz="32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31061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9E4A5-04A1-9C8B-9005-79869251F97E}"/>
              </a:ext>
            </a:extLst>
          </p:cNvPr>
          <p:cNvPicPr>
            <a:picLocks noChangeAspect="1"/>
          </p:cNvPicPr>
          <p:nvPr/>
        </p:nvPicPr>
        <p:blipFill>
          <a:blip r:embed="rId2"/>
          <a:stretch>
            <a:fillRect/>
          </a:stretch>
        </p:blipFill>
        <p:spPr>
          <a:xfrm>
            <a:off x="2689324" y="887192"/>
            <a:ext cx="6675699" cy="5797798"/>
          </a:xfrm>
          <a:prstGeom prst="rect">
            <a:avLst/>
          </a:prstGeom>
        </p:spPr>
      </p:pic>
    </p:spTree>
    <p:extLst>
      <p:ext uri="{BB962C8B-B14F-4D97-AF65-F5344CB8AC3E}">
        <p14:creationId xmlns:p14="http://schemas.microsoft.com/office/powerpoint/2010/main" val="21895226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94C50A-6583-D672-0FFF-2D87FB5A1F8B}"/>
              </a:ext>
            </a:extLst>
          </p:cNvPr>
          <p:cNvSpPr txBox="1"/>
          <p:nvPr/>
        </p:nvSpPr>
        <p:spPr>
          <a:xfrm>
            <a:off x="1890194" y="65794"/>
            <a:ext cx="9531491" cy="646331"/>
          </a:xfrm>
          <a:prstGeom prst="rect">
            <a:avLst/>
          </a:prstGeom>
          <a:noFill/>
        </p:spPr>
        <p:txBody>
          <a:bodyPr wrap="square" rtlCol="0">
            <a:spAutoFit/>
          </a:bodyPr>
          <a:lstStyle/>
          <a:p>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thiệu</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mà</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biết</a:t>
            </a:r>
            <a:r>
              <a:rPr lang="en-US" sz="3600" b="1" dirty="0">
                <a:latin typeface="Cambria" panose="02040503050406030204" pitchFamily="18" charset="0"/>
              </a:rPr>
              <a:t>.</a:t>
            </a:r>
          </a:p>
        </p:txBody>
      </p:sp>
      <p:graphicFrame>
        <p:nvGraphicFramePr>
          <p:cNvPr id="6" name="Table 6">
            <a:extLst>
              <a:ext uri="{FF2B5EF4-FFF2-40B4-BE49-F238E27FC236}">
                <a16:creationId xmlns:a16="http://schemas.microsoft.com/office/drawing/2014/main" id="{DCC63BE0-0C65-D068-A490-D0733BA038D0}"/>
              </a:ext>
            </a:extLst>
          </p:cNvPr>
          <p:cNvGraphicFramePr>
            <a:graphicFrameLocks noGrp="1"/>
          </p:cNvGraphicFramePr>
          <p:nvPr>
            <p:extLst>
              <p:ext uri="{D42A27DB-BD31-4B8C-83A1-F6EECF244321}">
                <p14:modId xmlns:p14="http://schemas.microsoft.com/office/powerpoint/2010/main" val="652839083"/>
              </p:ext>
            </p:extLst>
          </p:nvPr>
        </p:nvGraphicFramePr>
        <p:xfrm>
          <a:off x="706926" y="1005599"/>
          <a:ext cx="10714759" cy="3261360"/>
        </p:xfrm>
        <a:graphic>
          <a:graphicData uri="http://schemas.openxmlformats.org/drawingml/2006/table">
            <a:tbl>
              <a:tblPr firstRow="1" bandRow="1">
                <a:tableStyleId>{5C22544A-7EE6-4342-B048-85BDC9FD1C3A}</a:tableStyleId>
              </a:tblPr>
              <a:tblGrid>
                <a:gridCol w="2889358">
                  <a:extLst>
                    <a:ext uri="{9D8B030D-6E8A-4147-A177-3AD203B41FA5}">
                      <a16:colId xmlns:a16="http://schemas.microsoft.com/office/drawing/2014/main" val="3048415041"/>
                    </a:ext>
                  </a:extLst>
                </a:gridCol>
                <a:gridCol w="3521570">
                  <a:extLst>
                    <a:ext uri="{9D8B030D-6E8A-4147-A177-3AD203B41FA5}">
                      <a16:colId xmlns:a16="http://schemas.microsoft.com/office/drawing/2014/main" val="3015015612"/>
                    </a:ext>
                  </a:extLst>
                </a:gridCol>
                <a:gridCol w="4303831">
                  <a:extLst>
                    <a:ext uri="{9D8B030D-6E8A-4147-A177-3AD203B41FA5}">
                      <a16:colId xmlns:a16="http://schemas.microsoft.com/office/drawing/2014/main" val="79265959"/>
                    </a:ext>
                  </a:extLst>
                </a:gridCol>
              </a:tblGrid>
              <a:tr h="370840">
                <a:tc>
                  <a:txBody>
                    <a:bodyPr/>
                    <a:lstStyle/>
                    <a:p>
                      <a:pPr algn="ctr"/>
                      <a:r>
                        <a:rPr lang="en-US" sz="2800" dirty="0" err="1">
                          <a:solidFill>
                            <a:schemeClr val="tx1"/>
                          </a:solidFill>
                          <a:latin typeface="Cambria" panose="02040503050406030204" pitchFamily="18" charset="0"/>
                        </a:rPr>
                        <a:t>Tên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lễ</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endParaRPr lang="en-US" sz="2800" dirty="0">
                        <a:solidFill>
                          <a:schemeClr val="tx1"/>
                        </a:solidFill>
                        <a:latin typeface="Cambria" panose="02040503050406030204" pitchFamily="18" charset="0"/>
                      </a:endParaRPr>
                    </a:p>
                    <a:p>
                      <a:pPr algn="ct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hoặc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r>
                        <a:rPr lang="en-US" sz="28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2800" dirty="0" err="1">
                          <a:solidFill>
                            <a:schemeClr val="tx1"/>
                          </a:solidFill>
                          <a:latin typeface="Cambria" panose="02040503050406030204" pitchFamily="18" charset="0"/>
                        </a:rPr>
                        <a:t>Địa</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điểm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tổ</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chức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lễ</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hoặc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r>
                        <a:rPr lang="en-US" sz="28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2800" dirty="0" err="1">
                          <a:solidFill>
                            <a:schemeClr val="tx1"/>
                          </a:solidFill>
                          <a:latin typeface="Cambria" panose="02040503050406030204" pitchFamily="18" charset="0"/>
                        </a:rPr>
                        <a:t>Các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hoạt</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động</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trong</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lễ</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hoặc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hội</a:t>
                      </a:r>
                      <a:r>
                        <a:rPr lang="en-US" sz="28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extLst>
                  <a:ext uri="{0D108BD9-81ED-4DB2-BD59-A6C34878D82A}">
                    <a16:rowId xmlns:a16="http://schemas.microsoft.com/office/drawing/2014/main" val="759079097"/>
                  </a:ext>
                </a:extLst>
              </a:tr>
              <a:tr h="0">
                <a:tc>
                  <a:txBody>
                    <a:bodyPr/>
                    <a:lstStyle/>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2800" dirty="0">
                        <a:solidFill>
                          <a:schemeClr val="tx1"/>
                        </a:solidFill>
                        <a:latin typeface="Cambria" panose="02040503050406030204" pitchFamily="18" charset="0"/>
                      </a:endParaRPr>
                    </a:p>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127822275"/>
                  </a:ext>
                </a:extLst>
              </a:tr>
              <a:tr h="0">
                <a:tc>
                  <a:txBody>
                    <a:bodyPr/>
                    <a:lstStyle/>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2800" dirty="0">
                        <a:solidFill>
                          <a:schemeClr val="tx1"/>
                        </a:solidFill>
                        <a:latin typeface="Cambria" panose="02040503050406030204" pitchFamily="18" charset="0"/>
                      </a:endParaRPr>
                    </a:p>
                    <a:p>
                      <a:pPr algn="ctr"/>
                      <a:endParaRPr lang="en-US" sz="2800" dirty="0">
                        <a:solidFill>
                          <a:schemeClr val="tx1"/>
                        </a:solidFill>
                        <a:latin typeface="Cambria" panose="02040503050406030204" pitchFamily="18" charset="0"/>
                      </a:endParaRPr>
                    </a:p>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28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832874768"/>
                  </a:ext>
                </a:extLst>
              </a:tr>
            </a:tbl>
          </a:graphicData>
        </a:graphic>
      </p:graphicFrame>
      <p:sp>
        <p:nvSpPr>
          <p:cNvPr id="10" name="TextBox 9">
            <a:extLst>
              <a:ext uri="{FF2B5EF4-FFF2-40B4-BE49-F238E27FC236}">
                <a16:creationId xmlns:a16="http://schemas.microsoft.com/office/drawing/2014/main" id="{90E119C7-C448-BA20-6362-2BEA08F6C933}"/>
              </a:ext>
            </a:extLst>
          </p:cNvPr>
          <p:cNvSpPr txBox="1"/>
          <p:nvPr/>
        </p:nvSpPr>
        <p:spPr>
          <a:xfrm>
            <a:off x="902909" y="2003660"/>
            <a:ext cx="2334099" cy="954107"/>
          </a:xfrm>
          <a:prstGeom prst="rect">
            <a:avLst/>
          </a:prstGeom>
          <a:noFill/>
        </p:spPr>
        <p:txBody>
          <a:bodyPr wrap="square" rtlCol="0">
            <a:spAutoFit/>
          </a:bodyPr>
          <a:lstStyle/>
          <a:p>
            <a:pPr algn="ctr"/>
            <a:r>
              <a:rPr lang="en-US" sz="2800" b="1" dirty="0" err="1">
                <a:latin typeface="Cambria" panose="02040503050406030204" pitchFamily="18" charset="0"/>
              </a:rPr>
              <a:t>Lễ</a:t>
            </a:r>
            <a:r>
              <a:rPr lang="en-US" sz="2800" b="1" dirty="0">
                <a:latin typeface="Cambria" panose="02040503050406030204" pitchFamily="18" charset="0"/>
              </a:rPr>
              <a:t> </a:t>
            </a:r>
            <a:r>
              <a:rPr lang="en-US" sz="2800" b="1" dirty="0" err="1">
                <a:latin typeface="Cambria" panose="02040503050406030204" pitchFamily="18" charset="0"/>
              </a:rPr>
              <a:t>hội</a:t>
            </a:r>
            <a:r>
              <a:rPr lang="en-US" sz="2800" b="1" dirty="0">
                <a:latin typeface="Cambria" panose="02040503050406030204" pitchFamily="18" charset="0"/>
              </a:rPr>
              <a:t> </a:t>
            </a:r>
            <a:r>
              <a:rPr lang="en-US" sz="2800" b="1" dirty="0" err="1">
                <a:latin typeface="Cambria" panose="02040503050406030204" pitchFamily="18" charset="0"/>
              </a:rPr>
              <a:t>đền</a:t>
            </a:r>
            <a:r>
              <a:rPr lang="en-US" sz="2800" b="1" dirty="0">
                <a:latin typeface="Cambria" panose="02040503050406030204" pitchFamily="18" charset="0"/>
              </a:rPr>
              <a:t> </a:t>
            </a:r>
            <a:r>
              <a:rPr lang="en-US" sz="2800" b="1" dirty="0" err="1">
                <a:latin typeface="Cambria" panose="02040503050406030204" pitchFamily="18" charset="0"/>
              </a:rPr>
              <a:t>Hùng</a:t>
            </a:r>
            <a:endParaRPr lang="en-US" sz="2800" b="1" dirty="0">
              <a:latin typeface="Cambria" panose="02040503050406030204" pitchFamily="18" charset="0"/>
            </a:endParaRPr>
          </a:p>
        </p:txBody>
      </p:sp>
      <p:sp>
        <p:nvSpPr>
          <p:cNvPr id="11" name="TextBox 10">
            <a:extLst>
              <a:ext uri="{FF2B5EF4-FFF2-40B4-BE49-F238E27FC236}">
                <a16:creationId xmlns:a16="http://schemas.microsoft.com/office/drawing/2014/main" id="{3C9D8DFA-D570-7284-0BE7-E1718E5D43CC}"/>
              </a:ext>
            </a:extLst>
          </p:cNvPr>
          <p:cNvSpPr txBox="1"/>
          <p:nvPr/>
        </p:nvSpPr>
        <p:spPr>
          <a:xfrm>
            <a:off x="3966279" y="2275609"/>
            <a:ext cx="3247473" cy="523220"/>
          </a:xfrm>
          <a:prstGeom prst="rect">
            <a:avLst/>
          </a:prstGeom>
          <a:noFill/>
        </p:spPr>
        <p:txBody>
          <a:bodyPr wrap="square" rtlCol="0">
            <a:spAutoFit/>
          </a:bodyPr>
          <a:lstStyle/>
          <a:p>
            <a:r>
              <a:rPr lang="en-US" sz="2800" b="1" dirty="0" err="1">
                <a:latin typeface="Cambria" panose="02040503050406030204" pitchFamily="18" charset="0"/>
              </a:rPr>
              <a:t>Tỉnh</a:t>
            </a:r>
            <a:r>
              <a:rPr lang="en-US" sz="2800" b="1" dirty="0">
                <a:latin typeface="Cambria" panose="02040503050406030204" pitchFamily="18" charset="0"/>
              </a:rPr>
              <a:t> </a:t>
            </a:r>
            <a:r>
              <a:rPr lang="en-US" sz="2800" b="1" dirty="0" err="1">
                <a:latin typeface="Cambria" panose="02040503050406030204" pitchFamily="18" charset="0"/>
              </a:rPr>
              <a:t>Phú</a:t>
            </a:r>
            <a:r>
              <a:rPr lang="en-US" sz="2800" b="1" dirty="0">
                <a:latin typeface="Cambria" panose="02040503050406030204" pitchFamily="18" charset="0"/>
              </a:rPr>
              <a:t> </a:t>
            </a:r>
            <a:r>
              <a:rPr lang="en-US" sz="2800" b="1" dirty="0" err="1">
                <a:latin typeface="Cambria" panose="02040503050406030204" pitchFamily="18" charset="0"/>
              </a:rPr>
              <a:t>Thọ</a:t>
            </a:r>
            <a:endParaRPr lang="en-US" sz="2800" b="1" dirty="0">
              <a:latin typeface="Cambria" panose="02040503050406030204" pitchFamily="18" charset="0"/>
            </a:endParaRPr>
          </a:p>
        </p:txBody>
      </p:sp>
      <p:sp>
        <p:nvSpPr>
          <p:cNvPr id="12" name="TextBox 11">
            <a:extLst>
              <a:ext uri="{FF2B5EF4-FFF2-40B4-BE49-F238E27FC236}">
                <a16:creationId xmlns:a16="http://schemas.microsoft.com/office/drawing/2014/main" id="{F15B2340-DC21-A501-65E8-38CDB77CA9E6}"/>
              </a:ext>
            </a:extLst>
          </p:cNvPr>
          <p:cNvSpPr txBox="1"/>
          <p:nvPr/>
        </p:nvSpPr>
        <p:spPr>
          <a:xfrm>
            <a:off x="7213752" y="2003660"/>
            <a:ext cx="4618760" cy="954107"/>
          </a:xfrm>
          <a:prstGeom prst="rect">
            <a:avLst/>
          </a:prstGeom>
          <a:noFill/>
        </p:spPr>
        <p:txBody>
          <a:bodyPr wrap="square" rtlCol="0">
            <a:spAutoFit/>
          </a:bodyPr>
          <a:lstStyle/>
          <a:p>
            <a:r>
              <a:rPr lang="en-US" sz="2800" b="1" dirty="0" err="1">
                <a:latin typeface="Cambria" panose="02040503050406030204" pitchFamily="18" charset="0"/>
              </a:rPr>
              <a:t>Dâng</a:t>
            </a:r>
            <a:r>
              <a:rPr lang="en-US" sz="2800" b="1" dirty="0">
                <a:latin typeface="Cambria" panose="02040503050406030204" pitchFamily="18" charset="0"/>
              </a:rPr>
              <a:t> </a:t>
            </a:r>
            <a:r>
              <a:rPr lang="en-US" sz="2800" b="1" dirty="0" err="1">
                <a:latin typeface="Cambria" panose="02040503050406030204" pitchFamily="18" charset="0"/>
              </a:rPr>
              <a:t>hương</a:t>
            </a:r>
            <a:r>
              <a:rPr lang="en-US" sz="2800" b="1" dirty="0">
                <a:latin typeface="Cambria" panose="02040503050406030204" pitchFamily="18" charset="0"/>
              </a:rPr>
              <a:t>, </a:t>
            </a:r>
            <a:r>
              <a:rPr lang="en-US" sz="2800" b="1" dirty="0" err="1">
                <a:latin typeface="Cambria" panose="02040503050406030204" pitchFamily="18" charset="0"/>
              </a:rPr>
              <a:t>gói</a:t>
            </a:r>
            <a:r>
              <a:rPr lang="en-US" sz="2800" b="1" dirty="0">
                <a:latin typeface="Cambria" panose="02040503050406030204" pitchFamily="18" charset="0"/>
              </a:rPr>
              <a:t> bánh </a:t>
            </a:r>
            <a:r>
              <a:rPr lang="en-US" sz="2800" b="1" dirty="0" err="1">
                <a:latin typeface="Cambria" panose="02040503050406030204" pitchFamily="18" charset="0"/>
              </a:rPr>
              <a:t>chưng</a:t>
            </a:r>
            <a:r>
              <a:rPr lang="en-US" sz="2800" b="1" dirty="0">
                <a:latin typeface="Cambria" panose="02040503050406030204" pitchFamily="18" charset="0"/>
              </a:rPr>
              <a:t>, </a:t>
            </a:r>
            <a:r>
              <a:rPr lang="en-US" sz="2800" b="1" dirty="0" err="1">
                <a:latin typeface="Cambria" panose="02040503050406030204" pitchFamily="18" charset="0"/>
              </a:rPr>
              <a:t>giã</a:t>
            </a:r>
            <a:r>
              <a:rPr lang="en-US" sz="2800" b="1" dirty="0">
                <a:latin typeface="Cambria" panose="02040503050406030204" pitchFamily="18" charset="0"/>
              </a:rPr>
              <a:t> bánh </a:t>
            </a:r>
            <a:r>
              <a:rPr lang="en-US" sz="2800" b="1" dirty="0" err="1">
                <a:latin typeface="Cambria" panose="02040503050406030204" pitchFamily="18" charset="0"/>
              </a:rPr>
              <a:t>giầy</a:t>
            </a:r>
            <a:r>
              <a:rPr lang="en-US" sz="2800" b="1" dirty="0">
                <a:latin typeface="Cambria" panose="02040503050406030204" pitchFamily="18" charset="0"/>
              </a:rPr>
              <a:t>,...</a:t>
            </a:r>
          </a:p>
        </p:txBody>
      </p:sp>
      <p:sp>
        <p:nvSpPr>
          <p:cNvPr id="13" name="TextBox 12">
            <a:extLst>
              <a:ext uri="{FF2B5EF4-FFF2-40B4-BE49-F238E27FC236}">
                <a16:creationId xmlns:a16="http://schemas.microsoft.com/office/drawing/2014/main" id="{71DDF0E5-8D82-05BD-3D44-C79F70F2098F}"/>
              </a:ext>
            </a:extLst>
          </p:cNvPr>
          <p:cNvSpPr txBox="1"/>
          <p:nvPr/>
        </p:nvSpPr>
        <p:spPr>
          <a:xfrm>
            <a:off x="978074" y="3023439"/>
            <a:ext cx="2446214" cy="954107"/>
          </a:xfrm>
          <a:prstGeom prst="rect">
            <a:avLst/>
          </a:prstGeom>
          <a:noFill/>
        </p:spPr>
        <p:txBody>
          <a:bodyPr wrap="square" rtlCol="0">
            <a:spAutoFit/>
          </a:bodyPr>
          <a:lstStyle/>
          <a:p>
            <a:pPr algn="ctr"/>
            <a:r>
              <a:rPr lang="en-US" sz="2800" b="1" dirty="0" err="1">
                <a:latin typeface="Cambria" panose="02040503050406030204" pitchFamily="18" charset="0"/>
              </a:rPr>
              <a:t>Lễ</a:t>
            </a:r>
            <a:r>
              <a:rPr lang="en-US" sz="2800" b="1" dirty="0">
                <a:latin typeface="Cambria" panose="02040503050406030204" pitchFamily="18" charset="0"/>
              </a:rPr>
              <a:t> </a:t>
            </a:r>
            <a:r>
              <a:rPr lang="en-US" sz="2800" b="1" dirty="0" err="1">
                <a:latin typeface="Cambria" panose="02040503050406030204" pitchFamily="18" charset="0"/>
              </a:rPr>
              <a:t>hội</a:t>
            </a:r>
            <a:r>
              <a:rPr lang="en-US" sz="2800" b="1" dirty="0">
                <a:latin typeface="Cambria" panose="02040503050406030204" pitchFamily="18" charset="0"/>
              </a:rPr>
              <a:t> </a:t>
            </a:r>
            <a:r>
              <a:rPr lang="en-US" sz="2800" b="1" dirty="0" err="1">
                <a:latin typeface="Cambria" panose="02040503050406030204" pitchFamily="18" charset="0"/>
              </a:rPr>
              <a:t>đua</a:t>
            </a:r>
            <a:r>
              <a:rPr lang="en-US" sz="2800" b="1" dirty="0">
                <a:latin typeface="Cambria" panose="02040503050406030204" pitchFamily="18" charset="0"/>
              </a:rPr>
              <a:t> </a:t>
            </a:r>
            <a:r>
              <a:rPr lang="en-US" sz="2800" b="1" dirty="0" err="1">
                <a:latin typeface="Cambria" panose="02040503050406030204" pitchFamily="18" charset="0"/>
              </a:rPr>
              <a:t>ghe</a:t>
            </a:r>
            <a:r>
              <a:rPr lang="en-US" sz="2800" b="1" dirty="0">
                <a:latin typeface="Cambria" panose="02040503050406030204" pitchFamily="18" charset="0"/>
              </a:rPr>
              <a:t> Ngo</a:t>
            </a:r>
          </a:p>
        </p:txBody>
      </p:sp>
      <p:sp>
        <p:nvSpPr>
          <p:cNvPr id="14" name="TextBox 13">
            <a:extLst>
              <a:ext uri="{FF2B5EF4-FFF2-40B4-BE49-F238E27FC236}">
                <a16:creationId xmlns:a16="http://schemas.microsoft.com/office/drawing/2014/main" id="{3B7DABBB-F74A-D710-E3FF-E949243D04F2}"/>
              </a:ext>
            </a:extLst>
          </p:cNvPr>
          <p:cNvSpPr txBox="1"/>
          <p:nvPr/>
        </p:nvSpPr>
        <p:spPr>
          <a:xfrm>
            <a:off x="3851593" y="3167390"/>
            <a:ext cx="3247473" cy="523220"/>
          </a:xfrm>
          <a:prstGeom prst="rect">
            <a:avLst/>
          </a:prstGeom>
          <a:noFill/>
        </p:spPr>
        <p:txBody>
          <a:bodyPr wrap="square" rtlCol="0">
            <a:spAutoFit/>
          </a:bodyPr>
          <a:lstStyle/>
          <a:p>
            <a:r>
              <a:rPr lang="en-US" sz="2800" b="1" dirty="0" err="1">
                <a:latin typeface="Cambria" panose="02040503050406030204" pitchFamily="18" charset="0"/>
              </a:rPr>
              <a:t>Tỉnh</a:t>
            </a:r>
            <a:r>
              <a:rPr lang="en-US" sz="2800" b="1" dirty="0">
                <a:latin typeface="Cambria" panose="02040503050406030204" pitchFamily="18" charset="0"/>
              </a:rPr>
              <a:t> </a:t>
            </a:r>
            <a:r>
              <a:rPr lang="en-US" sz="2800" b="1" dirty="0" err="1">
                <a:latin typeface="Cambria" panose="02040503050406030204" pitchFamily="18" charset="0"/>
              </a:rPr>
              <a:t>Sóc</a:t>
            </a:r>
            <a:r>
              <a:rPr lang="en-US" sz="2800" b="1" dirty="0">
                <a:latin typeface="Cambria" panose="02040503050406030204" pitchFamily="18" charset="0"/>
              </a:rPr>
              <a:t> </a:t>
            </a:r>
            <a:r>
              <a:rPr lang="en-US" sz="2800" b="1" dirty="0" err="1">
                <a:latin typeface="Cambria" panose="02040503050406030204" pitchFamily="18" charset="0"/>
              </a:rPr>
              <a:t>Trăng</a:t>
            </a:r>
            <a:endParaRPr lang="en-US" sz="2800" b="1" dirty="0">
              <a:latin typeface="Cambria" panose="02040503050406030204" pitchFamily="18" charset="0"/>
            </a:endParaRPr>
          </a:p>
        </p:txBody>
      </p:sp>
      <p:sp>
        <p:nvSpPr>
          <p:cNvPr id="15" name="TextBox 14">
            <a:extLst>
              <a:ext uri="{FF2B5EF4-FFF2-40B4-BE49-F238E27FC236}">
                <a16:creationId xmlns:a16="http://schemas.microsoft.com/office/drawing/2014/main" id="{C9D2F69B-804F-E081-700A-CE095EC4AB6A}"/>
              </a:ext>
            </a:extLst>
          </p:cNvPr>
          <p:cNvSpPr txBox="1"/>
          <p:nvPr/>
        </p:nvSpPr>
        <p:spPr>
          <a:xfrm>
            <a:off x="7213752" y="3114732"/>
            <a:ext cx="4322619" cy="954107"/>
          </a:xfrm>
          <a:prstGeom prst="rect">
            <a:avLst/>
          </a:prstGeom>
          <a:noFill/>
        </p:spPr>
        <p:txBody>
          <a:bodyPr wrap="square" rtlCol="0">
            <a:spAutoFit/>
          </a:bodyPr>
          <a:lstStyle/>
          <a:p>
            <a:r>
              <a:rPr lang="en-US" sz="2800" b="1" dirty="0" err="1">
                <a:latin typeface="Cambria" panose="02040503050406030204" pitchFamily="18" charset="0"/>
              </a:rPr>
              <a:t>Lễ</a:t>
            </a:r>
            <a:r>
              <a:rPr lang="en-US" sz="2800" b="1" dirty="0">
                <a:latin typeface="Cambria" panose="02040503050406030204" pitchFamily="18" charset="0"/>
              </a:rPr>
              <a:t> </a:t>
            </a:r>
            <a:r>
              <a:rPr lang="en-US" sz="2800" b="1" dirty="0" err="1">
                <a:latin typeface="Cambria" panose="02040503050406030204" pitchFamily="18" charset="0"/>
              </a:rPr>
              <a:t>xuống</a:t>
            </a:r>
            <a:r>
              <a:rPr lang="en-US" sz="2800" b="1" dirty="0">
                <a:latin typeface="Cambria" panose="02040503050406030204" pitchFamily="18" charset="0"/>
              </a:rPr>
              <a:t> </a:t>
            </a:r>
            <a:r>
              <a:rPr lang="en-US" sz="2800" b="1" dirty="0" err="1">
                <a:latin typeface="Cambria" panose="02040503050406030204" pitchFamily="18" charset="0"/>
              </a:rPr>
              <a:t>ghe</a:t>
            </a:r>
            <a:r>
              <a:rPr lang="en-US" sz="2800" b="1" dirty="0">
                <a:latin typeface="Cambria" panose="02040503050406030204" pitchFamily="18" charset="0"/>
              </a:rPr>
              <a:t>, </a:t>
            </a:r>
            <a:r>
              <a:rPr lang="en-US" sz="2800" b="1" dirty="0" err="1">
                <a:latin typeface="Cambria" panose="02040503050406030204" pitchFamily="18" charset="0"/>
              </a:rPr>
              <a:t>lễ</a:t>
            </a:r>
            <a:r>
              <a:rPr lang="en-US" sz="2800" b="1" dirty="0">
                <a:latin typeface="Cambria" panose="02040503050406030204" pitchFamily="18" charset="0"/>
              </a:rPr>
              <a:t> </a:t>
            </a:r>
            <a:r>
              <a:rPr lang="en-US" sz="2800" b="1" dirty="0" err="1">
                <a:latin typeface="Cambria" panose="02040503050406030204" pitchFamily="18" charset="0"/>
              </a:rPr>
              <a:t>cúng</a:t>
            </a:r>
            <a:r>
              <a:rPr lang="en-US" sz="2800" b="1" dirty="0">
                <a:latin typeface="Cambria" panose="02040503050406030204" pitchFamily="18" charset="0"/>
              </a:rPr>
              <a:t> </a:t>
            </a:r>
            <a:r>
              <a:rPr lang="en-US" sz="2800" b="1" dirty="0" err="1">
                <a:latin typeface="Cambria" panose="02040503050406030204" pitchFamily="18" charset="0"/>
              </a:rPr>
              <a:t>trăng</a:t>
            </a:r>
            <a:r>
              <a:rPr lang="en-US" sz="2800" b="1" dirty="0">
                <a:latin typeface="Cambria" panose="02040503050406030204" pitchFamily="18" charset="0"/>
              </a:rPr>
              <a:t>, </a:t>
            </a:r>
            <a:r>
              <a:rPr lang="en-US" sz="2800" b="1" dirty="0" err="1">
                <a:latin typeface="Cambria" panose="02040503050406030204" pitchFamily="18" charset="0"/>
              </a:rPr>
              <a:t>đua</a:t>
            </a:r>
            <a:r>
              <a:rPr lang="en-US" sz="2800" b="1" dirty="0">
                <a:latin typeface="Cambria" panose="02040503050406030204" pitchFamily="18" charset="0"/>
              </a:rPr>
              <a:t> </a:t>
            </a:r>
            <a:r>
              <a:rPr lang="en-US" sz="2800" b="1" dirty="0" err="1">
                <a:latin typeface="Cambria" panose="02040503050406030204" pitchFamily="18" charset="0"/>
              </a:rPr>
              <a:t>ghe</a:t>
            </a:r>
            <a:r>
              <a:rPr lang="en-US" sz="2800" b="1" dirty="0">
                <a:latin typeface="Cambria" panose="02040503050406030204" pitchFamily="18" charset="0"/>
              </a:rPr>
              <a:t> </a:t>
            </a:r>
            <a:r>
              <a:rPr lang="en-US" sz="2800" b="1" dirty="0" err="1">
                <a:latin typeface="Cambria" panose="02040503050406030204" pitchFamily="18" charset="0"/>
              </a:rPr>
              <a:t>ngo</a:t>
            </a:r>
            <a:r>
              <a:rPr lang="en-US" sz="2800" b="1" dirty="0">
                <a:latin typeface="Cambria" panose="02040503050406030204" pitchFamily="18" charset="0"/>
              </a:rPr>
              <a:t>,...</a:t>
            </a:r>
          </a:p>
        </p:txBody>
      </p:sp>
      <p:pic>
        <p:nvPicPr>
          <p:cNvPr id="7" name="Picture 6">
            <a:extLst>
              <a:ext uri="{FF2B5EF4-FFF2-40B4-BE49-F238E27FC236}">
                <a16:creationId xmlns:a16="http://schemas.microsoft.com/office/drawing/2014/main" id="{6C4131A4-01F5-BDFC-99F8-25494B6C162B}"/>
              </a:ext>
            </a:extLst>
          </p:cNvPr>
          <p:cNvPicPr>
            <a:picLocks noChangeAspect="1"/>
          </p:cNvPicPr>
          <p:nvPr/>
        </p:nvPicPr>
        <p:blipFill>
          <a:blip r:embed="rId4"/>
          <a:stretch>
            <a:fillRect/>
          </a:stretch>
        </p:blipFill>
        <p:spPr>
          <a:xfrm>
            <a:off x="161746" y="0"/>
            <a:ext cx="1908213" cy="1182727"/>
          </a:xfrm>
          <a:prstGeom prst="rect">
            <a:avLst/>
          </a:prstGeom>
        </p:spPr>
      </p:pic>
      <p:pic>
        <p:nvPicPr>
          <p:cNvPr id="16" name="Picture 15">
            <a:extLst>
              <a:ext uri="{FF2B5EF4-FFF2-40B4-BE49-F238E27FC236}">
                <a16:creationId xmlns:a16="http://schemas.microsoft.com/office/drawing/2014/main" id="{E4F4B589-9D54-43E2-84CB-D05BA28EF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194" y="4249302"/>
            <a:ext cx="8320606" cy="2449639"/>
          </a:xfrm>
          <a:prstGeom prst="rect">
            <a:avLst/>
          </a:prstGeom>
        </p:spPr>
      </p:pic>
      <p:pic>
        <p:nvPicPr>
          <p:cNvPr id="2" name="图片 15" descr="C:\Users\Am'be'r\Desktop\千库网_卡通白云飞行飞机_元素编号11547758.png千库网_卡通白云飞行飞机_元素编号11547758">
            <a:extLst>
              <a:ext uri="{FF2B5EF4-FFF2-40B4-BE49-F238E27FC236}">
                <a16:creationId xmlns:a16="http://schemas.microsoft.com/office/drawing/2014/main" id="{E19AAF8E-B175-F995-C627-DC84FD59F101}"/>
              </a:ext>
            </a:extLst>
          </p:cNvPr>
          <p:cNvPicPr>
            <a:picLocks noChangeAspect="1"/>
          </p:cNvPicPr>
          <p:nvPr/>
        </p:nvPicPr>
        <p:blipFill>
          <a:blip r:embed="rId6"/>
          <a:srcRect/>
          <a:stretch>
            <a:fillRect/>
          </a:stretch>
        </p:blipFill>
        <p:spPr>
          <a:xfrm>
            <a:off x="10479722" y="-2084215"/>
            <a:ext cx="2832866" cy="18491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3"/>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strVal val="#ppt_w+.3"/>
                                          </p:val>
                                        </p:tav>
                                        <p:tav tm="100000">
                                          <p:val>
                                            <p:strVal val="#ppt_w"/>
                                          </p:val>
                                        </p:tav>
                                      </p:tavLst>
                                    </p:anim>
                                    <p:anim calcmode="lin" valueType="num">
                                      <p:cBhvr>
                                        <p:cTn id="45" dur="1000" fill="hold"/>
                                        <p:tgtEl>
                                          <p:spTgt spid="13"/>
                                        </p:tgtEl>
                                        <p:attrNameLst>
                                          <p:attrName>ppt_h</p:attrName>
                                        </p:attrNameLst>
                                      </p:cBhvr>
                                      <p:tavLst>
                                        <p:tav tm="0">
                                          <p:val>
                                            <p:strVal val="#ppt_h"/>
                                          </p:val>
                                        </p:tav>
                                        <p:tav tm="100000">
                                          <p:val>
                                            <p:strVal val="#ppt_h"/>
                                          </p:val>
                                        </p:tav>
                                      </p:tavLst>
                                    </p:anim>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strVal val="#ppt_w+.3"/>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strVal val="#ppt_w+.3"/>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Effect transition="in" filter="fade">
                                      <p:cBhvr>
                                        <p:cTn id="60" dur="1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Rounded Corners 35">
            <a:extLst>
              <a:ext uri="{FF2B5EF4-FFF2-40B4-BE49-F238E27FC236}">
                <a16:creationId xmlns:a16="http://schemas.microsoft.com/office/drawing/2014/main" id="{42CA6AAC-64BD-43BA-B40D-CFD18B925664}"/>
              </a:ext>
            </a:extLst>
          </p:cNvPr>
          <p:cNvSpPr/>
          <p:nvPr/>
        </p:nvSpPr>
        <p:spPr>
          <a:xfrm>
            <a:off x="2907752" y="106479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phiếu</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6" name="Group 5">
            <a:extLst>
              <a:ext uri="{FF2B5EF4-FFF2-40B4-BE49-F238E27FC236}">
                <a16:creationId xmlns:a16="http://schemas.microsoft.com/office/drawing/2014/main" id="{AB76B560-A853-4402-B89F-5EC591B603C8}"/>
              </a:ext>
            </a:extLst>
          </p:cNvPr>
          <p:cNvGrpSpPr/>
          <p:nvPr/>
        </p:nvGrpSpPr>
        <p:grpSpPr>
          <a:xfrm>
            <a:off x="2571408" y="2808947"/>
            <a:ext cx="6400800" cy="2075230"/>
            <a:chOff x="5191760" y="2248509"/>
            <a:chExt cx="6400800" cy="2075230"/>
          </a:xfrm>
        </p:grpSpPr>
        <p:pic>
          <p:nvPicPr>
            <p:cNvPr id="4" name="Picture 3">
              <a:extLst>
                <a:ext uri="{FF2B5EF4-FFF2-40B4-BE49-F238E27FC236}">
                  <a16:creationId xmlns:a16="http://schemas.microsoft.com/office/drawing/2014/main" id="{15E40AD9-1D06-4FF3-BB62-270AA3DF334D}"/>
                </a:ext>
              </a:extLst>
            </p:cNvPr>
            <p:cNvPicPr>
              <a:picLocks noChangeAspect="1"/>
            </p:cNvPicPr>
            <p:nvPr/>
          </p:nvPicPr>
          <p:blipFill>
            <a:blip r:embed="rId4"/>
            <a:stretch>
              <a:fillRect/>
            </a:stretch>
          </p:blipFill>
          <p:spPr>
            <a:xfrm>
              <a:off x="5191760" y="2248509"/>
              <a:ext cx="6400800" cy="2075230"/>
            </a:xfrm>
            <a:prstGeom prst="rect">
              <a:avLst/>
            </a:prstGeom>
          </p:spPr>
        </p:pic>
        <p:sp>
          <p:nvSpPr>
            <p:cNvPr id="5" name="TextBox 4">
              <a:extLst>
                <a:ext uri="{FF2B5EF4-FFF2-40B4-BE49-F238E27FC236}">
                  <a16:creationId xmlns:a16="http://schemas.microsoft.com/office/drawing/2014/main" id="{A6A075CE-F35E-4A78-8984-79475F708F98}"/>
                </a:ext>
              </a:extLst>
            </p:cNvPr>
            <p:cNvSpPr txBox="1"/>
            <p:nvPr/>
          </p:nvSpPr>
          <p:spPr>
            <a:xfrm>
              <a:off x="5514390" y="2909306"/>
              <a:ext cx="1191352" cy="461665"/>
            </a:xfrm>
            <a:prstGeom prst="rect">
              <a:avLst/>
            </a:prstGeom>
            <a:noFill/>
          </p:spPr>
          <p:txBody>
            <a:bodyPr wrap="none" rtlCol="0">
              <a:spAutoFit/>
            </a:bodyPr>
            <a:lstStyle/>
            <a:p>
              <a:r>
                <a:rPr lang="en-US" sz="2400" dirty="0"/>
                <a:t>…………..</a:t>
              </a:r>
            </a:p>
          </p:txBody>
        </p:sp>
        <p:sp>
          <p:nvSpPr>
            <p:cNvPr id="9" name="TextBox 8">
              <a:extLst>
                <a:ext uri="{FF2B5EF4-FFF2-40B4-BE49-F238E27FC236}">
                  <a16:creationId xmlns:a16="http://schemas.microsoft.com/office/drawing/2014/main" id="{75FFD28D-3FCB-4898-98E1-58FDA5255A7B}"/>
                </a:ext>
              </a:extLst>
            </p:cNvPr>
            <p:cNvSpPr txBox="1"/>
            <p:nvPr/>
          </p:nvSpPr>
          <p:spPr>
            <a:xfrm>
              <a:off x="5514390" y="3625347"/>
              <a:ext cx="1191352" cy="461665"/>
            </a:xfrm>
            <a:prstGeom prst="rect">
              <a:avLst/>
            </a:prstGeom>
            <a:noFill/>
          </p:spPr>
          <p:txBody>
            <a:bodyPr wrap="none" rtlCol="0">
              <a:spAutoFit/>
            </a:bodyPr>
            <a:lstStyle/>
            <a:p>
              <a:r>
                <a:rPr lang="en-US" sz="2400" dirty="0"/>
                <a:t>…………..</a:t>
              </a:r>
            </a:p>
          </p:txBody>
        </p:sp>
        <p:sp>
          <p:nvSpPr>
            <p:cNvPr id="11" name="TextBox 10">
              <a:extLst>
                <a:ext uri="{FF2B5EF4-FFF2-40B4-BE49-F238E27FC236}">
                  <a16:creationId xmlns:a16="http://schemas.microsoft.com/office/drawing/2014/main" id="{245AFC1D-9030-47C7-B2D5-3EB897606B5C}"/>
                </a:ext>
              </a:extLst>
            </p:cNvPr>
            <p:cNvSpPr txBox="1"/>
            <p:nvPr/>
          </p:nvSpPr>
          <p:spPr>
            <a:xfrm>
              <a:off x="7383351" y="3617170"/>
              <a:ext cx="1191352" cy="461665"/>
            </a:xfrm>
            <a:prstGeom prst="rect">
              <a:avLst/>
            </a:prstGeom>
            <a:noFill/>
          </p:spPr>
          <p:txBody>
            <a:bodyPr wrap="none" rtlCol="0">
              <a:spAutoFit/>
            </a:bodyPr>
            <a:lstStyle/>
            <a:p>
              <a:r>
                <a:rPr lang="en-US" sz="2400" dirty="0"/>
                <a:t>…………..</a:t>
              </a:r>
            </a:p>
          </p:txBody>
        </p:sp>
        <p:sp>
          <p:nvSpPr>
            <p:cNvPr id="12" name="TextBox 11">
              <a:extLst>
                <a:ext uri="{FF2B5EF4-FFF2-40B4-BE49-F238E27FC236}">
                  <a16:creationId xmlns:a16="http://schemas.microsoft.com/office/drawing/2014/main" id="{62F29F0B-0B0A-42BD-B906-189A1D527BBE}"/>
                </a:ext>
              </a:extLst>
            </p:cNvPr>
            <p:cNvSpPr txBox="1"/>
            <p:nvPr/>
          </p:nvSpPr>
          <p:spPr>
            <a:xfrm>
              <a:off x="7456227" y="2924141"/>
              <a:ext cx="1191352" cy="461665"/>
            </a:xfrm>
            <a:prstGeom prst="rect">
              <a:avLst/>
            </a:prstGeom>
            <a:noFill/>
          </p:spPr>
          <p:txBody>
            <a:bodyPr wrap="none" rtlCol="0">
              <a:spAutoFit/>
            </a:bodyPr>
            <a:lstStyle/>
            <a:p>
              <a:r>
                <a:rPr lang="en-US" sz="2400" dirty="0"/>
                <a:t>…………..</a:t>
              </a:r>
            </a:p>
          </p:txBody>
        </p:sp>
        <p:sp>
          <p:nvSpPr>
            <p:cNvPr id="13" name="TextBox 12">
              <a:extLst>
                <a:ext uri="{FF2B5EF4-FFF2-40B4-BE49-F238E27FC236}">
                  <a16:creationId xmlns:a16="http://schemas.microsoft.com/office/drawing/2014/main" id="{2422F1D4-D306-4EDC-9269-4E1504CF4FCA}"/>
                </a:ext>
              </a:extLst>
            </p:cNvPr>
            <p:cNvSpPr txBox="1"/>
            <p:nvPr/>
          </p:nvSpPr>
          <p:spPr>
            <a:xfrm>
              <a:off x="9638441" y="2885394"/>
              <a:ext cx="1191352" cy="461665"/>
            </a:xfrm>
            <a:prstGeom prst="rect">
              <a:avLst/>
            </a:prstGeom>
            <a:noFill/>
          </p:spPr>
          <p:txBody>
            <a:bodyPr wrap="none" rtlCol="0">
              <a:spAutoFit/>
            </a:bodyPr>
            <a:lstStyle/>
            <a:p>
              <a:r>
                <a:rPr lang="en-US" sz="2400" dirty="0"/>
                <a:t>…………..</a:t>
              </a:r>
            </a:p>
          </p:txBody>
        </p:sp>
        <p:sp>
          <p:nvSpPr>
            <p:cNvPr id="14" name="TextBox 13">
              <a:extLst>
                <a:ext uri="{FF2B5EF4-FFF2-40B4-BE49-F238E27FC236}">
                  <a16:creationId xmlns:a16="http://schemas.microsoft.com/office/drawing/2014/main" id="{77E90E3D-40F4-479A-AFA7-004B81F34AFD}"/>
                </a:ext>
              </a:extLst>
            </p:cNvPr>
            <p:cNvSpPr txBox="1"/>
            <p:nvPr/>
          </p:nvSpPr>
          <p:spPr>
            <a:xfrm>
              <a:off x="9638441" y="3553994"/>
              <a:ext cx="1191352" cy="461665"/>
            </a:xfrm>
            <a:prstGeom prst="rect">
              <a:avLst/>
            </a:prstGeom>
            <a:noFill/>
          </p:spPr>
          <p:txBody>
            <a:bodyPr wrap="none" rtlCol="0">
              <a:spAutoFit/>
            </a:bodyPr>
            <a:lstStyle/>
            <a:p>
              <a:r>
                <a:rPr lang="en-US" sz="2400" dirty="0"/>
                <a:t>…………..</a:t>
              </a:r>
            </a:p>
          </p:txBody>
        </p:sp>
      </p:grpSp>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5"/>
</p:tagLst>
</file>

<file path=ppt/tags/tag2.xml><?xml version="1.0" encoding="utf-8"?>
<p:tagLst xmlns:a="http://schemas.openxmlformats.org/drawingml/2006/main" xmlns:r="http://schemas.openxmlformats.org/officeDocument/2006/relationships" xmlns:p="http://schemas.openxmlformats.org/presentationml/2006/main">
  <p:tag name="TIMING" val="|0.6|1.5"/>
</p:tagLst>
</file>

<file path=ppt/tags/tag3.xml><?xml version="1.0" encoding="utf-8"?>
<p:tagLst xmlns:a="http://schemas.openxmlformats.org/drawingml/2006/main" xmlns:r="http://schemas.openxmlformats.org/officeDocument/2006/relationships" xmlns:p="http://schemas.openxmlformats.org/presentationml/2006/main">
  <p:tag name="TIMING" val="|0.5|1.2|0.7|0.8|1"/>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538</Words>
  <Application>Microsoft Office PowerPoint</Application>
  <PresentationFormat>Widescreen</PresentationFormat>
  <Paragraphs>56</Paragraphs>
  <Slides>17</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Vogue-ExtraBold</vt:lpstr>
      <vt:lpstr>Times New Roman</vt:lpstr>
      <vt:lpstr>SVN-Kitten</vt:lpstr>
      <vt:lpstr>Arial</vt:lpstr>
      <vt:lpstr>Calibri Light</vt:lpstr>
      <vt:lpstr>Calibri</vt:lpstr>
      <vt:lpstr>Cambria</vt:lpstr>
      <vt:lpstr>微软雅黑</vt:lpstr>
      <vt:lpstr>Office Theme</vt:lpstr>
      <vt:lpstr>2_Office 主题</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MANGNONTEAM;MNT</cp:keywords>
  <cp:lastModifiedBy>Administrator</cp:lastModifiedBy>
  <cp:revision>51</cp:revision>
  <dcterms:created xsi:type="dcterms:W3CDTF">2023-03-12T08:22:08Z</dcterms:created>
  <dcterms:modified xsi:type="dcterms:W3CDTF">2024-04-15T04:52:17Z</dcterms:modified>
</cp:coreProperties>
</file>