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Override7.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1" r:id="rId2"/>
    <p:sldMasterId id="2147483826" r:id="rId3"/>
  </p:sldMasterIdLst>
  <p:notesMasterIdLst>
    <p:notesMasterId r:id="rId67"/>
  </p:notesMasterIdLst>
  <p:sldIdLst>
    <p:sldId id="2007577172" r:id="rId4"/>
    <p:sldId id="267" r:id="rId5"/>
    <p:sldId id="2007577146" r:id="rId6"/>
    <p:sldId id="2007577148" r:id="rId7"/>
    <p:sldId id="2007577147" r:id="rId8"/>
    <p:sldId id="2007577143" r:id="rId9"/>
    <p:sldId id="281" r:id="rId10"/>
    <p:sldId id="1568" r:id="rId11"/>
    <p:sldId id="260" r:id="rId12"/>
    <p:sldId id="2694" r:id="rId13"/>
    <p:sldId id="2007577145" r:id="rId14"/>
    <p:sldId id="2007577150" r:id="rId15"/>
    <p:sldId id="2007577151" r:id="rId16"/>
    <p:sldId id="3930" r:id="rId17"/>
    <p:sldId id="2007577135" r:id="rId18"/>
    <p:sldId id="2007577152" r:id="rId19"/>
    <p:sldId id="2007577153" r:id="rId20"/>
    <p:sldId id="3931" r:id="rId21"/>
    <p:sldId id="2007577155" r:id="rId22"/>
    <p:sldId id="2007577154" r:id="rId23"/>
    <p:sldId id="3892" r:id="rId24"/>
    <p:sldId id="2007577157" r:id="rId25"/>
    <p:sldId id="385" r:id="rId26"/>
    <p:sldId id="2007577156" r:id="rId27"/>
    <p:sldId id="3893" r:id="rId28"/>
    <p:sldId id="285" r:id="rId29"/>
    <p:sldId id="282" r:id="rId30"/>
    <p:sldId id="288" r:id="rId31"/>
    <p:sldId id="289" r:id="rId32"/>
    <p:sldId id="290" r:id="rId33"/>
    <p:sldId id="291" r:id="rId34"/>
    <p:sldId id="3904" r:id="rId35"/>
    <p:sldId id="286" r:id="rId36"/>
    <p:sldId id="2007577141" r:id="rId37"/>
    <p:sldId id="2007577158" r:id="rId38"/>
    <p:sldId id="2007577160" r:id="rId39"/>
    <p:sldId id="380" r:id="rId40"/>
    <p:sldId id="256" r:id="rId41"/>
    <p:sldId id="437" r:id="rId42"/>
    <p:sldId id="436" r:id="rId43"/>
    <p:sldId id="457" r:id="rId44"/>
    <p:sldId id="2007577165" r:id="rId45"/>
    <p:sldId id="459" r:id="rId46"/>
    <p:sldId id="2007577164" r:id="rId47"/>
    <p:sldId id="438" r:id="rId48"/>
    <p:sldId id="439" r:id="rId49"/>
    <p:sldId id="440" r:id="rId50"/>
    <p:sldId id="441" r:id="rId51"/>
    <p:sldId id="2007577171" r:id="rId52"/>
    <p:sldId id="444" r:id="rId53"/>
    <p:sldId id="2007577168" r:id="rId54"/>
    <p:sldId id="2007577169" r:id="rId55"/>
    <p:sldId id="2007577166" r:id="rId56"/>
    <p:sldId id="2007577170" r:id="rId57"/>
    <p:sldId id="2701" r:id="rId58"/>
    <p:sldId id="2702" r:id="rId59"/>
    <p:sldId id="279" r:id="rId60"/>
    <p:sldId id="443" r:id="rId61"/>
    <p:sldId id="450" r:id="rId62"/>
    <p:sldId id="2007577163" r:id="rId63"/>
    <p:sldId id="448" r:id="rId64"/>
    <p:sldId id="453" r:id="rId65"/>
    <p:sldId id="200757716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641" autoAdjust="0"/>
    <p:restoredTop sz="94660"/>
  </p:normalViewPr>
  <p:slideViewPr>
    <p:cSldViewPr snapToGrid="0">
      <p:cViewPr varScale="1">
        <p:scale>
          <a:sx n="55" d="100"/>
          <a:sy n="55" d="100"/>
        </p:scale>
        <p:origin x="114"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345A4-1B84-4389-97DA-0CB807606583}"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ECDD8-B15C-41B5-B3FE-59819A135F1B}" type="slidenum">
              <a:rPr lang="en-US" smtClean="0"/>
              <a:t>‹#›</a:t>
            </a:fld>
            <a:endParaRPr lang="en-US"/>
          </a:p>
        </p:txBody>
      </p:sp>
    </p:spTree>
    <p:extLst>
      <p:ext uri="{BB962C8B-B14F-4D97-AF65-F5344CB8AC3E}">
        <p14:creationId xmlns:p14="http://schemas.microsoft.com/office/powerpoint/2010/main" val="1808036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310742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thu</a:t>
            </a:r>
            <a:r>
              <a:rPr lang="en-US" baseline="0" dirty="0"/>
              <a:t> </a:t>
            </a:r>
            <a:r>
              <a:rPr lang="en-US" baseline="0" dirty="0" err="1"/>
              <a:t>phát</a:t>
            </a:r>
            <a:r>
              <a:rPr lang="en-US" baseline="0" dirty="0"/>
              <a:t> </a:t>
            </a:r>
            <a:r>
              <a:rPr lang="en-US" baseline="0" dirty="0" err="1"/>
              <a:t>sóng</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hành</a:t>
            </a:r>
            <a:r>
              <a:rPr lang="en-US" baseline="0" dirty="0"/>
              <a:t> </a:t>
            </a:r>
            <a:r>
              <a:rPr lang="en-US" baseline="0" dirty="0" err="1"/>
              <a:t>trình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D5438-E7FD-4F63-B009-301C665DAD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510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D5438-E7FD-4F63-B009-301C665DAD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491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74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7862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568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6698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60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574833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34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363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172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2032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181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8396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3600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518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37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3758236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0733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7255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817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30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1767916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250809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886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15.png"/><Relationship Id="rId9" Type="http://schemas.microsoft.com/office/2007/relationships/hdphoto" Target="../media/hdphoto3.wdp"/></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pn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35.png"/><Relationship Id="rId10" Type="http://schemas.microsoft.com/office/2007/relationships/hdphoto" Target="../media/hdphoto7.wdp"/><Relationship Id="rId4" Type="http://schemas.openxmlformats.org/officeDocument/2006/relationships/image" Target="../media/image2.png"/><Relationship Id="rId9" Type="http://schemas.openxmlformats.org/officeDocument/2006/relationships/image" Target="../media/image36.png"/></Relationships>
</file>

<file path=ppt/slideLayouts/_rels/slideLayout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7.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1.png"/><Relationship Id="rId10" Type="http://schemas.openxmlformats.org/officeDocument/2006/relationships/image" Target="../media/image40.png"/><Relationship Id="rId4" Type="http://schemas.microsoft.com/office/2007/relationships/hdphoto" Target="../media/hdphoto8.wdp"/><Relationship Id="rId9" Type="http://schemas.openxmlformats.org/officeDocument/2006/relationships/image" Target="../media/image39.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5.pn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png"/><Relationship Id="rId4" Type="http://schemas.microsoft.com/office/2007/relationships/hdphoto" Target="../media/hdphoto6.wdp"/></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2.png"/><Relationship Id="rId7"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2.png"/><Relationship Id="rId9" Type="http://schemas.microsoft.com/office/2007/relationships/hdphoto" Target="../media/hdphoto7.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8.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4.png"/><Relationship Id="rId9" Type="http://schemas.microsoft.com/office/2007/relationships/hdphoto" Target="../media/hdphoto4.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3.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png"/><Relationship Id="rId9" Type="http://schemas.microsoft.com/office/2007/relationships/hdphoto" Target="../media/hdphoto5.wdp"/></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5.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1.png"/><Relationship Id="rId4" Type="http://schemas.openxmlformats.org/officeDocument/2006/relationships/image" Target="../media/image46.png"/><Relationship Id="rId9" Type="http://schemas.microsoft.com/office/2007/relationships/hdphoto" Target="../media/hdphoto3.wdp"/></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15.png"/><Relationship Id="rId9" Type="http://schemas.microsoft.com/office/2007/relationships/hdphoto" Target="../media/hdphoto3.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17.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pn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35.png"/><Relationship Id="rId10" Type="http://schemas.microsoft.com/office/2007/relationships/hdphoto" Target="../media/hdphoto7.wdp"/><Relationship Id="rId4" Type="http://schemas.openxmlformats.org/officeDocument/2006/relationships/image" Target="../media/image2.png"/><Relationship Id="rId9" Type="http://schemas.openxmlformats.org/officeDocument/2006/relationships/image" Target="../media/image3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xml"/><Relationship Id="rId4" Type="http://schemas.microsoft.com/office/2007/relationships/hdphoto" Target="../media/hdphoto9.wdp"/></Relationships>
</file>

<file path=ppt/slideLayouts/_rels/slideLayout2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7.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1.png"/><Relationship Id="rId10" Type="http://schemas.openxmlformats.org/officeDocument/2006/relationships/image" Target="../media/image40.png"/><Relationship Id="rId4" Type="http://schemas.microsoft.com/office/2007/relationships/hdphoto" Target="../media/hdphoto8.wdp"/><Relationship Id="rId9" Type="http://schemas.openxmlformats.org/officeDocument/2006/relationships/image" Target="../media/image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5.pn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png"/><Relationship Id="rId4" Type="http://schemas.microsoft.com/office/2007/relationships/hdphoto" Target="../media/hdphoto6.wdp"/></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5.pn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png"/><Relationship Id="rId4" Type="http://schemas.microsoft.com/office/2007/relationships/hdphoto" Target="../media/hdphoto6.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30.png"/><Relationship Id="rId4" Type="http://schemas.microsoft.com/office/2007/relationships/hdphoto" Target="../media/hdphoto6.wdp"/></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2.png"/><Relationship Id="rId7"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2.png"/><Relationship Id="rId9" Type="http://schemas.microsoft.com/office/2007/relationships/hdphoto" Target="../media/hdphoto7.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4.png"/><Relationship Id="rId9" Type="http://schemas.microsoft.com/office/2007/relationships/hdphoto" Target="../media/hdphoto4.wdp"/></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4.png"/><Relationship Id="rId9" Type="http://schemas.microsoft.com/office/2007/relationships/hdphoto" Target="../media/hdphoto4.wdp"/></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1.png"/><Relationship Id="rId4" Type="http://schemas.openxmlformats.org/officeDocument/2006/relationships/image" Target="../media/image15.png"/><Relationship Id="rId9" Type="http://schemas.microsoft.com/office/2007/relationships/hdphoto" Target="../media/hdphoto3.wdp"/></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3.png"/><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png"/><Relationship Id="rId9" Type="http://schemas.microsoft.com/office/2007/relationships/hdphoto" Target="../media/hdphoto5.wdp"/></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5.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1.png"/><Relationship Id="rId4" Type="http://schemas.openxmlformats.org/officeDocument/2006/relationships/image" Target="../media/image46.png"/><Relationship Id="rId9" Type="http://schemas.microsoft.com/office/2007/relationships/hdphoto" Target="../media/hdphoto3.wdp"/></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15.png"/><Relationship Id="rId9" Type="http://schemas.microsoft.com/office/2007/relationships/hdphoto" Target="../media/hdphoto3.wdp"/></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17.png"/><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pn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35.png"/><Relationship Id="rId10" Type="http://schemas.microsoft.com/office/2007/relationships/hdphoto" Target="../media/hdphoto7.wdp"/><Relationship Id="rId4" Type="http://schemas.openxmlformats.org/officeDocument/2006/relationships/image" Target="../media/image2.png"/><Relationship Id="rId9" Type="http://schemas.openxmlformats.org/officeDocument/2006/relationships/image" Target="../media/image3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xml"/><Relationship Id="rId4" Type="http://schemas.microsoft.com/office/2007/relationships/hdphoto" Target="../media/hdphoto9.wdp"/></Relationships>
</file>

<file path=ppt/slideLayouts/_rels/slideLayout4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7.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1.png"/><Relationship Id="rId10" Type="http://schemas.openxmlformats.org/officeDocument/2006/relationships/image" Target="../media/image40.png"/><Relationship Id="rId4" Type="http://schemas.microsoft.com/office/2007/relationships/hdphoto" Target="../media/hdphoto8.wdp"/><Relationship Id="rId9" Type="http://schemas.openxmlformats.org/officeDocument/2006/relationships/image" Target="../media/image39.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5.pn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png"/><Relationship Id="rId4" Type="http://schemas.microsoft.com/office/2007/relationships/hdphoto" Target="../media/hdphoto6.wdp"/></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5.pn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png"/><Relationship Id="rId4" Type="http://schemas.microsoft.com/office/2007/relationships/hdphoto" Target="../media/hdphoto6.wdp"/></Relationships>
</file>

<file path=ppt/slideLayouts/_rels/slideLayout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19.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30.png"/><Relationship Id="rId4" Type="http://schemas.microsoft.com/office/2007/relationships/hdphoto" Target="../media/hdphoto6.wdp"/></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2.png"/><Relationship Id="rId7"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2.png"/><Relationship Id="rId9" Type="http://schemas.microsoft.com/office/2007/relationships/hdphoto" Target="../media/hdphoto7.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4.png"/><Relationship Id="rId9" Type="http://schemas.microsoft.com/office/2007/relationships/hdphoto" Target="../media/hdphoto4.wdp"/></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png"/><Relationship Id="rId9" Type="http://schemas.microsoft.com/office/2007/relationships/hdphoto" Target="../media/hdphoto5.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474751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506528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70071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397120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2536909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06171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980804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663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Tree>
    <p:extLst>
      <p:ext uri="{BB962C8B-B14F-4D97-AF65-F5344CB8AC3E}">
        <p14:creationId xmlns:p14="http://schemas.microsoft.com/office/powerpoint/2010/main" val="3381437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500525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3292763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F7A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2455078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290665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3111200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2286393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51126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187572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188863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2192943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611336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107210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16405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1046570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919345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1162063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1652657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71059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574533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3983448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157448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1320679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090406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3609736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11444124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4230633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05253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584904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207751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620139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7171147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734506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28239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7604814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67724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3174726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4230408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82299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4928128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6645497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302251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8901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35224222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05/03/67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32969775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74444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2024/3/5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6966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387533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551374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54446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2024/3/5</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8647954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2024/3/5</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2686221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2024/3/5</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5311707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2024/3/5</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0082412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2024/3/5</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419111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2024/3/5</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6594776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2024/3/5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1710463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2024/3/5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8252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8629441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942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2174570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453312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4070517509"/>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738429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3614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05/03/67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33515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52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8" r:id="rId6"/>
    <p:sldLayoutId id="2147483669" r:id="rId7"/>
    <p:sldLayoutId id="2147483671" r:id="rId8"/>
    <p:sldLayoutId id="2147483673" r:id="rId9"/>
    <p:sldLayoutId id="2147483675" r:id="rId10"/>
    <p:sldLayoutId id="2147483677" r:id="rId11"/>
    <p:sldLayoutId id="2147483679" r:id="rId12"/>
    <p:sldLayoutId id="2147483681" r:id="rId13"/>
    <p:sldLayoutId id="2147483683" r:id="rId14"/>
    <p:sldLayoutId id="2147483685" r:id="rId15"/>
    <p:sldLayoutId id="2147483686" r:id="rId16"/>
    <p:sldLayoutId id="2147483822" r:id="rId17"/>
    <p:sldLayoutId id="2147483720"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46"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824" r:id="rId54"/>
    <p:sldLayoutId id="2147483825" r:id="rId55"/>
    <p:sldLayoutId id="2147483844" r:id="rId56"/>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501623"/>
      </p:ext>
    </p:extLst>
  </p:cSld>
  <p:clrMap bg1="lt1" tx1="dk1" bg2="lt2" tx2="dk2" accent1="accent1" accent2="accent2" accent3="accent3" accent4="accent4" accent5="accent5" accent6="accent6" hlink="hlink" folHlink="folHlink"/>
  <p:sldLayoutIdLst>
    <p:sldLayoutId id="2147483796" r:id="rId1"/>
    <p:sldLayoutId id="2147483843" r:id="rId2"/>
  </p:sldLayoutIdLst>
  <p:txStyles>
    <p:titleStyle>
      <a:lvl1pPr algn="ctr" defTabSz="1219140" rtl="0" eaLnBrk="1" latinLnBrk="0" hangingPunct="1">
        <a:spcBef>
          <a:spcPct val="0"/>
        </a:spcBef>
        <a:buNone/>
        <a:defRPr sz="5867" kern="1200">
          <a:solidFill>
            <a:schemeClr val="accent4"/>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can_NongAor" pitchFamily="2" charset="0"/>
          <a:ea typeface="+mn-ea"/>
          <a:cs typeface="can_NongAor" pitchFamily="2"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can_NongAor" pitchFamily="2" charset="0"/>
          <a:ea typeface="+mn-ea"/>
          <a:cs typeface="can_NongAor" pitchFamily="2"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2492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9.png"/><Relationship Id="rId7"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microsoft.com/office/2007/relationships/hdphoto" Target="../media/hdphoto10.wdp"/></Relationships>
</file>

<file path=ppt/slides/_rels/slide1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3" Type="http://schemas.microsoft.com/office/2007/relationships/hdphoto" Target="../media/hdphoto16.wdp"/><Relationship Id="rId7"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70.xml"/><Relationship Id="rId6" Type="http://schemas.openxmlformats.org/officeDocument/2006/relationships/image" Target="../media/image90.png"/><Relationship Id="rId5" Type="http://schemas.microsoft.com/office/2007/relationships/hdphoto" Target="../media/hdphoto17.wdp"/><Relationship Id="rId4" Type="http://schemas.openxmlformats.org/officeDocument/2006/relationships/image" Target="../media/image89.png"/></Relationships>
</file>

<file path=ppt/slides/_rels/slide1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tags" Target="../tags/tag3.xml"/><Relationship Id="rId7" Type="http://schemas.microsoft.com/office/2007/relationships/hdphoto" Target="../media/hdphoto17.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9.png"/><Relationship Id="rId11" Type="http://schemas.openxmlformats.org/officeDocument/2006/relationships/image" Target="../media/image91.png"/><Relationship Id="rId5" Type="http://schemas.openxmlformats.org/officeDocument/2006/relationships/slideLayout" Target="../slideLayouts/slideLayout70.xml"/><Relationship Id="rId10" Type="http://schemas.openxmlformats.org/officeDocument/2006/relationships/image" Target="../media/image90.png"/><Relationship Id="rId4" Type="http://schemas.openxmlformats.org/officeDocument/2006/relationships/tags" Target="../tags/tag4.xml"/><Relationship Id="rId9" Type="http://schemas.microsoft.com/office/2007/relationships/hdphoto" Target="../media/hdphoto16.wdp"/></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tags" Target="../tags/tag7.xml"/><Relationship Id="rId7" Type="http://schemas.microsoft.com/office/2007/relationships/hdphoto" Target="../media/hdphoto17.wdp"/><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9.png"/><Relationship Id="rId11" Type="http://schemas.openxmlformats.org/officeDocument/2006/relationships/image" Target="../media/image91.png"/><Relationship Id="rId5" Type="http://schemas.openxmlformats.org/officeDocument/2006/relationships/slideLayout" Target="../slideLayouts/slideLayout70.xml"/><Relationship Id="rId10" Type="http://schemas.openxmlformats.org/officeDocument/2006/relationships/image" Target="../media/image90.png"/><Relationship Id="rId4" Type="http://schemas.openxmlformats.org/officeDocument/2006/relationships/tags" Target="../tags/tag8.xml"/><Relationship Id="rId9" Type="http://schemas.microsoft.com/office/2007/relationships/hdphoto" Target="../media/hdphoto16.wdp"/></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6.xml"/><Relationship Id="rId7" Type="http://schemas.openxmlformats.org/officeDocument/2006/relationships/image" Target="../media/image72.png"/><Relationship Id="rId2" Type="http://schemas.openxmlformats.org/officeDocument/2006/relationships/slideLayout" Target="../slideLayouts/slideLayout60.xml"/><Relationship Id="rId1" Type="http://schemas.openxmlformats.org/officeDocument/2006/relationships/themeOverride" Target="../theme/themeOverride3.xml"/><Relationship Id="rId6" Type="http://schemas.openxmlformats.org/officeDocument/2006/relationships/image" Target="../media/image92.png"/><Relationship Id="rId11" Type="http://schemas.openxmlformats.org/officeDocument/2006/relationships/image" Target="../media/image95.png"/><Relationship Id="rId5" Type="http://schemas.openxmlformats.org/officeDocument/2006/relationships/image" Target="../media/image71.png"/><Relationship Id="rId10" Type="http://schemas.openxmlformats.org/officeDocument/2006/relationships/image" Target="../media/image94.emf"/><Relationship Id="rId4" Type="http://schemas.openxmlformats.org/officeDocument/2006/relationships/image" Target="../media/image65.png"/><Relationship Id="rId9"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65.xml"/><Relationship Id="rId1" Type="http://schemas.openxmlformats.org/officeDocument/2006/relationships/themeOverride" Target="../theme/themeOverride4.xml"/><Relationship Id="rId6" Type="http://schemas.openxmlformats.org/officeDocument/2006/relationships/image" Target="../media/image91.png"/><Relationship Id="rId5" Type="http://schemas.openxmlformats.org/officeDocument/2006/relationships/image" Target="../media/image9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5.xml"/><Relationship Id="rId1" Type="http://schemas.openxmlformats.org/officeDocument/2006/relationships/themeOverride" Target="../theme/themeOverride5.xml"/><Relationship Id="rId5" Type="http://schemas.openxmlformats.org/officeDocument/2006/relationships/image" Target="../media/image96.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5.xml"/><Relationship Id="rId1" Type="http://schemas.openxmlformats.org/officeDocument/2006/relationships/themeOverride" Target="../theme/themeOverride6.xml"/><Relationship Id="rId6" Type="http://schemas.openxmlformats.org/officeDocument/2006/relationships/image" Target="../media/image90.png"/><Relationship Id="rId5" Type="http://schemas.openxmlformats.org/officeDocument/2006/relationships/image" Target="../media/image96.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97.emf"/><Relationship Id="rId7" Type="http://schemas.openxmlformats.org/officeDocument/2006/relationships/image" Target="../media/image101.emf"/><Relationship Id="rId12"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71.xml"/><Relationship Id="rId6" Type="http://schemas.openxmlformats.org/officeDocument/2006/relationships/image" Target="../media/image100.emf"/><Relationship Id="rId11" Type="http://schemas.openxmlformats.org/officeDocument/2006/relationships/image" Target="../media/image105.png"/><Relationship Id="rId5" Type="http://schemas.openxmlformats.org/officeDocument/2006/relationships/image" Target="../media/image99.emf"/><Relationship Id="rId10" Type="http://schemas.openxmlformats.org/officeDocument/2006/relationships/image" Target="../media/image104.png"/><Relationship Id="rId4" Type="http://schemas.openxmlformats.org/officeDocument/2006/relationships/image" Target="../media/image98.emf"/><Relationship Id="rId9" Type="http://schemas.openxmlformats.org/officeDocument/2006/relationships/image" Target="../media/image103.png"/></Relationships>
</file>

<file path=ppt/slides/_rels/slide19.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97.emf"/><Relationship Id="rId7" Type="http://schemas.openxmlformats.org/officeDocument/2006/relationships/image" Target="../media/image101.emf"/><Relationship Id="rId12"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71.xml"/><Relationship Id="rId6" Type="http://schemas.openxmlformats.org/officeDocument/2006/relationships/image" Target="../media/image100.emf"/><Relationship Id="rId11" Type="http://schemas.openxmlformats.org/officeDocument/2006/relationships/image" Target="../media/image105.png"/><Relationship Id="rId5" Type="http://schemas.openxmlformats.org/officeDocument/2006/relationships/image" Target="../media/image99.emf"/><Relationship Id="rId10" Type="http://schemas.openxmlformats.org/officeDocument/2006/relationships/image" Target="../media/image104.png"/><Relationship Id="rId4" Type="http://schemas.openxmlformats.org/officeDocument/2006/relationships/image" Target="../media/image98.emf"/><Relationship Id="rId9" Type="http://schemas.openxmlformats.org/officeDocument/2006/relationships/image" Target="../media/image103.png"/></Relationships>
</file>

<file path=ppt/slides/_rels/slide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0.png"/><Relationship Id="rId1" Type="http://schemas.openxmlformats.org/officeDocument/2006/relationships/slideLayout" Target="../slideLayouts/slideLayout65.xml"/><Relationship Id="rId5" Type="http://schemas.openxmlformats.org/officeDocument/2006/relationships/image" Target="../media/image96.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100.emf"/><Relationship Id="rId13" Type="http://schemas.openxmlformats.org/officeDocument/2006/relationships/image" Target="../media/image66.png"/><Relationship Id="rId3" Type="http://schemas.openxmlformats.org/officeDocument/2006/relationships/image" Target="../media/image107.png"/><Relationship Id="rId7" Type="http://schemas.openxmlformats.org/officeDocument/2006/relationships/image" Target="../media/image99.emf"/><Relationship Id="rId12"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71.xml"/><Relationship Id="rId6" Type="http://schemas.openxmlformats.org/officeDocument/2006/relationships/image" Target="../media/image98.emf"/><Relationship Id="rId11" Type="http://schemas.openxmlformats.org/officeDocument/2006/relationships/image" Target="../media/image109.png"/><Relationship Id="rId5" Type="http://schemas.openxmlformats.org/officeDocument/2006/relationships/image" Target="../media/image97.emf"/><Relationship Id="rId15" Type="http://schemas.openxmlformats.org/officeDocument/2006/relationships/image" Target="../media/image112.png"/><Relationship Id="rId10" Type="http://schemas.openxmlformats.org/officeDocument/2006/relationships/image" Target="../media/image102.emf"/><Relationship Id="rId4" Type="http://schemas.openxmlformats.org/officeDocument/2006/relationships/image" Target="../media/image108.png"/><Relationship Id="rId9" Type="http://schemas.openxmlformats.org/officeDocument/2006/relationships/image" Target="../media/image101.emf"/><Relationship Id="rId14" Type="http://schemas.openxmlformats.org/officeDocument/2006/relationships/image" Target="../media/image111.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tags" Target="../tags/tag11.xml"/><Relationship Id="rId7" Type="http://schemas.microsoft.com/office/2007/relationships/hdphoto" Target="../media/hdphoto17.wdp"/><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89.png"/><Relationship Id="rId11" Type="http://schemas.openxmlformats.org/officeDocument/2006/relationships/image" Target="../media/image91.png"/><Relationship Id="rId5" Type="http://schemas.openxmlformats.org/officeDocument/2006/relationships/slideLayout" Target="../slideLayouts/slideLayout70.xml"/><Relationship Id="rId10" Type="http://schemas.openxmlformats.org/officeDocument/2006/relationships/image" Target="../media/image90.png"/><Relationship Id="rId4" Type="http://schemas.openxmlformats.org/officeDocument/2006/relationships/tags" Target="../tags/tag12.xml"/><Relationship Id="rId9" Type="http://schemas.microsoft.com/office/2007/relationships/hdphoto" Target="../media/hdphoto16.wdp"/></Relationships>
</file>

<file path=ppt/slides/_rels/slide2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microsoft.com/office/2007/relationships/hdphoto" Target="../media/hdphoto16.wdp"/><Relationship Id="rId7" Type="http://schemas.openxmlformats.org/officeDocument/2006/relationships/image" Target="../media/image115.png"/><Relationship Id="rId2" Type="http://schemas.openxmlformats.org/officeDocument/2006/relationships/image" Target="../media/image88.png"/><Relationship Id="rId1" Type="http://schemas.openxmlformats.org/officeDocument/2006/relationships/slideLayout" Target="../slideLayouts/slideLayout70.xml"/><Relationship Id="rId6" Type="http://schemas.openxmlformats.org/officeDocument/2006/relationships/image" Target="../media/image90.png"/><Relationship Id="rId5" Type="http://schemas.microsoft.com/office/2007/relationships/hdphoto" Target="../media/hdphoto17.wdp"/><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8" Type="http://schemas.openxmlformats.org/officeDocument/2006/relationships/image" Target="../media/image101.emf"/><Relationship Id="rId13" Type="http://schemas.openxmlformats.org/officeDocument/2006/relationships/image" Target="../media/image117.emf"/><Relationship Id="rId3" Type="http://schemas.openxmlformats.org/officeDocument/2006/relationships/notesSlide" Target="../notesSlides/notesSlide10.xml"/><Relationship Id="rId7" Type="http://schemas.openxmlformats.org/officeDocument/2006/relationships/image" Target="../media/image100.emf"/><Relationship Id="rId12" Type="http://schemas.openxmlformats.org/officeDocument/2006/relationships/image" Target="../media/image110.png"/><Relationship Id="rId2" Type="http://schemas.openxmlformats.org/officeDocument/2006/relationships/slideLayout" Target="../slideLayouts/slideLayout72.xml"/><Relationship Id="rId1" Type="http://schemas.openxmlformats.org/officeDocument/2006/relationships/themeOverride" Target="../theme/themeOverride7.xml"/><Relationship Id="rId6" Type="http://schemas.openxmlformats.org/officeDocument/2006/relationships/image" Target="../media/image99.emf"/><Relationship Id="rId11" Type="http://schemas.openxmlformats.org/officeDocument/2006/relationships/image" Target="../media/image66.png"/><Relationship Id="rId5" Type="http://schemas.openxmlformats.org/officeDocument/2006/relationships/image" Target="../media/image98.emf"/><Relationship Id="rId10" Type="http://schemas.openxmlformats.org/officeDocument/2006/relationships/image" Target="../media/image116.emf"/><Relationship Id="rId4" Type="http://schemas.openxmlformats.org/officeDocument/2006/relationships/image" Target="../media/image97.emf"/><Relationship Id="rId9" Type="http://schemas.openxmlformats.org/officeDocument/2006/relationships/image" Target="../media/image102.emf"/></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119.png"/></Relationships>
</file>

<file path=ppt/slides/_rels/slide2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91.png"/><Relationship Id="rId7" Type="http://schemas.openxmlformats.org/officeDocument/2006/relationships/slide" Target="slide25.xml"/><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3.png"/><Relationship Id="rId5" Type="http://schemas.microsoft.com/office/2007/relationships/hdphoto" Target="../media/hdphoto18.wdp"/><Relationship Id="rId4" Type="http://schemas.openxmlformats.org/officeDocument/2006/relationships/image" Target="../media/image120.png"/></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 Target="slide25.xml"/><Relationship Id="rId1" Type="http://schemas.openxmlformats.org/officeDocument/2006/relationships/slideLayout" Target="../slideLayouts/slideLayout57.xml"/><Relationship Id="rId4" Type="http://schemas.openxmlformats.org/officeDocument/2006/relationships/image" Target="../media/image122.png"/></Relationships>
</file>

<file path=ppt/slides/_rels/slide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notesSlide" Target="../notesSlides/notesSlide2.xml"/><Relationship Id="rId7" Type="http://schemas.microsoft.com/office/2007/relationships/hdphoto" Target="../media/hdphoto11.wdp"/><Relationship Id="rId12" Type="http://schemas.openxmlformats.org/officeDocument/2006/relationships/image" Target="../media/image71.png"/><Relationship Id="rId2" Type="http://schemas.openxmlformats.org/officeDocument/2006/relationships/slideLayout" Target="../slideLayouts/slideLayout65.xml"/><Relationship Id="rId1" Type="http://schemas.openxmlformats.org/officeDocument/2006/relationships/themeOverride" Target="../theme/themeOverride1.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66.png"/><Relationship Id="rId10" Type="http://schemas.microsoft.com/office/2007/relationships/hdphoto" Target="../media/hdphoto12.wdp"/><Relationship Id="rId4" Type="http://schemas.openxmlformats.org/officeDocument/2006/relationships/image" Target="../media/image65.png"/><Relationship Id="rId9" Type="http://schemas.openxmlformats.org/officeDocument/2006/relationships/image" Target="../media/image69.png"/></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 Target="slide25.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123.png"/><Relationship Id="rId4" Type="http://schemas.openxmlformats.org/officeDocument/2006/relationships/image" Target="../media/image121.png"/></Relationships>
</file>

<file path=ppt/slides/_rels/slide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8" Type="http://schemas.openxmlformats.org/officeDocument/2006/relationships/image" Target="../media/image125.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1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microsoft.com/office/2007/relationships/hdphoto" Target="../media/hdphoto16.wdp"/><Relationship Id="rId7"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70.xml"/><Relationship Id="rId6" Type="http://schemas.openxmlformats.org/officeDocument/2006/relationships/image" Target="../media/image90.png"/><Relationship Id="rId5" Type="http://schemas.microsoft.com/office/2007/relationships/hdphoto" Target="../media/hdphoto17.wdp"/><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microsoft.com/office/2007/relationships/hdphoto" Target="../media/hdphoto19.wdp"/><Relationship Id="rId7" Type="http://schemas.openxmlformats.org/officeDocument/2006/relationships/image" Target="../media/image131.png"/><Relationship Id="rId2" Type="http://schemas.openxmlformats.org/officeDocument/2006/relationships/image" Target="../media/image127.png"/><Relationship Id="rId1" Type="http://schemas.openxmlformats.org/officeDocument/2006/relationships/slideLayout" Target="../slideLayouts/slideLayout7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xml"/><Relationship Id="rId1" Type="http://schemas.openxmlformats.org/officeDocument/2006/relationships/slideLayout" Target="../slideLayouts/slideLayout65.xml"/><Relationship Id="rId5" Type="http://schemas.openxmlformats.org/officeDocument/2006/relationships/image" Target="../media/image134.png"/><Relationship Id="rId4" Type="http://schemas.openxmlformats.org/officeDocument/2006/relationships/image" Target="../media/image133.png"/></Relationships>
</file>

<file path=ppt/slides/_rels/slide3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openxmlformats.org/officeDocument/2006/relationships/image" Target="../media/image138.gif"/><Relationship Id="rId5" Type="http://schemas.openxmlformats.org/officeDocument/2006/relationships/image" Target="../media/image137.png"/><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microsoft.com/office/2007/relationships/hdphoto" Target="../media/hdphoto11.wdp"/><Relationship Id="rId11" Type="http://schemas.openxmlformats.org/officeDocument/2006/relationships/image" Target="../media/image71.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66.png"/><Relationship Id="rId9" Type="http://schemas.microsoft.com/office/2007/relationships/hdphoto" Target="../media/hdphoto12.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43.png"/><Relationship Id="rId2" Type="http://schemas.openxmlformats.org/officeDocument/2006/relationships/notesSlide" Target="../notesSlides/notesSlide17.xml"/><Relationship Id="rId1" Type="http://schemas.openxmlformats.org/officeDocument/2006/relationships/slideLayout" Target="../slideLayouts/slideLayout65.xml"/><Relationship Id="rId6" Type="http://schemas.openxmlformats.org/officeDocument/2006/relationships/image" Target="../media/image138.gif"/><Relationship Id="rId5" Type="http://schemas.openxmlformats.org/officeDocument/2006/relationships/image" Target="../media/image137.png"/><Relationship Id="rId4" Type="http://schemas.openxmlformats.org/officeDocument/2006/relationships/image" Target="../media/image13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4.png"/><Relationship Id="rId4" Type="http://schemas.openxmlformats.org/officeDocument/2006/relationships/image" Target="../media/image141.png"/></Relationships>
</file>

<file path=ppt/slides/_rels/slide4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35.png"/><Relationship Id="rId7" Type="http://schemas.openxmlformats.org/officeDocument/2006/relationships/image" Target="../media/image138.gif"/><Relationship Id="rId2" Type="http://schemas.openxmlformats.org/officeDocument/2006/relationships/notesSlide" Target="../notesSlides/notesSlide18.xml"/><Relationship Id="rId1" Type="http://schemas.openxmlformats.org/officeDocument/2006/relationships/slideLayout" Target="../slideLayouts/slideLayout65.xml"/><Relationship Id="rId6" Type="http://schemas.openxmlformats.org/officeDocument/2006/relationships/image" Target="../media/image140.png"/><Relationship Id="rId5" Type="http://schemas.openxmlformats.org/officeDocument/2006/relationships/image" Target="../media/image137.png"/><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6.png"/><Relationship Id="rId4" Type="http://schemas.openxmlformats.org/officeDocument/2006/relationships/image" Target="../media/image141.png"/></Relationships>
</file>

<file path=ppt/slides/_rels/slide45.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19.xml"/><Relationship Id="rId1" Type="http://schemas.openxmlformats.org/officeDocument/2006/relationships/slideLayout" Target="../slideLayouts/slideLayout65.xml"/><Relationship Id="rId6" Type="http://schemas.openxmlformats.org/officeDocument/2006/relationships/image" Target="../media/image143.png"/><Relationship Id="rId5" Type="http://schemas.openxmlformats.org/officeDocument/2006/relationships/image" Target="../media/image139.png"/><Relationship Id="rId4" Type="http://schemas.openxmlformats.org/officeDocument/2006/relationships/image" Target="../media/image147.png"/></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150.jpg"/><Relationship Id="rId5" Type="http://schemas.microsoft.com/office/2007/relationships/hdphoto" Target="../media/hdphoto20.wdp"/><Relationship Id="rId4" Type="http://schemas.openxmlformats.org/officeDocument/2006/relationships/image" Target="../media/image149.png"/></Relationships>
</file>

<file path=ppt/slides/_rels/slide4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3.xml"/><Relationship Id="rId1" Type="http://schemas.openxmlformats.org/officeDocument/2006/relationships/slideLayout" Target="../slideLayouts/slideLayout65.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72.png"/><Relationship Id="rId11" Type="http://schemas.microsoft.com/office/2007/relationships/hdphoto" Target="../media/hdphoto12.wdp"/><Relationship Id="rId5" Type="http://schemas.openxmlformats.org/officeDocument/2006/relationships/image" Target="../media/image71.pn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68.png"/></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5.xml"/><Relationship Id="rId1" Type="http://schemas.openxmlformats.org/officeDocument/2006/relationships/slideLayout" Target="../slideLayouts/slideLayout65.xml"/><Relationship Id="rId6" Type="http://schemas.openxmlformats.org/officeDocument/2006/relationships/image" Target="../media/image156.png"/><Relationship Id="rId5" Type="http://schemas.openxmlformats.org/officeDocument/2006/relationships/image" Target="../media/image155.gif"/><Relationship Id="rId4" Type="http://schemas.openxmlformats.org/officeDocument/2006/relationships/image" Target="../media/image154.png"/></Relationships>
</file>

<file path=ppt/slides/_rels/slide5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6.xml"/><Relationship Id="rId1" Type="http://schemas.openxmlformats.org/officeDocument/2006/relationships/slideLayout" Target="../slideLayouts/slideLayout65.xml"/><Relationship Id="rId6" Type="http://schemas.openxmlformats.org/officeDocument/2006/relationships/image" Target="../media/image156.png"/><Relationship Id="rId5" Type="http://schemas.openxmlformats.org/officeDocument/2006/relationships/image" Target="../media/image155.gif"/><Relationship Id="rId4" Type="http://schemas.openxmlformats.org/officeDocument/2006/relationships/image" Target="../media/image154.png"/></Relationships>
</file>

<file path=ppt/slides/_rels/slide5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41.png"/><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7.xml"/><Relationship Id="rId1" Type="http://schemas.openxmlformats.org/officeDocument/2006/relationships/slideLayout" Target="../slideLayouts/slideLayout65.xml"/><Relationship Id="rId4" Type="http://schemas.openxmlformats.org/officeDocument/2006/relationships/image" Target="../media/image156.png"/></Relationships>
</file>

<file path=ppt/slides/_rels/slide5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58.png"/><Relationship Id="rId1" Type="http://schemas.openxmlformats.org/officeDocument/2006/relationships/slideLayout" Target="../slideLayouts/slideLayout5.xml"/><Relationship Id="rId5" Type="http://schemas.microsoft.com/office/2007/relationships/hdphoto" Target="../media/hdphoto22.wdp"/><Relationship Id="rId4" Type="http://schemas.openxmlformats.org/officeDocument/2006/relationships/image" Target="../media/image159.png"/></Relationships>
</file>

<file path=ppt/slides/_rels/slide5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5.xml"/><Relationship Id="rId4" Type="http://schemas.openxmlformats.org/officeDocument/2006/relationships/image" Target="../media/image162.png"/></Relationships>
</file>

<file path=ppt/slides/_rels/slide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audio" Target="../media/audio1.wav"/><Relationship Id="rId7" Type="http://schemas.openxmlformats.org/officeDocument/2006/relationships/image" Target="../media/image151.png"/><Relationship Id="rId2" Type="http://schemas.openxmlformats.org/officeDocument/2006/relationships/notesSlide" Target="../notesSlides/notesSlide29.xml"/><Relationship Id="rId1" Type="http://schemas.openxmlformats.org/officeDocument/2006/relationships/slideLayout" Target="../slideLayouts/slideLayout65.xml"/><Relationship Id="rId6" Type="http://schemas.microsoft.com/office/2007/relationships/hdphoto" Target="../media/hdphoto20.wdp"/><Relationship Id="rId5" Type="http://schemas.openxmlformats.org/officeDocument/2006/relationships/image" Target="../media/image149.png"/><Relationship Id="rId10" Type="http://schemas.openxmlformats.org/officeDocument/2006/relationships/audio" Target="../media/audio1.wav"/><Relationship Id="rId4" Type="http://schemas.openxmlformats.org/officeDocument/2006/relationships/image" Target="../media/image147.png"/></Relationships>
</file>

<file path=ppt/slides/_rels/slide5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0.xml"/><Relationship Id="rId1" Type="http://schemas.openxmlformats.org/officeDocument/2006/relationships/slideLayout" Target="../slideLayouts/slideLayout65.xml"/><Relationship Id="rId5" Type="http://schemas.microsoft.com/office/2007/relationships/hdphoto" Target="../media/hdphoto20.wdp"/><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5.png"/><Relationship Id="rId7" Type="http://schemas.openxmlformats.org/officeDocument/2006/relationships/image" Target="../media/image73.png"/><Relationship Id="rId2" Type="http://schemas.openxmlformats.org/officeDocument/2006/relationships/slideLayout" Target="../slideLayouts/slideLayout70.xml"/><Relationship Id="rId1" Type="http://schemas.openxmlformats.org/officeDocument/2006/relationships/themeOverride" Target="../theme/themeOverride2.xml"/><Relationship Id="rId6" Type="http://schemas.openxmlformats.org/officeDocument/2006/relationships/image" Target="../media/image72.png"/><Relationship Id="rId5" Type="http://schemas.openxmlformats.org/officeDocument/2006/relationships/image" Target="../media/image71.png"/><Relationship Id="rId10" Type="http://schemas.microsoft.com/office/2007/relationships/hdphoto" Target="../media/hdphoto14.wdp"/><Relationship Id="rId4" Type="http://schemas.openxmlformats.org/officeDocument/2006/relationships/image" Target="../media/image66.png"/><Relationship Id="rId9" Type="http://schemas.openxmlformats.org/officeDocument/2006/relationships/image" Target="../media/image74.png"/></Relationships>
</file>

<file path=ppt/slides/_rels/slide6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63.png"/><Relationship Id="rId7" Type="http://schemas.openxmlformats.org/officeDocument/2006/relationships/image" Target="../media/image155.gif"/><Relationship Id="rId2" Type="http://schemas.openxmlformats.org/officeDocument/2006/relationships/notesSlide" Target="../notesSlides/notesSlide31.xml"/><Relationship Id="rId1" Type="http://schemas.openxmlformats.org/officeDocument/2006/relationships/slideLayout" Target="../slideLayouts/slideLayout65.xml"/><Relationship Id="rId6" Type="http://schemas.openxmlformats.org/officeDocument/2006/relationships/image" Target="../media/image154.png"/><Relationship Id="rId5" Type="http://schemas.openxmlformats.org/officeDocument/2006/relationships/image" Target="../media/image141.png"/><Relationship Id="rId4" Type="http://schemas.microsoft.com/office/2007/relationships/hdphoto" Target="../media/hdphoto23.wdp"/></Relationships>
</file>

<file path=ppt/slides/_rels/slide6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audio" Target="../media/audio2.wav"/><Relationship Id="rId7" Type="http://schemas.openxmlformats.org/officeDocument/2006/relationships/image" Target="../media/image141.png"/><Relationship Id="rId2" Type="http://schemas.openxmlformats.org/officeDocument/2006/relationships/notesSlide" Target="../notesSlides/notesSlide32.xml"/><Relationship Id="rId1" Type="http://schemas.openxmlformats.org/officeDocument/2006/relationships/slideLayout" Target="../slideLayouts/slideLayout65.xml"/><Relationship Id="rId6" Type="http://schemas.microsoft.com/office/2007/relationships/hdphoto" Target="../media/hdphoto23.wdp"/><Relationship Id="rId5" Type="http://schemas.openxmlformats.org/officeDocument/2006/relationships/image" Target="../media/image163.png"/><Relationship Id="rId10" Type="http://schemas.openxmlformats.org/officeDocument/2006/relationships/image" Target="../media/image156.png"/><Relationship Id="rId4" Type="http://schemas.openxmlformats.org/officeDocument/2006/relationships/audio" Target="../media/audio3.wav"/><Relationship Id="rId9" Type="http://schemas.openxmlformats.org/officeDocument/2006/relationships/image" Target="../media/image155.gif"/></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3.xml"/><Relationship Id="rId1" Type="http://schemas.openxmlformats.org/officeDocument/2006/relationships/slideLayout" Target="../slideLayouts/slideLayout65.xml"/><Relationship Id="rId6" Type="http://schemas.openxmlformats.org/officeDocument/2006/relationships/image" Target="../media/image156.png"/><Relationship Id="rId5" Type="http://schemas.openxmlformats.org/officeDocument/2006/relationships/image" Target="../media/image141.png"/><Relationship Id="rId4" Type="http://schemas.microsoft.com/office/2007/relationships/hdphoto" Target="../media/hdphoto23.wdp"/></Relationships>
</file>

<file path=ppt/slides/_rels/slide6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9.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microsoft.com/office/2007/relationships/hdphoto" Target="../media/hdphoto10.wdp"/></Relationships>
</file>

<file path=ppt/slides/_rels/slide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7.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54.xml"/><Relationship Id="rId6" Type="http://schemas.openxmlformats.org/officeDocument/2006/relationships/image" Target="../media/image77.png"/><Relationship Id="rId5" Type="http://schemas.microsoft.com/office/2007/relationships/hdphoto" Target="../media/hdphoto15.wdp"/><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4289" y="5070224"/>
            <a:ext cx="2125584" cy="512565"/>
            <a:chOff x="7250482" y="1043700"/>
            <a:chExt cx="2125584" cy="512565"/>
          </a:xfrm>
        </p:grpSpPr>
        <p:grpSp>
          <p:nvGrpSpPr>
            <p:cNvPr id="96" name="กลุ่ม 95"/>
            <p:cNvGrpSpPr/>
            <p:nvPr/>
          </p:nvGrpSpPr>
          <p:grpSpPr>
            <a:xfrm>
              <a:off x="7250482" y="1062194"/>
              <a:ext cx="409429" cy="483691"/>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nvGrpSpPr>
            <p:cNvPr id="97" name="กลุ่ม 96"/>
            <p:cNvGrpSpPr/>
            <p:nvPr/>
          </p:nvGrpSpPr>
          <p:grpSpPr>
            <a:xfrm>
              <a:off x="8966637" y="1072574"/>
              <a:ext cx="409429" cy="483691"/>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nvGrpSpPr>
            <p:cNvPr id="104" name="กลุ่ม 103"/>
            <p:cNvGrpSpPr/>
            <p:nvPr/>
          </p:nvGrpSpPr>
          <p:grpSpPr>
            <a:xfrm>
              <a:off x="8109686" y="1043700"/>
              <a:ext cx="409429" cy="483691"/>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8" name="ส่วนโค้ง 107"/>
              <p:cNvSpPr/>
              <p:nvPr/>
            </p:nvSpPr>
            <p:spPr>
              <a:xfrm rot="8263937">
                <a:off x="5754896" y="2202259"/>
                <a:ext cx="179999" cy="179999"/>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pic>
        <p:nvPicPr>
          <p:cNvPr id="62" name="รูปภาพ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962">
            <a:off x="-18892" y="156942"/>
            <a:ext cx="1509456" cy="1214273"/>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3815755" y="4797160"/>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5" name="วงรี 134"/>
          <p:cNvSpPr/>
          <p:nvPr/>
        </p:nvSpPr>
        <p:spPr>
          <a:xfrm>
            <a:off x="3857275" y="4521251"/>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6" name="วงรี 135"/>
          <p:cNvSpPr/>
          <p:nvPr/>
        </p:nvSpPr>
        <p:spPr>
          <a:xfrm>
            <a:off x="3757403" y="4360160"/>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7" name="วงรี 136"/>
          <p:cNvSpPr/>
          <p:nvPr/>
        </p:nvSpPr>
        <p:spPr>
          <a:xfrm>
            <a:off x="3774955" y="4670920"/>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pic>
        <p:nvPicPr>
          <p:cNvPr id="127" name="รูปภาพ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729" y="256146"/>
            <a:ext cx="99184" cy="111348"/>
          </a:xfrm>
          <a:prstGeom prst="rect">
            <a:avLst/>
          </a:prstGeom>
        </p:spPr>
      </p:pic>
      <p:pic>
        <p:nvPicPr>
          <p:cNvPr id="128" name="รูปภาพ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17472">
            <a:off x="288143" y="403671"/>
            <a:ext cx="99184" cy="111348"/>
          </a:xfrm>
          <a:prstGeom prst="rect">
            <a:avLst/>
          </a:prstGeom>
        </p:spPr>
      </p:pic>
      <p:pic>
        <p:nvPicPr>
          <p:cNvPr id="129" name="รูปภาพ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13826">
            <a:off x="242113" y="1424715"/>
            <a:ext cx="99184" cy="111348"/>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96" y="2222665"/>
            <a:ext cx="3046821" cy="2947315"/>
          </a:xfrm>
          <a:prstGeom prst="rect">
            <a:avLst/>
          </a:prstGeom>
        </p:spPr>
      </p:pic>
      <p:pic>
        <p:nvPicPr>
          <p:cNvPr id="20" name="Picture 19"/>
          <p:cNvPicPr>
            <a:picLocks noChangeAspect="1"/>
          </p:cNvPicPr>
          <p:nvPr/>
        </p:nvPicPr>
        <p:blipFill>
          <a:blip r:embed="rId6"/>
          <a:stretch>
            <a:fillRect/>
          </a:stretch>
        </p:blipFill>
        <p:spPr>
          <a:xfrm>
            <a:off x="3848830" y="99775"/>
            <a:ext cx="2225233" cy="1353429"/>
          </a:xfrm>
          <a:prstGeom prst="rect">
            <a:avLst/>
          </a:prstGeom>
        </p:spPr>
      </p:pic>
      <p:pic>
        <p:nvPicPr>
          <p:cNvPr id="22" name="Picture 21"/>
          <p:cNvPicPr>
            <a:picLocks noChangeAspect="1"/>
          </p:cNvPicPr>
          <p:nvPr/>
        </p:nvPicPr>
        <p:blipFill>
          <a:blip r:embed="rId7"/>
          <a:stretch>
            <a:fillRect/>
          </a:stretch>
        </p:blipFill>
        <p:spPr>
          <a:xfrm>
            <a:off x="5257698" y="4923716"/>
            <a:ext cx="4877223" cy="1591195"/>
          </a:xfrm>
          <a:prstGeom prst="rect">
            <a:avLst/>
          </a:prstGeom>
        </p:spPr>
      </p:pic>
      <p:pic>
        <p:nvPicPr>
          <p:cNvPr id="1026" name="Picture 2" descr="Kệ sách Clip nghệ thuật - Cuốn sách png tải về - Miễn phí trong suốt Liệu  png Tải về.">
            <a:extLst>
              <a:ext uri="{FF2B5EF4-FFF2-40B4-BE49-F238E27FC236}">
                <a16:creationId xmlns:a16="http://schemas.microsoft.com/office/drawing/2014/main" id="{3DFAB897-87A3-355B-C466-D5E2D9FA776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250" b="92813" l="10000" r="90000">
                        <a14:foregroundMark x1="30111" y1="6719" x2="48444" y2="8750"/>
                        <a14:foregroundMark x1="46333" y1="2813" x2="51444" y2="3594"/>
                        <a14:foregroundMark x1="49222" y1="1406" x2="49222" y2="2031"/>
                        <a14:foregroundMark x1="45222" y1="87969" x2="49333" y2="92813"/>
                        <a14:foregroundMark x1="45444" y1="89219" x2="46333" y2="91094"/>
                        <a14:foregroundMark x1="48667" y1="65313" x2="48667" y2="65313"/>
                      </a14:backgroundRemoval>
                    </a14:imgEffect>
                  </a14:imgLayer>
                </a14:imgProps>
              </a:ext>
              <a:ext uri="{28A0092B-C50C-407E-A947-70E740481C1C}">
                <a14:useLocalDpi xmlns:a14="http://schemas.microsoft.com/office/drawing/2010/main" val="0"/>
              </a:ext>
            </a:extLst>
          </a:blip>
          <a:srcRect/>
          <a:stretch>
            <a:fillRect/>
          </a:stretch>
        </p:blipFill>
        <p:spPr bwMode="auto">
          <a:xfrm>
            <a:off x="2408414" y="4533599"/>
            <a:ext cx="2849284" cy="2026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AFA9230-4EAD-484E-B4CE-D05FC28B0D2B}"/>
              </a:ext>
            </a:extLst>
          </p:cNvPr>
          <p:cNvPicPr>
            <a:picLocks noChangeAspect="1"/>
          </p:cNvPicPr>
          <p:nvPr/>
        </p:nvPicPr>
        <p:blipFill>
          <a:blip r:embed="rId10"/>
          <a:stretch>
            <a:fillRect/>
          </a:stretch>
        </p:blipFill>
        <p:spPr>
          <a:xfrm>
            <a:off x="3413339" y="1411347"/>
            <a:ext cx="6657409" cy="3279932"/>
          </a:xfrm>
          <a:prstGeom prst="rect">
            <a:avLst/>
          </a:prstGeom>
        </p:spPr>
      </p:pic>
    </p:spTree>
    <p:extLst>
      <p:ext uri="{BB962C8B-B14F-4D97-AF65-F5344CB8AC3E}">
        <p14:creationId xmlns:p14="http://schemas.microsoft.com/office/powerpoint/2010/main" val="20947289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EE06607-6AEF-4F21-ABDE-AE37DBB44D26}"/>
              </a:ext>
            </a:extLst>
          </p:cNvPr>
          <p:cNvGrpSpPr/>
          <p:nvPr/>
        </p:nvGrpSpPr>
        <p:grpSpPr>
          <a:xfrm>
            <a:off x="3607508" y="80658"/>
            <a:ext cx="4976984" cy="1323439"/>
            <a:chOff x="2114281" y="108649"/>
            <a:chExt cx="7265378" cy="1323439"/>
          </a:xfrm>
        </p:grpSpPr>
        <p:sp>
          <p:nvSpPr>
            <p:cNvPr id="8" name="TextBox 7">
              <a:extLst>
                <a:ext uri="{FF2B5EF4-FFF2-40B4-BE49-F238E27FC236}">
                  <a16:creationId xmlns:a16="http://schemas.microsoft.com/office/drawing/2014/main" id="{65789A30-842C-4C2F-91DE-972B1A37BB11}"/>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E9D9930-87F4-47ED-ADD6-BBDE2C21D99E}"/>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2353859-3314-43E9-B76C-69E47F38E00D}"/>
              </a:ext>
            </a:extLst>
          </p:cNvPr>
          <p:cNvGrpSpPr/>
          <p:nvPr/>
        </p:nvGrpSpPr>
        <p:grpSpPr>
          <a:xfrm>
            <a:off x="419650" y="1564304"/>
            <a:ext cx="3172408" cy="1636095"/>
            <a:chOff x="139959" y="1387023"/>
            <a:chExt cx="3172408" cy="1636095"/>
          </a:xfrm>
        </p:grpSpPr>
        <p:sp>
          <p:nvSpPr>
            <p:cNvPr id="11" name="Rectangle: Rounded Corners 10">
              <a:extLst>
                <a:ext uri="{FF2B5EF4-FFF2-40B4-BE49-F238E27FC236}">
                  <a16:creationId xmlns:a16="http://schemas.microsoft.com/office/drawing/2014/main" id="{650E1B21-72C1-42F9-AED8-B21C2C3D44A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7BC4CD11-0668-4D45-9822-803593FFCC28}"/>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826E6258-1393-4106-9BFA-480FEFCB02B1}"/>
              </a:ext>
            </a:extLst>
          </p:cNvPr>
          <p:cNvGrpSpPr/>
          <p:nvPr/>
        </p:nvGrpSpPr>
        <p:grpSpPr>
          <a:xfrm>
            <a:off x="4319691" y="3200399"/>
            <a:ext cx="3397434" cy="1559458"/>
            <a:chOff x="4424729" y="3902060"/>
            <a:chExt cx="3397434" cy="1559458"/>
          </a:xfrm>
        </p:grpSpPr>
        <p:sp>
          <p:nvSpPr>
            <p:cNvPr id="14" name="Rectangle: Rounded Corners 13">
              <a:extLst>
                <a:ext uri="{FF2B5EF4-FFF2-40B4-BE49-F238E27FC236}">
                  <a16:creationId xmlns:a16="http://schemas.microsoft.com/office/drawing/2014/main" id="{A1BA2D12-5B74-4277-9336-2F0D6800903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8FB4F3BE-889F-41B7-AAD2-805DACC18010}"/>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EB5D0D97-AC86-488F-BBEF-D966401DCDFE}"/>
              </a:ext>
            </a:extLst>
          </p:cNvPr>
          <p:cNvGrpSpPr/>
          <p:nvPr/>
        </p:nvGrpSpPr>
        <p:grpSpPr>
          <a:xfrm>
            <a:off x="8110962" y="1828720"/>
            <a:ext cx="3329164" cy="1371679"/>
            <a:chOff x="8110962" y="1828720"/>
            <a:chExt cx="3329164" cy="1371679"/>
          </a:xfrm>
        </p:grpSpPr>
        <p:sp>
          <p:nvSpPr>
            <p:cNvPr id="17" name="Rectangle: Rounded Corners 16">
              <a:extLst>
                <a:ext uri="{FF2B5EF4-FFF2-40B4-BE49-F238E27FC236}">
                  <a16:creationId xmlns:a16="http://schemas.microsoft.com/office/drawing/2014/main" id="{DD2FA88A-2994-4D87-8C64-A8D6DA97077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99AB2C8A-3365-4F14-BB2A-A29A1B01B099}"/>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9" name="Picture 18" descr="Shape, circle&#10;&#10;Description automatically generated with medium confidence">
            <a:extLst>
              <a:ext uri="{FF2B5EF4-FFF2-40B4-BE49-F238E27FC236}">
                <a16:creationId xmlns:a16="http://schemas.microsoft.com/office/drawing/2014/main" id="{CF9047AB-AB25-4AF9-B8E1-7DE4D37DB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F94BD661-410F-4B95-B972-FA6BB28B32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D7BE2483-E319-42B5-8691-44FA6324DC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5EFA4425-AD71-40B9-B6E9-6CCCA76792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280951016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14:bounceEnd="66000">
                                          <p:cBhvr additive="base">
                                            <p:cTn id="21"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ppt_x"/>
                                              </p:val>
                                            </p:tav>
                                            <p:tav tm="100000">
                                              <p:val>
                                                <p:strVal val="#ppt_x"/>
                                              </p:val>
                                            </p:tav>
                                          </p:tavLst>
                                        </p:anim>
                                        <p:anim calcmode="lin" valueType="num">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CAEA0-524A-BA07-6336-3843F3337AA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l="10864" t="19175" r="25595" b="10562"/>
          <a:stretch/>
        </p:blipFill>
        <p:spPr>
          <a:xfrm>
            <a:off x="390418" y="659277"/>
            <a:ext cx="4141083" cy="5797517"/>
          </a:xfrm>
          <a:prstGeom prst="rect">
            <a:avLst/>
          </a:prstGeom>
        </p:spPr>
      </p:pic>
      <p:pic>
        <p:nvPicPr>
          <p:cNvPr id="5" name="Picture 4">
            <a:extLst>
              <a:ext uri="{FF2B5EF4-FFF2-40B4-BE49-F238E27FC236}">
                <a16:creationId xmlns:a16="http://schemas.microsoft.com/office/drawing/2014/main" id="{459AC094-EF42-4AD6-C788-4EE1C4F1789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rcRect l="1943" t="14083" r="2679" b="45018"/>
          <a:stretch/>
        </p:blipFill>
        <p:spPr>
          <a:xfrm>
            <a:off x="4715838" y="2254448"/>
            <a:ext cx="7311776" cy="4202346"/>
          </a:xfrm>
          <a:prstGeom prst="rect">
            <a:avLst/>
          </a:prstGeom>
        </p:spPr>
      </p:pic>
      <p:pic>
        <p:nvPicPr>
          <p:cNvPr id="6" name="Picture 5">
            <a:extLst>
              <a:ext uri="{FF2B5EF4-FFF2-40B4-BE49-F238E27FC236}">
                <a16:creationId xmlns:a16="http://schemas.microsoft.com/office/drawing/2014/main" id="{04AF02F8-BBCC-A9AD-EDB6-8A74B6B93C4E}"/>
              </a:ext>
            </a:extLst>
          </p:cNvPr>
          <p:cNvPicPr>
            <a:picLocks noChangeAspect="1"/>
          </p:cNvPicPr>
          <p:nvPr/>
        </p:nvPicPr>
        <p:blipFill rotWithShape="1">
          <a:blip r:embed="rId6"/>
          <a:srcRect l="8556" r="-1" b="54195"/>
          <a:stretch/>
        </p:blipFill>
        <p:spPr>
          <a:xfrm>
            <a:off x="7264669" y="158432"/>
            <a:ext cx="4578608" cy="2096016"/>
          </a:xfrm>
          <a:prstGeom prst="rect">
            <a:avLst/>
          </a:prstGeom>
          <a:ln>
            <a:noFill/>
          </a:ln>
          <a:effectLst>
            <a:softEdge rad="112500"/>
          </a:effectLst>
        </p:spPr>
      </p:pic>
      <p:pic>
        <p:nvPicPr>
          <p:cNvPr id="7" name="Picture 6">
            <a:extLst>
              <a:ext uri="{FF2B5EF4-FFF2-40B4-BE49-F238E27FC236}">
                <a16:creationId xmlns:a16="http://schemas.microsoft.com/office/drawing/2014/main" id="{ADF9C846-B431-4BCA-D290-C808EEA63200}"/>
              </a:ext>
            </a:extLst>
          </p:cNvPr>
          <p:cNvPicPr>
            <a:picLocks noChangeAspect="1"/>
          </p:cNvPicPr>
          <p:nvPr/>
        </p:nvPicPr>
        <p:blipFill>
          <a:blip r:embed="rId7"/>
          <a:stretch>
            <a:fillRect/>
          </a:stretch>
        </p:blipFill>
        <p:spPr>
          <a:xfrm>
            <a:off x="5377315" y="84562"/>
            <a:ext cx="1590001" cy="2243757"/>
          </a:xfrm>
          <a:prstGeom prst="rect">
            <a:avLst/>
          </a:prstGeom>
          <a:ln>
            <a:noFill/>
          </a:ln>
          <a:effectLst>
            <a:softEdge rad="112500"/>
          </a:effectLst>
        </p:spPr>
      </p:pic>
      <p:sp>
        <p:nvSpPr>
          <p:cNvPr id="8" name="TextBox 7">
            <a:extLst>
              <a:ext uri="{FF2B5EF4-FFF2-40B4-BE49-F238E27FC236}">
                <a16:creationId xmlns:a16="http://schemas.microsoft.com/office/drawing/2014/main" id="{EB4F2344-0D88-143D-9232-29C9BDF76CB7}"/>
              </a:ext>
            </a:extLst>
          </p:cNvPr>
          <p:cNvSpPr txBox="1"/>
          <p:nvPr/>
        </p:nvSpPr>
        <p:spPr>
          <a:xfrm>
            <a:off x="1191803" y="216540"/>
            <a:ext cx="1941816" cy="369332"/>
          </a:xfrm>
          <a:prstGeom prst="rect">
            <a:avLst/>
          </a:prstGeom>
          <a:noFill/>
        </p:spPr>
        <p:txBody>
          <a:bodyPr wrap="square" rtlCol="0">
            <a:spAutoFit/>
          </a:bodyPr>
          <a:lstStyle/>
          <a:p>
            <a:pPr algn="ctr"/>
            <a:r>
              <a:rPr lang="en-US" b="1">
                <a:solidFill>
                  <a:srgbClr val="FF0000"/>
                </a:solidFill>
                <a:latin typeface="Arial" panose="020B0604020202020204" pitchFamily="34" charset="0"/>
                <a:cs typeface="Arial" panose="020B0604020202020204" pitchFamily="34" charset="0"/>
              </a:rPr>
              <a:t>HỌC NGHỀ</a:t>
            </a:r>
          </a:p>
        </p:txBody>
      </p:sp>
    </p:spTree>
    <p:extLst>
      <p:ext uri="{BB962C8B-B14F-4D97-AF65-F5344CB8AC3E}">
        <p14:creationId xmlns:p14="http://schemas.microsoft.com/office/powerpoint/2010/main" val="517819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9AC094-EF42-4AD6-C788-4EE1C4F1789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Lst>
          </a:blip>
          <a:srcRect l="1943" t="14083" r="2679" b="45018"/>
          <a:stretch/>
        </p:blipFill>
        <p:spPr>
          <a:xfrm>
            <a:off x="4715838" y="2254448"/>
            <a:ext cx="7311776" cy="4202346"/>
          </a:xfrm>
          <a:prstGeom prst="rect">
            <a:avLst/>
          </a:prstGeom>
        </p:spPr>
      </p:pic>
      <p:pic>
        <p:nvPicPr>
          <p:cNvPr id="3" name="Picture 2">
            <a:extLst>
              <a:ext uri="{FF2B5EF4-FFF2-40B4-BE49-F238E27FC236}">
                <a16:creationId xmlns:a16="http://schemas.microsoft.com/office/drawing/2014/main" id="{B41CAEA0-524A-BA07-6336-3843F3337AA9}"/>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bright="20000" contrast="-20000"/>
                    </a14:imgEffect>
                  </a14:imgLayer>
                </a14:imgProps>
              </a:ext>
            </a:extLst>
          </a:blip>
          <a:srcRect l="10864" t="19175" r="25595" b="10562"/>
          <a:stretch/>
        </p:blipFill>
        <p:spPr>
          <a:xfrm>
            <a:off x="390418" y="659277"/>
            <a:ext cx="4141083" cy="5797517"/>
          </a:xfrm>
          <a:prstGeom prst="rect">
            <a:avLst/>
          </a:prstGeom>
        </p:spPr>
      </p:pic>
      <p:pic>
        <p:nvPicPr>
          <p:cNvPr id="6" name="Picture 5">
            <a:extLst>
              <a:ext uri="{FF2B5EF4-FFF2-40B4-BE49-F238E27FC236}">
                <a16:creationId xmlns:a16="http://schemas.microsoft.com/office/drawing/2014/main" id="{04AF02F8-BBCC-A9AD-EDB6-8A74B6B93C4E}"/>
              </a:ext>
            </a:extLst>
          </p:cNvPr>
          <p:cNvPicPr>
            <a:picLocks noChangeAspect="1"/>
          </p:cNvPicPr>
          <p:nvPr/>
        </p:nvPicPr>
        <p:blipFill rotWithShape="1">
          <a:blip r:embed="rId10"/>
          <a:srcRect l="8556" r="-1" b="54195"/>
          <a:stretch/>
        </p:blipFill>
        <p:spPr>
          <a:xfrm>
            <a:off x="7264669" y="158432"/>
            <a:ext cx="4578608" cy="2096016"/>
          </a:xfrm>
          <a:prstGeom prst="rect">
            <a:avLst/>
          </a:prstGeom>
          <a:ln>
            <a:noFill/>
          </a:ln>
          <a:effectLst>
            <a:softEdge rad="112500"/>
          </a:effectLst>
        </p:spPr>
      </p:pic>
      <p:pic>
        <p:nvPicPr>
          <p:cNvPr id="7" name="Picture 6">
            <a:extLst>
              <a:ext uri="{FF2B5EF4-FFF2-40B4-BE49-F238E27FC236}">
                <a16:creationId xmlns:a16="http://schemas.microsoft.com/office/drawing/2014/main" id="{ADF9C846-B431-4BCA-D290-C808EEA63200}"/>
              </a:ext>
            </a:extLst>
          </p:cNvPr>
          <p:cNvPicPr>
            <a:picLocks noChangeAspect="1"/>
          </p:cNvPicPr>
          <p:nvPr/>
        </p:nvPicPr>
        <p:blipFill>
          <a:blip r:embed="rId11"/>
          <a:stretch>
            <a:fillRect/>
          </a:stretch>
        </p:blipFill>
        <p:spPr>
          <a:xfrm>
            <a:off x="5377315" y="84562"/>
            <a:ext cx="1590001" cy="2243757"/>
          </a:xfrm>
          <a:prstGeom prst="rect">
            <a:avLst/>
          </a:prstGeom>
          <a:ln>
            <a:noFill/>
          </a:ln>
          <a:effectLst>
            <a:softEdge rad="112500"/>
          </a:effectLst>
        </p:spPr>
      </p:pic>
      <p:sp>
        <p:nvSpPr>
          <p:cNvPr id="8" name="TextBox 7">
            <a:extLst>
              <a:ext uri="{FF2B5EF4-FFF2-40B4-BE49-F238E27FC236}">
                <a16:creationId xmlns:a16="http://schemas.microsoft.com/office/drawing/2014/main" id="{EB4F2344-0D88-143D-9232-29C9BDF76CB7}"/>
              </a:ext>
            </a:extLst>
          </p:cNvPr>
          <p:cNvSpPr txBox="1"/>
          <p:nvPr/>
        </p:nvSpPr>
        <p:spPr>
          <a:xfrm>
            <a:off x="1191803" y="216540"/>
            <a:ext cx="1941816" cy="369332"/>
          </a:xfrm>
          <a:prstGeom prst="rect">
            <a:avLst/>
          </a:prstGeom>
          <a:noFill/>
        </p:spPr>
        <p:txBody>
          <a:bodyPr wrap="square" rtlCol="0">
            <a:spAutoFit/>
          </a:bodyPr>
          <a:lstStyle/>
          <a:p>
            <a:pPr algn="ctr"/>
            <a:r>
              <a:rPr lang="en-US" b="1">
                <a:solidFill>
                  <a:srgbClr val="FF0000"/>
                </a:solidFill>
                <a:latin typeface="Arial" panose="020B0604020202020204" pitchFamily="34" charset="0"/>
                <a:cs typeface="Arial" panose="020B0604020202020204" pitchFamily="34" charset="0"/>
              </a:rPr>
              <a:t>HỌC NGHỀ</a:t>
            </a:r>
          </a:p>
        </p:txBody>
      </p:sp>
      <p:sp>
        <p:nvSpPr>
          <p:cNvPr id="2" name="Rounded Rectangle 18">
            <a:extLst>
              <a:ext uri="{FF2B5EF4-FFF2-40B4-BE49-F238E27FC236}">
                <a16:creationId xmlns:a16="http://schemas.microsoft.com/office/drawing/2014/main" id="{6504DB03-F516-8829-294B-22CAC33EE249}"/>
              </a:ext>
            </a:extLst>
          </p:cNvPr>
          <p:cNvSpPr/>
          <p:nvPr/>
        </p:nvSpPr>
        <p:spPr>
          <a:xfrm>
            <a:off x="409169" y="700373"/>
            <a:ext cx="4069600" cy="1506578"/>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4" name="Group 3">
            <a:extLst>
              <a:ext uri="{FF2B5EF4-FFF2-40B4-BE49-F238E27FC236}">
                <a16:creationId xmlns:a16="http://schemas.microsoft.com/office/drawing/2014/main" id="{67958836-D90F-6658-4A63-09D86106BE2A}"/>
              </a:ext>
            </a:extLst>
          </p:cNvPr>
          <p:cNvGrpSpPr/>
          <p:nvPr/>
        </p:nvGrpSpPr>
        <p:grpSpPr>
          <a:xfrm>
            <a:off x="52808" y="521266"/>
            <a:ext cx="817064" cy="443027"/>
            <a:chOff x="779937" y="770660"/>
            <a:chExt cx="772341" cy="634396"/>
          </a:xfrm>
        </p:grpSpPr>
        <p:sp>
          <p:nvSpPr>
            <p:cNvPr id="9" name="MH_SubTitle_1">
              <a:extLst>
                <a:ext uri="{FF2B5EF4-FFF2-40B4-BE49-F238E27FC236}">
                  <a16:creationId xmlns:a16="http://schemas.microsoft.com/office/drawing/2014/main" id="{7FF3E482-F242-422E-EDDB-4F08BB181A63}"/>
                </a:ext>
              </a:extLst>
            </p:cNvPr>
            <p:cNvSpPr>
              <a:spLocks/>
            </p:cNvSpPr>
            <p:nvPr>
              <p:custDataLst>
                <p:tags r:id="rId4"/>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TextBox 9">
              <a:extLst>
                <a:ext uri="{FF2B5EF4-FFF2-40B4-BE49-F238E27FC236}">
                  <a16:creationId xmlns:a16="http://schemas.microsoft.com/office/drawing/2014/main" id="{CBD498CC-61F5-1BC4-1BCA-C20FFCC1206E}"/>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sp>
        <p:nvSpPr>
          <p:cNvPr id="11" name="Rounded Rectangle 24">
            <a:extLst>
              <a:ext uri="{FF2B5EF4-FFF2-40B4-BE49-F238E27FC236}">
                <a16:creationId xmlns:a16="http://schemas.microsoft.com/office/drawing/2014/main" id="{43A73D29-0260-F4A5-DBC3-C7A4EFB7D9E6}"/>
              </a:ext>
            </a:extLst>
          </p:cNvPr>
          <p:cNvSpPr/>
          <p:nvPr/>
        </p:nvSpPr>
        <p:spPr>
          <a:xfrm>
            <a:off x="419443" y="2267267"/>
            <a:ext cx="4009316" cy="4189528"/>
          </a:xfrm>
          <a:prstGeom prst="roundRect">
            <a:avLst>
              <a:gd name="adj" fmla="val 6286"/>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3D011FE1-5E78-6D6F-3925-8C0CC8030F16}"/>
              </a:ext>
            </a:extLst>
          </p:cNvPr>
          <p:cNvGrpSpPr/>
          <p:nvPr/>
        </p:nvGrpSpPr>
        <p:grpSpPr>
          <a:xfrm>
            <a:off x="198488" y="2081779"/>
            <a:ext cx="431095" cy="433649"/>
            <a:chOff x="155152" y="802789"/>
            <a:chExt cx="1233770" cy="564784"/>
          </a:xfrm>
        </p:grpSpPr>
        <p:sp>
          <p:nvSpPr>
            <p:cNvPr id="13" name="MH_SubTitle_1">
              <a:extLst>
                <a:ext uri="{FF2B5EF4-FFF2-40B4-BE49-F238E27FC236}">
                  <a16:creationId xmlns:a16="http://schemas.microsoft.com/office/drawing/2014/main" id="{3CB80EB7-3789-AEBB-A6AC-18188436270B}"/>
                </a:ext>
              </a:extLst>
            </p:cNvPr>
            <p:cNvSpPr>
              <a:spLocks/>
            </p:cNvSpPr>
            <p:nvPr>
              <p:custDataLst>
                <p:tags r:id="rId3"/>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A52E2D90-9686-CF44-1E61-7505AB0F4A07}"/>
                </a:ext>
              </a:extLst>
            </p:cNvPr>
            <p:cNvSpPr txBox="1"/>
            <p:nvPr/>
          </p:nvSpPr>
          <p:spPr>
            <a:xfrm>
              <a:off x="556070" y="846470"/>
              <a:ext cx="430296" cy="5211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sp>
        <p:nvSpPr>
          <p:cNvPr id="15" name="Rounded Rectangle 15">
            <a:extLst>
              <a:ext uri="{FF2B5EF4-FFF2-40B4-BE49-F238E27FC236}">
                <a16:creationId xmlns:a16="http://schemas.microsoft.com/office/drawing/2014/main" id="{13EFA9A0-F53D-AAA4-3DDC-1F5B626D2656}"/>
              </a:ext>
            </a:extLst>
          </p:cNvPr>
          <p:cNvSpPr/>
          <p:nvPr/>
        </p:nvSpPr>
        <p:spPr>
          <a:xfrm>
            <a:off x="4651740" y="2280356"/>
            <a:ext cx="7375874" cy="2388954"/>
          </a:xfrm>
          <a:prstGeom prst="roundRect">
            <a:avLst>
              <a:gd name="adj" fmla="val 10868"/>
            </a:avLst>
          </a:prstGeom>
          <a:noFill/>
          <a:ln w="3810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6" name="Group 15">
            <a:extLst>
              <a:ext uri="{FF2B5EF4-FFF2-40B4-BE49-F238E27FC236}">
                <a16:creationId xmlns:a16="http://schemas.microsoft.com/office/drawing/2014/main" id="{352A43A7-B25C-D5DC-64DF-191137A958E0}"/>
              </a:ext>
            </a:extLst>
          </p:cNvPr>
          <p:cNvGrpSpPr/>
          <p:nvPr/>
        </p:nvGrpSpPr>
        <p:grpSpPr>
          <a:xfrm>
            <a:off x="4423856" y="2134418"/>
            <a:ext cx="431095" cy="438876"/>
            <a:chOff x="733119" y="1014107"/>
            <a:chExt cx="409786" cy="387176"/>
          </a:xfrm>
        </p:grpSpPr>
        <p:sp>
          <p:nvSpPr>
            <p:cNvPr id="17" name="MH_SubTitle_1">
              <a:extLst>
                <a:ext uri="{FF2B5EF4-FFF2-40B4-BE49-F238E27FC236}">
                  <a16:creationId xmlns:a16="http://schemas.microsoft.com/office/drawing/2014/main" id="{EC0C8AA8-359A-D7C2-113D-F01C34259ABC}"/>
                </a:ext>
              </a:extLst>
            </p:cNvPr>
            <p:cNvSpPr>
              <a:spLocks/>
            </p:cNvSpPr>
            <p:nvPr>
              <p:custDataLst>
                <p:tags r:id="rId2"/>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TextBox 17">
              <a:extLst>
                <a:ext uri="{FF2B5EF4-FFF2-40B4-BE49-F238E27FC236}">
                  <a16:creationId xmlns:a16="http://schemas.microsoft.com/office/drawing/2014/main" id="{11975A0D-6045-50CA-25E3-4D689D9B0E11}"/>
                </a:ext>
              </a:extLst>
            </p:cNvPr>
            <p:cNvSpPr txBox="1"/>
            <p:nvPr/>
          </p:nvSpPr>
          <p:spPr>
            <a:xfrm>
              <a:off x="733119" y="1060753"/>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
        <p:nvSpPr>
          <p:cNvPr id="19" name="Rounded Rectangle 18">
            <a:extLst>
              <a:ext uri="{FF2B5EF4-FFF2-40B4-BE49-F238E27FC236}">
                <a16:creationId xmlns:a16="http://schemas.microsoft.com/office/drawing/2014/main" id="{7D5AD2FC-2FDD-E1BC-21C7-0F89892F6605}"/>
              </a:ext>
            </a:extLst>
          </p:cNvPr>
          <p:cNvSpPr/>
          <p:nvPr/>
        </p:nvSpPr>
        <p:spPr>
          <a:xfrm>
            <a:off x="4723432" y="4743180"/>
            <a:ext cx="7304182" cy="1411040"/>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0" name="Group 19">
            <a:extLst>
              <a:ext uri="{FF2B5EF4-FFF2-40B4-BE49-F238E27FC236}">
                <a16:creationId xmlns:a16="http://schemas.microsoft.com/office/drawing/2014/main" id="{D9674EC4-95A2-21D0-7684-4CE6478A729B}"/>
              </a:ext>
            </a:extLst>
          </p:cNvPr>
          <p:cNvGrpSpPr/>
          <p:nvPr/>
        </p:nvGrpSpPr>
        <p:grpSpPr>
          <a:xfrm>
            <a:off x="4334913" y="4649868"/>
            <a:ext cx="777036" cy="438078"/>
            <a:chOff x="779937" y="770660"/>
            <a:chExt cx="772341" cy="634396"/>
          </a:xfrm>
        </p:grpSpPr>
        <p:sp>
          <p:nvSpPr>
            <p:cNvPr id="21" name="MH_SubTitle_1">
              <a:extLst>
                <a:ext uri="{FF2B5EF4-FFF2-40B4-BE49-F238E27FC236}">
                  <a16:creationId xmlns:a16="http://schemas.microsoft.com/office/drawing/2014/main" id="{F2D2126A-84AE-A44F-29C1-AFD5179D6EF4}"/>
                </a:ext>
              </a:extLst>
            </p:cNvPr>
            <p:cNvSpPr>
              <a:spLocks/>
            </p:cNvSpPr>
            <p:nvPr>
              <p:custDataLst>
                <p:tags r:id="rId1"/>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TextBox 21">
              <a:extLst>
                <a:ext uri="{FF2B5EF4-FFF2-40B4-BE49-F238E27FC236}">
                  <a16:creationId xmlns:a16="http://schemas.microsoft.com/office/drawing/2014/main" id="{A1962A80-E97E-CD7B-9824-B2D6203551CA}"/>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4</a:t>
              </a:r>
            </a:p>
          </p:txBody>
        </p:sp>
      </p:grpSp>
    </p:spTree>
    <p:extLst>
      <p:ext uri="{BB962C8B-B14F-4D97-AF65-F5344CB8AC3E}">
        <p14:creationId xmlns:p14="http://schemas.microsoft.com/office/powerpoint/2010/main" val="393857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5"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9AC094-EF42-4AD6-C788-4EE1C4F1789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Lst>
          </a:blip>
          <a:srcRect l="1943" t="14083" r="2679" b="45018"/>
          <a:stretch/>
        </p:blipFill>
        <p:spPr>
          <a:xfrm>
            <a:off x="4715838" y="2254448"/>
            <a:ext cx="7311776" cy="4202346"/>
          </a:xfrm>
          <a:prstGeom prst="rect">
            <a:avLst/>
          </a:prstGeom>
        </p:spPr>
      </p:pic>
      <p:pic>
        <p:nvPicPr>
          <p:cNvPr id="3" name="Picture 2">
            <a:extLst>
              <a:ext uri="{FF2B5EF4-FFF2-40B4-BE49-F238E27FC236}">
                <a16:creationId xmlns:a16="http://schemas.microsoft.com/office/drawing/2014/main" id="{B41CAEA0-524A-BA07-6336-3843F3337AA9}"/>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bright="20000" contrast="-20000"/>
                    </a14:imgEffect>
                  </a14:imgLayer>
                </a14:imgProps>
              </a:ext>
            </a:extLst>
          </a:blip>
          <a:srcRect l="10864" t="19175" r="25595" b="10562"/>
          <a:stretch/>
        </p:blipFill>
        <p:spPr>
          <a:xfrm>
            <a:off x="390418" y="659277"/>
            <a:ext cx="4141083" cy="5797517"/>
          </a:xfrm>
          <a:prstGeom prst="rect">
            <a:avLst/>
          </a:prstGeom>
        </p:spPr>
      </p:pic>
      <p:pic>
        <p:nvPicPr>
          <p:cNvPr id="6" name="Picture 5">
            <a:extLst>
              <a:ext uri="{FF2B5EF4-FFF2-40B4-BE49-F238E27FC236}">
                <a16:creationId xmlns:a16="http://schemas.microsoft.com/office/drawing/2014/main" id="{04AF02F8-BBCC-A9AD-EDB6-8A74B6B93C4E}"/>
              </a:ext>
            </a:extLst>
          </p:cNvPr>
          <p:cNvPicPr>
            <a:picLocks noChangeAspect="1"/>
          </p:cNvPicPr>
          <p:nvPr/>
        </p:nvPicPr>
        <p:blipFill rotWithShape="1">
          <a:blip r:embed="rId10"/>
          <a:srcRect l="8556" r="-1" b="54195"/>
          <a:stretch/>
        </p:blipFill>
        <p:spPr>
          <a:xfrm>
            <a:off x="7264669" y="158432"/>
            <a:ext cx="4578608" cy="2096016"/>
          </a:xfrm>
          <a:prstGeom prst="rect">
            <a:avLst/>
          </a:prstGeom>
          <a:ln>
            <a:noFill/>
          </a:ln>
          <a:effectLst>
            <a:softEdge rad="112500"/>
          </a:effectLst>
        </p:spPr>
      </p:pic>
      <p:pic>
        <p:nvPicPr>
          <p:cNvPr id="7" name="Picture 6">
            <a:extLst>
              <a:ext uri="{FF2B5EF4-FFF2-40B4-BE49-F238E27FC236}">
                <a16:creationId xmlns:a16="http://schemas.microsoft.com/office/drawing/2014/main" id="{ADF9C846-B431-4BCA-D290-C808EEA63200}"/>
              </a:ext>
            </a:extLst>
          </p:cNvPr>
          <p:cNvPicPr>
            <a:picLocks noChangeAspect="1"/>
          </p:cNvPicPr>
          <p:nvPr/>
        </p:nvPicPr>
        <p:blipFill>
          <a:blip r:embed="rId11"/>
          <a:stretch>
            <a:fillRect/>
          </a:stretch>
        </p:blipFill>
        <p:spPr>
          <a:xfrm>
            <a:off x="5377315" y="84562"/>
            <a:ext cx="1590001" cy="2243757"/>
          </a:xfrm>
          <a:prstGeom prst="rect">
            <a:avLst/>
          </a:prstGeom>
          <a:ln>
            <a:noFill/>
          </a:ln>
          <a:effectLst>
            <a:softEdge rad="112500"/>
          </a:effectLst>
        </p:spPr>
      </p:pic>
      <p:sp>
        <p:nvSpPr>
          <p:cNvPr id="8" name="TextBox 7">
            <a:extLst>
              <a:ext uri="{FF2B5EF4-FFF2-40B4-BE49-F238E27FC236}">
                <a16:creationId xmlns:a16="http://schemas.microsoft.com/office/drawing/2014/main" id="{EB4F2344-0D88-143D-9232-29C9BDF76CB7}"/>
              </a:ext>
            </a:extLst>
          </p:cNvPr>
          <p:cNvSpPr txBox="1"/>
          <p:nvPr/>
        </p:nvSpPr>
        <p:spPr>
          <a:xfrm>
            <a:off x="1191803" y="216540"/>
            <a:ext cx="1941816" cy="369332"/>
          </a:xfrm>
          <a:prstGeom prst="rect">
            <a:avLst/>
          </a:prstGeom>
          <a:noFill/>
        </p:spPr>
        <p:txBody>
          <a:bodyPr wrap="square" rtlCol="0">
            <a:spAutoFit/>
          </a:bodyPr>
          <a:lstStyle/>
          <a:p>
            <a:pPr algn="ctr"/>
            <a:r>
              <a:rPr lang="en-US" b="1">
                <a:solidFill>
                  <a:srgbClr val="FF0000"/>
                </a:solidFill>
                <a:latin typeface="Arial" panose="020B0604020202020204" pitchFamily="34" charset="0"/>
                <a:cs typeface="Arial" panose="020B0604020202020204" pitchFamily="34" charset="0"/>
              </a:rPr>
              <a:t>HỌC NGHỀ</a:t>
            </a:r>
          </a:p>
        </p:txBody>
      </p:sp>
      <p:sp>
        <p:nvSpPr>
          <p:cNvPr id="2" name="Rounded Rectangle 18">
            <a:extLst>
              <a:ext uri="{FF2B5EF4-FFF2-40B4-BE49-F238E27FC236}">
                <a16:creationId xmlns:a16="http://schemas.microsoft.com/office/drawing/2014/main" id="{6504DB03-F516-8829-294B-22CAC33EE249}"/>
              </a:ext>
            </a:extLst>
          </p:cNvPr>
          <p:cNvSpPr/>
          <p:nvPr/>
        </p:nvSpPr>
        <p:spPr>
          <a:xfrm>
            <a:off x="409169" y="700373"/>
            <a:ext cx="4069600" cy="1506578"/>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4" name="Group 3">
            <a:extLst>
              <a:ext uri="{FF2B5EF4-FFF2-40B4-BE49-F238E27FC236}">
                <a16:creationId xmlns:a16="http://schemas.microsoft.com/office/drawing/2014/main" id="{67958836-D90F-6658-4A63-09D86106BE2A}"/>
              </a:ext>
            </a:extLst>
          </p:cNvPr>
          <p:cNvGrpSpPr/>
          <p:nvPr/>
        </p:nvGrpSpPr>
        <p:grpSpPr>
          <a:xfrm>
            <a:off x="52808" y="521266"/>
            <a:ext cx="817064" cy="443027"/>
            <a:chOff x="779937" y="770660"/>
            <a:chExt cx="772341" cy="634396"/>
          </a:xfrm>
        </p:grpSpPr>
        <p:sp>
          <p:nvSpPr>
            <p:cNvPr id="9" name="MH_SubTitle_1">
              <a:extLst>
                <a:ext uri="{FF2B5EF4-FFF2-40B4-BE49-F238E27FC236}">
                  <a16:creationId xmlns:a16="http://schemas.microsoft.com/office/drawing/2014/main" id="{7FF3E482-F242-422E-EDDB-4F08BB181A63}"/>
                </a:ext>
              </a:extLst>
            </p:cNvPr>
            <p:cNvSpPr>
              <a:spLocks/>
            </p:cNvSpPr>
            <p:nvPr>
              <p:custDataLst>
                <p:tags r:id="rId4"/>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TextBox 9">
              <a:extLst>
                <a:ext uri="{FF2B5EF4-FFF2-40B4-BE49-F238E27FC236}">
                  <a16:creationId xmlns:a16="http://schemas.microsoft.com/office/drawing/2014/main" id="{CBD498CC-61F5-1BC4-1BCA-C20FFCC1206E}"/>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sp>
        <p:nvSpPr>
          <p:cNvPr id="11" name="Rounded Rectangle 24">
            <a:extLst>
              <a:ext uri="{FF2B5EF4-FFF2-40B4-BE49-F238E27FC236}">
                <a16:creationId xmlns:a16="http://schemas.microsoft.com/office/drawing/2014/main" id="{43A73D29-0260-F4A5-DBC3-C7A4EFB7D9E6}"/>
              </a:ext>
            </a:extLst>
          </p:cNvPr>
          <p:cNvSpPr/>
          <p:nvPr/>
        </p:nvSpPr>
        <p:spPr>
          <a:xfrm>
            <a:off x="419443" y="2267267"/>
            <a:ext cx="4009316" cy="4189528"/>
          </a:xfrm>
          <a:prstGeom prst="roundRect">
            <a:avLst>
              <a:gd name="adj" fmla="val 6286"/>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3D011FE1-5E78-6D6F-3925-8C0CC8030F16}"/>
              </a:ext>
            </a:extLst>
          </p:cNvPr>
          <p:cNvGrpSpPr/>
          <p:nvPr/>
        </p:nvGrpSpPr>
        <p:grpSpPr>
          <a:xfrm>
            <a:off x="198488" y="2081779"/>
            <a:ext cx="431095" cy="433649"/>
            <a:chOff x="155152" y="802789"/>
            <a:chExt cx="1233770" cy="564784"/>
          </a:xfrm>
        </p:grpSpPr>
        <p:sp>
          <p:nvSpPr>
            <p:cNvPr id="13" name="MH_SubTitle_1">
              <a:extLst>
                <a:ext uri="{FF2B5EF4-FFF2-40B4-BE49-F238E27FC236}">
                  <a16:creationId xmlns:a16="http://schemas.microsoft.com/office/drawing/2014/main" id="{3CB80EB7-3789-AEBB-A6AC-18188436270B}"/>
                </a:ext>
              </a:extLst>
            </p:cNvPr>
            <p:cNvSpPr>
              <a:spLocks/>
            </p:cNvSpPr>
            <p:nvPr>
              <p:custDataLst>
                <p:tags r:id="rId3"/>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A52E2D90-9686-CF44-1E61-7505AB0F4A07}"/>
                </a:ext>
              </a:extLst>
            </p:cNvPr>
            <p:cNvSpPr txBox="1"/>
            <p:nvPr/>
          </p:nvSpPr>
          <p:spPr>
            <a:xfrm>
              <a:off x="556070" y="846470"/>
              <a:ext cx="430296" cy="5211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sp>
        <p:nvSpPr>
          <p:cNvPr id="15" name="Rounded Rectangle 15">
            <a:extLst>
              <a:ext uri="{FF2B5EF4-FFF2-40B4-BE49-F238E27FC236}">
                <a16:creationId xmlns:a16="http://schemas.microsoft.com/office/drawing/2014/main" id="{13EFA9A0-F53D-AAA4-3DDC-1F5B626D2656}"/>
              </a:ext>
            </a:extLst>
          </p:cNvPr>
          <p:cNvSpPr/>
          <p:nvPr/>
        </p:nvSpPr>
        <p:spPr>
          <a:xfrm>
            <a:off x="4651740" y="2280356"/>
            <a:ext cx="7375874" cy="2388954"/>
          </a:xfrm>
          <a:prstGeom prst="roundRect">
            <a:avLst>
              <a:gd name="adj" fmla="val 10868"/>
            </a:avLst>
          </a:prstGeom>
          <a:noFill/>
          <a:ln w="3810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6" name="Group 15">
            <a:extLst>
              <a:ext uri="{FF2B5EF4-FFF2-40B4-BE49-F238E27FC236}">
                <a16:creationId xmlns:a16="http://schemas.microsoft.com/office/drawing/2014/main" id="{352A43A7-B25C-D5DC-64DF-191137A958E0}"/>
              </a:ext>
            </a:extLst>
          </p:cNvPr>
          <p:cNvGrpSpPr/>
          <p:nvPr/>
        </p:nvGrpSpPr>
        <p:grpSpPr>
          <a:xfrm>
            <a:off x="4423856" y="2134418"/>
            <a:ext cx="431095" cy="438876"/>
            <a:chOff x="733119" y="1014107"/>
            <a:chExt cx="409786" cy="387176"/>
          </a:xfrm>
        </p:grpSpPr>
        <p:sp>
          <p:nvSpPr>
            <p:cNvPr id="17" name="MH_SubTitle_1">
              <a:extLst>
                <a:ext uri="{FF2B5EF4-FFF2-40B4-BE49-F238E27FC236}">
                  <a16:creationId xmlns:a16="http://schemas.microsoft.com/office/drawing/2014/main" id="{EC0C8AA8-359A-D7C2-113D-F01C34259ABC}"/>
                </a:ext>
              </a:extLst>
            </p:cNvPr>
            <p:cNvSpPr>
              <a:spLocks/>
            </p:cNvSpPr>
            <p:nvPr>
              <p:custDataLst>
                <p:tags r:id="rId2"/>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TextBox 17">
              <a:extLst>
                <a:ext uri="{FF2B5EF4-FFF2-40B4-BE49-F238E27FC236}">
                  <a16:creationId xmlns:a16="http://schemas.microsoft.com/office/drawing/2014/main" id="{11975A0D-6045-50CA-25E3-4D689D9B0E11}"/>
                </a:ext>
              </a:extLst>
            </p:cNvPr>
            <p:cNvSpPr txBox="1"/>
            <p:nvPr/>
          </p:nvSpPr>
          <p:spPr>
            <a:xfrm>
              <a:off x="733119" y="1060753"/>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
        <p:nvSpPr>
          <p:cNvPr id="19" name="Rounded Rectangle 18">
            <a:extLst>
              <a:ext uri="{FF2B5EF4-FFF2-40B4-BE49-F238E27FC236}">
                <a16:creationId xmlns:a16="http://schemas.microsoft.com/office/drawing/2014/main" id="{7D5AD2FC-2FDD-E1BC-21C7-0F89892F6605}"/>
              </a:ext>
            </a:extLst>
          </p:cNvPr>
          <p:cNvSpPr/>
          <p:nvPr/>
        </p:nvSpPr>
        <p:spPr>
          <a:xfrm>
            <a:off x="4723432" y="4743180"/>
            <a:ext cx="7304182" cy="1411040"/>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0" name="Group 19">
            <a:extLst>
              <a:ext uri="{FF2B5EF4-FFF2-40B4-BE49-F238E27FC236}">
                <a16:creationId xmlns:a16="http://schemas.microsoft.com/office/drawing/2014/main" id="{D9674EC4-95A2-21D0-7684-4CE6478A729B}"/>
              </a:ext>
            </a:extLst>
          </p:cNvPr>
          <p:cNvGrpSpPr/>
          <p:nvPr/>
        </p:nvGrpSpPr>
        <p:grpSpPr>
          <a:xfrm>
            <a:off x="4334913" y="4649868"/>
            <a:ext cx="777036" cy="438078"/>
            <a:chOff x="779937" y="770660"/>
            <a:chExt cx="772341" cy="634396"/>
          </a:xfrm>
        </p:grpSpPr>
        <p:sp>
          <p:nvSpPr>
            <p:cNvPr id="21" name="MH_SubTitle_1">
              <a:extLst>
                <a:ext uri="{FF2B5EF4-FFF2-40B4-BE49-F238E27FC236}">
                  <a16:creationId xmlns:a16="http://schemas.microsoft.com/office/drawing/2014/main" id="{F2D2126A-84AE-A44F-29C1-AFD5179D6EF4}"/>
                </a:ext>
              </a:extLst>
            </p:cNvPr>
            <p:cNvSpPr>
              <a:spLocks/>
            </p:cNvSpPr>
            <p:nvPr>
              <p:custDataLst>
                <p:tags r:id="rId1"/>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TextBox 21">
              <a:extLst>
                <a:ext uri="{FF2B5EF4-FFF2-40B4-BE49-F238E27FC236}">
                  <a16:creationId xmlns:a16="http://schemas.microsoft.com/office/drawing/2014/main" id="{A1962A80-E97E-CD7B-9824-B2D6203551CA}"/>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4</a:t>
              </a:r>
            </a:p>
          </p:txBody>
        </p:sp>
      </p:grpSp>
    </p:spTree>
    <p:extLst>
      <p:ext uri="{BB962C8B-B14F-4D97-AF65-F5344CB8AC3E}">
        <p14:creationId xmlns:p14="http://schemas.microsoft.com/office/powerpoint/2010/main" val="439733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7"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10"/>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1394072" y="2306548"/>
            <a:ext cx="3478375" cy="872989"/>
            <a:chOff x="1287721" y="2573164"/>
            <a:chExt cx="3478375" cy="1638300"/>
          </a:xfrm>
          <a:solidFill>
            <a:srgbClr val="FFFF00"/>
          </a:solidFill>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461849" y="2746107"/>
              <a:ext cx="3102457" cy="1212941"/>
            </a:xfrm>
            <a:prstGeom prst="rect">
              <a:avLst/>
            </a:prstGeom>
            <a:grpFill/>
          </p:spPr>
          <p:txBody>
            <a:bodyPr wrap="square" rtlCol="0">
              <a:spAutoFit/>
            </a:bodyPr>
            <a:lstStyle/>
            <a:p>
              <a:pPr algn="ctr"/>
              <a:r>
                <a:rPr lang="vi-VN" sz="3600" b="1">
                  <a:solidFill>
                    <a:srgbClr val="002060"/>
                  </a:solidFill>
                  <a:latin typeface="Arial" panose="020B0604020202020204" pitchFamily="34" charset="0"/>
                  <a:cs typeface="Arial" panose="020B0604020202020204" pitchFamily="34" charset="0"/>
                </a:rPr>
                <a:t>Va-li-a</a:t>
              </a:r>
              <a:endPar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339580" y="3542313"/>
            <a:ext cx="3478375" cy="985521"/>
            <a:chOff x="1287721" y="2573164"/>
            <a:chExt cx="3478375" cy="985521"/>
          </a:xfrm>
          <a:solidFill>
            <a:srgbClr val="FFFF00"/>
          </a:solidFill>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516341" y="2750935"/>
              <a:ext cx="3079401" cy="646331"/>
            </a:xfrm>
            <a:prstGeom prst="rect">
              <a:avLst/>
            </a:prstGeom>
            <a:grpFill/>
          </p:spPr>
          <p:txBody>
            <a:bodyPr wrap="square" rtlCol="0">
              <a:spAutoFit/>
            </a:bodyPr>
            <a:lstStyle/>
            <a:p>
              <a:pPr algn="ctr" defTabSz="1219140"/>
              <a:r>
                <a:rPr lang="en-US"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rạp xiếc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171503B8-AB63-4CEE-8B76-FBD99B6B1577}"/>
              </a:ext>
            </a:extLst>
          </p:cNvPr>
          <p:cNvGrpSpPr/>
          <p:nvPr/>
        </p:nvGrpSpPr>
        <p:grpSpPr>
          <a:xfrm>
            <a:off x="5467269" y="2293498"/>
            <a:ext cx="3478375" cy="890271"/>
            <a:chOff x="1287721" y="2573164"/>
            <a:chExt cx="3478375" cy="890271"/>
          </a:xfrm>
          <a:solidFill>
            <a:srgbClr val="FFFF00"/>
          </a:solidFill>
        </p:grpSpPr>
        <p:sp>
          <p:nvSpPr>
            <p:cNvPr id="40" name="Rounded Rectangle 24">
              <a:extLst>
                <a:ext uri="{FF2B5EF4-FFF2-40B4-BE49-F238E27FC236}">
                  <a16:creationId xmlns:a16="http://schemas.microsoft.com/office/drawing/2014/main" id="{17F3EDC3-FB16-4992-A972-1545633415AD}"/>
                </a:ext>
              </a:extLst>
            </p:cNvPr>
            <p:cNvSpPr/>
            <p:nvPr/>
          </p:nvSpPr>
          <p:spPr>
            <a:xfrm>
              <a:off x="1287721" y="2573164"/>
              <a:ext cx="3478375" cy="890271"/>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64B69A65-C762-4DB5-AC50-3257DD31C223}"/>
                </a:ext>
              </a:extLst>
            </p:cNvPr>
            <p:cNvSpPr txBox="1"/>
            <p:nvPr/>
          </p:nvSpPr>
          <p:spPr>
            <a:xfrm>
              <a:off x="1297663" y="2633784"/>
              <a:ext cx="3436369" cy="646331"/>
            </a:xfrm>
            <a:prstGeom prst="rect">
              <a:avLst/>
            </a:prstGeom>
            <a:noFill/>
          </p:spPr>
          <p:txBody>
            <a:bodyPr wrap="square" rtlCol="0">
              <a:spAutoFit/>
            </a:bodyPr>
            <a:lstStyle/>
            <a:p>
              <a:pPr algn="ctr" defTabSz="1219140"/>
              <a:r>
                <a:rPr lang="en-US"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chuồng ngựa</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id="{0CF066ED-412A-4960-81EA-7DBF3DAA32A6}"/>
              </a:ext>
            </a:extLst>
          </p:cNvPr>
          <p:cNvGrpSpPr/>
          <p:nvPr/>
        </p:nvGrpSpPr>
        <p:grpSpPr>
          <a:xfrm>
            <a:off x="5379660" y="3674232"/>
            <a:ext cx="3478375" cy="872989"/>
            <a:chOff x="1287721" y="2573164"/>
            <a:chExt cx="3478375" cy="1638300"/>
          </a:xfrm>
          <a:solidFill>
            <a:srgbClr val="FFFF00"/>
          </a:solidFill>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425514" y="2651379"/>
              <a:ext cx="3102457" cy="1212941"/>
            </a:xfrm>
            <a:prstGeom prst="rect">
              <a:avLst/>
            </a:prstGeom>
            <a:grpFill/>
          </p:spPr>
          <p:txBody>
            <a:bodyPr wrap="square" rtlCol="0">
              <a:spAutoFit/>
            </a:bodyPr>
            <a:lstStyle/>
            <a:p>
              <a:pPr algn="ctr" defTabSz="1219140"/>
              <a:r>
                <a:rPr lang="en-US"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sạch sẽ</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Picture 1">
            <a:extLst>
              <a:ext uri="{FF2B5EF4-FFF2-40B4-BE49-F238E27FC236}">
                <a16:creationId xmlns:a16="http://schemas.microsoft.com/office/drawing/2014/main" id="{B43AF657-5CC9-A96B-FD6A-E7AF595819D6}"/>
              </a:ext>
            </a:extLst>
          </p:cNvPr>
          <p:cNvPicPr>
            <a:picLocks noChangeAspect="1"/>
          </p:cNvPicPr>
          <p:nvPr/>
        </p:nvPicPr>
        <p:blipFill>
          <a:blip r:embed="rId11"/>
          <a:stretch>
            <a:fillRect/>
          </a:stretch>
        </p:blipFill>
        <p:spPr>
          <a:xfrm>
            <a:off x="2169074" y="464916"/>
            <a:ext cx="7834039" cy="1249788"/>
          </a:xfrm>
          <a:prstGeom prst="rect">
            <a:avLst/>
          </a:prstGeom>
        </p:spPr>
      </p:pic>
    </p:spTree>
    <p:extLst>
      <p:ext uri="{BB962C8B-B14F-4D97-AF65-F5344CB8AC3E}">
        <p14:creationId xmlns:p14="http://schemas.microsoft.com/office/powerpoint/2010/main" val="37600908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fltVal val="0"/>
                                          </p:val>
                                        </p:tav>
                                        <p:tav tm="100000">
                                          <p:val>
                                            <p:strVal val="#ppt_w"/>
                                          </p:val>
                                        </p:tav>
                                      </p:tavLst>
                                    </p:anim>
                                    <p:anim calcmode="lin" valueType="num">
                                      <p:cBhvr>
                                        <p:cTn id="14"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1000" fill="hold"/>
                                        <p:tgtEl>
                                          <p:spTgt spid="54"/>
                                        </p:tgtEl>
                                        <p:attrNameLst>
                                          <p:attrName>ppt_w</p:attrName>
                                        </p:attrNameLst>
                                      </p:cBhvr>
                                      <p:tavLst>
                                        <p:tav tm="0">
                                          <p:val>
                                            <p:fltVal val="0"/>
                                          </p:val>
                                        </p:tav>
                                        <p:tav tm="100000">
                                          <p:val>
                                            <p:strVal val="#ppt_w"/>
                                          </p:val>
                                        </p:tav>
                                      </p:tavLst>
                                    </p:anim>
                                    <p:anim calcmode="lin" valueType="num">
                                      <p:cBhvr>
                                        <p:cTn id="26" dur="1000" fill="hold"/>
                                        <p:tgtEl>
                                          <p:spTgt spid="54"/>
                                        </p:tgtEl>
                                        <p:attrNameLst>
                                          <p:attrName>ppt_h</p:attrName>
                                        </p:attrNameLst>
                                      </p:cBhvr>
                                      <p:tavLst>
                                        <p:tav tm="0">
                                          <p:val>
                                            <p:strVal val="#ppt_h"/>
                                          </p:val>
                                        </p:tav>
                                        <p:tav tm="100000">
                                          <p:val>
                                            <p:strVal val="#ppt_h"/>
                                          </p:val>
                                        </p:tav>
                                      </p:tavLst>
                                    </p:anim>
                                  </p:childTnLst>
                                </p:cTn>
                              </p:par>
                              <p:par>
                                <p:cTn id="27" presetID="16" presetClass="entr" presetSubtype="21"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sp>
        <p:nvSpPr>
          <p:cNvPr id="2" name="Rectangle: Rounded Corners 1">
            <a:extLst>
              <a:ext uri="{FF2B5EF4-FFF2-40B4-BE49-F238E27FC236}">
                <a16:creationId xmlns:a16="http://schemas.microsoft.com/office/drawing/2014/main" id="{556F4305-5253-444F-B2BC-2E7DE5BA681A}"/>
              </a:ext>
            </a:extLst>
          </p:cNvPr>
          <p:cNvSpPr/>
          <p:nvPr/>
        </p:nvSpPr>
        <p:spPr>
          <a:xfrm>
            <a:off x="861321" y="1267502"/>
            <a:ext cx="9778615" cy="4048018"/>
          </a:xfrm>
          <a:custGeom>
            <a:avLst/>
            <a:gdLst>
              <a:gd name="connsiteX0" fmla="*/ 0 w 9778615"/>
              <a:gd name="connsiteY0" fmla="*/ 674683 h 4048018"/>
              <a:gd name="connsiteX1" fmla="*/ 674683 w 9778615"/>
              <a:gd name="connsiteY1" fmla="*/ 0 h 4048018"/>
              <a:gd name="connsiteX2" fmla="*/ 1491672 w 9778615"/>
              <a:gd name="connsiteY2" fmla="*/ 0 h 4048018"/>
              <a:gd name="connsiteX3" fmla="*/ 2055783 w 9778615"/>
              <a:gd name="connsiteY3" fmla="*/ 0 h 4048018"/>
              <a:gd name="connsiteX4" fmla="*/ 2872772 w 9778615"/>
              <a:gd name="connsiteY4" fmla="*/ 0 h 4048018"/>
              <a:gd name="connsiteX5" fmla="*/ 3605468 w 9778615"/>
              <a:gd name="connsiteY5" fmla="*/ 0 h 4048018"/>
              <a:gd name="connsiteX6" fmla="*/ 4085287 w 9778615"/>
              <a:gd name="connsiteY6" fmla="*/ 0 h 4048018"/>
              <a:gd name="connsiteX7" fmla="*/ 4565106 w 9778615"/>
              <a:gd name="connsiteY7" fmla="*/ 0 h 4048018"/>
              <a:gd name="connsiteX8" fmla="*/ 5382094 w 9778615"/>
              <a:gd name="connsiteY8" fmla="*/ 0 h 4048018"/>
              <a:gd name="connsiteX9" fmla="*/ 5861913 w 9778615"/>
              <a:gd name="connsiteY9" fmla="*/ 0 h 4048018"/>
              <a:gd name="connsiteX10" fmla="*/ 6678902 w 9778615"/>
              <a:gd name="connsiteY10" fmla="*/ 0 h 4048018"/>
              <a:gd name="connsiteX11" fmla="*/ 7074428 w 9778615"/>
              <a:gd name="connsiteY11" fmla="*/ 0 h 4048018"/>
              <a:gd name="connsiteX12" fmla="*/ 7638539 w 9778615"/>
              <a:gd name="connsiteY12" fmla="*/ 0 h 4048018"/>
              <a:gd name="connsiteX13" fmla="*/ 8202651 w 9778615"/>
              <a:gd name="connsiteY13" fmla="*/ 0 h 4048018"/>
              <a:gd name="connsiteX14" fmla="*/ 9103932 w 9778615"/>
              <a:gd name="connsiteY14" fmla="*/ 0 h 4048018"/>
              <a:gd name="connsiteX15" fmla="*/ 9778615 w 9778615"/>
              <a:gd name="connsiteY15" fmla="*/ 674683 h 4048018"/>
              <a:gd name="connsiteX16" fmla="*/ 9778615 w 9778615"/>
              <a:gd name="connsiteY16" fmla="*/ 1349346 h 4048018"/>
              <a:gd name="connsiteX17" fmla="*/ 9778615 w 9778615"/>
              <a:gd name="connsiteY17" fmla="*/ 2050996 h 4048018"/>
              <a:gd name="connsiteX18" fmla="*/ 9778615 w 9778615"/>
              <a:gd name="connsiteY18" fmla="*/ 2752645 h 4048018"/>
              <a:gd name="connsiteX19" fmla="*/ 9778615 w 9778615"/>
              <a:gd name="connsiteY19" fmla="*/ 3373335 h 4048018"/>
              <a:gd name="connsiteX20" fmla="*/ 9103932 w 9778615"/>
              <a:gd name="connsiteY20" fmla="*/ 4048018 h 4048018"/>
              <a:gd name="connsiteX21" fmla="*/ 8624113 w 9778615"/>
              <a:gd name="connsiteY21" fmla="*/ 4048018 h 4048018"/>
              <a:gd name="connsiteX22" fmla="*/ 7891417 w 9778615"/>
              <a:gd name="connsiteY22" fmla="*/ 4048018 h 4048018"/>
              <a:gd name="connsiteX23" fmla="*/ 7074428 w 9778615"/>
              <a:gd name="connsiteY23" fmla="*/ 4048018 h 4048018"/>
              <a:gd name="connsiteX24" fmla="*/ 6257439 w 9778615"/>
              <a:gd name="connsiteY24" fmla="*/ 4048018 h 4048018"/>
              <a:gd name="connsiteX25" fmla="*/ 5609036 w 9778615"/>
              <a:gd name="connsiteY25" fmla="*/ 4048018 h 4048018"/>
              <a:gd name="connsiteX26" fmla="*/ 4960632 w 9778615"/>
              <a:gd name="connsiteY26" fmla="*/ 4048018 h 4048018"/>
              <a:gd name="connsiteX27" fmla="*/ 4227936 w 9778615"/>
              <a:gd name="connsiteY27" fmla="*/ 4048018 h 4048018"/>
              <a:gd name="connsiteX28" fmla="*/ 3748117 w 9778615"/>
              <a:gd name="connsiteY28" fmla="*/ 4048018 h 4048018"/>
              <a:gd name="connsiteX29" fmla="*/ 3352591 w 9778615"/>
              <a:gd name="connsiteY29" fmla="*/ 4048018 h 4048018"/>
              <a:gd name="connsiteX30" fmla="*/ 2957064 w 9778615"/>
              <a:gd name="connsiteY30" fmla="*/ 4048018 h 4048018"/>
              <a:gd name="connsiteX31" fmla="*/ 2561538 w 9778615"/>
              <a:gd name="connsiteY31" fmla="*/ 4048018 h 4048018"/>
              <a:gd name="connsiteX32" fmla="*/ 1744549 w 9778615"/>
              <a:gd name="connsiteY32" fmla="*/ 4048018 h 4048018"/>
              <a:gd name="connsiteX33" fmla="*/ 674683 w 9778615"/>
              <a:gd name="connsiteY33" fmla="*/ 4048018 h 4048018"/>
              <a:gd name="connsiteX34" fmla="*/ 0 w 9778615"/>
              <a:gd name="connsiteY34" fmla="*/ 3373335 h 4048018"/>
              <a:gd name="connsiteX35" fmla="*/ 0 w 9778615"/>
              <a:gd name="connsiteY35" fmla="*/ 2644699 h 4048018"/>
              <a:gd name="connsiteX36" fmla="*/ 0 w 9778615"/>
              <a:gd name="connsiteY36" fmla="*/ 1943049 h 4048018"/>
              <a:gd name="connsiteX37" fmla="*/ 0 w 9778615"/>
              <a:gd name="connsiteY37" fmla="*/ 674683 h 404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78615" h="4048018" fill="none" extrusionOk="0">
                <a:moveTo>
                  <a:pt x="0" y="674683"/>
                </a:moveTo>
                <a:cubicBezTo>
                  <a:pt x="4328" y="293587"/>
                  <a:pt x="260742" y="26512"/>
                  <a:pt x="674683" y="0"/>
                </a:cubicBezTo>
                <a:cubicBezTo>
                  <a:pt x="986919" y="-3450"/>
                  <a:pt x="1178265" y="-26429"/>
                  <a:pt x="1491672" y="0"/>
                </a:cubicBezTo>
                <a:cubicBezTo>
                  <a:pt x="1805079" y="26429"/>
                  <a:pt x="1909190" y="891"/>
                  <a:pt x="2055783" y="0"/>
                </a:cubicBezTo>
                <a:cubicBezTo>
                  <a:pt x="2202376" y="-891"/>
                  <a:pt x="2547208" y="-2357"/>
                  <a:pt x="2872772" y="0"/>
                </a:cubicBezTo>
                <a:cubicBezTo>
                  <a:pt x="3198336" y="2357"/>
                  <a:pt x="3339205" y="28863"/>
                  <a:pt x="3605468" y="0"/>
                </a:cubicBezTo>
                <a:cubicBezTo>
                  <a:pt x="3871731" y="-28863"/>
                  <a:pt x="3980610" y="17427"/>
                  <a:pt x="4085287" y="0"/>
                </a:cubicBezTo>
                <a:cubicBezTo>
                  <a:pt x="4189964" y="-17427"/>
                  <a:pt x="4435668" y="-17782"/>
                  <a:pt x="4565106" y="0"/>
                </a:cubicBezTo>
                <a:cubicBezTo>
                  <a:pt x="4694544" y="17782"/>
                  <a:pt x="5190372" y="-551"/>
                  <a:pt x="5382094" y="0"/>
                </a:cubicBezTo>
                <a:cubicBezTo>
                  <a:pt x="5573816" y="551"/>
                  <a:pt x="5735434" y="4548"/>
                  <a:pt x="5861913" y="0"/>
                </a:cubicBezTo>
                <a:cubicBezTo>
                  <a:pt x="5988392" y="-4548"/>
                  <a:pt x="6400972" y="-38302"/>
                  <a:pt x="6678902" y="0"/>
                </a:cubicBezTo>
                <a:cubicBezTo>
                  <a:pt x="6956832" y="38302"/>
                  <a:pt x="6925790" y="-3664"/>
                  <a:pt x="7074428" y="0"/>
                </a:cubicBezTo>
                <a:cubicBezTo>
                  <a:pt x="7223066" y="3664"/>
                  <a:pt x="7482547" y="-2458"/>
                  <a:pt x="7638539" y="0"/>
                </a:cubicBezTo>
                <a:cubicBezTo>
                  <a:pt x="7794531" y="2458"/>
                  <a:pt x="7957065" y="27446"/>
                  <a:pt x="8202651" y="0"/>
                </a:cubicBezTo>
                <a:cubicBezTo>
                  <a:pt x="8448237" y="-27446"/>
                  <a:pt x="8780380" y="35063"/>
                  <a:pt x="9103932" y="0"/>
                </a:cubicBezTo>
                <a:cubicBezTo>
                  <a:pt x="9535396" y="41204"/>
                  <a:pt x="9753443" y="340104"/>
                  <a:pt x="9778615" y="674683"/>
                </a:cubicBezTo>
                <a:cubicBezTo>
                  <a:pt x="9812303" y="900163"/>
                  <a:pt x="9777424" y="1026103"/>
                  <a:pt x="9778615" y="1349346"/>
                </a:cubicBezTo>
                <a:cubicBezTo>
                  <a:pt x="9779806" y="1672589"/>
                  <a:pt x="9764011" y="1864409"/>
                  <a:pt x="9778615" y="2050996"/>
                </a:cubicBezTo>
                <a:cubicBezTo>
                  <a:pt x="9793220" y="2237583"/>
                  <a:pt x="9810371" y="2437722"/>
                  <a:pt x="9778615" y="2752645"/>
                </a:cubicBezTo>
                <a:cubicBezTo>
                  <a:pt x="9746859" y="3067568"/>
                  <a:pt x="9775310" y="3211487"/>
                  <a:pt x="9778615" y="3373335"/>
                </a:cubicBezTo>
                <a:cubicBezTo>
                  <a:pt x="9709007" y="3807286"/>
                  <a:pt x="9440459" y="4043081"/>
                  <a:pt x="9103932" y="4048018"/>
                </a:cubicBezTo>
                <a:cubicBezTo>
                  <a:pt x="8991039" y="4030663"/>
                  <a:pt x="8812976" y="4047807"/>
                  <a:pt x="8624113" y="4048018"/>
                </a:cubicBezTo>
                <a:cubicBezTo>
                  <a:pt x="8435250" y="4048229"/>
                  <a:pt x="8160741" y="4074594"/>
                  <a:pt x="7891417" y="4048018"/>
                </a:cubicBezTo>
                <a:cubicBezTo>
                  <a:pt x="7622093" y="4021442"/>
                  <a:pt x="7420119" y="4081421"/>
                  <a:pt x="7074428" y="4048018"/>
                </a:cubicBezTo>
                <a:cubicBezTo>
                  <a:pt x="6728737" y="4014615"/>
                  <a:pt x="6622470" y="4083904"/>
                  <a:pt x="6257439" y="4048018"/>
                </a:cubicBezTo>
                <a:cubicBezTo>
                  <a:pt x="5892408" y="4012132"/>
                  <a:pt x="5896695" y="4063309"/>
                  <a:pt x="5609036" y="4048018"/>
                </a:cubicBezTo>
                <a:cubicBezTo>
                  <a:pt x="5321377" y="4032727"/>
                  <a:pt x="5239416" y="4036177"/>
                  <a:pt x="4960632" y="4048018"/>
                </a:cubicBezTo>
                <a:cubicBezTo>
                  <a:pt x="4681848" y="4059859"/>
                  <a:pt x="4424604" y="4018658"/>
                  <a:pt x="4227936" y="4048018"/>
                </a:cubicBezTo>
                <a:cubicBezTo>
                  <a:pt x="4031268" y="4077378"/>
                  <a:pt x="3970835" y="4062518"/>
                  <a:pt x="3748117" y="4048018"/>
                </a:cubicBezTo>
                <a:cubicBezTo>
                  <a:pt x="3525399" y="4033518"/>
                  <a:pt x="3521513" y="4056312"/>
                  <a:pt x="3352591" y="4048018"/>
                </a:cubicBezTo>
                <a:cubicBezTo>
                  <a:pt x="3183669" y="4039724"/>
                  <a:pt x="3094648" y="4046305"/>
                  <a:pt x="2957064" y="4048018"/>
                </a:cubicBezTo>
                <a:cubicBezTo>
                  <a:pt x="2819480" y="4049731"/>
                  <a:pt x="2652896" y="4045675"/>
                  <a:pt x="2561538" y="4048018"/>
                </a:cubicBezTo>
                <a:cubicBezTo>
                  <a:pt x="2470180" y="4050361"/>
                  <a:pt x="1981189" y="4072277"/>
                  <a:pt x="1744549" y="4048018"/>
                </a:cubicBezTo>
                <a:cubicBezTo>
                  <a:pt x="1507909" y="4023759"/>
                  <a:pt x="1062794" y="4071806"/>
                  <a:pt x="674683" y="4048018"/>
                </a:cubicBezTo>
                <a:cubicBezTo>
                  <a:pt x="233429" y="3987015"/>
                  <a:pt x="-43328" y="3775915"/>
                  <a:pt x="0" y="3373335"/>
                </a:cubicBezTo>
                <a:cubicBezTo>
                  <a:pt x="-32382" y="3038037"/>
                  <a:pt x="-25475" y="2876622"/>
                  <a:pt x="0" y="2644699"/>
                </a:cubicBezTo>
                <a:cubicBezTo>
                  <a:pt x="25475" y="2412776"/>
                  <a:pt x="-30167" y="2087176"/>
                  <a:pt x="0" y="1943049"/>
                </a:cubicBezTo>
                <a:cubicBezTo>
                  <a:pt x="30167" y="1798922"/>
                  <a:pt x="-6137" y="976769"/>
                  <a:pt x="0" y="674683"/>
                </a:cubicBezTo>
                <a:close/>
              </a:path>
              <a:path w="9778615" h="4048018" stroke="0" extrusionOk="0">
                <a:moveTo>
                  <a:pt x="0" y="674683"/>
                </a:moveTo>
                <a:cubicBezTo>
                  <a:pt x="-8436" y="251982"/>
                  <a:pt x="280016" y="12082"/>
                  <a:pt x="674683" y="0"/>
                </a:cubicBezTo>
                <a:cubicBezTo>
                  <a:pt x="970942" y="-9444"/>
                  <a:pt x="1132291" y="14136"/>
                  <a:pt x="1323087" y="0"/>
                </a:cubicBezTo>
                <a:cubicBezTo>
                  <a:pt x="1513883" y="-14136"/>
                  <a:pt x="1683177" y="2655"/>
                  <a:pt x="1802906" y="0"/>
                </a:cubicBezTo>
                <a:cubicBezTo>
                  <a:pt x="1922635" y="-2655"/>
                  <a:pt x="2095521" y="-17694"/>
                  <a:pt x="2198432" y="0"/>
                </a:cubicBezTo>
                <a:cubicBezTo>
                  <a:pt x="2301343" y="17694"/>
                  <a:pt x="2703885" y="-21837"/>
                  <a:pt x="2931128" y="0"/>
                </a:cubicBezTo>
                <a:cubicBezTo>
                  <a:pt x="3158371" y="21837"/>
                  <a:pt x="3397207" y="-35587"/>
                  <a:pt x="3663824" y="0"/>
                </a:cubicBezTo>
                <a:cubicBezTo>
                  <a:pt x="3930441" y="35587"/>
                  <a:pt x="4102277" y="13685"/>
                  <a:pt x="4312228" y="0"/>
                </a:cubicBezTo>
                <a:cubicBezTo>
                  <a:pt x="4522179" y="-13685"/>
                  <a:pt x="4725127" y="-6249"/>
                  <a:pt x="4876339" y="0"/>
                </a:cubicBezTo>
                <a:cubicBezTo>
                  <a:pt x="5027551" y="6249"/>
                  <a:pt x="5250999" y="-16946"/>
                  <a:pt x="5440451" y="0"/>
                </a:cubicBezTo>
                <a:cubicBezTo>
                  <a:pt x="5629903" y="16946"/>
                  <a:pt x="5666390" y="-16177"/>
                  <a:pt x="5835977" y="0"/>
                </a:cubicBezTo>
                <a:cubicBezTo>
                  <a:pt x="6005564" y="16177"/>
                  <a:pt x="6307159" y="-35294"/>
                  <a:pt x="6568673" y="0"/>
                </a:cubicBezTo>
                <a:cubicBezTo>
                  <a:pt x="6830187" y="35294"/>
                  <a:pt x="6888572" y="24156"/>
                  <a:pt x="7132785" y="0"/>
                </a:cubicBezTo>
                <a:cubicBezTo>
                  <a:pt x="7376998" y="-24156"/>
                  <a:pt x="7734354" y="-33347"/>
                  <a:pt x="7949773" y="0"/>
                </a:cubicBezTo>
                <a:cubicBezTo>
                  <a:pt x="8165192" y="33347"/>
                  <a:pt x="8148587" y="18880"/>
                  <a:pt x="8345300" y="0"/>
                </a:cubicBezTo>
                <a:cubicBezTo>
                  <a:pt x="8542013" y="-18880"/>
                  <a:pt x="8801948" y="8821"/>
                  <a:pt x="9103932" y="0"/>
                </a:cubicBezTo>
                <a:cubicBezTo>
                  <a:pt x="9464870" y="25966"/>
                  <a:pt x="9787153" y="286029"/>
                  <a:pt x="9778615" y="674683"/>
                </a:cubicBezTo>
                <a:cubicBezTo>
                  <a:pt x="9793183" y="918307"/>
                  <a:pt x="9793198" y="1181593"/>
                  <a:pt x="9778615" y="1403319"/>
                </a:cubicBezTo>
                <a:cubicBezTo>
                  <a:pt x="9764032" y="1625045"/>
                  <a:pt x="9795176" y="1810866"/>
                  <a:pt x="9778615" y="2024009"/>
                </a:cubicBezTo>
                <a:cubicBezTo>
                  <a:pt x="9762055" y="2237152"/>
                  <a:pt x="9786871" y="2438389"/>
                  <a:pt x="9778615" y="2671685"/>
                </a:cubicBezTo>
                <a:cubicBezTo>
                  <a:pt x="9770359" y="2904981"/>
                  <a:pt x="9776515" y="3090145"/>
                  <a:pt x="9778615" y="3373335"/>
                </a:cubicBezTo>
                <a:cubicBezTo>
                  <a:pt x="9787733" y="3730609"/>
                  <a:pt x="9482144" y="4122608"/>
                  <a:pt x="9103932" y="4048018"/>
                </a:cubicBezTo>
                <a:cubicBezTo>
                  <a:pt x="8836957" y="4032820"/>
                  <a:pt x="8717032" y="4038802"/>
                  <a:pt x="8455528" y="4048018"/>
                </a:cubicBezTo>
                <a:cubicBezTo>
                  <a:pt x="8194024" y="4057234"/>
                  <a:pt x="8127660" y="4020088"/>
                  <a:pt x="7891417" y="4048018"/>
                </a:cubicBezTo>
                <a:cubicBezTo>
                  <a:pt x="7655174" y="4075948"/>
                  <a:pt x="7274293" y="4057643"/>
                  <a:pt x="7074428" y="4048018"/>
                </a:cubicBezTo>
                <a:cubicBezTo>
                  <a:pt x="6874563" y="4038393"/>
                  <a:pt x="6790756" y="4045380"/>
                  <a:pt x="6678902" y="4048018"/>
                </a:cubicBezTo>
                <a:cubicBezTo>
                  <a:pt x="6567048" y="4050656"/>
                  <a:pt x="6449312" y="4066441"/>
                  <a:pt x="6283376" y="4048018"/>
                </a:cubicBezTo>
                <a:cubicBezTo>
                  <a:pt x="6117440" y="4029595"/>
                  <a:pt x="6022109" y="4047622"/>
                  <a:pt x="5803557" y="4048018"/>
                </a:cubicBezTo>
                <a:cubicBezTo>
                  <a:pt x="5585005" y="4048414"/>
                  <a:pt x="5204629" y="4040578"/>
                  <a:pt x="4986568" y="4048018"/>
                </a:cubicBezTo>
                <a:cubicBezTo>
                  <a:pt x="4768507" y="4055458"/>
                  <a:pt x="4432211" y="4047492"/>
                  <a:pt x="4253872" y="4048018"/>
                </a:cubicBezTo>
                <a:cubicBezTo>
                  <a:pt x="4075533" y="4048544"/>
                  <a:pt x="3836472" y="4048436"/>
                  <a:pt x="3436883" y="4048018"/>
                </a:cubicBezTo>
                <a:cubicBezTo>
                  <a:pt x="3037294" y="4047600"/>
                  <a:pt x="3177401" y="4041606"/>
                  <a:pt x="2957064" y="4048018"/>
                </a:cubicBezTo>
                <a:cubicBezTo>
                  <a:pt x="2736727" y="4054430"/>
                  <a:pt x="2394866" y="4041290"/>
                  <a:pt x="2224368" y="4048018"/>
                </a:cubicBezTo>
                <a:cubicBezTo>
                  <a:pt x="2053870" y="4054746"/>
                  <a:pt x="1816943" y="4038392"/>
                  <a:pt x="1575964" y="4048018"/>
                </a:cubicBezTo>
                <a:cubicBezTo>
                  <a:pt x="1334985" y="4057644"/>
                  <a:pt x="1027571" y="4074124"/>
                  <a:pt x="674683" y="4048018"/>
                </a:cubicBezTo>
                <a:cubicBezTo>
                  <a:pt x="265884" y="4033648"/>
                  <a:pt x="37209" y="3675721"/>
                  <a:pt x="0" y="3373335"/>
                </a:cubicBezTo>
                <a:cubicBezTo>
                  <a:pt x="7834" y="3203908"/>
                  <a:pt x="3234" y="3005452"/>
                  <a:pt x="0" y="2752645"/>
                </a:cubicBezTo>
                <a:cubicBezTo>
                  <a:pt x="-3234" y="2499838"/>
                  <a:pt x="2838" y="2369608"/>
                  <a:pt x="0" y="2050996"/>
                </a:cubicBezTo>
                <a:cubicBezTo>
                  <a:pt x="-2838" y="1732384"/>
                  <a:pt x="26434" y="1635963"/>
                  <a:pt x="0" y="1322359"/>
                </a:cubicBezTo>
                <a:cubicBezTo>
                  <a:pt x="-26434" y="1008755"/>
                  <a:pt x="20289" y="972205"/>
                  <a:pt x="0" y="674683"/>
                </a:cubicBezTo>
                <a:close/>
              </a:path>
            </a:pathLst>
          </a:custGeom>
          <a:ln w="57150">
            <a:solidFill>
              <a:schemeClr val="accent6">
                <a:lumMod val="75000"/>
              </a:schemeClr>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264696" y="94230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819828" y="1827852"/>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1</a:t>
              </a:r>
            </a:p>
          </p:txBody>
        </p:sp>
      </p:grpSp>
      <p:pic>
        <p:nvPicPr>
          <p:cNvPr id="4" name="Picture 3">
            <a:extLst>
              <a:ext uri="{FF2B5EF4-FFF2-40B4-BE49-F238E27FC236}">
                <a16:creationId xmlns:a16="http://schemas.microsoft.com/office/drawing/2014/main" id="{D97B3FF2-3638-F871-D5CC-859B2B0D0CC2}"/>
              </a:ext>
            </a:extLst>
          </p:cNvPr>
          <p:cNvPicPr>
            <a:picLocks noChangeAspect="1"/>
          </p:cNvPicPr>
          <p:nvPr/>
        </p:nvPicPr>
        <p:blipFill>
          <a:blip r:embed="rId6"/>
          <a:stretch>
            <a:fillRect/>
          </a:stretch>
        </p:blipFill>
        <p:spPr>
          <a:xfrm>
            <a:off x="9887925" y="3686858"/>
            <a:ext cx="2185352" cy="3083897"/>
          </a:xfrm>
          <a:prstGeom prst="rect">
            <a:avLst/>
          </a:prstGeom>
          <a:ln>
            <a:noFill/>
          </a:ln>
          <a:effectLst>
            <a:softEdge rad="112500"/>
          </a:effectLst>
        </p:spPr>
      </p:pic>
      <p:sp>
        <p:nvSpPr>
          <p:cNvPr id="3" name="TextBox 2">
            <a:extLst>
              <a:ext uri="{FF2B5EF4-FFF2-40B4-BE49-F238E27FC236}">
                <a16:creationId xmlns:a16="http://schemas.microsoft.com/office/drawing/2014/main" id="{5ADCE792-5743-4519-B1C2-4652CF1FDF41}"/>
              </a:ext>
            </a:extLst>
          </p:cNvPr>
          <p:cNvSpPr txBox="1"/>
          <p:nvPr/>
        </p:nvSpPr>
        <p:spPr>
          <a:xfrm>
            <a:off x="1094748" y="1833495"/>
            <a:ext cx="9220515" cy="2955746"/>
          </a:xfrm>
          <a:prstGeom prst="rect">
            <a:avLst/>
          </a:prstGeom>
          <a:noFill/>
        </p:spPr>
        <p:txBody>
          <a:bodyPr wrap="square" rtlCol="0">
            <a:spAutoFit/>
          </a:bodyPr>
          <a:lstStyle/>
          <a:p>
            <a:pPr algn="just" defTabSz="914377">
              <a:lnSpc>
                <a:spcPct val="150000"/>
              </a:lnSpc>
              <a:defRPr/>
            </a:pPr>
            <a:r>
              <a:rPr kumimoji="0" lang="en-US" sz="32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200">
                <a:solidFill>
                  <a:srgbClr val="002060"/>
                </a:solidFill>
                <a:latin typeface="Arial" panose="020B0604020202020204" pitchFamily="34" charset="0"/>
                <a:cs typeface="Arial" panose="020B0604020202020204" pitchFamily="34" charset="0"/>
              </a:rPr>
              <a:t>Hè năm ấy, Va-li-a theo bố mẹ đi xem xiếc. Em thích nhất tiết mục “Cô gái phi ngựa đánh đàn”. Va-li-a nghĩ: “Cô ấy thật xinh đẹp và dũng cảm!”. Và em mơ ước trở thành diễn viên phi ngựa.</a:t>
            </a:r>
            <a:endParaRPr lang="en-US" sz="32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35576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sp>
        <p:nvSpPr>
          <p:cNvPr id="2" name="Rectangle: Rounded Corners 1">
            <a:extLst>
              <a:ext uri="{FF2B5EF4-FFF2-40B4-BE49-F238E27FC236}">
                <a16:creationId xmlns:a16="http://schemas.microsoft.com/office/drawing/2014/main" id="{556F4305-5253-444F-B2BC-2E7DE5BA681A}"/>
              </a:ext>
            </a:extLst>
          </p:cNvPr>
          <p:cNvSpPr/>
          <p:nvPr/>
        </p:nvSpPr>
        <p:spPr>
          <a:xfrm>
            <a:off x="739739" y="914401"/>
            <a:ext cx="10674850" cy="4516170"/>
          </a:xfrm>
          <a:custGeom>
            <a:avLst/>
            <a:gdLst>
              <a:gd name="connsiteX0" fmla="*/ 0 w 10674850"/>
              <a:gd name="connsiteY0" fmla="*/ 752710 h 4516170"/>
              <a:gd name="connsiteX1" fmla="*/ 752710 w 10674850"/>
              <a:gd name="connsiteY1" fmla="*/ 0 h 4516170"/>
              <a:gd name="connsiteX2" fmla="*/ 1132586 w 10674850"/>
              <a:gd name="connsiteY2" fmla="*/ 0 h 4516170"/>
              <a:gd name="connsiteX3" fmla="*/ 1970934 w 10674850"/>
              <a:gd name="connsiteY3" fmla="*/ 0 h 4516170"/>
              <a:gd name="connsiteX4" fmla="*/ 2442505 w 10674850"/>
              <a:gd name="connsiteY4" fmla="*/ 0 h 4516170"/>
              <a:gd name="connsiteX5" fmla="*/ 3280853 w 10674850"/>
              <a:gd name="connsiteY5" fmla="*/ 0 h 4516170"/>
              <a:gd name="connsiteX6" fmla="*/ 3660729 w 10674850"/>
              <a:gd name="connsiteY6" fmla="*/ 0 h 4516170"/>
              <a:gd name="connsiteX7" fmla="*/ 4223994 w 10674850"/>
              <a:gd name="connsiteY7" fmla="*/ 0 h 4516170"/>
              <a:gd name="connsiteX8" fmla="*/ 4787259 w 10674850"/>
              <a:gd name="connsiteY8" fmla="*/ 0 h 4516170"/>
              <a:gd name="connsiteX9" fmla="*/ 5625607 w 10674850"/>
              <a:gd name="connsiteY9" fmla="*/ 0 h 4516170"/>
              <a:gd name="connsiteX10" fmla="*/ 6280566 w 10674850"/>
              <a:gd name="connsiteY10" fmla="*/ 0 h 4516170"/>
              <a:gd name="connsiteX11" fmla="*/ 7118914 w 10674850"/>
              <a:gd name="connsiteY11" fmla="*/ 0 h 4516170"/>
              <a:gd name="connsiteX12" fmla="*/ 7957262 w 10674850"/>
              <a:gd name="connsiteY12" fmla="*/ 0 h 4516170"/>
              <a:gd name="connsiteX13" fmla="*/ 8703916 w 10674850"/>
              <a:gd name="connsiteY13" fmla="*/ 0 h 4516170"/>
              <a:gd name="connsiteX14" fmla="*/ 9922140 w 10674850"/>
              <a:gd name="connsiteY14" fmla="*/ 0 h 4516170"/>
              <a:gd name="connsiteX15" fmla="*/ 10674850 w 10674850"/>
              <a:gd name="connsiteY15" fmla="*/ 752710 h 4516170"/>
              <a:gd name="connsiteX16" fmla="*/ 10674850 w 10674850"/>
              <a:gd name="connsiteY16" fmla="*/ 1354860 h 4516170"/>
              <a:gd name="connsiteX17" fmla="*/ 10674850 w 10674850"/>
              <a:gd name="connsiteY17" fmla="*/ 1957010 h 4516170"/>
              <a:gd name="connsiteX18" fmla="*/ 10674850 w 10674850"/>
              <a:gd name="connsiteY18" fmla="*/ 2589268 h 4516170"/>
              <a:gd name="connsiteX19" fmla="*/ 10674850 w 10674850"/>
              <a:gd name="connsiteY19" fmla="*/ 3763460 h 4516170"/>
              <a:gd name="connsiteX20" fmla="*/ 9922140 w 10674850"/>
              <a:gd name="connsiteY20" fmla="*/ 4516170 h 4516170"/>
              <a:gd name="connsiteX21" fmla="*/ 9450569 w 10674850"/>
              <a:gd name="connsiteY21" fmla="*/ 4516170 h 4516170"/>
              <a:gd name="connsiteX22" fmla="*/ 8703916 w 10674850"/>
              <a:gd name="connsiteY22" fmla="*/ 4516170 h 4516170"/>
              <a:gd name="connsiteX23" fmla="*/ 8232345 w 10674850"/>
              <a:gd name="connsiteY23" fmla="*/ 4516170 h 4516170"/>
              <a:gd name="connsiteX24" fmla="*/ 7852469 w 10674850"/>
              <a:gd name="connsiteY24" fmla="*/ 4516170 h 4516170"/>
              <a:gd name="connsiteX25" fmla="*/ 7472592 w 10674850"/>
              <a:gd name="connsiteY25" fmla="*/ 4516170 h 4516170"/>
              <a:gd name="connsiteX26" fmla="*/ 7092716 w 10674850"/>
              <a:gd name="connsiteY26" fmla="*/ 4516170 h 4516170"/>
              <a:gd name="connsiteX27" fmla="*/ 6254368 w 10674850"/>
              <a:gd name="connsiteY27" fmla="*/ 4516170 h 4516170"/>
              <a:gd name="connsiteX28" fmla="*/ 5691103 w 10674850"/>
              <a:gd name="connsiteY28" fmla="*/ 4516170 h 4516170"/>
              <a:gd name="connsiteX29" fmla="*/ 5127838 w 10674850"/>
              <a:gd name="connsiteY29" fmla="*/ 4516170 h 4516170"/>
              <a:gd name="connsiteX30" fmla="*/ 4472879 w 10674850"/>
              <a:gd name="connsiteY30" fmla="*/ 4516170 h 4516170"/>
              <a:gd name="connsiteX31" fmla="*/ 4093002 w 10674850"/>
              <a:gd name="connsiteY31" fmla="*/ 4516170 h 4516170"/>
              <a:gd name="connsiteX32" fmla="*/ 3346349 w 10674850"/>
              <a:gd name="connsiteY32" fmla="*/ 4516170 h 4516170"/>
              <a:gd name="connsiteX33" fmla="*/ 2508001 w 10674850"/>
              <a:gd name="connsiteY33" fmla="*/ 4516170 h 4516170"/>
              <a:gd name="connsiteX34" fmla="*/ 1853042 w 10674850"/>
              <a:gd name="connsiteY34" fmla="*/ 4516170 h 4516170"/>
              <a:gd name="connsiteX35" fmla="*/ 752710 w 10674850"/>
              <a:gd name="connsiteY35" fmla="*/ 4516170 h 4516170"/>
              <a:gd name="connsiteX36" fmla="*/ 0 w 10674850"/>
              <a:gd name="connsiteY36" fmla="*/ 3763460 h 4516170"/>
              <a:gd name="connsiteX37" fmla="*/ 0 w 10674850"/>
              <a:gd name="connsiteY37" fmla="*/ 3251633 h 4516170"/>
              <a:gd name="connsiteX38" fmla="*/ 0 w 10674850"/>
              <a:gd name="connsiteY38" fmla="*/ 2649483 h 4516170"/>
              <a:gd name="connsiteX39" fmla="*/ 0 w 10674850"/>
              <a:gd name="connsiteY39" fmla="*/ 2017225 h 4516170"/>
              <a:gd name="connsiteX40" fmla="*/ 0 w 10674850"/>
              <a:gd name="connsiteY40" fmla="*/ 1505397 h 4516170"/>
              <a:gd name="connsiteX41" fmla="*/ 0 w 10674850"/>
              <a:gd name="connsiteY41" fmla="*/ 752710 h 451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74850" h="4516170" fill="none" extrusionOk="0">
                <a:moveTo>
                  <a:pt x="0" y="752710"/>
                </a:moveTo>
                <a:cubicBezTo>
                  <a:pt x="-32118" y="349995"/>
                  <a:pt x="426316" y="-42898"/>
                  <a:pt x="752710" y="0"/>
                </a:cubicBezTo>
                <a:cubicBezTo>
                  <a:pt x="902606" y="17196"/>
                  <a:pt x="991486" y="16318"/>
                  <a:pt x="1132586" y="0"/>
                </a:cubicBezTo>
                <a:cubicBezTo>
                  <a:pt x="1273686" y="-16318"/>
                  <a:pt x="1672206" y="-10362"/>
                  <a:pt x="1970934" y="0"/>
                </a:cubicBezTo>
                <a:cubicBezTo>
                  <a:pt x="2269662" y="10362"/>
                  <a:pt x="2223238" y="21722"/>
                  <a:pt x="2442505" y="0"/>
                </a:cubicBezTo>
                <a:cubicBezTo>
                  <a:pt x="2661772" y="-21722"/>
                  <a:pt x="2910353" y="9627"/>
                  <a:pt x="3280853" y="0"/>
                </a:cubicBezTo>
                <a:cubicBezTo>
                  <a:pt x="3651353" y="-9627"/>
                  <a:pt x="3556520" y="3255"/>
                  <a:pt x="3660729" y="0"/>
                </a:cubicBezTo>
                <a:cubicBezTo>
                  <a:pt x="3764938" y="-3255"/>
                  <a:pt x="4028459" y="-11789"/>
                  <a:pt x="4223994" y="0"/>
                </a:cubicBezTo>
                <a:cubicBezTo>
                  <a:pt x="4419529" y="11789"/>
                  <a:pt x="4605990" y="27967"/>
                  <a:pt x="4787259" y="0"/>
                </a:cubicBezTo>
                <a:cubicBezTo>
                  <a:pt x="4968529" y="-27967"/>
                  <a:pt x="5363567" y="-26554"/>
                  <a:pt x="5625607" y="0"/>
                </a:cubicBezTo>
                <a:cubicBezTo>
                  <a:pt x="5887647" y="26554"/>
                  <a:pt x="6089608" y="-13192"/>
                  <a:pt x="6280566" y="0"/>
                </a:cubicBezTo>
                <a:cubicBezTo>
                  <a:pt x="6471524" y="13192"/>
                  <a:pt x="6825105" y="13471"/>
                  <a:pt x="7118914" y="0"/>
                </a:cubicBezTo>
                <a:cubicBezTo>
                  <a:pt x="7412723" y="-13471"/>
                  <a:pt x="7775867" y="10027"/>
                  <a:pt x="7957262" y="0"/>
                </a:cubicBezTo>
                <a:cubicBezTo>
                  <a:pt x="8138657" y="-10027"/>
                  <a:pt x="8530424" y="1873"/>
                  <a:pt x="8703916" y="0"/>
                </a:cubicBezTo>
                <a:cubicBezTo>
                  <a:pt x="8877408" y="-1873"/>
                  <a:pt x="9392827" y="53759"/>
                  <a:pt x="9922140" y="0"/>
                </a:cubicBezTo>
                <a:cubicBezTo>
                  <a:pt x="10364845" y="-3716"/>
                  <a:pt x="10681550" y="371547"/>
                  <a:pt x="10674850" y="752710"/>
                </a:cubicBezTo>
                <a:cubicBezTo>
                  <a:pt x="10687554" y="975130"/>
                  <a:pt x="10650688" y="1073432"/>
                  <a:pt x="10674850" y="1354860"/>
                </a:cubicBezTo>
                <a:cubicBezTo>
                  <a:pt x="10699013" y="1636288"/>
                  <a:pt x="10645481" y="1733038"/>
                  <a:pt x="10674850" y="1957010"/>
                </a:cubicBezTo>
                <a:cubicBezTo>
                  <a:pt x="10704220" y="2180982"/>
                  <a:pt x="10652418" y="2455827"/>
                  <a:pt x="10674850" y="2589268"/>
                </a:cubicBezTo>
                <a:cubicBezTo>
                  <a:pt x="10697282" y="2722709"/>
                  <a:pt x="10684206" y="3392602"/>
                  <a:pt x="10674850" y="3763460"/>
                </a:cubicBezTo>
                <a:cubicBezTo>
                  <a:pt x="10705614" y="4207301"/>
                  <a:pt x="10384917" y="4536004"/>
                  <a:pt x="9922140" y="4516170"/>
                </a:cubicBezTo>
                <a:cubicBezTo>
                  <a:pt x="9747252" y="4515284"/>
                  <a:pt x="9558496" y="4538162"/>
                  <a:pt x="9450569" y="4516170"/>
                </a:cubicBezTo>
                <a:cubicBezTo>
                  <a:pt x="9342642" y="4494178"/>
                  <a:pt x="8998781" y="4514964"/>
                  <a:pt x="8703916" y="4516170"/>
                </a:cubicBezTo>
                <a:cubicBezTo>
                  <a:pt x="8409051" y="4517376"/>
                  <a:pt x="8423268" y="4526744"/>
                  <a:pt x="8232345" y="4516170"/>
                </a:cubicBezTo>
                <a:cubicBezTo>
                  <a:pt x="8041422" y="4505596"/>
                  <a:pt x="7947257" y="4513822"/>
                  <a:pt x="7852469" y="4516170"/>
                </a:cubicBezTo>
                <a:cubicBezTo>
                  <a:pt x="7757681" y="4518518"/>
                  <a:pt x="7560896" y="4531734"/>
                  <a:pt x="7472592" y="4516170"/>
                </a:cubicBezTo>
                <a:cubicBezTo>
                  <a:pt x="7384288" y="4500606"/>
                  <a:pt x="7185615" y="4535041"/>
                  <a:pt x="7092716" y="4516170"/>
                </a:cubicBezTo>
                <a:cubicBezTo>
                  <a:pt x="6999817" y="4497299"/>
                  <a:pt x="6583332" y="4536688"/>
                  <a:pt x="6254368" y="4516170"/>
                </a:cubicBezTo>
                <a:cubicBezTo>
                  <a:pt x="5925404" y="4495652"/>
                  <a:pt x="5967408" y="4511067"/>
                  <a:pt x="5691103" y="4516170"/>
                </a:cubicBezTo>
                <a:cubicBezTo>
                  <a:pt x="5414798" y="4521273"/>
                  <a:pt x="5385721" y="4538841"/>
                  <a:pt x="5127838" y="4516170"/>
                </a:cubicBezTo>
                <a:cubicBezTo>
                  <a:pt x="4869955" y="4493499"/>
                  <a:pt x="4798687" y="4493209"/>
                  <a:pt x="4472879" y="4516170"/>
                </a:cubicBezTo>
                <a:cubicBezTo>
                  <a:pt x="4147071" y="4539131"/>
                  <a:pt x="4280814" y="4525168"/>
                  <a:pt x="4093002" y="4516170"/>
                </a:cubicBezTo>
                <a:cubicBezTo>
                  <a:pt x="3905190" y="4507172"/>
                  <a:pt x="3674073" y="4528932"/>
                  <a:pt x="3346349" y="4516170"/>
                </a:cubicBezTo>
                <a:cubicBezTo>
                  <a:pt x="3018625" y="4503408"/>
                  <a:pt x="2799062" y="4548518"/>
                  <a:pt x="2508001" y="4516170"/>
                </a:cubicBezTo>
                <a:cubicBezTo>
                  <a:pt x="2216940" y="4483822"/>
                  <a:pt x="2092852" y="4542974"/>
                  <a:pt x="1853042" y="4516170"/>
                </a:cubicBezTo>
                <a:cubicBezTo>
                  <a:pt x="1613232" y="4489366"/>
                  <a:pt x="1202249" y="4544500"/>
                  <a:pt x="752710" y="4516170"/>
                </a:cubicBezTo>
                <a:cubicBezTo>
                  <a:pt x="391206" y="4595222"/>
                  <a:pt x="41722" y="4169389"/>
                  <a:pt x="0" y="3763460"/>
                </a:cubicBezTo>
                <a:cubicBezTo>
                  <a:pt x="-9697" y="3539788"/>
                  <a:pt x="-13552" y="3390399"/>
                  <a:pt x="0" y="3251633"/>
                </a:cubicBezTo>
                <a:cubicBezTo>
                  <a:pt x="13552" y="3112867"/>
                  <a:pt x="17610" y="2899665"/>
                  <a:pt x="0" y="2649483"/>
                </a:cubicBezTo>
                <a:cubicBezTo>
                  <a:pt x="-17610" y="2399301"/>
                  <a:pt x="15705" y="2146006"/>
                  <a:pt x="0" y="2017225"/>
                </a:cubicBezTo>
                <a:cubicBezTo>
                  <a:pt x="-15705" y="1888444"/>
                  <a:pt x="7795" y="1685546"/>
                  <a:pt x="0" y="1505397"/>
                </a:cubicBezTo>
                <a:cubicBezTo>
                  <a:pt x="-7795" y="1325248"/>
                  <a:pt x="34723" y="1108438"/>
                  <a:pt x="0" y="752710"/>
                </a:cubicBezTo>
                <a:close/>
              </a:path>
              <a:path w="10674850" h="4516170" stroke="0" extrusionOk="0">
                <a:moveTo>
                  <a:pt x="0" y="752710"/>
                </a:moveTo>
                <a:cubicBezTo>
                  <a:pt x="-8317" y="287622"/>
                  <a:pt x="246940" y="49346"/>
                  <a:pt x="752710" y="0"/>
                </a:cubicBezTo>
                <a:cubicBezTo>
                  <a:pt x="1072289" y="12405"/>
                  <a:pt x="1164234" y="-19397"/>
                  <a:pt x="1407669" y="0"/>
                </a:cubicBezTo>
                <a:cubicBezTo>
                  <a:pt x="1651104" y="19397"/>
                  <a:pt x="1649618" y="-13112"/>
                  <a:pt x="1879240" y="0"/>
                </a:cubicBezTo>
                <a:cubicBezTo>
                  <a:pt x="2108862" y="13112"/>
                  <a:pt x="2117584" y="-6086"/>
                  <a:pt x="2259116" y="0"/>
                </a:cubicBezTo>
                <a:cubicBezTo>
                  <a:pt x="2400648" y="6086"/>
                  <a:pt x="2686365" y="5604"/>
                  <a:pt x="3005770" y="0"/>
                </a:cubicBezTo>
                <a:cubicBezTo>
                  <a:pt x="3325175" y="-5604"/>
                  <a:pt x="3475270" y="-5176"/>
                  <a:pt x="3752424" y="0"/>
                </a:cubicBezTo>
                <a:cubicBezTo>
                  <a:pt x="4029578" y="5176"/>
                  <a:pt x="4084669" y="-7793"/>
                  <a:pt x="4407383" y="0"/>
                </a:cubicBezTo>
                <a:cubicBezTo>
                  <a:pt x="4730097" y="7793"/>
                  <a:pt x="4802491" y="8836"/>
                  <a:pt x="4970648" y="0"/>
                </a:cubicBezTo>
                <a:cubicBezTo>
                  <a:pt x="5138806" y="-8836"/>
                  <a:pt x="5371179" y="-1162"/>
                  <a:pt x="5533913" y="0"/>
                </a:cubicBezTo>
                <a:cubicBezTo>
                  <a:pt x="5696648" y="1162"/>
                  <a:pt x="5770950" y="11248"/>
                  <a:pt x="5913789" y="0"/>
                </a:cubicBezTo>
                <a:cubicBezTo>
                  <a:pt x="6056628" y="-11248"/>
                  <a:pt x="6296958" y="37139"/>
                  <a:pt x="6660443" y="0"/>
                </a:cubicBezTo>
                <a:cubicBezTo>
                  <a:pt x="7023928" y="-37139"/>
                  <a:pt x="7005991" y="-22682"/>
                  <a:pt x="7223708" y="0"/>
                </a:cubicBezTo>
                <a:cubicBezTo>
                  <a:pt x="7441425" y="22682"/>
                  <a:pt x="7786091" y="-20539"/>
                  <a:pt x="8062056" y="0"/>
                </a:cubicBezTo>
                <a:cubicBezTo>
                  <a:pt x="8338021" y="20539"/>
                  <a:pt x="8363722" y="9894"/>
                  <a:pt x="8441932" y="0"/>
                </a:cubicBezTo>
                <a:cubicBezTo>
                  <a:pt x="8520142" y="-9894"/>
                  <a:pt x="9093740" y="-13625"/>
                  <a:pt x="9280280" y="0"/>
                </a:cubicBezTo>
                <a:cubicBezTo>
                  <a:pt x="9466820" y="13625"/>
                  <a:pt x="9642357" y="-157"/>
                  <a:pt x="9922140" y="0"/>
                </a:cubicBezTo>
                <a:cubicBezTo>
                  <a:pt x="10314828" y="-45574"/>
                  <a:pt x="10668499" y="371184"/>
                  <a:pt x="10674850" y="752710"/>
                </a:cubicBezTo>
                <a:cubicBezTo>
                  <a:pt x="10648776" y="930582"/>
                  <a:pt x="10699451" y="1250179"/>
                  <a:pt x="10674850" y="1384968"/>
                </a:cubicBezTo>
                <a:cubicBezTo>
                  <a:pt x="10650249" y="1519757"/>
                  <a:pt x="10657035" y="1809425"/>
                  <a:pt x="10674850" y="1957010"/>
                </a:cubicBezTo>
                <a:cubicBezTo>
                  <a:pt x="10692665" y="2104595"/>
                  <a:pt x="10653611" y="2335760"/>
                  <a:pt x="10674850" y="2468838"/>
                </a:cubicBezTo>
                <a:cubicBezTo>
                  <a:pt x="10696089" y="2601916"/>
                  <a:pt x="10687251" y="2789551"/>
                  <a:pt x="10674850" y="3070988"/>
                </a:cubicBezTo>
                <a:cubicBezTo>
                  <a:pt x="10662450" y="3352425"/>
                  <a:pt x="10671649" y="3430603"/>
                  <a:pt x="10674850" y="3763460"/>
                </a:cubicBezTo>
                <a:cubicBezTo>
                  <a:pt x="10737068" y="4216659"/>
                  <a:pt x="10292787" y="4498775"/>
                  <a:pt x="9922140" y="4516170"/>
                </a:cubicBezTo>
                <a:cubicBezTo>
                  <a:pt x="9681222" y="4535493"/>
                  <a:pt x="9538240" y="4535688"/>
                  <a:pt x="9358875" y="4516170"/>
                </a:cubicBezTo>
                <a:cubicBezTo>
                  <a:pt x="9179510" y="4496652"/>
                  <a:pt x="9108563" y="4516913"/>
                  <a:pt x="8978999" y="4516170"/>
                </a:cubicBezTo>
                <a:cubicBezTo>
                  <a:pt x="8849435" y="4515427"/>
                  <a:pt x="8776239" y="4521504"/>
                  <a:pt x="8599122" y="4516170"/>
                </a:cubicBezTo>
                <a:cubicBezTo>
                  <a:pt x="8422005" y="4510836"/>
                  <a:pt x="8278960" y="4512425"/>
                  <a:pt x="8127552" y="4516170"/>
                </a:cubicBezTo>
                <a:cubicBezTo>
                  <a:pt x="7976144" y="4519916"/>
                  <a:pt x="7578747" y="4556085"/>
                  <a:pt x="7289204" y="4516170"/>
                </a:cubicBezTo>
                <a:cubicBezTo>
                  <a:pt x="6999661" y="4476255"/>
                  <a:pt x="6713590" y="4531236"/>
                  <a:pt x="6542550" y="4516170"/>
                </a:cubicBezTo>
                <a:cubicBezTo>
                  <a:pt x="6371510" y="4501104"/>
                  <a:pt x="5955198" y="4520974"/>
                  <a:pt x="5704202" y="4516170"/>
                </a:cubicBezTo>
                <a:cubicBezTo>
                  <a:pt x="5453206" y="4511366"/>
                  <a:pt x="5370236" y="4504458"/>
                  <a:pt x="5232632" y="4516170"/>
                </a:cubicBezTo>
                <a:cubicBezTo>
                  <a:pt x="5095028" y="4527883"/>
                  <a:pt x="4718008" y="4552777"/>
                  <a:pt x="4485978" y="4516170"/>
                </a:cubicBezTo>
                <a:cubicBezTo>
                  <a:pt x="4253948" y="4479563"/>
                  <a:pt x="3991660" y="4505879"/>
                  <a:pt x="3831019" y="4516170"/>
                </a:cubicBezTo>
                <a:cubicBezTo>
                  <a:pt x="3670378" y="4526461"/>
                  <a:pt x="3402646" y="4518518"/>
                  <a:pt x="3267754" y="4516170"/>
                </a:cubicBezTo>
                <a:cubicBezTo>
                  <a:pt x="3132863" y="4513822"/>
                  <a:pt x="2832549" y="4518770"/>
                  <a:pt x="2704489" y="4516170"/>
                </a:cubicBezTo>
                <a:cubicBezTo>
                  <a:pt x="2576429" y="4513570"/>
                  <a:pt x="2362066" y="4526548"/>
                  <a:pt x="2232918" y="4516170"/>
                </a:cubicBezTo>
                <a:cubicBezTo>
                  <a:pt x="2103770" y="4505792"/>
                  <a:pt x="1846236" y="4523815"/>
                  <a:pt x="1486264" y="4516170"/>
                </a:cubicBezTo>
                <a:cubicBezTo>
                  <a:pt x="1126292" y="4508525"/>
                  <a:pt x="939710" y="4551271"/>
                  <a:pt x="752710" y="4516170"/>
                </a:cubicBezTo>
                <a:cubicBezTo>
                  <a:pt x="291736" y="4469106"/>
                  <a:pt x="-34069" y="4133254"/>
                  <a:pt x="0" y="3763460"/>
                </a:cubicBezTo>
                <a:cubicBezTo>
                  <a:pt x="-14176" y="3572607"/>
                  <a:pt x="11233" y="3498755"/>
                  <a:pt x="0" y="3251633"/>
                </a:cubicBezTo>
                <a:cubicBezTo>
                  <a:pt x="-11233" y="3004511"/>
                  <a:pt x="-13477" y="2894627"/>
                  <a:pt x="0" y="2709697"/>
                </a:cubicBezTo>
                <a:cubicBezTo>
                  <a:pt x="13477" y="2524767"/>
                  <a:pt x="19154" y="2222023"/>
                  <a:pt x="0" y="2047333"/>
                </a:cubicBezTo>
                <a:cubicBezTo>
                  <a:pt x="-19154" y="1872643"/>
                  <a:pt x="11301" y="1678727"/>
                  <a:pt x="0" y="1475290"/>
                </a:cubicBezTo>
                <a:cubicBezTo>
                  <a:pt x="-11301" y="1271853"/>
                  <a:pt x="27880" y="1091040"/>
                  <a:pt x="0" y="752710"/>
                </a:cubicBezTo>
                <a:close/>
              </a:path>
            </a:pathLst>
          </a:custGeom>
          <a:ln w="57150">
            <a:solidFill>
              <a:schemeClr val="accent6">
                <a:lumMod val="75000"/>
              </a:schemeClr>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828809" y="1427429"/>
            <a:ext cx="10496709" cy="3785652"/>
          </a:xfrm>
          <a:prstGeom prst="rect">
            <a:avLst/>
          </a:prstGeom>
          <a:noFill/>
        </p:spPr>
        <p:txBody>
          <a:bodyPr wrap="square" rtlCol="0">
            <a:spAutoFit/>
          </a:bodyPr>
          <a:lstStyle/>
          <a:p>
            <a:pPr defTabSz="914377">
              <a:defRPr/>
            </a:pPr>
            <a:r>
              <a:rPr kumimoji="0" lang="en-US" sz="30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300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D</a:t>
            </a:r>
            <a:r>
              <a:rPr lang="vi-VN" sz="3000">
                <a:solidFill>
                  <a:srgbClr val="002060"/>
                </a:solidFill>
                <a:latin typeface="Arial" panose="020B0604020202020204" pitchFamily="34" charset="0"/>
                <a:cs typeface="Arial" panose="020B0604020202020204" pitchFamily="34" charset="0"/>
              </a:rPr>
              <a:t>ịp may đã đến. Rạp xiếc cần tuyển diễn viên, Va-li-a xin bố mẹ ghi tên học. Em gặp ông giám đốc và nói:</a:t>
            </a:r>
          </a:p>
          <a:p>
            <a:pPr defTabSz="914377">
              <a:defRPr/>
            </a:pPr>
            <a:r>
              <a:rPr lang="en-US" sz="3000">
                <a:solidFill>
                  <a:srgbClr val="002060"/>
                </a:solidFill>
                <a:latin typeface="Arial" panose="020B0604020202020204" pitchFamily="34" charset="0"/>
                <a:cs typeface="Arial" panose="020B0604020202020204" pitchFamily="34" charset="0"/>
              </a:rPr>
              <a:t>   </a:t>
            </a:r>
            <a:r>
              <a:rPr lang="vi-VN" sz="3000">
                <a:solidFill>
                  <a:srgbClr val="002060"/>
                </a:solidFill>
                <a:latin typeface="Arial" panose="020B0604020202020204" pitchFamily="34" charset="0"/>
                <a:cs typeface="Arial" panose="020B0604020202020204" pitchFamily="34" charset="0"/>
              </a:rPr>
              <a:t>- Xin bác nhận cháu vào học tiết mục “Phi ngựa đánh đàn”.</a:t>
            </a:r>
          </a:p>
          <a:p>
            <a:pPr defTabSz="914377">
              <a:defRPr/>
            </a:pPr>
            <a:r>
              <a:rPr lang="en-US" sz="3000">
                <a:solidFill>
                  <a:srgbClr val="002060"/>
                </a:solidFill>
                <a:latin typeface="Arial" panose="020B0604020202020204" pitchFamily="34" charset="0"/>
                <a:cs typeface="Arial" panose="020B0604020202020204" pitchFamily="34" charset="0"/>
              </a:rPr>
              <a:t>   </a:t>
            </a:r>
            <a:r>
              <a:rPr lang="vi-VN" sz="3000">
                <a:solidFill>
                  <a:srgbClr val="002060"/>
                </a:solidFill>
                <a:latin typeface="Arial" panose="020B0604020202020204" pitchFamily="34" charset="0"/>
                <a:cs typeface="Arial" panose="020B0604020202020204" pitchFamily="34" charset="0"/>
              </a:rPr>
              <a:t>- Được!</a:t>
            </a:r>
          </a:p>
          <a:p>
            <a:pPr defTabSz="914377">
              <a:defRPr/>
            </a:pPr>
            <a:r>
              <a:rPr lang="en-US" sz="3000">
                <a:solidFill>
                  <a:srgbClr val="002060"/>
                </a:solidFill>
                <a:latin typeface="Arial" panose="020B0604020202020204" pitchFamily="34" charset="0"/>
                <a:cs typeface="Arial" panose="020B0604020202020204" pitchFamily="34" charset="0"/>
              </a:rPr>
              <a:t>   </a:t>
            </a:r>
            <a:r>
              <a:rPr lang="vi-VN" sz="3000">
                <a:solidFill>
                  <a:srgbClr val="002060"/>
                </a:solidFill>
                <a:latin typeface="Arial" panose="020B0604020202020204" pitchFamily="34" charset="0"/>
                <a:cs typeface="Arial" panose="020B0604020202020204" pitchFamily="34" charset="0"/>
              </a:rPr>
              <a:t>Ông giám đốc nhìn em cười:</a:t>
            </a:r>
          </a:p>
          <a:p>
            <a:pPr defTabSz="914377">
              <a:defRPr/>
            </a:pPr>
            <a:r>
              <a:rPr lang="en-US" sz="3000">
                <a:solidFill>
                  <a:srgbClr val="002060"/>
                </a:solidFill>
                <a:latin typeface="Arial" panose="020B0604020202020204" pitchFamily="34" charset="0"/>
                <a:cs typeface="Arial" panose="020B0604020202020204" pitchFamily="34" charset="0"/>
              </a:rPr>
              <a:t>   </a:t>
            </a:r>
            <a:r>
              <a:rPr lang="vi-VN" sz="3000">
                <a:solidFill>
                  <a:srgbClr val="002060"/>
                </a:solidFill>
                <a:latin typeface="Arial" panose="020B0604020202020204" pitchFamily="34" charset="0"/>
                <a:cs typeface="Arial" panose="020B0604020202020204" pitchFamily="34" charset="0"/>
              </a:rPr>
              <a:t>- Thế cháu biết phi ngựa chưa?</a:t>
            </a:r>
          </a:p>
          <a:p>
            <a:pPr defTabSz="914377">
              <a:defRPr/>
            </a:pPr>
            <a:r>
              <a:rPr lang="en-US" sz="3000">
                <a:solidFill>
                  <a:srgbClr val="002060"/>
                </a:solidFill>
                <a:latin typeface="Arial" panose="020B0604020202020204" pitchFamily="34" charset="0"/>
                <a:cs typeface="Arial" panose="020B0604020202020204" pitchFamily="34" charset="0"/>
              </a:rPr>
              <a:t>   </a:t>
            </a:r>
            <a:r>
              <a:rPr lang="vi-VN" sz="3000">
                <a:solidFill>
                  <a:srgbClr val="002060"/>
                </a:solidFill>
                <a:latin typeface="Arial" panose="020B0604020202020204" pitchFamily="34" charset="0"/>
                <a:cs typeface="Arial" panose="020B0604020202020204" pitchFamily="34" charset="0"/>
              </a:rPr>
              <a:t>- Dạ, chưa. Nhưng cháu rất thích và sẽ học được ạ.</a:t>
            </a:r>
          </a:p>
          <a:p>
            <a:pPr defTabSz="914377">
              <a:defRPr/>
            </a:pPr>
            <a:r>
              <a:rPr lang="en-US" sz="3000">
                <a:solidFill>
                  <a:srgbClr val="002060"/>
                </a:solidFill>
                <a:latin typeface="Arial" panose="020B0604020202020204" pitchFamily="34" charset="0"/>
                <a:cs typeface="Arial" panose="020B0604020202020204" pitchFamily="34" charset="0"/>
              </a:rPr>
              <a:t>   </a:t>
            </a:r>
            <a:r>
              <a:rPr lang="vi-VN" sz="3000">
                <a:solidFill>
                  <a:srgbClr val="002060"/>
                </a:solidFill>
                <a:latin typeface="Arial" panose="020B0604020202020204" pitchFamily="34" charset="0"/>
                <a:cs typeface="Arial" panose="020B0604020202020204" pitchFamily="34" charset="0"/>
              </a:rPr>
              <a:t>- Tốt! Bây giờ, cháu cầm cái chổi kia theo bác.</a:t>
            </a: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4" y="58270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452142" y="1239938"/>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259446988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sp>
        <p:nvSpPr>
          <p:cNvPr id="2" name="Rectangle: Rounded Corners 1">
            <a:extLst>
              <a:ext uri="{FF2B5EF4-FFF2-40B4-BE49-F238E27FC236}">
                <a16:creationId xmlns:a16="http://schemas.microsoft.com/office/drawing/2014/main" id="{556F4305-5253-444F-B2BC-2E7DE5BA681A}"/>
              </a:ext>
            </a:extLst>
          </p:cNvPr>
          <p:cNvSpPr/>
          <p:nvPr/>
        </p:nvSpPr>
        <p:spPr>
          <a:xfrm>
            <a:off x="739739" y="914401"/>
            <a:ext cx="10674850" cy="4726111"/>
          </a:xfrm>
          <a:custGeom>
            <a:avLst/>
            <a:gdLst>
              <a:gd name="connsiteX0" fmla="*/ 0 w 10674850"/>
              <a:gd name="connsiteY0" fmla="*/ 787701 h 4726111"/>
              <a:gd name="connsiteX1" fmla="*/ 787701 w 10674850"/>
              <a:gd name="connsiteY1" fmla="*/ 0 h 4726111"/>
              <a:gd name="connsiteX2" fmla="*/ 1305670 w 10674850"/>
              <a:gd name="connsiteY2" fmla="*/ 0 h 4726111"/>
              <a:gd name="connsiteX3" fmla="*/ 1823638 w 10674850"/>
              <a:gd name="connsiteY3" fmla="*/ 0 h 4726111"/>
              <a:gd name="connsiteX4" fmla="*/ 2341607 w 10674850"/>
              <a:gd name="connsiteY4" fmla="*/ 0 h 4726111"/>
              <a:gd name="connsiteX5" fmla="*/ 3223553 w 10674850"/>
              <a:gd name="connsiteY5" fmla="*/ 0 h 4726111"/>
              <a:gd name="connsiteX6" fmla="*/ 3741522 w 10674850"/>
              <a:gd name="connsiteY6" fmla="*/ 0 h 4726111"/>
              <a:gd name="connsiteX7" fmla="*/ 4623468 w 10674850"/>
              <a:gd name="connsiteY7" fmla="*/ 0 h 4726111"/>
              <a:gd name="connsiteX8" fmla="*/ 5050442 w 10674850"/>
              <a:gd name="connsiteY8" fmla="*/ 0 h 4726111"/>
              <a:gd name="connsiteX9" fmla="*/ 5659405 w 10674850"/>
              <a:gd name="connsiteY9" fmla="*/ 0 h 4726111"/>
              <a:gd name="connsiteX10" fmla="*/ 6268369 w 10674850"/>
              <a:gd name="connsiteY10" fmla="*/ 0 h 4726111"/>
              <a:gd name="connsiteX11" fmla="*/ 7150315 w 10674850"/>
              <a:gd name="connsiteY11" fmla="*/ 0 h 4726111"/>
              <a:gd name="connsiteX12" fmla="*/ 7850273 w 10674850"/>
              <a:gd name="connsiteY12" fmla="*/ 0 h 4726111"/>
              <a:gd name="connsiteX13" fmla="*/ 8732219 w 10674850"/>
              <a:gd name="connsiteY13" fmla="*/ 0 h 4726111"/>
              <a:gd name="connsiteX14" fmla="*/ 9887149 w 10674850"/>
              <a:gd name="connsiteY14" fmla="*/ 0 h 4726111"/>
              <a:gd name="connsiteX15" fmla="*/ 10674850 w 10674850"/>
              <a:gd name="connsiteY15" fmla="*/ 787701 h 4726111"/>
              <a:gd name="connsiteX16" fmla="*/ 10674850 w 10674850"/>
              <a:gd name="connsiteY16" fmla="*/ 1323322 h 4726111"/>
              <a:gd name="connsiteX17" fmla="*/ 10674850 w 10674850"/>
              <a:gd name="connsiteY17" fmla="*/ 1921956 h 4726111"/>
              <a:gd name="connsiteX18" fmla="*/ 10674850 w 10674850"/>
              <a:gd name="connsiteY18" fmla="*/ 2489084 h 4726111"/>
              <a:gd name="connsiteX19" fmla="*/ 10674850 w 10674850"/>
              <a:gd name="connsiteY19" fmla="*/ 3119226 h 4726111"/>
              <a:gd name="connsiteX20" fmla="*/ 10674850 w 10674850"/>
              <a:gd name="connsiteY20" fmla="*/ 3938410 h 4726111"/>
              <a:gd name="connsiteX21" fmla="*/ 9887149 w 10674850"/>
              <a:gd name="connsiteY21" fmla="*/ 4726111 h 4726111"/>
              <a:gd name="connsiteX22" fmla="*/ 9460175 w 10674850"/>
              <a:gd name="connsiteY22" fmla="*/ 4726111 h 4726111"/>
              <a:gd name="connsiteX23" fmla="*/ 8760217 w 10674850"/>
              <a:gd name="connsiteY23" fmla="*/ 4726111 h 4726111"/>
              <a:gd name="connsiteX24" fmla="*/ 7969265 w 10674850"/>
              <a:gd name="connsiteY24" fmla="*/ 4726111 h 4726111"/>
              <a:gd name="connsiteX25" fmla="*/ 7451297 w 10674850"/>
              <a:gd name="connsiteY25" fmla="*/ 4726111 h 4726111"/>
              <a:gd name="connsiteX26" fmla="*/ 7024323 w 10674850"/>
              <a:gd name="connsiteY26" fmla="*/ 4726111 h 4726111"/>
              <a:gd name="connsiteX27" fmla="*/ 6597349 w 10674850"/>
              <a:gd name="connsiteY27" fmla="*/ 4726111 h 4726111"/>
              <a:gd name="connsiteX28" fmla="*/ 6170374 w 10674850"/>
              <a:gd name="connsiteY28" fmla="*/ 4726111 h 4726111"/>
              <a:gd name="connsiteX29" fmla="*/ 5288428 w 10674850"/>
              <a:gd name="connsiteY29" fmla="*/ 4726111 h 4726111"/>
              <a:gd name="connsiteX30" fmla="*/ 4679465 w 10674850"/>
              <a:gd name="connsiteY30" fmla="*/ 4726111 h 4726111"/>
              <a:gd name="connsiteX31" fmla="*/ 4070502 w 10674850"/>
              <a:gd name="connsiteY31" fmla="*/ 4726111 h 4726111"/>
              <a:gd name="connsiteX32" fmla="*/ 3370544 w 10674850"/>
              <a:gd name="connsiteY32" fmla="*/ 4726111 h 4726111"/>
              <a:gd name="connsiteX33" fmla="*/ 2943570 w 10674850"/>
              <a:gd name="connsiteY33" fmla="*/ 4726111 h 4726111"/>
              <a:gd name="connsiteX34" fmla="*/ 2152618 w 10674850"/>
              <a:gd name="connsiteY34" fmla="*/ 4726111 h 4726111"/>
              <a:gd name="connsiteX35" fmla="*/ 787701 w 10674850"/>
              <a:gd name="connsiteY35" fmla="*/ 4726111 h 4726111"/>
              <a:gd name="connsiteX36" fmla="*/ 0 w 10674850"/>
              <a:gd name="connsiteY36" fmla="*/ 3938410 h 4726111"/>
              <a:gd name="connsiteX37" fmla="*/ 0 w 10674850"/>
              <a:gd name="connsiteY37" fmla="*/ 3339775 h 4726111"/>
              <a:gd name="connsiteX38" fmla="*/ 0 w 10674850"/>
              <a:gd name="connsiteY38" fmla="*/ 2646619 h 4726111"/>
              <a:gd name="connsiteX39" fmla="*/ 0 w 10674850"/>
              <a:gd name="connsiteY39" fmla="*/ 2110999 h 4726111"/>
              <a:gd name="connsiteX40" fmla="*/ 0 w 10674850"/>
              <a:gd name="connsiteY40" fmla="*/ 1480857 h 4726111"/>
              <a:gd name="connsiteX41" fmla="*/ 0 w 10674850"/>
              <a:gd name="connsiteY41" fmla="*/ 787701 h 47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74850" h="4726111" fill="none" extrusionOk="0">
                <a:moveTo>
                  <a:pt x="0" y="787701"/>
                </a:moveTo>
                <a:cubicBezTo>
                  <a:pt x="-9992" y="357156"/>
                  <a:pt x="379343" y="-27043"/>
                  <a:pt x="787701" y="0"/>
                </a:cubicBezTo>
                <a:cubicBezTo>
                  <a:pt x="982382" y="-22654"/>
                  <a:pt x="1185508" y="-7202"/>
                  <a:pt x="1305670" y="0"/>
                </a:cubicBezTo>
                <a:cubicBezTo>
                  <a:pt x="1425832" y="7202"/>
                  <a:pt x="1669597" y="-3466"/>
                  <a:pt x="1823638" y="0"/>
                </a:cubicBezTo>
                <a:cubicBezTo>
                  <a:pt x="1977679" y="3466"/>
                  <a:pt x="2184578" y="15469"/>
                  <a:pt x="2341607" y="0"/>
                </a:cubicBezTo>
                <a:cubicBezTo>
                  <a:pt x="2498636" y="-15469"/>
                  <a:pt x="2870846" y="-29207"/>
                  <a:pt x="3223553" y="0"/>
                </a:cubicBezTo>
                <a:cubicBezTo>
                  <a:pt x="3576260" y="29207"/>
                  <a:pt x="3630933" y="16267"/>
                  <a:pt x="3741522" y="0"/>
                </a:cubicBezTo>
                <a:cubicBezTo>
                  <a:pt x="3852111" y="-16267"/>
                  <a:pt x="4184918" y="19977"/>
                  <a:pt x="4623468" y="0"/>
                </a:cubicBezTo>
                <a:cubicBezTo>
                  <a:pt x="5062018" y="-19977"/>
                  <a:pt x="4880056" y="-17613"/>
                  <a:pt x="5050442" y="0"/>
                </a:cubicBezTo>
                <a:cubicBezTo>
                  <a:pt x="5220828" y="17613"/>
                  <a:pt x="5508531" y="16825"/>
                  <a:pt x="5659405" y="0"/>
                </a:cubicBezTo>
                <a:cubicBezTo>
                  <a:pt x="5810279" y="-16825"/>
                  <a:pt x="6032572" y="-24636"/>
                  <a:pt x="6268369" y="0"/>
                </a:cubicBezTo>
                <a:cubicBezTo>
                  <a:pt x="6504166" y="24636"/>
                  <a:pt x="6829044" y="-26891"/>
                  <a:pt x="7150315" y="0"/>
                </a:cubicBezTo>
                <a:cubicBezTo>
                  <a:pt x="7471586" y="26891"/>
                  <a:pt x="7589538" y="-12679"/>
                  <a:pt x="7850273" y="0"/>
                </a:cubicBezTo>
                <a:cubicBezTo>
                  <a:pt x="8111008" y="12679"/>
                  <a:pt x="8498590" y="-10480"/>
                  <a:pt x="8732219" y="0"/>
                </a:cubicBezTo>
                <a:cubicBezTo>
                  <a:pt x="8965848" y="10480"/>
                  <a:pt x="9455425" y="50197"/>
                  <a:pt x="9887149" y="0"/>
                </a:cubicBezTo>
                <a:cubicBezTo>
                  <a:pt x="10353466" y="-50970"/>
                  <a:pt x="10661682" y="263698"/>
                  <a:pt x="10674850" y="787701"/>
                </a:cubicBezTo>
                <a:cubicBezTo>
                  <a:pt x="10701516" y="934916"/>
                  <a:pt x="10683419" y="1196288"/>
                  <a:pt x="10674850" y="1323322"/>
                </a:cubicBezTo>
                <a:cubicBezTo>
                  <a:pt x="10666281" y="1450356"/>
                  <a:pt x="10664004" y="1764189"/>
                  <a:pt x="10674850" y="1921956"/>
                </a:cubicBezTo>
                <a:cubicBezTo>
                  <a:pt x="10685696" y="2079723"/>
                  <a:pt x="10657441" y="2257231"/>
                  <a:pt x="10674850" y="2489084"/>
                </a:cubicBezTo>
                <a:cubicBezTo>
                  <a:pt x="10692259" y="2720937"/>
                  <a:pt x="10647803" y="2974572"/>
                  <a:pt x="10674850" y="3119226"/>
                </a:cubicBezTo>
                <a:cubicBezTo>
                  <a:pt x="10701897" y="3263880"/>
                  <a:pt x="10645529" y="3555805"/>
                  <a:pt x="10674850" y="3938410"/>
                </a:cubicBezTo>
                <a:cubicBezTo>
                  <a:pt x="10600923" y="4378449"/>
                  <a:pt x="10328832" y="4743701"/>
                  <a:pt x="9887149" y="4726111"/>
                </a:cubicBezTo>
                <a:cubicBezTo>
                  <a:pt x="9749617" y="4706368"/>
                  <a:pt x="9646151" y="4736951"/>
                  <a:pt x="9460175" y="4726111"/>
                </a:cubicBezTo>
                <a:cubicBezTo>
                  <a:pt x="9274199" y="4715271"/>
                  <a:pt x="9082225" y="4747850"/>
                  <a:pt x="8760217" y="4726111"/>
                </a:cubicBezTo>
                <a:cubicBezTo>
                  <a:pt x="8438209" y="4704372"/>
                  <a:pt x="8293136" y="4737791"/>
                  <a:pt x="7969265" y="4726111"/>
                </a:cubicBezTo>
                <a:cubicBezTo>
                  <a:pt x="7645394" y="4714431"/>
                  <a:pt x="7698517" y="4742541"/>
                  <a:pt x="7451297" y="4726111"/>
                </a:cubicBezTo>
                <a:cubicBezTo>
                  <a:pt x="7204077" y="4709681"/>
                  <a:pt x="7113924" y="4722409"/>
                  <a:pt x="7024323" y="4726111"/>
                </a:cubicBezTo>
                <a:cubicBezTo>
                  <a:pt x="6934722" y="4729813"/>
                  <a:pt x="6787765" y="4734425"/>
                  <a:pt x="6597349" y="4726111"/>
                </a:cubicBezTo>
                <a:cubicBezTo>
                  <a:pt x="6406933" y="4717797"/>
                  <a:pt x="6379392" y="4721548"/>
                  <a:pt x="6170374" y="4726111"/>
                </a:cubicBezTo>
                <a:cubicBezTo>
                  <a:pt x="5961356" y="4730674"/>
                  <a:pt x="5579535" y="4690865"/>
                  <a:pt x="5288428" y="4726111"/>
                </a:cubicBezTo>
                <a:cubicBezTo>
                  <a:pt x="4997321" y="4761357"/>
                  <a:pt x="4932264" y="4739891"/>
                  <a:pt x="4679465" y="4726111"/>
                </a:cubicBezTo>
                <a:cubicBezTo>
                  <a:pt x="4426666" y="4712331"/>
                  <a:pt x="4282582" y="4755906"/>
                  <a:pt x="4070502" y="4726111"/>
                </a:cubicBezTo>
                <a:cubicBezTo>
                  <a:pt x="3858422" y="4696316"/>
                  <a:pt x="3689391" y="4722587"/>
                  <a:pt x="3370544" y="4726111"/>
                </a:cubicBezTo>
                <a:cubicBezTo>
                  <a:pt x="3051697" y="4729635"/>
                  <a:pt x="3104574" y="4734387"/>
                  <a:pt x="2943570" y="4726111"/>
                </a:cubicBezTo>
                <a:cubicBezTo>
                  <a:pt x="2782566" y="4717835"/>
                  <a:pt x="2323990" y="4710592"/>
                  <a:pt x="2152618" y="4726111"/>
                </a:cubicBezTo>
                <a:cubicBezTo>
                  <a:pt x="1981246" y="4741630"/>
                  <a:pt x="1441941" y="4661363"/>
                  <a:pt x="787701" y="4726111"/>
                </a:cubicBezTo>
                <a:cubicBezTo>
                  <a:pt x="361770" y="4719208"/>
                  <a:pt x="-5821" y="4350695"/>
                  <a:pt x="0" y="3938410"/>
                </a:cubicBezTo>
                <a:cubicBezTo>
                  <a:pt x="-14551" y="3718421"/>
                  <a:pt x="12631" y="3631700"/>
                  <a:pt x="0" y="3339775"/>
                </a:cubicBezTo>
                <a:cubicBezTo>
                  <a:pt x="-12631" y="3047851"/>
                  <a:pt x="-9439" y="2923997"/>
                  <a:pt x="0" y="2646619"/>
                </a:cubicBezTo>
                <a:cubicBezTo>
                  <a:pt x="9439" y="2369241"/>
                  <a:pt x="-13478" y="2367217"/>
                  <a:pt x="0" y="2110999"/>
                </a:cubicBezTo>
                <a:cubicBezTo>
                  <a:pt x="13478" y="1854781"/>
                  <a:pt x="-27706" y="1665957"/>
                  <a:pt x="0" y="1480857"/>
                </a:cubicBezTo>
                <a:cubicBezTo>
                  <a:pt x="27706" y="1295757"/>
                  <a:pt x="14290" y="1078283"/>
                  <a:pt x="0" y="787701"/>
                </a:cubicBezTo>
                <a:close/>
              </a:path>
              <a:path w="10674850" h="4726111" stroke="0" extrusionOk="0">
                <a:moveTo>
                  <a:pt x="0" y="787701"/>
                </a:moveTo>
                <a:cubicBezTo>
                  <a:pt x="-17503" y="248748"/>
                  <a:pt x="342201" y="5734"/>
                  <a:pt x="787701" y="0"/>
                </a:cubicBezTo>
                <a:cubicBezTo>
                  <a:pt x="1096127" y="-27799"/>
                  <a:pt x="1311004" y="17613"/>
                  <a:pt x="1487659" y="0"/>
                </a:cubicBezTo>
                <a:cubicBezTo>
                  <a:pt x="1664314" y="-17613"/>
                  <a:pt x="1891487" y="-5750"/>
                  <a:pt x="2005627" y="0"/>
                </a:cubicBezTo>
                <a:cubicBezTo>
                  <a:pt x="2119767" y="5750"/>
                  <a:pt x="2229483" y="-20048"/>
                  <a:pt x="2432601" y="0"/>
                </a:cubicBezTo>
                <a:cubicBezTo>
                  <a:pt x="2635719" y="20048"/>
                  <a:pt x="2849953" y="37366"/>
                  <a:pt x="3223553" y="0"/>
                </a:cubicBezTo>
                <a:cubicBezTo>
                  <a:pt x="3597153" y="-37366"/>
                  <a:pt x="3719179" y="33970"/>
                  <a:pt x="4014505" y="0"/>
                </a:cubicBezTo>
                <a:cubicBezTo>
                  <a:pt x="4309831" y="-33970"/>
                  <a:pt x="4567700" y="12006"/>
                  <a:pt x="4714463" y="0"/>
                </a:cubicBezTo>
                <a:cubicBezTo>
                  <a:pt x="4861226" y="-12006"/>
                  <a:pt x="5031900" y="-23618"/>
                  <a:pt x="5323426" y="0"/>
                </a:cubicBezTo>
                <a:cubicBezTo>
                  <a:pt x="5614952" y="23618"/>
                  <a:pt x="5732999" y="1592"/>
                  <a:pt x="5932389" y="0"/>
                </a:cubicBezTo>
                <a:cubicBezTo>
                  <a:pt x="6131779" y="-1592"/>
                  <a:pt x="6154877" y="13220"/>
                  <a:pt x="6359363" y="0"/>
                </a:cubicBezTo>
                <a:cubicBezTo>
                  <a:pt x="6563849" y="-13220"/>
                  <a:pt x="6939797" y="13107"/>
                  <a:pt x="7150315" y="0"/>
                </a:cubicBezTo>
                <a:cubicBezTo>
                  <a:pt x="7360833" y="-13107"/>
                  <a:pt x="7486338" y="-1056"/>
                  <a:pt x="7759278" y="0"/>
                </a:cubicBezTo>
                <a:cubicBezTo>
                  <a:pt x="8032218" y="1056"/>
                  <a:pt x="8222957" y="-27539"/>
                  <a:pt x="8641225" y="0"/>
                </a:cubicBezTo>
                <a:cubicBezTo>
                  <a:pt x="9059493" y="27539"/>
                  <a:pt x="8900754" y="5496"/>
                  <a:pt x="9068199" y="0"/>
                </a:cubicBezTo>
                <a:cubicBezTo>
                  <a:pt x="9235644" y="-5496"/>
                  <a:pt x="9512704" y="6278"/>
                  <a:pt x="9887149" y="0"/>
                </a:cubicBezTo>
                <a:cubicBezTo>
                  <a:pt x="10297200" y="55545"/>
                  <a:pt x="10690387" y="323482"/>
                  <a:pt x="10674850" y="787701"/>
                </a:cubicBezTo>
                <a:cubicBezTo>
                  <a:pt x="10708046" y="1028940"/>
                  <a:pt x="10668321" y="1180169"/>
                  <a:pt x="10674850" y="1480857"/>
                </a:cubicBezTo>
                <a:cubicBezTo>
                  <a:pt x="10681379" y="1781545"/>
                  <a:pt x="10686321" y="1795102"/>
                  <a:pt x="10674850" y="2047985"/>
                </a:cubicBezTo>
                <a:cubicBezTo>
                  <a:pt x="10663379" y="2300868"/>
                  <a:pt x="10683986" y="2420139"/>
                  <a:pt x="10674850" y="2646619"/>
                </a:cubicBezTo>
                <a:cubicBezTo>
                  <a:pt x="10665714" y="2873099"/>
                  <a:pt x="10697310" y="2958611"/>
                  <a:pt x="10674850" y="3182240"/>
                </a:cubicBezTo>
                <a:cubicBezTo>
                  <a:pt x="10652390" y="3405869"/>
                  <a:pt x="10663224" y="3566397"/>
                  <a:pt x="10674850" y="3938410"/>
                </a:cubicBezTo>
                <a:cubicBezTo>
                  <a:pt x="10695730" y="4441582"/>
                  <a:pt x="10310131" y="4679383"/>
                  <a:pt x="9887149" y="4726111"/>
                </a:cubicBezTo>
                <a:cubicBezTo>
                  <a:pt x="9796876" y="4742848"/>
                  <a:pt x="9633595" y="4704857"/>
                  <a:pt x="9460175" y="4726111"/>
                </a:cubicBezTo>
                <a:cubicBezTo>
                  <a:pt x="9286755" y="4747365"/>
                  <a:pt x="8864071" y="4731785"/>
                  <a:pt x="8578228" y="4726111"/>
                </a:cubicBezTo>
                <a:cubicBezTo>
                  <a:pt x="8292385" y="4720437"/>
                  <a:pt x="8264195" y="4734148"/>
                  <a:pt x="8151254" y="4726111"/>
                </a:cubicBezTo>
                <a:cubicBezTo>
                  <a:pt x="8038313" y="4718074"/>
                  <a:pt x="7915252" y="4723925"/>
                  <a:pt x="7724280" y="4726111"/>
                </a:cubicBezTo>
                <a:cubicBezTo>
                  <a:pt x="7533308" y="4728297"/>
                  <a:pt x="7354157" y="4721682"/>
                  <a:pt x="7206312" y="4726111"/>
                </a:cubicBezTo>
                <a:cubicBezTo>
                  <a:pt x="7058467" y="4730540"/>
                  <a:pt x="6653958" y="4737495"/>
                  <a:pt x="6324365" y="4726111"/>
                </a:cubicBezTo>
                <a:cubicBezTo>
                  <a:pt x="5994772" y="4714727"/>
                  <a:pt x="5841235" y="4731576"/>
                  <a:pt x="5533413" y="4726111"/>
                </a:cubicBezTo>
                <a:cubicBezTo>
                  <a:pt x="5225591" y="4720646"/>
                  <a:pt x="5005418" y="4684707"/>
                  <a:pt x="4651467" y="4726111"/>
                </a:cubicBezTo>
                <a:cubicBezTo>
                  <a:pt x="4297516" y="4767515"/>
                  <a:pt x="4376528" y="4711395"/>
                  <a:pt x="4133498" y="4726111"/>
                </a:cubicBezTo>
                <a:cubicBezTo>
                  <a:pt x="3890468" y="4740827"/>
                  <a:pt x="3529546" y="4738653"/>
                  <a:pt x="3342546" y="4726111"/>
                </a:cubicBezTo>
                <a:cubicBezTo>
                  <a:pt x="3155546" y="4713569"/>
                  <a:pt x="2961185" y="4743871"/>
                  <a:pt x="2642588" y="4726111"/>
                </a:cubicBezTo>
                <a:cubicBezTo>
                  <a:pt x="2323991" y="4708351"/>
                  <a:pt x="2236783" y="4727838"/>
                  <a:pt x="2033625" y="4726111"/>
                </a:cubicBezTo>
                <a:cubicBezTo>
                  <a:pt x="1830467" y="4724384"/>
                  <a:pt x="1569753" y="4706757"/>
                  <a:pt x="1424662" y="4726111"/>
                </a:cubicBezTo>
                <a:cubicBezTo>
                  <a:pt x="1279571" y="4745465"/>
                  <a:pt x="966435" y="4751332"/>
                  <a:pt x="787701" y="4726111"/>
                </a:cubicBezTo>
                <a:cubicBezTo>
                  <a:pt x="380563" y="4785298"/>
                  <a:pt x="51206" y="4318345"/>
                  <a:pt x="0" y="3938410"/>
                </a:cubicBezTo>
                <a:cubicBezTo>
                  <a:pt x="-20309" y="3660641"/>
                  <a:pt x="-27509" y="3573656"/>
                  <a:pt x="0" y="3371282"/>
                </a:cubicBezTo>
                <a:cubicBezTo>
                  <a:pt x="27509" y="3168908"/>
                  <a:pt x="15095" y="2849576"/>
                  <a:pt x="0" y="2709633"/>
                </a:cubicBezTo>
                <a:cubicBezTo>
                  <a:pt x="-15095" y="2569690"/>
                  <a:pt x="24704" y="2273820"/>
                  <a:pt x="0" y="2079492"/>
                </a:cubicBezTo>
                <a:cubicBezTo>
                  <a:pt x="-24704" y="1885164"/>
                  <a:pt x="-7375" y="1651928"/>
                  <a:pt x="0" y="1512364"/>
                </a:cubicBezTo>
                <a:cubicBezTo>
                  <a:pt x="7375" y="1372800"/>
                  <a:pt x="3851" y="1061704"/>
                  <a:pt x="0" y="787701"/>
                </a:cubicBezTo>
                <a:close/>
              </a:path>
            </a:pathLst>
          </a:custGeom>
          <a:ln w="57150">
            <a:solidFill>
              <a:schemeClr val="accent6">
                <a:lumMod val="75000"/>
              </a:schemeClr>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763164" y="1531713"/>
            <a:ext cx="10496709" cy="3785652"/>
          </a:xfrm>
          <a:prstGeom prst="rect">
            <a:avLst/>
          </a:prstGeom>
          <a:noFill/>
        </p:spPr>
        <p:txBody>
          <a:bodyPr wrap="square" rtlCol="0">
            <a:spAutoFit/>
          </a:bodyPr>
          <a:lstStyle/>
          <a:p>
            <a:pPr lvl="0" algn="just" defTabSz="914377">
              <a:defRPr/>
            </a:pPr>
            <a:r>
              <a:rPr kumimoji="0" lang="en-US" sz="30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000">
                <a:solidFill>
                  <a:srgbClr val="002060"/>
                </a:solidFill>
                <a:latin typeface="Arial" panose="020B0604020202020204" pitchFamily="34" charset="0"/>
                <a:cs typeface="Arial" panose="020B0604020202020204" pitchFamily="34" charset="0"/>
              </a:rPr>
              <a:t>Va-li-a theo ông Giám đốc ra chuồng ngựa. Ông Giám đốc nói:</a:t>
            </a:r>
          </a:p>
          <a:p>
            <a:pPr lvl="0" algn="just" defTabSz="914377">
              <a:defRPr/>
            </a:pPr>
            <a:r>
              <a:rPr lang="en-US" sz="3000">
                <a:solidFill>
                  <a:srgbClr val="002060"/>
                </a:solidFill>
                <a:latin typeface="Arial" panose="020B0604020202020204" pitchFamily="34" charset="0"/>
                <a:cs typeface="Arial" panose="020B0604020202020204" pitchFamily="34" charset="0"/>
              </a:rPr>
              <a:t>   </a:t>
            </a:r>
            <a:r>
              <a:rPr lang="vi-VN" sz="3000">
                <a:solidFill>
                  <a:srgbClr val="002060"/>
                </a:solidFill>
                <a:latin typeface="Arial" panose="020B0604020202020204" pitchFamily="34" charset="0"/>
                <a:cs typeface="Arial" panose="020B0604020202020204" pitchFamily="34" charset="0"/>
              </a:rPr>
              <a:t>- Việc trước tiên của cháu là quét </a:t>
            </a:r>
            <a:r>
              <a:rPr lang="en-US" sz="3000">
                <a:solidFill>
                  <a:srgbClr val="002060"/>
                </a:solidFill>
                <a:latin typeface="Arial" panose="020B0604020202020204" pitchFamily="34" charset="0"/>
                <a:cs typeface="Arial" panose="020B0604020202020204" pitchFamily="34" charset="0"/>
              </a:rPr>
              <a:t>chuồng</a:t>
            </a:r>
            <a:r>
              <a:rPr lang="vi-VN" sz="3000">
                <a:solidFill>
                  <a:srgbClr val="002060"/>
                </a:solidFill>
                <a:latin typeface="Arial" panose="020B0604020202020204" pitchFamily="34" charset="0"/>
                <a:cs typeface="Arial" panose="020B0604020202020204" pitchFamily="34" charset="0"/>
              </a:rPr>
              <a:t> ngựa và làm quen với con ngựa này, bạn biểu diễn của cháu đấy.</a:t>
            </a:r>
          </a:p>
          <a:p>
            <a:pPr lvl="0" algn="just" defTabSz="914377">
              <a:defRPr/>
            </a:pPr>
            <a:r>
              <a:rPr lang="en-US" sz="3000">
                <a:solidFill>
                  <a:srgbClr val="002060"/>
                </a:solidFill>
                <a:latin typeface="Arial" panose="020B0604020202020204" pitchFamily="34" charset="0"/>
                <a:cs typeface="Arial" panose="020B0604020202020204" pitchFamily="34" charset="0"/>
              </a:rPr>
              <a:t>   </a:t>
            </a:r>
            <a:r>
              <a:rPr lang="vi-VN" sz="3000">
                <a:solidFill>
                  <a:srgbClr val="002060"/>
                </a:solidFill>
                <a:latin typeface="Arial" panose="020B0604020202020204" pitchFamily="34" charset="0"/>
                <a:cs typeface="Arial" panose="020B0604020202020204" pitchFamily="34" charset="0"/>
              </a:rPr>
              <a:t>Va-li-a rất ngạc nhiên. Em suy nghĩ rồi cầm chổi quét phân và rác bẩn trên </a:t>
            </a:r>
            <a:r>
              <a:rPr lang="en-US" sz="3000">
                <a:solidFill>
                  <a:srgbClr val="002060"/>
                </a:solidFill>
                <a:latin typeface="Arial" panose="020B0604020202020204" pitchFamily="34" charset="0"/>
                <a:cs typeface="Arial" panose="020B0604020202020204" pitchFamily="34" charset="0"/>
              </a:rPr>
              <a:t>sàn</a:t>
            </a:r>
            <a:r>
              <a:rPr lang="vi-VN" sz="3000">
                <a:solidFill>
                  <a:srgbClr val="002060"/>
                </a:solidFill>
                <a:latin typeface="Arial" panose="020B0604020202020204" pitchFamily="34" charset="0"/>
                <a:cs typeface="Arial" panose="020B0604020202020204" pitchFamily="34" charset="0"/>
              </a:rPr>
              <a:t> chuồng ngựa.</a:t>
            </a:r>
          </a:p>
          <a:p>
            <a:pPr lvl="0" algn="just" defTabSz="914377">
              <a:defRPr/>
            </a:pPr>
            <a:r>
              <a:rPr lang="en-US" sz="3000">
                <a:solidFill>
                  <a:srgbClr val="002060"/>
                </a:solidFill>
                <a:latin typeface="Arial" panose="020B0604020202020204" pitchFamily="34" charset="0"/>
                <a:cs typeface="Arial" panose="020B0604020202020204" pitchFamily="34" charset="0"/>
              </a:rPr>
              <a:t>   </a:t>
            </a:r>
            <a:r>
              <a:rPr lang="vi-VN" sz="3000">
                <a:solidFill>
                  <a:srgbClr val="002060"/>
                </a:solidFill>
                <a:latin typeface="Arial" panose="020B0604020202020204" pitchFamily="34" charset="0"/>
                <a:cs typeface="Arial" panose="020B0604020202020204" pitchFamily="34" charset="0"/>
              </a:rPr>
              <a:t>Va-li-a đã giữ chuồng ngựa sạch sẽ và làm quen với chú ngựa trong suốt thời gian học.</a:t>
            </a: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4" y="58270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442128" y="1301618"/>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C00000"/>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pic>
        <p:nvPicPr>
          <p:cNvPr id="4" name="Picture 3">
            <a:extLst>
              <a:ext uri="{FF2B5EF4-FFF2-40B4-BE49-F238E27FC236}">
                <a16:creationId xmlns:a16="http://schemas.microsoft.com/office/drawing/2014/main" id="{5A47ABF6-EDCA-C9E2-0984-C18483ABFCF2}"/>
              </a:ext>
            </a:extLst>
          </p:cNvPr>
          <p:cNvPicPr>
            <a:picLocks noChangeAspect="1"/>
          </p:cNvPicPr>
          <p:nvPr/>
        </p:nvPicPr>
        <p:blipFill rotWithShape="1">
          <a:blip r:embed="rId6"/>
          <a:srcRect l="8556" r="-1" b="54195"/>
          <a:stretch/>
        </p:blipFill>
        <p:spPr>
          <a:xfrm>
            <a:off x="7625313" y="4801247"/>
            <a:ext cx="4578608" cy="2096016"/>
          </a:xfrm>
          <a:prstGeom prst="rect">
            <a:avLst/>
          </a:prstGeom>
          <a:ln>
            <a:noFill/>
          </a:ln>
          <a:effectLst>
            <a:softEdge rad="112500"/>
          </a:effectLst>
        </p:spPr>
      </p:pic>
    </p:spTree>
    <p:extLst>
      <p:ext uri="{BB962C8B-B14F-4D97-AF65-F5344CB8AC3E}">
        <p14:creationId xmlns:p14="http://schemas.microsoft.com/office/powerpoint/2010/main" val="326485685"/>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9" name="Rectangle: Rounded Corners 48">
            <a:extLst>
              <a:ext uri="{FF2B5EF4-FFF2-40B4-BE49-F238E27FC236}">
                <a16:creationId xmlns:a16="http://schemas.microsoft.com/office/drawing/2014/main" id="{456CA406-E562-45AF-9573-FEBA0628F7C3}"/>
              </a:ext>
            </a:extLst>
          </p:cNvPr>
          <p:cNvSpPr/>
          <p:nvPr/>
        </p:nvSpPr>
        <p:spPr>
          <a:xfrm>
            <a:off x="1042670" y="1671488"/>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defRPr/>
            </a:pPr>
            <a:r>
              <a:rPr lang="vi-VN" sz="4000">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 trước tiên của cháu là quét chuồng ngựa và làm quen với con ngựa này, bạn biểu diễn của cháu đấy.</a:t>
            </a:r>
            <a:endParaRPr lang="en-US" sz="40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 name="Straight Connector 1">
            <a:extLst>
              <a:ext uri="{FF2B5EF4-FFF2-40B4-BE49-F238E27FC236}">
                <a16:creationId xmlns:a16="http://schemas.microsoft.com/office/drawing/2014/main" id="{B5C49949-336F-4C56-E943-D60E2BB0E67E}"/>
              </a:ext>
            </a:extLst>
          </p:cNvPr>
          <p:cNvCxnSpPr>
            <a:cxnSpLocks/>
          </p:cNvCxnSpPr>
          <p:nvPr/>
        </p:nvCxnSpPr>
        <p:spPr>
          <a:xfrm flipH="1">
            <a:off x="2367343" y="2879315"/>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3" name="Group 2">
            <a:extLst>
              <a:ext uri="{FF2B5EF4-FFF2-40B4-BE49-F238E27FC236}">
                <a16:creationId xmlns:a16="http://schemas.microsoft.com/office/drawing/2014/main" id="{2C2EF3C6-7CF4-F2C3-2F53-3D0A892A9392}"/>
              </a:ext>
            </a:extLst>
          </p:cNvPr>
          <p:cNvGrpSpPr/>
          <p:nvPr/>
        </p:nvGrpSpPr>
        <p:grpSpPr>
          <a:xfrm>
            <a:off x="6431662" y="3583862"/>
            <a:ext cx="160908" cy="538415"/>
            <a:chOff x="1523998" y="3003802"/>
            <a:chExt cx="220042" cy="520776"/>
          </a:xfrm>
        </p:grpSpPr>
        <p:cxnSp>
          <p:nvCxnSpPr>
            <p:cNvPr id="4" name="Straight Connector 3">
              <a:extLst>
                <a:ext uri="{FF2B5EF4-FFF2-40B4-BE49-F238E27FC236}">
                  <a16:creationId xmlns:a16="http://schemas.microsoft.com/office/drawing/2014/main" id="{E00681EC-A51D-B9A2-0ACC-FB332125BD3A}"/>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2298A17C-E64A-4EDB-7136-660DDF6DC826}"/>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pic>
        <p:nvPicPr>
          <p:cNvPr id="7" name="Picture 6">
            <a:extLst>
              <a:ext uri="{FF2B5EF4-FFF2-40B4-BE49-F238E27FC236}">
                <a16:creationId xmlns:a16="http://schemas.microsoft.com/office/drawing/2014/main" id="{D34A8291-D27E-B0C3-F4B5-0460A37DD70D}"/>
              </a:ext>
            </a:extLst>
          </p:cNvPr>
          <p:cNvPicPr>
            <a:picLocks noChangeAspect="1"/>
          </p:cNvPicPr>
          <p:nvPr/>
        </p:nvPicPr>
        <p:blipFill rotWithShape="1">
          <a:blip r:embed="rId12"/>
          <a:srcRect l="5548" t="18888" r="4766" b="26627"/>
          <a:stretch/>
        </p:blipFill>
        <p:spPr>
          <a:xfrm>
            <a:off x="2888154" y="320785"/>
            <a:ext cx="6684931" cy="1284028"/>
          </a:xfrm>
          <a:prstGeom prst="rect">
            <a:avLst/>
          </a:prstGeom>
        </p:spPr>
      </p:pic>
    </p:spTree>
    <p:extLst>
      <p:ext uri="{BB962C8B-B14F-4D97-AF65-F5344CB8AC3E}">
        <p14:creationId xmlns:p14="http://schemas.microsoft.com/office/powerpoint/2010/main" val="408681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9" name="Rectangle: Rounded Corners 48">
            <a:extLst>
              <a:ext uri="{FF2B5EF4-FFF2-40B4-BE49-F238E27FC236}">
                <a16:creationId xmlns:a16="http://schemas.microsoft.com/office/drawing/2014/main" id="{456CA406-E562-45AF-9573-FEBA0628F7C3}"/>
              </a:ext>
            </a:extLst>
          </p:cNvPr>
          <p:cNvSpPr/>
          <p:nvPr/>
        </p:nvSpPr>
        <p:spPr>
          <a:xfrm>
            <a:off x="1042670" y="1671488"/>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defRPr/>
            </a:pPr>
            <a:r>
              <a:rPr lang="vi-VN" sz="400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suy nghĩ rồi cầm chổi quét phân và rác bẩn trên sàn chuồng ngựa.</a:t>
            </a:r>
            <a:endParaRPr lang="en-US" sz="40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 name="Straight Connector 1">
            <a:extLst>
              <a:ext uri="{FF2B5EF4-FFF2-40B4-BE49-F238E27FC236}">
                <a16:creationId xmlns:a16="http://schemas.microsoft.com/office/drawing/2014/main" id="{B5C49949-336F-4C56-E943-D60E2BB0E67E}"/>
              </a:ext>
            </a:extLst>
          </p:cNvPr>
          <p:cNvCxnSpPr>
            <a:cxnSpLocks/>
          </p:cNvCxnSpPr>
          <p:nvPr/>
        </p:nvCxnSpPr>
        <p:spPr>
          <a:xfrm flipH="1">
            <a:off x="4881458" y="258349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3" name="Group 2">
            <a:extLst>
              <a:ext uri="{FF2B5EF4-FFF2-40B4-BE49-F238E27FC236}">
                <a16:creationId xmlns:a16="http://schemas.microsoft.com/office/drawing/2014/main" id="{2C2EF3C6-7CF4-F2C3-2F53-3D0A892A9392}"/>
              </a:ext>
            </a:extLst>
          </p:cNvPr>
          <p:cNvGrpSpPr/>
          <p:nvPr/>
        </p:nvGrpSpPr>
        <p:grpSpPr>
          <a:xfrm>
            <a:off x="8230618" y="3295988"/>
            <a:ext cx="160908" cy="538415"/>
            <a:chOff x="1523998" y="3003802"/>
            <a:chExt cx="220042" cy="520776"/>
          </a:xfrm>
        </p:grpSpPr>
        <p:cxnSp>
          <p:nvCxnSpPr>
            <p:cNvPr id="4" name="Straight Connector 3">
              <a:extLst>
                <a:ext uri="{FF2B5EF4-FFF2-40B4-BE49-F238E27FC236}">
                  <a16:creationId xmlns:a16="http://schemas.microsoft.com/office/drawing/2014/main" id="{E00681EC-A51D-B9A2-0ACC-FB332125BD3A}"/>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2298A17C-E64A-4EDB-7136-660DDF6DC826}"/>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pic>
        <p:nvPicPr>
          <p:cNvPr id="6" name="Picture 5">
            <a:extLst>
              <a:ext uri="{FF2B5EF4-FFF2-40B4-BE49-F238E27FC236}">
                <a16:creationId xmlns:a16="http://schemas.microsoft.com/office/drawing/2014/main" id="{C52E032E-1D96-E6B7-D3D7-B42D1DC9C36A}"/>
              </a:ext>
            </a:extLst>
          </p:cNvPr>
          <p:cNvPicPr>
            <a:picLocks noChangeAspect="1"/>
          </p:cNvPicPr>
          <p:nvPr/>
        </p:nvPicPr>
        <p:blipFill rotWithShape="1">
          <a:blip r:embed="rId12"/>
          <a:srcRect l="5548" t="18888" r="4766" b="26627"/>
          <a:stretch/>
        </p:blipFill>
        <p:spPr>
          <a:xfrm>
            <a:off x="2888154" y="320785"/>
            <a:ext cx="6684931" cy="1284028"/>
          </a:xfrm>
          <a:prstGeom prst="rect">
            <a:avLst/>
          </a:prstGeom>
        </p:spPr>
      </p:pic>
    </p:spTree>
    <p:extLst>
      <p:ext uri="{BB962C8B-B14F-4D97-AF65-F5344CB8AC3E}">
        <p14:creationId xmlns:p14="http://schemas.microsoft.com/office/powerpoint/2010/main" val="12448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kgr tên lửa">
            <a:extLst>
              <a:ext uri="{FF2B5EF4-FFF2-40B4-BE49-F238E27FC236}">
                <a16:creationId xmlns:a16="http://schemas.microsoft.com/office/drawing/2014/main" id="{2389B828-3F26-1BB6-E1E4-AAB712FF6EB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1158600" y="2404215"/>
            <a:ext cx="1093027" cy="1093027"/>
          </a:xfrm>
          <a:prstGeom prst="rect">
            <a:avLst/>
          </a:prstGeom>
        </p:spPr>
      </p:pic>
      <p:pic>
        <p:nvPicPr>
          <p:cNvPr id="2" name="Picture 1">
            <a:extLst>
              <a:ext uri="{FF2B5EF4-FFF2-40B4-BE49-F238E27FC236}">
                <a16:creationId xmlns:a16="http://schemas.microsoft.com/office/drawing/2014/main" id="{92F9299C-990F-4745-81DA-01E313083448}"/>
              </a:ext>
            </a:extLst>
          </p:cNvPr>
          <p:cNvPicPr>
            <a:picLocks noChangeAspect="1"/>
          </p:cNvPicPr>
          <p:nvPr/>
        </p:nvPicPr>
        <p:blipFill>
          <a:blip r:embed="rId3"/>
          <a:stretch>
            <a:fillRect/>
          </a:stretch>
        </p:blipFill>
        <p:spPr>
          <a:xfrm>
            <a:off x="558724" y="2102916"/>
            <a:ext cx="11949196" cy="1658256"/>
          </a:xfrm>
          <a:prstGeom prst="rect">
            <a:avLst/>
          </a:prstGeom>
        </p:spPr>
      </p:pic>
    </p:spTree>
    <p:extLst>
      <p:ext uri="{BB962C8B-B14F-4D97-AF65-F5344CB8AC3E}">
        <p14:creationId xmlns:p14="http://schemas.microsoft.com/office/powerpoint/2010/main" val="1601458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7ABF6-EDCA-C9E2-0984-C18483ABFCF2}"/>
              </a:ext>
            </a:extLst>
          </p:cNvPr>
          <p:cNvPicPr>
            <a:picLocks noChangeAspect="1"/>
          </p:cNvPicPr>
          <p:nvPr/>
        </p:nvPicPr>
        <p:blipFill rotWithShape="1">
          <a:blip r:embed="rId2"/>
          <a:srcRect l="8556" r="-1" b="54195"/>
          <a:stretch/>
        </p:blipFill>
        <p:spPr>
          <a:xfrm>
            <a:off x="7376845" y="4735284"/>
            <a:ext cx="4827075" cy="2161979"/>
          </a:xfrm>
          <a:prstGeom prst="rect">
            <a:avLst/>
          </a:prstGeom>
          <a:ln>
            <a:noFill/>
          </a:ln>
          <a:effectLst>
            <a:softEdge rad="112500"/>
          </a:effectLst>
        </p:spPr>
      </p:pic>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sp>
        <p:nvSpPr>
          <p:cNvPr id="2" name="Rectangle: Rounded Corners 1">
            <a:extLst>
              <a:ext uri="{FF2B5EF4-FFF2-40B4-BE49-F238E27FC236}">
                <a16:creationId xmlns:a16="http://schemas.microsoft.com/office/drawing/2014/main" id="{556F4305-5253-444F-B2BC-2E7DE5BA681A}"/>
              </a:ext>
            </a:extLst>
          </p:cNvPr>
          <p:cNvSpPr/>
          <p:nvPr/>
        </p:nvSpPr>
        <p:spPr>
          <a:xfrm>
            <a:off x="751122" y="952741"/>
            <a:ext cx="10674850" cy="3886846"/>
          </a:xfrm>
          <a:custGeom>
            <a:avLst/>
            <a:gdLst>
              <a:gd name="connsiteX0" fmla="*/ 0 w 10674850"/>
              <a:gd name="connsiteY0" fmla="*/ 647821 h 3886846"/>
              <a:gd name="connsiteX1" fmla="*/ 647821 w 10674850"/>
              <a:gd name="connsiteY1" fmla="*/ 0 h 3886846"/>
              <a:gd name="connsiteX2" fmla="*/ 1130180 w 10674850"/>
              <a:gd name="connsiteY2" fmla="*/ 0 h 3886846"/>
              <a:gd name="connsiteX3" fmla="*/ 1612540 w 10674850"/>
              <a:gd name="connsiteY3" fmla="*/ 0 h 3886846"/>
              <a:gd name="connsiteX4" fmla="*/ 2094899 w 10674850"/>
              <a:gd name="connsiteY4" fmla="*/ 0 h 3886846"/>
              <a:gd name="connsiteX5" fmla="*/ 2952426 w 10674850"/>
              <a:gd name="connsiteY5" fmla="*/ 0 h 3886846"/>
              <a:gd name="connsiteX6" fmla="*/ 3434786 w 10674850"/>
              <a:gd name="connsiteY6" fmla="*/ 0 h 3886846"/>
              <a:gd name="connsiteX7" fmla="*/ 4292313 w 10674850"/>
              <a:gd name="connsiteY7" fmla="*/ 0 h 3886846"/>
              <a:gd name="connsiteX8" fmla="*/ 4680880 w 10674850"/>
              <a:gd name="connsiteY8" fmla="*/ 0 h 3886846"/>
              <a:gd name="connsiteX9" fmla="*/ 5257032 w 10674850"/>
              <a:gd name="connsiteY9" fmla="*/ 0 h 3886846"/>
              <a:gd name="connsiteX10" fmla="*/ 5833183 w 10674850"/>
              <a:gd name="connsiteY10" fmla="*/ 0 h 3886846"/>
              <a:gd name="connsiteX11" fmla="*/ 6690711 w 10674850"/>
              <a:gd name="connsiteY11" fmla="*/ 0 h 3886846"/>
              <a:gd name="connsiteX12" fmla="*/ 7360654 w 10674850"/>
              <a:gd name="connsiteY12" fmla="*/ 0 h 3886846"/>
              <a:gd name="connsiteX13" fmla="*/ 8218182 w 10674850"/>
              <a:gd name="connsiteY13" fmla="*/ 0 h 3886846"/>
              <a:gd name="connsiteX14" fmla="*/ 9075709 w 10674850"/>
              <a:gd name="connsiteY14" fmla="*/ 0 h 3886846"/>
              <a:gd name="connsiteX15" fmla="*/ 10027029 w 10674850"/>
              <a:gd name="connsiteY15" fmla="*/ 0 h 3886846"/>
              <a:gd name="connsiteX16" fmla="*/ 10674850 w 10674850"/>
              <a:gd name="connsiteY16" fmla="*/ 647821 h 3886846"/>
              <a:gd name="connsiteX17" fmla="*/ 10674850 w 10674850"/>
              <a:gd name="connsiteY17" fmla="*/ 1243798 h 3886846"/>
              <a:gd name="connsiteX18" fmla="*/ 10674850 w 10674850"/>
              <a:gd name="connsiteY18" fmla="*/ 1839775 h 3886846"/>
              <a:gd name="connsiteX19" fmla="*/ 10674850 w 10674850"/>
              <a:gd name="connsiteY19" fmla="*/ 2487576 h 3886846"/>
              <a:gd name="connsiteX20" fmla="*/ 10674850 w 10674850"/>
              <a:gd name="connsiteY20" fmla="*/ 3239025 h 3886846"/>
              <a:gd name="connsiteX21" fmla="*/ 10027029 w 10674850"/>
              <a:gd name="connsiteY21" fmla="*/ 3886846 h 3886846"/>
              <a:gd name="connsiteX22" fmla="*/ 9638462 w 10674850"/>
              <a:gd name="connsiteY22" fmla="*/ 3886846 h 3886846"/>
              <a:gd name="connsiteX23" fmla="*/ 8968518 w 10674850"/>
              <a:gd name="connsiteY23" fmla="*/ 3886846 h 3886846"/>
              <a:gd name="connsiteX24" fmla="*/ 8204783 w 10674850"/>
              <a:gd name="connsiteY24" fmla="*/ 3886846 h 3886846"/>
              <a:gd name="connsiteX25" fmla="*/ 7722424 w 10674850"/>
              <a:gd name="connsiteY25" fmla="*/ 3886846 h 3886846"/>
              <a:gd name="connsiteX26" fmla="*/ 7333856 w 10674850"/>
              <a:gd name="connsiteY26" fmla="*/ 3886846 h 3886846"/>
              <a:gd name="connsiteX27" fmla="*/ 6945289 w 10674850"/>
              <a:gd name="connsiteY27" fmla="*/ 3886846 h 3886846"/>
              <a:gd name="connsiteX28" fmla="*/ 6556722 w 10674850"/>
              <a:gd name="connsiteY28" fmla="*/ 3886846 h 3886846"/>
              <a:gd name="connsiteX29" fmla="*/ 5699194 w 10674850"/>
              <a:gd name="connsiteY29" fmla="*/ 3886846 h 3886846"/>
              <a:gd name="connsiteX30" fmla="*/ 5123043 w 10674850"/>
              <a:gd name="connsiteY30" fmla="*/ 3886846 h 3886846"/>
              <a:gd name="connsiteX31" fmla="*/ 4546892 w 10674850"/>
              <a:gd name="connsiteY31" fmla="*/ 3886846 h 3886846"/>
              <a:gd name="connsiteX32" fmla="*/ 3876948 w 10674850"/>
              <a:gd name="connsiteY32" fmla="*/ 3886846 h 3886846"/>
              <a:gd name="connsiteX33" fmla="*/ 3488381 w 10674850"/>
              <a:gd name="connsiteY33" fmla="*/ 3886846 h 3886846"/>
              <a:gd name="connsiteX34" fmla="*/ 2724646 w 10674850"/>
              <a:gd name="connsiteY34" fmla="*/ 3886846 h 3886846"/>
              <a:gd name="connsiteX35" fmla="*/ 1867118 w 10674850"/>
              <a:gd name="connsiteY35" fmla="*/ 3886846 h 3886846"/>
              <a:gd name="connsiteX36" fmla="*/ 647821 w 10674850"/>
              <a:gd name="connsiteY36" fmla="*/ 3886846 h 3886846"/>
              <a:gd name="connsiteX37" fmla="*/ 0 w 10674850"/>
              <a:gd name="connsiteY37" fmla="*/ 3239025 h 3886846"/>
              <a:gd name="connsiteX38" fmla="*/ 0 w 10674850"/>
              <a:gd name="connsiteY38" fmla="*/ 2668960 h 3886846"/>
              <a:gd name="connsiteX39" fmla="*/ 0 w 10674850"/>
              <a:gd name="connsiteY39" fmla="*/ 2098895 h 3886846"/>
              <a:gd name="connsiteX40" fmla="*/ 0 w 10674850"/>
              <a:gd name="connsiteY40" fmla="*/ 1451094 h 3886846"/>
              <a:gd name="connsiteX41" fmla="*/ 0 w 10674850"/>
              <a:gd name="connsiteY41" fmla="*/ 647821 h 388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74850" h="3886846" fill="none" extrusionOk="0">
                <a:moveTo>
                  <a:pt x="0" y="647821"/>
                </a:moveTo>
                <a:cubicBezTo>
                  <a:pt x="-57704" y="315969"/>
                  <a:pt x="344219" y="-54923"/>
                  <a:pt x="647821" y="0"/>
                </a:cubicBezTo>
                <a:cubicBezTo>
                  <a:pt x="885408" y="-15173"/>
                  <a:pt x="974295" y="18344"/>
                  <a:pt x="1130180" y="0"/>
                </a:cubicBezTo>
                <a:cubicBezTo>
                  <a:pt x="1286065" y="-18344"/>
                  <a:pt x="1422438" y="-8978"/>
                  <a:pt x="1612540" y="0"/>
                </a:cubicBezTo>
                <a:cubicBezTo>
                  <a:pt x="1802642" y="8978"/>
                  <a:pt x="1868776" y="-1734"/>
                  <a:pt x="2094899" y="0"/>
                </a:cubicBezTo>
                <a:cubicBezTo>
                  <a:pt x="2321022" y="1734"/>
                  <a:pt x="2678347" y="-10349"/>
                  <a:pt x="2952426" y="0"/>
                </a:cubicBezTo>
                <a:cubicBezTo>
                  <a:pt x="3226505" y="10349"/>
                  <a:pt x="3335930" y="-11998"/>
                  <a:pt x="3434786" y="0"/>
                </a:cubicBezTo>
                <a:cubicBezTo>
                  <a:pt x="3533642" y="11998"/>
                  <a:pt x="3880796" y="34033"/>
                  <a:pt x="4292313" y="0"/>
                </a:cubicBezTo>
                <a:cubicBezTo>
                  <a:pt x="4703830" y="-34033"/>
                  <a:pt x="4515346" y="-3914"/>
                  <a:pt x="4680880" y="0"/>
                </a:cubicBezTo>
                <a:cubicBezTo>
                  <a:pt x="4846414" y="3914"/>
                  <a:pt x="5015425" y="-10871"/>
                  <a:pt x="5257032" y="0"/>
                </a:cubicBezTo>
                <a:cubicBezTo>
                  <a:pt x="5498639" y="10871"/>
                  <a:pt x="5649491" y="27313"/>
                  <a:pt x="5833183" y="0"/>
                </a:cubicBezTo>
                <a:cubicBezTo>
                  <a:pt x="6016875" y="-27313"/>
                  <a:pt x="6291911" y="42666"/>
                  <a:pt x="6690711" y="0"/>
                </a:cubicBezTo>
                <a:cubicBezTo>
                  <a:pt x="7089511" y="-42666"/>
                  <a:pt x="7225354" y="22233"/>
                  <a:pt x="7360654" y="0"/>
                </a:cubicBezTo>
                <a:cubicBezTo>
                  <a:pt x="7495954" y="-22233"/>
                  <a:pt x="7918864" y="-37356"/>
                  <a:pt x="8218182" y="0"/>
                </a:cubicBezTo>
                <a:cubicBezTo>
                  <a:pt x="8517500" y="37356"/>
                  <a:pt x="8720710" y="17783"/>
                  <a:pt x="9075709" y="0"/>
                </a:cubicBezTo>
                <a:cubicBezTo>
                  <a:pt x="9430708" y="-17783"/>
                  <a:pt x="9590565" y="21498"/>
                  <a:pt x="10027029" y="0"/>
                </a:cubicBezTo>
                <a:cubicBezTo>
                  <a:pt x="10394254" y="16265"/>
                  <a:pt x="10693987" y="355175"/>
                  <a:pt x="10674850" y="647821"/>
                </a:cubicBezTo>
                <a:cubicBezTo>
                  <a:pt x="10680427" y="819027"/>
                  <a:pt x="10658148" y="979832"/>
                  <a:pt x="10674850" y="1243798"/>
                </a:cubicBezTo>
                <a:cubicBezTo>
                  <a:pt x="10691552" y="1507764"/>
                  <a:pt x="10651358" y="1543959"/>
                  <a:pt x="10674850" y="1839775"/>
                </a:cubicBezTo>
                <a:cubicBezTo>
                  <a:pt x="10698342" y="2135591"/>
                  <a:pt x="10654393" y="2249313"/>
                  <a:pt x="10674850" y="2487576"/>
                </a:cubicBezTo>
                <a:cubicBezTo>
                  <a:pt x="10695307" y="2725839"/>
                  <a:pt x="10695951" y="3010497"/>
                  <a:pt x="10674850" y="3239025"/>
                </a:cubicBezTo>
                <a:cubicBezTo>
                  <a:pt x="10653892" y="3598226"/>
                  <a:pt x="10397658" y="3920838"/>
                  <a:pt x="10027029" y="3886846"/>
                </a:cubicBezTo>
                <a:cubicBezTo>
                  <a:pt x="9908197" y="3868055"/>
                  <a:pt x="9759013" y="3901439"/>
                  <a:pt x="9638462" y="3886846"/>
                </a:cubicBezTo>
                <a:cubicBezTo>
                  <a:pt x="9517911" y="3872253"/>
                  <a:pt x="9239232" y="3874125"/>
                  <a:pt x="8968518" y="3886846"/>
                </a:cubicBezTo>
                <a:cubicBezTo>
                  <a:pt x="8697804" y="3899567"/>
                  <a:pt x="8445018" y="3895458"/>
                  <a:pt x="8204783" y="3886846"/>
                </a:cubicBezTo>
                <a:cubicBezTo>
                  <a:pt x="7964548" y="3878234"/>
                  <a:pt x="7864343" y="3906934"/>
                  <a:pt x="7722424" y="3886846"/>
                </a:cubicBezTo>
                <a:cubicBezTo>
                  <a:pt x="7580505" y="3866758"/>
                  <a:pt x="7475434" y="3900390"/>
                  <a:pt x="7333856" y="3886846"/>
                </a:cubicBezTo>
                <a:cubicBezTo>
                  <a:pt x="7192278" y="3873302"/>
                  <a:pt x="7106585" y="3889444"/>
                  <a:pt x="6945289" y="3886846"/>
                </a:cubicBezTo>
                <a:cubicBezTo>
                  <a:pt x="6783993" y="3884248"/>
                  <a:pt x="6647102" y="3889035"/>
                  <a:pt x="6556722" y="3886846"/>
                </a:cubicBezTo>
                <a:cubicBezTo>
                  <a:pt x="6466342" y="3884657"/>
                  <a:pt x="5993759" y="3927813"/>
                  <a:pt x="5699194" y="3886846"/>
                </a:cubicBezTo>
                <a:cubicBezTo>
                  <a:pt x="5404629" y="3845879"/>
                  <a:pt x="5374658" y="3909853"/>
                  <a:pt x="5123043" y="3886846"/>
                </a:cubicBezTo>
                <a:cubicBezTo>
                  <a:pt x="4871428" y="3863839"/>
                  <a:pt x="4800713" y="3881672"/>
                  <a:pt x="4546892" y="3886846"/>
                </a:cubicBezTo>
                <a:cubicBezTo>
                  <a:pt x="4293071" y="3892020"/>
                  <a:pt x="4057807" y="3882422"/>
                  <a:pt x="3876948" y="3886846"/>
                </a:cubicBezTo>
                <a:cubicBezTo>
                  <a:pt x="3696089" y="3891270"/>
                  <a:pt x="3593335" y="3895925"/>
                  <a:pt x="3488381" y="3886846"/>
                </a:cubicBezTo>
                <a:cubicBezTo>
                  <a:pt x="3383427" y="3877767"/>
                  <a:pt x="3052838" y="3891500"/>
                  <a:pt x="2724646" y="3886846"/>
                </a:cubicBezTo>
                <a:cubicBezTo>
                  <a:pt x="2396454" y="3882192"/>
                  <a:pt x="2165375" y="3921091"/>
                  <a:pt x="1867118" y="3886846"/>
                </a:cubicBezTo>
                <a:cubicBezTo>
                  <a:pt x="1568861" y="3852601"/>
                  <a:pt x="1186464" y="3835736"/>
                  <a:pt x="647821" y="3886846"/>
                </a:cubicBezTo>
                <a:cubicBezTo>
                  <a:pt x="316063" y="3946059"/>
                  <a:pt x="62599" y="3576786"/>
                  <a:pt x="0" y="3239025"/>
                </a:cubicBezTo>
                <a:cubicBezTo>
                  <a:pt x="-14693" y="3022963"/>
                  <a:pt x="-28291" y="2814565"/>
                  <a:pt x="0" y="2668960"/>
                </a:cubicBezTo>
                <a:cubicBezTo>
                  <a:pt x="28291" y="2523356"/>
                  <a:pt x="-18390" y="2334146"/>
                  <a:pt x="0" y="2098895"/>
                </a:cubicBezTo>
                <a:cubicBezTo>
                  <a:pt x="18390" y="1863645"/>
                  <a:pt x="18217" y="1715135"/>
                  <a:pt x="0" y="1451094"/>
                </a:cubicBezTo>
                <a:cubicBezTo>
                  <a:pt x="-18217" y="1187053"/>
                  <a:pt x="18926" y="1015788"/>
                  <a:pt x="0" y="647821"/>
                </a:cubicBezTo>
                <a:close/>
              </a:path>
              <a:path w="10674850" h="3886846" stroke="0" extrusionOk="0">
                <a:moveTo>
                  <a:pt x="0" y="647821"/>
                </a:moveTo>
                <a:cubicBezTo>
                  <a:pt x="-8368" y="240354"/>
                  <a:pt x="250957" y="21414"/>
                  <a:pt x="647821" y="0"/>
                </a:cubicBezTo>
                <a:cubicBezTo>
                  <a:pt x="894306" y="-91"/>
                  <a:pt x="1030411" y="3856"/>
                  <a:pt x="1317764" y="0"/>
                </a:cubicBezTo>
                <a:cubicBezTo>
                  <a:pt x="1605117" y="-3856"/>
                  <a:pt x="1696404" y="-3422"/>
                  <a:pt x="1800124" y="0"/>
                </a:cubicBezTo>
                <a:cubicBezTo>
                  <a:pt x="1903844" y="3422"/>
                  <a:pt x="2092555" y="-16563"/>
                  <a:pt x="2188691" y="0"/>
                </a:cubicBezTo>
                <a:cubicBezTo>
                  <a:pt x="2284827" y="16563"/>
                  <a:pt x="2588876" y="-33981"/>
                  <a:pt x="2952426" y="0"/>
                </a:cubicBezTo>
                <a:cubicBezTo>
                  <a:pt x="3315977" y="33981"/>
                  <a:pt x="3454097" y="-26533"/>
                  <a:pt x="3716162" y="0"/>
                </a:cubicBezTo>
                <a:cubicBezTo>
                  <a:pt x="3978227" y="26533"/>
                  <a:pt x="4186169" y="-19670"/>
                  <a:pt x="4386105" y="0"/>
                </a:cubicBezTo>
                <a:cubicBezTo>
                  <a:pt x="4586041" y="19670"/>
                  <a:pt x="4799661" y="-28402"/>
                  <a:pt x="4962257" y="0"/>
                </a:cubicBezTo>
                <a:cubicBezTo>
                  <a:pt x="5124853" y="28402"/>
                  <a:pt x="5390707" y="-4632"/>
                  <a:pt x="5538408" y="0"/>
                </a:cubicBezTo>
                <a:cubicBezTo>
                  <a:pt x="5686109" y="4632"/>
                  <a:pt x="5746484" y="6600"/>
                  <a:pt x="5926975" y="0"/>
                </a:cubicBezTo>
                <a:cubicBezTo>
                  <a:pt x="6107466" y="-6600"/>
                  <a:pt x="6338166" y="-10911"/>
                  <a:pt x="6690711" y="0"/>
                </a:cubicBezTo>
                <a:cubicBezTo>
                  <a:pt x="7043256" y="10911"/>
                  <a:pt x="7096317" y="14203"/>
                  <a:pt x="7266862" y="0"/>
                </a:cubicBezTo>
                <a:cubicBezTo>
                  <a:pt x="7437407" y="-14203"/>
                  <a:pt x="7883367" y="-1453"/>
                  <a:pt x="8124390" y="0"/>
                </a:cubicBezTo>
                <a:cubicBezTo>
                  <a:pt x="8365413" y="1453"/>
                  <a:pt x="8430321" y="-8649"/>
                  <a:pt x="8512957" y="0"/>
                </a:cubicBezTo>
                <a:cubicBezTo>
                  <a:pt x="8595593" y="8649"/>
                  <a:pt x="9186172" y="-3195"/>
                  <a:pt x="9370484" y="0"/>
                </a:cubicBezTo>
                <a:cubicBezTo>
                  <a:pt x="9554796" y="3195"/>
                  <a:pt x="9732579" y="1853"/>
                  <a:pt x="10027029" y="0"/>
                </a:cubicBezTo>
                <a:cubicBezTo>
                  <a:pt x="10354735" y="-59536"/>
                  <a:pt x="10667653" y="328781"/>
                  <a:pt x="10674850" y="647821"/>
                </a:cubicBezTo>
                <a:cubicBezTo>
                  <a:pt x="10673606" y="814525"/>
                  <a:pt x="10650771" y="1183258"/>
                  <a:pt x="10674850" y="1321534"/>
                </a:cubicBezTo>
                <a:cubicBezTo>
                  <a:pt x="10698929" y="1459810"/>
                  <a:pt x="10670369" y="1802254"/>
                  <a:pt x="10674850" y="1943423"/>
                </a:cubicBezTo>
                <a:cubicBezTo>
                  <a:pt x="10679331" y="2084592"/>
                  <a:pt x="10672016" y="2249338"/>
                  <a:pt x="10674850" y="2513488"/>
                </a:cubicBezTo>
                <a:cubicBezTo>
                  <a:pt x="10677684" y="2777638"/>
                  <a:pt x="10671721" y="2882851"/>
                  <a:pt x="10674850" y="3239025"/>
                </a:cubicBezTo>
                <a:cubicBezTo>
                  <a:pt x="10687991" y="3639688"/>
                  <a:pt x="10377175" y="3857242"/>
                  <a:pt x="10027029" y="3886846"/>
                </a:cubicBezTo>
                <a:cubicBezTo>
                  <a:pt x="9865110" y="3889916"/>
                  <a:pt x="9832529" y="3895700"/>
                  <a:pt x="9638462" y="3886846"/>
                </a:cubicBezTo>
                <a:cubicBezTo>
                  <a:pt x="9444395" y="3877992"/>
                  <a:pt x="9133380" y="3862154"/>
                  <a:pt x="8780934" y="3886846"/>
                </a:cubicBezTo>
                <a:cubicBezTo>
                  <a:pt x="8428488" y="3911538"/>
                  <a:pt x="8536944" y="3876269"/>
                  <a:pt x="8392367" y="3886846"/>
                </a:cubicBezTo>
                <a:cubicBezTo>
                  <a:pt x="8247790" y="3897423"/>
                  <a:pt x="8107320" y="3877864"/>
                  <a:pt x="8003800" y="3886846"/>
                </a:cubicBezTo>
                <a:cubicBezTo>
                  <a:pt x="7900280" y="3895828"/>
                  <a:pt x="7747751" y="3876340"/>
                  <a:pt x="7521441" y="3886846"/>
                </a:cubicBezTo>
                <a:cubicBezTo>
                  <a:pt x="7295131" y="3897352"/>
                  <a:pt x="6971772" y="3912572"/>
                  <a:pt x="6663913" y="3886846"/>
                </a:cubicBezTo>
                <a:cubicBezTo>
                  <a:pt x="6356054" y="3861120"/>
                  <a:pt x="6083626" y="3920267"/>
                  <a:pt x="5900177" y="3886846"/>
                </a:cubicBezTo>
                <a:cubicBezTo>
                  <a:pt x="5716728" y="3853425"/>
                  <a:pt x="5399406" y="3880236"/>
                  <a:pt x="5042650" y="3886846"/>
                </a:cubicBezTo>
                <a:cubicBezTo>
                  <a:pt x="4685894" y="3893456"/>
                  <a:pt x="4662259" y="3876768"/>
                  <a:pt x="4560291" y="3886846"/>
                </a:cubicBezTo>
                <a:cubicBezTo>
                  <a:pt x="4458323" y="3896924"/>
                  <a:pt x="4129410" y="3903001"/>
                  <a:pt x="3796555" y="3886846"/>
                </a:cubicBezTo>
                <a:cubicBezTo>
                  <a:pt x="3463700" y="3870691"/>
                  <a:pt x="3461225" y="3863186"/>
                  <a:pt x="3126612" y="3886846"/>
                </a:cubicBezTo>
                <a:cubicBezTo>
                  <a:pt x="2791999" y="3910506"/>
                  <a:pt x="2774548" y="3885751"/>
                  <a:pt x="2550460" y="3886846"/>
                </a:cubicBezTo>
                <a:cubicBezTo>
                  <a:pt x="2326372" y="3887941"/>
                  <a:pt x="2257262" y="3907524"/>
                  <a:pt x="1974309" y="3886846"/>
                </a:cubicBezTo>
                <a:cubicBezTo>
                  <a:pt x="1691356" y="3866168"/>
                  <a:pt x="1652897" y="3886014"/>
                  <a:pt x="1491950" y="3886846"/>
                </a:cubicBezTo>
                <a:cubicBezTo>
                  <a:pt x="1331003" y="3887678"/>
                  <a:pt x="1064820" y="3911860"/>
                  <a:pt x="647821" y="3886846"/>
                </a:cubicBezTo>
                <a:cubicBezTo>
                  <a:pt x="307751" y="3894121"/>
                  <a:pt x="37375" y="3529031"/>
                  <a:pt x="0" y="3239025"/>
                </a:cubicBezTo>
                <a:cubicBezTo>
                  <a:pt x="-13511" y="3045262"/>
                  <a:pt x="23901" y="2730552"/>
                  <a:pt x="0" y="2539400"/>
                </a:cubicBezTo>
                <a:cubicBezTo>
                  <a:pt x="-23901" y="2348248"/>
                  <a:pt x="11222" y="2051501"/>
                  <a:pt x="0" y="1891599"/>
                </a:cubicBezTo>
                <a:cubicBezTo>
                  <a:pt x="-11222" y="1731697"/>
                  <a:pt x="6215" y="1548885"/>
                  <a:pt x="0" y="1295622"/>
                </a:cubicBezTo>
                <a:cubicBezTo>
                  <a:pt x="-6215" y="1042359"/>
                  <a:pt x="14119" y="808004"/>
                  <a:pt x="0" y="647821"/>
                </a:cubicBezTo>
                <a:close/>
              </a:path>
            </a:pathLst>
          </a:custGeom>
          <a:ln w="57150">
            <a:solidFill>
              <a:schemeClr val="accent6">
                <a:lumMod val="75000"/>
              </a:schemeClr>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1028372" y="1559621"/>
            <a:ext cx="10135253" cy="2893100"/>
          </a:xfrm>
          <a:prstGeom prst="rect">
            <a:avLst/>
          </a:prstGeom>
          <a:noFill/>
        </p:spPr>
        <p:txBody>
          <a:bodyPr wrap="square" rtlCol="0">
            <a:spAutoFit/>
          </a:bodyPr>
          <a:lstStyle/>
          <a:p>
            <a:pPr lvl="0" algn="just" defTabSz="914377">
              <a:defRPr/>
            </a:pPr>
            <a:r>
              <a:rPr kumimoji="0" lang="en-US" sz="30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320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000">
                <a:solidFill>
                  <a:srgbClr val="002060"/>
                </a:solidFill>
                <a:latin typeface="Arial" panose="020B0604020202020204" pitchFamily="34" charset="0"/>
                <a:cs typeface="Arial" panose="020B0604020202020204" pitchFamily="34" charset="0"/>
              </a:rPr>
              <a:t>Ông Giám đốc gật đầu và bảo Va-li-a:</a:t>
            </a:r>
          </a:p>
          <a:p>
            <a:pPr lvl="0" algn="just" defTabSz="914377">
              <a:defRPr/>
            </a:pPr>
            <a:r>
              <a:rPr lang="en-US" sz="3000">
                <a:solidFill>
                  <a:srgbClr val="002060"/>
                </a:solidFill>
                <a:latin typeface="Arial" panose="020B0604020202020204" pitchFamily="34" charset="0"/>
                <a:cs typeface="Arial" panose="020B0604020202020204" pitchFamily="34" charset="0"/>
              </a:rPr>
              <a:t>   </a:t>
            </a:r>
            <a:r>
              <a:rPr lang="vi-VN" sz="3000">
                <a:solidFill>
                  <a:srgbClr val="002060"/>
                </a:solidFill>
                <a:latin typeface="Arial" panose="020B0604020202020204" pitchFamily="34" charset="0"/>
                <a:cs typeface="Arial" panose="020B0604020202020204" pitchFamily="34" charset="0"/>
              </a:rPr>
              <a:t>- Công việc của diễn viên phi ngựa đánh đàn bắt đầu thế đấy, cháu ạ. Cái tháp cao nào cũng phải bắt đầu xây từ mặt đất lên….</a:t>
            </a:r>
          </a:p>
          <a:p>
            <a:pPr lvl="0" algn="just" defTabSz="914377">
              <a:defRPr/>
            </a:pPr>
            <a:r>
              <a:rPr lang="en-US" sz="3000">
                <a:solidFill>
                  <a:srgbClr val="002060"/>
                </a:solidFill>
                <a:latin typeface="Arial" panose="020B0604020202020204" pitchFamily="34" charset="0"/>
                <a:cs typeface="Arial" panose="020B0604020202020204" pitchFamily="34" charset="0"/>
              </a:rPr>
              <a:t>   </a:t>
            </a:r>
            <a:r>
              <a:rPr lang="vi-VN" sz="3000">
                <a:solidFill>
                  <a:srgbClr val="002060"/>
                </a:solidFill>
                <a:latin typeface="Arial" panose="020B0604020202020204" pitchFamily="34" charset="0"/>
                <a:cs typeface="Arial" panose="020B0604020202020204" pitchFamily="34" charset="0"/>
              </a:rPr>
              <a:t>Về sau, Va-li-a trở thành một diễn viên như em hằng mong ước.</a:t>
            </a: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4" y="58270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724354" y="144346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223898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15" name="Group 14"/>
          <p:cNvGrpSpPr/>
          <p:nvPr/>
        </p:nvGrpSpPr>
        <p:grpSpPr>
          <a:xfrm>
            <a:off x="351790" y="491126"/>
            <a:ext cx="5878830" cy="2358390"/>
            <a:chOff x="1132" y="1510"/>
            <a:chExt cx="9258" cy="3714"/>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1"/>
            <a:stretch>
              <a:fillRect/>
            </a:stretch>
          </p:blipFill>
          <p:spPr>
            <a:xfrm>
              <a:off x="1132" y="1510"/>
              <a:ext cx="9258" cy="3637"/>
            </a:xfrm>
            <a:prstGeom prst="rect">
              <a:avLst/>
            </a:prstGeom>
          </p:spPr>
        </p:pic>
      </p:grpSp>
      <p:grpSp>
        <p:nvGrpSpPr>
          <p:cNvPr id="14" name="Group 13"/>
          <p:cNvGrpSpPr/>
          <p:nvPr/>
        </p:nvGrpSpPr>
        <p:grpSpPr>
          <a:xfrm>
            <a:off x="3967480" y="3239128"/>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2"/>
            <a:stretch>
              <a:fillRect/>
            </a:stretch>
          </p:blipFill>
          <p:spPr>
            <a:xfrm>
              <a:off x="7118" y="5282"/>
              <a:ext cx="11737" cy="4176"/>
            </a:xfrm>
            <a:prstGeom prst="rect">
              <a:avLst/>
            </a:prstGeom>
          </p:spPr>
        </p:pic>
      </p:grpSp>
      <p:pic>
        <p:nvPicPr>
          <p:cNvPr id="4" name="图片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10" name="Picture 9">
            <a:extLst>
              <a:ext uri="{FF2B5EF4-FFF2-40B4-BE49-F238E27FC236}">
                <a16:creationId xmlns:a16="http://schemas.microsoft.com/office/drawing/2014/main" id="{916899C4-EBDB-43C2-3676-40137C5D7AD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2950" y="3382553"/>
            <a:ext cx="2446114" cy="181827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ACFB4FB-78B4-ED22-1613-625DCE7A7133}"/>
              </a:ext>
            </a:extLst>
          </p:cNvPr>
          <p:cNvPicPr>
            <a:picLocks noChangeAspect="1"/>
          </p:cNvPicPr>
          <p:nvPr/>
        </p:nvPicPr>
        <p:blipFill>
          <a:blip r:embed="rId15"/>
          <a:stretch>
            <a:fillRect/>
          </a:stretch>
        </p:blipFill>
        <p:spPr>
          <a:xfrm>
            <a:off x="6096000" y="598905"/>
            <a:ext cx="5681610" cy="1759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9AC094-EF42-4AD6-C788-4EE1C4F1789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Lst>
          </a:blip>
          <a:srcRect l="1943" t="14083" r="2679" b="45018"/>
          <a:stretch/>
        </p:blipFill>
        <p:spPr>
          <a:xfrm>
            <a:off x="4715838" y="2254448"/>
            <a:ext cx="7311776" cy="4202346"/>
          </a:xfrm>
          <a:prstGeom prst="rect">
            <a:avLst/>
          </a:prstGeom>
        </p:spPr>
      </p:pic>
      <p:pic>
        <p:nvPicPr>
          <p:cNvPr id="3" name="Picture 2">
            <a:extLst>
              <a:ext uri="{FF2B5EF4-FFF2-40B4-BE49-F238E27FC236}">
                <a16:creationId xmlns:a16="http://schemas.microsoft.com/office/drawing/2014/main" id="{B41CAEA0-524A-BA07-6336-3843F3337AA9}"/>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bright="20000" contrast="-20000"/>
                    </a14:imgEffect>
                  </a14:imgLayer>
                </a14:imgProps>
              </a:ext>
            </a:extLst>
          </a:blip>
          <a:srcRect l="10864" t="19175" r="25595" b="10562"/>
          <a:stretch/>
        </p:blipFill>
        <p:spPr>
          <a:xfrm>
            <a:off x="390418" y="659277"/>
            <a:ext cx="4141083" cy="5797517"/>
          </a:xfrm>
          <a:prstGeom prst="rect">
            <a:avLst/>
          </a:prstGeom>
        </p:spPr>
      </p:pic>
      <p:pic>
        <p:nvPicPr>
          <p:cNvPr id="6" name="Picture 5">
            <a:extLst>
              <a:ext uri="{FF2B5EF4-FFF2-40B4-BE49-F238E27FC236}">
                <a16:creationId xmlns:a16="http://schemas.microsoft.com/office/drawing/2014/main" id="{04AF02F8-BBCC-A9AD-EDB6-8A74B6B93C4E}"/>
              </a:ext>
            </a:extLst>
          </p:cNvPr>
          <p:cNvPicPr>
            <a:picLocks noChangeAspect="1"/>
          </p:cNvPicPr>
          <p:nvPr/>
        </p:nvPicPr>
        <p:blipFill rotWithShape="1">
          <a:blip r:embed="rId10"/>
          <a:srcRect l="8556" r="-1" b="54195"/>
          <a:stretch/>
        </p:blipFill>
        <p:spPr>
          <a:xfrm>
            <a:off x="7264669" y="158432"/>
            <a:ext cx="4578608" cy="2096016"/>
          </a:xfrm>
          <a:prstGeom prst="rect">
            <a:avLst/>
          </a:prstGeom>
          <a:ln>
            <a:noFill/>
          </a:ln>
          <a:effectLst>
            <a:softEdge rad="112500"/>
          </a:effectLst>
        </p:spPr>
      </p:pic>
      <p:pic>
        <p:nvPicPr>
          <p:cNvPr id="7" name="Picture 6">
            <a:extLst>
              <a:ext uri="{FF2B5EF4-FFF2-40B4-BE49-F238E27FC236}">
                <a16:creationId xmlns:a16="http://schemas.microsoft.com/office/drawing/2014/main" id="{ADF9C846-B431-4BCA-D290-C808EEA63200}"/>
              </a:ext>
            </a:extLst>
          </p:cNvPr>
          <p:cNvPicPr>
            <a:picLocks noChangeAspect="1"/>
          </p:cNvPicPr>
          <p:nvPr/>
        </p:nvPicPr>
        <p:blipFill>
          <a:blip r:embed="rId11"/>
          <a:stretch>
            <a:fillRect/>
          </a:stretch>
        </p:blipFill>
        <p:spPr>
          <a:xfrm>
            <a:off x="5377315" y="84562"/>
            <a:ext cx="1590001" cy="2243757"/>
          </a:xfrm>
          <a:prstGeom prst="rect">
            <a:avLst/>
          </a:prstGeom>
          <a:ln>
            <a:noFill/>
          </a:ln>
          <a:effectLst>
            <a:softEdge rad="112500"/>
          </a:effectLst>
        </p:spPr>
      </p:pic>
      <p:sp>
        <p:nvSpPr>
          <p:cNvPr id="8" name="TextBox 7">
            <a:extLst>
              <a:ext uri="{FF2B5EF4-FFF2-40B4-BE49-F238E27FC236}">
                <a16:creationId xmlns:a16="http://schemas.microsoft.com/office/drawing/2014/main" id="{EB4F2344-0D88-143D-9232-29C9BDF76CB7}"/>
              </a:ext>
            </a:extLst>
          </p:cNvPr>
          <p:cNvSpPr txBox="1"/>
          <p:nvPr/>
        </p:nvSpPr>
        <p:spPr>
          <a:xfrm>
            <a:off x="1191803" y="216540"/>
            <a:ext cx="1941816" cy="369332"/>
          </a:xfrm>
          <a:prstGeom prst="rect">
            <a:avLst/>
          </a:prstGeom>
          <a:noFill/>
        </p:spPr>
        <p:txBody>
          <a:bodyPr wrap="square" rtlCol="0">
            <a:spAutoFit/>
          </a:bodyPr>
          <a:lstStyle/>
          <a:p>
            <a:pPr algn="ctr"/>
            <a:r>
              <a:rPr lang="en-US" b="1">
                <a:solidFill>
                  <a:srgbClr val="FF0000"/>
                </a:solidFill>
                <a:latin typeface="Arial" panose="020B0604020202020204" pitchFamily="34" charset="0"/>
                <a:cs typeface="Arial" panose="020B0604020202020204" pitchFamily="34" charset="0"/>
              </a:rPr>
              <a:t>HỌC NGHỀ</a:t>
            </a:r>
          </a:p>
        </p:txBody>
      </p:sp>
      <p:sp>
        <p:nvSpPr>
          <p:cNvPr id="2" name="Rounded Rectangle 18">
            <a:extLst>
              <a:ext uri="{FF2B5EF4-FFF2-40B4-BE49-F238E27FC236}">
                <a16:creationId xmlns:a16="http://schemas.microsoft.com/office/drawing/2014/main" id="{6504DB03-F516-8829-294B-22CAC33EE249}"/>
              </a:ext>
            </a:extLst>
          </p:cNvPr>
          <p:cNvSpPr/>
          <p:nvPr/>
        </p:nvSpPr>
        <p:spPr>
          <a:xfrm>
            <a:off x="409169" y="700373"/>
            <a:ext cx="4069600" cy="1506578"/>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4" name="Group 3">
            <a:extLst>
              <a:ext uri="{FF2B5EF4-FFF2-40B4-BE49-F238E27FC236}">
                <a16:creationId xmlns:a16="http://schemas.microsoft.com/office/drawing/2014/main" id="{67958836-D90F-6658-4A63-09D86106BE2A}"/>
              </a:ext>
            </a:extLst>
          </p:cNvPr>
          <p:cNvGrpSpPr/>
          <p:nvPr/>
        </p:nvGrpSpPr>
        <p:grpSpPr>
          <a:xfrm>
            <a:off x="52808" y="521266"/>
            <a:ext cx="817064" cy="443027"/>
            <a:chOff x="779937" y="770660"/>
            <a:chExt cx="772341" cy="634396"/>
          </a:xfrm>
        </p:grpSpPr>
        <p:sp>
          <p:nvSpPr>
            <p:cNvPr id="9" name="MH_SubTitle_1">
              <a:extLst>
                <a:ext uri="{FF2B5EF4-FFF2-40B4-BE49-F238E27FC236}">
                  <a16:creationId xmlns:a16="http://schemas.microsoft.com/office/drawing/2014/main" id="{7FF3E482-F242-422E-EDDB-4F08BB181A63}"/>
                </a:ext>
              </a:extLst>
            </p:cNvPr>
            <p:cNvSpPr>
              <a:spLocks/>
            </p:cNvSpPr>
            <p:nvPr>
              <p:custDataLst>
                <p:tags r:id="rId4"/>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TextBox 9">
              <a:extLst>
                <a:ext uri="{FF2B5EF4-FFF2-40B4-BE49-F238E27FC236}">
                  <a16:creationId xmlns:a16="http://schemas.microsoft.com/office/drawing/2014/main" id="{CBD498CC-61F5-1BC4-1BCA-C20FFCC1206E}"/>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sp>
        <p:nvSpPr>
          <p:cNvPr id="11" name="Rounded Rectangle 24">
            <a:extLst>
              <a:ext uri="{FF2B5EF4-FFF2-40B4-BE49-F238E27FC236}">
                <a16:creationId xmlns:a16="http://schemas.microsoft.com/office/drawing/2014/main" id="{43A73D29-0260-F4A5-DBC3-C7A4EFB7D9E6}"/>
              </a:ext>
            </a:extLst>
          </p:cNvPr>
          <p:cNvSpPr/>
          <p:nvPr/>
        </p:nvSpPr>
        <p:spPr>
          <a:xfrm>
            <a:off x="419443" y="2267267"/>
            <a:ext cx="4009316" cy="4189528"/>
          </a:xfrm>
          <a:prstGeom prst="roundRect">
            <a:avLst>
              <a:gd name="adj" fmla="val 6286"/>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3D011FE1-5E78-6D6F-3925-8C0CC8030F16}"/>
              </a:ext>
            </a:extLst>
          </p:cNvPr>
          <p:cNvGrpSpPr/>
          <p:nvPr/>
        </p:nvGrpSpPr>
        <p:grpSpPr>
          <a:xfrm>
            <a:off x="198488" y="2081779"/>
            <a:ext cx="431095" cy="433649"/>
            <a:chOff x="155152" y="802789"/>
            <a:chExt cx="1233770" cy="564784"/>
          </a:xfrm>
        </p:grpSpPr>
        <p:sp>
          <p:nvSpPr>
            <p:cNvPr id="13" name="MH_SubTitle_1">
              <a:extLst>
                <a:ext uri="{FF2B5EF4-FFF2-40B4-BE49-F238E27FC236}">
                  <a16:creationId xmlns:a16="http://schemas.microsoft.com/office/drawing/2014/main" id="{3CB80EB7-3789-AEBB-A6AC-18188436270B}"/>
                </a:ext>
              </a:extLst>
            </p:cNvPr>
            <p:cNvSpPr>
              <a:spLocks/>
            </p:cNvSpPr>
            <p:nvPr>
              <p:custDataLst>
                <p:tags r:id="rId3"/>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A52E2D90-9686-CF44-1E61-7505AB0F4A07}"/>
                </a:ext>
              </a:extLst>
            </p:cNvPr>
            <p:cNvSpPr txBox="1"/>
            <p:nvPr/>
          </p:nvSpPr>
          <p:spPr>
            <a:xfrm>
              <a:off x="556070" y="846470"/>
              <a:ext cx="430296" cy="5211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sp>
        <p:nvSpPr>
          <p:cNvPr id="15" name="Rounded Rectangle 15">
            <a:extLst>
              <a:ext uri="{FF2B5EF4-FFF2-40B4-BE49-F238E27FC236}">
                <a16:creationId xmlns:a16="http://schemas.microsoft.com/office/drawing/2014/main" id="{13EFA9A0-F53D-AAA4-3DDC-1F5B626D2656}"/>
              </a:ext>
            </a:extLst>
          </p:cNvPr>
          <p:cNvSpPr/>
          <p:nvPr/>
        </p:nvSpPr>
        <p:spPr>
          <a:xfrm>
            <a:off x="4651740" y="2280356"/>
            <a:ext cx="7375874" cy="2388954"/>
          </a:xfrm>
          <a:prstGeom prst="roundRect">
            <a:avLst>
              <a:gd name="adj" fmla="val 10868"/>
            </a:avLst>
          </a:prstGeom>
          <a:noFill/>
          <a:ln w="3810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6" name="Group 15">
            <a:extLst>
              <a:ext uri="{FF2B5EF4-FFF2-40B4-BE49-F238E27FC236}">
                <a16:creationId xmlns:a16="http://schemas.microsoft.com/office/drawing/2014/main" id="{352A43A7-B25C-D5DC-64DF-191137A958E0}"/>
              </a:ext>
            </a:extLst>
          </p:cNvPr>
          <p:cNvGrpSpPr/>
          <p:nvPr/>
        </p:nvGrpSpPr>
        <p:grpSpPr>
          <a:xfrm>
            <a:off x="4423856" y="2134418"/>
            <a:ext cx="431095" cy="438876"/>
            <a:chOff x="733119" y="1014107"/>
            <a:chExt cx="409786" cy="387176"/>
          </a:xfrm>
        </p:grpSpPr>
        <p:sp>
          <p:nvSpPr>
            <p:cNvPr id="17" name="MH_SubTitle_1">
              <a:extLst>
                <a:ext uri="{FF2B5EF4-FFF2-40B4-BE49-F238E27FC236}">
                  <a16:creationId xmlns:a16="http://schemas.microsoft.com/office/drawing/2014/main" id="{EC0C8AA8-359A-D7C2-113D-F01C34259ABC}"/>
                </a:ext>
              </a:extLst>
            </p:cNvPr>
            <p:cNvSpPr>
              <a:spLocks/>
            </p:cNvSpPr>
            <p:nvPr>
              <p:custDataLst>
                <p:tags r:id="rId2"/>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TextBox 17">
              <a:extLst>
                <a:ext uri="{FF2B5EF4-FFF2-40B4-BE49-F238E27FC236}">
                  <a16:creationId xmlns:a16="http://schemas.microsoft.com/office/drawing/2014/main" id="{11975A0D-6045-50CA-25E3-4D689D9B0E11}"/>
                </a:ext>
              </a:extLst>
            </p:cNvPr>
            <p:cNvSpPr txBox="1"/>
            <p:nvPr/>
          </p:nvSpPr>
          <p:spPr>
            <a:xfrm>
              <a:off x="733119" y="1060753"/>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
        <p:nvSpPr>
          <p:cNvPr id="19" name="Rounded Rectangle 18">
            <a:extLst>
              <a:ext uri="{FF2B5EF4-FFF2-40B4-BE49-F238E27FC236}">
                <a16:creationId xmlns:a16="http://schemas.microsoft.com/office/drawing/2014/main" id="{7D5AD2FC-2FDD-E1BC-21C7-0F89892F6605}"/>
              </a:ext>
            </a:extLst>
          </p:cNvPr>
          <p:cNvSpPr/>
          <p:nvPr/>
        </p:nvSpPr>
        <p:spPr>
          <a:xfrm>
            <a:off x="4723432" y="4743180"/>
            <a:ext cx="7304182" cy="1411040"/>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0" name="Group 19">
            <a:extLst>
              <a:ext uri="{FF2B5EF4-FFF2-40B4-BE49-F238E27FC236}">
                <a16:creationId xmlns:a16="http://schemas.microsoft.com/office/drawing/2014/main" id="{D9674EC4-95A2-21D0-7684-4CE6478A729B}"/>
              </a:ext>
            </a:extLst>
          </p:cNvPr>
          <p:cNvGrpSpPr/>
          <p:nvPr/>
        </p:nvGrpSpPr>
        <p:grpSpPr>
          <a:xfrm>
            <a:off x="4334913" y="4649868"/>
            <a:ext cx="777036" cy="438078"/>
            <a:chOff x="779937" y="770660"/>
            <a:chExt cx="772341" cy="634396"/>
          </a:xfrm>
        </p:grpSpPr>
        <p:sp>
          <p:nvSpPr>
            <p:cNvPr id="21" name="MH_SubTitle_1">
              <a:extLst>
                <a:ext uri="{FF2B5EF4-FFF2-40B4-BE49-F238E27FC236}">
                  <a16:creationId xmlns:a16="http://schemas.microsoft.com/office/drawing/2014/main" id="{F2D2126A-84AE-A44F-29C1-AFD5179D6EF4}"/>
                </a:ext>
              </a:extLst>
            </p:cNvPr>
            <p:cNvSpPr>
              <a:spLocks/>
            </p:cNvSpPr>
            <p:nvPr>
              <p:custDataLst>
                <p:tags r:id="rId1"/>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TextBox 21">
              <a:extLst>
                <a:ext uri="{FF2B5EF4-FFF2-40B4-BE49-F238E27FC236}">
                  <a16:creationId xmlns:a16="http://schemas.microsoft.com/office/drawing/2014/main" id="{A1962A80-E97E-CD7B-9824-B2D6203551CA}"/>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4</a:t>
              </a:r>
            </a:p>
          </p:txBody>
        </p:sp>
      </p:grpSp>
    </p:spTree>
    <p:extLst>
      <p:ext uri="{BB962C8B-B14F-4D97-AF65-F5344CB8AC3E}">
        <p14:creationId xmlns:p14="http://schemas.microsoft.com/office/powerpoint/2010/main" val="882128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3548C-0653-5671-F66C-6A906F4863C8}"/>
              </a:ext>
            </a:extLst>
          </p:cNvPr>
          <p:cNvPicPr>
            <a:picLocks noChangeAspect="1"/>
          </p:cNvPicPr>
          <p:nvPr/>
        </p:nvPicPr>
        <p:blipFill rotWithShape="1">
          <a:blip r:embed="rId2"/>
          <a:srcRect l="35735" t="13596" r="12213"/>
          <a:stretch/>
        </p:blipFill>
        <p:spPr>
          <a:xfrm>
            <a:off x="4253501" y="1103625"/>
            <a:ext cx="3873956" cy="625676"/>
          </a:xfrm>
          <a:prstGeom prst="rect">
            <a:avLst/>
          </a:prstGeom>
        </p:spPr>
      </p:pic>
      <p:grpSp>
        <p:nvGrpSpPr>
          <p:cNvPr id="4" name="Group 3">
            <a:extLst>
              <a:ext uri="{FF2B5EF4-FFF2-40B4-BE49-F238E27FC236}">
                <a16:creationId xmlns:a16="http://schemas.microsoft.com/office/drawing/2014/main" id="{A214E5BB-64A6-141C-C5C5-075028E27B51}"/>
              </a:ext>
            </a:extLst>
          </p:cNvPr>
          <p:cNvGrpSpPr/>
          <p:nvPr/>
        </p:nvGrpSpPr>
        <p:grpSpPr>
          <a:xfrm>
            <a:off x="2374794" y="2027168"/>
            <a:ext cx="7476283" cy="3382659"/>
            <a:chOff x="3682716" y="1505887"/>
            <a:chExt cx="5668381" cy="2157804"/>
          </a:xfrm>
        </p:grpSpPr>
        <p:sp>
          <p:nvSpPr>
            <p:cNvPr id="14" name="Rectangle: Rounded Corners 12">
              <a:extLst>
                <a:ext uri="{FF2B5EF4-FFF2-40B4-BE49-F238E27FC236}">
                  <a16:creationId xmlns:a16="http://schemas.microsoft.com/office/drawing/2014/main" id="{11172B5E-D1F9-19C3-A45E-B4BB0C98FF81}"/>
                </a:ext>
              </a:extLst>
            </p:cNvPr>
            <p:cNvSpPr/>
            <p:nvPr/>
          </p:nvSpPr>
          <p:spPr>
            <a:xfrm>
              <a:off x="3682716" y="1724299"/>
              <a:ext cx="5668381" cy="1939392"/>
            </a:xfrm>
            <a:custGeom>
              <a:avLst/>
              <a:gdLst>
                <a:gd name="connsiteX0" fmla="*/ 0 w 5668381"/>
                <a:gd name="connsiteY0" fmla="*/ 391214 h 1939392"/>
                <a:gd name="connsiteX1" fmla="*/ 391214 w 5668381"/>
                <a:gd name="connsiteY1" fmla="*/ 0 h 1939392"/>
                <a:gd name="connsiteX2" fmla="*/ 1040348 w 5668381"/>
                <a:gd name="connsiteY2" fmla="*/ 0 h 1939392"/>
                <a:gd name="connsiteX3" fmla="*/ 1689482 w 5668381"/>
                <a:gd name="connsiteY3" fmla="*/ 0 h 1939392"/>
                <a:gd name="connsiteX4" fmla="*/ 2240896 w 5668381"/>
                <a:gd name="connsiteY4" fmla="*/ 0 h 1939392"/>
                <a:gd name="connsiteX5" fmla="*/ 2841170 w 5668381"/>
                <a:gd name="connsiteY5" fmla="*/ 0 h 1939392"/>
                <a:gd name="connsiteX6" fmla="*/ 3441445 w 5668381"/>
                <a:gd name="connsiteY6" fmla="*/ 0 h 1939392"/>
                <a:gd name="connsiteX7" fmla="*/ 4188297 w 5668381"/>
                <a:gd name="connsiteY7" fmla="*/ 0 h 1939392"/>
                <a:gd name="connsiteX8" fmla="*/ 5277167 w 5668381"/>
                <a:gd name="connsiteY8" fmla="*/ 0 h 1939392"/>
                <a:gd name="connsiteX9" fmla="*/ 5668381 w 5668381"/>
                <a:gd name="connsiteY9" fmla="*/ 391214 h 1939392"/>
                <a:gd name="connsiteX10" fmla="*/ 5668381 w 5668381"/>
                <a:gd name="connsiteY10" fmla="*/ 958126 h 1939392"/>
                <a:gd name="connsiteX11" fmla="*/ 5668381 w 5668381"/>
                <a:gd name="connsiteY11" fmla="*/ 1548178 h 1939392"/>
                <a:gd name="connsiteX12" fmla="*/ 5277167 w 5668381"/>
                <a:gd name="connsiteY12" fmla="*/ 1939392 h 1939392"/>
                <a:gd name="connsiteX13" fmla="*/ 4530314 w 5668381"/>
                <a:gd name="connsiteY13" fmla="*/ 1939392 h 1939392"/>
                <a:gd name="connsiteX14" fmla="*/ 3832321 w 5668381"/>
                <a:gd name="connsiteY14" fmla="*/ 1939392 h 1939392"/>
                <a:gd name="connsiteX15" fmla="*/ 3036609 w 5668381"/>
                <a:gd name="connsiteY15" fmla="*/ 1939392 h 1939392"/>
                <a:gd name="connsiteX16" fmla="*/ 2338615 w 5668381"/>
                <a:gd name="connsiteY16" fmla="*/ 1939392 h 1939392"/>
                <a:gd name="connsiteX17" fmla="*/ 1640622 w 5668381"/>
                <a:gd name="connsiteY17" fmla="*/ 1939392 h 1939392"/>
                <a:gd name="connsiteX18" fmla="*/ 391214 w 5668381"/>
                <a:gd name="connsiteY18" fmla="*/ 1939392 h 1939392"/>
                <a:gd name="connsiteX19" fmla="*/ 0 w 5668381"/>
                <a:gd name="connsiteY19" fmla="*/ 1548178 h 1939392"/>
                <a:gd name="connsiteX20" fmla="*/ 0 w 5668381"/>
                <a:gd name="connsiteY20" fmla="*/ 981266 h 1939392"/>
                <a:gd name="connsiteX21" fmla="*/ 0 w 5668381"/>
                <a:gd name="connsiteY21" fmla="*/ 391214 h 193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1939392" fill="none" extrusionOk="0">
                  <a:moveTo>
                    <a:pt x="0" y="391214"/>
                  </a:moveTo>
                  <a:cubicBezTo>
                    <a:pt x="9056" y="187980"/>
                    <a:pt x="138830" y="33245"/>
                    <a:pt x="391214" y="0"/>
                  </a:cubicBezTo>
                  <a:cubicBezTo>
                    <a:pt x="636368" y="-21817"/>
                    <a:pt x="865793" y="25444"/>
                    <a:pt x="1040348" y="0"/>
                  </a:cubicBezTo>
                  <a:cubicBezTo>
                    <a:pt x="1214903" y="-25444"/>
                    <a:pt x="1547844" y="-18028"/>
                    <a:pt x="1689482" y="0"/>
                  </a:cubicBezTo>
                  <a:cubicBezTo>
                    <a:pt x="1831120" y="18028"/>
                    <a:pt x="2116444" y="26742"/>
                    <a:pt x="2240896" y="0"/>
                  </a:cubicBezTo>
                  <a:cubicBezTo>
                    <a:pt x="2365348" y="-26742"/>
                    <a:pt x="2573773" y="-21132"/>
                    <a:pt x="2841170" y="0"/>
                  </a:cubicBezTo>
                  <a:cubicBezTo>
                    <a:pt x="3108567" y="21132"/>
                    <a:pt x="3242014" y="2058"/>
                    <a:pt x="3441445" y="0"/>
                  </a:cubicBezTo>
                  <a:cubicBezTo>
                    <a:pt x="3640877" y="-2058"/>
                    <a:pt x="3832490" y="24698"/>
                    <a:pt x="4188297" y="0"/>
                  </a:cubicBezTo>
                  <a:cubicBezTo>
                    <a:pt x="4544104" y="-24698"/>
                    <a:pt x="4955705" y="790"/>
                    <a:pt x="5277167" y="0"/>
                  </a:cubicBezTo>
                  <a:cubicBezTo>
                    <a:pt x="5525558" y="-2657"/>
                    <a:pt x="5652719" y="144764"/>
                    <a:pt x="5668381" y="391214"/>
                  </a:cubicBezTo>
                  <a:cubicBezTo>
                    <a:pt x="5669163" y="506792"/>
                    <a:pt x="5686669" y="830544"/>
                    <a:pt x="5668381" y="958126"/>
                  </a:cubicBezTo>
                  <a:cubicBezTo>
                    <a:pt x="5650093" y="1085708"/>
                    <a:pt x="5677248" y="1378599"/>
                    <a:pt x="5668381" y="1548178"/>
                  </a:cubicBezTo>
                  <a:cubicBezTo>
                    <a:pt x="5710986" y="1764603"/>
                    <a:pt x="5510411" y="1969697"/>
                    <a:pt x="5277167" y="1939392"/>
                  </a:cubicBezTo>
                  <a:cubicBezTo>
                    <a:pt x="4930299" y="1913532"/>
                    <a:pt x="4900411" y="1927607"/>
                    <a:pt x="4530314" y="1939392"/>
                  </a:cubicBezTo>
                  <a:cubicBezTo>
                    <a:pt x="4160217" y="1951177"/>
                    <a:pt x="3976604" y="1950714"/>
                    <a:pt x="3832321" y="1939392"/>
                  </a:cubicBezTo>
                  <a:cubicBezTo>
                    <a:pt x="3688038" y="1928070"/>
                    <a:pt x="3357415" y="1976138"/>
                    <a:pt x="3036609" y="1939392"/>
                  </a:cubicBezTo>
                  <a:cubicBezTo>
                    <a:pt x="2715803" y="1902646"/>
                    <a:pt x="2579807" y="1963457"/>
                    <a:pt x="2338615" y="1939392"/>
                  </a:cubicBezTo>
                  <a:cubicBezTo>
                    <a:pt x="2097423" y="1915327"/>
                    <a:pt x="1922457" y="1909508"/>
                    <a:pt x="1640622" y="1939392"/>
                  </a:cubicBezTo>
                  <a:cubicBezTo>
                    <a:pt x="1358787" y="1969276"/>
                    <a:pt x="915473" y="1904682"/>
                    <a:pt x="391214" y="1939392"/>
                  </a:cubicBezTo>
                  <a:cubicBezTo>
                    <a:pt x="172961" y="1965057"/>
                    <a:pt x="-3746" y="1721196"/>
                    <a:pt x="0" y="1548178"/>
                  </a:cubicBezTo>
                  <a:cubicBezTo>
                    <a:pt x="26653" y="1334168"/>
                    <a:pt x="2344" y="1162581"/>
                    <a:pt x="0" y="981266"/>
                  </a:cubicBezTo>
                  <a:cubicBezTo>
                    <a:pt x="-2344" y="799951"/>
                    <a:pt x="-21853" y="542876"/>
                    <a:pt x="0" y="391214"/>
                  </a:cubicBezTo>
                  <a:close/>
                </a:path>
                <a:path w="5668381" h="1939392" stroke="0" extrusionOk="0">
                  <a:moveTo>
                    <a:pt x="0" y="391214"/>
                  </a:moveTo>
                  <a:cubicBezTo>
                    <a:pt x="293" y="184118"/>
                    <a:pt x="183479" y="14879"/>
                    <a:pt x="391214" y="0"/>
                  </a:cubicBezTo>
                  <a:cubicBezTo>
                    <a:pt x="760454" y="-12704"/>
                    <a:pt x="981452" y="35023"/>
                    <a:pt x="1138067" y="0"/>
                  </a:cubicBezTo>
                  <a:cubicBezTo>
                    <a:pt x="1294682" y="-35023"/>
                    <a:pt x="1456357" y="-29860"/>
                    <a:pt x="1738341" y="0"/>
                  </a:cubicBezTo>
                  <a:cubicBezTo>
                    <a:pt x="2020325" y="29860"/>
                    <a:pt x="2140140" y="21645"/>
                    <a:pt x="2338615" y="0"/>
                  </a:cubicBezTo>
                  <a:cubicBezTo>
                    <a:pt x="2537090" y="-21645"/>
                    <a:pt x="2811959" y="21151"/>
                    <a:pt x="3085468" y="0"/>
                  </a:cubicBezTo>
                  <a:cubicBezTo>
                    <a:pt x="3358977" y="-21151"/>
                    <a:pt x="3482955" y="15487"/>
                    <a:pt x="3734602" y="0"/>
                  </a:cubicBezTo>
                  <a:cubicBezTo>
                    <a:pt x="3986249" y="-15487"/>
                    <a:pt x="4341989" y="-16711"/>
                    <a:pt x="4530314" y="0"/>
                  </a:cubicBezTo>
                  <a:cubicBezTo>
                    <a:pt x="4718639" y="16711"/>
                    <a:pt x="4910487" y="34667"/>
                    <a:pt x="5277167" y="0"/>
                  </a:cubicBezTo>
                  <a:cubicBezTo>
                    <a:pt x="5455392" y="19916"/>
                    <a:pt x="5675062" y="167756"/>
                    <a:pt x="5668381" y="391214"/>
                  </a:cubicBezTo>
                  <a:cubicBezTo>
                    <a:pt x="5684014" y="559402"/>
                    <a:pt x="5680103" y="694904"/>
                    <a:pt x="5668381" y="946557"/>
                  </a:cubicBezTo>
                  <a:cubicBezTo>
                    <a:pt x="5656659" y="1198210"/>
                    <a:pt x="5642905" y="1361000"/>
                    <a:pt x="5668381" y="1548178"/>
                  </a:cubicBezTo>
                  <a:cubicBezTo>
                    <a:pt x="5694641" y="1777166"/>
                    <a:pt x="5490190" y="1920345"/>
                    <a:pt x="5277167" y="1939392"/>
                  </a:cubicBezTo>
                  <a:cubicBezTo>
                    <a:pt x="5008250" y="1954416"/>
                    <a:pt x="4955204" y="1953895"/>
                    <a:pt x="4676893" y="1939392"/>
                  </a:cubicBezTo>
                  <a:cubicBezTo>
                    <a:pt x="4398582" y="1924889"/>
                    <a:pt x="4257099" y="1969683"/>
                    <a:pt x="3930040" y="1939392"/>
                  </a:cubicBezTo>
                  <a:cubicBezTo>
                    <a:pt x="3602981" y="1909101"/>
                    <a:pt x="3363150" y="1947776"/>
                    <a:pt x="3134328" y="1939392"/>
                  </a:cubicBezTo>
                  <a:cubicBezTo>
                    <a:pt x="2905506" y="1931008"/>
                    <a:pt x="2691499" y="1952142"/>
                    <a:pt x="2485194" y="1939392"/>
                  </a:cubicBezTo>
                  <a:cubicBezTo>
                    <a:pt x="2278889" y="1926642"/>
                    <a:pt x="2109699" y="1923844"/>
                    <a:pt x="1836060" y="1939392"/>
                  </a:cubicBezTo>
                  <a:cubicBezTo>
                    <a:pt x="1562421" y="1954940"/>
                    <a:pt x="1274666" y="1938680"/>
                    <a:pt x="1040348" y="1939392"/>
                  </a:cubicBezTo>
                  <a:cubicBezTo>
                    <a:pt x="806030" y="1940104"/>
                    <a:pt x="687047" y="1909307"/>
                    <a:pt x="391214" y="1939392"/>
                  </a:cubicBezTo>
                  <a:cubicBezTo>
                    <a:pt x="186719" y="1936247"/>
                    <a:pt x="20453" y="1774652"/>
                    <a:pt x="0" y="1548178"/>
                  </a:cubicBezTo>
                  <a:cubicBezTo>
                    <a:pt x="-7864" y="1394658"/>
                    <a:pt x="-3620" y="1107344"/>
                    <a:pt x="0" y="992835"/>
                  </a:cubicBezTo>
                  <a:cubicBezTo>
                    <a:pt x="3620" y="878326"/>
                    <a:pt x="9755" y="555909"/>
                    <a:pt x="0" y="391214"/>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Đọc</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đúng</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Đọc</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to,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rõ</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Đọc</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ngắt</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nghỉ</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đúng</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chỗ</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sp>
          <p:nvSpPr>
            <p:cNvPr id="15" name="Rectangle: Rounded Corners 14">
              <a:extLst>
                <a:ext uri="{FF2B5EF4-FFF2-40B4-BE49-F238E27FC236}">
                  <a16:creationId xmlns:a16="http://schemas.microsoft.com/office/drawing/2014/main" id="{8FAC52BD-4B69-50C6-8114-38949BFE1726}"/>
                </a:ext>
              </a:extLst>
            </p:cNvPr>
            <p:cNvSpPr/>
            <p:nvPr/>
          </p:nvSpPr>
          <p:spPr>
            <a:xfrm>
              <a:off x="4403368" y="1505887"/>
              <a:ext cx="4232927" cy="461922"/>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Tiêu</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chí</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đánh</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giá</a:t>
              </a:r>
              <a:endPar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endParaRPr>
            </a:p>
          </p:txBody>
        </p:sp>
      </p:grpSp>
      <p:pic>
        <p:nvPicPr>
          <p:cNvPr id="17" name="Picture 2" descr="Star Cartoon Images, Stock Photos &amp;amp; Vectors | Shutterstock">
            <a:extLst>
              <a:ext uri="{FF2B5EF4-FFF2-40B4-BE49-F238E27FC236}">
                <a16:creationId xmlns:a16="http://schemas.microsoft.com/office/drawing/2014/main" id="{613A4F90-2BF1-E5FD-B983-C3EAEB7C2177}"/>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93597" y="327040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888B0402-960D-5834-1964-A48DF8A35DA5}"/>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93597" y="396819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Cartoon Images, Stock Photos &amp;amp; Vectors | Shutterstock">
            <a:extLst>
              <a:ext uri="{FF2B5EF4-FFF2-40B4-BE49-F238E27FC236}">
                <a16:creationId xmlns:a16="http://schemas.microsoft.com/office/drawing/2014/main" id="{A39652E2-B521-347A-875C-2715E5958EE2}"/>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11252" y="4648277"/>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28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CAEA0-524A-BA07-6336-3843F3337AA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l="10864" t="19175" r="25595" b="10562"/>
          <a:stretch/>
        </p:blipFill>
        <p:spPr>
          <a:xfrm>
            <a:off x="390418" y="659277"/>
            <a:ext cx="4141083" cy="5797517"/>
          </a:xfrm>
          <a:prstGeom prst="rect">
            <a:avLst/>
          </a:prstGeom>
        </p:spPr>
      </p:pic>
      <p:pic>
        <p:nvPicPr>
          <p:cNvPr id="5" name="Picture 4">
            <a:extLst>
              <a:ext uri="{FF2B5EF4-FFF2-40B4-BE49-F238E27FC236}">
                <a16:creationId xmlns:a16="http://schemas.microsoft.com/office/drawing/2014/main" id="{459AC094-EF42-4AD6-C788-4EE1C4F1789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rcRect l="1943" t="14083" r="2679" b="45018"/>
          <a:stretch/>
        </p:blipFill>
        <p:spPr>
          <a:xfrm>
            <a:off x="4715838" y="2254448"/>
            <a:ext cx="7311776" cy="4202346"/>
          </a:xfrm>
          <a:prstGeom prst="rect">
            <a:avLst/>
          </a:prstGeom>
        </p:spPr>
      </p:pic>
      <p:pic>
        <p:nvPicPr>
          <p:cNvPr id="6" name="Picture 5">
            <a:extLst>
              <a:ext uri="{FF2B5EF4-FFF2-40B4-BE49-F238E27FC236}">
                <a16:creationId xmlns:a16="http://schemas.microsoft.com/office/drawing/2014/main" id="{04AF02F8-BBCC-A9AD-EDB6-8A74B6B93C4E}"/>
              </a:ext>
            </a:extLst>
          </p:cNvPr>
          <p:cNvPicPr>
            <a:picLocks noChangeAspect="1"/>
          </p:cNvPicPr>
          <p:nvPr/>
        </p:nvPicPr>
        <p:blipFill rotWithShape="1">
          <a:blip r:embed="rId6"/>
          <a:srcRect l="8556" r="-1" b="54195"/>
          <a:stretch/>
        </p:blipFill>
        <p:spPr>
          <a:xfrm>
            <a:off x="7264669" y="158432"/>
            <a:ext cx="4578608" cy="2096016"/>
          </a:xfrm>
          <a:prstGeom prst="rect">
            <a:avLst/>
          </a:prstGeom>
          <a:ln>
            <a:noFill/>
          </a:ln>
          <a:effectLst>
            <a:softEdge rad="112500"/>
          </a:effectLst>
        </p:spPr>
      </p:pic>
      <p:sp>
        <p:nvSpPr>
          <p:cNvPr id="8" name="TextBox 7">
            <a:extLst>
              <a:ext uri="{FF2B5EF4-FFF2-40B4-BE49-F238E27FC236}">
                <a16:creationId xmlns:a16="http://schemas.microsoft.com/office/drawing/2014/main" id="{EB4F2344-0D88-143D-9232-29C9BDF76CB7}"/>
              </a:ext>
            </a:extLst>
          </p:cNvPr>
          <p:cNvSpPr txBox="1"/>
          <p:nvPr/>
        </p:nvSpPr>
        <p:spPr>
          <a:xfrm>
            <a:off x="1191803" y="216540"/>
            <a:ext cx="1941816" cy="369332"/>
          </a:xfrm>
          <a:prstGeom prst="rect">
            <a:avLst/>
          </a:prstGeom>
          <a:noFill/>
        </p:spPr>
        <p:txBody>
          <a:bodyPr wrap="square" rtlCol="0">
            <a:spAutoFit/>
          </a:bodyPr>
          <a:lstStyle/>
          <a:p>
            <a:pPr algn="ctr"/>
            <a:r>
              <a:rPr lang="en-US" b="1">
                <a:solidFill>
                  <a:srgbClr val="FF0000"/>
                </a:solidFill>
                <a:latin typeface="Arial" panose="020B0604020202020204" pitchFamily="34" charset="0"/>
                <a:cs typeface="Arial" panose="020B0604020202020204" pitchFamily="34" charset="0"/>
              </a:rPr>
              <a:t>HỌC NGHỀ</a:t>
            </a:r>
          </a:p>
        </p:txBody>
      </p:sp>
      <p:pic>
        <p:nvPicPr>
          <p:cNvPr id="2" name="Picture 1">
            <a:extLst>
              <a:ext uri="{FF2B5EF4-FFF2-40B4-BE49-F238E27FC236}">
                <a16:creationId xmlns:a16="http://schemas.microsoft.com/office/drawing/2014/main" id="{B8E9242E-64CA-82D5-7AA0-BBD8BA4F372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8" t="3672" r="49225" b="61932"/>
          <a:stretch/>
        </p:blipFill>
        <p:spPr>
          <a:xfrm>
            <a:off x="4977525" y="-284843"/>
            <a:ext cx="3249150" cy="2020010"/>
          </a:xfrm>
          <a:prstGeom prst="rect">
            <a:avLst/>
          </a:prstGeom>
        </p:spPr>
      </p:pic>
      <p:sp>
        <p:nvSpPr>
          <p:cNvPr id="4" name="TextBox 3">
            <a:extLst>
              <a:ext uri="{FF2B5EF4-FFF2-40B4-BE49-F238E27FC236}">
                <a16:creationId xmlns:a16="http://schemas.microsoft.com/office/drawing/2014/main" id="{A4813941-FA6D-E6A8-CE2C-D93F5DA16CAF}"/>
              </a:ext>
            </a:extLst>
          </p:cNvPr>
          <p:cNvSpPr txBox="1"/>
          <p:nvPr/>
        </p:nvSpPr>
        <p:spPr>
          <a:xfrm>
            <a:off x="5311510" y="414434"/>
            <a:ext cx="2332234" cy="523220"/>
          </a:xfrm>
          <a:prstGeom prst="rect">
            <a:avLst/>
          </a:prstGeom>
          <a:noFill/>
        </p:spPr>
        <p:txBody>
          <a:bodyPr wrap="square" rtlCol="0">
            <a:spAutoFit/>
          </a:bodyPr>
          <a:lstStyle/>
          <a:p>
            <a:pPr algn="ctr"/>
            <a:r>
              <a:rPr lang="en-US" sz="28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r>
              <a:rPr 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toàn</a:t>
            </a:r>
            <a:r>
              <a:rPr 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endParaRPr 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459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grpSp>
        <p:nvGrpSpPr>
          <p:cNvPr id="50" name="Group 49"/>
          <p:cNvGrpSpPr/>
          <p:nvPr/>
        </p:nvGrpSpPr>
        <p:grpSpPr>
          <a:xfrm>
            <a:off x="3000375" y="491848"/>
            <a:ext cx="5542280" cy="1374895"/>
            <a:chOff x="170" y="-418"/>
            <a:chExt cx="6635"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316" y="-418"/>
              <a:ext cx="1489" cy="1713"/>
            </a:xfrm>
            <a:prstGeom prst="rect">
              <a:avLst/>
            </a:prstGeom>
          </p:spPr>
        </p:pic>
        <p:sp>
          <p:nvSpPr>
            <p:cNvPr id="55" name="矩形 4"/>
            <p:cNvSpPr/>
            <p:nvPr/>
          </p:nvSpPr>
          <p:spPr>
            <a:xfrm>
              <a:off x="1213" y="286"/>
              <a:ext cx="5243" cy="80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233081" y="2344514"/>
            <a:ext cx="7707876" cy="2769687"/>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2"/>
            <a:stretch>
              <a:fillRect/>
            </a:stretch>
          </p:blipFill>
          <p:spPr>
            <a:xfrm>
              <a:off x="7118" y="5282"/>
              <a:ext cx="11737" cy="4176"/>
            </a:xfrm>
            <a:prstGeom prst="rect">
              <a:avLst/>
            </a:prstGeom>
          </p:spPr>
        </p:pic>
      </p:grpSp>
      <p:pic>
        <p:nvPicPr>
          <p:cNvPr id="31" name="Content Placeholder 30"/>
          <p:cNvPicPr>
            <a:picLocks noGrp="1" noChangeAspect="1"/>
          </p:cNvPicPr>
          <p:nvPr>
            <p:ph idx="4294967295"/>
          </p:nvPr>
        </p:nvPicPr>
        <p:blipFill>
          <a:blip r:embed="rId13"/>
          <a:stretch>
            <a:fillRect/>
          </a:stretch>
        </p:blipFill>
        <p:spPr>
          <a:xfrm>
            <a:off x="248920" y="4159285"/>
            <a:ext cx="1790700" cy="2325688"/>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4" name="Picture 3"/>
          <p:cNvPicPr>
            <a:picLocks noChangeAspect="1"/>
          </p:cNvPicPr>
          <p:nvPr/>
        </p:nvPicPr>
        <p:blipFill>
          <a:blip r:embed="rId8"/>
          <a:stretch>
            <a:fillRect/>
          </a:stretch>
        </p:blipFill>
        <p:spPr>
          <a:xfrm>
            <a:off x="1658217" y="2936277"/>
            <a:ext cx="8876545" cy="1755800"/>
          </a:xfrm>
          <a:prstGeom prst="rect">
            <a:avLst/>
          </a:prstGeom>
        </p:spPr>
      </p:pic>
      <p:pic>
        <p:nvPicPr>
          <p:cNvPr id="6" name="Picture 5">
            <a:extLst>
              <a:ext uri="{FF2B5EF4-FFF2-40B4-BE49-F238E27FC236}">
                <a16:creationId xmlns:a16="http://schemas.microsoft.com/office/drawing/2014/main" id="{727A653C-8037-F205-B549-899519312C9C}"/>
              </a:ext>
            </a:extLst>
          </p:cNvPr>
          <p:cNvPicPr>
            <a:picLocks noChangeAspect="1"/>
          </p:cNvPicPr>
          <p:nvPr/>
        </p:nvPicPr>
        <p:blipFill>
          <a:blip r:embed="rId9"/>
          <a:stretch>
            <a:fillRect/>
          </a:stretch>
        </p:blipFill>
        <p:spPr>
          <a:xfrm>
            <a:off x="3795050" y="1433886"/>
            <a:ext cx="4602879" cy="1188823"/>
          </a:xfrm>
          <a:prstGeom prst="rect">
            <a:avLst/>
          </a:prstGeom>
        </p:spPr>
      </p:pic>
    </p:spTree>
    <p:extLst>
      <p:ext uri="{BB962C8B-B14F-4D97-AF65-F5344CB8AC3E}">
        <p14:creationId xmlns:p14="http://schemas.microsoft.com/office/powerpoint/2010/main" val="1018043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964EE-F169-B498-F2AD-D24B592841EE}"/>
              </a:ext>
            </a:extLst>
          </p:cNvPr>
          <p:cNvPicPr>
            <a:picLocks noChangeAspect="1"/>
          </p:cNvPicPr>
          <p:nvPr/>
        </p:nvPicPr>
        <p:blipFill>
          <a:blip r:embed="rId3"/>
          <a:stretch>
            <a:fillRect/>
          </a:stretch>
        </p:blipFill>
        <p:spPr>
          <a:xfrm>
            <a:off x="326992" y="1183117"/>
            <a:ext cx="3801438" cy="5364463"/>
          </a:xfrm>
          <a:prstGeom prst="rect">
            <a:avLst/>
          </a:prstGeom>
          <a:ln>
            <a:noFill/>
          </a:ln>
          <a:effectLst>
            <a:softEdge rad="112500"/>
          </a:effectLst>
        </p:spPr>
      </p:pic>
      <p:pic>
        <p:nvPicPr>
          <p:cNvPr id="71" name="รูปภาพ 70"/>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5225443">
            <a:off x="1484523" y="123979"/>
            <a:ext cx="306632" cy="340789"/>
          </a:xfrm>
          <a:prstGeom prst="rect">
            <a:avLst/>
          </a:prstGeom>
        </p:spPr>
      </p:pic>
      <p:pic>
        <p:nvPicPr>
          <p:cNvPr id="70" name="รูปภาพ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882606">
            <a:off x="198616" y="84612"/>
            <a:ext cx="334520" cy="359117"/>
          </a:xfrm>
          <a:prstGeom prst="rect">
            <a:avLst/>
          </a:prstGeom>
        </p:spPr>
      </p:pic>
      <p:pic>
        <p:nvPicPr>
          <p:cNvPr id="33" name="รูปภาพ 4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grpSp>
        <p:nvGrpSpPr>
          <p:cNvPr id="30" name="กลุ่ม 50"/>
          <p:cNvGrpSpPr/>
          <p:nvPr/>
        </p:nvGrpSpPr>
        <p:grpSpPr>
          <a:xfrm>
            <a:off x="3066939" y="636226"/>
            <a:ext cx="8472459" cy="835663"/>
            <a:chOff x="2876851" y="1257868"/>
            <a:chExt cx="4348155" cy="703568"/>
          </a:xfrm>
        </p:grpSpPr>
        <p:sp>
          <p:nvSpPr>
            <p:cNvPr id="31"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endParaRPr lang="th-TH" sz="3200">
                <a:solidFill>
                  <a:srgbClr val="7030A0"/>
                </a:solidFill>
                <a:latin typeface="Arial" panose="020B0604020202020204" pitchFamily="34" charset="0"/>
                <a:cs typeface="FC Onigiri Outline"/>
              </a:endParaRPr>
            </a:p>
          </p:txBody>
        </p:sp>
        <p:sp>
          <p:nvSpPr>
            <p:cNvPr id="32" name="สี่เหลี่ยมผืนผ้า 44"/>
            <p:cNvSpPr/>
            <p:nvPr/>
          </p:nvSpPr>
          <p:spPr>
            <a:xfrm>
              <a:off x="2876851" y="1257868"/>
              <a:ext cx="4348155"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vi-VN" sz="3200" b="1" dirty="0">
                  <a:solidFill>
                    <a:srgbClr val="FF0000"/>
                  </a:solidFill>
                  <a:latin typeface="Arial" panose="020B0604020202020204" pitchFamily="34" charset="0"/>
                  <a:ea typeface="Cambria" panose="02040503050406030204" pitchFamily="18" charset="0"/>
                  <a:cs typeface="Arial" panose="020B0604020202020204" pitchFamily="34" charset="0"/>
                </a:rPr>
                <a:t>1</a:t>
              </a:r>
              <a:r>
                <a:rPr lang="vi-VN" sz="3200" dirty="0">
                  <a:solidFill>
                    <a:srgbClr val="7030A0"/>
                  </a:solidFill>
                  <a:latin typeface="Arial" panose="020B0604020202020204" pitchFamily="34" charset="0"/>
                  <a:ea typeface="Cambria" panose="02040503050406030204" pitchFamily="18" charset="0"/>
                  <a:cs typeface="Arial" panose="020B0604020202020204" pitchFamily="34" charset="0"/>
                </a:rPr>
                <a:t>. Đi xem xiếc về, Va – li – a mơ ước điều gì?</a:t>
              </a:r>
            </a:p>
          </p:txBody>
        </p:sp>
      </p:grpSp>
      <p:sp>
        <p:nvSpPr>
          <p:cNvPr id="2" name="TextBox 1">
            <a:extLst>
              <a:ext uri="{FF2B5EF4-FFF2-40B4-BE49-F238E27FC236}">
                <a16:creationId xmlns:a16="http://schemas.microsoft.com/office/drawing/2014/main" id="{18D2FC45-8BB4-DF01-CDE2-A247F1F23899}"/>
              </a:ext>
            </a:extLst>
          </p:cNvPr>
          <p:cNvSpPr txBox="1"/>
          <p:nvPr/>
        </p:nvSpPr>
        <p:spPr>
          <a:xfrm>
            <a:off x="4617141" y="2293173"/>
            <a:ext cx="6729652" cy="2062103"/>
          </a:xfrm>
          <a:prstGeom prst="rect">
            <a:avLst/>
          </a:prstGeom>
          <a:noFill/>
        </p:spPr>
        <p:txBody>
          <a:bodyPr wrap="square" rtlCol="0">
            <a:spAutoFit/>
          </a:bodyPr>
          <a:lstStyle/>
          <a:p>
            <a:pPr>
              <a:spcAft>
                <a:spcPts val="600"/>
              </a:spcAft>
            </a:pPr>
            <a:r>
              <a:rPr lang="vi-VN" sz="3200">
                <a:solidFill>
                  <a:srgbClr val="002060"/>
                </a:solidFill>
                <a:latin typeface="Arial" panose="020B0604020202020204" pitchFamily="34" charset="0"/>
                <a:ea typeface="Cambria" panose="02040503050406030204" pitchFamily="18" charset="0"/>
                <a:cs typeface="Arial" panose="020B0604020202020204" pitchFamily="34" charset="0"/>
              </a:rPr>
              <a:t>Đi xem xiếc về, Va – li –a mơ ước được trở thành diễn viên phi ngựa, vì Va- li – a thích nhất tiết mục “ Cô gái phi ngựa đánh đàn”...</a:t>
            </a:r>
            <a:endParaRPr lang="en-US" sz="3200"/>
          </a:p>
        </p:txBody>
      </p:sp>
    </p:spTree>
    <p:extLst>
      <p:ext uri="{BB962C8B-B14F-4D97-AF65-F5344CB8AC3E}">
        <p14:creationId xmlns:p14="http://schemas.microsoft.com/office/powerpoint/2010/main" val="1156643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50"/>
          <p:cNvGrpSpPr/>
          <p:nvPr/>
        </p:nvGrpSpPr>
        <p:grpSpPr>
          <a:xfrm>
            <a:off x="1394800" y="678814"/>
            <a:ext cx="9402400" cy="1062900"/>
            <a:chOff x="2884840" y="1257868"/>
            <a:chExt cx="4304831" cy="703568"/>
          </a:xfrm>
        </p:grpSpPr>
        <p:sp>
          <p:nvSpPr>
            <p:cNvPr id="6"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200">
                <a:solidFill>
                  <a:prstClr val="black"/>
                </a:solidFill>
                <a:latin typeface="Arial" panose="020B0604020202020204" pitchFamily="34" charset="0"/>
                <a:cs typeface="FC Onigiri Outline"/>
              </a:endParaRPr>
            </a:p>
          </p:txBody>
        </p:sp>
        <p:sp>
          <p:nvSpPr>
            <p:cNvPr id="7"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vi-VN" sz="3200" b="1">
                  <a:solidFill>
                    <a:srgbClr val="FF0000"/>
                  </a:solidFill>
                  <a:latin typeface="Arial" panose="020B0604020202020204" pitchFamily="34" charset="0"/>
                  <a:ea typeface="Cambria" panose="02040503050406030204" pitchFamily="18" charset="0"/>
                  <a:cs typeface="Arial" panose="020B0604020202020204" pitchFamily="34" charset="0"/>
                </a:rPr>
                <a:t>2</a:t>
              </a:r>
              <a:r>
                <a:rPr lang="vi-VN" sz="3200">
                  <a:solidFill>
                    <a:srgbClr val="FF0000"/>
                  </a:solidFill>
                  <a:latin typeface="Arial" panose="020B0604020202020204" pitchFamily="34" charset="0"/>
                  <a:ea typeface="Cambria" panose="02040503050406030204" pitchFamily="18" charset="0"/>
                  <a:cs typeface="Arial" panose="020B0604020202020204" pitchFamily="34" charset="0"/>
                </a:rPr>
                <a:t>. </a:t>
              </a:r>
              <a:r>
                <a:rPr lang="vi-VN" sz="3200">
                  <a:solidFill>
                    <a:srgbClr val="7030A0"/>
                  </a:solidFill>
                  <a:latin typeface="Arial" panose="020B0604020202020204" pitchFamily="34" charset="0"/>
                  <a:ea typeface="Cambria" panose="02040503050406030204" pitchFamily="18" charset="0"/>
                  <a:cs typeface="Arial" panose="020B0604020202020204" pitchFamily="34" charset="0"/>
                </a:rPr>
                <a:t>Việc </a:t>
              </a:r>
              <a:r>
                <a:rPr lang="vi-VN" sz="3200" dirty="0">
                  <a:solidFill>
                    <a:srgbClr val="7030A0"/>
                  </a:solidFill>
                  <a:latin typeface="Arial" panose="020B0604020202020204" pitchFamily="34" charset="0"/>
                  <a:ea typeface="Cambria" panose="02040503050406030204" pitchFamily="18" charset="0"/>
                  <a:cs typeface="Arial" panose="020B0604020202020204" pitchFamily="34" charset="0"/>
                </a:rPr>
                <a:t>đầu tiên Va – li – a được giao khi </a:t>
              </a:r>
              <a:r>
                <a:rPr lang="vi-VN" sz="3200">
                  <a:solidFill>
                    <a:srgbClr val="7030A0"/>
                  </a:solidFill>
                  <a:latin typeface="Arial" panose="020B0604020202020204" pitchFamily="34" charset="0"/>
                  <a:ea typeface="Cambria" panose="02040503050406030204" pitchFamily="18" charset="0"/>
                  <a:cs typeface="Arial" panose="020B0604020202020204" pitchFamily="34" charset="0"/>
                </a:rPr>
                <a:t>vào học </a:t>
              </a:r>
              <a:r>
                <a:rPr lang="vi-VN" sz="3200" dirty="0">
                  <a:solidFill>
                    <a:srgbClr val="7030A0"/>
                  </a:solidFill>
                  <a:latin typeface="Arial" panose="020B0604020202020204" pitchFamily="34" charset="0"/>
                  <a:ea typeface="Cambria" panose="02040503050406030204" pitchFamily="18" charset="0"/>
                  <a:cs typeface="Arial" panose="020B0604020202020204" pitchFamily="34" charset="0"/>
                </a:rPr>
                <a:t>ở rạp xiếc là gì?</a:t>
              </a:r>
            </a:p>
          </p:txBody>
        </p:sp>
      </p:grpSp>
      <p:pic>
        <p:nvPicPr>
          <p:cNvPr id="3" name="Picture 2">
            <a:extLst>
              <a:ext uri="{FF2B5EF4-FFF2-40B4-BE49-F238E27FC236}">
                <a16:creationId xmlns:a16="http://schemas.microsoft.com/office/drawing/2014/main" id="{F4BF57DE-738C-6C42-66F0-2A15B9F81FBC}"/>
              </a:ext>
            </a:extLst>
          </p:cNvPr>
          <p:cNvPicPr>
            <a:picLocks noChangeAspect="1"/>
          </p:cNvPicPr>
          <p:nvPr/>
        </p:nvPicPr>
        <p:blipFill rotWithShape="1">
          <a:blip r:embed="rId2"/>
          <a:srcRect l="8556" r="-1" b="54195"/>
          <a:stretch/>
        </p:blipFill>
        <p:spPr>
          <a:xfrm>
            <a:off x="4925757" y="3429000"/>
            <a:ext cx="6965039" cy="3188487"/>
          </a:xfrm>
          <a:prstGeom prst="rect">
            <a:avLst/>
          </a:prstGeom>
          <a:ln>
            <a:noFill/>
          </a:ln>
          <a:effectLst>
            <a:softEdge rad="112500"/>
          </a:effectLst>
        </p:spPr>
      </p:pic>
      <p:sp>
        <p:nvSpPr>
          <p:cNvPr id="2" name="TextBox 1">
            <a:extLst>
              <a:ext uri="{FF2B5EF4-FFF2-40B4-BE49-F238E27FC236}">
                <a16:creationId xmlns:a16="http://schemas.microsoft.com/office/drawing/2014/main" id="{199F015E-EA7F-4F62-9FC9-8E5AE513F14B}"/>
              </a:ext>
            </a:extLst>
          </p:cNvPr>
          <p:cNvSpPr txBox="1"/>
          <p:nvPr/>
        </p:nvSpPr>
        <p:spPr>
          <a:xfrm>
            <a:off x="659201" y="2227633"/>
            <a:ext cx="6029276" cy="2062103"/>
          </a:xfrm>
          <a:prstGeom prst="rect">
            <a:avLst/>
          </a:prstGeom>
          <a:noFill/>
        </p:spPr>
        <p:txBody>
          <a:bodyPr wrap="square" rtlCol="0">
            <a:spAutoFit/>
          </a:bodyPr>
          <a:lstStyle/>
          <a:p>
            <a:r>
              <a:rPr lang="vi-VN" sz="3200">
                <a:solidFill>
                  <a:prstClr val="black"/>
                </a:solidFill>
                <a:latin typeface="Arial" panose="020B0604020202020204" pitchFamily="34" charset="0"/>
                <a:ea typeface="Cambria" panose="02040503050406030204" pitchFamily="18" charset="0"/>
                <a:cs typeface="Arial" panose="020B0604020202020204" pitchFamily="34" charset="0"/>
              </a:rPr>
              <a:t>Việc đầu tiên Va – li – a được giao là quét phân và rác bẩn trên sàn chuồng ngựa, làm quen với con ngựa.</a:t>
            </a:r>
            <a:endParaRPr lang="en-US" sz="3200"/>
          </a:p>
        </p:txBody>
      </p:sp>
    </p:spTree>
    <p:extLst>
      <p:ext uri="{BB962C8B-B14F-4D97-AF65-F5344CB8AC3E}">
        <p14:creationId xmlns:p14="http://schemas.microsoft.com/office/powerpoint/2010/main" val="20548633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47"/>
          <p:cNvGrpSpPr/>
          <p:nvPr/>
        </p:nvGrpSpPr>
        <p:grpSpPr>
          <a:xfrm>
            <a:off x="485613" y="540164"/>
            <a:ext cx="11182926" cy="1343855"/>
            <a:chOff x="2952059" y="2472535"/>
            <a:chExt cx="4237612" cy="646030"/>
          </a:xfrm>
        </p:grpSpPr>
        <p:sp>
          <p:nvSpPr>
            <p:cNvPr id="6"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a:solidFill>
                  <a:prstClr val="black"/>
                </a:solidFill>
                <a:latin typeface="Arial" panose="020B0604020202020204" pitchFamily="34" charset="0"/>
                <a:cs typeface="FC Onigiri Outline"/>
              </a:endParaRPr>
            </a:p>
          </p:txBody>
        </p:sp>
        <p:sp>
          <p:nvSpPr>
            <p:cNvPr id="7" name="สี่เหลี่ยมผืนผ้า 76"/>
            <p:cNvSpPr/>
            <p:nvPr/>
          </p:nvSpPr>
          <p:spPr>
            <a:xfrm>
              <a:off x="2993851" y="2548721"/>
              <a:ext cx="4150201" cy="51087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vi-VN" sz="3300" b="1">
                  <a:solidFill>
                    <a:srgbClr val="FF0000"/>
                  </a:solidFill>
                  <a:latin typeface="Arial" panose="020B0604020202020204" pitchFamily="34" charset="0"/>
                  <a:ea typeface="Cambria" panose="02040503050406030204" pitchFamily="18" charset="0"/>
                  <a:cs typeface="Arial" panose="020B0604020202020204" pitchFamily="34" charset="0"/>
                </a:rPr>
                <a:t>3</a:t>
              </a:r>
              <a:r>
                <a:rPr lang="en-US" sz="3300" b="1">
                  <a:solidFill>
                    <a:srgbClr val="FF0000"/>
                  </a:solidFill>
                  <a:latin typeface="Arial" panose="020B0604020202020204" pitchFamily="34" charset="0"/>
                  <a:ea typeface="Cambria" panose="02040503050406030204" pitchFamily="18" charset="0"/>
                  <a:cs typeface="Arial" panose="020B0604020202020204" pitchFamily="34" charset="0"/>
                </a:rPr>
                <a:t>.</a:t>
              </a:r>
              <a:r>
                <a:rPr lang="vi-VN" sz="3300">
                  <a:solidFill>
                    <a:srgbClr val="7030A0"/>
                  </a:solidFill>
                  <a:latin typeface="Arial" panose="020B0604020202020204" pitchFamily="34" charset="0"/>
                  <a:ea typeface="Cambria" panose="02040503050406030204" pitchFamily="18" charset="0"/>
                  <a:cs typeface="Arial" panose="020B0604020202020204" pitchFamily="34" charset="0"/>
                </a:rPr>
                <a:t> </a:t>
              </a:r>
              <a:r>
                <a:rPr lang="vi-VN" sz="3300" dirty="0">
                  <a:solidFill>
                    <a:srgbClr val="7030A0"/>
                  </a:solidFill>
                  <a:latin typeface="Arial" panose="020B0604020202020204" pitchFamily="34" charset="0"/>
                  <a:ea typeface="Cambria" panose="02040503050406030204" pitchFamily="18" charset="0"/>
                  <a:cs typeface="Arial" panose="020B0604020202020204" pitchFamily="34" charset="0"/>
                </a:rPr>
                <a:t>Vì sao ông giám đốc lại giao cho Va– li–a việc đó? </a:t>
              </a:r>
            </a:p>
          </p:txBody>
        </p:sp>
      </p:grpSp>
      <p:pic>
        <p:nvPicPr>
          <p:cNvPr id="8" name="รูปภาพ 4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pic>
        <p:nvPicPr>
          <p:cNvPr id="4" name="Picture 3">
            <a:extLst>
              <a:ext uri="{FF2B5EF4-FFF2-40B4-BE49-F238E27FC236}">
                <a16:creationId xmlns:a16="http://schemas.microsoft.com/office/drawing/2014/main" id="{E0A40040-9905-4231-97D8-043D1FE70101}"/>
              </a:ext>
            </a:extLst>
          </p:cNvPr>
          <p:cNvPicPr>
            <a:picLocks noChangeAspect="1"/>
          </p:cNvPicPr>
          <p:nvPr/>
        </p:nvPicPr>
        <p:blipFill>
          <a:blip r:embed="rId4"/>
          <a:stretch>
            <a:fillRect/>
          </a:stretch>
        </p:blipFill>
        <p:spPr>
          <a:xfrm>
            <a:off x="683936" y="2606329"/>
            <a:ext cx="10203569" cy="1359384"/>
          </a:xfrm>
          <a:prstGeom prst="rect">
            <a:avLst/>
          </a:prstGeom>
        </p:spPr>
      </p:pic>
      <p:sp>
        <p:nvSpPr>
          <p:cNvPr id="9" name="Oval 8">
            <a:extLst>
              <a:ext uri="{FF2B5EF4-FFF2-40B4-BE49-F238E27FC236}">
                <a16:creationId xmlns:a16="http://schemas.microsoft.com/office/drawing/2014/main" id="{9667E1C9-F58E-4422-9D57-C1409C056265}"/>
              </a:ext>
            </a:extLst>
          </p:cNvPr>
          <p:cNvSpPr/>
          <p:nvPr/>
        </p:nvSpPr>
        <p:spPr>
          <a:xfrm>
            <a:off x="3380198" y="2156791"/>
            <a:ext cx="4034393" cy="22302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861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 name="图片 20">
            <a:extLst>
              <a:ext uri="{FF2B5EF4-FFF2-40B4-BE49-F238E27FC236}">
                <a16:creationId xmlns:a16="http://schemas.microsoft.com/office/drawing/2014/main" id="{A650198C-7629-4D64-0B98-A203419D53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28" name="图片 2">
            <a:extLst>
              <a:ext uri="{FF2B5EF4-FFF2-40B4-BE49-F238E27FC236}">
                <a16:creationId xmlns:a16="http://schemas.microsoft.com/office/drawing/2014/main" id="{1B2A99B8-7102-0542-2EA8-CF1E2086F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sp>
        <p:nvSpPr>
          <p:cNvPr id="78" name="วงรี 77"/>
          <p:cNvSpPr/>
          <p:nvPr/>
        </p:nvSpPr>
        <p:spPr>
          <a:xfrm>
            <a:off x="7046492" y="3755783"/>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วงรี 78"/>
          <p:cNvSpPr/>
          <p:nvPr/>
        </p:nvSpPr>
        <p:spPr>
          <a:xfrm>
            <a:off x="7059968" y="3455533"/>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6975705" y="3319731"/>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7005692" y="3612417"/>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4926733" y="3790192"/>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917483" y="3525096"/>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4985607" y="3377969"/>
            <a:ext cx="81600" cy="8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p:nvSpPr>
        <p:spPr>
          <a:xfrm>
            <a:off x="4999083" y="3645801"/>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6" name="กลุ่ม 41">
            <a:extLst>
              <a:ext uri="{FF2B5EF4-FFF2-40B4-BE49-F238E27FC236}">
                <a16:creationId xmlns:a16="http://schemas.microsoft.com/office/drawing/2014/main" id="{9EC57D0D-8D92-4B17-BFCB-C35024158D6F}"/>
              </a:ext>
            </a:extLst>
          </p:cNvPr>
          <p:cNvGrpSpPr/>
          <p:nvPr/>
        </p:nvGrpSpPr>
        <p:grpSpPr>
          <a:xfrm>
            <a:off x="1145364" y="493160"/>
            <a:ext cx="10147852" cy="955628"/>
            <a:chOff x="2271564" y="3507854"/>
            <a:chExt cx="4606206" cy="543974"/>
          </a:xfrm>
        </p:grpSpPr>
        <p:sp>
          <p:nvSpPr>
            <p:cNvPr id="17" name="สี่เหลี่ยมผืนผ้า 1">
              <a:extLst>
                <a:ext uri="{FF2B5EF4-FFF2-40B4-BE49-F238E27FC236}">
                  <a16:creationId xmlns:a16="http://schemas.microsoft.com/office/drawing/2014/main" id="{6FD65C79-6519-4383-91FA-16385F05DD38}"/>
                </a:ext>
              </a:extLst>
            </p:cNvPr>
            <p:cNvSpPr/>
            <p:nvPr/>
          </p:nvSpPr>
          <p:spPr>
            <a:xfrm>
              <a:off x="2339752" y="3579862"/>
              <a:ext cx="4538018" cy="471966"/>
            </a:xfrm>
            <a:prstGeom prst="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2800">
                <a:solidFill>
                  <a:prstClr val="white"/>
                </a:solidFill>
                <a:latin typeface="FC Onigiri Outline"/>
                <a:cs typeface="FC Onigiri Outline"/>
              </a:endParaRPr>
            </a:p>
          </p:txBody>
        </p:sp>
        <p:sp>
          <p:nvSpPr>
            <p:cNvPr id="19" name="สี่เหลี่ยมผืนผ้า 62">
              <a:extLst>
                <a:ext uri="{FF2B5EF4-FFF2-40B4-BE49-F238E27FC236}">
                  <a16:creationId xmlns:a16="http://schemas.microsoft.com/office/drawing/2014/main" id="{00FED1AE-E6F0-49A6-949B-FB8625921E2C}"/>
                </a:ext>
              </a:extLst>
            </p:cNvPr>
            <p:cNvSpPr/>
            <p:nvPr/>
          </p:nvSpPr>
          <p:spPr>
            <a:xfrm>
              <a:off x="2271564" y="3507854"/>
              <a:ext cx="4538017" cy="471966"/>
            </a:xfrm>
            <a:prstGeom prst="rect">
              <a:avLst/>
            </a:prstGeom>
            <a:solidFill>
              <a:schemeClr val="bg1"/>
            </a:solidFill>
            <a:ln>
              <a:solidFill>
                <a:srgbClr val="FFDE75"/>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Sắp xếp các tranh dưới đây theo trình tự hợp lí</a:t>
              </a: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Picture 1">
            <a:extLst>
              <a:ext uri="{FF2B5EF4-FFF2-40B4-BE49-F238E27FC236}">
                <a16:creationId xmlns:a16="http://schemas.microsoft.com/office/drawing/2014/main" id="{4880FDDA-AEB1-9FDD-8AE3-8686F2ED9D2B}"/>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t="33558" r="47869" b="30870"/>
          <a:stretch/>
        </p:blipFill>
        <p:spPr>
          <a:xfrm>
            <a:off x="682541" y="1732706"/>
            <a:ext cx="2636394" cy="2398660"/>
          </a:xfrm>
          <a:prstGeom prst="rect">
            <a:avLst/>
          </a:prstGeom>
          <a:ln>
            <a:noFill/>
          </a:ln>
          <a:effectLst>
            <a:softEdge rad="112500"/>
          </a:effectLst>
        </p:spPr>
      </p:pic>
      <p:pic>
        <p:nvPicPr>
          <p:cNvPr id="4" name="Picture 3">
            <a:extLst>
              <a:ext uri="{FF2B5EF4-FFF2-40B4-BE49-F238E27FC236}">
                <a16:creationId xmlns:a16="http://schemas.microsoft.com/office/drawing/2014/main" id="{6A5EC6F8-235C-DFF6-3DE7-22CBADB0ED6B}"/>
              </a:ext>
            </a:extLst>
          </p:cNvPr>
          <p:cNvPicPr>
            <a:picLocks noChangeAspect="1"/>
          </p:cNvPicPr>
          <p:nvPr/>
        </p:nvPicPr>
        <p:blipFill rotWithShape="1">
          <a:blip r:embed="rId8">
            <a:extLst>
              <a:ext uri="{BEBA8EAE-BF5A-486C-A8C5-ECC9F3942E4B}">
                <a14:imgProps xmlns:a14="http://schemas.microsoft.com/office/drawing/2010/main">
                  <a14:imgLayer r:embed="rId7">
                    <a14:imgEffect>
                      <a14:brightnessContrast bright="20000" contrast="39000"/>
                    </a14:imgEffect>
                  </a14:imgLayer>
                </a14:imgProps>
              </a:ext>
            </a:extLst>
          </a:blip>
          <a:srcRect l="51749" t="33558" r="-322" b="30870"/>
          <a:stretch/>
        </p:blipFill>
        <p:spPr>
          <a:xfrm>
            <a:off x="3467273" y="1727502"/>
            <a:ext cx="2475041" cy="2398660"/>
          </a:xfrm>
          <a:prstGeom prst="rect">
            <a:avLst/>
          </a:prstGeom>
          <a:ln>
            <a:noFill/>
          </a:ln>
          <a:effectLst>
            <a:softEdge rad="112500"/>
          </a:effectLst>
        </p:spPr>
      </p:pic>
      <p:pic>
        <p:nvPicPr>
          <p:cNvPr id="5" name="Picture 4">
            <a:extLst>
              <a:ext uri="{FF2B5EF4-FFF2-40B4-BE49-F238E27FC236}">
                <a16:creationId xmlns:a16="http://schemas.microsoft.com/office/drawing/2014/main" id="{6A9FDD4B-DEA9-4305-EDF9-6935D0E9CACD}"/>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1000"/>
                    </a14:imgEffect>
                  </a14:imgLayer>
                </a14:imgProps>
              </a:ext>
            </a:extLst>
          </a:blip>
          <a:srcRect l="200" t="38502" r="51470" b="25693"/>
          <a:stretch/>
        </p:blipFill>
        <p:spPr>
          <a:xfrm>
            <a:off x="6258820" y="1727501"/>
            <a:ext cx="2430607" cy="2408467"/>
          </a:xfrm>
          <a:prstGeom prst="rect">
            <a:avLst/>
          </a:prstGeom>
          <a:ln>
            <a:noFill/>
          </a:ln>
          <a:effectLst>
            <a:softEdge rad="112500"/>
          </a:effectLst>
        </p:spPr>
      </p:pic>
      <p:pic>
        <p:nvPicPr>
          <p:cNvPr id="6" name="Picture 5">
            <a:extLst>
              <a:ext uri="{FF2B5EF4-FFF2-40B4-BE49-F238E27FC236}">
                <a16:creationId xmlns:a16="http://schemas.microsoft.com/office/drawing/2014/main" id="{D0C3AEAD-4D83-77F4-2B7D-3204F0F1456B}"/>
              </a:ext>
            </a:extLst>
          </p:cNvPr>
          <p:cNvPicPr>
            <a:picLocks noChangeAspect="1"/>
          </p:cNvPicPr>
          <p:nvPr/>
        </p:nvPicPr>
        <p:blipFill rotWithShape="1">
          <a:blip r:embed="rId11">
            <a:extLst>
              <a:ext uri="{BEBA8EAE-BF5A-486C-A8C5-ECC9F3942E4B}">
                <a14:imgProps xmlns:a14="http://schemas.microsoft.com/office/drawing/2010/main">
                  <a14:imgLayer r:embed="rId10">
                    <a14:imgEffect>
                      <a14:brightnessContrast bright="20000" contrast="39000"/>
                    </a14:imgEffect>
                  </a14:imgLayer>
                </a14:imgProps>
              </a:ext>
            </a:extLst>
          </a:blip>
          <a:srcRect l="50107" t="38502" r="-601" b="25693"/>
          <a:stretch/>
        </p:blipFill>
        <p:spPr>
          <a:xfrm>
            <a:off x="9100179" y="1723997"/>
            <a:ext cx="2529133" cy="2398661"/>
          </a:xfrm>
          <a:prstGeom prst="rect">
            <a:avLst/>
          </a:prstGeom>
          <a:ln>
            <a:noFill/>
          </a:ln>
          <a:effectLst>
            <a:softEdge rad="112500"/>
          </a:effectLst>
        </p:spPr>
      </p:pic>
      <p:sp>
        <p:nvSpPr>
          <p:cNvPr id="7" name="TextBox 6">
            <a:extLst>
              <a:ext uri="{FF2B5EF4-FFF2-40B4-BE49-F238E27FC236}">
                <a16:creationId xmlns:a16="http://schemas.microsoft.com/office/drawing/2014/main" id="{C2E033F0-3E2D-1BD2-2B8B-B2A55F21AC73}"/>
              </a:ext>
            </a:extLst>
          </p:cNvPr>
          <p:cNvSpPr txBox="1"/>
          <p:nvPr/>
        </p:nvSpPr>
        <p:spPr>
          <a:xfrm>
            <a:off x="210090" y="4122658"/>
            <a:ext cx="3051807" cy="707886"/>
          </a:xfrm>
          <a:prstGeom prst="rect">
            <a:avLst/>
          </a:prstGeom>
          <a:noFill/>
        </p:spPr>
        <p:txBody>
          <a:bodyPr wrap="square" rtlCol="0">
            <a:spAutoFit/>
          </a:bodyPr>
          <a:lstStyle/>
          <a:p>
            <a:pPr algn="ctr"/>
            <a:r>
              <a:rPr lang="en-US" sz="2000">
                <a:solidFill>
                  <a:srgbClr val="7030A0"/>
                </a:solidFill>
                <a:latin typeface="Arial" panose="020B0604020202020204" pitchFamily="34" charset="0"/>
                <a:ea typeface="Cambria" panose="02040503050406030204" pitchFamily="18" charset="0"/>
                <a:cs typeface="Arial" panose="020B0604020202020204" pitchFamily="34" charset="0"/>
              </a:rPr>
              <a:t>B</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ố hướng dẫn bạn </a:t>
            </a:r>
            <a:r>
              <a:rPr lang="en-US" sz="2000">
                <a:solidFill>
                  <a:srgbClr val="7030A0"/>
                </a:solidFill>
                <a:latin typeface="Arial" panose="020B0604020202020204" pitchFamily="34" charset="0"/>
                <a:ea typeface="Cambria" panose="02040503050406030204" pitchFamily="18" charset="0"/>
                <a:cs typeface="Arial" panose="020B0604020202020204" pitchFamily="34" charset="0"/>
              </a:rPr>
              <a:t>nhỏ </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cách ngồi, </a:t>
            </a:r>
            <a:r>
              <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cách </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để chân.</a:t>
            </a:r>
            <a:endPar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6DECE1FB-7B1D-7911-80D9-F8A27775B31B}"/>
              </a:ext>
            </a:extLst>
          </p:cNvPr>
          <p:cNvSpPr txBox="1"/>
          <p:nvPr/>
        </p:nvSpPr>
        <p:spPr>
          <a:xfrm>
            <a:off x="6144177" y="4188484"/>
            <a:ext cx="2475092" cy="707886"/>
          </a:xfrm>
          <a:prstGeom prst="rect">
            <a:avLst/>
          </a:prstGeom>
          <a:noFill/>
        </p:spPr>
        <p:txBody>
          <a:bodyPr wrap="square" rtlCol="0">
            <a:spAutoFit/>
          </a:bodyPr>
          <a:lstStyle/>
          <a:p>
            <a:pPr algn="ctr"/>
            <a:r>
              <a:rPr kumimoji="0" lang="vi-VN" sz="2000" i="0" u="none" strike="noStrike" kern="1200" cap="none" spc="0" normalizeH="0" baseline="0" noProof="0">
                <a:ln>
                  <a:noFill/>
                </a:ln>
                <a:solidFill>
                  <a:srgbClr val="7030A0"/>
                </a:solidFill>
                <a:effectLst/>
                <a:uLnTx/>
                <a:uFillTx/>
                <a:ea typeface="Cambria" panose="02040503050406030204" pitchFamily="18" charset="0"/>
                <a:cs typeface="FC Onigiri Outline"/>
              </a:rPr>
              <a:t>Bố giữ xe để bạn tập đi</a:t>
            </a:r>
            <a:endParaRPr kumimoji="0" lang="en-US" sz="2000" i="0" u="none" strike="noStrike" kern="1200" cap="none" spc="0" normalizeH="0" baseline="0" noProof="0">
              <a:ln>
                <a:noFill/>
              </a:ln>
              <a:solidFill>
                <a:srgbClr val="7030A0"/>
              </a:solidFill>
              <a:effectLst/>
              <a:uLnTx/>
              <a:uFillTx/>
              <a:ea typeface="Cambria" panose="02040503050406030204" pitchFamily="18" charset="0"/>
              <a:cs typeface="FC Onigiri Outline"/>
            </a:endParaRPr>
          </a:p>
        </p:txBody>
      </p:sp>
      <p:sp>
        <p:nvSpPr>
          <p:cNvPr id="10" name="TextBox 9">
            <a:extLst>
              <a:ext uri="{FF2B5EF4-FFF2-40B4-BE49-F238E27FC236}">
                <a16:creationId xmlns:a16="http://schemas.microsoft.com/office/drawing/2014/main" id="{8D6B9D5A-3DF2-F881-EFEF-DB7BE5E39EC6}"/>
              </a:ext>
            </a:extLst>
          </p:cNvPr>
          <p:cNvSpPr txBox="1"/>
          <p:nvPr/>
        </p:nvSpPr>
        <p:spPr>
          <a:xfrm>
            <a:off x="8717385" y="4126162"/>
            <a:ext cx="3436385" cy="707886"/>
          </a:xfrm>
          <a:prstGeom prst="rect">
            <a:avLst/>
          </a:prstGeom>
          <a:noFill/>
        </p:spPr>
        <p:txBody>
          <a:bodyPr wrap="square" rtlCol="0">
            <a:spAutoFit/>
          </a:bodyPr>
          <a:lstStyle/>
          <a:p>
            <a:pPr algn="ctr"/>
            <a:r>
              <a:rPr lang="en-US" sz="2000">
                <a:solidFill>
                  <a:srgbClr val="7030A0"/>
                </a:solidFill>
                <a:latin typeface="Arial" panose="020B0604020202020204" pitchFamily="34" charset="0"/>
                <a:ea typeface="Cambria" panose="02040503050406030204" pitchFamily="18" charset="0"/>
                <a:cs typeface="Arial" panose="020B0604020202020204" pitchFamily="34" charset="0"/>
              </a:rPr>
              <a:t>B</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ố hướng dẫn bạn </a:t>
            </a:r>
            <a:r>
              <a:rPr lang="en-US" sz="2000">
                <a:solidFill>
                  <a:srgbClr val="7030A0"/>
                </a:solidFill>
                <a:latin typeface="Arial" panose="020B0604020202020204" pitchFamily="34" charset="0"/>
                <a:ea typeface="Cambria" panose="02040503050406030204" pitchFamily="18" charset="0"/>
                <a:cs typeface="Arial" panose="020B0604020202020204" pitchFamily="34" charset="0"/>
              </a:rPr>
              <a:t>nhỏ </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cách </a:t>
            </a:r>
            <a:r>
              <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dắt xe, điều chỉnh tay lái</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13" name="TextBox 12">
            <a:extLst>
              <a:ext uri="{FF2B5EF4-FFF2-40B4-BE49-F238E27FC236}">
                <a16:creationId xmlns:a16="http://schemas.microsoft.com/office/drawing/2014/main" id="{47FF3BCB-E56A-9832-6B4E-F798C0F6853C}"/>
              </a:ext>
            </a:extLst>
          </p:cNvPr>
          <p:cNvSpPr txBox="1"/>
          <p:nvPr/>
        </p:nvSpPr>
        <p:spPr>
          <a:xfrm>
            <a:off x="3573695" y="4122658"/>
            <a:ext cx="2201080" cy="707886"/>
          </a:xfrm>
          <a:prstGeom prst="rect">
            <a:avLst/>
          </a:prstGeom>
          <a:noFill/>
        </p:spPr>
        <p:txBody>
          <a:bodyPr wrap="square" rtlCol="0">
            <a:spAutoFit/>
          </a:bodyPr>
          <a:lstStyle/>
          <a:p>
            <a:pPr algn="ct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Bạn </a:t>
            </a:r>
            <a:r>
              <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nhỏ</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biết </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đi xe đạp</a:t>
            </a:r>
            <a:endPar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23" name="图片 10">
            <a:extLst>
              <a:ext uri="{FF2B5EF4-FFF2-40B4-BE49-F238E27FC236}">
                <a16:creationId xmlns:a16="http://schemas.microsoft.com/office/drawing/2014/main" id="{64E328A1-5B6E-5A59-19F9-79B4706544F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grpSp>
        <p:nvGrpSpPr>
          <p:cNvPr id="24" name="组合 15">
            <a:extLst>
              <a:ext uri="{FF2B5EF4-FFF2-40B4-BE49-F238E27FC236}">
                <a16:creationId xmlns:a16="http://schemas.microsoft.com/office/drawing/2014/main" id="{80CD476E-628E-5138-D7FB-280CA0E662C7}"/>
              </a:ext>
            </a:extLst>
          </p:cNvPr>
          <p:cNvGrpSpPr/>
          <p:nvPr/>
        </p:nvGrpSpPr>
        <p:grpSpPr>
          <a:xfrm>
            <a:off x="1" y="5744572"/>
            <a:ext cx="12191999" cy="1113427"/>
            <a:chOff x="1" y="5605056"/>
            <a:chExt cx="13719705" cy="1252944"/>
          </a:xfrm>
        </p:grpSpPr>
        <p:pic>
          <p:nvPicPr>
            <p:cNvPr id="25" name="图片 16">
              <a:extLst>
                <a:ext uri="{FF2B5EF4-FFF2-40B4-BE49-F238E27FC236}">
                  <a16:creationId xmlns:a16="http://schemas.microsoft.com/office/drawing/2014/main" id="{823B009A-C0C9-61C5-8D15-1479353E938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26" name="图片 17">
              <a:extLst>
                <a:ext uri="{FF2B5EF4-FFF2-40B4-BE49-F238E27FC236}">
                  <a16:creationId xmlns:a16="http://schemas.microsoft.com/office/drawing/2014/main" id="{2401D7B8-82F5-D0F7-3C5B-FF652B51862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Tree>
    <p:extLst>
      <p:ext uri="{BB962C8B-B14F-4D97-AF65-F5344CB8AC3E}">
        <p14:creationId xmlns:p14="http://schemas.microsoft.com/office/powerpoint/2010/main" val="3004217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กลุ่ม 47"/>
          <p:cNvGrpSpPr/>
          <p:nvPr/>
        </p:nvGrpSpPr>
        <p:grpSpPr>
          <a:xfrm>
            <a:off x="1871266" y="832853"/>
            <a:ext cx="8054273" cy="862965"/>
            <a:chOff x="2884840" y="2413561"/>
            <a:chExt cx="4304831" cy="705004"/>
          </a:xfrm>
        </p:grpSpPr>
        <p:sp>
          <p:nvSpPr>
            <p:cNvPr id="9"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200" b="1">
                <a:solidFill>
                  <a:srgbClr val="7030A0"/>
                </a:solidFill>
                <a:latin typeface="Arial" panose="020B0604020202020204" pitchFamily="34" charset="0"/>
                <a:cs typeface="FC Onigiri Outline"/>
              </a:endParaRPr>
            </a:p>
          </p:txBody>
        </p:sp>
        <p:sp>
          <p:nvSpPr>
            <p:cNvPr id="10"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vi-VN" sz="3200" b="1" dirty="0">
                  <a:solidFill>
                    <a:srgbClr val="FF0000"/>
                  </a:solidFill>
                  <a:latin typeface="Arial" panose="020B0604020202020204" pitchFamily="34" charset="0"/>
                  <a:ea typeface="Cambria" panose="02040503050406030204" pitchFamily="18" charset="0"/>
                  <a:cs typeface="Arial" panose="020B0604020202020204" pitchFamily="34" charset="0"/>
                </a:rPr>
                <a:t>4. </a:t>
              </a:r>
              <a:r>
                <a:rPr lang="vi-VN" sz="3200" dirty="0">
                  <a:solidFill>
                    <a:srgbClr val="7030A0"/>
                  </a:solidFill>
                  <a:latin typeface="Arial" panose="020B0604020202020204" pitchFamily="34" charset="0"/>
                  <a:ea typeface="Cambria" panose="02040503050406030204" pitchFamily="18" charset="0"/>
                  <a:cs typeface="Arial" panose="020B0604020202020204" pitchFamily="34" charset="0"/>
                </a:rPr>
                <a:t>Câu chuyện kết thúc như thế nào?</a:t>
              </a:r>
            </a:p>
          </p:txBody>
        </p:sp>
      </p:grpSp>
      <p:pic>
        <p:nvPicPr>
          <p:cNvPr id="11" name="รูปภาพ 4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sp>
        <p:nvSpPr>
          <p:cNvPr id="2" name="TextBox 1">
            <a:extLst>
              <a:ext uri="{FF2B5EF4-FFF2-40B4-BE49-F238E27FC236}">
                <a16:creationId xmlns:a16="http://schemas.microsoft.com/office/drawing/2014/main" id="{83FAE431-801E-FD7E-71E8-6214F2821210}"/>
              </a:ext>
            </a:extLst>
          </p:cNvPr>
          <p:cNvSpPr txBox="1"/>
          <p:nvPr/>
        </p:nvSpPr>
        <p:spPr>
          <a:xfrm>
            <a:off x="1380162" y="2254110"/>
            <a:ext cx="9431676" cy="2062103"/>
          </a:xfrm>
          <a:prstGeom prst="rect">
            <a:avLst/>
          </a:prstGeom>
          <a:noFill/>
        </p:spPr>
        <p:txBody>
          <a:bodyPr wrap="square" rtlCol="0">
            <a:spAutoFit/>
          </a:bodyPr>
          <a:lstStyle/>
          <a:p>
            <a:pPr algn="just" defTabSz="1219140">
              <a:spcBef>
                <a:spcPts val="600"/>
              </a:spcBef>
              <a:spcAft>
                <a:spcPts val="600"/>
              </a:spcAft>
              <a:defRPr/>
            </a:pPr>
            <a:r>
              <a:rPr lang="vi-VN" sz="3200">
                <a:solidFill>
                  <a:srgbClr val="002060"/>
                </a:solidFill>
                <a:latin typeface="Arial" panose="020B0604020202020204" pitchFamily="34" charset="0"/>
                <a:ea typeface="Cambria" panose="02040503050406030204" pitchFamily="18" charset="0"/>
                <a:cs typeface="Arial" panose="020B0604020202020204" pitchFamily="34" charset="0"/>
              </a:rPr>
              <a:t>Va – li – a đã làm rất tốt việc được giao: giữ chuồng ngựa sạch sẽ và làm quen với chú ngựa trong suốt thời gian học. Về sau, Va – li – a trở thành diễn viên như bạn hằng mong ước</a:t>
            </a:r>
            <a:endParaRPr lang="vi-VN" sz="32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85074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45"/>
          <p:cNvGrpSpPr/>
          <p:nvPr/>
        </p:nvGrpSpPr>
        <p:grpSpPr>
          <a:xfrm>
            <a:off x="640080" y="556591"/>
            <a:ext cx="10891520" cy="1135397"/>
            <a:chOff x="2884628" y="3579701"/>
            <a:chExt cx="4305043" cy="708968"/>
          </a:xfrm>
        </p:grpSpPr>
        <p:sp>
          <p:nvSpPr>
            <p:cNvPr id="6" name="สี่เหลี่ยมผืนผ้า 80"/>
            <p:cNvSpPr/>
            <p:nvPr/>
          </p:nvSpPr>
          <p:spPr>
            <a:xfrm>
              <a:off x="2952059" y="3642639"/>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200" b="1">
                <a:solidFill>
                  <a:srgbClr val="7030A0"/>
                </a:solidFill>
                <a:latin typeface="FC Onigiri Outline"/>
                <a:cs typeface="FC Onigiri Outline"/>
              </a:endParaRPr>
            </a:p>
          </p:txBody>
        </p:sp>
        <p:sp>
          <p:nvSpPr>
            <p:cNvPr id="7" name="สี่เหลี่ยมผืนผ้า 77"/>
            <p:cNvSpPr/>
            <p:nvPr/>
          </p:nvSpPr>
          <p:spPr>
            <a:xfrm>
              <a:off x="2884628" y="357970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200" b="1" dirty="0">
                  <a:solidFill>
                    <a:srgbClr val="FF0000"/>
                  </a:solidFill>
                  <a:latin typeface="Arial" panose="020B0604020202020204" pitchFamily="34" charset="0"/>
                  <a:ea typeface="Cambria" panose="02040503050406030204" pitchFamily="18" charset="0"/>
                  <a:cs typeface="Arial" panose="020B0604020202020204" pitchFamily="34" charset="0"/>
                </a:rPr>
                <a:t>5. </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Theo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em</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câu</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Cái</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tháp</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cao</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nào</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cũng</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phải</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bắt</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đầu</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xây</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dựng</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từ</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mặt</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đất</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lên</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 ý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nói</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7030A0"/>
                  </a:solidFill>
                  <a:latin typeface="Arial" panose="020B0604020202020204" pitchFamily="34" charset="0"/>
                  <a:ea typeface="Cambria" panose="02040503050406030204" pitchFamily="18" charset="0"/>
                  <a:cs typeface="Arial" panose="020B0604020202020204" pitchFamily="34" charset="0"/>
                </a:rPr>
                <a:t>gì</a:t>
              </a:r>
              <a:r>
                <a:rPr 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a:t>
              </a:r>
            </a:p>
          </p:txBody>
        </p:sp>
      </p:grpSp>
      <p:pic>
        <p:nvPicPr>
          <p:cNvPr id="8" name="รูปภาพ 4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pic>
        <p:nvPicPr>
          <p:cNvPr id="4" name="Picture 3">
            <a:extLst>
              <a:ext uri="{FF2B5EF4-FFF2-40B4-BE49-F238E27FC236}">
                <a16:creationId xmlns:a16="http://schemas.microsoft.com/office/drawing/2014/main" id="{A3ED9EFD-7FB8-4AB3-9C7C-1CEE3025B3EE}"/>
              </a:ext>
            </a:extLst>
          </p:cNvPr>
          <p:cNvPicPr>
            <a:picLocks noChangeAspect="1"/>
          </p:cNvPicPr>
          <p:nvPr/>
        </p:nvPicPr>
        <p:blipFill>
          <a:blip r:embed="rId5"/>
          <a:stretch>
            <a:fillRect/>
          </a:stretch>
        </p:blipFill>
        <p:spPr>
          <a:xfrm>
            <a:off x="1289602" y="2396780"/>
            <a:ext cx="10119372" cy="1857168"/>
          </a:xfrm>
          <a:prstGeom prst="rect">
            <a:avLst/>
          </a:prstGeom>
        </p:spPr>
      </p:pic>
      <p:sp>
        <p:nvSpPr>
          <p:cNvPr id="9" name="Oval 8">
            <a:extLst>
              <a:ext uri="{FF2B5EF4-FFF2-40B4-BE49-F238E27FC236}">
                <a16:creationId xmlns:a16="http://schemas.microsoft.com/office/drawing/2014/main" id="{16982508-C492-4E49-8A26-3A548B6C14DF}"/>
              </a:ext>
            </a:extLst>
          </p:cNvPr>
          <p:cNvSpPr/>
          <p:nvPr/>
        </p:nvSpPr>
        <p:spPr>
          <a:xfrm>
            <a:off x="1341782" y="3637722"/>
            <a:ext cx="526775" cy="556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040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821950" y="2115572"/>
            <a:ext cx="8548099" cy="2482667"/>
          </a:xfrm>
          <a:prstGeom prst="rect">
            <a:avLst/>
          </a:prstGeom>
          <a:noFill/>
        </p:spPr>
        <p:txBody>
          <a:bodyPr wrap="square" rtlCol="0">
            <a:spAutoFit/>
          </a:bodyPr>
          <a:lstStyle/>
          <a:p>
            <a:pPr lvl="0" algn="just">
              <a:lnSpc>
                <a:spcPct val="110000"/>
              </a:lnSpc>
            </a:pP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vi-VN" sz="3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 chuyện kể về Va-li-a với ước mơ trở thành diễn viên phi ngựa đánh đàn. Va-li-a đã bắt đầu học từ những việc nhỏ bé nhất để thực hiện ước mơ của mình.</a:t>
            </a:r>
            <a:endPar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endParaRPr>
          </a:p>
        </p:txBody>
      </p:sp>
      <p:pic>
        <p:nvPicPr>
          <p:cNvPr id="2" name="Picture 1">
            <a:extLst>
              <a:ext uri="{FF2B5EF4-FFF2-40B4-BE49-F238E27FC236}">
                <a16:creationId xmlns:a16="http://schemas.microsoft.com/office/drawing/2014/main" id="{205F37CA-4207-A79B-9030-B42E302BBD38}"/>
              </a:ext>
            </a:extLst>
          </p:cNvPr>
          <p:cNvPicPr>
            <a:picLocks noChangeAspect="1"/>
          </p:cNvPicPr>
          <p:nvPr/>
        </p:nvPicPr>
        <p:blipFill>
          <a:blip r:embed="rId3"/>
          <a:stretch>
            <a:fillRect/>
          </a:stretch>
        </p:blipFill>
        <p:spPr>
          <a:xfrm>
            <a:off x="1975560" y="970254"/>
            <a:ext cx="8174516" cy="927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Scale>
                                      <p:cBhvr>
                                        <p:cTn id="7"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2"/>
                                        </p:tgtEl>
                                        <p:attrNameLst>
                                          <p:attrName>ppt_x</p:attrName>
                                          <p:attrName>ppt_y</p:attrName>
                                        </p:attrNameLst>
                                      </p:cBhvr>
                                    </p:animMotion>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4" name="Picture 3"/>
          <p:cNvPicPr>
            <a:picLocks noChangeAspect="1"/>
          </p:cNvPicPr>
          <p:nvPr/>
        </p:nvPicPr>
        <p:blipFill>
          <a:blip r:embed="rId8"/>
          <a:stretch>
            <a:fillRect/>
          </a:stretch>
        </p:blipFill>
        <p:spPr>
          <a:xfrm>
            <a:off x="1641692" y="2826539"/>
            <a:ext cx="8876545" cy="1865539"/>
          </a:xfrm>
          <a:prstGeom prst="rect">
            <a:avLst/>
          </a:prstGeom>
        </p:spPr>
      </p:pic>
      <p:pic>
        <p:nvPicPr>
          <p:cNvPr id="5" name="Picture 4">
            <a:extLst>
              <a:ext uri="{FF2B5EF4-FFF2-40B4-BE49-F238E27FC236}">
                <a16:creationId xmlns:a16="http://schemas.microsoft.com/office/drawing/2014/main" id="{2DAD6F8B-7002-B1BF-2FC4-160EE20BC4F9}"/>
              </a:ext>
            </a:extLst>
          </p:cNvPr>
          <p:cNvPicPr>
            <a:picLocks noChangeAspect="1"/>
          </p:cNvPicPr>
          <p:nvPr/>
        </p:nvPicPr>
        <p:blipFill>
          <a:blip r:embed="rId9"/>
          <a:stretch>
            <a:fillRect/>
          </a:stretch>
        </p:blipFill>
        <p:spPr>
          <a:xfrm>
            <a:off x="3791514" y="1350799"/>
            <a:ext cx="4608975" cy="1188823"/>
          </a:xfrm>
          <a:prstGeom prst="rect">
            <a:avLst/>
          </a:prstGeom>
        </p:spPr>
      </p:pic>
    </p:spTree>
    <p:extLst>
      <p:ext uri="{BB962C8B-B14F-4D97-AF65-F5344CB8AC3E}">
        <p14:creationId xmlns:p14="http://schemas.microsoft.com/office/powerpoint/2010/main" val="3703762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AB974-EB67-5FBD-CA14-C833E35DEFB8}"/>
              </a:ext>
            </a:extLst>
          </p:cNvPr>
          <p:cNvSpPr/>
          <p:nvPr/>
        </p:nvSpPr>
        <p:spPr>
          <a:xfrm>
            <a:off x="572915" y="568143"/>
            <a:ext cx="11046168" cy="5837605"/>
          </a:xfrm>
          <a:custGeom>
            <a:avLst/>
            <a:gdLst>
              <a:gd name="connsiteX0" fmla="*/ 0 w 11046168"/>
              <a:gd name="connsiteY0" fmla="*/ 972954 h 5837605"/>
              <a:gd name="connsiteX1" fmla="*/ 972954 w 11046168"/>
              <a:gd name="connsiteY1" fmla="*/ 0 h 5837605"/>
              <a:gd name="connsiteX2" fmla="*/ 1622973 w 11046168"/>
              <a:gd name="connsiteY2" fmla="*/ 0 h 5837605"/>
              <a:gd name="connsiteX3" fmla="*/ 2090986 w 11046168"/>
              <a:gd name="connsiteY3" fmla="*/ 0 h 5837605"/>
              <a:gd name="connsiteX4" fmla="*/ 2923010 w 11046168"/>
              <a:gd name="connsiteY4" fmla="*/ 0 h 5837605"/>
              <a:gd name="connsiteX5" fmla="*/ 3300020 w 11046168"/>
              <a:gd name="connsiteY5" fmla="*/ 0 h 5837605"/>
              <a:gd name="connsiteX6" fmla="*/ 3859036 w 11046168"/>
              <a:gd name="connsiteY6" fmla="*/ 0 h 5837605"/>
              <a:gd name="connsiteX7" fmla="*/ 4418052 w 11046168"/>
              <a:gd name="connsiteY7" fmla="*/ 0 h 5837605"/>
              <a:gd name="connsiteX8" fmla="*/ 5250076 w 11046168"/>
              <a:gd name="connsiteY8" fmla="*/ 0 h 5837605"/>
              <a:gd name="connsiteX9" fmla="*/ 5900095 w 11046168"/>
              <a:gd name="connsiteY9" fmla="*/ 0 h 5837605"/>
              <a:gd name="connsiteX10" fmla="*/ 6732119 w 11046168"/>
              <a:gd name="connsiteY10" fmla="*/ 0 h 5837605"/>
              <a:gd name="connsiteX11" fmla="*/ 7564142 w 11046168"/>
              <a:gd name="connsiteY11" fmla="*/ 0 h 5837605"/>
              <a:gd name="connsiteX12" fmla="*/ 8305163 w 11046168"/>
              <a:gd name="connsiteY12" fmla="*/ 0 h 5837605"/>
              <a:gd name="connsiteX13" fmla="*/ 9046185 w 11046168"/>
              <a:gd name="connsiteY13" fmla="*/ 0 h 5837605"/>
              <a:gd name="connsiteX14" fmla="*/ 9423195 w 11046168"/>
              <a:gd name="connsiteY14" fmla="*/ 0 h 5837605"/>
              <a:gd name="connsiteX15" fmla="*/ 10073214 w 11046168"/>
              <a:gd name="connsiteY15" fmla="*/ 0 h 5837605"/>
              <a:gd name="connsiteX16" fmla="*/ 11046168 w 11046168"/>
              <a:gd name="connsiteY16" fmla="*/ 972954 h 5837605"/>
              <a:gd name="connsiteX17" fmla="*/ 11046168 w 11046168"/>
              <a:gd name="connsiteY17" fmla="*/ 1543736 h 5837605"/>
              <a:gd name="connsiteX18" fmla="*/ 11046168 w 11046168"/>
              <a:gd name="connsiteY18" fmla="*/ 2270186 h 5837605"/>
              <a:gd name="connsiteX19" fmla="*/ 11046168 w 11046168"/>
              <a:gd name="connsiteY19" fmla="*/ 2996636 h 5837605"/>
              <a:gd name="connsiteX20" fmla="*/ 11046168 w 11046168"/>
              <a:gd name="connsiteY20" fmla="*/ 3645253 h 5837605"/>
              <a:gd name="connsiteX21" fmla="*/ 11046168 w 11046168"/>
              <a:gd name="connsiteY21" fmla="*/ 4293869 h 5837605"/>
              <a:gd name="connsiteX22" fmla="*/ 11046168 w 11046168"/>
              <a:gd name="connsiteY22" fmla="*/ 4864651 h 5837605"/>
              <a:gd name="connsiteX23" fmla="*/ 10073214 w 11046168"/>
              <a:gd name="connsiteY23" fmla="*/ 5837605 h 5837605"/>
              <a:gd name="connsiteX24" fmla="*/ 9514198 w 11046168"/>
              <a:gd name="connsiteY24" fmla="*/ 5837605 h 5837605"/>
              <a:gd name="connsiteX25" fmla="*/ 9137187 w 11046168"/>
              <a:gd name="connsiteY25" fmla="*/ 5837605 h 5837605"/>
              <a:gd name="connsiteX26" fmla="*/ 8305163 w 11046168"/>
              <a:gd name="connsiteY26" fmla="*/ 5837605 h 5837605"/>
              <a:gd name="connsiteX27" fmla="*/ 7746148 w 11046168"/>
              <a:gd name="connsiteY27" fmla="*/ 5837605 h 5837605"/>
              <a:gd name="connsiteX28" fmla="*/ 7187132 w 11046168"/>
              <a:gd name="connsiteY28" fmla="*/ 5837605 h 5837605"/>
              <a:gd name="connsiteX29" fmla="*/ 6537113 w 11046168"/>
              <a:gd name="connsiteY29" fmla="*/ 5837605 h 5837605"/>
              <a:gd name="connsiteX30" fmla="*/ 6160102 w 11046168"/>
              <a:gd name="connsiteY30" fmla="*/ 5837605 h 5837605"/>
              <a:gd name="connsiteX31" fmla="*/ 5419081 w 11046168"/>
              <a:gd name="connsiteY31" fmla="*/ 5837605 h 5837605"/>
              <a:gd name="connsiteX32" fmla="*/ 4587057 w 11046168"/>
              <a:gd name="connsiteY32" fmla="*/ 5837605 h 5837605"/>
              <a:gd name="connsiteX33" fmla="*/ 3937039 w 11046168"/>
              <a:gd name="connsiteY33" fmla="*/ 5837605 h 5837605"/>
              <a:gd name="connsiteX34" fmla="*/ 3196018 w 11046168"/>
              <a:gd name="connsiteY34" fmla="*/ 5837605 h 5837605"/>
              <a:gd name="connsiteX35" fmla="*/ 2545999 w 11046168"/>
              <a:gd name="connsiteY35" fmla="*/ 5837605 h 5837605"/>
              <a:gd name="connsiteX36" fmla="*/ 1713975 w 11046168"/>
              <a:gd name="connsiteY36" fmla="*/ 5837605 h 5837605"/>
              <a:gd name="connsiteX37" fmla="*/ 972954 w 11046168"/>
              <a:gd name="connsiteY37" fmla="*/ 5837605 h 5837605"/>
              <a:gd name="connsiteX38" fmla="*/ 0 w 11046168"/>
              <a:gd name="connsiteY38" fmla="*/ 4864651 h 5837605"/>
              <a:gd name="connsiteX39" fmla="*/ 0 w 11046168"/>
              <a:gd name="connsiteY39" fmla="*/ 4332786 h 5837605"/>
              <a:gd name="connsiteX40" fmla="*/ 0 w 11046168"/>
              <a:gd name="connsiteY40" fmla="*/ 3606336 h 5837605"/>
              <a:gd name="connsiteX41" fmla="*/ 0 w 11046168"/>
              <a:gd name="connsiteY41" fmla="*/ 3074470 h 5837605"/>
              <a:gd name="connsiteX42" fmla="*/ 0 w 11046168"/>
              <a:gd name="connsiteY42" fmla="*/ 2542605 h 5837605"/>
              <a:gd name="connsiteX43" fmla="*/ 0 w 11046168"/>
              <a:gd name="connsiteY43" fmla="*/ 1893989 h 5837605"/>
              <a:gd name="connsiteX44" fmla="*/ 0 w 11046168"/>
              <a:gd name="connsiteY44" fmla="*/ 972954 h 583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46168" h="5837605" fill="none" extrusionOk="0">
                <a:moveTo>
                  <a:pt x="0" y="972954"/>
                </a:moveTo>
                <a:cubicBezTo>
                  <a:pt x="-54804" y="427488"/>
                  <a:pt x="409612" y="-38202"/>
                  <a:pt x="972954" y="0"/>
                </a:cubicBezTo>
                <a:cubicBezTo>
                  <a:pt x="1277571" y="16591"/>
                  <a:pt x="1479887" y="-8067"/>
                  <a:pt x="1622973" y="0"/>
                </a:cubicBezTo>
                <a:cubicBezTo>
                  <a:pt x="1766059" y="8067"/>
                  <a:pt x="1908227" y="22899"/>
                  <a:pt x="2090986" y="0"/>
                </a:cubicBezTo>
                <a:cubicBezTo>
                  <a:pt x="2273745" y="-22899"/>
                  <a:pt x="2601025" y="38586"/>
                  <a:pt x="2923010" y="0"/>
                </a:cubicBezTo>
                <a:cubicBezTo>
                  <a:pt x="3244995" y="-38586"/>
                  <a:pt x="3131080" y="-6853"/>
                  <a:pt x="3300020" y="0"/>
                </a:cubicBezTo>
                <a:cubicBezTo>
                  <a:pt x="3468960" y="6853"/>
                  <a:pt x="3732038" y="-12618"/>
                  <a:pt x="3859036" y="0"/>
                </a:cubicBezTo>
                <a:cubicBezTo>
                  <a:pt x="3986034" y="12618"/>
                  <a:pt x="4254050" y="23187"/>
                  <a:pt x="4418052" y="0"/>
                </a:cubicBezTo>
                <a:cubicBezTo>
                  <a:pt x="4582054" y="-23187"/>
                  <a:pt x="5020044" y="26224"/>
                  <a:pt x="5250076" y="0"/>
                </a:cubicBezTo>
                <a:cubicBezTo>
                  <a:pt x="5480108" y="-26224"/>
                  <a:pt x="5605013" y="24456"/>
                  <a:pt x="5900095" y="0"/>
                </a:cubicBezTo>
                <a:cubicBezTo>
                  <a:pt x="6195177" y="-24456"/>
                  <a:pt x="6408778" y="11953"/>
                  <a:pt x="6732119" y="0"/>
                </a:cubicBezTo>
                <a:cubicBezTo>
                  <a:pt x="7055460" y="-11953"/>
                  <a:pt x="7244455" y="6722"/>
                  <a:pt x="7564142" y="0"/>
                </a:cubicBezTo>
                <a:cubicBezTo>
                  <a:pt x="7883829" y="-6722"/>
                  <a:pt x="8080562" y="-23190"/>
                  <a:pt x="8305163" y="0"/>
                </a:cubicBezTo>
                <a:cubicBezTo>
                  <a:pt x="8529764" y="23190"/>
                  <a:pt x="8785947" y="-36197"/>
                  <a:pt x="9046185" y="0"/>
                </a:cubicBezTo>
                <a:cubicBezTo>
                  <a:pt x="9306423" y="36197"/>
                  <a:pt x="9255315" y="16401"/>
                  <a:pt x="9423195" y="0"/>
                </a:cubicBezTo>
                <a:cubicBezTo>
                  <a:pt x="9591075" y="-16401"/>
                  <a:pt x="9815559" y="8314"/>
                  <a:pt x="10073214" y="0"/>
                </a:cubicBezTo>
                <a:cubicBezTo>
                  <a:pt x="10554340" y="57075"/>
                  <a:pt x="11107609" y="396094"/>
                  <a:pt x="11046168" y="972954"/>
                </a:cubicBezTo>
                <a:cubicBezTo>
                  <a:pt x="11072078" y="1160469"/>
                  <a:pt x="11032554" y="1419863"/>
                  <a:pt x="11046168" y="1543736"/>
                </a:cubicBezTo>
                <a:cubicBezTo>
                  <a:pt x="11059782" y="1667609"/>
                  <a:pt x="11032250" y="1955720"/>
                  <a:pt x="11046168" y="2270186"/>
                </a:cubicBezTo>
                <a:cubicBezTo>
                  <a:pt x="11060087" y="2584652"/>
                  <a:pt x="11079068" y="2746043"/>
                  <a:pt x="11046168" y="2996636"/>
                </a:cubicBezTo>
                <a:cubicBezTo>
                  <a:pt x="11013269" y="3247229"/>
                  <a:pt x="11065025" y="3414091"/>
                  <a:pt x="11046168" y="3645253"/>
                </a:cubicBezTo>
                <a:cubicBezTo>
                  <a:pt x="11027311" y="3876415"/>
                  <a:pt x="11037230" y="4037654"/>
                  <a:pt x="11046168" y="4293869"/>
                </a:cubicBezTo>
                <a:cubicBezTo>
                  <a:pt x="11055106" y="4550084"/>
                  <a:pt x="11050300" y="4703150"/>
                  <a:pt x="11046168" y="4864651"/>
                </a:cubicBezTo>
                <a:cubicBezTo>
                  <a:pt x="11023100" y="5467488"/>
                  <a:pt x="10596703" y="5791267"/>
                  <a:pt x="10073214" y="5837605"/>
                </a:cubicBezTo>
                <a:cubicBezTo>
                  <a:pt x="9924799" y="5864829"/>
                  <a:pt x="9728437" y="5864991"/>
                  <a:pt x="9514198" y="5837605"/>
                </a:cubicBezTo>
                <a:cubicBezTo>
                  <a:pt x="9299959" y="5810219"/>
                  <a:pt x="9214813" y="5836778"/>
                  <a:pt x="9137187" y="5837605"/>
                </a:cubicBezTo>
                <a:cubicBezTo>
                  <a:pt x="9059561" y="5838432"/>
                  <a:pt x="8621163" y="5821485"/>
                  <a:pt x="8305163" y="5837605"/>
                </a:cubicBezTo>
                <a:cubicBezTo>
                  <a:pt x="7989163" y="5853725"/>
                  <a:pt x="7917020" y="5832800"/>
                  <a:pt x="7746148" y="5837605"/>
                </a:cubicBezTo>
                <a:cubicBezTo>
                  <a:pt x="7575277" y="5842410"/>
                  <a:pt x="7444380" y="5818536"/>
                  <a:pt x="7187132" y="5837605"/>
                </a:cubicBezTo>
                <a:cubicBezTo>
                  <a:pt x="6929884" y="5856674"/>
                  <a:pt x="6716457" y="5813064"/>
                  <a:pt x="6537113" y="5837605"/>
                </a:cubicBezTo>
                <a:cubicBezTo>
                  <a:pt x="6357769" y="5862146"/>
                  <a:pt x="6243188" y="5842471"/>
                  <a:pt x="6160102" y="5837605"/>
                </a:cubicBezTo>
                <a:cubicBezTo>
                  <a:pt x="6077016" y="5832739"/>
                  <a:pt x="5599698" y="5850739"/>
                  <a:pt x="5419081" y="5837605"/>
                </a:cubicBezTo>
                <a:cubicBezTo>
                  <a:pt x="5238464" y="5824471"/>
                  <a:pt x="4770478" y="5808143"/>
                  <a:pt x="4587057" y="5837605"/>
                </a:cubicBezTo>
                <a:cubicBezTo>
                  <a:pt x="4403636" y="5867067"/>
                  <a:pt x="4198503" y="5815864"/>
                  <a:pt x="3937039" y="5837605"/>
                </a:cubicBezTo>
                <a:cubicBezTo>
                  <a:pt x="3675575" y="5859346"/>
                  <a:pt x="3491994" y="5827738"/>
                  <a:pt x="3196018" y="5837605"/>
                </a:cubicBezTo>
                <a:cubicBezTo>
                  <a:pt x="2900042" y="5847472"/>
                  <a:pt x="2717366" y="5849697"/>
                  <a:pt x="2545999" y="5837605"/>
                </a:cubicBezTo>
                <a:cubicBezTo>
                  <a:pt x="2374632" y="5825513"/>
                  <a:pt x="1904945" y="5868216"/>
                  <a:pt x="1713975" y="5837605"/>
                </a:cubicBezTo>
                <a:cubicBezTo>
                  <a:pt x="1523005" y="5806994"/>
                  <a:pt x="1328578" y="5825474"/>
                  <a:pt x="972954" y="5837605"/>
                </a:cubicBezTo>
                <a:cubicBezTo>
                  <a:pt x="507329" y="5810395"/>
                  <a:pt x="-13395" y="5368567"/>
                  <a:pt x="0" y="4864651"/>
                </a:cubicBezTo>
                <a:cubicBezTo>
                  <a:pt x="-12285" y="4707407"/>
                  <a:pt x="20417" y="4538290"/>
                  <a:pt x="0" y="4332786"/>
                </a:cubicBezTo>
                <a:cubicBezTo>
                  <a:pt x="-20417" y="4127283"/>
                  <a:pt x="6257" y="3891550"/>
                  <a:pt x="0" y="3606336"/>
                </a:cubicBezTo>
                <a:cubicBezTo>
                  <a:pt x="-6257" y="3321122"/>
                  <a:pt x="21609" y="3304822"/>
                  <a:pt x="0" y="3074470"/>
                </a:cubicBezTo>
                <a:cubicBezTo>
                  <a:pt x="-21609" y="2844118"/>
                  <a:pt x="-5928" y="2711966"/>
                  <a:pt x="0" y="2542605"/>
                </a:cubicBezTo>
                <a:cubicBezTo>
                  <a:pt x="5928" y="2373244"/>
                  <a:pt x="25683" y="2148003"/>
                  <a:pt x="0" y="1893989"/>
                </a:cubicBezTo>
                <a:cubicBezTo>
                  <a:pt x="-25683" y="1639975"/>
                  <a:pt x="-42122" y="1401857"/>
                  <a:pt x="0" y="972954"/>
                </a:cubicBezTo>
                <a:close/>
              </a:path>
              <a:path w="11046168" h="5837605" stroke="0" extrusionOk="0">
                <a:moveTo>
                  <a:pt x="0" y="972954"/>
                </a:moveTo>
                <a:cubicBezTo>
                  <a:pt x="-10331" y="374267"/>
                  <a:pt x="396410" y="21476"/>
                  <a:pt x="972954" y="0"/>
                </a:cubicBezTo>
                <a:cubicBezTo>
                  <a:pt x="1157041" y="10553"/>
                  <a:pt x="1338775" y="-19022"/>
                  <a:pt x="1622973" y="0"/>
                </a:cubicBezTo>
                <a:cubicBezTo>
                  <a:pt x="1907171" y="19022"/>
                  <a:pt x="1881144" y="-4856"/>
                  <a:pt x="2090986" y="0"/>
                </a:cubicBezTo>
                <a:cubicBezTo>
                  <a:pt x="2300828" y="4856"/>
                  <a:pt x="2329570" y="-10209"/>
                  <a:pt x="2467997" y="0"/>
                </a:cubicBezTo>
                <a:cubicBezTo>
                  <a:pt x="2606424" y="10209"/>
                  <a:pt x="2916069" y="-9546"/>
                  <a:pt x="3209018" y="0"/>
                </a:cubicBezTo>
                <a:cubicBezTo>
                  <a:pt x="3501967" y="9546"/>
                  <a:pt x="3755108" y="-49"/>
                  <a:pt x="3950039" y="0"/>
                </a:cubicBezTo>
                <a:cubicBezTo>
                  <a:pt x="4144970" y="49"/>
                  <a:pt x="4333034" y="9351"/>
                  <a:pt x="4600058" y="0"/>
                </a:cubicBezTo>
                <a:cubicBezTo>
                  <a:pt x="4867082" y="-9351"/>
                  <a:pt x="4944083" y="-11946"/>
                  <a:pt x="5159074" y="0"/>
                </a:cubicBezTo>
                <a:cubicBezTo>
                  <a:pt x="5374065" y="11946"/>
                  <a:pt x="5530831" y="24310"/>
                  <a:pt x="5718090" y="0"/>
                </a:cubicBezTo>
                <a:cubicBezTo>
                  <a:pt x="5905349" y="-24310"/>
                  <a:pt x="5993635" y="-14657"/>
                  <a:pt x="6095100" y="0"/>
                </a:cubicBezTo>
                <a:cubicBezTo>
                  <a:pt x="6196565" y="14657"/>
                  <a:pt x="6490720" y="7864"/>
                  <a:pt x="6836122" y="0"/>
                </a:cubicBezTo>
                <a:cubicBezTo>
                  <a:pt x="7181524" y="-7864"/>
                  <a:pt x="7241022" y="-449"/>
                  <a:pt x="7395137" y="0"/>
                </a:cubicBezTo>
                <a:cubicBezTo>
                  <a:pt x="7549253" y="449"/>
                  <a:pt x="7981746" y="-34326"/>
                  <a:pt x="8227161" y="0"/>
                </a:cubicBezTo>
                <a:cubicBezTo>
                  <a:pt x="8472576" y="34326"/>
                  <a:pt x="8434194" y="-4274"/>
                  <a:pt x="8604172" y="0"/>
                </a:cubicBezTo>
                <a:cubicBezTo>
                  <a:pt x="8774150" y="4274"/>
                  <a:pt x="9227460" y="10485"/>
                  <a:pt x="9436196" y="0"/>
                </a:cubicBezTo>
                <a:cubicBezTo>
                  <a:pt x="9644932" y="-10485"/>
                  <a:pt x="9824752" y="2612"/>
                  <a:pt x="10073214" y="0"/>
                </a:cubicBezTo>
                <a:cubicBezTo>
                  <a:pt x="10570218" y="-79862"/>
                  <a:pt x="11035048" y="495463"/>
                  <a:pt x="11046168" y="972954"/>
                </a:cubicBezTo>
                <a:cubicBezTo>
                  <a:pt x="11056267" y="1228948"/>
                  <a:pt x="11011998" y="1321997"/>
                  <a:pt x="11046168" y="1660487"/>
                </a:cubicBezTo>
                <a:cubicBezTo>
                  <a:pt x="11080338" y="1998977"/>
                  <a:pt x="11056863" y="2023550"/>
                  <a:pt x="11046168" y="2270186"/>
                </a:cubicBezTo>
                <a:cubicBezTo>
                  <a:pt x="11035473" y="2516822"/>
                  <a:pt x="11052606" y="2590195"/>
                  <a:pt x="11046168" y="2802052"/>
                </a:cubicBezTo>
                <a:cubicBezTo>
                  <a:pt x="11039730" y="3013909"/>
                  <a:pt x="11065291" y="3276409"/>
                  <a:pt x="11046168" y="3450668"/>
                </a:cubicBezTo>
                <a:cubicBezTo>
                  <a:pt x="11027045" y="3624927"/>
                  <a:pt x="11022397" y="3794376"/>
                  <a:pt x="11046168" y="3982533"/>
                </a:cubicBezTo>
                <a:cubicBezTo>
                  <a:pt x="11069939" y="4170691"/>
                  <a:pt x="11018836" y="4486524"/>
                  <a:pt x="11046168" y="4864651"/>
                </a:cubicBezTo>
                <a:cubicBezTo>
                  <a:pt x="11121590" y="5463796"/>
                  <a:pt x="10625357" y="5858892"/>
                  <a:pt x="10073214" y="5837605"/>
                </a:cubicBezTo>
                <a:cubicBezTo>
                  <a:pt x="9668678" y="5861467"/>
                  <a:pt x="9444470" y="5821627"/>
                  <a:pt x="9241190" y="5837605"/>
                </a:cubicBezTo>
                <a:cubicBezTo>
                  <a:pt x="9037910" y="5853583"/>
                  <a:pt x="9034258" y="5848255"/>
                  <a:pt x="8864179" y="5837605"/>
                </a:cubicBezTo>
                <a:cubicBezTo>
                  <a:pt x="8694100" y="5826955"/>
                  <a:pt x="8587629" y="5817326"/>
                  <a:pt x="8396166" y="5837605"/>
                </a:cubicBezTo>
                <a:cubicBezTo>
                  <a:pt x="8204703" y="5857884"/>
                  <a:pt x="7733655" y="5801903"/>
                  <a:pt x="7564142" y="5837605"/>
                </a:cubicBezTo>
                <a:cubicBezTo>
                  <a:pt x="7394629" y="5873307"/>
                  <a:pt x="7062606" y="5815008"/>
                  <a:pt x="6823121" y="5837605"/>
                </a:cubicBezTo>
                <a:cubicBezTo>
                  <a:pt x="6583636" y="5860202"/>
                  <a:pt x="6159496" y="5874228"/>
                  <a:pt x="5991097" y="5837605"/>
                </a:cubicBezTo>
                <a:cubicBezTo>
                  <a:pt x="5822698" y="5800982"/>
                  <a:pt x="5690392" y="5839196"/>
                  <a:pt x="5523084" y="5837605"/>
                </a:cubicBezTo>
                <a:cubicBezTo>
                  <a:pt x="5355776" y="5836014"/>
                  <a:pt x="5021474" y="5818414"/>
                  <a:pt x="4782063" y="5837605"/>
                </a:cubicBezTo>
                <a:cubicBezTo>
                  <a:pt x="4542652" y="5856796"/>
                  <a:pt x="4277506" y="5858268"/>
                  <a:pt x="4132044" y="5837605"/>
                </a:cubicBezTo>
                <a:cubicBezTo>
                  <a:pt x="3986582" y="5816942"/>
                  <a:pt x="3747642" y="5843894"/>
                  <a:pt x="3573028" y="5837605"/>
                </a:cubicBezTo>
                <a:cubicBezTo>
                  <a:pt x="3398414" y="5831316"/>
                  <a:pt x="3191164" y="5862829"/>
                  <a:pt x="3014012" y="5837605"/>
                </a:cubicBezTo>
                <a:cubicBezTo>
                  <a:pt x="2836860" y="5812381"/>
                  <a:pt x="2701288" y="5839673"/>
                  <a:pt x="2545999" y="5837605"/>
                </a:cubicBezTo>
                <a:cubicBezTo>
                  <a:pt x="2390710" y="5835537"/>
                  <a:pt x="2112215" y="5861670"/>
                  <a:pt x="1804978" y="5837605"/>
                </a:cubicBezTo>
                <a:cubicBezTo>
                  <a:pt x="1497741" y="5813540"/>
                  <a:pt x="1286818" y="5817979"/>
                  <a:pt x="972954" y="5837605"/>
                </a:cubicBezTo>
                <a:cubicBezTo>
                  <a:pt x="381429" y="5781275"/>
                  <a:pt x="-70124" y="5307491"/>
                  <a:pt x="0" y="4864651"/>
                </a:cubicBezTo>
                <a:cubicBezTo>
                  <a:pt x="-6364" y="4613430"/>
                  <a:pt x="-9626" y="4461816"/>
                  <a:pt x="0" y="4332786"/>
                </a:cubicBezTo>
                <a:cubicBezTo>
                  <a:pt x="9626" y="4203756"/>
                  <a:pt x="-20471" y="4022834"/>
                  <a:pt x="0" y="3762004"/>
                </a:cubicBezTo>
                <a:cubicBezTo>
                  <a:pt x="20471" y="3501174"/>
                  <a:pt x="-34220" y="3359291"/>
                  <a:pt x="0" y="3035553"/>
                </a:cubicBezTo>
                <a:cubicBezTo>
                  <a:pt x="34220" y="2711815"/>
                  <a:pt x="28487" y="2675919"/>
                  <a:pt x="0" y="2425854"/>
                </a:cubicBezTo>
                <a:cubicBezTo>
                  <a:pt x="-28487" y="2175789"/>
                  <a:pt x="-27274" y="2033228"/>
                  <a:pt x="0" y="1699404"/>
                </a:cubicBezTo>
                <a:cubicBezTo>
                  <a:pt x="27274" y="1365580"/>
                  <a:pt x="31970" y="1213005"/>
                  <a:pt x="0" y="972954"/>
                </a:cubicBezTo>
                <a:close/>
              </a:path>
            </a:pathLst>
          </a:custGeom>
          <a:ln w="57150">
            <a:solidFill>
              <a:schemeClr val="accent6">
                <a:lumMod val="75000"/>
              </a:schemeClr>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Rectangle: Rounded Corners 2">
            <a:extLst>
              <a:ext uri="{FF2B5EF4-FFF2-40B4-BE49-F238E27FC236}">
                <a16:creationId xmlns:a16="http://schemas.microsoft.com/office/drawing/2014/main" id="{F3E335B7-F1CD-9FB3-3A6E-EEAB91C3B0DE}"/>
              </a:ext>
            </a:extLst>
          </p:cNvPr>
          <p:cNvSpPr/>
          <p:nvPr/>
        </p:nvSpPr>
        <p:spPr>
          <a:xfrm>
            <a:off x="3998829" y="223188"/>
            <a:ext cx="4194341" cy="689910"/>
          </a:xfrm>
          <a:custGeom>
            <a:avLst/>
            <a:gdLst>
              <a:gd name="connsiteX0" fmla="*/ 0 w 4194341"/>
              <a:gd name="connsiteY0" fmla="*/ 344955 h 689910"/>
              <a:gd name="connsiteX1" fmla="*/ 344955 w 4194341"/>
              <a:gd name="connsiteY1" fmla="*/ 0 h 689910"/>
              <a:gd name="connsiteX2" fmla="*/ 964071 w 4194341"/>
              <a:gd name="connsiteY2" fmla="*/ 0 h 689910"/>
              <a:gd name="connsiteX3" fmla="*/ 1618232 w 4194341"/>
              <a:gd name="connsiteY3" fmla="*/ 0 h 689910"/>
              <a:gd name="connsiteX4" fmla="*/ 2237348 w 4194341"/>
              <a:gd name="connsiteY4" fmla="*/ 0 h 689910"/>
              <a:gd name="connsiteX5" fmla="*/ 2786375 w 4194341"/>
              <a:gd name="connsiteY5" fmla="*/ 0 h 689910"/>
              <a:gd name="connsiteX6" fmla="*/ 3335403 w 4194341"/>
              <a:gd name="connsiteY6" fmla="*/ 0 h 689910"/>
              <a:gd name="connsiteX7" fmla="*/ 3849386 w 4194341"/>
              <a:gd name="connsiteY7" fmla="*/ 0 h 689910"/>
              <a:gd name="connsiteX8" fmla="*/ 4194341 w 4194341"/>
              <a:gd name="connsiteY8" fmla="*/ 344955 h 689910"/>
              <a:gd name="connsiteX9" fmla="*/ 4194341 w 4194341"/>
              <a:gd name="connsiteY9" fmla="*/ 344955 h 689910"/>
              <a:gd name="connsiteX10" fmla="*/ 3849386 w 4194341"/>
              <a:gd name="connsiteY10" fmla="*/ 689910 h 689910"/>
              <a:gd name="connsiteX11" fmla="*/ 3230270 w 4194341"/>
              <a:gd name="connsiteY11" fmla="*/ 689910 h 689910"/>
              <a:gd name="connsiteX12" fmla="*/ 2716287 w 4194341"/>
              <a:gd name="connsiteY12" fmla="*/ 689910 h 689910"/>
              <a:gd name="connsiteX13" fmla="*/ 2132215 w 4194341"/>
              <a:gd name="connsiteY13" fmla="*/ 689910 h 689910"/>
              <a:gd name="connsiteX14" fmla="*/ 1653276 w 4194341"/>
              <a:gd name="connsiteY14" fmla="*/ 689910 h 689910"/>
              <a:gd name="connsiteX15" fmla="*/ 1174337 w 4194341"/>
              <a:gd name="connsiteY15" fmla="*/ 689910 h 689910"/>
              <a:gd name="connsiteX16" fmla="*/ 344955 w 4194341"/>
              <a:gd name="connsiteY16" fmla="*/ 689910 h 689910"/>
              <a:gd name="connsiteX17" fmla="*/ 0 w 4194341"/>
              <a:gd name="connsiteY17" fmla="*/ 344955 h 68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4341" h="689910" fill="none" extrusionOk="0">
                <a:moveTo>
                  <a:pt x="0" y="344955"/>
                </a:moveTo>
                <a:cubicBezTo>
                  <a:pt x="16858" y="178351"/>
                  <a:pt x="147681" y="-19716"/>
                  <a:pt x="344955" y="0"/>
                </a:cubicBezTo>
                <a:cubicBezTo>
                  <a:pt x="632507" y="2842"/>
                  <a:pt x="658564" y="29598"/>
                  <a:pt x="964071" y="0"/>
                </a:cubicBezTo>
                <a:cubicBezTo>
                  <a:pt x="1269578" y="-29598"/>
                  <a:pt x="1385192" y="-22804"/>
                  <a:pt x="1618232" y="0"/>
                </a:cubicBezTo>
                <a:cubicBezTo>
                  <a:pt x="1851272" y="22804"/>
                  <a:pt x="1944586" y="20984"/>
                  <a:pt x="2237348" y="0"/>
                </a:cubicBezTo>
                <a:cubicBezTo>
                  <a:pt x="2530110" y="-20984"/>
                  <a:pt x="2672130" y="14465"/>
                  <a:pt x="2786375" y="0"/>
                </a:cubicBezTo>
                <a:cubicBezTo>
                  <a:pt x="2900620" y="-14465"/>
                  <a:pt x="3095339" y="-14788"/>
                  <a:pt x="3335403" y="0"/>
                </a:cubicBezTo>
                <a:cubicBezTo>
                  <a:pt x="3575467" y="14788"/>
                  <a:pt x="3626022" y="17832"/>
                  <a:pt x="3849386" y="0"/>
                </a:cubicBezTo>
                <a:cubicBezTo>
                  <a:pt x="4058626" y="-20600"/>
                  <a:pt x="4180912" y="191005"/>
                  <a:pt x="4194341" y="344955"/>
                </a:cubicBezTo>
                <a:lnTo>
                  <a:pt x="4194341" y="344955"/>
                </a:lnTo>
                <a:cubicBezTo>
                  <a:pt x="4163032" y="521125"/>
                  <a:pt x="4048838" y="676023"/>
                  <a:pt x="3849386" y="689910"/>
                </a:cubicBezTo>
                <a:cubicBezTo>
                  <a:pt x="3560164" y="664333"/>
                  <a:pt x="3409550" y="714892"/>
                  <a:pt x="3230270" y="689910"/>
                </a:cubicBezTo>
                <a:cubicBezTo>
                  <a:pt x="3050990" y="664928"/>
                  <a:pt x="2868088" y="683792"/>
                  <a:pt x="2716287" y="689910"/>
                </a:cubicBezTo>
                <a:cubicBezTo>
                  <a:pt x="2564486" y="696028"/>
                  <a:pt x="2382785" y="680327"/>
                  <a:pt x="2132215" y="689910"/>
                </a:cubicBezTo>
                <a:cubicBezTo>
                  <a:pt x="1881645" y="699493"/>
                  <a:pt x="1805357" y="666979"/>
                  <a:pt x="1653276" y="689910"/>
                </a:cubicBezTo>
                <a:cubicBezTo>
                  <a:pt x="1501195" y="712841"/>
                  <a:pt x="1374112" y="666632"/>
                  <a:pt x="1174337" y="689910"/>
                </a:cubicBezTo>
                <a:cubicBezTo>
                  <a:pt x="974562" y="713188"/>
                  <a:pt x="754765" y="674416"/>
                  <a:pt x="344955" y="689910"/>
                </a:cubicBezTo>
                <a:cubicBezTo>
                  <a:pt x="162119" y="689659"/>
                  <a:pt x="-18762" y="561868"/>
                  <a:pt x="0" y="344955"/>
                </a:cubicBezTo>
                <a:close/>
              </a:path>
              <a:path w="4194341" h="689910" stroke="0" extrusionOk="0">
                <a:moveTo>
                  <a:pt x="0" y="344955"/>
                </a:moveTo>
                <a:cubicBezTo>
                  <a:pt x="-27734" y="183550"/>
                  <a:pt x="160569" y="25919"/>
                  <a:pt x="344955" y="0"/>
                </a:cubicBezTo>
                <a:cubicBezTo>
                  <a:pt x="457835" y="-11495"/>
                  <a:pt x="739342" y="-13540"/>
                  <a:pt x="858938" y="0"/>
                </a:cubicBezTo>
                <a:cubicBezTo>
                  <a:pt x="978534" y="13540"/>
                  <a:pt x="1293616" y="14420"/>
                  <a:pt x="1407966" y="0"/>
                </a:cubicBezTo>
                <a:cubicBezTo>
                  <a:pt x="1522316" y="-14420"/>
                  <a:pt x="1667630" y="-210"/>
                  <a:pt x="1886905" y="0"/>
                </a:cubicBezTo>
                <a:cubicBezTo>
                  <a:pt x="2106180" y="210"/>
                  <a:pt x="2331493" y="23188"/>
                  <a:pt x="2506021" y="0"/>
                </a:cubicBezTo>
                <a:cubicBezTo>
                  <a:pt x="2680549" y="-23188"/>
                  <a:pt x="2745661" y="-5260"/>
                  <a:pt x="2984960" y="0"/>
                </a:cubicBezTo>
                <a:cubicBezTo>
                  <a:pt x="3224259" y="5260"/>
                  <a:pt x="3662222" y="25797"/>
                  <a:pt x="3849386" y="0"/>
                </a:cubicBezTo>
                <a:cubicBezTo>
                  <a:pt x="4021117" y="-2109"/>
                  <a:pt x="4213408" y="177383"/>
                  <a:pt x="4194341" y="344955"/>
                </a:cubicBezTo>
                <a:lnTo>
                  <a:pt x="4194341" y="344955"/>
                </a:lnTo>
                <a:cubicBezTo>
                  <a:pt x="4220435" y="555921"/>
                  <a:pt x="4029806" y="696017"/>
                  <a:pt x="3849386" y="689910"/>
                </a:cubicBezTo>
                <a:cubicBezTo>
                  <a:pt x="3608001" y="682671"/>
                  <a:pt x="3512677" y="690249"/>
                  <a:pt x="3265314" y="689910"/>
                </a:cubicBezTo>
                <a:cubicBezTo>
                  <a:pt x="3017951" y="689571"/>
                  <a:pt x="2914098" y="704470"/>
                  <a:pt x="2786375" y="689910"/>
                </a:cubicBezTo>
                <a:cubicBezTo>
                  <a:pt x="2658652" y="675350"/>
                  <a:pt x="2457851" y="711413"/>
                  <a:pt x="2272392" y="689910"/>
                </a:cubicBezTo>
                <a:cubicBezTo>
                  <a:pt x="2086933" y="668407"/>
                  <a:pt x="1867254" y="681930"/>
                  <a:pt x="1653276" y="689910"/>
                </a:cubicBezTo>
                <a:cubicBezTo>
                  <a:pt x="1439298" y="697890"/>
                  <a:pt x="1228378" y="684217"/>
                  <a:pt x="1104248" y="689910"/>
                </a:cubicBezTo>
                <a:cubicBezTo>
                  <a:pt x="980118" y="695603"/>
                  <a:pt x="668909" y="692062"/>
                  <a:pt x="344955" y="689910"/>
                </a:cubicBezTo>
                <a:cubicBezTo>
                  <a:pt x="140387" y="693181"/>
                  <a:pt x="34432" y="513643"/>
                  <a:pt x="0" y="344955"/>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6B24553D-412A-5C66-12BB-058B2687C156}"/>
              </a:ext>
            </a:extLst>
          </p:cNvPr>
          <p:cNvSpPr txBox="1"/>
          <p:nvPr/>
        </p:nvSpPr>
        <p:spPr>
          <a:xfrm>
            <a:off x="646621" y="685033"/>
            <a:ext cx="10898756" cy="5720715"/>
          </a:xfrm>
          <a:prstGeom prst="roundRect">
            <a:avLst/>
          </a:prstGeom>
          <a:noFill/>
        </p:spPr>
        <p:txBody>
          <a:bodyPr wrap="square" rtlCol="0">
            <a:spAutoFit/>
          </a:bodyPr>
          <a:lstStyle/>
          <a:p>
            <a:pPr defTabSz="914377">
              <a:defRPr/>
            </a:pPr>
            <a:r>
              <a:rPr kumimoji="0" lang="en-US" sz="22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220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D</a:t>
            </a:r>
            <a:r>
              <a:rPr lang="vi-VN" sz="2200">
                <a:solidFill>
                  <a:srgbClr val="002060"/>
                </a:solidFill>
                <a:latin typeface="Arial" panose="020B0604020202020204" pitchFamily="34" charset="0"/>
                <a:cs typeface="Arial" panose="020B0604020202020204" pitchFamily="34" charset="0"/>
              </a:rPr>
              <a:t>ịp may đã đến. Rạp xiếc cần tuyển diễn viên, Va-li-a xin bố mẹ ghi tên học. Em gặp ông giám đốc và nói:</a:t>
            </a:r>
          </a:p>
          <a:p>
            <a:pPr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 Xin bác nhận cháu vào học tiết mục “Phi ngựa đánh đàn”.</a:t>
            </a:r>
          </a:p>
          <a:p>
            <a:pPr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 Được!</a:t>
            </a:r>
          </a:p>
          <a:p>
            <a:pPr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Ông giám đốc nhìn em cười:</a:t>
            </a:r>
          </a:p>
          <a:p>
            <a:pPr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 Thế cháu biết phi ngựa chưa?</a:t>
            </a:r>
          </a:p>
          <a:p>
            <a:pPr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 Dạ, chưa. Nhưng cháu rất thích và sẽ học được ạ.</a:t>
            </a:r>
          </a:p>
          <a:p>
            <a:pPr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 Tốt! Bây giờ, cháu cầm cái chổi kia theo bác.</a:t>
            </a:r>
            <a:endParaRPr lang="en-US" sz="2200">
              <a:solidFill>
                <a:srgbClr val="002060"/>
              </a:solidFill>
              <a:latin typeface="Arial" panose="020B0604020202020204" pitchFamily="34" charset="0"/>
              <a:cs typeface="Arial" panose="020B0604020202020204" pitchFamily="34" charset="0"/>
            </a:endParaRPr>
          </a:p>
          <a:p>
            <a:pPr lvl="0" algn="just"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Va-li-a theo ông Giám đốc ra chuồng ngựa. Ông Giám đốc nói:</a:t>
            </a:r>
          </a:p>
          <a:p>
            <a:pPr lvl="0" algn="just"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 Việc trước tiên của cháu là quét </a:t>
            </a:r>
            <a:r>
              <a:rPr lang="en-US" sz="2200">
                <a:solidFill>
                  <a:srgbClr val="002060"/>
                </a:solidFill>
                <a:latin typeface="Arial" panose="020B0604020202020204" pitchFamily="34" charset="0"/>
                <a:cs typeface="Arial" panose="020B0604020202020204" pitchFamily="34" charset="0"/>
              </a:rPr>
              <a:t>chuồng</a:t>
            </a:r>
            <a:r>
              <a:rPr lang="vi-VN" sz="2200">
                <a:solidFill>
                  <a:srgbClr val="002060"/>
                </a:solidFill>
                <a:latin typeface="Arial" panose="020B0604020202020204" pitchFamily="34" charset="0"/>
                <a:cs typeface="Arial" panose="020B0604020202020204" pitchFamily="34" charset="0"/>
              </a:rPr>
              <a:t> ngựa và làm quen với con ngựa này, bạn biểu diễn của cháu đấy.</a:t>
            </a:r>
          </a:p>
          <a:p>
            <a:pPr lvl="0" algn="just"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Va-li-a rất ngạc nhiên. Em suy nghĩ rồi cầm chổi quét phân và rác bẩn trên </a:t>
            </a:r>
            <a:r>
              <a:rPr lang="en-US" sz="2200">
                <a:solidFill>
                  <a:srgbClr val="002060"/>
                </a:solidFill>
                <a:latin typeface="Arial" panose="020B0604020202020204" pitchFamily="34" charset="0"/>
                <a:cs typeface="Arial" panose="020B0604020202020204" pitchFamily="34" charset="0"/>
              </a:rPr>
              <a:t>sàn</a:t>
            </a:r>
            <a:r>
              <a:rPr lang="vi-VN" sz="2200">
                <a:solidFill>
                  <a:srgbClr val="002060"/>
                </a:solidFill>
                <a:latin typeface="Arial" panose="020B0604020202020204" pitchFamily="34" charset="0"/>
                <a:cs typeface="Arial" panose="020B0604020202020204" pitchFamily="34" charset="0"/>
              </a:rPr>
              <a:t> chuồng ngựa.</a:t>
            </a:r>
          </a:p>
          <a:p>
            <a:pPr lvl="0" algn="just"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Va-li-a đã giữ chuồng ngựa sạch sẽ và làm quen với chú ngựa trong suốt thời gian học.</a:t>
            </a:r>
          </a:p>
        </p:txBody>
      </p:sp>
    </p:spTree>
    <p:extLst>
      <p:ext uri="{BB962C8B-B14F-4D97-AF65-F5344CB8AC3E}">
        <p14:creationId xmlns:p14="http://schemas.microsoft.com/office/powerpoint/2010/main" val="3697618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AB974-EB67-5FBD-CA14-C833E35DEFB8}"/>
              </a:ext>
            </a:extLst>
          </p:cNvPr>
          <p:cNvSpPr/>
          <p:nvPr/>
        </p:nvSpPr>
        <p:spPr>
          <a:xfrm>
            <a:off x="572915" y="568143"/>
            <a:ext cx="11046168" cy="5837605"/>
          </a:xfrm>
          <a:custGeom>
            <a:avLst/>
            <a:gdLst>
              <a:gd name="connsiteX0" fmla="*/ 0 w 11046168"/>
              <a:gd name="connsiteY0" fmla="*/ 972954 h 5837605"/>
              <a:gd name="connsiteX1" fmla="*/ 972954 w 11046168"/>
              <a:gd name="connsiteY1" fmla="*/ 0 h 5837605"/>
              <a:gd name="connsiteX2" fmla="*/ 1622973 w 11046168"/>
              <a:gd name="connsiteY2" fmla="*/ 0 h 5837605"/>
              <a:gd name="connsiteX3" fmla="*/ 2090986 w 11046168"/>
              <a:gd name="connsiteY3" fmla="*/ 0 h 5837605"/>
              <a:gd name="connsiteX4" fmla="*/ 2923010 w 11046168"/>
              <a:gd name="connsiteY4" fmla="*/ 0 h 5837605"/>
              <a:gd name="connsiteX5" fmla="*/ 3300020 w 11046168"/>
              <a:gd name="connsiteY5" fmla="*/ 0 h 5837605"/>
              <a:gd name="connsiteX6" fmla="*/ 3859036 w 11046168"/>
              <a:gd name="connsiteY6" fmla="*/ 0 h 5837605"/>
              <a:gd name="connsiteX7" fmla="*/ 4418052 w 11046168"/>
              <a:gd name="connsiteY7" fmla="*/ 0 h 5837605"/>
              <a:gd name="connsiteX8" fmla="*/ 5250076 w 11046168"/>
              <a:gd name="connsiteY8" fmla="*/ 0 h 5837605"/>
              <a:gd name="connsiteX9" fmla="*/ 5900095 w 11046168"/>
              <a:gd name="connsiteY9" fmla="*/ 0 h 5837605"/>
              <a:gd name="connsiteX10" fmla="*/ 6732119 w 11046168"/>
              <a:gd name="connsiteY10" fmla="*/ 0 h 5837605"/>
              <a:gd name="connsiteX11" fmla="*/ 7564142 w 11046168"/>
              <a:gd name="connsiteY11" fmla="*/ 0 h 5837605"/>
              <a:gd name="connsiteX12" fmla="*/ 8305163 w 11046168"/>
              <a:gd name="connsiteY12" fmla="*/ 0 h 5837605"/>
              <a:gd name="connsiteX13" fmla="*/ 9046185 w 11046168"/>
              <a:gd name="connsiteY13" fmla="*/ 0 h 5837605"/>
              <a:gd name="connsiteX14" fmla="*/ 9423195 w 11046168"/>
              <a:gd name="connsiteY14" fmla="*/ 0 h 5837605"/>
              <a:gd name="connsiteX15" fmla="*/ 10073214 w 11046168"/>
              <a:gd name="connsiteY15" fmla="*/ 0 h 5837605"/>
              <a:gd name="connsiteX16" fmla="*/ 11046168 w 11046168"/>
              <a:gd name="connsiteY16" fmla="*/ 972954 h 5837605"/>
              <a:gd name="connsiteX17" fmla="*/ 11046168 w 11046168"/>
              <a:gd name="connsiteY17" fmla="*/ 1543736 h 5837605"/>
              <a:gd name="connsiteX18" fmla="*/ 11046168 w 11046168"/>
              <a:gd name="connsiteY18" fmla="*/ 2270186 h 5837605"/>
              <a:gd name="connsiteX19" fmla="*/ 11046168 w 11046168"/>
              <a:gd name="connsiteY19" fmla="*/ 2996636 h 5837605"/>
              <a:gd name="connsiteX20" fmla="*/ 11046168 w 11046168"/>
              <a:gd name="connsiteY20" fmla="*/ 3645253 h 5837605"/>
              <a:gd name="connsiteX21" fmla="*/ 11046168 w 11046168"/>
              <a:gd name="connsiteY21" fmla="*/ 4293869 h 5837605"/>
              <a:gd name="connsiteX22" fmla="*/ 11046168 w 11046168"/>
              <a:gd name="connsiteY22" fmla="*/ 4864651 h 5837605"/>
              <a:gd name="connsiteX23" fmla="*/ 10073214 w 11046168"/>
              <a:gd name="connsiteY23" fmla="*/ 5837605 h 5837605"/>
              <a:gd name="connsiteX24" fmla="*/ 9514198 w 11046168"/>
              <a:gd name="connsiteY24" fmla="*/ 5837605 h 5837605"/>
              <a:gd name="connsiteX25" fmla="*/ 9137187 w 11046168"/>
              <a:gd name="connsiteY25" fmla="*/ 5837605 h 5837605"/>
              <a:gd name="connsiteX26" fmla="*/ 8305163 w 11046168"/>
              <a:gd name="connsiteY26" fmla="*/ 5837605 h 5837605"/>
              <a:gd name="connsiteX27" fmla="*/ 7746148 w 11046168"/>
              <a:gd name="connsiteY27" fmla="*/ 5837605 h 5837605"/>
              <a:gd name="connsiteX28" fmla="*/ 7187132 w 11046168"/>
              <a:gd name="connsiteY28" fmla="*/ 5837605 h 5837605"/>
              <a:gd name="connsiteX29" fmla="*/ 6537113 w 11046168"/>
              <a:gd name="connsiteY29" fmla="*/ 5837605 h 5837605"/>
              <a:gd name="connsiteX30" fmla="*/ 6160102 w 11046168"/>
              <a:gd name="connsiteY30" fmla="*/ 5837605 h 5837605"/>
              <a:gd name="connsiteX31" fmla="*/ 5419081 w 11046168"/>
              <a:gd name="connsiteY31" fmla="*/ 5837605 h 5837605"/>
              <a:gd name="connsiteX32" fmla="*/ 4587057 w 11046168"/>
              <a:gd name="connsiteY32" fmla="*/ 5837605 h 5837605"/>
              <a:gd name="connsiteX33" fmla="*/ 3937039 w 11046168"/>
              <a:gd name="connsiteY33" fmla="*/ 5837605 h 5837605"/>
              <a:gd name="connsiteX34" fmla="*/ 3196018 w 11046168"/>
              <a:gd name="connsiteY34" fmla="*/ 5837605 h 5837605"/>
              <a:gd name="connsiteX35" fmla="*/ 2545999 w 11046168"/>
              <a:gd name="connsiteY35" fmla="*/ 5837605 h 5837605"/>
              <a:gd name="connsiteX36" fmla="*/ 1713975 w 11046168"/>
              <a:gd name="connsiteY36" fmla="*/ 5837605 h 5837605"/>
              <a:gd name="connsiteX37" fmla="*/ 972954 w 11046168"/>
              <a:gd name="connsiteY37" fmla="*/ 5837605 h 5837605"/>
              <a:gd name="connsiteX38" fmla="*/ 0 w 11046168"/>
              <a:gd name="connsiteY38" fmla="*/ 4864651 h 5837605"/>
              <a:gd name="connsiteX39" fmla="*/ 0 w 11046168"/>
              <a:gd name="connsiteY39" fmla="*/ 4332786 h 5837605"/>
              <a:gd name="connsiteX40" fmla="*/ 0 w 11046168"/>
              <a:gd name="connsiteY40" fmla="*/ 3606336 h 5837605"/>
              <a:gd name="connsiteX41" fmla="*/ 0 w 11046168"/>
              <a:gd name="connsiteY41" fmla="*/ 3074470 h 5837605"/>
              <a:gd name="connsiteX42" fmla="*/ 0 w 11046168"/>
              <a:gd name="connsiteY42" fmla="*/ 2542605 h 5837605"/>
              <a:gd name="connsiteX43" fmla="*/ 0 w 11046168"/>
              <a:gd name="connsiteY43" fmla="*/ 1893989 h 5837605"/>
              <a:gd name="connsiteX44" fmla="*/ 0 w 11046168"/>
              <a:gd name="connsiteY44" fmla="*/ 972954 h 583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46168" h="5837605" fill="none" extrusionOk="0">
                <a:moveTo>
                  <a:pt x="0" y="972954"/>
                </a:moveTo>
                <a:cubicBezTo>
                  <a:pt x="-54804" y="427488"/>
                  <a:pt x="409612" y="-38202"/>
                  <a:pt x="972954" y="0"/>
                </a:cubicBezTo>
                <a:cubicBezTo>
                  <a:pt x="1277571" y="16591"/>
                  <a:pt x="1479887" y="-8067"/>
                  <a:pt x="1622973" y="0"/>
                </a:cubicBezTo>
                <a:cubicBezTo>
                  <a:pt x="1766059" y="8067"/>
                  <a:pt x="1908227" y="22899"/>
                  <a:pt x="2090986" y="0"/>
                </a:cubicBezTo>
                <a:cubicBezTo>
                  <a:pt x="2273745" y="-22899"/>
                  <a:pt x="2601025" y="38586"/>
                  <a:pt x="2923010" y="0"/>
                </a:cubicBezTo>
                <a:cubicBezTo>
                  <a:pt x="3244995" y="-38586"/>
                  <a:pt x="3131080" y="-6853"/>
                  <a:pt x="3300020" y="0"/>
                </a:cubicBezTo>
                <a:cubicBezTo>
                  <a:pt x="3468960" y="6853"/>
                  <a:pt x="3732038" y="-12618"/>
                  <a:pt x="3859036" y="0"/>
                </a:cubicBezTo>
                <a:cubicBezTo>
                  <a:pt x="3986034" y="12618"/>
                  <a:pt x="4254050" y="23187"/>
                  <a:pt x="4418052" y="0"/>
                </a:cubicBezTo>
                <a:cubicBezTo>
                  <a:pt x="4582054" y="-23187"/>
                  <a:pt x="5020044" y="26224"/>
                  <a:pt x="5250076" y="0"/>
                </a:cubicBezTo>
                <a:cubicBezTo>
                  <a:pt x="5480108" y="-26224"/>
                  <a:pt x="5605013" y="24456"/>
                  <a:pt x="5900095" y="0"/>
                </a:cubicBezTo>
                <a:cubicBezTo>
                  <a:pt x="6195177" y="-24456"/>
                  <a:pt x="6408778" y="11953"/>
                  <a:pt x="6732119" y="0"/>
                </a:cubicBezTo>
                <a:cubicBezTo>
                  <a:pt x="7055460" y="-11953"/>
                  <a:pt x="7244455" y="6722"/>
                  <a:pt x="7564142" y="0"/>
                </a:cubicBezTo>
                <a:cubicBezTo>
                  <a:pt x="7883829" y="-6722"/>
                  <a:pt x="8080562" y="-23190"/>
                  <a:pt x="8305163" y="0"/>
                </a:cubicBezTo>
                <a:cubicBezTo>
                  <a:pt x="8529764" y="23190"/>
                  <a:pt x="8785947" y="-36197"/>
                  <a:pt x="9046185" y="0"/>
                </a:cubicBezTo>
                <a:cubicBezTo>
                  <a:pt x="9306423" y="36197"/>
                  <a:pt x="9255315" y="16401"/>
                  <a:pt x="9423195" y="0"/>
                </a:cubicBezTo>
                <a:cubicBezTo>
                  <a:pt x="9591075" y="-16401"/>
                  <a:pt x="9815559" y="8314"/>
                  <a:pt x="10073214" y="0"/>
                </a:cubicBezTo>
                <a:cubicBezTo>
                  <a:pt x="10554340" y="57075"/>
                  <a:pt x="11107609" y="396094"/>
                  <a:pt x="11046168" y="972954"/>
                </a:cubicBezTo>
                <a:cubicBezTo>
                  <a:pt x="11072078" y="1160469"/>
                  <a:pt x="11032554" y="1419863"/>
                  <a:pt x="11046168" y="1543736"/>
                </a:cubicBezTo>
                <a:cubicBezTo>
                  <a:pt x="11059782" y="1667609"/>
                  <a:pt x="11032250" y="1955720"/>
                  <a:pt x="11046168" y="2270186"/>
                </a:cubicBezTo>
                <a:cubicBezTo>
                  <a:pt x="11060087" y="2584652"/>
                  <a:pt x="11079068" y="2746043"/>
                  <a:pt x="11046168" y="2996636"/>
                </a:cubicBezTo>
                <a:cubicBezTo>
                  <a:pt x="11013269" y="3247229"/>
                  <a:pt x="11065025" y="3414091"/>
                  <a:pt x="11046168" y="3645253"/>
                </a:cubicBezTo>
                <a:cubicBezTo>
                  <a:pt x="11027311" y="3876415"/>
                  <a:pt x="11037230" y="4037654"/>
                  <a:pt x="11046168" y="4293869"/>
                </a:cubicBezTo>
                <a:cubicBezTo>
                  <a:pt x="11055106" y="4550084"/>
                  <a:pt x="11050300" y="4703150"/>
                  <a:pt x="11046168" y="4864651"/>
                </a:cubicBezTo>
                <a:cubicBezTo>
                  <a:pt x="11023100" y="5467488"/>
                  <a:pt x="10596703" y="5791267"/>
                  <a:pt x="10073214" y="5837605"/>
                </a:cubicBezTo>
                <a:cubicBezTo>
                  <a:pt x="9924799" y="5864829"/>
                  <a:pt x="9728437" y="5864991"/>
                  <a:pt x="9514198" y="5837605"/>
                </a:cubicBezTo>
                <a:cubicBezTo>
                  <a:pt x="9299959" y="5810219"/>
                  <a:pt x="9214813" y="5836778"/>
                  <a:pt x="9137187" y="5837605"/>
                </a:cubicBezTo>
                <a:cubicBezTo>
                  <a:pt x="9059561" y="5838432"/>
                  <a:pt x="8621163" y="5821485"/>
                  <a:pt x="8305163" y="5837605"/>
                </a:cubicBezTo>
                <a:cubicBezTo>
                  <a:pt x="7989163" y="5853725"/>
                  <a:pt x="7917020" y="5832800"/>
                  <a:pt x="7746148" y="5837605"/>
                </a:cubicBezTo>
                <a:cubicBezTo>
                  <a:pt x="7575277" y="5842410"/>
                  <a:pt x="7444380" y="5818536"/>
                  <a:pt x="7187132" y="5837605"/>
                </a:cubicBezTo>
                <a:cubicBezTo>
                  <a:pt x="6929884" y="5856674"/>
                  <a:pt x="6716457" y="5813064"/>
                  <a:pt x="6537113" y="5837605"/>
                </a:cubicBezTo>
                <a:cubicBezTo>
                  <a:pt x="6357769" y="5862146"/>
                  <a:pt x="6243188" y="5842471"/>
                  <a:pt x="6160102" y="5837605"/>
                </a:cubicBezTo>
                <a:cubicBezTo>
                  <a:pt x="6077016" y="5832739"/>
                  <a:pt x="5599698" y="5850739"/>
                  <a:pt x="5419081" y="5837605"/>
                </a:cubicBezTo>
                <a:cubicBezTo>
                  <a:pt x="5238464" y="5824471"/>
                  <a:pt x="4770478" y="5808143"/>
                  <a:pt x="4587057" y="5837605"/>
                </a:cubicBezTo>
                <a:cubicBezTo>
                  <a:pt x="4403636" y="5867067"/>
                  <a:pt x="4198503" y="5815864"/>
                  <a:pt x="3937039" y="5837605"/>
                </a:cubicBezTo>
                <a:cubicBezTo>
                  <a:pt x="3675575" y="5859346"/>
                  <a:pt x="3491994" y="5827738"/>
                  <a:pt x="3196018" y="5837605"/>
                </a:cubicBezTo>
                <a:cubicBezTo>
                  <a:pt x="2900042" y="5847472"/>
                  <a:pt x="2717366" y="5849697"/>
                  <a:pt x="2545999" y="5837605"/>
                </a:cubicBezTo>
                <a:cubicBezTo>
                  <a:pt x="2374632" y="5825513"/>
                  <a:pt x="1904945" y="5868216"/>
                  <a:pt x="1713975" y="5837605"/>
                </a:cubicBezTo>
                <a:cubicBezTo>
                  <a:pt x="1523005" y="5806994"/>
                  <a:pt x="1328578" y="5825474"/>
                  <a:pt x="972954" y="5837605"/>
                </a:cubicBezTo>
                <a:cubicBezTo>
                  <a:pt x="507329" y="5810395"/>
                  <a:pt x="-13395" y="5368567"/>
                  <a:pt x="0" y="4864651"/>
                </a:cubicBezTo>
                <a:cubicBezTo>
                  <a:pt x="-12285" y="4707407"/>
                  <a:pt x="20417" y="4538290"/>
                  <a:pt x="0" y="4332786"/>
                </a:cubicBezTo>
                <a:cubicBezTo>
                  <a:pt x="-20417" y="4127283"/>
                  <a:pt x="6257" y="3891550"/>
                  <a:pt x="0" y="3606336"/>
                </a:cubicBezTo>
                <a:cubicBezTo>
                  <a:pt x="-6257" y="3321122"/>
                  <a:pt x="21609" y="3304822"/>
                  <a:pt x="0" y="3074470"/>
                </a:cubicBezTo>
                <a:cubicBezTo>
                  <a:pt x="-21609" y="2844118"/>
                  <a:pt x="-5928" y="2711966"/>
                  <a:pt x="0" y="2542605"/>
                </a:cubicBezTo>
                <a:cubicBezTo>
                  <a:pt x="5928" y="2373244"/>
                  <a:pt x="25683" y="2148003"/>
                  <a:pt x="0" y="1893989"/>
                </a:cubicBezTo>
                <a:cubicBezTo>
                  <a:pt x="-25683" y="1639975"/>
                  <a:pt x="-42122" y="1401857"/>
                  <a:pt x="0" y="972954"/>
                </a:cubicBezTo>
                <a:close/>
              </a:path>
              <a:path w="11046168" h="5837605" stroke="0" extrusionOk="0">
                <a:moveTo>
                  <a:pt x="0" y="972954"/>
                </a:moveTo>
                <a:cubicBezTo>
                  <a:pt x="-10331" y="374267"/>
                  <a:pt x="396410" y="21476"/>
                  <a:pt x="972954" y="0"/>
                </a:cubicBezTo>
                <a:cubicBezTo>
                  <a:pt x="1157041" y="10553"/>
                  <a:pt x="1338775" y="-19022"/>
                  <a:pt x="1622973" y="0"/>
                </a:cubicBezTo>
                <a:cubicBezTo>
                  <a:pt x="1907171" y="19022"/>
                  <a:pt x="1881144" y="-4856"/>
                  <a:pt x="2090986" y="0"/>
                </a:cubicBezTo>
                <a:cubicBezTo>
                  <a:pt x="2300828" y="4856"/>
                  <a:pt x="2329570" y="-10209"/>
                  <a:pt x="2467997" y="0"/>
                </a:cubicBezTo>
                <a:cubicBezTo>
                  <a:pt x="2606424" y="10209"/>
                  <a:pt x="2916069" y="-9546"/>
                  <a:pt x="3209018" y="0"/>
                </a:cubicBezTo>
                <a:cubicBezTo>
                  <a:pt x="3501967" y="9546"/>
                  <a:pt x="3755108" y="-49"/>
                  <a:pt x="3950039" y="0"/>
                </a:cubicBezTo>
                <a:cubicBezTo>
                  <a:pt x="4144970" y="49"/>
                  <a:pt x="4333034" y="9351"/>
                  <a:pt x="4600058" y="0"/>
                </a:cubicBezTo>
                <a:cubicBezTo>
                  <a:pt x="4867082" y="-9351"/>
                  <a:pt x="4944083" y="-11946"/>
                  <a:pt x="5159074" y="0"/>
                </a:cubicBezTo>
                <a:cubicBezTo>
                  <a:pt x="5374065" y="11946"/>
                  <a:pt x="5530831" y="24310"/>
                  <a:pt x="5718090" y="0"/>
                </a:cubicBezTo>
                <a:cubicBezTo>
                  <a:pt x="5905349" y="-24310"/>
                  <a:pt x="5993635" y="-14657"/>
                  <a:pt x="6095100" y="0"/>
                </a:cubicBezTo>
                <a:cubicBezTo>
                  <a:pt x="6196565" y="14657"/>
                  <a:pt x="6490720" y="7864"/>
                  <a:pt x="6836122" y="0"/>
                </a:cubicBezTo>
                <a:cubicBezTo>
                  <a:pt x="7181524" y="-7864"/>
                  <a:pt x="7241022" y="-449"/>
                  <a:pt x="7395137" y="0"/>
                </a:cubicBezTo>
                <a:cubicBezTo>
                  <a:pt x="7549253" y="449"/>
                  <a:pt x="7981746" y="-34326"/>
                  <a:pt x="8227161" y="0"/>
                </a:cubicBezTo>
                <a:cubicBezTo>
                  <a:pt x="8472576" y="34326"/>
                  <a:pt x="8434194" y="-4274"/>
                  <a:pt x="8604172" y="0"/>
                </a:cubicBezTo>
                <a:cubicBezTo>
                  <a:pt x="8774150" y="4274"/>
                  <a:pt x="9227460" y="10485"/>
                  <a:pt x="9436196" y="0"/>
                </a:cubicBezTo>
                <a:cubicBezTo>
                  <a:pt x="9644932" y="-10485"/>
                  <a:pt x="9824752" y="2612"/>
                  <a:pt x="10073214" y="0"/>
                </a:cubicBezTo>
                <a:cubicBezTo>
                  <a:pt x="10570218" y="-79862"/>
                  <a:pt x="11035048" y="495463"/>
                  <a:pt x="11046168" y="972954"/>
                </a:cubicBezTo>
                <a:cubicBezTo>
                  <a:pt x="11056267" y="1228948"/>
                  <a:pt x="11011998" y="1321997"/>
                  <a:pt x="11046168" y="1660487"/>
                </a:cubicBezTo>
                <a:cubicBezTo>
                  <a:pt x="11080338" y="1998977"/>
                  <a:pt x="11056863" y="2023550"/>
                  <a:pt x="11046168" y="2270186"/>
                </a:cubicBezTo>
                <a:cubicBezTo>
                  <a:pt x="11035473" y="2516822"/>
                  <a:pt x="11052606" y="2590195"/>
                  <a:pt x="11046168" y="2802052"/>
                </a:cubicBezTo>
                <a:cubicBezTo>
                  <a:pt x="11039730" y="3013909"/>
                  <a:pt x="11065291" y="3276409"/>
                  <a:pt x="11046168" y="3450668"/>
                </a:cubicBezTo>
                <a:cubicBezTo>
                  <a:pt x="11027045" y="3624927"/>
                  <a:pt x="11022397" y="3794376"/>
                  <a:pt x="11046168" y="3982533"/>
                </a:cubicBezTo>
                <a:cubicBezTo>
                  <a:pt x="11069939" y="4170691"/>
                  <a:pt x="11018836" y="4486524"/>
                  <a:pt x="11046168" y="4864651"/>
                </a:cubicBezTo>
                <a:cubicBezTo>
                  <a:pt x="11121590" y="5463796"/>
                  <a:pt x="10625357" y="5858892"/>
                  <a:pt x="10073214" y="5837605"/>
                </a:cubicBezTo>
                <a:cubicBezTo>
                  <a:pt x="9668678" y="5861467"/>
                  <a:pt x="9444470" y="5821627"/>
                  <a:pt x="9241190" y="5837605"/>
                </a:cubicBezTo>
                <a:cubicBezTo>
                  <a:pt x="9037910" y="5853583"/>
                  <a:pt x="9034258" y="5848255"/>
                  <a:pt x="8864179" y="5837605"/>
                </a:cubicBezTo>
                <a:cubicBezTo>
                  <a:pt x="8694100" y="5826955"/>
                  <a:pt x="8587629" y="5817326"/>
                  <a:pt x="8396166" y="5837605"/>
                </a:cubicBezTo>
                <a:cubicBezTo>
                  <a:pt x="8204703" y="5857884"/>
                  <a:pt x="7733655" y="5801903"/>
                  <a:pt x="7564142" y="5837605"/>
                </a:cubicBezTo>
                <a:cubicBezTo>
                  <a:pt x="7394629" y="5873307"/>
                  <a:pt x="7062606" y="5815008"/>
                  <a:pt x="6823121" y="5837605"/>
                </a:cubicBezTo>
                <a:cubicBezTo>
                  <a:pt x="6583636" y="5860202"/>
                  <a:pt x="6159496" y="5874228"/>
                  <a:pt x="5991097" y="5837605"/>
                </a:cubicBezTo>
                <a:cubicBezTo>
                  <a:pt x="5822698" y="5800982"/>
                  <a:pt x="5690392" y="5839196"/>
                  <a:pt x="5523084" y="5837605"/>
                </a:cubicBezTo>
                <a:cubicBezTo>
                  <a:pt x="5355776" y="5836014"/>
                  <a:pt x="5021474" y="5818414"/>
                  <a:pt x="4782063" y="5837605"/>
                </a:cubicBezTo>
                <a:cubicBezTo>
                  <a:pt x="4542652" y="5856796"/>
                  <a:pt x="4277506" y="5858268"/>
                  <a:pt x="4132044" y="5837605"/>
                </a:cubicBezTo>
                <a:cubicBezTo>
                  <a:pt x="3986582" y="5816942"/>
                  <a:pt x="3747642" y="5843894"/>
                  <a:pt x="3573028" y="5837605"/>
                </a:cubicBezTo>
                <a:cubicBezTo>
                  <a:pt x="3398414" y="5831316"/>
                  <a:pt x="3191164" y="5862829"/>
                  <a:pt x="3014012" y="5837605"/>
                </a:cubicBezTo>
                <a:cubicBezTo>
                  <a:pt x="2836860" y="5812381"/>
                  <a:pt x="2701288" y="5839673"/>
                  <a:pt x="2545999" y="5837605"/>
                </a:cubicBezTo>
                <a:cubicBezTo>
                  <a:pt x="2390710" y="5835537"/>
                  <a:pt x="2112215" y="5861670"/>
                  <a:pt x="1804978" y="5837605"/>
                </a:cubicBezTo>
                <a:cubicBezTo>
                  <a:pt x="1497741" y="5813540"/>
                  <a:pt x="1286818" y="5817979"/>
                  <a:pt x="972954" y="5837605"/>
                </a:cubicBezTo>
                <a:cubicBezTo>
                  <a:pt x="381429" y="5781275"/>
                  <a:pt x="-70124" y="5307491"/>
                  <a:pt x="0" y="4864651"/>
                </a:cubicBezTo>
                <a:cubicBezTo>
                  <a:pt x="-6364" y="4613430"/>
                  <a:pt x="-9626" y="4461816"/>
                  <a:pt x="0" y="4332786"/>
                </a:cubicBezTo>
                <a:cubicBezTo>
                  <a:pt x="9626" y="4203756"/>
                  <a:pt x="-20471" y="4022834"/>
                  <a:pt x="0" y="3762004"/>
                </a:cubicBezTo>
                <a:cubicBezTo>
                  <a:pt x="20471" y="3501174"/>
                  <a:pt x="-34220" y="3359291"/>
                  <a:pt x="0" y="3035553"/>
                </a:cubicBezTo>
                <a:cubicBezTo>
                  <a:pt x="34220" y="2711815"/>
                  <a:pt x="28487" y="2675919"/>
                  <a:pt x="0" y="2425854"/>
                </a:cubicBezTo>
                <a:cubicBezTo>
                  <a:pt x="-28487" y="2175789"/>
                  <a:pt x="-27274" y="2033228"/>
                  <a:pt x="0" y="1699404"/>
                </a:cubicBezTo>
                <a:cubicBezTo>
                  <a:pt x="27274" y="1365580"/>
                  <a:pt x="31970" y="1213005"/>
                  <a:pt x="0" y="972954"/>
                </a:cubicBezTo>
                <a:close/>
              </a:path>
            </a:pathLst>
          </a:custGeom>
          <a:ln w="57150">
            <a:solidFill>
              <a:schemeClr val="accent6">
                <a:lumMod val="75000"/>
              </a:schemeClr>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Rectangle: Rounded Corners 2">
            <a:extLst>
              <a:ext uri="{FF2B5EF4-FFF2-40B4-BE49-F238E27FC236}">
                <a16:creationId xmlns:a16="http://schemas.microsoft.com/office/drawing/2014/main" id="{F3E335B7-F1CD-9FB3-3A6E-EEAB91C3B0DE}"/>
              </a:ext>
            </a:extLst>
          </p:cNvPr>
          <p:cNvSpPr/>
          <p:nvPr/>
        </p:nvSpPr>
        <p:spPr>
          <a:xfrm>
            <a:off x="3998829" y="223188"/>
            <a:ext cx="4194341" cy="689910"/>
          </a:xfrm>
          <a:custGeom>
            <a:avLst/>
            <a:gdLst>
              <a:gd name="connsiteX0" fmla="*/ 0 w 4194341"/>
              <a:gd name="connsiteY0" fmla="*/ 344955 h 689910"/>
              <a:gd name="connsiteX1" fmla="*/ 344955 w 4194341"/>
              <a:gd name="connsiteY1" fmla="*/ 0 h 689910"/>
              <a:gd name="connsiteX2" fmla="*/ 964071 w 4194341"/>
              <a:gd name="connsiteY2" fmla="*/ 0 h 689910"/>
              <a:gd name="connsiteX3" fmla="*/ 1618232 w 4194341"/>
              <a:gd name="connsiteY3" fmla="*/ 0 h 689910"/>
              <a:gd name="connsiteX4" fmla="*/ 2237348 w 4194341"/>
              <a:gd name="connsiteY4" fmla="*/ 0 h 689910"/>
              <a:gd name="connsiteX5" fmla="*/ 2786375 w 4194341"/>
              <a:gd name="connsiteY5" fmla="*/ 0 h 689910"/>
              <a:gd name="connsiteX6" fmla="*/ 3335403 w 4194341"/>
              <a:gd name="connsiteY6" fmla="*/ 0 h 689910"/>
              <a:gd name="connsiteX7" fmla="*/ 3849386 w 4194341"/>
              <a:gd name="connsiteY7" fmla="*/ 0 h 689910"/>
              <a:gd name="connsiteX8" fmla="*/ 4194341 w 4194341"/>
              <a:gd name="connsiteY8" fmla="*/ 344955 h 689910"/>
              <a:gd name="connsiteX9" fmla="*/ 4194341 w 4194341"/>
              <a:gd name="connsiteY9" fmla="*/ 344955 h 689910"/>
              <a:gd name="connsiteX10" fmla="*/ 3849386 w 4194341"/>
              <a:gd name="connsiteY10" fmla="*/ 689910 h 689910"/>
              <a:gd name="connsiteX11" fmla="*/ 3230270 w 4194341"/>
              <a:gd name="connsiteY11" fmla="*/ 689910 h 689910"/>
              <a:gd name="connsiteX12" fmla="*/ 2716287 w 4194341"/>
              <a:gd name="connsiteY12" fmla="*/ 689910 h 689910"/>
              <a:gd name="connsiteX13" fmla="*/ 2132215 w 4194341"/>
              <a:gd name="connsiteY13" fmla="*/ 689910 h 689910"/>
              <a:gd name="connsiteX14" fmla="*/ 1653276 w 4194341"/>
              <a:gd name="connsiteY14" fmla="*/ 689910 h 689910"/>
              <a:gd name="connsiteX15" fmla="*/ 1174337 w 4194341"/>
              <a:gd name="connsiteY15" fmla="*/ 689910 h 689910"/>
              <a:gd name="connsiteX16" fmla="*/ 344955 w 4194341"/>
              <a:gd name="connsiteY16" fmla="*/ 689910 h 689910"/>
              <a:gd name="connsiteX17" fmla="*/ 0 w 4194341"/>
              <a:gd name="connsiteY17" fmla="*/ 344955 h 68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4341" h="689910" fill="none" extrusionOk="0">
                <a:moveTo>
                  <a:pt x="0" y="344955"/>
                </a:moveTo>
                <a:cubicBezTo>
                  <a:pt x="16858" y="178351"/>
                  <a:pt x="147681" y="-19716"/>
                  <a:pt x="344955" y="0"/>
                </a:cubicBezTo>
                <a:cubicBezTo>
                  <a:pt x="632507" y="2842"/>
                  <a:pt x="658564" y="29598"/>
                  <a:pt x="964071" y="0"/>
                </a:cubicBezTo>
                <a:cubicBezTo>
                  <a:pt x="1269578" y="-29598"/>
                  <a:pt x="1385192" y="-22804"/>
                  <a:pt x="1618232" y="0"/>
                </a:cubicBezTo>
                <a:cubicBezTo>
                  <a:pt x="1851272" y="22804"/>
                  <a:pt x="1944586" y="20984"/>
                  <a:pt x="2237348" y="0"/>
                </a:cubicBezTo>
                <a:cubicBezTo>
                  <a:pt x="2530110" y="-20984"/>
                  <a:pt x="2672130" y="14465"/>
                  <a:pt x="2786375" y="0"/>
                </a:cubicBezTo>
                <a:cubicBezTo>
                  <a:pt x="2900620" y="-14465"/>
                  <a:pt x="3095339" y="-14788"/>
                  <a:pt x="3335403" y="0"/>
                </a:cubicBezTo>
                <a:cubicBezTo>
                  <a:pt x="3575467" y="14788"/>
                  <a:pt x="3626022" y="17832"/>
                  <a:pt x="3849386" y="0"/>
                </a:cubicBezTo>
                <a:cubicBezTo>
                  <a:pt x="4058626" y="-20600"/>
                  <a:pt x="4180912" y="191005"/>
                  <a:pt x="4194341" y="344955"/>
                </a:cubicBezTo>
                <a:lnTo>
                  <a:pt x="4194341" y="344955"/>
                </a:lnTo>
                <a:cubicBezTo>
                  <a:pt x="4163032" y="521125"/>
                  <a:pt x="4048838" y="676023"/>
                  <a:pt x="3849386" y="689910"/>
                </a:cubicBezTo>
                <a:cubicBezTo>
                  <a:pt x="3560164" y="664333"/>
                  <a:pt x="3409550" y="714892"/>
                  <a:pt x="3230270" y="689910"/>
                </a:cubicBezTo>
                <a:cubicBezTo>
                  <a:pt x="3050990" y="664928"/>
                  <a:pt x="2868088" y="683792"/>
                  <a:pt x="2716287" y="689910"/>
                </a:cubicBezTo>
                <a:cubicBezTo>
                  <a:pt x="2564486" y="696028"/>
                  <a:pt x="2382785" y="680327"/>
                  <a:pt x="2132215" y="689910"/>
                </a:cubicBezTo>
                <a:cubicBezTo>
                  <a:pt x="1881645" y="699493"/>
                  <a:pt x="1805357" y="666979"/>
                  <a:pt x="1653276" y="689910"/>
                </a:cubicBezTo>
                <a:cubicBezTo>
                  <a:pt x="1501195" y="712841"/>
                  <a:pt x="1374112" y="666632"/>
                  <a:pt x="1174337" y="689910"/>
                </a:cubicBezTo>
                <a:cubicBezTo>
                  <a:pt x="974562" y="713188"/>
                  <a:pt x="754765" y="674416"/>
                  <a:pt x="344955" y="689910"/>
                </a:cubicBezTo>
                <a:cubicBezTo>
                  <a:pt x="162119" y="689659"/>
                  <a:pt x="-18762" y="561868"/>
                  <a:pt x="0" y="344955"/>
                </a:cubicBezTo>
                <a:close/>
              </a:path>
              <a:path w="4194341" h="689910" stroke="0" extrusionOk="0">
                <a:moveTo>
                  <a:pt x="0" y="344955"/>
                </a:moveTo>
                <a:cubicBezTo>
                  <a:pt x="-27734" y="183550"/>
                  <a:pt x="160569" y="25919"/>
                  <a:pt x="344955" y="0"/>
                </a:cubicBezTo>
                <a:cubicBezTo>
                  <a:pt x="457835" y="-11495"/>
                  <a:pt x="739342" y="-13540"/>
                  <a:pt x="858938" y="0"/>
                </a:cubicBezTo>
                <a:cubicBezTo>
                  <a:pt x="978534" y="13540"/>
                  <a:pt x="1293616" y="14420"/>
                  <a:pt x="1407966" y="0"/>
                </a:cubicBezTo>
                <a:cubicBezTo>
                  <a:pt x="1522316" y="-14420"/>
                  <a:pt x="1667630" y="-210"/>
                  <a:pt x="1886905" y="0"/>
                </a:cubicBezTo>
                <a:cubicBezTo>
                  <a:pt x="2106180" y="210"/>
                  <a:pt x="2331493" y="23188"/>
                  <a:pt x="2506021" y="0"/>
                </a:cubicBezTo>
                <a:cubicBezTo>
                  <a:pt x="2680549" y="-23188"/>
                  <a:pt x="2745661" y="-5260"/>
                  <a:pt x="2984960" y="0"/>
                </a:cubicBezTo>
                <a:cubicBezTo>
                  <a:pt x="3224259" y="5260"/>
                  <a:pt x="3662222" y="25797"/>
                  <a:pt x="3849386" y="0"/>
                </a:cubicBezTo>
                <a:cubicBezTo>
                  <a:pt x="4021117" y="-2109"/>
                  <a:pt x="4213408" y="177383"/>
                  <a:pt x="4194341" y="344955"/>
                </a:cubicBezTo>
                <a:lnTo>
                  <a:pt x="4194341" y="344955"/>
                </a:lnTo>
                <a:cubicBezTo>
                  <a:pt x="4220435" y="555921"/>
                  <a:pt x="4029806" y="696017"/>
                  <a:pt x="3849386" y="689910"/>
                </a:cubicBezTo>
                <a:cubicBezTo>
                  <a:pt x="3608001" y="682671"/>
                  <a:pt x="3512677" y="690249"/>
                  <a:pt x="3265314" y="689910"/>
                </a:cubicBezTo>
                <a:cubicBezTo>
                  <a:pt x="3017951" y="689571"/>
                  <a:pt x="2914098" y="704470"/>
                  <a:pt x="2786375" y="689910"/>
                </a:cubicBezTo>
                <a:cubicBezTo>
                  <a:pt x="2658652" y="675350"/>
                  <a:pt x="2457851" y="711413"/>
                  <a:pt x="2272392" y="689910"/>
                </a:cubicBezTo>
                <a:cubicBezTo>
                  <a:pt x="2086933" y="668407"/>
                  <a:pt x="1867254" y="681930"/>
                  <a:pt x="1653276" y="689910"/>
                </a:cubicBezTo>
                <a:cubicBezTo>
                  <a:pt x="1439298" y="697890"/>
                  <a:pt x="1228378" y="684217"/>
                  <a:pt x="1104248" y="689910"/>
                </a:cubicBezTo>
                <a:cubicBezTo>
                  <a:pt x="980118" y="695603"/>
                  <a:pt x="668909" y="692062"/>
                  <a:pt x="344955" y="689910"/>
                </a:cubicBezTo>
                <a:cubicBezTo>
                  <a:pt x="140387" y="693181"/>
                  <a:pt x="34432" y="513643"/>
                  <a:pt x="0" y="344955"/>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6B24553D-412A-5C66-12BB-058B2687C156}"/>
              </a:ext>
            </a:extLst>
          </p:cNvPr>
          <p:cNvSpPr txBox="1"/>
          <p:nvPr/>
        </p:nvSpPr>
        <p:spPr>
          <a:xfrm>
            <a:off x="646621" y="685033"/>
            <a:ext cx="10898756" cy="5720715"/>
          </a:xfrm>
          <a:prstGeom prst="roundRect">
            <a:avLst/>
          </a:prstGeom>
          <a:noFill/>
        </p:spPr>
        <p:txBody>
          <a:bodyPr wrap="square" rtlCol="0">
            <a:spAutoFit/>
          </a:bodyPr>
          <a:lstStyle/>
          <a:p>
            <a:pPr defTabSz="914377">
              <a:defRPr/>
            </a:pPr>
            <a:r>
              <a:rPr kumimoji="0" lang="en-US" sz="22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220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D</a:t>
            </a:r>
            <a:r>
              <a:rPr lang="vi-VN" sz="2200">
                <a:solidFill>
                  <a:srgbClr val="002060"/>
                </a:solidFill>
                <a:latin typeface="Arial" panose="020B0604020202020204" pitchFamily="34" charset="0"/>
                <a:cs typeface="Arial" panose="020B0604020202020204" pitchFamily="34" charset="0"/>
              </a:rPr>
              <a:t>ịp may đã đến. Rạp xiếc cần tuyển diễn viên, Va-li-a xin bố mẹ ghi tên học. Em gặp ông giám đốc và nói:</a:t>
            </a:r>
          </a:p>
          <a:p>
            <a:pPr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 Xin bác nhận cháu vào học tiết mục “Phi ngựa đánh đàn”.</a:t>
            </a:r>
          </a:p>
          <a:p>
            <a:pPr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 </a:t>
            </a:r>
            <a:r>
              <a:rPr lang="vi-VN" sz="2200">
                <a:solidFill>
                  <a:srgbClr val="FF0000"/>
                </a:solidFill>
                <a:latin typeface="Arial" panose="020B0604020202020204" pitchFamily="34" charset="0"/>
                <a:cs typeface="Arial" panose="020B0604020202020204" pitchFamily="34" charset="0"/>
              </a:rPr>
              <a:t>Được</a:t>
            </a:r>
            <a:r>
              <a:rPr lang="vi-VN" sz="2200">
                <a:solidFill>
                  <a:srgbClr val="002060"/>
                </a:solidFill>
                <a:latin typeface="Arial" panose="020B0604020202020204" pitchFamily="34" charset="0"/>
                <a:cs typeface="Arial" panose="020B0604020202020204" pitchFamily="34" charset="0"/>
              </a:rPr>
              <a:t>!</a:t>
            </a:r>
          </a:p>
          <a:p>
            <a:pPr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Ông giám đốc nhìn em </a:t>
            </a:r>
            <a:r>
              <a:rPr lang="vi-VN" sz="2200">
                <a:solidFill>
                  <a:srgbClr val="FF0000"/>
                </a:solidFill>
                <a:latin typeface="Arial" panose="020B0604020202020204" pitchFamily="34" charset="0"/>
                <a:cs typeface="Arial" panose="020B0604020202020204" pitchFamily="34" charset="0"/>
              </a:rPr>
              <a:t>cười</a:t>
            </a:r>
            <a:r>
              <a:rPr lang="vi-VN" sz="2200">
                <a:solidFill>
                  <a:srgbClr val="002060"/>
                </a:solidFill>
                <a:latin typeface="Arial" panose="020B0604020202020204" pitchFamily="34" charset="0"/>
                <a:cs typeface="Arial" panose="020B0604020202020204" pitchFamily="34" charset="0"/>
              </a:rPr>
              <a:t>:</a:t>
            </a:r>
          </a:p>
          <a:p>
            <a:pPr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 Thế cháu biết phi ngựa chưa?</a:t>
            </a:r>
          </a:p>
          <a:p>
            <a:pPr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 Dạ, chưa. Nhưng cháu </a:t>
            </a:r>
            <a:r>
              <a:rPr lang="vi-VN" sz="2200">
                <a:solidFill>
                  <a:srgbClr val="FF0000"/>
                </a:solidFill>
                <a:latin typeface="Arial" panose="020B0604020202020204" pitchFamily="34" charset="0"/>
                <a:cs typeface="Arial" panose="020B0604020202020204" pitchFamily="34" charset="0"/>
              </a:rPr>
              <a:t>rất thích </a:t>
            </a:r>
            <a:r>
              <a:rPr lang="vi-VN" sz="2200">
                <a:solidFill>
                  <a:srgbClr val="002060"/>
                </a:solidFill>
                <a:latin typeface="Arial" panose="020B0604020202020204" pitchFamily="34" charset="0"/>
                <a:cs typeface="Arial" panose="020B0604020202020204" pitchFamily="34" charset="0"/>
              </a:rPr>
              <a:t>và sẽ học được ạ.</a:t>
            </a:r>
          </a:p>
          <a:p>
            <a:pPr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 </a:t>
            </a:r>
            <a:r>
              <a:rPr lang="vi-VN" sz="2200">
                <a:solidFill>
                  <a:srgbClr val="FF0000"/>
                </a:solidFill>
                <a:latin typeface="Arial" panose="020B0604020202020204" pitchFamily="34" charset="0"/>
                <a:cs typeface="Arial" panose="020B0604020202020204" pitchFamily="34" charset="0"/>
              </a:rPr>
              <a:t>Tốt</a:t>
            </a:r>
            <a:r>
              <a:rPr lang="vi-VN" sz="2200">
                <a:solidFill>
                  <a:srgbClr val="002060"/>
                </a:solidFill>
                <a:latin typeface="Arial" panose="020B0604020202020204" pitchFamily="34" charset="0"/>
                <a:cs typeface="Arial" panose="020B0604020202020204" pitchFamily="34" charset="0"/>
              </a:rPr>
              <a:t>! Bây giờ, cháu cầm cái chổi kia theo bác.</a:t>
            </a:r>
            <a:endParaRPr lang="en-US" sz="2200">
              <a:solidFill>
                <a:srgbClr val="002060"/>
              </a:solidFill>
              <a:latin typeface="Arial" panose="020B0604020202020204" pitchFamily="34" charset="0"/>
              <a:cs typeface="Arial" panose="020B0604020202020204" pitchFamily="34" charset="0"/>
            </a:endParaRPr>
          </a:p>
          <a:p>
            <a:pPr lvl="0" algn="just"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Va-li-a theo ông Giám đốc ra chuồng ngựa. Ông Giám đốc nói:</a:t>
            </a:r>
          </a:p>
          <a:p>
            <a:pPr lvl="0" algn="just"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 Việc trước tiên của cháu là quét </a:t>
            </a:r>
            <a:r>
              <a:rPr lang="en-US" sz="2200">
                <a:solidFill>
                  <a:srgbClr val="002060"/>
                </a:solidFill>
                <a:latin typeface="Arial" panose="020B0604020202020204" pitchFamily="34" charset="0"/>
                <a:cs typeface="Arial" panose="020B0604020202020204" pitchFamily="34" charset="0"/>
              </a:rPr>
              <a:t>chuồng</a:t>
            </a:r>
            <a:r>
              <a:rPr lang="vi-VN" sz="2200">
                <a:solidFill>
                  <a:srgbClr val="002060"/>
                </a:solidFill>
                <a:latin typeface="Arial" panose="020B0604020202020204" pitchFamily="34" charset="0"/>
                <a:cs typeface="Arial" panose="020B0604020202020204" pitchFamily="34" charset="0"/>
              </a:rPr>
              <a:t> ngựa và làm quen với con ngựa này, bạn biểu diễn của cháu đấy.</a:t>
            </a:r>
          </a:p>
          <a:p>
            <a:pPr lvl="0" algn="just"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Va-li-a </a:t>
            </a:r>
            <a:r>
              <a:rPr lang="vi-VN" sz="2200">
                <a:solidFill>
                  <a:srgbClr val="FF0000"/>
                </a:solidFill>
                <a:latin typeface="Arial" panose="020B0604020202020204" pitchFamily="34" charset="0"/>
                <a:cs typeface="Arial" panose="020B0604020202020204" pitchFamily="34" charset="0"/>
              </a:rPr>
              <a:t>rất ngạc nhiên</a:t>
            </a:r>
            <a:r>
              <a:rPr lang="vi-VN" sz="2200">
                <a:solidFill>
                  <a:srgbClr val="002060"/>
                </a:solidFill>
                <a:latin typeface="Arial" panose="020B0604020202020204" pitchFamily="34" charset="0"/>
                <a:cs typeface="Arial" panose="020B0604020202020204" pitchFamily="34" charset="0"/>
              </a:rPr>
              <a:t>. Em suy nghĩ rồi cầm chổi quét phân và rác bẩn trên </a:t>
            </a:r>
            <a:r>
              <a:rPr lang="en-US" sz="2200">
                <a:solidFill>
                  <a:srgbClr val="002060"/>
                </a:solidFill>
                <a:latin typeface="Arial" panose="020B0604020202020204" pitchFamily="34" charset="0"/>
                <a:cs typeface="Arial" panose="020B0604020202020204" pitchFamily="34" charset="0"/>
              </a:rPr>
              <a:t>sàn</a:t>
            </a:r>
            <a:r>
              <a:rPr lang="vi-VN" sz="2200">
                <a:solidFill>
                  <a:srgbClr val="002060"/>
                </a:solidFill>
                <a:latin typeface="Arial" panose="020B0604020202020204" pitchFamily="34" charset="0"/>
                <a:cs typeface="Arial" panose="020B0604020202020204" pitchFamily="34" charset="0"/>
              </a:rPr>
              <a:t> chuồng ngựa.</a:t>
            </a:r>
          </a:p>
          <a:p>
            <a:pPr lvl="0" algn="just" defTabSz="914377">
              <a:defRPr/>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Va-li-a đã giữ chuồng ngựa sạch sẽ và làm quen với chú ngựa trong suốt thời gian học.</a:t>
            </a:r>
          </a:p>
        </p:txBody>
      </p:sp>
    </p:spTree>
    <p:extLst>
      <p:ext uri="{BB962C8B-B14F-4D97-AF65-F5344CB8AC3E}">
        <p14:creationId xmlns:p14="http://schemas.microsoft.com/office/powerpoint/2010/main" val="3911053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CAEA0-524A-BA07-6336-3843F3337AA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l="10864" t="19175" r="25595" b="10562"/>
          <a:stretch/>
        </p:blipFill>
        <p:spPr>
          <a:xfrm>
            <a:off x="390418" y="659277"/>
            <a:ext cx="4141083" cy="5797517"/>
          </a:xfrm>
          <a:prstGeom prst="rect">
            <a:avLst/>
          </a:prstGeom>
        </p:spPr>
      </p:pic>
      <p:pic>
        <p:nvPicPr>
          <p:cNvPr id="5" name="Picture 4">
            <a:extLst>
              <a:ext uri="{FF2B5EF4-FFF2-40B4-BE49-F238E27FC236}">
                <a16:creationId xmlns:a16="http://schemas.microsoft.com/office/drawing/2014/main" id="{459AC094-EF42-4AD6-C788-4EE1C4F1789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rcRect l="1943" t="14083" r="2679" b="45018"/>
          <a:stretch/>
        </p:blipFill>
        <p:spPr>
          <a:xfrm>
            <a:off x="4715838" y="2254448"/>
            <a:ext cx="7311776" cy="4202346"/>
          </a:xfrm>
          <a:prstGeom prst="rect">
            <a:avLst/>
          </a:prstGeom>
        </p:spPr>
      </p:pic>
      <p:pic>
        <p:nvPicPr>
          <p:cNvPr id="6" name="Picture 5">
            <a:extLst>
              <a:ext uri="{FF2B5EF4-FFF2-40B4-BE49-F238E27FC236}">
                <a16:creationId xmlns:a16="http://schemas.microsoft.com/office/drawing/2014/main" id="{04AF02F8-BBCC-A9AD-EDB6-8A74B6B93C4E}"/>
              </a:ext>
            </a:extLst>
          </p:cNvPr>
          <p:cNvPicPr>
            <a:picLocks noChangeAspect="1"/>
          </p:cNvPicPr>
          <p:nvPr/>
        </p:nvPicPr>
        <p:blipFill rotWithShape="1">
          <a:blip r:embed="rId6"/>
          <a:srcRect l="8556" r="-1" b="54195"/>
          <a:stretch/>
        </p:blipFill>
        <p:spPr>
          <a:xfrm>
            <a:off x="7264669" y="158432"/>
            <a:ext cx="4578608" cy="2096016"/>
          </a:xfrm>
          <a:prstGeom prst="rect">
            <a:avLst/>
          </a:prstGeom>
          <a:ln>
            <a:noFill/>
          </a:ln>
          <a:effectLst>
            <a:softEdge rad="112500"/>
          </a:effectLst>
        </p:spPr>
      </p:pic>
      <p:pic>
        <p:nvPicPr>
          <p:cNvPr id="7" name="Picture 6">
            <a:extLst>
              <a:ext uri="{FF2B5EF4-FFF2-40B4-BE49-F238E27FC236}">
                <a16:creationId xmlns:a16="http://schemas.microsoft.com/office/drawing/2014/main" id="{ADF9C846-B431-4BCA-D290-C808EEA63200}"/>
              </a:ext>
            </a:extLst>
          </p:cNvPr>
          <p:cNvPicPr>
            <a:picLocks noChangeAspect="1"/>
          </p:cNvPicPr>
          <p:nvPr/>
        </p:nvPicPr>
        <p:blipFill>
          <a:blip r:embed="rId7"/>
          <a:stretch>
            <a:fillRect/>
          </a:stretch>
        </p:blipFill>
        <p:spPr>
          <a:xfrm>
            <a:off x="5377315" y="84562"/>
            <a:ext cx="1590001" cy="2243757"/>
          </a:xfrm>
          <a:prstGeom prst="rect">
            <a:avLst/>
          </a:prstGeom>
          <a:ln>
            <a:noFill/>
          </a:ln>
          <a:effectLst>
            <a:softEdge rad="112500"/>
          </a:effectLst>
        </p:spPr>
      </p:pic>
      <p:sp>
        <p:nvSpPr>
          <p:cNvPr id="8" name="TextBox 7">
            <a:extLst>
              <a:ext uri="{FF2B5EF4-FFF2-40B4-BE49-F238E27FC236}">
                <a16:creationId xmlns:a16="http://schemas.microsoft.com/office/drawing/2014/main" id="{EB4F2344-0D88-143D-9232-29C9BDF76CB7}"/>
              </a:ext>
            </a:extLst>
          </p:cNvPr>
          <p:cNvSpPr txBox="1"/>
          <p:nvPr/>
        </p:nvSpPr>
        <p:spPr>
          <a:xfrm>
            <a:off x="1191803" y="216540"/>
            <a:ext cx="1941816" cy="369332"/>
          </a:xfrm>
          <a:prstGeom prst="rect">
            <a:avLst/>
          </a:prstGeom>
          <a:noFill/>
        </p:spPr>
        <p:txBody>
          <a:bodyPr wrap="square" rtlCol="0">
            <a:spAutoFit/>
          </a:bodyPr>
          <a:lstStyle/>
          <a:p>
            <a:pPr algn="ctr"/>
            <a:r>
              <a:rPr lang="en-US" b="1">
                <a:solidFill>
                  <a:srgbClr val="FF0000"/>
                </a:solidFill>
                <a:latin typeface="Arial" panose="020B0604020202020204" pitchFamily="34" charset="0"/>
                <a:cs typeface="Arial" panose="020B0604020202020204" pitchFamily="34" charset="0"/>
              </a:rPr>
              <a:t>HỌC NGHỀ</a:t>
            </a:r>
          </a:p>
        </p:txBody>
      </p:sp>
    </p:spTree>
    <p:extLst>
      <p:ext uri="{BB962C8B-B14F-4D97-AF65-F5344CB8AC3E}">
        <p14:creationId xmlns:p14="http://schemas.microsoft.com/office/powerpoint/2010/main" val="2024665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F9DDDE5-4A5C-D9B0-8C92-77B52643BEA9}"/>
              </a:ext>
            </a:extLst>
          </p:cNvPr>
          <p:cNvSpPr txBox="1"/>
          <p:nvPr/>
        </p:nvSpPr>
        <p:spPr>
          <a:xfrm>
            <a:off x="2108323" y="3095950"/>
            <a:ext cx="7116896" cy="2390334"/>
          </a:xfrm>
          <a:prstGeom prst="rect">
            <a:avLst/>
          </a:prstGeom>
          <a:noFill/>
        </p:spPr>
        <p:txBody>
          <a:bodyPr wrap="square" lIns="0" tIns="0" rIns="0" bIns="0" rtlCol="0">
            <a:spAutoFit/>
          </a:bodyPr>
          <a:lstStyle/>
          <a:p>
            <a:pPr algn="just">
              <a:lnSpc>
                <a:spcPct val="150000"/>
              </a:lnSpc>
            </a:pPr>
            <a:r>
              <a:rPr lang="en-US" sz="3600" dirty="0">
                <a:solidFill>
                  <a:srgbClr val="000000"/>
                </a:solidFill>
                <a:latin typeface="Arial" panose="020B0604020202020204" pitchFamily="34" charset="0"/>
                <a:cs typeface="Arial" panose="020B0604020202020204" pitchFamily="34" charset="0"/>
              </a:rPr>
              <a:t>1. </a:t>
            </a:r>
            <a:r>
              <a:rPr lang="en-US" sz="3600" dirty="0" err="1">
                <a:solidFill>
                  <a:srgbClr val="000000"/>
                </a:solidFill>
                <a:latin typeface="Arial" panose="020B0604020202020204" pitchFamily="34" charset="0"/>
                <a:cs typeface="Arial" panose="020B0604020202020204" pitchFamily="34" charset="0"/>
              </a:rPr>
              <a:t>Đọc</a:t>
            </a:r>
            <a:r>
              <a:rPr lang="en-US" sz="3600" dirty="0">
                <a:solidFill>
                  <a:srgbClr val="000000"/>
                </a:solidFill>
                <a:latin typeface="Arial" panose="020B0604020202020204" pitchFamily="34" charset="0"/>
                <a:cs typeface="Arial" panose="020B0604020202020204" pitchFamily="34" charset="0"/>
              </a:rPr>
              <a:t> to, </a:t>
            </a:r>
            <a:r>
              <a:rPr lang="en-US" sz="3600" dirty="0" err="1">
                <a:solidFill>
                  <a:srgbClr val="000000"/>
                </a:solidFill>
                <a:latin typeface="Arial" panose="020B0604020202020204" pitchFamily="34" charset="0"/>
                <a:cs typeface="Arial" panose="020B0604020202020204" pitchFamily="34" charset="0"/>
              </a:rPr>
              <a:t>rõ</a:t>
            </a:r>
            <a:r>
              <a:rPr lang="en-US" sz="3600" dirty="0">
                <a:solidFill>
                  <a:srgbClr val="000000"/>
                </a:solidFill>
                <a:latin typeface="Arial" panose="020B0604020202020204" pitchFamily="34" charset="0"/>
                <a:cs typeface="Arial" panose="020B0604020202020204" pitchFamily="34" charset="0"/>
              </a:rPr>
              <a:t>.</a:t>
            </a:r>
          </a:p>
          <a:p>
            <a:pPr algn="just">
              <a:lnSpc>
                <a:spcPct val="150000"/>
              </a:lnSpc>
            </a:pPr>
            <a:r>
              <a:rPr lang="en-US" sz="3600" dirty="0">
                <a:solidFill>
                  <a:srgbClr val="000000"/>
                </a:solidFill>
                <a:latin typeface="Arial" panose="020B0604020202020204" pitchFamily="34" charset="0"/>
                <a:cs typeface="Arial" panose="020B0604020202020204" pitchFamily="34" charset="0"/>
              </a:rPr>
              <a:t>2. </a:t>
            </a:r>
            <a:r>
              <a:rPr lang="en-US" sz="3600" dirty="0" err="1">
                <a:solidFill>
                  <a:srgbClr val="000000"/>
                </a:solidFill>
                <a:latin typeface="Arial" panose="020B0604020202020204" pitchFamily="34" charset="0"/>
                <a:cs typeface="Arial" panose="020B0604020202020204" pitchFamily="34" charset="0"/>
              </a:rPr>
              <a:t>Đọc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ngắt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nghỉ</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đúng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chỗ</a:t>
            </a:r>
            <a:r>
              <a:rPr lang="en-US" sz="3600" dirty="0">
                <a:solidFill>
                  <a:srgbClr val="000000"/>
                </a:solidFill>
                <a:latin typeface="Arial" panose="020B0604020202020204" pitchFamily="34" charset="0"/>
                <a:cs typeface="Arial" panose="020B0604020202020204" pitchFamily="34" charset="0"/>
              </a:rPr>
              <a:t>. </a:t>
            </a:r>
          </a:p>
          <a:p>
            <a:pPr algn="just">
              <a:lnSpc>
                <a:spcPct val="150000"/>
              </a:lnSpc>
            </a:pPr>
            <a:r>
              <a:rPr lang="en-US" sz="3600" dirty="0">
                <a:solidFill>
                  <a:srgbClr val="000000"/>
                </a:solidFill>
                <a:latin typeface="Arial" panose="020B0604020202020204" pitchFamily="34" charset="0"/>
                <a:cs typeface="Arial" panose="020B0604020202020204" pitchFamily="34" charset="0"/>
              </a:rPr>
              <a:t>3. </a:t>
            </a:r>
            <a:r>
              <a:rPr lang="en-US" sz="3600" dirty="0" err="1">
                <a:solidFill>
                  <a:srgbClr val="000000"/>
                </a:solidFill>
                <a:latin typeface="Arial" panose="020B0604020202020204" pitchFamily="34" charset="0"/>
                <a:cs typeface="Arial" panose="020B0604020202020204" pitchFamily="34" charset="0"/>
              </a:rPr>
              <a:t>Biết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nhấn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giọng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phù</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hợp</a:t>
            </a:r>
            <a:r>
              <a:rPr lang="en-US" sz="3600" dirty="0">
                <a:solidFill>
                  <a:srgbClr val="000000"/>
                </a:solidFill>
                <a:latin typeface="Arial" panose="020B0604020202020204" pitchFamily="34" charset="0"/>
                <a:cs typeface="Arial" panose="020B0604020202020204" pitchFamily="34" charset="0"/>
              </a:rPr>
              <a:t>.</a:t>
            </a:r>
            <a:endParaRPr lang="en-US" sz="3600" b="0" i="0" dirty="0">
              <a:solidFill>
                <a:srgbClr val="000000"/>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3E9FF19-AE45-4EC2-9E0E-F4A89F5C1312}"/>
              </a:ext>
            </a:extLst>
          </p:cNvPr>
          <p:cNvSpPr txBox="1"/>
          <p:nvPr/>
        </p:nvSpPr>
        <p:spPr>
          <a:xfrm rot="20615280">
            <a:off x="-1278699" y="2418842"/>
            <a:ext cx="4475126"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451821" y="4537632"/>
            <a:ext cx="2581935" cy="2568559"/>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rotWithShape="1">
          <a:blip r:embed="rId4"/>
          <a:srcRect l="19539" r="19042"/>
          <a:stretch/>
        </p:blipFill>
        <p:spPr>
          <a:xfrm>
            <a:off x="3566875" y="1019773"/>
            <a:ext cx="5165428" cy="912539"/>
          </a:xfrm>
          <a:prstGeom prst="rect">
            <a:avLst/>
          </a:prstGeom>
        </p:spPr>
      </p:pic>
      <p:grpSp>
        <p:nvGrpSpPr>
          <p:cNvPr id="23" name="Group 22">
            <a:extLst>
              <a:ext uri="{FF2B5EF4-FFF2-40B4-BE49-F238E27FC236}">
                <a16:creationId xmlns:a16="http://schemas.microsoft.com/office/drawing/2014/main" id="{8940B1CE-93E0-67D3-EF3A-34B02751009E}"/>
              </a:ext>
            </a:extLst>
          </p:cNvPr>
          <p:cNvGrpSpPr/>
          <p:nvPr/>
        </p:nvGrpSpPr>
        <p:grpSpPr>
          <a:xfrm>
            <a:off x="4786052" y="3328353"/>
            <a:ext cx="1761438" cy="548571"/>
            <a:chOff x="4707923" y="3347936"/>
            <a:chExt cx="1761438" cy="548571"/>
          </a:xfrm>
        </p:grpSpPr>
        <p:pic>
          <p:nvPicPr>
            <p:cNvPr id="8" name="Picture 7">
              <a:extLst>
                <a:ext uri="{FF2B5EF4-FFF2-40B4-BE49-F238E27FC236}">
                  <a16:creationId xmlns:a16="http://schemas.microsoft.com/office/drawing/2014/main" id="{62CC1BE9-4041-3D3F-8E26-2EE3B9429511}"/>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9" name="Picture 8">
              <a:extLst>
                <a:ext uri="{FF2B5EF4-FFF2-40B4-BE49-F238E27FC236}">
                  <a16:creationId xmlns:a16="http://schemas.microsoft.com/office/drawing/2014/main" id="{5555383A-95A2-48AE-3499-FF9D61306211}"/>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11" name="Picture 10">
              <a:extLst>
                <a:ext uri="{FF2B5EF4-FFF2-40B4-BE49-F238E27FC236}">
                  <a16:creationId xmlns:a16="http://schemas.microsoft.com/office/drawing/2014/main" id="{960C331D-D0A6-5654-0383-D994613295AB}"/>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
        <p:nvSpPr>
          <p:cNvPr id="22" name="Rectangle: Rounded Corners 21">
            <a:extLst>
              <a:ext uri="{FF2B5EF4-FFF2-40B4-BE49-F238E27FC236}">
                <a16:creationId xmlns:a16="http://schemas.microsoft.com/office/drawing/2014/main" id="{786C3B68-C32A-E766-3D4E-F208CDD3423D}"/>
              </a:ext>
            </a:extLst>
          </p:cNvPr>
          <p:cNvSpPr/>
          <p:nvPr/>
        </p:nvSpPr>
        <p:spPr>
          <a:xfrm>
            <a:off x="3362818" y="2261628"/>
            <a:ext cx="5211634" cy="661290"/>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D765AED6-BCC0-51E6-3DEC-90FA7B2FCD59}"/>
              </a:ext>
            </a:extLst>
          </p:cNvPr>
          <p:cNvGrpSpPr/>
          <p:nvPr/>
        </p:nvGrpSpPr>
        <p:grpSpPr>
          <a:xfrm>
            <a:off x="7804673" y="4103391"/>
            <a:ext cx="1761438" cy="548571"/>
            <a:chOff x="4707923" y="3347936"/>
            <a:chExt cx="1761438" cy="548571"/>
          </a:xfrm>
        </p:grpSpPr>
        <p:pic>
          <p:nvPicPr>
            <p:cNvPr id="25" name="Picture 24">
              <a:extLst>
                <a:ext uri="{FF2B5EF4-FFF2-40B4-BE49-F238E27FC236}">
                  <a16:creationId xmlns:a16="http://schemas.microsoft.com/office/drawing/2014/main" id="{53E003BD-BDB1-0452-1CDB-835ED29408A6}"/>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26" name="Picture 25">
              <a:extLst>
                <a:ext uri="{FF2B5EF4-FFF2-40B4-BE49-F238E27FC236}">
                  <a16:creationId xmlns:a16="http://schemas.microsoft.com/office/drawing/2014/main" id="{D1F88F61-5C9B-4308-2B00-9C60D3EF060E}"/>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27" name="Picture 26">
              <a:extLst>
                <a:ext uri="{FF2B5EF4-FFF2-40B4-BE49-F238E27FC236}">
                  <a16:creationId xmlns:a16="http://schemas.microsoft.com/office/drawing/2014/main" id="{B8984A35-8562-8A47-F19B-5A7D85ED2856}"/>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grpSp>
        <p:nvGrpSpPr>
          <p:cNvPr id="28" name="Group 27">
            <a:extLst>
              <a:ext uri="{FF2B5EF4-FFF2-40B4-BE49-F238E27FC236}">
                <a16:creationId xmlns:a16="http://schemas.microsoft.com/office/drawing/2014/main" id="{B14D61A3-FA22-41DD-DFBF-8999B4618C82}"/>
              </a:ext>
            </a:extLst>
          </p:cNvPr>
          <p:cNvGrpSpPr/>
          <p:nvPr/>
        </p:nvGrpSpPr>
        <p:grpSpPr>
          <a:xfrm>
            <a:off x="7848741" y="4914409"/>
            <a:ext cx="1761438" cy="548571"/>
            <a:chOff x="4707923" y="3347936"/>
            <a:chExt cx="1761438" cy="548571"/>
          </a:xfrm>
        </p:grpSpPr>
        <p:pic>
          <p:nvPicPr>
            <p:cNvPr id="29" name="Picture 28">
              <a:extLst>
                <a:ext uri="{FF2B5EF4-FFF2-40B4-BE49-F238E27FC236}">
                  <a16:creationId xmlns:a16="http://schemas.microsoft.com/office/drawing/2014/main" id="{AF109AF3-5FFF-D24B-3D35-D513457FD4A7}"/>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30" name="Picture 29">
              <a:extLst>
                <a:ext uri="{FF2B5EF4-FFF2-40B4-BE49-F238E27FC236}">
                  <a16:creationId xmlns:a16="http://schemas.microsoft.com/office/drawing/2014/main" id="{ABB3BF97-219B-7D54-202A-A7D3008528B0}"/>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31" name="Picture 30">
              <a:extLst>
                <a:ext uri="{FF2B5EF4-FFF2-40B4-BE49-F238E27FC236}">
                  <a16:creationId xmlns:a16="http://schemas.microsoft.com/office/drawing/2014/main" id="{CBF1E0EC-469E-B387-D0FA-39911F357D77}"/>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8" name="Google Shape;768;p1"/>
          <p:cNvPicPr preferRelativeResize="0"/>
          <p:nvPr/>
        </p:nvPicPr>
        <p:blipFill rotWithShape="1">
          <a:blip r:embed="rId4">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CFCFA6E-4214-4014-8531-EC5C81E58EEE}"/>
              </a:ext>
            </a:extLst>
          </p:cNvPr>
          <p:cNvPicPr>
            <a:picLocks noChangeAspect="1"/>
          </p:cNvPicPr>
          <p:nvPr/>
        </p:nvPicPr>
        <p:blipFill>
          <a:blip r:embed="rId5"/>
          <a:stretch>
            <a:fillRect/>
          </a:stretch>
        </p:blipFill>
        <p:spPr>
          <a:xfrm>
            <a:off x="2752342" y="2293507"/>
            <a:ext cx="921185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panose="020B0604020202020204" pitchFamily="34" charset="0"/>
                  <a:cs typeface="Arial" panose="020B0604020202020204" pitchFamily="34" charset="0"/>
                </a:rPr>
                <a:t>Chữ</a:t>
              </a:r>
              <a:r>
                <a:rPr kumimoji="0" lang="en-US" sz="2800" b="0" i="0" u="none" strike="noStrike" kern="1200" cap="none" spc="0" normalizeH="0" baseline="0" noProof="0" dirty="0">
                  <a:ln>
                    <a:noFill/>
                  </a:ln>
                  <a:solidFill>
                    <a:srgbClr val="E80F0F"/>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E80F0F"/>
                  </a:solidFill>
                  <a:effectLst/>
                  <a:uLnTx/>
                  <a:uFillTx/>
                  <a:latin typeface="Arial" panose="020B0604020202020204" pitchFamily="34" charset="0"/>
                  <a:cs typeface="Arial" panose="020B0604020202020204" pitchFamily="34" charset="0"/>
                </a:rPr>
                <a:t>hoa</a:t>
              </a:r>
              <a:r>
                <a:rPr kumimoji="0" lang="en-US" sz="2800" b="0" i="0" u="none" strike="noStrike" kern="1200" cap="none" spc="0" normalizeH="0" baseline="0" noProof="0" dirty="0">
                  <a:ln>
                    <a:noFill/>
                  </a:ln>
                  <a:solidFill>
                    <a:srgbClr val="E80F0F"/>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a:ln>
                    <a:noFill/>
                  </a:ln>
                  <a:solidFill>
                    <a:srgbClr val="E80F0F"/>
                  </a:solidFill>
                  <a:effectLst/>
                  <a:uLnTx/>
                  <a:uFillTx/>
                  <a:latin typeface="HP001 5H" panose="020B0603050302020204" pitchFamily="34" charset="0"/>
                  <a:cs typeface="HP001 5H" panose="020B0603050302020204" pitchFamily="34" charset="0"/>
                </a:rPr>
                <a:t>T</a:t>
              </a:r>
              <a:r>
                <a:rPr kumimoji="0" lang="en-US" sz="2800" b="0" i="0" u="none" strike="noStrike" kern="1200" cap="none" spc="0" normalizeH="0" baseline="0" noProof="0" dirty="0">
                  <a:ln>
                    <a:noFill/>
                  </a:ln>
                  <a:solidFill>
                    <a:srgbClr val="E80F0F"/>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E80F0F"/>
                  </a:solidFill>
                  <a:effectLst/>
                  <a:uLnTx/>
                  <a:uFillTx/>
                  <a:latin typeface="Arial" panose="020B0604020202020204" pitchFamily="34" charset="0"/>
                  <a:cs typeface="Arial" panose="020B0604020202020204" pitchFamily="34" charset="0"/>
                </a:rPr>
                <a:t>cao</a:t>
              </a:r>
              <a:r>
                <a:rPr kumimoji="0" lang="en-US" sz="2800" b="0" i="0" u="none" strike="noStrike" kern="1200" cap="none" spc="0" normalizeH="0" baseline="0" noProof="0" dirty="0">
                  <a:ln>
                    <a:noFill/>
                  </a:ln>
                  <a:solidFill>
                    <a:srgbClr val="E80F0F"/>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E80F0F"/>
                  </a:solidFill>
                  <a:effectLst/>
                  <a:uLnTx/>
                  <a:uFillTx/>
                  <a:latin typeface="Arial" panose="020B0604020202020204" pitchFamily="34" charset="0"/>
                  <a:cs typeface="Arial" panose="020B0604020202020204" pitchFamily="34" charset="0"/>
                </a:rPr>
                <a:t>mấy</a:t>
              </a:r>
              <a:r>
                <a:rPr kumimoji="0" lang="en-US" sz="2800" b="0" i="0" u="none" strike="noStrike" kern="1200" cap="none" spc="0" normalizeH="0" baseline="0" noProof="0" dirty="0">
                  <a:ln>
                    <a:noFill/>
                  </a:ln>
                  <a:solidFill>
                    <a:srgbClr val="E80F0F"/>
                  </a:solidFill>
                  <a:effectLst/>
                  <a:uLnTx/>
                  <a:uFillTx/>
                  <a:latin typeface="Arial" panose="020B0604020202020204" pitchFamily="34" charset="0"/>
                  <a:cs typeface="Arial" panose="020B0604020202020204" pitchFamily="34" charset="0"/>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3"/>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4"/>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Chữ hoa </a:t>
              </a:r>
              <a:r>
                <a:rPr kumimoji="0" lang="en-US" sz="2800" b="1" i="0" u="none" strike="noStrike" kern="1200" cap="none" spc="0" normalizeH="0" baseline="0" noProof="0">
                  <a:ln>
                    <a:noFill/>
                  </a:ln>
                  <a:solidFill>
                    <a:srgbClr val="000000"/>
                  </a:solidFill>
                  <a:effectLst/>
                  <a:uLnTx/>
                  <a:uFillTx/>
                  <a:latin typeface="HP001 5H" panose="020B0603050302020204" pitchFamily="34" charset="0"/>
                  <a:cs typeface="HP001 5H" panose="020B0603050302020204" pitchFamily="34" charset="0"/>
                </a:rPr>
                <a:t>T</a:t>
              </a:r>
              <a:r>
                <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9"/>
            <a:ext cx="9098684" cy="989259"/>
            <a:chOff x="6323145" y="3373361"/>
            <a:chExt cx="5770757"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5"/>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6996032" y="3638523"/>
              <a:ext cx="5097870"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2A2D3"/>
                  </a:solidFill>
                  <a:effectLst/>
                  <a:uLnTx/>
                  <a:uFillTx/>
                  <a:latin typeface="Arial" panose="020B0604020202020204" pitchFamily="34" charset="0"/>
                  <a:cs typeface="Arial" panose="020B0604020202020204" pitchFamily="34" charset="0"/>
                </a:rPr>
                <a:t>Chữ hoa </a:t>
              </a:r>
              <a:r>
                <a:rPr kumimoji="0" lang="en-US" sz="2800" b="1" i="0" u="none" strike="noStrike" kern="1200" cap="none" spc="0" normalizeH="0" baseline="0" noProof="0">
                  <a:ln>
                    <a:noFill/>
                  </a:ln>
                  <a:solidFill>
                    <a:srgbClr val="02A2D3"/>
                  </a:solidFill>
                  <a:effectLst/>
                  <a:uLnTx/>
                  <a:uFillTx/>
                  <a:latin typeface="HP001 5H" panose="020B0603050302020204" pitchFamily="34" charset="0"/>
                  <a:cs typeface="HP001 5H" panose="020B0603050302020204" pitchFamily="34" charset="0"/>
                </a:rPr>
                <a:t>T</a:t>
              </a:r>
              <a:r>
                <a:rPr kumimoji="0" lang="en-US" sz="2800" b="0" i="0" u="none" strike="noStrike" kern="1200" cap="none" spc="0" normalizeH="0" baseline="0" noProof="0">
                  <a:ln>
                    <a:noFill/>
                  </a:ln>
                  <a:solidFill>
                    <a:srgbClr val="02A2D3"/>
                  </a:solidFill>
                  <a:effectLst/>
                  <a:uLnTx/>
                  <a:uFillTx/>
                  <a:latin typeface="Arial" panose="020B0604020202020204" pitchFamily="34" charset="0"/>
                  <a:cs typeface="Arial" panose="020B0604020202020204" pitchFamily="34" charset="0"/>
                </a:rPr>
                <a:t> gồm mấy nét? Đó là những nét nào?</a:t>
              </a:r>
            </a:p>
          </p:txBody>
        </p:sp>
      </p:grpSp>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panose="020B0604020202020204" pitchFamily="34" charset="0"/>
                  <a:cs typeface="Arial" panose="020B0604020202020204" pitchFamily="34" charset="0"/>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311940"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02A2D3"/>
                  </a:solidFill>
                  <a:latin typeface="Arial" panose="020B0604020202020204" pitchFamily="34" charset="0"/>
                  <a:cs typeface="Arial" panose="020B0604020202020204" pitchFamily="34" charset="0"/>
                </a:rPr>
                <a:t>Chữ </a:t>
              </a:r>
              <a:r>
                <a:rPr lang="en-US" sz="2800">
                  <a:solidFill>
                    <a:srgbClr val="02A2D3"/>
                  </a:solidFill>
                  <a:latin typeface="HP001 5H" panose="020B0603050302020204" pitchFamily="34" charset="0"/>
                  <a:cs typeface="HP001 5H" panose="020B0603050302020204" pitchFamily="34" charset="0"/>
                </a:rPr>
                <a:t>T</a:t>
              </a:r>
              <a:r>
                <a:rPr lang="en-US" sz="2800">
                  <a:solidFill>
                    <a:srgbClr val="02A2D3"/>
                  </a:solidFill>
                  <a:latin typeface="Arial" panose="020B0604020202020204" pitchFamily="34" charset="0"/>
                  <a:cs typeface="Arial" panose="020B0604020202020204" pitchFamily="34" charset="0"/>
                </a:rPr>
                <a:t> được viết bởi nét</a:t>
              </a:r>
              <a:r>
                <a:rPr lang="vi-VN" sz="2800">
                  <a:solidFill>
                    <a:srgbClr val="02A2D3"/>
                  </a:solidFill>
                  <a:latin typeface="Arial" panose="020B0604020202020204" pitchFamily="34" charset="0"/>
                  <a:cs typeface="Arial" panose="020B0604020202020204" pitchFamily="34" charset="0"/>
                </a:rPr>
                <a:t> cong trái (nhỏ), lượn ngang (ngắn) và cong trái (to) nối liền nhau. </a:t>
              </a:r>
              <a:endParaRPr kumimoji="0" lang="vi-VN" sz="2800" b="0" i="0" u="none" strike="noStrike" kern="1200" cap="none" spc="0" normalizeH="0" baseline="0" noProof="0">
                <a:ln>
                  <a:noFill/>
                </a:ln>
                <a:solidFill>
                  <a:srgbClr val="02A2D3"/>
                </a:solidFill>
                <a:effectLst/>
                <a:uLnTx/>
                <a:uFillTx/>
                <a:latin typeface="Arial" panose="020B0604020202020204" pitchFamily="34" charset="0"/>
                <a:cs typeface="Arial" panose="020B060402020202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A9AEA9-B8AE-4834-2B04-5BB180646D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93" y="85438"/>
            <a:ext cx="2577725" cy="2737620"/>
          </a:xfrm>
          <a:prstGeom prst="rect">
            <a:avLst/>
          </a:prstGeom>
        </p:spPr>
      </p:pic>
      <p:pic>
        <p:nvPicPr>
          <p:cNvPr id="4" name="Picture 3">
            <a:extLst>
              <a:ext uri="{FF2B5EF4-FFF2-40B4-BE49-F238E27FC236}">
                <a16:creationId xmlns:a16="http://schemas.microsoft.com/office/drawing/2014/main" id="{AF2ED32B-4193-F644-DAEF-3153ABCC035E}"/>
              </a:ext>
            </a:extLst>
          </p:cNvPr>
          <p:cNvPicPr>
            <a:picLocks noChangeAspect="1"/>
          </p:cNvPicPr>
          <p:nvPr/>
        </p:nvPicPr>
        <p:blipFill>
          <a:blip r:embed="rId8"/>
          <a:stretch>
            <a:fillRect/>
          </a:stretch>
        </p:blipFill>
        <p:spPr>
          <a:xfrm>
            <a:off x="168373" y="2959852"/>
            <a:ext cx="1641501" cy="3863363"/>
          </a:xfrm>
          <a:prstGeom prst="rect">
            <a:avLst/>
          </a:prstGeom>
        </p:spPr>
      </p:pic>
    </p:spTree>
    <p:extLst>
      <p:ext uri="{BB962C8B-B14F-4D97-AF65-F5344CB8AC3E}">
        <p14:creationId xmlns:p14="http://schemas.microsoft.com/office/powerpoint/2010/main" val="1280902743"/>
      </p:ext>
    </p:extLst>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5"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vertical)">
                                          <p:cBhvr>
                                            <p:cTn id="20" dur="500"/>
                                            <p:tgtEl>
                                              <p:spTgt spid="2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5"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randombar(vertical)">
                                          <p:cBhvr>
                                            <p:cTn id="36" dur="500"/>
                                            <p:tgtEl>
                                              <p:spTgt spid="29"/>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anim calcmode="lin" valueType="num">
                                          <p:cBhvr>
                                            <p:cTn id="46" dur="500" fill="hold"/>
                                            <p:tgtEl>
                                              <p:spTgt spid="16"/>
                                            </p:tgtEl>
                                            <p:attrNameLst>
                                              <p:attrName>ppt_x</p:attrName>
                                            </p:attrNameLst>
                                          </p:cBhvr>
                                          <p:tavLst>
                                            <p:tav tm="0">
                                              <p:val>
                                                <p:strVal val="#ppt_x"/>
                                              </p:val>
                                            </p:tav>
                                            <p:tav tm="100000">
                                              <p:val>
                                                <p:strVal val="#ppt_x"/>
                                              </p:val>
                                            </p:tav>
                                          </p:tavLst>
                                        </p:anim>
                                        <p:anim calcmode="lin" valueType="num">
                                          <p:cBhvr>
                                            <p:cTn id="4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5"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randombar(vertical)">
                                          <p:cBhvr>
                                            <p:cTn id="52" dur="500"/>
                                            <p:tgtEl>
                                              <p:spTgt spid="33"/>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5"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vertical)">
                                          <p:cBhvr>
                                            <p:cTn id="20" dur="500"/>
                                            <p:tgtEl>
                                              <p:spTgt spid="2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5"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randombar(vertical)">
                                          <p:cBhvr>
                                            <p:cTn id="36" dur="500"/>
                                            <p:tgtEl>
                                              <p:spTgt spid="29"/>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anim calcmode="lin" valueType="num">
                                          <p:cBhvr>
                                            <p:cTn id="46" dur="500" fill="hold"/>
                                            <p:tgtEl>
                                              <p:spTgt spid="16"/>
                                            </p:tgtEl>
                                            <p:attrNameLst>
                                              <p:attrName>ppt_x</p:attrName>
                                            </p:attrNameLst>
                                          </p:cBhvr>
                                          <p:tavLst>
                                            <p:tav tm="0">
                                              <p:val>
                                                <p:strVal val="#ppt_x"/>
                                              </p:val>
                                            </p:tav>
                                            <p:tav tm="100000">
                                              <p:val>
                                                <p:strVal val="#ppt_x"/>
                                              </p:val>
                                            </p:tav>
                                          </p:tavLst>
                                        </p:anim>
                                        <p:anim calcmode="lin" valueType="num">
                                          <p:cBhvr>
                                            <p:cTn id="4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5"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randombar(vertical)">
                                          <p:cBhvr>
                                            <p:cTn id="52" dur="500"/>
                                            <p:tgtEl>
                                              <p:spTgt spid="33"/>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0">
            <a:extLst>
              <a:ext uri="{FF2B5EF4-FFF2-40B4-BE49-F238E27FC236}">
                <a16:creationId xmlns:a16="http://schemas.microsoft.com/office/drawing/2014/main" id="{D3BFEFFE-2A27-FEC3-B0A5-97BCFF0A2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8" name="图片 2">
            <a:extLst>
              <a:ext uri="{FF2B5EF4-FFF2-40B4-BE49-F238E27FC236}">
                <a16:creationId xmlns:a16="http://schemas.microsoft.com/office/drawing/2014/main" id="{230052A6-6ACF-1F65-5289-79EAE196C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sp>
        <p:nvSpPr>
          <p:cNvPr id="78" name="วงรี 77"/>
          <p:cNvSpPr/>
          <p:nvPr/>
        </p:nvSpPr>
        <p:spPr>
          <a:xfrm>
            <a:off x="7046492" y="3755783"/>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วงรี 78"/>
          <p:cNvSpPr/>
          <p:nvPr/>
        </p:nvSpPr>
        <p:spPr>
          <a:xfrm>
            <a:off x="7059968" y="3455533"/>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6975705" y="3319731"/>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7005692" y="3612417"/>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4926733" y="3790192"/>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917483" y="3525096"/>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4985607" y="3377969"/>
            <a:ext cx="81600" cy="8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p:nvSpPr>
        <p:spPr>
          <a:xfrm>
            <a:off x="4999083" y="3645801"/>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6" name="กลุ่ม 41">
            <a:extLst>
              <a:ext uri="{FF2B5EF4-FFF2-40B4-BE49-F238E27FC236}">
                <a16:creationId xmlns:a16="http://schemas.microsoft.com/office/drawing/2014/main" id="{9EC57D0D-8D92-4B17-BFCB-C35024158D6F}"/>
              </a:ext>
            </a:extLst>
          </p:cNvPr>
          <p:cNvGrpSpPr/>
          <p:nvPr/>
        </p:nvGrpSpPr>
        <p:grpSpPr>
          <a:xfrm>
            <a:off x="1145364" y="493160"/>
            <a:ext cx="10147852" cy="955628"/>
            <a:chOff x="2271564" y="3507854"/>
            <a:chExt cx="4606206" cy="543974"/>
          </a:xfrm>
        </p:grpSpPr>
        <p:sp>
          <p:nvSpPr>
            <p:cNvPr id="17" name="สี่เหลี่ยมผืนผ้า 1">
              <a:extLst>
                <a:ext uri="{FF2B5EF4-FFF2-40B4-BE49-F238E27FC236}">
                  <a16:creationId xmlns:a16="http://schemas.microsoft.com/office/drawing/2014/main" id="{6FD65C79-6519-4383-91FA-16385F05DD38}"/>
                </a:ext>
              </a:extLst>
            </p:cNvPr>
            <p:cNvSpPr/>
            <p:nvPr/>
          </p:nvSpPr>
          <p:spPr>
            <a:xfrm>
              <a:off x="2339752" y="3579862"/>
              <a:ext cx="4538018" cy="471966"/>
            </a:xfrm>
            <a:prstGeom prst="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2800">
                <a:solidFill>
                  <a:prstClr val="white"/>
                </a:solidFill>
                <a:latin typeface="FC Onigiri Outline"/>
                <a:cs typeface="FC Onigiri Outline"/>
              </a:endParaRPr>
            </a:p>
          </p:txBody>
        </p:sp>
        <p:sp>
          <p:nvSpPr>
            <p:cNvPr id="19" name="สี่เหลี่ยมผืนผ้า 62">
              <a:extLst>
                <a:ext uri="{FF2B5EF4-FFF2-40B4-BE49-F238E27FC236}">
                  <a16:creationId xmlns:a16="http://schemas.microsoft.com/office/drawing/2014/main" id="{00FED1AE-E6F0-49A6-949B-FB8625921E2C}"/>
                </a:ext>
              </a:extLst>
            </p:cNvPr>
            <p:cNvSpPr/>
            <p:nvPr/>
          </p:nvSpPr>
          <p:spPr>
            <a:xfrm>
              <a:off x="2271564" y="3507854"/>
              <a:ext cx="4538017" cy="471966"/>
            </a:xfrm>
            <a:prstGeom prst="rect">
              <a:avLst/>
            </a:prstGeom>
            <a:solidFill>
              <a:schemeClr val="bg1"/>
            </a:solidFill>
            <a:ln>
              <a:solidFill>
                <a:srgbClr val="FFDE75"/>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Sắp xếp các tranh dưới đây theo trình tự hợp lí</a:t>
              </a: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Picture 1">
            <a:extLst>
              <a:ext uri="{FF2B5EF4-FFF2-40B4-BE49-F238E27FC236}">
                <a16:creationId xmlns:a16="http://schemas.microsoft.com/office/drawing/2014/main" id="{4880FDDA-AEB1-9FDD-8AE3-8686F2ED9D2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t="33558" r="47869" b="30870"/>
          <a:stretch/>
        </p:blipFill>
        <p:spPr>
          <a:xfrm>
            <a:off x="682541" y="1732706"/>
            <a:ext cx="2636394" cy="2398660"/>
          </a:xfrm>
          <a:prstGeom prst="rect">
            <a:avLst/>
          </a:prstGeom>
          <a:ln>
            <a:noFill/>
          </a:ln>
          <a:effectLst>
            <a:softEdge rad="112500"/>
          </a:effectLst>
        </p:spPr>
      </p:pic>
      <p:pic>
        <p:nvPicPr>
          <p:cNvPr id="4" name="Picture 3">
            <a:extLst>
              <a:ext uri="{FF2B5EF4-FFF2-40B4-BE49-F238E27FC236}">
                <a16:creationId xmlns:a16="http://schemas.microsoft.com/office/drawing/2014/main" id="{6A5EC6F8-235C-DFF6-3DE7-22CBADB0ED6B}"/>
              </a:ext>
            </a:extLst>
          </p:cNvPr>
          <p:cNvPicPr>
            <a:picLocks noChangeAspect="1"/>
          </p:cNvPicPr>
          <p:nvPr/>
        </p:nvPicPr>
        <p:blipFill rotWithShape="1">
          <a:blip r:embed="rId7">
            <a:extLst>
              <a:ext uri="{BEBA8EAE-BF5A-486C-A8C5-ECC9F3942E4B}">
                <a14:imgProps xmlns:a14="http://schemas.microsoft.com/office/drawing/2010/main">
                  <a14:imgLayer r:embed="rId6">
                    <a14:imgEffect>
                      <a14:brightnessContrast bright="20000" contrast="39000"/>
                    </a14:imgEffect>
                  </a14:imgLayer>
                </a14:imgProps>
              </a:ext>
            </a:extLst>
          </a:blip>
          <a:srcRect l="51749" t="33558" r="-322" b="30870"/>
          <a:stretch/>
        </p:blipFill>
        <p:spPr>
          <a:xfrm>
            <a:off x="3467273" y="1727502"/>
            <a:ext cx="2475041" cy="2398660"/>
          </a:xfrm>
          <a:prstGeom prst="rect">
            <a:avLst/>
          </a:prstGeom>
          <a:ln>
            <a:noFill/>
          </a:ln>
          <a:effectLst>
            <a:softEdge rad="112500"/>
          </a:effectLst>
        </p:spPr>
      </p:pic>
      <p:pic>
        <p:nvPicPr>
          <p:cNvPr id="5" name="Picture 4">
            <a:extLst>
              <a:ext uri="{FF2B5EF4-FFF2-40B4-BE49-F238E27FC236}">
                <a16:creationId xmlns:a16="http://schemas.microsoft.com/office/drawing/2014/main" id="{6A9FDD4B-DEA9-4305-EDF9-6935D0E9CACD}"/>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41000"/>
                    </a14:imgEffect>
                  </a14:imgLayer>
                </a14:imgProps>
              </a:ext>
            </a:extLst>
          </a:blip>
          <a:srcRect l="200" t="38502" r="51470" b="25693"/>
          <a:stretch/>
        </p:blipFill>
        <p:spPr>
          <a:xfrm>
            <a:off x="6558850" y="1655683"/>
            <a:ext cx="2430607" cy="2408467"/>
          </a:xfrm>
          <a:prstGeom prst="rect">
            <a:avLst/>
          </a:prstGeom>
          <a:ln>
            <a:noFill/>
          </a:ln>
          <a:effectLst>
            <a:softEdge rad="112500"/>
          </a:effectLst>
        </p:spPr>
      </p:pic>
      <p:pic>
        <p:nvPicPr>
          <p:cNvPr id="6" name="Picture 5">
            <a:extLst>
              <a:ext uri="{FF2B5EF4-FFF2-40B4-BE49-F238E27FC236}">
                <a16:creationId xmlns:a16="http://schemas.microsoft.com/office/drawing/2014/main" id="{D0C3AEAD-4D83-77F4-2B7D-3204F0F1456B}"/>
              </a:ext>
            </a:extLst>
          </p:cNvPr>
          <p:cNvPicPr>
            <a:picLocks noChangeAspect="1"/>
          </p:cNvPicPr>
          <p:nvPr/>
        </p:nvPicPr>
        <p:blipFill rotWithShape="1">
          <a:blip r:embed="rId10">
            <a:extLst>
              <a:ext uri="{BEBA8EAE-BF5A-486C-A8C5-ECC9F3942E4B}">
                <a14:imgProps xmlns:a14="http://schemas.microsoft.com/office/drawing/2010/main">
                  <a14:imgLayer r:embed="rId9">
                    <a14:imgEffect>
                      <a14:brightnessContrast bright="20000" contrast="39000"/>
                    </a14:imgEffect>
                  </a14:imgLayer>
                </a14:imgProps>
              </a:ext>
            </a:extLst>
          </a:blip>
          <a:srcRect l="50107" t="38502" r="-601" b="25693"/>
          <a:stretch/>
        </p:blipFill>
        <p:spPr>
          <a:xfrm>
            <a:off x="9100179" y="1723997"/>
            <a:ext cx="2529133" cy="2398661"/>
          </a:xfrm>
          <a:prstGeom prst="rect">
            <a:avLst/>
          </a:prstGeom>
          <a:ln>
            <a:noFill/>
          </a:ln>
          <a:effectLst>
            <a:softEdge rad="112500"/>
          </a:effectLst>
        </p:spPr>
      </p:pic>
      <p:sp>
        <p:nvSpPr>
          <p:cNvPr id="7" name="TextBox 6">
            <a:extLst>
              <a:ext uri="{FF2B5EF4-FFF2-40B4-BE49-F238E27FC236}">
                <a16:creationId xmlns:a16="http://schemas.microsoft.com/office/drawing/2014/main" id="{C2E033F0-3E2D-1BD2-2B8B-B2A55F21AC73}"/>
              </a:ext>
            </a:extLst>
          </p:cNvPr>
          <p:cNvSpPr txBox="1"/>
          <p:nvPr/>
        </p:nvSpPr>
        <p:spPr>
          <a:xfrm>
            <a:off x="210090" y="4122658"/>
            <a:ext cx="3051807" cy="707886"/>
          </a:xfrm>
          <a:prstGeom prst="rect">
            <a:avLst/>
          </a:prstGeom>
          <a:noFill/>
        </p:spPr>
        <p:txBody>
          <a:bodyPr wrap="square" rtlCol="0">
            <a:spAutoFit/>
          </a:bodyPr>
          <a:lstStyle/>
          <a:p>
            <a:pPr algn="ctr"/>
            <a:r>
              <a:rPr lang="en-US" sz="2000">
                <a:solidFill>
                  <a:srgbClr val="7030A0"/>
                </a:solidFill>
                <a:latin typeface="Arial" panose="020B0604020202020204" pitchFamily="34" charset="0"/>
                <a:ea typeface="Cambria" panose="02040503050406030204" pitchFamily="18" charset="0"/>
                <a:cs typeface="Arial" panose="020B0604020202020204" pitchFamily="34" charset="0"/>
              </a:rPr>
              <a:t>B</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ố hướng dẫn bạn </a:t>
            </a:r>
            <a:r>
              <a:rPr lang="en-US" sz="2000">
                <a:solidFill>
                  <a:srgbClr val="7030A0"/>
                </a:solidFill>
                <a:latin typeface="Arial" panose="020B0604020202020204" pitchFamily="34" charset="0"/>
                <a:ea typeface="Cambria" panose="02040503050406030204" pitchFamily="18" charset="0"/>
                <a:cs typeface="Arial" panose="020B0604020202020204" pitchFamily="34" charset="0"/>
              </a:rPr>
              <a:t>nhỏ </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cách ngồi, </a:t>
            </a:r>
            <a:r>
              <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cách </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để chân.</a:t>
            </a:r>
            <a:endPar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6DECE1FB-7B1D-7911-80D9-F8A27775B31B}"/>
              </a:ext>
            </a:extLst>
          </p:cNvPr>
          <p:cNvSpPr txBox="1"/>
          <p:nvPr/>
        </p:nvSpPr>
        <p:spPr>
          <a:xfrm>
            <a:off x="6444207" y="4116666"/>
            <a:ext cx="2475092" cy="707886"/>
          </a:xfrm>
          <a:prstGeom prst="rect">
            <a:avLst/>
          </a:prstGeom>
          <a:noFill/>
        </p:spPr>
        <p:txBody>
          <a:bodyPr wrap="square" rtlCol="0">
            <a:spAutoFit/>
          </a:bodyPr>
          <a:lstStyle/>
          <a:p>
            <a:pPr algn="ctr"/>
            <a:r>
              <a:rPr kumimoji="0" lang="vi-VN" sz="2000" i="0" u="none" strike="noStrike" kern="1200" cap="none" spc="0" normalizeH="0" baseline="0" noProof="0">
                <a:ln>
                  <a:noFill/>
                </a:ln>
                <a:solidFill>
                  <a:srgbClr val="7030A0"/>
                </a:solidFill>
                <a:effectLst/>
                <a:uLnTx/>
                <a:uFillTx/>
                <a:ea typeface="Cambria" panose="02040503050406030204" pitchFamily="18" charset="0"/>
                <a:cs typeface="FC Onigiri Outline"/>
              </a:rPr>
              <a:t>Bố giữ xe để bạn tập đi</a:t>
            </a:r>
            <a:endParaRPr kumimoji="0" lang="en-US" sz="2000" i="0" u="none" strike="noStrike" kern="1200" cap="none" spc="0" normalizeH="0" baseline="0" noProof="0">
              <a:ln>
                <a:noFill/>
              </a:ln>
              <a:solidFill>
                <a:srgbClr val="7030A0"/>
              </a:solidFill>
              <a:effectLst/>
              <a:uLnTx/>
              <a:uFillTx/>
              <a:ea typeface="Cambria" panose="02040503050406030204" pitchFamily="18" charset="0"/>
              <a:cs typeface="FC Onigiri Outline"/>
            </a:endParaRPr>
          </a:p>
        </p:txBody>
      </p:sp>
      <p:sp>
        <p:nvSpPr>
          <p:cNvPr id="10" name="TextBox 9">
            <a:extLst>
              <a:ext uri="{FF2B5EF4-FFF2-40B4-BE49-F238E27FC236}">
                <a16:creationId xmlns:a16="http://schemas.microsoft.com/office/drawing/2014/main" id="{8D6B9D5A-3DF2-F881-EFEF-DB7BE5E39EC6}"/>
              </a:ext>
            </a:extLst>
          </p:cNvPr>
          <p:cNvSpPr txBox="1"/>
          <p:nvPr/>
        </p:nvSpPr>
        <p:spPr>
          <a:xfrm>
            <a:off x="8717385" y="4126162"/>
            <a:ext cx="3436385" cy="707886"/>
          </a:xfrm>
          <a:prstGeom prst="rect">
            <a:avLst/>
          </a:prstGeom>
          <a:noFill/>
        </p:spPr>
        <p:txBody>
          <a:bodyPr wrap="square" rtlCol="0">
            <a:spAutoFit/>
          </a:bodyPr>
          <a:lstStyle/>
          <a:p>
            <a:pPr algn="ctr"/>
            <a:r>
              <a:rPr lang="en-US" sz="2000">
                <a:solidFill>
                  <a:srgbClr val="7030A0"/>
                </a:solidFill>
                <a:latin typeface="Arial" panose="020B0604020202020204" pitchFamily="34" charset="0"/>
                <a:ea typeface="Cambria" panose="02040503050406030204" pitchFamily="18" charset="0"/>
                <a:cs typeface="Arial" panose="020B0604020202020204" pitchFamily="34" charset="0"/>
              </a:rPr>
              <a:t>B</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ố hướng dẫn bạn </a:t>
            </a:r>
            <a:r>
              <a:rPr lang="en-US" sz="2000">
                <a:solidFill>
                  <a:srgbClr val="7030A0"/>
                </a:solidFill>
                <a:latin typeface="Arial" panose="020B0604020202020204" pitchFamily="34" charset="0"/>
                <a:ea typeface="Cambria" panose="02040503050406030204" pitchFamily="18" charset="0"/>
                <a:cs typeface="Arial" panose="020B0604020202020204" pitchFamily="34" charset="0"/>
              </a:rPr>
              <a:t>nhỏ </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cách </a:t>
            </a:r>
            <a:r>
              <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dắt xe, điều chỉnh tay lái</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13" name="TextBox 12">
            <a:extLst>
              <a:ext uri="{FF2B5EF4-FFF2-40B4-BE49-F238E27FC236}">
                <a16:creationId xmlns:a16="http://schemas.microsoft.com/office/drawing/2014/main" id="{47FF3BCB-E56A-9832-6B4E-F798C0F6853C}"/>
              </a:ext>
            </a:extLst>
          </p:cNvPr>
          <p:cNvSpPr txBox="1"/>
          <p:nvPr/>
        </p:nvSpPr>
        <p:spPr>
          <a:xfrm>
            <a:off x="3573695" y="4122658"/>
            <a:ext cx="2201080" cy="707886"/>
          </a:xfrm>
          <a:prstGeom prst="rect">
            <a:avLst/>
          </a:prstGeom>
          <a:noFill/>
        </p:spPr>
        <p:txBody>
          <a:bodyPr wrap="square" rtlCol="0">
            <a:spAutoFit/>
          </a:bodyPr>
          <a:lstStyle/>
          <a:p>
            <a:pPr algn="ct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Bạn </a:t>
            </a:r>
            <a:r>
              <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nhỏ</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biết </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đi xe đạp</a:t>
            </a:r>
            <a:endPar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11" name="图片 10">
            <a:extLst>
              <a:ext uri="{FF2B5EF4-FFF2-40B4-BE49-F238E27FC236}">
                <a16:creationId xmlns:a16="http://schemas.microsoft.com/office/drawing/2014/main" id="{A93C4BF8-FFEE-F0B3-BA78-A93D385DF84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grpSp>
        <p:nvGrpSpPr>
          <p:cNvPr id="12" name="组合 15">
            <a:extLst>
              <a:ext uri="{FF2B5EF4-FFF2-40B4-BE49-F238E27FC236}">
                <a16:creationId xmlns:a16="http://schemas.microsoft.com/office/drawing/2014/main" id="{6D9B1FB9-1F8A-1B5F-5E30-666A4407FB4C}"/>
              </a:ext>
            </a:extLst>
          </p:cNvPr>
          <p:cNvGrpSpPr/>
          <p:nvPr/>
        </p:nvGrpSpPr>
        <p:grpSpPr>
          <a:xfrm>
            <a:off x="1" y="5744572"/>
            <a:ext cx="12191999" cy="1113427"/>
            <a:chOff x="1" y="5605056"/>
            <a:chExt cx="13719705" cy="1252944"/>
          </a:xfrm>
        </p:grpSpPr>
        <p:pic>
          <p:nvPicPr>
            <p:cNvPr id="14" name="图片 16">
              <a:extLst>
                <a:ext uri="{FF2B5EF4-FFF2-40B4-BE49-F238E27FC236}">
                  <a16:creationId xmlns:a16="http://schemas.microsoft.com/office/drawing/2014/main" id="{922E691F-6D36-8538-CD0C-6ECDF54669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7">
              <a:extLst>
                <a:ext uri="{FF2B5EF4-FFF2-40B4-BE49-F238E27FC236}">
                  <a16:creationId xmlns:a16="http://schemas.microsoft.com/office/drawing/2014/main" id="{D08F1F10-1E0E-2742-4BA8-05DF568019C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Tree>
    <p:extLst>
      <p:ext uri="{BB962C8B-B14F-4D97-AF65-F5344CB8AC3E}">
        <p14:creationId xmlns:p14="http://schemas.microsoft.com/office/powerpoint/2010/main" val="4247054224"/>
      </p:ext>
    </p:extLst>
  </p:cSld>
  <p:clrMapOvr>
    <a:masterClrMapping/>
  </p:clrMapOvr>
  <p:transition spd="slow" advClick="0" advTm="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4.07407E-6 L -0.69505 0.01967 " pathEditMode="relative" rAng="0" ptsTypes="AA">
                                      <p:cBhvr>
                                        <p:cTn id="6" dur="2000" fill="hold"/>
                                        <p:tgtEl>
                                          <p:spTgt spid="6"/>
                                        </p:tgtEl>
                                        <p:attrNameLst>
                                          <p:attrName>ppt_x</p:attrName>
                                          <p:attrName>ppt_y</p:attrName>
                                        </p:attrNameLst>
                                      </p:cBhvr>
                                      <p:rCtr x="-34805" y="995"/>
                                    </p:animMotion>
                                  </p:childTnLst>
                                </p:cTn>
                              </p:par>
                              <p:par>
                                <p:cTn id="7" presetID="35" presetClass="path" presetSubtype="0" accel="50000" decel="50000" fill="hold" grpId="0" nodeType="withEffect">
                                  <p:stCondLst>
                                    <p:cond delay="0"/>
                                  </p:stCondLst>
                                  <p:childTnLst>
                                    <p:animMotion origin="layout" path="M 6.25E-7 -7.40741E-7 L -0.68815 -0.0037 " pathEditMode="relative" rAng="0" ptsTypes="AA">
                                      <p:cBhvr>
                                        <p:cTn id="8" dur="2000" fill="hold"/>
                                        <p:tgtEl>
                                          <p:spTgt spid="10"/>
                                        </p:tgtEl>
                                        <p:attrNameLst>
                                          <p:attrName>ppt_x</p:attrName>
                                          <p:attrName>ppt_y</p:attrName>
                                        </p:attrNameLst>
                                      </p:cBhvr>
                                      <p:rCtr x="-34414" y="-185"/>
                                    </p:animMotion>
                                  </p:childTnLst>
                                </p:cTn>
                              </p:par>
                              <p:par>
                                <p:cTn id="9" presetID="63" presetClass="path" presetSubtype="0" accel="50000" decel="50000" fill="hold" nodeType="withEffect">
                                  <p:stCondLst>
                                    <p:cond delay="0"/>
                                  </p:stCondLst>
                                  <p:childTnLst>
                                    <p:animMotion origin="layout" path="M -2.5E-6 -4.81481E-6 L 0.22174 -0.0007 " pathEditMode="relative" rAng="0" ptsTypes="AA">
                                      <p:cBhvr>
                                        <p:cTn id="10" dur="2000" fill="hold"/>
                                        <p:tgtEl>
                                          <p:spTgt spid="2"/>
                                        </p:tgtEl>
                                        <p:attrNameLst>
                                          <p:attrName>ppt_x</p:attrName>
                                          <p:attrName>ppt_y</p:attrName>
                                        </p:attrNameLst>
                                      </p:cBhvr>
                                      <p:rCtr x="12240" y="-255"/>
                                    </p:animMotion>
                                  </p:childTnLst>
                                </p:cTn>
                              </p:par>
                              <p:par>
                                <p:cTn id="11" presetID="63" presetClass="path" presetSubtype="0" accel="50000" decel="50000" fill="hold" grpId="0" nodeType="withEffect">
                                  <p:stCondLst>
                                    <p:cond delay="0"/>
                                  </p:stCondLst>
                                  <p:childTnLst>
                                    <p:animMotion origin="layout" path="M 2.29167E-6 2.22222E-6 L 0.29166 0.00648 " pathEditMode="relative" rAng="0" ptsTypes="AA">
                                      <p:cBhvr>
                                        <p:cTn id="12" dur="2000" fill="hold"/>
                                        <p:tgtEl>
                                          <p:spTgt spid="7"/>
                                        </p:tgtEl>
                                        <p:attrNameLst>
                                          <p:attrName>ppt_x</p:attrName>
                                          <p:attrName>ppt_y</p:attrName>
                                        </p:attrNameLst>
                                      </p:cBhvr>
                                      <p:rCtr x="14583" y="324"/>
                                    </p:animMotion>
                                  </p:childTnLst>
                                </p:cTn>
                              </p:par>
                              <p:par>
                                <p:cTn id="13" presetID="63" presetClass="path" presetSubtype="0" accel="50000" decel="50000" fill="hold" nodeType="withEffect">
                                  <p:stCondLst>
                                    <p:cond delay="0"/>
                                  </p:stCondLst>
                                  <p:childTnLst>
                                    <p:animMotion origin="layout" path="M 2.70833E-6 -3.7037E-7 L 0.46432 -0.00046 " pathEditMode="relative" rAng="0" ptsTypes="AA">
                                      <p:cBhvr>
                                        <p:cTn id="14" dur="2000" fill="hold"/>
                                        <p:tgtEl>
                                          <p:spTgt spid="4"/>
                                        </p:tgtEl>
                                        <p:attrNameLst>
                                          <p:attrName>ppt_x</p:attrName>
                                          <p:attrName>ppt_y</p:attrName>
                                        </p:attrNameLst>
                                      </p:cBhvr>
                                      <p:rCtr x="24271" y="-972"/>
                                    </p:animMotion>
                                  </p:childTnLst>
                                </p:cTn>
                              </p:par>
                              <p:par>
                                <p:cTn id="15" presetID="63" presetClass="path" presetSubtype="0" accel="50000" decel="50000" fill="hold" grpId="0" nodeType="withEffect">
                                  <p:stCondLst>
                                    <p:cond delay="0"/>
                                  </p:stCondLst>
                                  <p:childTnLst>
                                    <p:animMotion origin="layout" path="M -3.33333E-6 2.22222E-6 L 0.47252 0.00046 " pathEditMode="relative" rAng="0" ptsTypes="AA">
                                      <p:cBhvr>
                                        <p:cTn id="16" dur="2000" fill="hold"/>
                                        <p:tgtEl>
                                          <p:spTgt spid="13"/>
                                        </p:tgtEl>
                                        <p:attrNameLst>
                                          <p:attrName>ppt_x</p:attrName>
                                          <p:attrName>ppt_y</p:attrName>
                                        </p:attrNameLst>
                                      </p:cBhvr>
                                      <p:rCtr x="25000"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8" name="HƯỚNG DẪN VIẾT CHỮ HOA T  - -KIẾN THỨC TIỂU HỌC-">
            <a:hlinkClick r:id="" action="ppaction://media"/>
            <a:extLst>
              <a:ext uri="{FF2B5EF4-FFF2-40B4-BE49-F238E27FC236}">
                <a16:creationId xmlns:a16="http://schemas.microsoft.com/office/drawing/2014/main" id="{DFEEFA86-C2C3-4209-B580-D593AF58D28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13733" y="1369540"/>
            <a:ext cx="7964532" cy="4480049"/>
          </a:xfrm>
          <a:prstGeom prst="rect">
            <a:avLst/>
          </a:prstGeom>
        </p:spPr>
      </p:pic>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828415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9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HP001 5H" panose="020B0603050302020204" pitchFamily="34" charset="0"/>
                  <a:cs typeface="HP001 5H" panose="020B0603050302020204" pitchFamily="34" charset="0"/>
                </a:rPr>
                <a:t>U</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3"/>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4"/>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lang="en-US" sz="2800" b="1" dirty="0">
                  <a:solidFill>
                    <a:srgbClr val="000000"/>
                  </a:solidFill>
                  <a:latin typeface="HP001 5H" panose="020B0603050302020204" pitchFamily="34" charset="0"/>
                  <a:cs typeface="HP001 5H" panose="020B0603050302020204" pitchFamily="34" charset="0"/>
                </a:rPr>
                <a:t>U</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1" y="3203348"/>
            <a:ext cx="9060113" cy="989259"/>
            <a:chOff x="6323145" y="3373361"/>
            <a:chExt cx="5746294"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5"/>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6923406" y="3647571"/>
              <a:ext cx="5146033"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lang="en-US" sz="2800" b="1" dirty="0">
                  <a:solidFill>
                    <a:srgbClr val="02A2D3"/>
                  </a:solidFill>
                  <a:latin typeface="HP001 5H" panose="020B0603050302020204" pitchFamily="34" charset="0"/>
                  <a:cs typeface="HP001 5H" panose="020B0603050302020204" pitchFamily="34" charset="0"/>
                </a:rPr>
                <a:t>U</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FF0000"/>
                  </a:solidFill>
                  <a:effectLst/>
                  <a:latin typeface="Calibri" panose="020F0502020204030204" pitchFamily="34" charset="0"/>
                  <a:cs typeface="Calibri" panose="020F0502020204030204" pitchFamily="34" charset="0"/>
                </a:rPr>
                <a:t>Chữ </a:t>
              </a:r>
              <a:r>
                <a:rPr lang="vi-VN" sz="3600" b="1" i="0" dirty="0">
                  <a:solidFill>
                    <a:srgbClr val="FF0000"/>
                  </a:solidFill>
                  <a:effectLst/>
                  <a:latin typeface="HP001 5H" panose="020B0603050302020204" pitchFamily="34" charset="0"/>
                  <a:cs typeface="HP001 5H" panose="020B0603050302020204" pitchFamily="34" charset="0"/>
                </a:rPr>
                <a:t>U</a:t>
              </a:r>
              <a:r>
                <a:rPr lang="vi-VN" sz="3600" b="1" i="0" dirty="0">
                  <a:solidFill>
                    <a:srgbClr val="FF0000"/>
                  </a:solidFill>
                  <a:effectLst/>
                  <a:latin typeface="Calibri" panose="020F0502020204030204" pitchFamily="34" charset="0"/>
                  <a:cs typeface="Calibri" panose="020F0502020204030204" pitchFamily="34" charset="0"/>
                </a:rPr>
                <a:t> hoa cấu tạo từ 2 nét: móc hai đầu và móc ngược</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pic>
        <p:nvPicPr>
          <p:cNvPr id="3" name="Picture 2" descr="A picture containing rectangle&#10;&#10;Description automatically generated">
            <a:extLst>
              <a:ext uri="{FF2B5EF4-FFF2-40B4-BE49-F238E27FC236}">
                <a16:creationId xmlns:a16="http://schemas.microsoft.com/office/drawing/2014/main" id="{6BC1A58A-12DB-E541-BF2F-DA7AADDEF0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44" y="0"/>
            <a:ext cx="2393910" cy="2544654"/>
          </a:xfrm>
          <a:prstGeom prst="rect">
            <a:avLst/>
          </a:prstGeom>
        </p:spPr>
      </p:pic>
      <p:pic>
        <p:nvPicPr>
          <p:cNvPr id="4" name="Picture 3">
            <a:extLst>
              <a:ext uri="{FF2B5EF4-FFF2-40B4-BE49-F238E27FC236}">
                <a16:creationId xmlns:a16="http://schemas.microsoft.com/office/drawing/2014/main" id="{6A68F46A-FBA5-6A64-4CB8-5D4FE083D7E1}"/>
              </a:ext>
            </a:extLst>
          </p:cNvPr>
          <p:cNvPicPr>
            <a:picLocks noChangeAspect="1"/>
          </p:cNvPicPr>
          <p:nvPr/>
        </p:nvPicPr>
        <p:blipFill>
          <a:blip r:embed="rId8"/>
          <a:stretch>
            <a:fillRect/>
          </a:stretch>
        </p:blipFill>
        <p:spPr>
          <a:xfrm>
            <a:off x="168373" y="2959852"/>
            <a:ext cx="1641501" cy="3863363"/>
          </a:xfrm>
          <a:prstGeom prst="rect">
            <a:avLst/>
          </a:prstGeom>
        </p:spPr>
      </p:pic>
    </p:spTree>
    <p:extLst>
      <p:ext uri="{BB962C8B-B14F-4D97-AF65-F5344CB8AC3E}">
        <p14:creationId xmlns:p14="http://schemas.microsoft.com/office/powerpoint/2010/main" val="1081391082"/>
      </p:ext>
    </p:extLst>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5"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vertical)">
                                          <p:cBhvr>
                                            <p:cTn id="20" dur="500"/>
                                            <p:tgtEl>
                                              <p:spTgt spid="2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5"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randombar(vertical)">
                                          <p:cBhvr>
                                            <p:cTn id="36" dur="500"/>
                                            <p:tgtEl>
                                              <p:spTgt spid="29"/>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anim calcmode="lin" valueType="num">
                                          <p:cBhvr>
                                            <p:cTn id="46" dur="500" fill="hold"/>
                                            <p:tgtEl>
                                              <p:spTgt spid="16"/>
                                            </p:tgtEl>
                                            <p:attrNameLst>
                                              <p:attrName>ppt_x</p:attrName>
                                            </p:attrNameLst>
                                          </p:cBhvr>
                                          <p:tavLst>
                                            <p:tav tm="0">
                                              <p:val>
                                                <p:strVal val="#ppt_x"/>
                                              </p:val>
                                            </p:tav>
                                            <p:tav tm="100000">
                                              <p:val>
                                                <p:strVal val="#ppt_x"/>
                                              </p:val>
                                            </p:tav>
                                          </p:tavLst>
                                        </p:anim>
                                        <p:anim calcmode="lin" valueType="num">
                                          <p:cBhvr>
                                            <p:cTn id="4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5"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randombar(vertical)">
                                          <p:cBhvr>
                                            <p:cTn id="52" dur="500"/>
                                            <p:tgtEl>
                                              <p:spTgt spid="33"/>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5"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vertical)">
                                          <p:cBhvr>
                                            <p:cTn id="20" dur="500"/>
                                            <p:tgtEl>
                                              <p:spTgt spid="2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5"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randombar(vertical)">
                                          <p:cBhvr>
                                            <p:cTn id="36" dur="500"/>
                                            <p:tgtEl>
                                              <p:spTgt spid="29"/>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anim calcmode="lin" valueType="num">
                                          <p:cBhvr>
                                            <p:cTn id="46" dur="500" fill="hold"/>
                                            <p:tgtEl>
                                              <p:spTgt spid="16"/>
                                            </p:tgtEl>
                                            <p:attrNameLst>
                                              <p:attrName>ppt_x</p:attrName>
                                            </p:attrNameLst>
                                          </p:cBhvr>
                                          <p:tavLst>
                                            <p:tav tm="0">
                                              <p:val>
                                                <p:strVal val="#ppt_x"/>
                                              </p:val>
                                            </p:tav>
                                            <p:tav tm="100000">
                                              <p:val>
                                                <p:strVal val="#ppt_x"/>
                                              </p:val>
                                            </p:tav>
                                          </p:tavLst>
                                        </p:anim>
                                        <p:anim calcmode="lin" valueType="num">
                                          <p:cBhvr>
                                            <p:cTn id="4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5"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randombar(vertical)">
                                          <p:cBhvr>
                                            <p:cTn id="52" dur="500"/>
                                            <p:tgtEl>
                                              <p:spTgt spid="33"/>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19;p19">
            <a:extLst>
              <a:ext uri="{FF2B5EF4-FFF2-40B4-BE49-F238E27FC236}">
                <a16:creationId xmlns:a16="http://schemas.microsoft.com/office/drawing/2014/main" id="{C1995CDB-8319-040A-209E-B85DA0358F4B}"/>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5" name="Group 4">
            <a:extLst>
              <a:ext uri="{FF2B5EF4-FFF2-40B4-BE49-F238E27FC236}">
                <a16:creationId xmlns:a16="http://schemas.microsoft.com/office/drawing/2014/main" id="{FFD8B119-A35A-EA37-2047-792128D9C074}"/>
              </a:ext>
            </a:extLst>
          </p:cNvPr>
          <p:cNvGrpSpPr/>
          <p:nvPr/>
        </p:nvGrpSpPr>
        <p:grpSpPr>
          <a:xfrm>
            <a:off x="516000" y="304226"/>
            <a:ext cx="4920704" cy="1465673"/>
            <a:chOff x="154297" y="195325"/>
            <a:chExt cx="3786761" cy="1465673"/>
          </a:xfrm>
        </p:grpSpPr>
        <p:grpSp>
          <p:nvGrpSpPr>
            <p:cNvPr id="6" name="Group 5">
              <a:extLst>
                <a:ext uri="{FF2B5EF4-FFF2-40B4-BE49-F238E27FC236}">
                  <a16:creationId xmlns:a16="http://schemas.microsoft.com/office/drawing/2014/main" id="{202A9F36-2A32-E8D3-2D70-8E8747D834BD}"/>
                </a:ext>
              </a:extLst>
            </p:cNvPr>
            <p:cNvGrpSpPr/>
            <p:nvPr/>
          </p:nvGrpSpPr>
          <p:grpSpPr>
            <a:xfrm>
              <a:off x="154297" y="195325"/>
              <a:ext cx="3786761" cy="911675"/>
              <a:chOff x="154297" y="195325"/>
              <a:chExt cx="3786761" cy="911675"/>
            </a:xfrm>
          </p:grpSpPr>
          <p:sp>
            <p:nvSpPr>
              <p:cNvPr id="8" name="Rectangle: Rounded Corners 3">
                <a:extLst>
                  <a:ext uri="{FF2B5EF4-FFF2-40B4-BE49-F238E27FC236}">
                    <a16:creationId xmlns:a16="http://schemas.microsoft.com/office/drawing/2014/main" id="{5DFC1C12-98BD-D242-F83F-73C8BA9A75AF}"/>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DBA960CF-D369-1DFC-2967-87A185A963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7" name="TextBox 6">
              <a:extLst>
                <a:ext uri="{FF2B5EF4-FFF2-40B4-BE49-F238E27FC236}">
                  <a16:creationId xmlns:a16="http://schemas.microsoft.com/office/drawing/2014/main" id="{5E95362A-80BB-8EAB-7C51-F41D5A7C8C1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pic>
        <p:nvPicPr>
          <p:cNvPr id="11" name="U">
            <a:hlinkClick r:id="" action="ppaction://media"/>
            <a:extLst>
              <a:ext uri="{FF2B5EF4-FFF2-40B4-BE49-F238E27FC236}">
                <a16:creationId xmlns:a16="http://schemas.microsoft.com/office/drawing/2014/main" id="{8A6AC84D-B07B-D6FF-4F30-50CDC00B0B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98624" y="1573970"/>
            <a:ext cx="7999143" cy="4499518"/>
          </a:xfrm>
          <a:prstGeom prst="rect">
            <a:avLst/>
          </a:prstGeom>
        </p:spPr>
      </p:pic>
    </p:spTree>
    <p:extLst>
      <p:ext uri="{BB962C8B-B14F-4D97-AF65-F5344CB8AC3E}">
        <p14:creationId xmlns:p14="http://schemas.microsoft.com/office/powerpoint/2010/main" val="191226604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54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1"/>
                </p:tgtEl>
              </p:cMediaNode>
            </p:video>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lang="en-US" sz="2800" b="1" dirty="0">
                  <a:solidFill>
                    <a:srgbClr val="E80F0F"/>
                  </a:solidFill>
                  <a:latin typeface="HP001 5H" panose="020B0603050302020204" pitchFamily="34" charset="0"/>
                  <a:cs typeface="HP001 5H" panose="020B0603050302020204" pitchFamily="34" charset="0"/>
                </a:rPr>
                <a:t>Ư</a:t>
              </a:r>
              <a:r>
                <a:rPr kumimoji="0" lang="en-US" sz="2800" b="0" i="0" u="none" strike="noStrike" kern="1200" cap="none" spc="0" normalizeH="0" baseline="0" noProof="0" dirty="0">
                  <a:ln>
                    <a:noFill/>
                  </a:ln>
                  <a:solidFill>
                    <a:srgbClr val="E80F0F"/>
                  </a:solidFill>
                  <a:effectLst/>
                  <a:uLnTx/>
                  <a:uFillTx/>
                  <a:latin typeface="HP001 5H" panose="020B0603050302020204" pitchFamily="34" charset="0"/>
                  <a:cs typeface="HP001 5H" panose="020B0603050302020204" pitchFamily="34" charset="0"/>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3"/>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4"/>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HP001 5H" panose="020B0603050302020204" pitchFamily="34" charset="0"/>
                  <a:cs typeface="HP001 5H" panose="020B0603050302020204" pitchFamily="34" charset="0"/>
                </a:rPr>
                <a:t>Ư</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9"/>
            <a:ext cx="8944722" cy="1182953"/>
            <a:chOff x="6323145" y="3373361"/>
            <a:chExt cx="5673108" cy="1703446"/>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5"/>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6941094" y="3702898"/>
              <a:ext cx="5055159" cy="13739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1" i="0" u="none" strike="noStrike" kern="1200" cap="none" spc="0" normalizeH="0" baseline="0" noProof="0" dirty="0">
                  <a:ln>
                    <a:noFill/>
                  </a:ln>
                  <a:solidFill>
                    <a:srgbClr val="02A2D3"/>
                  </a:solidFill>
                  <a:effectLst/>
                  <a:uLnTx/>
                  <a:uFillTx/>
                  <a:latin typeface="HP001 5H" panose="020B0603050302020204" pitchFamily="34" charset="0"/>
                  <a:cs typeface="HP001 5H" panose="020B0603050302020204" pitchFamily="34" charset="0"/>
                </a:rPr>
                <a:t>Ư</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6"/>
          <a:stretch>
            <a:fillRect/>
          </a:stretch>
        </p:blipFill>
        <p:spPr>
          <a:xfrm>
            <a:off x="168373" y="2959852"/>
            <a:ext cx="1641501" cy="3863363"/>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Chữ </a:t>
              </a:r>
              <a:r>
                <a:rPr kumimoji="0" lang="vi-VN" sz="3600" b="1" i="0" u="none" strike="noStrike" kern="1200" cap="none" spc="0" normalizeH="0" baseline="0" noProof="0" dirty="0">
                  <a:ln>
                    <a:noFill/>
                  </a:ln>
                  <a:solidFill>
                    <a:srgbClr val="FF0000"/>
                  </a:solidFill>
                  <a:effectLst/>
                  <a:uLnTx/>
                  <a:uFillTx/>
                  <a:latin typeface="HP001 5H" panose="020B0603050302020204" pitchFamily="34" charset="0"/>
                  <a:cs typeface="HP001 5H" panose="020B0603050302020204" pitchFamily="34" charset="0"/>
                </a:rPr>
                <a:t>Ư</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hoa cấu tạo từ 3 nét: móc hai đầu, móc ngược và nét râu</a:t>
              </a: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pic>
        <p:nvPicPr>
          <p:cNvPr id="3" name="Picture 2" descr="A picture containing square&#10;&#10;Description automatically generated">
            <a:extLst>
              <a:ext uri="{FF2B5EF4-FFF2-40B4-BE49-F238E27FC236}">
                <a16:creationId xmlns:a16="http://schemas.microsoft.com/office/drawing/2014/main" id="{0F74813F-0D10-4058-9685-9632CFFB30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05" y="54510"/>
            <a:ext cx="2538985" cy="2696478"/>
          </a:xfrm>
          <a:prstGeom prst="rect">
            <a:avLst/>
          </a:prstGeom>
        </p:spPr>
      </p:pic>
    </p:spTree>
    <p:extLst>
      <p:ext uri="{BB962C8B-B14F-4D97-AF65-F5344CB8AC3E}">
        <p14:creationId xmlns:p14="http://schemas.microsoft.com/office/powerpoint/2010/main" val="2212968571"/>
      </p:ext>
    </p:extLst>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5"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vertical)">
                                          <p:cBhvr>
                                            <p:cTn id="20" dur="500"/>
                                            <p:tgtEl>
                                              <p:spTgt spid="2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5"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randombar(vertical)">
                                          <p:cBhvr>
                                            <p:cTn id="36" dur="500"/>
                                            <p:tgtEl>
                                              <p:spTgt spid="29"/>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anim calcmode="lin" valueType="num">
                                          <p:cBhvr>
                                            <p:cTn id="46" dur="500" fill="hold"/>
                                            <p:tgtEl>
                                              <p:spTgt spid="16"/>
                                            </p:tgtEl>
                                            <p:attrNameLst>
                                              <p:attrName>ppt_x</p:attrName>
                                            </p:attrNameLst>
                                          </p:cBhvr>
                                          <p:tavLst>
                                            <p:tav tm="0">
                                              <p:val>
                                                <p:strVal val="#ppt_x"/>
                                              </p:val>
                                            </p:tav>
                                            <p:tav tm="100000">
                                              <p:val>
                                                <p:strVal val="#ppt_x"/>
                                              </p:val>
                                            </p:tav>
                                          </p:tavLst>
                                        </p:anim>
                                        <p:anim calcmode="lin" valueType="num">
                                          <p:cBhvr>
                                            <p:cTn id="4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5"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randombar(vertical)">
                                          <p:cBhvr>
                                            <p:cTn id="52" dur="500"/>
                                            <p:tgtEl>
                                              <p:spTgt spid="33"/>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5"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vertical)">
                                          <p:cBhvr>
                                            <p:cTn id="20" dur="500"/>
                                            <p:tgtEl>
                                              <p:spTgt spid="2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5"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randombar(vertical)">
                                          <p:cBhvr>
                                            <p:cTn id="36" dur="500"/>
                                            <p:tgtEl>
                                              <p:spTgt spid="29"/>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anim calcmode="lin" valueType="num">
                                          <p:cBhvr>
                                            <p:cTn id="46" dur="500" fill="hold"/>
                                            <p:tgtEl>
                                              <p:spTgt spid="16"/>
                                            </p:tgtEl>
                                            <p:attrNameLst>
                                              <p:attrName>ppt_x</p:attrName>
                                            </p:attrNameLst>
                                          </p:cBhvr>
                                          <p:tavLst>
                                            <p:tav tm="0">
                                              <p:val>
                                                <p:strVal val="#ppt_x"/>
                                              </p:val>
                                            </p:tav>
                                            <p:tav tm="100000">
                                              <p:val>
                                                <p:strVal val="#ppt_x"/>
                                              </p:val>
                                            </p:tav>
                                          </p:tavLst>
                                        </p:anim>
                                        <p:anim calcmode="lin" valueType="num">
                                          <p:cBhvr>
                                            <p:cTn id="4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5"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randombar(vertical)">
                                          <p:cBhvr>
                                            <p:cTn id="52" dur="500"/>
                                            <p:tgtEl>
                                              <p:spTgt spid="33"/>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19;p19">
            <a:extLst>
              <a:ext uri="{FF2B5EF4-FFF2-40B4-BE49-F238E27FC236}">
                <a16:creationId xmlns:a16="http://schemas.microsoft.com/office/drawing/2014/main" id="{C1995CDB-8319-040A-209E-B85DA0358F4B}"/>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5" name="Group 4">
            <a:extLst>
              <a:ext uri="{FF2B5EF4-FFF2-40B4-BE49-F238E27FC236}">
                <a16:creationId xmlns:a16="http://schemas.microsoft.com/office/drawing/2014/main" id="{FFD8B119-A35A-EA37-2047-792128D9C074}"/>
              </a:ext>
            </a:extLst>
          </p:cNvPr>
          <p:cNvGrpSpPr/>
          <p:nvPr/>
        </p:nvGrpSpPr>
        <p:grpSpPr>
          <a:xfrm>
            <a:off x="516000" y="304226"/>
            <a:ext cx="4920704" cy="1465673"/>
            <a:chOff x="154297" y="195325"/>
            <a:chExt cx="3786761" cy="1465673"/>
          </a:xfrm>
        </p:grpSpPr>
        <p:grpSp>
          <p:nvGrpSpPr>
            <p:cNvPr id="6" name="Group 5">
              <a:extLst>
                <a:ext uri="{FF2B5EF4-FFF2-40B4-BE49-F238E27FC236}">
                  <a16:creationId xmlns:a16="http://schemas.microsoft.com/office/drawing/2014/main" id="{202A9F36-2A32-E8D3-2D70-8E8747D834BD}"/>
                </a:ext>
              </a:extLst>
            </p:cNvPr>
            <p:cNvGrpSpPr/>
            <p:nvPr/>
          </p:nvGrpSpPr>
          <p:grpSpPr>
            <a:xfrm>
              <a:off x="154297" y="195325"/>
              <a:ext cx="3786761" cy="911675"/>
              <a:chOff x="154297" y="195325"/>
              <a:chExt cx="3786761" cy="911675"/>
            </a:xfrm>
          </p:grpSpPr>
          <p:sp>
            <p:nvSpPr>
              <p:cNvPr id="8" name="Rectangle: Rounded Corners 3">
                <a:extLst>
                  <a:ext uri="{FF2B5EF4-FFF2-40B4-BE49-F238E27FC236}">
                    <a16:creationId xmlns:a16="http://schemas.microsoft.com/office/drawing/2014/main" id="{5DFC1C12-98BD-D242-F83F-73C8BA9A75AF}"/>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DBA960CF-D369-1DFC-2967-87A185A963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7" name="TextBox 6">
              <a:extLst>
                <a:ext uri="{FF2B5EF4-FFF2-40B4-BE49-F238E27FC236}">
                  <a16:creationId xmlns:a16="http://schemas.microsoft.com/office/drawing/2014/main" id="{5E95362A-80BB-8EAB-7C51-F41D5A7C8C1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pic>
        <p:nvPicPr>
          <p:cNvPr id="10" name="Ư">
            <a:hlinkClick r:id="" action="ppaction://media"/>
            <a:extLst>
              <a:ext uri="{FF2B5EF4-FFF2-40B4-BE49-F238E27FC236}">
                <a16:creationId xmlns:a16="http://schemas.microsoft.com/office/drawing/2014/main" id="{404F3BFA-2125-B329-D421-3F8641F3CD2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8613" y="1331440"/>
            <a:ext cx="8424555" cy="4738813"/>
          </a:xfrm>
          <a:prstGeom prst="rect">
            <a:avLst/>
          </a:prstGeom>
        </p:spPr>
      </p:pic>
    </p:spTree>
    <p:extLst>
      <p:ext uri="{BB962C8B-B14F-4D97-AF65-F5344CB8AC3E}">
        <p14:creationId xmlns:p14="http://schemas.microsoft.com/office/powerpoint/2010/main" val="16598440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1" presetClass="mediacall" presetSubtype="0" fill="hold" nodeType="withEffect">
                                  <p:stCondLst>
                                    <p:cond delay="0"/>
                                  </p:stCondLst>
                                  <p:childTnLst>
                                    <p:cmd type="call" cmd="playFrom(0.0)">
                                      <p:cBhvr>
                                        <p:cTn id="9" dur="5874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0"/>
                </p:tgtEl>
              </p:cMediaNode>
            </p:video>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6292304" cy="911675"/>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8614850" y="-194922"/>
            <a:ext cx="3420000" cy="3420000"/>
            <a:chOff x="8377887" y="276918"/>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8377887" y="276918"/>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953448" y="1487950"/>
              <a:ext cx="2268877" cy="1077218"/>
            </a:xfrm>
            <a:prstGeom prst="rect">
              <a:avLst/>
            </a:prstGeom>
            <a:noFill/>
          </p:spPr>
          <p:txBody>
            <a:bodyPr wrap="square" rtlCol="0">
              <a:spAutoFit/>
            </a:bodyPr>
            <a:lstStyle/>
            <a:p>
              <a:pPr algn="ctr"/>
              <a:r>
                <a:rPr lang="en-US" sz="3200" b="1"/>
                <a:t>Viết vào vở tập viết</a:t>
              </a:r>
            </a:p>
          </p:txBody>
        </p:sp>
      </p:grpSp>
      <p:pic>
        <p:nvPicPr>
          <p:cNvPr id="17" name="Picture 16">
            <a:extLst>
              <a:ext uri="{FF2B5EF4-FFF2-40B4-BE49-F238E27FC236}">
                <a16:creationId xmlns:a16="http://schemas.microsoft.com/office/drawing/2014/main" id="{8D273C9E-79B6-4163-BA07-80878E767E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074" y="2161210"/>
            <a:ext cx="2424917" cy="2575334"/>
          </a:xfrm>
          <a:prstGeom prst="rect">
            <a:avLst/>
          </a:prstGeom>
        </p:spPr>
      </p:pic>
      <p:pic>
        <p:nvPicPr>
          <p:cNvPr id="14" name="Picture 13" descr="A picture containing rectangle&#10;&#10;Description automatically generated">
            <a:extLst>
              <a:ext uri="{FF2B5EF4-FFF2-40B4-BE49-F238E27FC236}">
                <a16:creationId xmlns:a16="http://schemas.microsoft.com/office/drawing/2014/main" id="{1DAE50CA-4FF5-44E4-A7AE-C1CC6C1A56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2157455"/>
            <a:ext cx="2467866" cy="2623267"/>
          </a:xfrm>
          <a:prstGeom prst="rect">
            <a:avLst/>
          </a:prstGeom>
        </p:spPr>
      </p:pic>
      <p:pic>
        <p:nvPicPr>
          <p:cNvPr id="18" name="Picture 17" descr="A picture containing square&#10;&#10;Description automatically generated">
            <a:extLst>
              <a:ext uri="{FF2B5EF4-FFF2-40B4-BE49-F238E27FC236}">
                <a16:creationId xmlns:a16="http://schemas.microsoft.com/office/drawing/2014/main" id="{0A58F925-BFB5-41F0-912D-E02EDC9AED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596" y="2133764"/>
            <a:ext cx="2538985" cy="2696478"/>
          </a:xfrm>
          <a:prstGeom prst="rect">
            <a:avLst/>
          </a:prstGeom>
        </p:spPr>
      </p:pic>
    </p:spTree>
    <p:extLst>
      <p:ext uri="{BB962C8B-B14F-4D97-AF65-F5344CB8AC3E}">
        <p14:creationId xmlns:p14="http://schemas.microsoft.com/office/powerpoint/2010/main" val="40808287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TỪ</a:t>
            </a:r>
            <a:r>
              <a:rPr kumimoji="0" lang="en-US" sz="4800" b="1" i="0" u="none" strike="noStrike" kern="0" cap="none" spc="0" normalizeH="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40451206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4140260" cy="911675"/>
            <a:chOff x="154297" y="195325"/>
            <a:chExt cx="4140260"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TỪ ỨNG DỤNG</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1062761" y="2344680"/>
            <a:ext cx="3930479" cy="1800000"/>
            <a:chOff x="1708727" y="2131472"/>
            <a:chExt cx="3930479"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90605" y="2528859"/>
              <a:ext cx="3848601" cy="769441"/>
            </a:xfrm>
            <a:prstGeom prst="rect">
              <a:avLst/>
            </a:prstGeom>
            <a:noFill/>
          </p:spPr>
          <p:txBody>
            <a:bodyPr wrap="square" rtlCol="0">
              <a:spAutoFit/>
            </a:bodyPr>
            <a:lstStyle/>
            <a:p>
              <a:r>
                <a:rPr lang="en-US" sz="4400" b="1" dirty="0" err="1">
                  <a:latin typeface="HP001 5 hàng" panose="020B0603050302020204" pitchFamily="34" charset="0"/>
                  <a:cs typeface="HP001 5H Normal" panose="020B0603050302020204" pitchFamily="34" charset="0"/>
                </a:rPr>
                <a:t>Út</a:t>
              </a:r>
              <a:r>
                <a:rPr lang="en-US" sz="4400" b="1" dirty="0">
                  <a:latin typeface="HP001 5 hàng" panose="020B0603050302020204" pitchFamily="34" charset="0"/>
                  <a:cs typeface="HP001 5H Normal" panose="020B0603050302020204" pitchFamily="34" charset="0"/>
                </a:rPr>
                <a:t> </a:t>
              </a:r>
              <a:r>
                <a:rPr lang="en-US" sz="4400" b="1" dirty="0" err="1">
                  <a:latin typeface="HP001 5 hàng" panose="020B0603050302020204" pitchFamily="34" charset="0"/>
                  <a:cs typeface="HP001 5H Normal" panose="020B0603050302020204" pitchFamily="34" charset="0"/>
                </a:rPr>
                <a:t>Tςà</a:t>
              </a:r>
              <a:r>
                <a:rPr lang="en-US" sz="4400" b="1" dirty="0">
                  <a:latin typeface="HP001 5 hàng" panose="020B0603050302020204" pitchFamily="34" charset="0"/>
                  <a:cs typeface="HP001 5H Normal" panose="020B0603050302020204" pitchFamily="34" charset="0"/>
                </a:rPr>
                <a:t> </a:t>
              </a:r>
              <a:r>
                <a:rPr lang="en-US" sz="4400" b="1" dirty="0" err="1">
                  <a:latin typeface="HP001 5 hàng" panose="020B0603050302020204" pitchFamily="34" charset="0"/>
                  <a:cs typeface="HP001 5H Normal" panose="020B0603050302020204" pitchFamily="34" charset="0"/>
                </a:rPr>
                <a:t>Ôn</a:t>
              </a:r>
              <a:endParaRPr lang="en-US" sz="4400" b="1" dirty="0">
                <a:latin typeface="HP001 5 hàng" panose="020B0603050302020204" pitchFamily="34" charset="0"/>
                <a:cs typeface="HP001 5H Normal" panose="020B0603050302020204" pitchFamily="34" charset="0"/>
              </a:endParaRPr>
            </a:p>
          </p:txBody>
        </p:sp>
      </p:grpSp>
      <p:pic>
        <p:nvPicPr>
          <p:cNvPr id="1026" name="Picture 2">
            <a:extLst>
              <a:ext uri="{FF2B5EF4-FFF2-40B4-BE49-F238E27FC236}">
                <a16:creationId xmlns:a16="http://schemas.microsoft.com/office/drawing/2014/main" id="{2B18DFBE-B3AB-C5E6-61E8-B9AF0736C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429341" y="1001006"/>
            <a:ext cx="4508289" cy="506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264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29DD0B73-8C5C-C5EA-12CC-BE3AF3E3CE5D}"/>
              </a:ext>
            </a:extLst>
          </p:cNvPr>
          <p:cNvSpPr txBox="1"/>
          <p:nvPr/>
        </p:nvSpPr>
        <p:spPr>
          <a:xfrm>
            <a:off x="776450" y="1166841"/>
            <a:ext cx="10639098" cy="2554545"/>
          </a:xfrm>
          <a:prstGeom prst="rect">
            <a:avLst/>
          </a:prstGeom>
          <a:noFill/>
        </p:spPr>
        <p:txBody>
          <a:bodyPr wrap="square">
            <a:spAutoFit/>
          </a:bodyPr>
          <a:lstStyle/>
          <a:p>
            <a:pPr algn="just"/>
            <a:r>
              <a:rPr lang="vi-VN" sz="3200" b="1" i="0" dirty="0">
                <a:solidFill>
                  <a:srgbClr val="202122"/>
                </a:solidFill>
                <a:effectLst/>
                <a:latin typeface="Calibri" panose="020F0502020204030204" pitchFamily="34" charset="0"/>
                <a:cs typeface="Calibri" panose="020F0502020204030204" pitchFamily="34" charset="0"/>
              </a:rPr>
              <a:t>Út Trà Ôn (1919 – 2001) là một nghệ sĩ cải lương tài danh. Ông tên thật là Nguyễn Thành Út, tên thường gọi trong gia đình là </a:t>
            </a:r>
            <a:r>
              <a:rPr lang="vi-VN" sz="3200" b="1" i="0">
                <a:solidFill>
                  <a:srgbClr val="202122"/>
                </a:solidFill>
                <a:effectLst/>
                <a:latin typeface="Calibri" panose="020F0502020204030204" pitchFamily="34" charset="0"/>
                <a:cs typeface="Calibri" panose="020F0502020204030204" pitchFamily="34" charset="0"/>
              </a:rPr>
              <a:t>Mười Út</a:t>
            </a:r>
            <a:r>
              <a:rPr lang="en-US" sz="3200" b="1" i="0">
                <a:solidFill>
                  <a:srgbClr val="202122"/>
                </a:solidFill>
                <a:effectLst/>
                <a:latin typeface="Calibri" panose="020F0502020204030204" pitchFamily="34" charset="0"/>
                <a:cs typeface="Calibri" panose="020F0502020204030204" pitchFamily="34" charset="0"/>
              </a:rPr>
              <a:t> </a:t>
            </a:r>
            <a:r>
              <a:rPr lang="vi-VN" sz="3200" b="1" i="0">
                <a:solidFill>
                  <a:srgbClr val="202122"/>
                </a:solidFill>
                <a:effectLst/>
                <a:latin typeface="Calibri" panose="020F0502020204030204" pitchFamily="34" charset="0"/>
                <a:cs typeface="Calibri" panose="020F0502020204030204" pitchFamily="34" charset="0"/>
              </a:rPr>
              <a:t>( </a:t>
            </a:r>
            <a:r>
              <a:rPr lang="vi-VN" sz="3200" b="1" i="0" dirty="0">
                <a:solidFill>
                  <a:srgbClr val="202122"/>
                </a:solidFill>
                <a:effectLst/>
                <a:latin typeface="Calibri" panose="020F0502020204030204" pitchFamily="34" charset="0"/>
                <a:cs typeface="Calibri" panose="020F0502020204030204" pitchFamily="34" charset="0"/>
              </a:rPr>
              <a:t>vì ông là con thứ 10 và cũng là con út). Ông sinh tại ấp  Đông Phú, làng Đông Hậu,  quận Trà Ôn, xưa thuộc tỉnh Cần Thơ, nay thuộc tỉnh Vĩnh Long.</a:t>
            </a:r>
            <a:endParaRPr lang="vi-VN" sz="3200" b="0" i="0" dirty="0">
              <a:solidFill>
                <a:srgbClr val="202122"/>
              </a:solidFill>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3C7B77E2-1692-4BBE-BF87-A661273F7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570946" y="3409122"/>
            <a:ext cx="2366684" cy="266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296346"/>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24" name="Group 1023">
            <a:extLst>
              <a:ext uri="{FF2B5EF4-FFF2-40B4-BE49-F238E27FC236}">
                <a16:creationId xmlns:a16="http://schemas.microsoft.com/office/drawing/2014/main" id="{15F6E1ED-DEE2-0F41-17F0-F370A26F9251}"/>
              </a:ext>
            </a:extLst>
          </p:cNvPr>
          <p:cNvGrpSpPr/>
          <p:nvPr/>
        </p:nvGrpSpPr>
        <p:grpSpPr>
          <a:xfrm flipH="1">
            <a:off x="929912" y="429706"/>
            <a:ext cx="3492000" cy="3492000"/>
            <a:chOff x="7917698" y="585143"/>
            <a:chExt cx="3492000" cy="3492000"/>
          </a:xfrm>
        </p:grpSpPr>
        <p:pic>
          <p:nvPicPr>
            <p:cNvPr id="1025" name="Picture 1024">
              <a:extLst>
                <a:ext uri="{FF2B5EF4-FFF2-40B4-BE49-F238E27FC236}">
                  <a16:creationId xmlns:a16="http://schemas.microsoft.com/office/drawing/2014/main" id="{A2C86C82-3650-478C-5821-DFD5168F90D0}"/>
                </a:ext>
              </a:extLst>
            </p:cNvPr>
            <p:cNvPicPr>
              <a:picLocks noChangeAspect="1"/>
            </p:cNvPicPr>
            <p:nvPr/>
          </p:nvPicPr>
          <p:blipFill>
            <a:blip r:embed="rId3"/>
            <a:stretch>
              <a:fillRect/>
            </a:stretch>
          </p:blipFill>
          <p:spPr>
            <a:xfrm>
              <a:off x="7917698" y="585143"/>
              <a:ext cx="3492000" cy="3492000"/>
            </a:xfrm>
            <a:prstGeom prst="rect">
              <a:avLst/>
            </a:prstGeom>
          </p:spPr>
        </p:pic>
        <p:sp>
          <p:nvSpPr>
            <p:cNvPr id="1027" name="TextBox 1026">
              <a:extLst>
                <a:ext uri="{FF2B5EF4-FFF2-40B4-BE49-F238E27FC236}">
                  <a16:creationId xmlns:a16="http://schemas.microsoft.com/office/drawing/2014/main" id="{2F5A55DE-9EEB-22F9-A5C0-B87A645CA17A}"/>
                </a:ext>
              </a:extLst>
            </p:cNvPr>
            <p:cNvSpPr txBox="1"/>
            <p:nvPr/>
          </p:nvSpPr>
          <p:spPr>
            <a:xfrm>
              <a:off x="8312288" y="2058648"/>
              <a:ext cx="2441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vào</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Vở</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tập</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7" name="Picture 26">
            <a:extLst>
              <a:ext uri="{FF2B5EF4-FFF2-40B4-BE49-F238E27FC236}">
                <a16:creationId xmlns:a16="http://schemas.microsoft.com/office/drawing/2014/main" id="{5814E924-4A2F-CB25-787E-D8E3A18FA495}"/>
              </a:ext>
            </a:extLst>
          </p:cNvPr>
          <p:cNvPicPr>
            <a:picLocks noChangeAspect="1"/>
          </p:cNvPicPr>
          <p:nvPr/>
        </p:nvPicPr>
        <p:blipFill>
          <a:blip r:embed="rId4"/>
          <a:stretch>
            <a:fillRect/>
          </a:stretch>
        </p:blipFill>
        <p:spPr>
          <a:xfrm>
            <a:off x="516000" y="2799000"/>
            <a:ext cx="1875201" cy="3600000"/>
          </a:xfrm>
          <a:prstGeom prst="rect">
            <a:avLst/>
          </a:prstGeom>
        </p:spPr>
      </p:pic>
      <p:grpSp>
        <p:nvGrpSpPr>
          <p:cNvPr id="3" name="Group 2">
            <a:extLst>
              <a:ext uri="{FF2B5EF4-FFF2-40B4-BE49-F238E27FC236}">
                <a16:creationId xmlns:a16="http://schemas.microsoft.com/office/drawing/2014/main" id="{1E7727AF-9CCD-07D9-3D9E-EACD6ACBABAB}"/>
              </a:ext>
            </a:extLst>
          </p:cNvPr>
          <p:cNvGrpSpPr/>
          <p:nvPr/>
        </p:nvGrpSpPr>
        <p:grpSpPr>
          <a:xfrm>
            <a:off x="7641578" y="2922378"/>
            <a:ext cx="2953684" cy="3060000"/>
            <a:chOff x="0" y="3798000"/>
            <a:chExt cx="2953684" cy="3060000"/>
          </a:xfrm>
        </p:grpSpPr>
        <p:pic>
          <p:nvPicPr>
            <p:cNvPr id="4" name="Picture 3" descr="Graphical user interface, application&#10;&#10;Description automatically generated">
              <a:extLst>
                <a:ext uri="{FF2B5EF4-FFF2-40B4-BE49-F238E27FC236}">
                  <a16:creationId xmlns:a16="http://schemas.microsoft.com/office/drawing/2014/main" id="{2E7B490D-7620-CF4E-0B0C-B6715FE817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81FB0B92-CEFA-722B-358E-F33655FC0056}"/>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pic>
        <p:nvPicPr>
          <p:cNvPr id="8" name="Picture 7">
            <a:extLst>
              <a:ext uri="{FF2B5EF4-FFF2-40B4-BE49-F238E27FC236}">
                <a16:creationId xmlns:a16="http://schemas.microsoft.com/office/drawing/2014/main" id="{9554B9D7-16AD-F234-EB9F-65BE302D5093}"/>
              </a:ext>
            </a:extLst>
          </p:cNvPr>
          <p:cNvPicPr>
            <a:picLocks noChangeAspect="1"/>
          </p:cNvPicPr>
          <p:nvPr/>
        </p:nvPicPr>
        <p:blipFill>
          <a:blip r:embed="rId6"/>
          <a:stretch>
            <a:fillRect/>
          </a:stretch>
        </p:blipFill>
        <p:spPr>
          <a:xfrm>
            <a:off x="4334036" y="506472"/>
            <a:ext cx="4336240" cy="2415906"/>
          </a:xfrm>
          <a:prstGeom prst="rect">
            <a:avLst/>
          </a:prstGeom>
        </p:spPr>
      </p:pic>
    </p:spTree>
    <p:extLst>
      <p:ext uri="{BB962C8B-B14F-4D97-AF65-F5344CB8AC3E}">
        <p14:creationId xmlns:p14="http://schemas.microsoft.com/office/powerpoint/2010/main" val="473619847"/>
      </p:ext>
    </p:extLst>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0">
            <a:extLst>
              <a:ext uri="{FF2B5EF4-FFF2-40B4-BE49-F238E27FC236}">
                <a16:creationId xmlns:a16="http://schemas.microsoft.com/office/drawing/2014/main" id="{1E7675EB-3EC1-7006-1EB1-EE7804D5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70"/>
            <a:ext cx="3807658" cy="2227943"/>
          </a:xfrm>
          <a:prstGeom prst="rect">
            <a:avLst/>
          </a:prstGeom>
        </p:spPr>
      </p:pic>
      <p:pic>
        <p:nvPicPr>
          <p:cNvPr id="11" name="图片 2">
            <a:extLst>
              <a:ext uri="{FF2B5EF4-FFF2-40B4-BE49-F238E27FC236}">
                <a16:creationId xmlns:a16="http://schemas.microsoft.com/office/drawing/2014/main" id="{96996DE7-8028-45F8-83EF-18F357690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92008" y="-3916"/>
            <a:ext cx="4107961" cy="2905407"/>
          </a:xfrm>
          <a:prstGeom prst="rect">
            <a:avLst/>
          </a:prstGeom>
        </p:spPr>
      </p:pic>
      <p:pic>
        <p:nvPicPr>
          <p:cNvPr id="12" name="图片 10">
            <a:extLst>
              <a:ext uri="{FF2B5EF4-FFF2-40B4-BE49-F238E27FC236}">
                <a16:creationId xmlns:a16="http://schemas.microsoft.com/office/drawing/2014/main" id="{8EB19C6D-7017-BCEF-4EAD-E49A0095B4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grpSp>
        <p:nvGrpSpPr>
          <p:cNvPr id="13" name="组合 15">
            <a:extLst>
              <a:ext uri="{FF2B5EF4-FFF2-40B4-BE49-F238E27FC236}">
                <a16:creationId xmlns:a16="http://schemas.microsoft.com/office/drawing/2014/main" id="{84D3E97C-12CE-3E15-AE5F-7CDE584D24A4}"/>
              </a:ext>
            </a:extLst>
          </p:cNvPr>
          <p:cNvGrpSpPr/>
          <p:nvPr/>
        </p:nvGrpSpPr>
        <p:grpSpPr>
          <a:xfrm>
            <a:off x="1" y="5744572"/>
            <a:ext cx="12191999" cy="1113427"/>
            <a:chOff x="1" y="5605056"/>
            <a:chExt cx="13719705" cy="1252944"/>
          </a:xfrm>
        </p:grpSpPr>
        <p:pic>
          <p:nvPicPr>
            <p:cNvPr id="14" name="图片 16">
              <a:extLst>
                <a:ext uri="{FF2B5EF4-FFF2-40B4-BE49-F238E27FC236}">
                  <a16:creationId xmlns:a16="http://schemas.microsoft.com/office/drawing/2014/main" id="{018B7C63-57F8-62AD-4C86-F618874F66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7">
              <a:extLst>
                <a:ext uri="{FF2B5EF4-FFF2-40B4-BE49-F238E27FC236}">
                  <a16:creationId xmlns:a16="http://schemas.microsoft.com/office/drawing/2014/main" id="{D3BB3372-6CC6-91E9-ED43-2722B71ED0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78" name="วงรี 77"/>
          <p:cNvSpPr/>
          <p:nvPr/>
        </p:nvSpPr>
        <p:spPr>
          <a:xfrm>
            <a:off x="7563897" y="3787377"/>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วงรี 78"/>
          <p:cNvSpPr/>
          <p:nvPr/>
        </p:nvSpPr>
        <p:spPr>
          <a:xfrm>
            <a:off x="7577373" y="3487127"/>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7493110" y="3351325"/>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7523097" y="3644011"/>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10966329" y="3743126"/>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10957079" y="3478030"/>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11025203" y="3330903"/>
            <a:ext cx="81600" cy="8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p:nvSpPr>
        <p:spPr>
          <a:xfrm>
            <a:off x="11038679" y="3598735"/>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6" name="กลุ่ม 41">
            <a:extLst>
              <a:ext uri="{FF2B5EF4-FFF2-40B4-BE49-F238E27FC236}">
                <a16:creationId xmlns:a16="http://schemas.microsoft.com/office/drawing/2014/main" id="{9EC57D0D-8D92-4B17-BFCB-C35024158D6F}"/>
              </a:ext>
            </a:extLst>
          </p:cNvPr>
          <p:cNvGrpSpPr/>
          <p:nvPr/>
        </p:nvGrpSpPr>
        <p:grpSpPr>
          <a:xfrm>
            <a:off x="1145364" y="493160"/>
            <a:ext cx="10147852" cy="955628"/>
            <a:chOff x="2271564" y="3507854"/>
            <a:chExt cx="4606206" cy="543974"/>
          </a:xfrm>
        </p:grpSpPr>
        <p:sp>
          <p:nvSpPr>
            <p:cNvPr id="17" name="สี่เหลี่ยมผืนผ้า 1">
              <a:extLst>
                <a:ext uri="{FF2B5EF4-FFF2-40B4-BE49-F238E27FC236}">
                  <a16:creationId xmlns:a16="http://schemas.microsoft.com/office/drawing/2014/main" id="{6FD65C79-6519-4383-91FA-16385F05DD38}"/>
                </a:ext>
              </a:extLst>
            </p:cNvPr>
            <p:cNvSpPr/>
            <p:nvPr/>
          </p:nvSpPr>
          <p:spPr>
            <a:xfrm>
              <a:off x="2339752" y="3579862"/>
              <a:ext cx="4538018" cy="471966"/>
            </a:xfrm>
            <a:prstGeom prst="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2800">
                <a:solidFill>
                  <a:prstClr val="white"/>
                </a:solidFill>
                <a:latin typeface="FC Onigiri Outline"/>
                <a:cs typeface="FC Onigiri Outline"/>
              </a:endParaRPr>
            </a:p>
          </p:txBody>
        </p:sp>
        <p:sp>
          <p:nvSpPr>
            <p:cNvPr id="19" name="สี่เหลี่ยมผืนผ้า 62">
              <a:extLst>
                <a:ext uri="{FF2B5EF4-FFF2-40B4-BE49-F238E27FC236}">
                  <a16:creationId xmlns:a16="http://schemas.microsoft.com/office/drawing/2014/main" id="{00FED1AE-E6F0-49A6-949B-FB8625921E2C}"/>
                </a:ext>
              </a:extLst>
            </p:cNvPr>
            <p:cNvSpPr/>
            <p:nvPr/>
          </p:nvSpPr>
          <p:spPr>
            <a:xfrm>
              <a:off x="2271564" y="3507854"/>
              <a:ext cx="4538017" cy="471966"/>
            </a:xfrm>
            <a:prstGeom prst="rect">
              <a:avLst/>
            </a:prstGeom>
            <a:solidFill>
              <a:schemeClr val="bg1"/>
            </a:solidFill>
            <a:ln>
              <a:solidFill>
                <a:srgbClr val="FFDE75"/>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Sắp xếp các tranh dưới đây theo trình tự hợp lí</a:t>
              </a: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Picture 1">
            <a:extLst>
              <a:ext uri="{FF2B5EF4-FFF2-40B4-BE49-F238E27FC236}">
                <a16:creationId xmlns:a16="http://schemas.microsoft.com/office/drawing/2014/main" id="{4880FDDA-AEB1-9FDD-8AE3-8686F2ED9D2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t="33558" r="47869" b="30870"/>
          <a:stretch/>
        </p:blipFill>
        <p:spPr>
          <a:xfrm>
            <a:off x="4423225" y="1759095"/>
            <a:ext cx="2636394" cy="2398660"/>
          </a:xfrm>
          <a:prstGeom prst="rect">
            <a:avLst/>
          </a:prstGeom>
          <a:ln>
            <a:noFill/>
          </a:ln>
          <a:effectLst>
            <a:softEdge rad="112500"/>
          </a:effectLst>
        </p:spPr>
      </p:pic>
      <p:pic>
        <p:nvPicPr>
          <p:cNvPr id="4" name="Picture 3">
            <a:extLst>
              <a:ext uri="{FF2B5EF4-FFF2-40B4-BE49-F238E27FC236}">
                <a16:creationId xmlns:a16="http://schemas.microsoft.com/office/drawing/2014/main" id="{6A5EC6F8-235C-DFF6-3DE7-22CBADB0ED6B}"/>
              </a:ext>
            </a:extLst>
          </p:cNvPr>
          <p:cNvPicPr>
            <a:picLocks noChangeAspect="1"/>
          </p:cNvPicPr>
          <p:nvPr/>
        </p:nvPicPr>
        <p:blipFill rotWithShape="1">
          <a:blip r:embed="rId9">
            <a:extLst>
              <a:ext uri="{BEBA8EAE-BF5A-486C-A8C5-ECC9F3942E4B}">
                <a14:imgProps xmlns:a14="http://schemas.microsoft.com/office/drawing/2010/main">
                  <a14:imgLayer r:embed="rId8">
                    <a14:imgEffect>
                      <a14:brightnessContrast bright="20000" contrast="39000"/>
                    </a14:imgEffect>
                  </a14:imgLayer>
                </a14:imgProps>
              </a:ext>
            </a:extLst>
          </a:blip>
          <a:srcRect l="51749" t="33558" r="-322" b="30870"/>
          <a:stretch/>
        </p:blipFill>
        <p:spPr>
          <a:xfrm>
            <a:off x="9728808" y="1684304"/>
            <a:ext cx="2475041" cy="2398660"/>
          </a:xfrm>
          <a:prstGeom prst="rect">
            <a:avLst/>
          </a:prstGeom>
          <a:ln>
            <a:noFill/>
          </a:ln>
          <a:effectLst>
            <a:softEdge rad="112500"/>
          </a:effectLst>
        </p:spPr>
      </p:pic>
      <p:pic>
        <p:nvPicPr>
          <p:cNvPr id="5" name="Picture 4">
            <a:extLst>
              <a:ext uri="{FF2B5EF4-FFF2-40B4-BE49-F238E27FC236}">
                <a16:creationId xmlns:a16="http://schemas.microsoft.com/office/drawing/2014/main" id="{6A9FDD4B-DEA9-4305-EDF9-6935D0E9CAC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41000"/>
                    </a14:imgEffect>
                  </a14:imgLayer>
                </a14:imgProps>
              </a:ext>
            </a:extLst>
          </a:blip>
          <a:srcRect l="200" t="38502" r="51470" b="25693"/>
          <a:stretch/>
        </p:blipFill>
        <p:spPr>
          <a:xfrm>
            <a:off x="7357910" y="1810804"/>
            <a:ext cx="2430607" cy="2408467"/>
          </a:xfrm>
          <a:prstGeom prst="rect">
            <a:avLst/>
          </a:prstGeom>
          <a:ln>
            <a:noFill/>
          </a:ln>
          <a:effectLst>
            <a:softEdge rad="112500"/>
          </a:effectLst>
        </p:spPr>
      </p:pic>
      <p:pic>
        <p:nvPicPr>
          <p:cNvPr id="6" name="Picture 5">
            <a:extLst>
              <a:ext uri="{FF2B5EF4-FFF2-40B4-BE49-F238E27FC236}">
                <a16:creationId xmlns:a16="http://schemas.microsoft.com/office/drawing/2014/main" id="{D0C3AEAD-4D83-77F4-2B7D-3204F0F1456B}"/>
              </a:ext>
            </a:extLst>
          </p:cNvPr>
          <p:cNvPicPr>
            <a:picLocks noChangeAspect="1"/>
          </p:cNvPicPr>
          <p:nvPr/>
        </p:nvPicPr>
        <p:blipFill rotWithShape="1">
          <a:blip r:embed="rId12">
            <a:extLst>
              <a:ext uri="{BEBA8EAE-BF5A-486C-A8C5-ECC9F3942E4B}">
                <a14:imgProps xmlns:a14="http://schemas.microsoft.com/office/drawing/2010/main">
                  <a14:imgLayer r:embed="rId11">
                    <a14:imgEffect>
                      <a14:brightnessContrast bright="20000" contrast="39000"/>
                    </a14:imgEffect>
                  </a14:imgLayer>
                </a14:imgProps>
              </a:ext>
            </a:extLst>
          </a:blip>
          <a:srcRect l="50107" t="38502" r="-601" b="25693"/>
          <a:stretch/>
        </p:blipFill>
        <p:spPr>
          <a:xfrm>
            <a:off x="966991" y="1759095"/>
            <a:ext cx="2529133" cy="2398661"/>
          </a:xfrm>
          <a:prstGeom prst="rect">
            <a:avLst/>
          </a:prstGeom>
          <a:ln>
            <a:noFill/>
          </a:ln>
          <a:effectLst>
            <a:softEdge rad="112500"/>
          </a:effectLst>
        </p:spPr>
      </p:pic>
      <p:sp>
        <p:nvSpPr>
          <p:cNvPr id="7" name="TextBox 6">
            <a:extLst>
              <a:ext uri="{FF2B5EF4-FFF2-40B4-BE49-F238E27FC236}">
                <a16:creationId xmlns:a16="http://schemas.microsoft.com/office/drawing/2014/main" id="{C2E033F0-3E2D-1BD2-2B8B-B2A55F21AC73}"/>
              </a:ext>
            </a:extLst>
          </p:cNvPr>
          <p:cNvSpPr txBox="1"/>
          <p:nvPr/>
        </p:nvSpPr>
        <p:spPr>
          <a:xfrm>
            <a:off x="4338437" y="4087627"/>
            <a:ext cx="3051807" cy="707886"/>
          </a:xfrm>
          <a:prstGeom prst="rect">
            <a:avLst/>
          </a:prstGeom>
          <a:noFill/>
        </p:spPr>
        <p:txBody>
          <a:bodyPr wrap="square" rtlCol="0">
            <a:spAutoFit/>
          </a:bodyPr>
          <a:lstStyle/>
          <a:p>
            <a:pPr algn="ctr"/>
            <a:r>
              <a:rPr lang="en-US" sz="2000">
                <a:solidFill>
                  <a:srgbClr val="7030A0"/>
                </a:solidFill>
                <a:latin typeface="Arial" panose="020B0604020202020204" pitchFamily="34" charset="0"/>
                <a:ea typeface="Cambria" panose="02040503050406030204" pitchFamily="18" charset="0"/>
                <a:cs typeface="Arial" panose="020B0604020202020204" pitchFamily="34" charset="0"/>
              </a:rPr>
              <a:t>B</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ố hướng dẫn bạn </a:t>
            </a:r>
            <a:r>
              <a:rPr lang="en-US" sz="2000">
                <a:solidFill>
                  <a:srgbClr val="7030A0"/>
                </a:solidFill>
                <a:latin typeface="Arial" panose="020B0604020202020204" pitchFamily="34" charset="0"/>
                <a:ea typeface="Cambria" panose="02040503050406030204" pitchFamily="18" charset="0"/>
                <a:cs typeface="Arial" panose="020B0604020202020204" pitchFamily="34" charset="0"/>
              </a:rPr>
              <a:t>nhỏ </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cách ngồi, </a:t>
            </a:r>
            <a:r>
              <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cách </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để chân.</a:t>
            </a:r>
            <a:endPar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8" name="TextBox 7">
            <a:extLst>
              <a:ext uri="{FF2B5EF4-FFF2-40B4-BE49-F238E27FC236}">
                <a16:creationId xmlns:a16="http://schemas.microsoft.com/office/drawing/2014/main" id="{37F220E2-A82B-154C-73AC-BC147DB52734}"/>
              </a:ext>
            </a:extLst>
          </p:cNvPr>
          <p:cNvSpPr txBox="1"/>
          <p:nvPr/>
        </p:nvSpPr>
        <p:spPr>
          <a:xfrm>
            <a:off x="9836643" y="4157755"/>
            <a:ext cx="2201080" cy="707886"/>
          </a:xfrm>
          <a:prstGeom prst="rect">
            <a:avLst/>
          </a:prstGeom>
          <a:noFill/>
        </p:spPr>
        <p:txBody>
          <a:bodyPr wrap="square" rtlCol="0">
            <a:spAutoFit/>
          </a:bodyPr>
          <a:lstStyle/>
          <a:p>
            <a:pPr algn="ct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Bạn </a:t>
            </a:r>
            <a:r>
              <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nhỏ</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biết </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đi xe đạp</a:t>
            </a:r>
            <a:endPar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6DECE1FB-7B1D-7911-80D9-F8A27775B31B}"/>
              </a:ext>
            </a:extLst>
          </p:cNvPr>
          <p:cNvSpPr txBox="1"/>
          <p:nvPr/>
        </p:nvSpPr>
        <p:spPr>
          <a:xfrm>
            <a:off x="7192357" y="4087627"/>
            <a:ext cx="2475092" cy="707886"/>
          </a:xfrm>
          <a:prstGeom prst="rect">
            <a:avLst/>
          </a:prstGeom>
          <a:noFill/>
        </p:spPr>
        <p:txBody>
          <a:bodyPr wrap="square" rtlCol="0">
            <a:spAutoFit/>
          </a:bodyPr>
          <a:lstStyle/>
          <a:p>
            <a:pPr algn="ctr"/>
            <a:r>
              <a:rPr kumimoji="0" lang="vi-VN" sz="2000" i="0" u="none" strike="noStrike" kern="1200" cap="none" spc="0" normalizeH="0" baseline="0" noProof="0">
                <a:ln>
                  <a:noFill/>
                </a:ln>
                <a:solidFill>
                  <a:srgbClr val="7030A0"/>
                </a:solidFill>
                <a:effectLst/>
                <a:uLnTx/>
                <a:uFillTx/>
                <a:ea typeface="Cambria" panose="02040503050406030204" pitchFamily="18" charset="0"/>
                <a:cs typeface="FC Onigiri Outline"/>
              </a:rPr>
              <a:t>Bố giữ xe để bạn tập đi</a:t>
            </a:r>
            <a:endParaRPr kumimoji="0" lang="en-US" sz="2000" i="0" u="none" strike="noStrike" kern="1200" cap="none" spc="0" normalizeH="0" baseline="0" noProof="0">
              <a:ln>
                <a:noFill/>
              </a:ln>
              <a:solidFill>
                <a:srgbClr val="7030A0"/>
              </a:solidFill>
              <a:effectLst/>
              <a:uLnTx/>
              <a:uFillTx/>
              <a:ea typeface="Cambria" panose="02040503050406030204" pitchFamily="18" charset="0"/>
              <a:cs typeface="FC Onigiri Outline"/>
            </a:endParaRPr>
          </a:p>
        </p:txBody>
      </p:sp>
      <p:sp>
        <p:nvSpPr>
          <p:cNvPr id="10" name="TextBox 9">
            <a:extLst>
              <a:ext uri="{FF2B5EF4-FFF2-40B4-BE49-F238E27FC236}">
                <a16:creationId xmlns:a16="http://schemas.microsoft.com/office/drawing/2014/main" id="{8D6B9D5A-3DF2-F881-EFEF-DB7BE5E39EC6}"/>
              </a:ext>
            </a:extLst>
          </p:cNvPr>
          <p:cNvSpPr txBox="1"/>
          <p:nvPr/>
        </p:nvSpPr>
        <p:spPr>
          <a:xfrm>
            <a:off x="610820" y="4087627"/>
            <a:ext cx="3436385" cy="707886"/>
          </a:xfrm>
          <a:prstGeom prst="rect">
            <a:avLst/>
          </a:prstGeom>
          <a:noFill/>
        </p:spPr>
        <p:txBody>
          <a:bodyPr wrap="square" rtlCol="0">
            <a:spAutoFit/>
          </a:bodyPr>
          <a:lstStyle/>
          <a:p>
            <a:pPr algn="ctr"/>
            <a:r>
              <a:rPr lang="en-US" sz="2000">
                <a:solidFill>
                  <a:srgbClr val="7030A0"/>
                </a:solidFill>
                <a:latin typeface="Arial" panose="020B0604020202020204" pitchFamily="34" charset="0"/>
                <a:ea typeface="Cambria" panose="02040503050406030204" pitchFamily="18" charset="0"/>
                <a:cs typeface="Arial" panose="020B0604020202020204" pitchFamily="34" charset="0"/>
              </a:rPr>
              <a:t>B</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ố hướng dẫn bạn </a:t>
            </a:r>
            <a:r>
              <a:rPr lang="en-US" sz="2000">
                <a:solidFill>
                  <a:srgbClr val="7030A0"/>
                </a:solidFill>
                <a:latin typeface="Arial" panose="020B0604020202020204" pitchFamily="34" charset="0"/>
                <a:ea typeface="Cambria" panose="02040503050406030204" pitchFamily="18" charset="0"/>
                <a:cs typeface="Arial" panose="020B0604020202020204" pitchFamily="34" charset="0"/>
              </a:rPr>
              <a:t>nhỏ </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cách </a:t>
            </a:r>
            <a:r>
              <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dắt xe, điều chỉnh tay lái</a:t>
            </a:r>
            <a:r>
              <a:rPr kumimoji="0" lang="vi-VN"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en-US" sz="2000" i="0" u="none" strike="noStrike" kern="1200" cap="none" spc="0" normalizeH="0" baseline="0" noProof="0">
              <a:ln>
                <a:noFill/>
              </a:ln>
              <a:solidFill>
                <a:srgbClr val="7030A0"/>
              </a:solidFill>
              <a:effectLst/>
              <a:uLnTx/>
              <a:uFillTx/>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14044911"/>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CÂU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37344160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4"/>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810960" y="1771145"/>
              <a:ext cx="6039002" cy="1077218"/>
            </a:xfrm>
            <a:prstGeom prst="rect">
              <a:avLst/>
            </a:prstGeom>
            <a:noFill/>
          </p:spPr>
          <p:txBody>
            <a:bodyPr wrap="square" rtlCol="0">
              <a:spAutoFit/>
            </a:bodyPr>
            <a:lstStyle/>
            <a:p>
              <a:pPr algn="ctr"/>
              <a:r>
                <a:rPr lang="en-US" sz="3200">
                  <a:solidFill>
                    <a:srgbClr val="3366CC"/>
                  </a:solidFill>
                  <a:latin typeface="#9Slide02 Noi dung dai"/>
                  <a:ea typeface="LNTH-LuoLuoNotangYuanTi 1" pitchFamily="2" charset="-128"/>
                  <a:cs typeface="LNTH-LuoLuoNotangYuanTi 1" pitchFamily="2" charset="-128"/>
                </a:rPr>
                <a:t>Ca ngợi vẻ đẹp của Cần thơ, có gạo trắng, nước trong.</a:t>
              </a:r>
              <a:endParaRPr lang="vi-VN" sz="3200" dirty="0">
                <a:solidFill>
                  <a:srgbClr val="3366CC"/>
                </a:solidFill>
                <a:latin typeface="#9Slide02 Noi dung dai"/>
                <a:ea typeface="LNTH-LuoLuoNotangYuanTi 1" pitchFamily="2" charset="-128"/>
                <a:cs typeface="LNTH-LuoLuoNotangYuanTi 1" pitchFamily="2" charset="-128"/>
              </a:endParaRP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36246" y="440188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D30887-23AE-2543-C557-2073DB4F14B4}"/>
              </a:ext>
            </a:extLst>
          </p:cNvPr>
          <p:cNvPicPr>
            <a:picLocks noChangeAspect="1"/>
          </p:cNvPicPr>
          <p:nvPr/>
        </p:nvPicPr>
        <p:blipFill>
          <a:blip r:embed="rId6"/>
          <a:stretch>
            <a:fillRect/>
          </a:stretch>
        </p:blipFill>
        <p:spPr>
          <a:xfrm>
            <a:off x="858527" y="1376116"/>
            <a:ext cx="10302856" cy="3107111"/>
          </a:xfrm>
          <a:prstGeom prst="rect">
            <a:avLst/>
          </a:prstGeom>
        </p:spPr>
      </p:pic>
    </p:spTree>
    <p:extLst>
      <p:ext uri="{BB962C8B-B14F-4D97-AF65-F5344CB8AC3E}">
        <p14:creationId xmlns:p14="http://schemas.microsoft.com/office/powerpoint/2010/main" val="34567552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4"/>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810960" y="1771145"/>
              <a:ext cx="6039002" cy="1077218"/>
            </a:xfrm>
            <a:prstGeom prst="rect">
              <a:avLst/>
            </a:prstGeom>
            <a:noFill/>
          </p:spPr>
          <p:txBody>
            <a:bodyPr wrap="square" rtlCol="0">
              <a:spAutoFit/>
            </a:bodyPr>
            <a:lstStyle/>
            <a:p>
              <a:pPr algn="ctr"/>
              <a:r>
                <a:rPr lang="en-US" sz="3200">
                  <a:latin typeface="Arial" panose="020B0604020202020204" pitchFamily="34" charset="0"/>
                  <a:cs typeface="Arial" panose="020B0604020202020204" pitchFamily="34" charset="0"/>
                </a:rPr>
                <a:t>Trong câu ứng dụng trên, chữ nào được viết hoa? Vì sao?</a:t>
              </a: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36246" y="440188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4A4472-4DD1-0EB7-EAC2-0D1830AA9B9C}"/>
              </a:ext>
            </a:extLst>
          </p:cNvPr>
          <p:cNvPicPr>
            <a:picLocks noChangeAspect="1"/>
          </p:cNvPicPr>
          <p:nvPr/>
        </p:nvPicPr>
        <p:blipFill>
          <a:blip r:embed="rId6"/>
          <a:stretch>
            <a:fillRect/>
          </a:stretch>
        </p:blipFill>
        <p:spPr>
          <a:xfrm>
            <a:off x="1249483" y="1467007"/>
            <a:ext cx="9693033" cy="2923202"/>
          </a:xfrm>
          <a:prstGeom prst="rect">
            <a:avLst/>
          </a:prstGeom>
        </p:spPr>
      </p:pic>
      <p:cxnSp>
        <p:nvCxnSpPr>
          <p:cNvPr id="5" name="Straight Connector 4">
            <a:extLst>
              <a:ext uri="{FF2B5EF4-FFF2-40B4-BE49-F238E27FC236}">
                <a16:creationId xmlns:a16="http://schemas.microsoft.com/office/drawing/2014/main" id="{AE83B475-F7F0-9958-5183-2DFE8423B8A4}"/>
              </a:ext>
            </a:extLst>
          </p:cNvPr>
          <p:cNvCxnSpPr>
            <a:cxnSpLocks/>
          </p:cNvCxnSpPr>
          <p:nvPr/>
        </p:nvCxnSpPr>
        <p:spPr>
          <a:xfrm>
            <a:off x="2832952" y="2352782"/>
            <a:ext cx="3623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D8F3974-CA02-531E-1F6D-24ACBC2788EF}"/>
              </a:ext>
            </a:extLst>
          </p:cNvPr>
          <p:cNvCxnSpPr>
            <a:cxnSpLocks/>
          </p:cNvCxnSpPr>
          <p:nvPr/>
        </p:nvCxnSpPr>
        <p:spPr>
          <a:xfrm>
            <a:off x="3884206" y="2332234"/>
            <a:ext cx="3623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935159D-F91A-E684-7DB1-2F228B5B6E99}"/>
              </a:ext>
            </a:extLst>
          </p:cNvPr>
          <p:cNvCxnSpPr>
            <a:cxnSpLocks/>
          </p:cNvCxnSpPr>
          <p:nvPr/>
        </p:nvCxnSpPr>
        <p:spPr>
          <a:xfrm>
            <a:off x="2016246" y="3041151"/>
            <a:ext cx="5897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2549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19;p19">
            <a:extLst>
              <a:ext uri="{FF2B5EF4-FFF2-40B4-BE49-F238E27FC236}">
                <a16:creationId xmlns:a16="http://schemas.microsoft.com/office/drawing/2014/main" id="{B799F0A5-0148-F252-5D67-6A585844E35D}"/>
              </a:ext>
            </a:extLst>
          </p:cNvPr>
          <p:cNvSpPr/>
          <p:nvPr/>
        </p:nvSpPr>
        <p:spPr>
          <a:xfrm>
            <a:off x="439208" y="426970"/>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 name="Group 3">
            <a:extLst>
              <a:ext uri="{FF2B5EF4-FFF2-40B4-BE49-F238E27FC236}">
                <a16:creationId xmlns:a16="http://schemas.microsoft.com/office/drawing/2014/main" id="{1BF3AA18-5037-9893-1BA9-FA251D27B806}"/>
              </a:ext>
            </a:extLst>
          </p:cNvPr>
          <p:cNvGrpSpPr/>
          <p:nvPr/>
        </p:nvGrpSpPr>
        <p:grpSpPr>
          <a:xfrm>
            <a:off x="439209" y="452362"/>
            <a:ext cx="6670251" cy="930219"/>
            <a:chOff x="154298" y="195325"/>
            <a:chExt cx="5197052" cy="930219"/>
          </a:xfrm>
        </p:grpSpPr>
        <p:grpSp>
          <p:nvGrpSpPr>
            <p:cNvPr id="5" name="Group 4">
              <a:extLst>
                <a:ext uri="{FF2B5EF4-FFF2-40B4-BE49-F238E27FC236}">
                  <a16:creationId xmlns:a16="http://schemas.microsoft.com/office/drawing/2014/main" id="{E0212842-1402-715D-F621-7E68C023C081}"/>
                </a:ext>
              </a:extLst>
            </p:cNvPr>
            <p:cNvGrpSpPr/>
            <p:nvPr/>
          </p:nvGrpSpPr>
          <p:grpSpPr>
            <a:xfrm>
              <a:off x="154298" y="195325"/>
              <a:ext cx="4600380" cy="911675"/>
              <a:chOff x="154298" y="195325"/>
              <a:chExt cx="4600380" cy="911675"/>
            </a:xfrm>
          </p:grpSpPr>
          <p:sp>
            <p:nvSpPr>
              <p:cNvPr id="7" name="Rectangle: Rounded Corners 3">
                <a:extLst>
                  <a:ext uri="{FF2B5EF4-FFF2-40B4-BE49-F238E27FC236}">
                    <a16:creationId xmlns:a16="http://schemas.microsoft.com/office/drawing/2014/main" id="{729728B6-0DA2-2B7D-41F9-5DB3245F72E6}"/>
                  </a:ext>
                </a:extLst>
              </p:cNvPr>
              <p:cNvSpPr/>
              <p:nvPr/>
            </p:nvSpPr>
            <p:spPr>
              <a:xfrm>
                <a:off x="701058" y="459000"/>
                <a:ext cx="4053620" cy="648000"/>
              </a:xfrm>
              <a:custGeom>
                <a:avLst/>
                <a:gdLst>
                  <a:gd name="connsiteX0" fmla="*/ 0 w 4053620"/>
                  <a:gd name="connsiteY0" fmla="*/ 108002 h 648000"/>
                  <a:gd name="connsiteX1" fmla="*/ 105279 w 4053620"/>
                  <a:gd name="connsiteY1" fmla="*/ 0 h 648000"/>
                  <a:gd name="connsiteX2" fmla="*/ 3948340 w 4053620"/>
                  <a:gd name="connsiteY2" fmla="*/ 0 h 648000"/>
                  <a:gd name="connsiteX3" fmla="*/ 4053620 w 4053620"/>
                  <a:gd name="connsiteY3" fmla="*/ 108002 h 648000"/>
                  <a:gd name="connsiteX4" fmla="*/ 4053620 w 4053620"/>
                  <a:gd name="connsiteY4" fmla="*/ 539998 h 648000"/>
                  <a:gd name="connsiteX5" fmla="*/ 3948340 w 4053620"/>
                  <a:gd name="connsiteY5" fmla="*/ 648000 h 648000"/>
                  <a:gd name="connsiteX6" fmla="*/ 105279 w 4053620"/>
                  <a:gd name="connsiteY6" fmla="*/ 648000 h 648000"/>
                  <a:gd name="connsiteX7" fmla="*/ 0 w 4053620"/>
                  <a:gd name="connsiteY7" fmla="*/ 539998 h 648000"/>
                  <a:gd name="connsiteX8" fmla="*/ 0 w 4053620"/>
                  <a:gd name="connsiteY8" fmla="*/ 108002 h 648000"/>
                  <a:gd name="connsiteX0" fmla="*/ 0 w 4053620"/>
                  <a:gd name="connsiteY0" fmla="*/ 108002 h 648000"/>
                  <a:gd name="connsiteX1" fmla="*/ 105279 w 4053620"/>
                  <a:gd name="connsiteY1" fmla="*/ 0 h 648000"/>
                  <a:gd name="connsiteX2" fmla="*/ 3948340 w 4053620"/>
                  <a:gd name="connsiteY2" fmla="*/ 0 h 648000"/>
                  <a:gd name="connsiteX3" fmla="*/ 4053620 w 4053620"/>
                  <a:gd name="connsiteY3" fmla="*/ 108002 h 648000"/>
                  <a:gd name="connsiteX4" fmla="*/ 4053620 w 4053620"/>
                  <a:gd name="connsiteY4" fmla="*/ 539998 h 648000"/>
                  <a:gd name="connsiteX5" fmla="*/ 3948340 w 4053620"/>
                  <a:gd name="connsiteY5" fmla="*/ 648000 h 648000"/>
                  <a:gd name="connsiteX6" fmla="*/ 105279 w 4053620"/>
                  <a:gd name="connsiteY6" fmla="*/ 648000 h 648000"/>
                  <a:gd name="connsiteX7" fmla="*/ 0 w 4053620"/>
                  <a:gd name="connsiteY7" fmla="*/ 539998 h 648000"/>
                  <a:gd name="connsiteX8" fmla="*/ 0 w 405362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3620" h="648000" fill="none" extrusionOk="0">
                    <a:moveTo>
                      <a:pt x="0" y="108002"/>
                    </a:moveTo>
                    <a:cubicBezTo>
                      <a:pt x="-4386" y="42081"/>
                      <a:pt x="28262" y="6520"/>
                      <a:pt x="105279" y="0"/>
                    </a:cubicBezTo>
                    <a:cubicBezTo>
                      <a:pt x="1595170" y="-17908"/>
                      <a:pt x="2510857" y="35430"/>
                      <a:pt x="3948340" y="0"/>
                    </a:cubicBezTo>
                    <a:cubicBezTo>
                      <a:pt x="3997964" y="10163"/>
                      <a:pt x="4058479" y="38353"/>
                      <a:pt x="4053620" y="108002"/>
                    </a:cubicBezTo>
                    <a:cubicBezTo>
                      <a:pt x="4084700" y="221797"/>
                      <a:pt x="4016116" y="474676"/>
                      <a:pt x="4053620" y="539998"/>
                    </a:cubicBezTo>
                    <a:cubicBezTo>
                      <a:pt x="4052538" y="615884"/>
                      <a:pt x="4000955" y="639609"/>
                      <a:pt x="3948340" y="648000"/>
                    </a:cubicBezTo>
                    <a:cubicBezTo>
                      <a:pt x="3100164" y="606469"/>
                      <a:pt x="855061" y="699105"/>
                      <a:pt x="105279" y="648000"/>
                    </a:cubicBezTo>
                    <a:cubicBezTo>
                      <a:pt x="47527" y="640197"/>
                      <a:pt x="4473" y="608204"/>
                      <a:pt x="0" y="539998"/>
                    </a:cubicBezTo>
                    <a:cubicBezTo>
                      <a:pt x="15518" y="395846"/>
                      <a:pt x="10648" y="178207"/>
                      <a:pt x="0" y="108002"/>
                    </a:cubicBezTo>
                    <a:close/>
                  </a:path>
                  <a:path w="4053620" h="648000" stroke="0" extrusionOk="0">
                    <a:moveTo>
                      <a:pt x="0" y="108002"/>
                    </a:moveTo>
                    <a:cubicBezTo>
                      <a:pt x="3438" y="61512"/>
                      <a:pt x="46029" y="4962"/>
                      <a:pt x="105279" y="0"/>
                    </a:cubicBezTo>
                    <a:cubicBezTo>
                      <a:pt x="1650817" y="-305956"/>
                      <a:pt x="2503896" y="-213092"/>
                      <a:pt x="3948340" y="0"/>
                    </a:cubicBezTo>
                    <a:cubicBezTo>
                      <a:pt x="3996261" y="9383"/>
                      <a:pt x="4058502" y="46608"/>
                      <a:pt x="4053620" y="108002"/>
                    </a:cubicBezTo>
                    <a:cubicBezTo>
                      <a:pt x="4032272" y="331208"/>
                      <a:pt x="4039483" y="436537"/>
                      <a:pt x="4053620" y="539998"/>
                    </a:cubicBezTo>
                    <a:cubicBezTo>
                      <a:pt x="4053210" y="610248"/>
                      <a:pt x="4003166" y="657255"/>
                      <a:pt x="3948340" y="648000"/>
                    </a:cubicBezTo>
                    <a:cubicBezTo>
                      <a:pt x="2951407" y="588290"/>
                      <a:pt x="1094442" y="606549"/>
                      <a:pt x="105279" y="648000"/>
                    </a:cubicBezTo>
                    <a:cubicBezTo>
                      <a:pt x="42922" y="656988"/>
                      <a:pt x="6960" y="610085"/>
                      <a:pt x="0" y="539998"/>
                    </a:cubicBezTo>
                    <a:cubicBezTo>
                      <a:pt x="14386" y="340695"/>
                      <a:pt x="-1351" y="233619"/>
                      <a:pt x="0" y="108002"/>
                    </a:cubicBezTo>
                    <a:close/>
                  </a:path>
                  <a:path w="4053620" h="648000" fill="none" stroke="0" extrusionOk="0">
                    <a:moveTo>
                      <a:pt x="0" y="108002"/>
                    </a:moveTo>
                    <a:cubicBezTo>
                      <a:pt x="-1224" y="48613"/>
                      <a:pt x="32378" y="-3302"/>
                      <a:pt x="105279" y="0"/>
                    </a:cubicBezTo>
                    <a:cubicBezTo>
                      <a:pt x="1424921" y="-30944"/>
                      <a:pt x="2576171" y="156420"/>
                      <a:pt x="3948340" y="0"/>
                    </a:cubicBezTo>
                    <a:cubicBezTo>
                      <a:pt x="3995427" y="13073"/>
                      <a:pt x="4061796" y="37531"/>
                      <a:pt x="4053620" y="108002"/>
                    </a:cubicBezTo>
                    <a:cubicBezTo>
                      <a:pt x="4089875" y="222401"/>
                      <a:pt x="4016856" y="472655"/>
                      <a:pt x="4053620" y="539998"/>
                    </a:cubicBezTo>
                    <a:cubicBezTo>
                      <a:pt x="4048780" y="611987"/>
                      <a:pt x="4010368" y="648520"/>
                      <a:pt x="3948340" y="648000"/>
                    </a:cubicBezTo>
                    <a:cubicBezTo>
                      <a:pt x="3184883" y="458222"/>
                      <a:pt x="783614" y="700800"/>
                      <a:pt x="105279" y="648000"/>
                    </a:cubicBezTo>
                    <a:cubicBezTo>
                      <a:pt x="45385" y="644889"/>
                      <a:pt x="7831" y="611426"/>
                      <a:pt x="0" y="539998"/>
                    </a:cubicBezTo>
                    <a:cubicBezTo>
                      <a:pt x="26758" y="394289"/>
                      <a:pt x="17927" y="17032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custGeom>
                        <a:avLst/>
                        <a:gdLst>
                          <a:gd name="connsiteX0" fmla="*/ 0 w 4158437"/>
                          <a:gd name="connsiteY0" fmla="*/ 108002 h 648000"/>
                          <a:gd name="connsiteX1" fmla="*/ 108002 w 4158437"/>
                          <a:gd name="connsiteY1" fmla="*/ 0 h 648000"/>
                          <a:gd name="connsiteX2" fmla="*/ 4050435 w 4158437"/>
                          <a:gd name="connsiteY2" fmla="*/ 0 h 648000"/>
                          <a:gd name="connsiteX3" fmla="*/ 4158437 w 4158437"/>
                          <a:gd name="connsiteY3" fmla="*/ 108002 h 648000"/>
                          <a:gd name="connsiteX4" fmla="*/ 4158437 w 4158437"/>
                          <a:gd name="connsiteY4" fmla="*/ 539998 h 648000"/>
                          <a:gd name="connsiteX5" fmla="*/ 4050435 w 4158437"/>
                          <a:gd name="connsiteY5" fmla="*/ 648000 h 648000"/>
                          <a:gd name="connsiteX6" fmla="*/ 108002 w 4158437"/>
                          <a:gd name="connsiteY6" fmla="*/ 648000 h 648000"/>
                          <a:gd name="connsiteX7" fmla="*/ 0 w 4158437"/>
                          <a:gd name="connsiteY7" fmla="*/ 539998 h 648000"/>
                          <a:gd name="connsiteX8" fmla="*/ 0 w 4158437"/>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437" h="648000" fill="none" extrusionOk="0">
                            <a:moveTo>
                              <a:pt x="0" y="108002"/>
                            </a:moveTo>
                            <a:cubicBezTo>
                              <a:pt x="-1802" y="45803"/>
                              <a:pt x="37825" y="3587"/>
                              <a:pt x="108002" y="0"/>
                            </a:cubicBezTo>
                            <a:cubicBezTo>
                              <a:pt x="1541527" y="-92351"/>
                              <a:pt x="2628138" y="104030"/>
                              <a:pt x="4050435" y="0"/>
                            </a:cubicBezTo>
                            <a:cubicBezTo>
                              <a:pt x="4103189" y="8059"/>
                              <a:pt x="4162803" y="39568"/>
                              <a:pt x="4158437" y="108002"/>
                            </a:cubicBezTo>
                            <a:cubicBezTo>
                              <a:pt x="4191574" y="218953"/>
                              <a:pt x="4125270" y="463525"/>
                              <a:pt x="4158437" y="539998"/>
                            </a:cubicBezTo>
                            <a:cubicBezTo>
                              <a:pt x="4158065" y="605181"/>
                              <a:pt x="4108181" y="645138"/>
                              <a:pt x="4050435" y="648000"/>
                            </a:cubicBezTo>
                            <a:cubicBezTo>
                              <a:pt x="3189388" y="511374"/>
                              <a:pt x="877484" y="639177"/>
                              <a:pt x="108002" y="648000"/>
                            </a:cubicBezTo>
                            <a:cubicBezTo>
                              <a:pt x="48657" y="642086"/>
                              <a:pt x="1297" y="602110"/>
                              <a:pt x="0" y="539998"/>
                            </a:cubicBezTo>
                            <a:cubicBezTo>
                              <a:pt x="15329" y="390535"/>
                              <a:pt x="15581" y="177117"/>
                              <a:pt x="0" y="108002"/>
                            </a:cubicBezTo>
                            <a:close/>
                          </a:path>
                          <a:path w="4158437" h="648000" stroke="0" extrusionOk="0">
                            <a:moveTo>
                              <a:pt x="0" y="108002"/>
                            </a:moveTo>
                            <a:cubicBezTo>
                              <a:pt x="906" y="53130"/>
                              <a:pt x="47723" y="-968"/>
                              <a:pt x="108002" y="0"/>
                            </a:cubicBezTo>
                            <a:cubicBezTo>
                              <a:pt x="1723696" y="-168373"/>
                              <a:pt x="2471840" y="-141978"/>
                              <a:pt x="4050435" y="0"/>
                            </a:cubicBezTo>
                            <a:cubicBezTo>
                              <a:pt x="4105429" y="5380"/>
                              <a:pt x="4159136" y="47991"/>
                              <a:pt x="4158437" y="108002"/>
                            </a:cubicBezTo>
                            <a:cubicBezTo>
                              <a:pt x="4122985" y="323289"/>
                              <a:pt x="4145464" y="436722"/>
                              <a:pt x="4158437" y="539998"/>
                            </a:cubicBezTo>
                            <a:cubicBezTo>
                              <a:pt x="4156196" y="603052"/>
                              <a:pt x="4118062" y="652702"/>
                              <a:pt x="4050435" y="648000"/>
                            </a:cubicBezTo>
                            <a:cubicBezTo>
                              <a:pt x="3174335" y="735901"/>
                              <a:pt x="1193756" y="751720"/>
                              <a:pt x="108002" y="648000"/>
                            </a:cubicBezTo>
                            <a:cubicBezTo>
                              <a:pt x="42555" y="655947"/>
                              <a:pt x="5357" y="607247"/>
                              <a:pt x="0" y="539998"/>
                            </a:cubicBezTo>
                            <a:cubicBezTo>
                              <a:pt x="23919" y="349993"/>
                              <a:pt x="-7106" y="230383"/>
                              <a:pt x="0" y="10800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descr="A picture containing icon&#10;&#10;Description automatically generated">
                <a:extLst>
                  <a:ext uri="{FF2B5EF4-FFF2-40B4-BE49-F238E27FC236}">
                    <a16:creationId xmlns:a16="http://schemas.microsoft.com/office/drawing/2014/main" id="{38F34342-AD19-43AD-779C-E0B0D71C3F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98" y="195325"/>
                <a:ext cx="546761" cy="900000"/>
              </a:xfrm>
              <a:prstGeom prst="rect">
                <a:avLst/>
              </a:prstGeom>
              <a:effectLst>
                <a:innerShdw blurRad="63500" dist="50800" dir="8100000">
                  <a:schemeClr val="bg1">
                    <a:lumMod val="65000"/>
                    <a:alpha val="50000"/>
                  </a:schemeClr>
                </a:innerShdw>
              </a:effectLst>
            </p:spPr>
          </p:pic>
        </p:grpSp>
        <p:sp>
          <p:nvSpPr>
            <p:cNvPr id="6" name="TextBox 5">
              <a:extLst>
                <a:ext uri="{FF2B5EF4-FFF2-40B4-BE49-F238E27FC236}">
                  <a16:creationId xmlns:a16="http://schemas.microsoft.com/office/drawing/2014/main" id="{8308F76A-8275-6509-7D15-D48C9895CD92}"/>
                </a:ext>
              </a:extLst>
            </p:cNvPr>
            <p:cNvSpPr txBox="1"/>
            <p:nvPr/>
          </p:nvSpPr>
          <p:spPr>
            <a:xfrm>
              <a:off x="905924" y="479213"/>
              <a:ext cx="44454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LUYỆN </a:t>
              </a:r>
              <a:r>
                <a:rPr lang="en-US" sz="3600" b="1">
                  <a:ln w="0"/>
                  <a:solidFill>
                    <a:srgbClr val="FF6438"/>
                  </a:solidFill>
                  <a:latin typeface="Calibri" panose="020F0502020204030204" pitchFamily="34" charset="0"/>
                  <a:cs typeface="Calibri" panose="020F0502020204030204" pitchFamily="34" charset="0"/>
                </a:rPr>
                <a:t>VIẾT NHÁP</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16CE8202-905D-6E03-8140-154AC98B28C1}"/>
              </a:ext>
            </a:extLst>
          </p:cNvPr>
          <p:cNvPicPr>
            <a:picLocks noChangeAspect="1"/>
          </p:cNvPicPr>
          <p:nvPr/>
        </p:nvPicPr>
        <p:blipFill>
          <a:blip r:embed="rId3"/>
          <a:stretch>
            <a:fillRect/>
          </a:stretch>
        </p:blipFill>
        <p:spPr>
          <a:xfrm>
            <a:off x="2111913" y="1769959"/>
            <a:ext cx="7617714" cy="4012540"/>
          </a:xfrm>
          <a:prstGeom prst="rect">
            <a:avLst/>
          </a:prstGeom>
        </p:spPr>
      </p:pic>
    </p:spTree>
    <p:extLst>
      <p:ext uri="{BB962C8B-B14F-4D97-AF65-F5344CB8AC3E}">
        <p14:creationId xmlns:p14="http://schemas.microsoft.com/office/powerpoint/2010/main" val="3784818102"/>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VIẾT </a:t>
              </a:r>
              <a:r>
                <a:rPr lang="en-US" sz="3600" b="1">
                  <a:ln w="0"/>
                  <a:solidFill>
                    <a:srgbClr val="FF6438"/>
                  </a:solidFill>
                  <a:latin typeface="Calibri" panose="020F0502020204030204" pitchFamily="34" charset="0"/>
                  <a:cs typeface="Calibri" panose="020F0502020204030204" pitchFamily="34" charset="0"/>
                </a:rPr>
                <a:t>VÀO VỞ</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DB9914C4-F3D4-E1BF-E181-125880758695}"/>
              </a:ext>
            </a:extLst>
          </p:cNvPr>
          <p:cNvPicPr>
            <a:picLocks noChangeAspect="1"/>
          </p:cNvPicPr>
          <p:nvPr/>
        </p:nvPicPr>
        <p:blipFill>
          <a:blip r:embed="rId4"/>
          <a:stretch>
            <a:fillRect/>
          </a:stretch>
        </p:blipFill>
        <p:spPr>
          <a:xfrm>
            <a:off x="549667" y="1756350"/>
            <a:ext cx="11092665" cy="3345300"/>
          </a:xfrm>
          <a:prstGeom prst="rect">
            <a:avLst/>
          </a:prstGeom>
        </p:spPr>
      </p:pic>
      <p:cxnSp>
        <p:nvCxnSpPr>
          <p:cNvPr id="3" name="Straight Arrow Connector 2">
            <a:extLst>
              <a:ext uri="{FF2B5EF4-FFF2-40B4-BE49-F238E27FC236}">
                <a16:creationId xmlns:a16="http://schemas.microsoft.com/office/drawing/2014/main" id="{2782B08C-25DA-33BC-941D-BA299202F46E}"/>
              </a:ext>
            </a:extLst>
          </p:cNvPr>
          <p:cNvCxnSpPr>
            <a:cxnSpLocks/>
          </p:cNvCxnSpPr>
          <p:nvPr/>
        </p:nvCxnSpPr>
        <p:spPr>
          <a:xfrm>
            <a:off x="776008" y="2669502"/>
            <a:ext cx="142736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F04DC7-D916-5DE4-47EE-11C40E21CF10}"/>
              </a:ext>
            </a:extLst>
          </p:cNvPr>
          <p:cNvSpPr txBox="1"/>
          <p:nvPr/>
        </p:nvSpPr>
        <p:spPr>
          <a:xfrm>
            <a:off x="985969" y="2105284"/>
            <a:ext cx="955113" cy="584775"/>
          </a:xfrm>
          <a:prstGeom prst="rect">
            <a:avLst/>
          </a:prstGeom>
          <a:noFill/>
        </p:spPr>
        <p:txBody>
          <a:bodyPr wrap="square" rtlCol="0">
            <a:spAutoFit/>
          </a:bodyPr>
          <a:lstStyle/>
          <a:p>
            <a:r>
              <a:rPr lang="en-US" sz="3200">
                <a:solidFill>
                  <a:srgbClr val="FF3399"/>
                </a:solidFill>
              </a:rPr>
              <a:t>2 ô</a:t>
            </a:r>
          </a:p>
        </p:txBody>
      </p:sp>
      <p:sp>
        <p:nvSpPr>
          <p:cNvPr id="5" name="TextBox 4">
            <a:extLst>
              <a:ext uri="{FF2B5EF4-FFF2-40B4-BE49-F238E27FC236}">
                <a16:creationId xmlns:a16="http://schemas.microsoft.com/office/drawing/2014/main" id="{BD13F263-4054-A7E7-8E77-46FCC15E9A4D}"/>
              </a:ext>
            </a:extLst>
          </p:cNvPr>
          <p:cNvSpPr txBox="1"/>
          <p:nvPr/>
        </p:nvSpPr>
        <p:spPr>
          <a:xfrm>
            <a:off x="639112" y="3555221"/>
            <a:ext cx="838638" cy="584775"/>
          </a:xfrm>
          <a:prstGeom prst="rect">
            <a:avLst/>
          </a:prstGeom>
          <a:noFill/>
        </p:spPr>
        <p:txBody>
          <a:bodyPr wrap="square" rtlCol="0">
            <a:spAutoFit/>
          </a:bodyPr>
          <a:lstStyle/>
          <a:p>
            <a:r>
              <a:rPr lang="en-US" sz="3200">
                <a:solidFill>
                  <a:srgbClr val="FF3399"/>
                </a:solidFill>
              </a:rPr>
              <a:t>1 ô</a:t>
            </a:r>
          </a:p>
        </p:txBody>
      </p:sp>
      <p:cxnSp>
        <p:nvCxnSpPr>
          <p:cNvPr id="6" name="Straight Arrow Connector 5">
            <a:extLst>
              <a:ext uri="{FF2B5EF4-FFF2-40B4-BE49-F238E27FC236}">
                <a16:creationId xmlns:a16="http://schemas.microsoft.com/office/drawing/2014/main" id="{34FF4F54-B056-A8D9-516A-B770D14E3AEB}"/>
              </a:ext>
            </a:extLst>
          </p:cNvPr>
          <p:cNvCxnSpPr>
            <a:cxnSpLocks/>
          </p:cNvCxnSpPr>
          <p:nvPr/>
        </p:nvCxnSpPr>
        <p:spPr>
          <a:xfrm>
            <a:off x="736395" y="3448817"/>
            <a:ext cx="5779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5687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วงรี 77">
            <a:extLst>
              <a:ext uri="{FF2B5EF4-FFF2-40B4-BE49-F238E27FC236}">
                <a16:creationId xmlns:a16="http://schemas.microsoft.com/office/drawing/2014/main" id="{B2BDC08D-A138-4812-BA7A-95DA170C5DC1}"/>
              </a:ext>
            </a:extLst>
          </p:cNvPr>
          <p:cNvSpPr/>
          <p:nvPr/>
        </p:nvSpPr>
        <p:spPr>
          <a:xfrm>
            <a:off x="7046492" y="3755783"/>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30" name="วงรี 78">
            <a:extLst>
              <a:ext uri="{FF2B5EF4-FFF2-40B4-BE49-F238E27FC236}">
                <a16:creationId xmlns:a16="http://schemas.microsoft.com/office/drawing/2014/main" id="{65F84915-D812-471F-89E8-89465C18218C}"/>
              </a:ext>
            </a:extLst>
          </p:cNvPr>
          <p:cNvSpPr/>
          <p:nvPr/>
        </p:nvSpPr>
        <p:spPr>
          <a:xfrm>
            <a:off x="7059968" y="3455533"/>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31" name="วงรี 79">
            <a:extLst>
              <a:ext uri="{FF2B5EF4-FFF2-40B4-BE49-F238E27FC236}">
                <a16:creationId xmlns:a16="http://schemas.microsoft.com/office/drawing/2014/main" id="{D76F7326-3016-44FA-9B25-904DFA76449C}"/>
              </a:ext>
            </a:extLst>
          </p:cNvPr>
          <p:cNvSpPr/>
          <p:nvPr/>
        </p:nvSpPr>
        <p:spPr>
          <a:xfrm>
            <a:off x="6975705" y="3319731"/>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32" name="วงรี 80">
            <a:extLst>
              <a:ext uri="{FF2B5EF4-FFF2-40B4-BE49-F238E27FC236}">
                <a16:creationId xmlns:a16="http://schemas.microsoft.com/office/drawing/2014/main" id="{E43E389B-A938-4BB4-B25A-B4DA928166F6}"/>
              </a:ext>
            </a:extLst>
          </p:cNvPr>
          <p:cNvSpPr/>
          <p:nvPr/>
        </p:nvSpPr>
        <p:spPr>
          <a:xfrm>
            <a:off x="7005692" y="3612417"/>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33" name="วงรี 81">
            <a:extLst>
              <a:ext uri="{FF2B5EF4-FFF2-40B4-BE49-F238E27FC236}">
                <a16:creationId xmlns:a16="http://schemas.microsoft.com/office/drawing/2014/main" id="{BA65FE49-2117-489A-B66B-303C0AA145D7}"/>
              </a:ext>
            </a:extLst>
          </p:cNvPr>
          <p:cNvSpPr/>
          <p:nvPr/>
        </p:nvSpPr>
        <p:spPr>
          <a:xfrm>
            <a:off x="4926733" y="3790192"/>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34" name="วงรี 82">
            <a:extLst>
              <a:ext uri="{FF2B5EF4-FFF2-40B4-BE49-F238E27FC236}">
                <a16:creationId xmlns:a16="http://schemas.microsoft.com/office/drawing/2014/main" id="{6FB44426-D3C7-4DB8-BC4D-F56838DC1B41}"/>
              </a:ext>
            </a:extLst>
          </p:cNvPr>
          <p:cNvSpPr/>
          <p:nvPr/>
        </p:nvSpPr>
        <p:spPr>
          <a:xfrm>
            <a:off x="4917483" y="3525096"/>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35" name="วงรี 83">
            <a:extLst>
              <a:ext uri="{FF2B5EF4-FFF2-40B4-BE49-F238E27FC236}">
                <a16:creationId xmlns:a16="http://schemas.microsoft.com/office/drawing/2014/main" id="{C99AD54C-C7B9-4187-A07D-7A5A4BA548B5}"/>
              </a:ext>
            </a:extLst>
          </p:cNvPr>
          <p:cNvSpPr/>
          <p:nvPr/>
        </p:nvSpPr>
        <p:spPr>
          <a:xfrm>
            <a:off x="4985607" y="3377969"/>
            <a:ext cx="81600" cy="8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36" name="วงรี 84">
            <a:extLst>
              <a:ext uri="{FF2B5EF4-FFF2-40B4-BE49-F238E27FC236}">
                <a16:creationId xmlns:a16="http://schemas.microsoft.com/office/drawing/2014/main" id="{6AD035A2-A2FC-4CC0-BB2A-6FFC39F57B3A}"/>
              </a:ext>
            </a:extLst>
          </p:cNvPr>
          <p:cNvSpPr/>
          <p:nvPr/>
        </p:nvSpPr>
        <p:spPr>
          <a:xfrm>
            <a:off x="4999083" y="3645801"/>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pic>
        <p:nvPicPr>
          <p:cNvPr id="37" name="รูปภาพ 47">
            <a:extLst>
              <a:ext uri="{FF2B5EF4-FFF2-40B4-BE49-F238E27FC236}">
                <a16:creationId xmlns:a16="http://schemas.microsoft.com/office/drawing/2014/main" id="{F85325EC-F1F1-43DD-A65C-922294BEC47E}"/>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348768" y="131175"/>
            <a:ext cx="1309963" cy="993036"/>
          </a:xfrm>
          <a:prstGeom prst="rect">
            <a:avLst/>
          </a:prstGeom>
          <a:effectLst>
            <a:outerShdw blurRad="50800" dist="25400" dir="5400000" algn="t" rotWithShape="0">
              <a:schemeClr val="accent4">
                <a:alpha val="40000"/>
              </a:schemeClr>
            </a:outerShdw>
          </a:effectLst>
        </p:spPr>
      </p:pic>
      <p:pic>
        <p:nvPicPr>
          <p:cNvPr id="38" name="Picture 37">
            <a:extLst>
              <a:ext uri="{FF2B5EF4-FFF2-40B4-BE49-F238E27FC236}">
                <a16:creationId xmlns:a16="http://schemas.microsoft.com/office/drawing/2014/main" id="{571FECEA-017A-4EF7-8399-10AC5E02F7D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63741" r="93396">
                        <a14:foregroundMark x1="75927" y1="28606" x2="75415" y2="33152"/>
                        <a14:foregroundMark x1="74989" y1="34485" x2="76140" y2="34364"/>
                        <a14:foregroundMark x1="71240" y1="32727" x2="72092" y2="32121"/>
                        <a14:foregroundMark x1="70814" y1="29939" x2="71538" y2="29636"/>
                        <a14:foregroundMark x1="70430" y1="26667" x2="71453" y2="27818"/>
                        <a14:foregroundMark x1="72305" y1="25030" x2="72902" y2="25636"/>
                        <a14:foregroundMark x1="73967" y1="22667" x2="73967" y2="24121"/>
                        <a14:foregroundMark x1="75714" y1="23515" x2="75714" y2="24121"/>
                        <a14:foregroundMark x1="77801" y1="23394" x2="77503" y2="24303"/>
                        <a14:foregroundMark x1="79165" y1="25152" x2="78228" y2="25758"/>
                        <a14:foregroundMark x1="80187" y1="27515" x2="80187" y2="27515"/>
                        <a14:foregroundMark x1="80401" y1="29939" x2="80401" y2="29939"/>
                        <a14:foregroundMark x1="79974" y1="32606" x2="79974" y2="32606"/>
                      </a14:backgroundRemoval>
                    </a14:imgEffect>
                    <a14:imgEffect>
                      <a14:brightnessContrast contrast="20000"/>
                    </a14:imgEffect>
                  </a14:imgLayer>
                </a14:imgProps>
              </a:ext>
              <a:ext uri="{28A0092B-C50C-407E-A947-70E740481C1C}">
                <a14:useLocalDpi xmlns:a14="http://schemas.microsoft.com/office/drawing/2010/main" val="0"/>
              </a:ext>
            </a:extLst>
          </a:blip>
          <a:srcRect l="64934" t="18831" r="9488" b="19568"/>
          <a:stretch/>
        </p:blipFill>
        <p:spPr>
          <a:xfrm>
            <a:off x="5059600" y="3119121"/>
            <a:ext cx="2072800" cy="3509505"/>
          </a:xfrm>
          <a:prstGeom prst="rect">
            <a:avLst/>
          </a:prstGeom>
        </p:spPr>
      </p:pic>
      <p:sp>
        <p:nvSpPr>
          <p:cNvPr id="39" name="TextBox 38">
            <a:extLst>
              <a:ext uri="{FF2B5EF4-FFF2-40B4-BE49-F238E27FC236}">
                <a16:creationId xmlns:a16="http://schemas.microsoft.com/office/drawing/2014/main" id="{A1E846A8-085A-4735-A20B-4845069A182F}"/>
              </a:ext>
            </a:extLst>
          </p:cNvPr>
          <p:cNvSpPr txBox="1"/>
          <p:nvPr/>
        </p:nvSpPr>
        <p:spPr>
          <a:xfrm>
            <a:off x="-651803" y="854558"/>
            <a:ext cx="12402739" cy="2308357"/>
          </a:xfrm>
          <a:prstGeom prst="rect">
            <a:avLst/>
          </a:prstGeom>
          <a:noFill/>
        </p:spPr>
        <p:txBody>
          <a:bodyPr wrap="square" lIns="91548" tIns="45831" rIns="91548" bIns="45831" rtlCol="0">
            <a:spAutoFit/>
          </a:bodyPr>
          <a:lstStyle/>
          <a:p>
            <a:pPr algn="ctr" defTabSz="903436">
              <a:defRPr/>
            </a:pPr>
            <a:endParaRPr lang="en-US" sz="3733" b="1" dirty="0">
              <a:solidFill>
                <a:srgbClr val="FF0000"/>
              </a:solidFill>
              <a:latin typeface="Coiny" panose="02000903060500060000" pitchFamily="2" charset="0"/>
              <a:cs typeface="Arial"/>
              <a:sym typeface="Arial"/>
            </a:endParaRPr>
          </a:p>
          <a:p>
            <a:pPr algn="ctr" defTabSz="903436">
              <a:defRPr/>
            </a:pPr>
            <a:r>
              <a:rPr lang="en-US" sz="10666" b="1" dirty="0">
                <a:solidFill>
                  <a:srgbClr val="FF0000"/>
                </a:solidFill>
                <a:latin typeface="Coiny" panose="02000903060500060000" pitchFamily="2" charset="0"/>
                <a:cs typeface="Arial"/>
                <a:sym typeface="Arial"/>
              </a:rPr>
              <a:t>  </a:t>
            </a:r>
            <a:r>
              <a:rPr lang="en-US" sz="8800" b="1">
                <a:solidFill>
                  <a:srgbClr val="FF0000"/>
                </a:solidFill>
                <a:latin typeface="Coiny" panose="02000903060500060000" pitchFamily="2" charset="0"/>
                <a:cs typeface="Arial"/>
                <a:sym typeface="Arial"/>
              </a:rPr>
              <a:t>CỦNG CỐ DẶN </a:t>
            </a:r>
            <a:r>
              <a:rPr lang="en-US" sz="8800" b="1" dirty="0">
                <a:solidFill>
                  <a:srgbClr val="FF0000"/>
                </a:solidFill>
                <a:latin typeface="Coiny" panose="02000903060500060000" pitchFamily="2" charset="0"/>
                <a:cs typeface="Arial"/>
                <a:sym typeface="Arial"/>
              </a:rPr>
              <a:t>DÒ</a:t>
            </a:r>
          </a:p>
        </p:txBody>
      </p:sp>
    </p:spTree>
    <p:extLst>
      <p:ext uri="{BB962C8B-B14F-4D97-AF65-F5344CB8AC3E}">
        <p14:creationId xmlns:p14="http://schemas.microsoft.com/office/powerpoint/2010/main" val="3605110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in)">
                                      <p:cBhvr>
                                        <p:cTn id="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542A-0CBB-4D37-A522-043BB4695C9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481505A-D94A-4EAD-B032-E2C698334D6B}"/>
              </a:ext>
            </a:extLst>
          </p:cNvPr>
          <p:cNvSpPr>
            <a:spLocks noGrp="1"/>
          </p:cNvSpPr>
          <p:nvPr>
            <p:ph type="subTitle" idx="1"/>
          </p:nvPr>
        </p:nvSpPr>
        <p:spPr/>
        <p:txBody>
          <a:bodyPr/>
          <a:lstStyle/>
          <a:p>
            <a:endParaRPr lang="en-US"/>
          </a:p>
        </p:txBody>
      </p:sp>
      <p:pic>
        <p:nvPicPr>
          <p:cNvPr id="4" name="图片 4">
            <a:extLst>
              <a:ext uri="{FF2B5EF4-FFF2-40B4-BE49-F238E27FC236}">
                <a16:creationId xmlns:a16="http://schemas.microsoft.com/office/drawing/2014/main" id="{133BD778-8071-4ACC-863A-4ED778BAC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99" y="1"/>
            <a:ext cx="11112500" cy="754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7">
            <a:extLst>
              <a:ext uri="{FF2B5EF4-FFF2-40B4-BE49-F238E27FC236}">
                <a16:creationId xmlns:a16="http://schemas.microsoft.com/office/drawing/2014/main" id="{1CAABC10-845A-4F55-8A28-57E09E33D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58" t="25407" r="59512" b="54147"/>
          <a:stretch>
            <a:fillRect/>
          </a:stretch>
        </p:blipFill>
        <p:spPr bwMode="auto">
          <a:xfrm rot="19944981">
            <a:off x="560388" y="641351"/>
            <a:ext cx="1858963"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a:extLst>
              <a:ext uri="{FF2B5EF4-FFF2-40B4-BE49-F238E27FC236}">
                <a16:creationId xmlns:a16="http://schemas.microsoft.com/office/drawing/2014/main" id="{3E0D026F-4ADF-4140-B6E6-A26FC33FB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063" t="56728" r="26706" b="20663"/>
          <a:stretch>
            <a:fillRect/>
          </a:stretch>
        </p:blipFill>
        <p:spPr bwMode="auto">
          <a:xfrm>
            <a:off x="8815390" y="4859339"/>
            <a:ext cx="186848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9">
            <a:extLst>
              <a:ext uri="{FF2B5EF4-FFF2-40B4-BE49-F238E27FC236}">
                <a16:creationId xmlns:a16="http://schemas.microsoft.com/office/drawing/2014/main" id="{8441140D-04DC-4B8C-AD2C-5912B5C13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11" t="50974" r="50166" b="24507"/>
          <a:stretch>
            <a:fillRect/>
          </a:stretch>
        </p:blipFill>
        <p:spPr bwMode="auto">
          <a:xfrm rot="2598415">
            <a:off x="9979025" y="3078163"/>
            <a:ext cx="228600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awprint_59396">
            <a:extLst>
              <a:ext uri="{FF2B5EF4-FFF2-40B4-BE49-F238E27FC236}">
                <a16:creationId xmlns:a16="http://schemas.microsoft.com/office/drawing/2014/main" id="{5837B2D3-86C6-4EED-B205-E5ED57812387}"/>
              </a:ext>
            </a:extLst>
          </p:cNvPr>
          <p:cNvSpPr>
            <a:spLocks noChangeAspect="1"/>
          </p:cNvSpPr>
          <p:nvPr/>
        </p:nvSpPr>
        <p:spPr bwMode="auto">
          <a:xfrm>
            <a:off x="2744788" y="141289"/>
            <a:ext cx="609600" cy="504825"/>
          </a:xfrm>
          <a:custGeom>
            <a:avLst/>
            <a:gdLst>
              <a:gd name="T0" fmla="*/ 495393 w 596984"/>
              <a:gd name="T1" fmla="*/ 434971 h 494486"/>
              <a:gd name="T2" fmla="*/ 792492 w 596984"/>
              <a:gd name="T3" fmla="*/ 724731 h 494486"/>
              <a:gd name="T4" fmla="*/ 740381 w 596984"/>
              <a:gd name="T5" fmla="*/ 822090 h 494486"/>
              <a:gd name="T6" fmla="*/ 712382 w 596984"/>
              <a:gd name="T7" fmla="*/ 829814 h 494486"/>
              <a:gd name="T8" fmla="*/ 626833 w 596984"/>
              <a:gd name="T9" fmla="*/ 791182 h 494486"/>
              <a:gd name="T10" fmla="*/ 618276 w 596984"/>
              <a:gd name="T11" fmla="*/ 784999 h 494486"/>
              <a:gd name="T12" fmla="*/ 490726 w 596984"/>
              <a:gd name="T13" fmla="*/ 731683 h 494486"/>
              <a:gd name="T14" fmla="*/ 377953 w 596984"/>
              <a:gd name="T15" fmla="*/ 778816 h 494486"/>
              <a:gd name="T16" fmla="*/ 362397 w 596984"/>
              <a:gd name="T17" fmla="*/ 788864 h 494486"/>
              <a:gd name="T18" fmla="*/ 274511 w 596984"/>
              <a:gd name="T19" fmla="*/ 826724 h 494486"/>
              <a:gd name="T20" fmla="*/ 243402 w 596984"/>
              <a:gd name="T21" fmla="*/ 817450 h 494486"/>
              <a:gd name="T22" fmla="*/ 195959 w 596984"/>
              <a:gd name="T23" fmla="*/ 724731 h 494486"/>
              <a:gd name="T24" fmla="*/ 295513 w 596984"/>
              <a:gd name="T25" fmla="*/ 519969 h 494486"/>
              <a:gd name="T26" fmla="*/ 495393 w 596984"/>
              <a:gd name="T27" fmla="*/ 434971 h 494486"/>
              <a:gd name="T28" fmla="*/ 918512 w 596984"/>
              <a:gd name="T29" fmla="*/ 294325 h 494486"/>
              <a:gd name="T30" fmla="*/ 937953 w 596984"/>
              <a:gd name="T31" fmla="*/ 296647 h 494486"/>
              <a:gd name="T32" fmla="*/ 1000944 w 596984"/>
              <a:gd name="T33" fmla="*/ 455053 h 494486"/>
              <a:gd name="T34" fmla="*/ 888181 w 596984"/>
              <a:gd name="T35" fmla="*/ 565552 h 494486"/>
              <a:gd name="T36" fmla="*/ 869518 w 596984"/>
              <a:gd name="T37" fmla="*/ 563232 h 494486"/>
              <a:gd name="T38" fmla="*/ 806520 w 596984"/>
              <a:gd name="T39" fmla="*/ 405600 h 494486"/>
              <a:gd name="T40" fmla="*/ 918512 w 596984"/>
              <a:gd name="T41" fmla="*/ 294325 h 494486"/>
              <a:gd name="T42" fmla="*/ 87828 w 596984"/>
              <a:gd name="T43" fmla="*/ 294325 h 494486"/>
              <a:gd name="T44" fmla="*/ 200593 w 596984"/>
              <a:gd name="T45" fmla="*/ 405600 h 494486"/>
              <a:gd name="T46" fmla="*/ 137602 w 596984"/>
              <a:gd name="T47" fmla="*/ 563232 h 494486"/>
              <a:gd name="T48" fmla="*/ 118937 w 596984"/>
              <a:gd name="T49" fmla="*/ 565552 h 494486"/>
              <a:gd name="T50" fmla="*/ 6168 w 596984"/>
              <a:gd name="T51" fmla="*/ 455053 h 494486"/>
              <a:gd name="T52" fmla="*/ 69164 w 596984"/>
              <a:gd name="T53" fmla="*/ 296647 h 494486"/>
              <a:gd name="T54" fmla="*/ 87828 w 596984"/>
              <a:gd name="T55" fmla="*/ 294325 h 494486"/>
              <a:gd name="T56" fmla="*/ 684405 w 596984"/>
              <a:gd name="T57" fmla="*/ 0 h 494486"/>
              <a:gd name="T58" fmla="*/ 697631 w 596984"/>
              <a:gd name="T59" fmla="*/ 1547 h 494486"/>
              <a:gd name="T60" fmla="*/ 781651 w 596984"/>
              <a:gd name="T61" fmla="*/ 64907 h 494486"/>
              <a:gd name="T62" fmla="*/ 803433 w 596984"/>
              <a:gd name="T63" fmla="*/ 198584 h 494486"/>
              <a:gd name="T64" fmla="*/ 647841 w 596984"/>
              <a:gd name="T65" fmla="*/ 360072 h 494486"/>
              <a:gd name="T66" fmla="*/ 542045 w 596984"/>
              <a:gd name="T67" fmla="*/ 163040 h 494486"/>
              <a:gd name="T68" fmla="*/ 684405 w 596984"/>
              <a:gd name="T69" fmla="*/ 0 h 494486"/>
              <a:gd name="T70" fmla="*/ 322016 w 596984"/>
              <a:gd name="T71" fmla="*/ 0 h 494486"/>
              <a:gd name="T72" fmla="*/ 465107 w 596984"/>
              <a:gd name="T73" fmla="*/ 163001 h 494486"/>
              <a:gd name="T74" fmla="*/ 359343 w 596984"/>
              <a:gd name="T75" fmla="*/ 360001 h 494486"/>
              <a:gd name="T76" fmla="*/ 346120 w 596984"/>
              <a:gd name="T77" fmla="*/ 361546 h 494486"/>
              <a:gd name="T78" fmla="*/ 203803 w 596984"/>
              <a:gd name="T79" fmla="*/ 198537 h 494486"/>
              <a:gd name="T80" fmla="*/ 225583 w 596984"/>
              <a:gd name="T81" fmla="*/ 64896 h 494486"/>
              <a:gd name="T82" fmla="*/ 308791 w 596984"/>
              <a:gd name="T83" fmla="*/ 1547 h 494486"/>
              <a:gd name="T84" fmla="*/ 322016 w 596984"/>
              <a:gd name="T85" fmla="*/ 0 h 4944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6984" h="494486">
                <a:moveTo>
                  <a:pt x="293651" y="259200"/>
                </a:moveTo>
                <a:cubicBezTo>
                  <a:pt x="431957" y="259200"/>
                  <a:pt x="468378" y="397793"/>
                  <a:pt x="469761" y="431866"/>
                </a:cubicBezTo>
                <a:cubicBezTo>
                  <a:pt x="471144" y="464557"/>
                  <a:pt x="458696" y="478831"/>
                  <a:pt x="438872" y="489882"/>
                </a:cubicBezTo>
                <a:cubicBezTo>
                  <a:pt x="433340" y="493105"/>
                  <a:pt x="427808" y="494486"/>
                  <a:pt x="422276" y="494486"/>
                </a:cubicBezTo>
                <a:cubicBezTo>
                  <a:pt x="407062" y="494486"/>
                  <a:pt x="389543" y="483435"/>
                  <a:pt x="371564" y="471464"/>
                </a:cubicBezTo>
                <a:lnTo>
                  <a:pt x="366492" y="467780"/>
                </a:lnTo>
                <a:cubicBezTo>
                  <a:pt x="349896" y="456730"/>
                  <a:pt x="319468" y="436010"/>
                  <a:pt x="290885" y="436010"/>
                </a:cubicBezTo>
                <a:cubicBezTo>
                  <a:pt x="264607" y="436010"/>
                  <a:pt x="240173" y="453046"/>
                  <a:pt x="224037" y="464097"/>
                </a:cubicBezTo>
                <a:cubicBezTo>
                  <a:pt x="220349" y="466399"/>
                  <a:pt x="217583" y="468241"/>
                  <a:pt x="214817" y="470083"/>
                </a:cubicBezTo>
                <a:cubicBezTo>
                  <a:pt x="194993" y="482054"/>
                  <a:pt x="177935" y="492644"/>
                  <a:pt x="162722" y="492644"/>
                </a:cubicBezTo>
                <a:cubicBezTo>
                  <a:pt x="156268" y="492644"/>
                  <a:pt x="149813" y="490803"/>
                  <a:pt x="144281" y="487119"/>
                </a:cubicBezTo>
                <a:cubicBezTo>
                  <a:pt x="127223" y="476068"/>
                  <a:pt x="117542" y="456730"/>
                  <a:pt x="116159" y="431866"/>
                </a:cubicBezTo>
                <a:cubicBezTo>
                  <a:pt x="115698" y="420355"/>
                  <a:pt x="129528" y="357274"/>
                  <a:pt x="175169" y="309849"/>
                </a:cubicBezTo>
                <a:cubicBezTo>
                  <a:pt x="206980" y="276236"/>
                  <a:pt x="247088" y="259200"/>
                  <a:pt x="293651" y="259200"/>
                </a:cubicBezTo>
                <a:close/>
                <a:moveTo>
                  <a:pt x="544462" y="175391"/>
                </a:moveTo>
                <a:cubicBezTo>
                  <a:pt x="548611" y="175391"/>
                  <a:pt x="552299" y="175851"/>
                  <a:pt x="555986" y="176772"/>
                </a:cubicBezTo>
                <a:cubicBezTo>
                  <a:pt x="588256" y="185061"/>
                  <a:pt x="604852" y="226502"/>
                  <a:pt x="593327" y="271166"/>
                </a:cubicBezTo>
                <a:cubicBezTo>
                  <a:pt x="583185" y="309844"/>
                  <a:pt x="555986" y="337011"/>
                  <a:pt x="526483" y="337011"/>
                </a:cubicBezTo>
                <a:cubicBezTo>
                  <a:pt x="522795" y="337011"/>
                  <a:pt x="519107" y="336551"/>
                  <a:pt x="515419" y="335630"/>
                </a:cubicBezTo>
                <a:cubicBezTo>
                  <a:pt x="482688" y="327341"/>
                  <a:pt x="466553" y="285900"/>
                  <a:pt x="478078" y="241697"/>
                </a:cubicBezTo>
                <a:cubicBezTo>
                  <a:pt x="487759" y="202558"/>
                  <a:pt x="515419" y="175391"/>
                  <a:pt x="544462" y="175391"/>
                </a:cubicBezTo>
                <a:close/>
                <a:moveTo>
                  <a:pt x="52061" y="175391"/>
                </a:moveTo>
                <a:cubicBezTo>
                  <a:pt x="81565" y="175391"/>
                  <a:pt x="109225" y="202558"/>
                  <a:pt x="118906" y="241697"/>
                </a:cubicBezTo>
                <a:cubicBezTo>
                  <a:pt x="130431" y="285900"/>
                  <a:pt x="113835" y="327341"/>
                  <a:pt x="81565" y="335630"/>
                </a:cubicBezTo>
                <a:cubicBezTo>
                  <a:pt x="77877" y="336551"/>
                  <a:pt x="74189" y="337011"/>
                  <a:pt x="70501" y="337011"/>
                </a:cubicBezTo>
                <a:cubicBezTo>
                  <a:pt x="40998" y="337011"/>
                  <a:pt x="13799" y="309844"/>
                  <a:pt x="3657" y="271166"/>
                </a:cubicBezTo>
                <a:cubicBezTo>
                  <a:pt x="-7868" y="226502"/>
                  <a:pt x="8728" y="185061"/>
                  <a:pt x="40998" y="176772"/>
                </a:cubicBezTo>
                <a:cubicBezTo>
                  <a:pt x="44685" y="175851"/>
                  <a:pt x="48373" y="175391"/>
                  <a:pt x="52061" y="175391"/>
                </a:cubicBezTo>
                <a:close/>
                <a:moveTo>
                  <a:pt x="405693" y="0"/>
                </a:moveTo>
                <a:cubicBezTo>
                  <a:pt x="408460" y="0"/>
                  <a:pt x="411226" y="460"/>
                  <a:pt x="413532" y="921"/>
                </a:cubicBezTo>
                <a:cubicBezTo>
                  <a:pt x="433822" y="3684"/>
                  <a:pt x="451346" y="17036"/>
                  <a:pt x="463336" y="38677"/>
                </a:cubicBezTo>
                <a:cubicBezTo>
                  <a:pt x="475787" y="61239"/>
                  <a:pt x="480398" y="89326"/>
                  <a:pt x="476248" y="118334"/>
                </a:cubicBezTo>
                <a:cubicBezTo>
                  <a:pt x="468408" y="176350"/>
                  <a:pt x="426905" y="220553"/>
                  <a:pt x="384019" y="214567"/>
                </a:cubicBezTo>
                <a:cubicBezTo>
                  <a:pt x="341133" y="209042"/>
                  <a:pt x="313003" y="156091"/>
                  <a:pt x="321303" y="97154"/>
                </a:cubicBezTo>
                <a:cubicBezTo>
                  <a:pt x="329143" y="42821"/>
                  <a:pt x="366034" y="0"/>
                  <a:pt x="405693" y="0"/>
                </a:cubicBezTo>
                <a:close/>
                <a:moveTo>
                  <a:pt x="190879" y="0"/>
                </a:moveTo>
                <a:cubicBezTo>
                  <a:pt x="230984" y="0"/>
                  <a:pt x="267863" y="42813"/>
                  <a:pt x="275700" y="97134"/>
                </a:cubicBezTo>
                <a:cubicBezTo>
                  <a:pt x="283537" y="156060"/>
                  <a:pt x="255417" y="209000"/>
                  <a:pt x="213006" y="214524"/>
                </a:cubicBezTo>
                <a:cubicBezTo>
                  <a:pt x="210240" y="214985"/>
                  <a:pt x="207935" y="215445"/>
                  <a:pt x="205169" y="215445"/>
                </a:cubicBezTo>
                <a:cubicBezTo>
                  <a:pt x="165524" y="215445"/>
                  <a:pt x="128185" y="172632"/>
                  <a:pt x="120809" y="118311"/>
                </a:cubicBezTo>
                <a:cubicBezTo>
                  <a:pt x="116660" y="89308"/>
                  <a:pt x="121270" y="61227"/>
                  <a:pt x="133716" y="38670"/>
                </a:cubicBezTo>
                <a:cubicBezTo>
                  <a:pt x="145702" y="17033"/>
                  <a:pt x="163219" y="3683"/>
                  <a:pt x="183042" y="921"/>
                </a:cubicBezTo>
                <a:cubicBezTo>
                  <a:pt x="185808" y="460"/>
                  <a:pt x="188574" y="0"/>
                  <a:pt x="19087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VN" sz="1351">
              <a:solidFill>
                <a:prstClr val="black"/>
              </a:solidFill>
              <a:latin typeface="FC Onigiri Outline"/>
            </a:endParaRPr>
          </a:p>
        </p:txBody>
      </p:sp>
      <p:pic>
        <p:nvPicPr>
          <p:cNvPr id="10" name="Picture 9">
            <a:extLst>
              <a:ext uri="{FF2B5EF4-FFF2-40B4-BE49-F238E27FC236}">
                <a16:creationId xmlns:a16="http://schemas.microsoft.com/office/drawing/2014/main" id="{27605E9C-FA83-45F7-9EC8-00DB46236FBE}"/>
              </a:ext>
            </a:extLst>
          </p:cNvPr>
          <p:cNvPicPr>
            <a:picLocks noChangeAspect="1"/>
          </p:cNvPicPr>
          <p:nvPr/>
        </p:nvPicPr>
        <p:blipFill>
          <a:blip r:embed="rId4"/>
          <a:stretch>
            <a:fillRect/>
          </a:stretch>
        </p:blipFill>
        <p:spPr>
          <a:xfrm>
            <a:off x="1791851" y="1669893"/>
            <a:ext cx="8608298" cy="3359187"/>
          </a:xfrm>
          <a:prstGeom prst="rect">
            <a:avLst/>
          </a:prstGeom>
        </p:spPr>
      </p:pic>
    </p:spTree>
    <p:extLst>
      <p:ext uri="{BB962C8B-B14F-4D97-AF65-F5344CB8AC3E}">
        <p14:creationId xmlns:p14="http://schemas.microsoft.com/office/powerpoint/2010/main" val="3616855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1+#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1091" name="Google Shape;1091;p24"/>
          <p:cNvSpPr txBox="1"/>
          <p:nvPr/>
        </p:nvSpPr>
        <p:spPr>
          <a:xfrm>
            <a:off x="4368800" y="4191000"/>
            <a:ext cx="6056241" cy="1292662"/>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4800" b="1" kern="0" dirty="0">
                <a:solidFill>
                  <a:srgbClr val="00B050"/>
                </a:solidFill>
                <a:latin typeface="Calibri" panose="020F0502020204030204" pitchFamily="34" charset="0"/>
                <a:ea typeface="Sigmar One"/>
                <a:cs typeface="Calibri" panose="020F0502020204030204" pitchFamily="34" charset="0"/>
                <a:sym typeface="Sigmar One"/>
              </a:rPr>
              <a:t>VẬN DỤNG</a:t>
            </a:r>
            <a:endParaRPr sz="4800" b="1" kern="0" dirty="0">
              <a:solidFill>
                <a:srgbClr val="00B050"/>
              </a:solidFill>
              <a:latin typeface="Calibri" panose="020F0502020204030204" pitchFamily="34" charset="0"/>
              <a:ea typeface="Sigmar One"/>
              <a:cs typeface="Calibri" panose="020F0502020204030204" pitchFamily="34" charset="0"/>
              <a:sym typeface="Sigmar One"/>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Effect transition="in" filter="fade">
                                      <p:cBhvr>
                                        <p:cTn id="7"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24" name="Group 1023">
            <a:extLst>
              <a:ext uri="{FF2B5EF4-FFF2-40B4-BE49-F238E27FC236}">
                <a16:creationId xmlns:a16="http://schemas.microsoft.com/office/drawing/2014/main" id="{15F6E1ED-DEE2-0F41-17F0-F370A26F9251}"/>
              </a:ext>
            </a:extLst>
          </p:cNvPr>
          <p:cNvGrpSpPr/>
          <p:nvPr/>
        </p:nvGrpSpPr>
        <p:grpSpPr>
          <a:xfrm flipH="1">
            <a:off x="929912" y="429706"/>
            <a:ext cx="3492000" cy="3492000"/>
            <a:chOff x="7917698" y="585143"/>
            <a:chExt cx="3492000" cy="3492000"/>
          </a:xfrm>
        </p:grpSpPr>
        <p:pic>
          <p:nvPicPr>
            <p:cNvPr id="1025" name="Picture 1024">
              <a:extLst>
                <a:ext uri="{FF2B5EF4-FFF2-40B4-BE49-F238E27FC236}">
                  <a16:creationId xmlns:a16="http://schemas.microsoft.com/office/drawing/2014/main" id="{A2C86C82-3650-478C-5821-DFD5168F90D0}"/>
                </a:ext>
              </a:extLst>
            </p:cNvPr>
            <p:cNvPicPr>
              <a:picLocks noChangeAspect="1"/>
            </p:cNvPicPr>
            <p:nvPr/>
          </p:nvPicPr>
          <p:blipFill>
            <a:blip r:embed="rId4"/>
            <a:stretch>
              <a:fillRect/>
            </a:stretch>
          </p:blipFill>
          <p:spPr>
            <a:xfrm>
              <a:off x="7917698" y="585143"/>
              <a:ext cx="3492000" cy="3492000"/>
            </a:xfrm>
            <a:prstGeom prst="rect">
              <a:avLst/>
            </a:prstGeom>
          </p:spPr>
        </p:pic>
        <p:sp>
          <p:nvSpPr>
            <p:cNvPr id="1027" name="TextBox 1026">
              <a:extLst>
                <a:ext uri="{FF2B5EF4-FFF2-40B4-BE49-F238E27FC236}">
                  <a16:creationId xmlns:a16="http://schemas.microsoft.com/office/drawing/2014/main" id="{2F5A55DE-9EEB-22F9-A5C0-B87A645CA17A}"/>
                </a:ext>
              </a:extLst>
            </p:cNvPr>
            <p:cNvSpPr txBox="1"/>
            <p:nvPr/>
          </p:nvSpPr>
          <p:spPr>
            <a:xfrm>
              <a:off x="8312288" y="2058648"/>
              <a:ext cx="2441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vào</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Vở</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tập</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4771856" y="1122378"/>
            <a:ext cx="3602189" cy="1800000"/>
            <a:chOff x="1708727" y="2131472"/>
            <a:chExt cx="3602189"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72695" y="2415359"/>
              <a:ext cx="3538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Út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a:t>
              </a:r>
              <a:r>
                <a:rPr lang="en-US" sz="4400" dirty="0" err="1">
                  <a:solidFill>
                    <a:srgbClr val="000000"/>
                  </a:solidFill>
                  <a:latin typeface="Times New Roman" panose="02020603050405020304" pitchFamily="18" charset="0"/>
                  <a:cs typeface="Times New Roman" panose="02020603050405020304" pitchFamily="18" charset="0"/>
                </a:rPr>
                <a:t>r</a:t>
              </a:r>
              <a:r>
                <a:rPr lang="en-US" sz="4400" dirty="0" err="1" smtClean="0">
                  <a:solidFill>
                    <a:srgbClr val="000000"/>
                  </a:solidFill>
                  <a:latin typeface="Times New Roman" panose="02020603050405020304" pitchFamily="18" charset="0"/>
                  <a:cs typeface="Times New Roman" panose="02020603050405020304" pitchFamily="18" charset="0"/>
                </a:rPr>
                <a:t>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Ôn</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pic>
        <p:nvPicPr>
          <p:cNvPr id="27" name="Picture 26">
            <a:extLst>
              <a:ext uri="{FF2B5EF4-FFF2-40B4-BE49-F238E27FC236}">
                <a16:creationId xmlns:a16="http://schemas.microsoft.com/office/drawing/2014/main" id="{5814E924-4A2F-CB25-787E-D8E3A18FA495}"/>
              </a:ext>
            </a:extLst>
          </p:cNvPr>
          <p:cNvPicPr>
            <a:picLocks noChangeAspect="1"/>
          </p:cNvPicPr>
          <p:nvPr/>
        </p:nvPicPr>
        <p:blipFill>
          <a:blip r:embed="rId7"/>
          <a:stretch>
            <a:fillRect/>
          </a:stretch>
        </p:blipFill>
        <p:spPr>
          <a:xfrm>
            <a:off x="516000" y="2799000"/>
            <a:ext cx="1875201" cy="3600000"/>
          </a:xfrm>
          <a:prstGeom prst="rect">
            <a:avLst/>
          </a:prstGeom>
        </p:spPr>
      </p:pic>
      <p:grpSp>
        <p:nvGrpSpPr>
          <p:cNvPr id="3" name="Group 2">
            <a:extLst>
              <a:ext uri="{FF2B5EF4-FFF2-40B4-BE49-F238E27FC236}">
                <a16:creationId xmlns:a16="http://schemas.microsoft.com/office/drawing/2014/main" id="{1E7727AF-9CCD-07D9-3D9E-EACD6ACBABAB}"/>
              </a:ext>
            </a:extLst>
          </p:cNvPr>
          <p:cNvGrpSpPr/>
          <p:nvPr/>
        </p:nvGrpSpPr>
        <p:grpSpPr>
          <a:xfrm>
            <a:off x="7641578" y="2922378"/>
            <a:ext cx="2953684" cy="3060000"/>
            <a:chOff x="0" y="3798000"/>
            <a:chExt cx="2953684" cy="3060000"/>
          </a:xfrm>
        </p:grpSpPr>
        <p:pic>
          <p:nvPicPr>
            <p:cNvPr id="4" name="Picture 3" descr="Graphical user interface, application&#10;&#10;Description automatically generated">
              <a:extLst>
                <a:ext uri="{FF2B5EF4-FFF2-40B4-BE49-F238E27FC236}">
                  <a16:creationId xmlns:a16="http://schemas.microsoft.com/office/drawing/2014/main" id="{2E7B490D-7620-CF4E-0B0C-B6715FE817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81FB0B92-CEFA-722B-358E-F33655FC0056}"/>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567298752"/>
      </p:ext>
    </p:extLst>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26970"/>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9" y="452362"/>
            <a:ext cx="6670251" cy="930219"/>
            <a:chOff x="154298" y="195325"/>
            <a:chExt cx="5197052" cy="930219"/>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8" y="195325"/>
              <a:ext cx="4600380" cy="911675"/>
              <a:chOff x="154298" y="195325"/>
              <a:chExt cx="4600380"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4053620" cy="648000"/>
              </a:xfrm>
              <a:custGeom>
                <a:avLst/>
                <a:gdLst>
                  <a:gd name="connsiteX0" fmla="*/ 0 w 4053620"/>
                  <a:gd name="connsiteY0" fmla="*/ 108002 h 648000"/>
                  <a:gd name="connsiteX1" fmla="*/ 105279 w 4053620"/>
                  <a:gd name="connsiteY1" fmla="*/ 0 h 648000"/>
                  <a:gd name="connsiteX2" fmla="*/ 3948340 w 4053620"/>
                  <a:gd name="connsiteY2" fmla="*/ 0 h 648000"/>
                  <a:gd name="connsiteX3" fmla="*/ 4053620 w 4053620"/>
                  <a:gd name="connsiteY3" fmla="*/ 108002 h 648000"/>
                  <a:gd name="connsiteX4" fmla="*/ 4053620 w 4053620"/>
                  <a:gd name="connsiteY4" fmla="*/ 539998 h 648000"/>
                  <a:gd name="connsiteX5" fmla="*/ 3948340 w 4053620"/>
                  <a:gd name="connsiteY5" fmla="*/ 648000 h 648000"/>
                  <a:gd name="connsiteX6" fmla="*/ 105279 w 4053620"/>
                  <a:gd name="connsiteY6" fmla="*/ 648000 h 648000"/>
                  <a:gd name="connsiteX7" fmla="*/ 0 w 4053620"/>
                  <a:gd name="connsiteY7" fmla="*/ 539998 h 648000"/>
                  <a:gd name="connsiteX8" fmla="*/ 0 w 4053620"/>
                  <a:gd name="connsiteY8" fmla="*/ 108002 h 648000"/>
                  <a:gd name="connsiteX0" fmla="*/ 0 w 4053620"/>
                  <a:gd name="connsiteY0" fmla="*/ 108002 h 648000"/>
                  <a:gd name="connsiteX1" fmla="*/ 105279 w 4053620"/>
                  <a:gd name="connsiteY1" fmla="*/ 0 h 648000"/>
                  <a:gd name="connsiteX2" fmla="*/ 3948340 w 4053620"/>
                  <a:gd name="connsiteY2" fmla="*/ 0 h 648000"/>
                  <a:gd name="connsiteX3" fmla="*/ 4053620 w 4053620"/>
                  <a:gd name="connsiteY3" fmla="*/ 108002 h 648000"/>
                  <a:gd name="connsiteX4" fmla="*/ 4053620 w 4053620"/>
                  <a:gd name="connsiteY4" fmla="*/ 539998 h 648000"/>
                  <a:gd name="connsiteX5" fmla="*/ 3948340 w 4053620"/>
                  <a:gd name="connsiteY5" fmla="*/ 648000 h 648000"/>
                  <a:gd name="connsiteX6" fmla="*/ 105279 w 4053620"/>
                  <a:gd name="connsiteY6" fmla="*/ 648000 h 648000"/>
                  <a:gd name="connsiteX7" fmla="*/ 0 w 4053620"/>
                  <a:gd name="connsiteY7" fmla="*/ 539998 h 648000"/>
                  <a:gd name="connsiteX8" fmla="*/ 0 w 405362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3620" h="648000" fill="none" extrusionOk="0">
                    <a:moveTo>
                      <a:pt x="0" y="108002"/>
                    </a:moveTo>
                    <a:cubicBezTo>
                      <a:pt x="-4386" y="42081"/>
                      <a:pt x="28262" y="6520"/>
                      <a:pt x="105279" y="0"/>
                    </a:cubicBezTo>
                    <a:cubicBezTo>
                      <a:pt x="1595170" y="-17908"/>
                      <a:pt x="2510857" y="35430"/>
                      <a:pt x="3948340" y="0"/>
                    </a:cubicBezTo>
                    <a:cubicBezTo>
                      <a:pt x="3997964" y="10163"/>
                      <a:pt x="4058479" y="38353"/>
                      <a:pt x="4053620" y="108002"/>
                    </a:cubicBezTo>
                    <a:cubicBezTo>
                      <a:pt x="4084700" y="221797"/>
                      <a:pt x="4016116" y="474676"/>
                      <a:pt x="4053620" y="539998"/>
                    </a:cubicBezTo>
                    <a:cubicBezTo>
                      <a:pt x="4052538" y="615884"/>
                      <a:pt x="4000955" y="639609"/>
                      <a:pt x="3948340" y="648000"/>
                    </a:cubicBezTo>
                    <a:cubicBezTo>
                      <a:pt x="3100164" y="606469"/>
                      <a:pt x="855061" y="699105"/>
                      <a:pt x="105279" y="648000"/>
                    </a:cubicBezTo>
                    <a:cubicBezTo>
                      <a:pt x="47527" y="640197"/>
                      <a:pt x="4473" y="608204"/>
                      <a:pt x="0" y="539998"/>
                    </a:cubicBezTo>
                    <a:cubicBezTo>
                      <a:pt x="15518" y="395846"/>
                      <a:pt x="10648" y="178207"/>
                      <a:pt x="0" y="108002"/>
                    </a:cubicBezTo>
                    <a:close/>
                  </a:path>
                  <a:path w="4053620" h="648000" stroke="0" extrusionOk="0">
                    <a:moveTo>
                      <a:pt x="0" y="108002"/>
                    </a:moveTo>
                    <a:cubicBezTo>
                      <a:pt x="3438" y="61512"/>
                      <a:pt x="46029" y="4962"/>
                      <a:pt x="105279" y="0"/>
                    </a:cubicBezTo>
                    <a:cubicBezTo>
                      <a:pt x="1650817" y="-305956"/>
                      <a:pt x="2503896" y="-213092"/>
                      <a:pt x="3948340" y="0"/>
                    </a:cubicBezTo>
                    <a:cubicBezTo>
                      <a:pt x="3996261" y="9383"/>
                      <a:pt x="4058502" y="46608"/>
                      <a:pt x="4053620" y="108002"/>
                    </a:cubicBezTo>
                    <a:cubicBezTo>
                      <a:pt x="4032272" y="331208"/>
                      <a:pt x="4039483" y="436537"/>
                      <a:pt x="4053620" y="539998"/>
                    </a:cubicBezTo>
                    <a:cubicBezTo>
                      <a:pt x="4053210" y="610248"/>
                      <a:pt x="4003166" y="657255"/>
                      <a:pt x="3948340" y="648000"/>
                    </a:cubicBezTo>
                    <a:cubicBezTo>
                      <a:pt x="2951407" y="588290"/>
                      <a:pt x="1094442" y="606549"/>
                      <a:pt x="105279" y="648000"/>
                    </a:cubicBezTo>
                    <a:cubicBezTo>
                      <a:pt x="42922" y="656988"/>
                      <a:pt x="6960" y="610085"/>
                      <a:pt x="0" y="539998"/>
                    </a:cubicBezTo>
                    <a:cubicBezTo>
                      <a:pt x="14386" y="340695"/>
                      <a:pt x="-1351" y="233619"/>
                      <a:pt x="0" y="108002"/>
                    </a:cubicBezTo>
                    <a:close/>
                  </a:path>
                  <a:path w="4053620" h="648000" fill="none" stroke="0" extrusionOk="0">
                    <a:moveTo>
                      <a:pt x="0" y="108002"/>
                    </a:moveTo>
                    <a:cubicBezTo>
                      <a:pt x="-1224" y="48613"/>
                      <a:pt x="32378" y="-3302"/>
                      <a:pt x="105279" y="0"/>
                    </a:cubicBezTo>
                    <a:cubicBezTo>
                      <a:pt x="1424921" y="-30944"/>
                      <a:pt x="2576171" y="156420"/>
                      <a:pt x="3948340" y="0"/>
                    </a:cubicBezTo>
                    <a:cubicBezTo>
                      <a:pt x="3995427" y="13073"/>
                      <a:pt x="4061796" y="37531"/>
                      <a:pt x="4053620" y="108002"/>
                    </a:cubicBezTo>
                    <a:cubicBezTo>
                      <a:pt x="4089875" y="222401"/>
                      <a:pt x="4016856" y="472655"/>
                      <a:pt x="4053620" y="539998"/>
                    </a:cubicBezTo>
                    <a:cubicBezTo>
                      <a:pt x="4048780" y="611987"/>
                      <a:pt x="4010368" y="648520"/>
                      <a:pt x="3948340" y="648000"/>
                    </a:cubicBezTo>
                    <a:cubicBezTo>
                      <a:pt x="3184883" y="458222"/>
                      <a:pt x="783614" y="700800"/>
                      <a:pt x="105279" y="648000"/>
                    </a:cubicBezTo>
                    <a:cubicBezTo>
                      <a:pt x="45385" y="644889"/>
                      <a:pt x="7831" y="611426"/>
                      <a:pt x="0" y="539998"/>
                    </a:cubicBezTo>
                    <a:cubicBezTo>
                      <a:pt x="26758" y="394289"/>
                      <a:pt x="17927" y="17032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custGeom>
                        <a:avLst/>
                        <a:gdLst>
                          <a:gd name="connsiteX0" fmla="*/ 0 w 4158437"/>
                          <a:gd name="connsiteY0" fmla="*/ 108002 h 648000"/>
                          <a:gd name="connsiteX1" fmla="*/ 108002 w 4158437"/>
                          <a:gd name="connsiteY1" fmla="*/ 0 h 648000"/>
                          <a:gd name="connsiteX2" fmla="*/ 4050435 w 4158437"/>
                          <a:gd name="connsiteY2" fmla="*/ 0 h 648000"/>
                          <a:gd name="connsiteX3" fmla="*/ 4158437 w 4158437"/>
                          <a:gd name="connsiteY3" fmla="*/ 108002 h 648000"/>
                          <a:gd name="connsiteX4" fmla="*/ 4158437 w 4158437"/>
                          <a:gd name="connsiteY4" fmla="*/ 539998 h 648000"/>
                          <a:gd name="connsiteX5" fmla="*/ 4050435 w 4158437"/>
                          <a:gd name="connsiteY5" fmla="*/ 648000 h 648000"/>
                          <a:gd name="connsiteX6" fmla="*/ 108002 w 4158437"/>
                          <a:gd name="connsiteY6" fmla="*/ 648000 h 648000"/>
                          <a:gd name="connsiteX7" fmla="*/ 0 w 4158437"/>
                          <a:gd name="connsiteY7" fmla="*/ 539998 h 648000"/>
                          <a:gd name="connsiteX8" fmla="*/ 0 w 4158437"/>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437" h="648000" fill="none" extrusionOk="0">
                            <a:moveTo>
                              <a:pt x="0" y="108002"/>
                            </a:moveTo>
                            <a:cubicBezTo>
                              <a:pt x="-1802" y="45803"/>
                              <a:pt x="37825" y="3587"/>
                              <a:pt x="108002" y="0"/>
                            </a:cubicBezTo>
                            <a:cubicBezTo>
                              <a:pt x="1541527" y="-92351"/>
                              <a:pt x="2628138" y="104030"/>
                              <a:pt x="4050435" y="0"/>
                            </a:cubicBezTo>
                            <a:cubicBezTo>
                              <a:pt x="4103189" y="8059"/>
                              <a:pt x="4162803" y="39568"/>
                              <a:pt x="4158437" y="108002"/>
                            </a:cubicBezTo>
                            <a:cubicBezTo>
                              <a:pt x="4191574" y="218953"/>
                              <a:pt x="4125270" y="463525"/>
                              <a:pt x="4158437" y="539998"/>
                            </a:cubicBezTo>
                            <a:cubicBezTo>
                              <a:pt x="4158065" y="605181"/>
                              <a:pt x="4108181" y="645138"/>
                              <a:pt x="4050435" y="648000"/>
                            </a:cubicBezTo>
                            <a:cubicBezTo>
                              <a:pt x="3189388" y="511374"/>
                              <a:pt x="877484" y="639177"/>
                              <a:pt x="108002" y="648000"/>
                            </a:cubicBezTo>
                            <a:cubicBezTo>
                              <a:pt x="48657" y="642086"/>
                              <a:pt x="1297" y="602110"/>
                              <a:pt x="0" y="539998"/>
                            </a:cubicBezTo>
                            <a:cubicBezTo>
                              <a:pt x="15329" y="390535"/>
                              <a:pt x="15581" y="177117"/>
                              <a:pt x="0" y="108002"/>
                            </a:cubicBezTo>
                            <a:close/>
                          </a:path>
                          <a:path w="4158437" h="648000" stroke="0" extrusionOk="0">
                            <a:moveTo>
                              <a:pt x="0" y="108002"/>
                            </a:moveTo>
                            <a:cubicBezTo>
                              <a:pt x="906" y="53130"/>
                              <a:pt x="47723" y="-968"/>
                              <a:pt x="108002" y="0"/>
                            </a:cubicBezTo>
                            <a:cubicBezTo>
                              <a:pt x="1723696" y="-168373"/>
                              <a:pt x="2471840" y="-141978"/>
                              <a:pt x="4050435" y="0"/>
                            </a:cubicBezTo>
                            <a:cubicBezTo>
                              <a:pt x="4105429" y="5380"/>
                              <a:pt x="4159136" y="47991"/>
                              <a:pt x="4158437" y="108002"/>
                            </a:cubicBezTo>
                            <a:cubicBezTo>
                              <a:pt x="4122985" y="323289"/>
                              <a:pt x="4145464" y="436722"/>
                              <a:pt x="4158437" y="539998"/>
                            </a:cubicBezTo>
                            <a:cubicBezTo>
                              <a:pt x="4156196" y="603052"/>
                              <a:pt x="4118062" y="652702"/>
                              <a:pt x="4050435" y="648000"/>
                            </a:cubicBezTo>
                            <a:cubicBezTo>
                              <a:pt x="3174335" y="735901"/>
                              <a:pt x="1193756" y="751720"/>
                              <a:pt x="108002" y="648000"/>
                            </a:cubicBezTo>
                            <a:cubicBezTo>
                              <a:pt x="42555" y="655947"/>
                              <a:pt x="5357" y="607247"/>
                              <a:pt x="0" y="539998"/>
                            </a:cubicBezTo>
                            <a:cubicBezTo>
                              <a:pt x="23919" y="349993"/>
                              <a:pt x="-7106" y="230383"/>
                              <a:pt x="0" y="10800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8" y="195325"/>
                <a:ext cx="546761"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905924" y="479213"/>
              <a:ext cx="44454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LUYỆN </a:t>
              </a:r>
              <a:r>
                <a:rPr lang="en-US" sz="3600" b="1">
                  <a:ln w="0"/>
                  <a:solidFill>
                    <a:srgbClr val="FF6438"/>
                  </a:solidFill>
                  <a:latin typeface="Calibri" panose="020F0502020204030204" pitchFamily="34" charset="0"/>
                  <a:cs typeface="Calibri" panose="020F0502020204030204" pitchFamily="34" charset="0"/>
                </a:rPr>
                <a:t>VIẾT NHÁP</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E428E66E-C4D4-528D-4AB5-07F92D71820C}"/>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Effect>
                      <a14:saturation sat="300000"/>
                    </a14:imgEffect>
                  </a14:imgLayer>
                </a14:imgProps>
              </a:ext>
            </a:extLst>
          </a:blip>
          <a:srcRect l="143" t="398" r="63466" b="59701"/>
          <a:stretch/>
        </p:blipFill>
        <p:spPr>
          <a:xfrm>
            <a:off x="3834175" y="2236391"/>
            <a:ext cx="3383446" cy="1800000"/>
          </a:xfrm>
          <a:prstGeom prst="rect">
            <a:avLst/>
          </a:prstGeom>
        </p:spPr>
      </p:pic>
      <p:sp>
        <p:nvSpPr>
          <p:cNvPr id="6" name="TextBox 5">
            <a:extLst>
              <a:ext uri="{FF2B5EF4-FFF2-40B4-BE49-F238E27FC236}">
                <a16:creationId xmlns:a16="http://schemas.microsoft.com/office/drawing/2014/main" id="{C41263A7-6D5B-8D44-2E9F-909A2FD59C13}"/>
              </a:ext>
            </a:extLst>
          </p:cNvPr>
          <p:cNvSpPr txBox="1"/>
          <p:nvPr/>
        </p:nvSpPr>
        <p:spPr>
          <a:xfrm>
            <a:off x="4132963" y="2504703"/>
            <a:ext cx="2083848" cy="769441"/>
          </a:xfrm>
          <a:prstGeom prst="rect">
            <a:avLst/>
          </a:prstGeom>
          <a:noFill/>
        </p:spPr>
        <p:txBody>
          <a:bodyPr wrap="square" rtlCol="0">
            <a:spAutoFit/>
          </a:bodyPr>
          <a:lstStyle/>
          <a:p>
            <a:r>
              <a:rPr lang="en-US" sz="4400" dirty="0" smtClean="0">
                <a:solidFill>
                  <a:srgbClr val="660066"/>
                </a:solidFill>
                <a:latin typeface="Times New Roman" panose="02020603050405020304" pitchFamily="18" charset="0"/>
                <a:cs typeface="Times New Roman" panose="02020603050405020304" pitchFamily="18" charset="0"/>
              </a:rPr>
              <a:t>Ai</a:t>
            </a:r>
            <a:endParaRPr lang="vi-VN" sz="4400" dirty="0">
              <a:solidFill>
                <a:srgbClr val="660066"/>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5CBEDFA-5AD9-0912-4F0D-40E8D496801F}"/>
              </a:ext>
            </a:extLst>
          </p:cNvPr>
          <p:cNvSpPr txBox="1"/>
          <p:nvPr/>
        </p:nvSpPr>
        <p:spPr>
          <a:xfrm>
            <a:off x="4132963" y="3400001"/>
            <a:ext cx="2865166" cy="769441"/>
          </a:xfrm>
          <a:prstGeom prst="rect">
            <a:avLst/>
          </a:prstGeom>
          <a:noFill/>
        </p:spPr>
        <p:txBody>
          <a:bodyPr wrap="square" rtlCol="0">
            <a:spAutoFit/>
          </a:bodyPr>
          <a:lstStyle/>
          <a:p>
            <a:r>
              <a:rPr lang="en-US" sz="4400" dirty="0" err="1">
                <a:solidFill>
                  <a:srgbClr val="660066"/>
                </a:solidFill>
                <a:latin typeface="Times New Roman" panose="02020603050405020304" pitchFamily="18" charset="0"/>
                <a:cs typeface="Times New Roman" panose="02020603050405020304" pitchFamily="18" charset="0"/>
              </a:rPr>
              <a:t>Cần</a:t>
            </a:r>
            <a:r>
              <a:rPr lang="en-US" sz="4400" dirty="0">
                <a:solidFill>
                  <a:srgbClr val="660066"/>
                </a:solidFill>
                <a:latin typeface="Times New Roman" panose="02020603050405020304" pitchFamily="18" charset="0"/>
                <a:cs typeface="Times New Roman" panose="02020603050405020304" pitchFamily="18" charset="0"/>
              </a:rPr>
              <a:t> </a:t>
            </a:r>
            <a:r>
              <a:rPr lang="en-US" sz="4400" dirty="0" err="1">
                <a:solidFill>
                  <a:srgbClr val="660066"/>
                </a:solidFill>
                <a:latin typeface="Times New Roman" panose="02020603050405020304" pitchFamily="18" charset="0"/>
                <a:cs typeface="Times New Roman" panose="02020603050405020304" pitchFamily="18" charset="0"/>
              </a:rPr>
              <a:t>Thơ</a:t>
            </a:r>
            <a:endParaRPr lang="vi-VN" sz="4400" dirty="0">
              <a:solidFill>
                <a:srgbClr val="66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44805"/>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20">
            <a:extLst>
              <a:ext uri="{FF2B5EF4-FFF2-40B4-BE49-F238E27FC236}">
                <a16:creationId xmlns:a16="http://schemas.microsoft.com/office/drawing/2014/main" id="{7C072983-A880-E90A-6329-E34F91BA3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70"/>
            <a:ext cx="3807658" cy="2227943"/>
          </a:xfrm>
          <a:prstGeom prst="rect">
            <a:avLst/>
          </a:prstGeom>
        </p:spPr>
      </p:pic>
      <p:pic>
        <p:nvPicPr>
          <p:cNvPr id="15" name="图片 2">
            <a:extLst>
              <a:ext uri="{FF2B5EF4-FFF2-40B4-BE49-F238E27FC236}">
                <a16:creationId xmlns:a16="http://schemas.microsoft.com/office/drawing/2014/main" id="{0CB32D8A-08DC-9ABA-42FA-C427A98B4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92008" y="-3916"/>
            <a:ext cx="4107961" cy="2905407"/>
          </a:xfrm>
          <a:prstGeom prst="rect">
            <a:avLst/>
          </a:prstGeom>
        </p:spPr>
      </p:pic>
      <p:pic>
        <p:nvPicPr>
          <p:cNvPr id="16" name="图片 10">
            <a:extLst>
              <a:ext uri="{FF2B5EF4-FFF2-40B4-BE49-F238E27FC236}">
                <a16:creationId xmlns:a16="http://schemas.microsoft.com/office/drawing/2014/main" id="{3C2D8136-7BA0-2BFB-33D2-AA86806408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grpSp>
        <p:nvGrpSpPr>
          <p:cNvPr id="17" name="组合 15">
            <a:extLst>
              <a:ext uri="{FF2B5EF4-FFF2-40B4-BE49-F238E27FC236}">
                <a16:creationId xmlns:a16="http://schemas.microsoft.com/office/drawing/2014/main" id="{AAF9BE41-BA5A-F953-D4C0-647DA1DA6932}"/>
              </a:ext>
            </a:extLst>
          </p:cNvPr>
          <p:cNvGrpSpPr/>
          <p:nvPr/>
        </p:nvGrpSpPr>
        <p:grpSpPr>
          <a:xfrm>
            <a:off x="1" y="5744572"/>
            <a:ext cx="12191999" cy="1113427"/>
            <a:chOff x="1" y="5605056"/>
            <a:chExt cx="13719705" cy="1252944"/>
          </a:xfrm>
        </p:grpSpPr>
        <p:pic>
          <p:nvPicPr>
            <p:cNvPr id="18" name="图片 16">
              <a:extLst>
                <a:ext uri="{FF2B5EF4-FFF2-40B4-BE49-F238E27FC236}">
                  <a16:creationId xmlns:a16="http://schemas.microsoft.com/office/drawing/2014/main" id="{B14E5EBB-DF4B-948F-E444-DE78EA5341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9" name="图片 17">
              <a:extLst>
                <a:ext uri="{FF2B5EF4-FFF2-40B4-BE49-F238E27FC236}">
                  <a16:creationId xmlns:a16="http://schemas.microsoft.com/office/drawing/2014/main" id="{322192E4-8D93-2D27-B0EF-FA906F59D8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Picture 2">
            <a:extLst>
              <a:ext uri="{FF2B5EF4-FFF2-40B4-BE49-F238E27FC236}">
                <a16:creationId xmlns:a16="http://schemas.microsoft.com/office/drawing/2014/main" id="{3B2121FB-DB75-2E07-7B22-97425F9DC9A1}"/>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571"/>
                    </a14:imgEffect>
                    <a14:imgEffect>
                      <a14:saturation sat="212000"/>
                    </a14:imgEffect>
                  </a14:imgLayer>
                </a14:imgProps>
              </a:ext>
            </a:extLst>
          </a:blip>
          <a:srcRect l="52994" t="5473"/>
          <a:stretch/>
        </p:blipFill>
        <p:spPr>
          <a:xfrm>
            <a:off x="328773" y="693751"/>
            <a:ext cx="3287729" cy="4799260"/>
          </a:xfrm>
          <a:prstGeom prst="rect">
            <a:avLst/>
          </a:prstGeom>
          <a:gradFill>
            <a:gsLst>
              <a:gs pos="25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algn="ctr" rotWithShape="0">
              <a:srgbClr val="000000">
                <a:alpha val="43137"/>
              </a:srgbClr>
            </a:outerShdw>
          </a:effectLst>
        </p:spPr>
      </p:pic>
      <p:pic>
        <p:nvPicPr>
          <p:cNvPr id="4" name="Picture 3">
            <a:extLst>
              <a:ext uri="{FF2B5EF4-FFF2-40B4-BE49-F238E27FC236}">
                <a16:creationId xmlns:a16="http://schemas.microsoft.com/office/drawing/2014/main" id="{4CBF5162-ABFA-9A3A-18F3-38B0A056D60D}"/>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621"/>
                    </a14:imgEffect>
                    <a14:imgEffect>
                      <a14:saturation sat="212000"/>
                    </a14:imgEffect>
                  </a14:imgLayer>
                </a14:imgProps>
              </a:ext>
            </a:extLst>
          </a:blip>
          <a:srcRect l="8556" r="-1" b="54195"/>
          <a:stretch/>
        </p:blipFill>
        <p:spPr>
          <a:xfrm>
            <a:off x="3753363" y="1181528"/>
            <a:ext cx="8352632" cy="3823706"/>
          </a:xfrm>
          <a:prstGeom prst="rect">
            <a:avLst/>
          </a:prstGeom>
          <a:gradFill>
            <a:gsLst>
              <a:gs pos="25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algn="ctr" rotWithShape="0">
              <a:srgbClr val="000000">
                <a:alpha val="43137"/>
              </a:srgbClr>
            </a:outerShdw>
          </a:effectLst>
        </p:spPr>
      </p:pic>
    </p:spTree>
    <p:extLst>
      <p:ext uri="{BB962C8B-B14F-4D97-AF65-F5344CB8AC3E}">
        <p14:creationId xmlns:p14="http://schemas.microsoft.com/office/powerpoint/2010/main" val="1872661908"/>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84360" y="1843933"/>
            <a:ext cx="7736880" cy="661720"/>
          </a:xfrm>
          <a:prstGeom prst="rect">
            <a:avLst/>
          </a:prstGeom>
          <a:noFill/>
        </p:spPr>
        <p:txBody>
          <a:bodyPr wrap="square" rtlCol="0">
            <a:spAutoFit/>
          </a:bodyPr>
          <a:lstStyle/>
          <a:p>
            <a:r>
              <a:rPr lang="vi-VN" sz="3700" dirty="0" smtClean="0">
                <a:solidFill>
                  <a:srgbClr val="CC0099"/>
                </a:solidFill>
                <a:latin typeface="HP001 5 hàng" panose="020B0603050302020204" pitchFamily="34" charset="0"/>
              </a:rPr>
              <a:t> </a:t>
            </a:r>
            <a:r>
              <a:rPr lang="vi-VN" sz="3700" dirty="0" smtClean="0">
                <a:solidFill>
                  <a:srgbClr val="CC0099"/>
                </a:solidFill>
                <a:latin typeface="+mj-lt"/>
              </a:rPr>
              <a:t>Cần Thơ gạo </a:t>
            </a:r>
            <a:r>
              <a:rPr lang="en-US" sz="3700" dirty="0" err="1" smtClean="0">
                <a:solidFill>
                  <a:srgbClr val="CC0099"/>
                </a:solidFill>
                <a:latin typeface="+mj-lt"/>
              </a:rPr>
              <a:t>trắng</a:t>
            </a:r>
            <a:r>
              <a:rPr lang="en-US" sz="3700" dirty="0" smtClean="0">
                <a:solidFill>
                  <a:srgbClr val="CC0099"/>
                </a:solidFill>
                <a:latin typeface="+mj-lt"/>
              </a:rPr>
              <a:t> </a:t>
            </a:r>
            <a:r>
              <a:rPr lang="en-US" sz="3700" dirty="0" err="1" smtClean="0">
                <a:solidFill>
                  <a:srgbClr val="CC0099"/>
                </a:solidFill>
                <a:latin typeface="+mj-lt"/>
              </a:rPr>
              <a:t>nước</a:t>
            </a:r>
            <a:r>
              <a:rPr lang="en-US" sz="3700" dirty="0" smtClean="0">
                <a:solidFill>
                  <a:srgbClr val="CC0099"/>
                </a:solidFill>
                <a:latin typeface="+mj-lt"/>
              </a:rPr>
              <a:t> </a:t>
            </a:r>
            <a:r>
              <a:rPr lang="en-US" sz="3700" dirty="0" err="1" smtClean="0">
                <a:solidFill>
                  <a:srgbClr val="CC0099"/>
                </a:solidFill>
                <a:latin typeface="+mj-lt"/>
              </a:rPr>
              <a:t>trong</a:t>
            </a:r>
            <a:endParaRPr lang="vi-VN" sz="3700" dirty="0">
              <a:solidFill>
                <a:srgbClr val="CC0099"/>
              </a:solidFill>
              <a:latin typeface="+mj-lt"/>
            </a:endParaRPr>
          </a:p>
        </p:txBody>
      </p:sp>
      <p:sp>
        <p:nvSpPr>
          <p:cNvPr id="12" name="TextBox 11">
            <a:extLst>
              <a:ext uri="{FF2B5EF4-FFF2-40B4-BE49-F238E27FC236}">
                <a16:creationId xmlns:a16="http://schemas.microsoft.com/office/drawing/2014/main" id="{31E96115-16BF-1A28-E1E3-F1FCEB75AC91}"/>
              </a:ext>
            </a:extLst>
          </p:cNvPr>
          <p:cNvSpPr txBox="1"/>
          <p:nvPr/>
        </p:nvSpPr>
        <p:spPr>
          <a:xfrm>
            <a:off x="2016246" y="2535580"/>
            <a:ext cx="9551277" cy="661720"/>
          </a:xfrm>
          <a:prstGeom prst="rect">
            <a:avLst/>
          </a:prstGeom>
          <a:noFill/>
        </p:spPr>
        <p:txBody>
          <a:bodyPr wrap="square" rtlCol="0">
            <a:spAutoFit/>
          </a:bodyPr>
          <a:lstStyle/>
          <a:p>
            <a:r>
              <a:rPr lang="vi-VN" sz="3700" dirty="0">
                <a:solidFill>
                  <a:srgbClr val="CC0099"/>
                </a:solidFill>
                <a:latin typeface="+mj-lt"/>
              </a:rPr>
              <a:t>Ai đi </a:t>
            </a:r>
            <a:r>
              <a:rPr lang="en-US" sz="3700" dirty="0" err="1" smtClean="0">
                <a:solidFill>
                  <a:srgbClr val="CC0099"/>
                </a:solidFill>
                <a:latin typeface="+mj-lt"/>
              </a:rPr>
              <a:t>đến</a:t>
            </a:r>
            <a:r>
              <a:rPr lang="en-US" sz="3700" dirty="0" smtClean="0">
                <a:solidFill>
                  <a:srgbClr val="CC0099"/>
                </a:solidFill>
                <a:latin typeface="+mj-lt"/>
              </a:rPr>
              <a:t> </a:t>
            </a:r>
            <a:r>
              <a:rPr lang="en-US" sz="3700" dirty="0" err="1" smtClean="0">
                <a:solidFill>
                  <a:srgbClr val="CC0099"/>
                </a:solidFill>
                <a:latin typeface="+mj-lt"/>
              </a:rPr>
              <a:t>đó</a:t>
            </a:r>
            <a:r>
              <a:rPr lang="en-US" sz="3700" dirty="0" smtClean="0">
                <a:solidFill>
                  <a:srgbClr val="CC0099"/>
                </a:solidFill>
                <a:latin typeface="+mj-lt"/>
              </a:rPr>
              <a:t> long </a:t>
            </a:r>
            <a:r>
              <a:rPr lang="en-US" sz="3700" dirty="0" err="1" smtClean="0">
                <a:solidFill>
                  <a:srgbClr val="CC0099"/>
                </a:solidFill>
                <a:latin typeface="+mj-lt"/>
              </a:rPr>
              <a:t>không</a:t>
            </a:r>
            <a:r>
              <a:rPr lang="en-US" sz="3700" dirty="0" smtClean="0">
                <a:solidFill>
                  <a:srgbClr val="CC0099"/>
                </a:solidFill>
                <a:latin typeface="+mj-lt"/>
              </a:rPr>
              <a:t> </a:t>
            </a:r>
            <a:r>
              <a:rPr lang="en-US" sz="3700" dirty="0" err="1" smtClean="0">
                <a:solidFill>
                  <a:srgbClr val="CC0099"/>
                </a:solidFill>
                <a:latin typeface="+mj-lt"/>
              </a:rPr>
              <a:t>muốn</a:t>
            </a:r>
            <a:r>
              <a:rPr lang="en-US" sz="3700" dirty="0" smtClean="0">
                <a:solidFill>
                  <a:srgbClr val="CC0099"/>
                </a:solidFill>
                <a:latin typeface="+mj-lt"/>
              </a:rPr>
              <a:t> </a:t>
            </a:r>
            <a:r>
              <a:rPr lang="en-US" sz="3700" dirty="0" err="1" smtClean="0">
                <a:solidFill>
                  <a:srgbClr val="CC0099"/>
                </a:solidFill>
                <a:latin typeface="+mj-lt"/>
              </a:rPr>
              <a:t>về</a:t>
            </a:r>
            <a:endParaRPr lang="el-GR" sz="3700" dirty="0">
              <a:solidFill>
                <a:srgbClr val="CC0099"/>
              </a:solidFill>
              <a:latin typeface="+mj-lt"/>
            </a:endParaRPr>
          </a:p>
        </p:txBody>
      </p:sp>
      <p:sp>
        <p:nvSpPr>
          <p:cNvPr id="13" name="TextBox 12">
            <a:extLst>
              <a:ext uri="{FF2B5EF4-FFF2-40B4-BE49-F238E27FC236}">
                <a16:creationId xmlns:a16="http://schemas.microsoft.com/office/drawing/2014/main" id="{9075704E-9D09-4B94-D28D-8D69ACDD1C88}"/>
              </a:ext>
            </a:extLst>
          </p:cNvPr>
          <p:cNvSpPr txBox="1"/>
          <p:nvPr/>
        </p:nvSpPr>
        <p:spPr>
          <a:xfrm>
            <a:off x="6795259" y="3253220"/>
            <a:ext cx="1679993" cy="661720"/>
          </a:xfrm>
          <a:prstGeom prst="rect">
            <a:avLst/>
          </a:prstGeom>
          <a:noFill/>
        </p:spPr>
        <p:txBody>
          <a:bodyPr wrap="square" rtlCol="0">
            <a:spAutoFit/>
          </a:bodyPr>
          <a:lstStyle/>
          <a:p>
            <a:r>
              <a:rPr lang="vi-VN" sz="3700" dirty="0">
                <a:solidFill>
                  <a:srgbClr val="CC0099"/>
                </a:solidFill>
                <a:latin typeface="+mj-lt"/>
              </a:rPr>
              <a:t>Ca dao</a:t>
            </a: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6"/>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810960" y="1771145"/>
              <a:ext cx="6039002" cy="1077218"/>
            </a:xfrm>
            <a:prstGeom prst="rect">
              <a:avLst/>
            </a:prstGeom>
            <a:noFill/>
          </p:spPr>
          <p:txBody>
            <a:bodyPr wrap="square" rtlCol="0">
              <a:spAutoFit/>
            </a:bodyPr>
            <a:lstStyle/>
            <a:p>
              <a:pPr algn="ctr"/>
              <a:r>
                <a:rPr lang="en-US" sz="3200">
                  <a:solidFill>
                    <a:srgbClr val="3366CC"/>
                  </a:solidFill>
                  <a:latin typeface="#9Slide02 Noi dung dai"/>
                  <a:ea typeface="LNTH-LuoLuoNotangYuanTi 1" pitchFamily="2" charset="-128"/>
                  <a:cs typeface="LNTH-LuoLuoNotangYuanTi 1" pitchFamily="2" charset="-128"/>
                </a:rPr>
                <a:t>Ca ngợi vẻ đẹp của Cần thơ, có gạo trắng, nước trong.</a:t>
              </a:r>
              <a:endParaRPr lang="vi-VN" sz="3200" dirty="0">
                <a:solidFill>
                  <a:srgbClr val="3366CC"/>
                </a:solidFill>
                <a:latin typeface="#9Slide02 Noi dung dai"/>
                <a:ea typeface="LNTH-LuoLuoNotangYuanTi 1" pitchFamily="2" charset="-128"/>
                <a:cs typeface="LNTH-LuoLuoNotangYuanTi 1" pitchFamily="2" charset="-128"/>
              </a:endParaRP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36246" y="440188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6FF087A-AA7F-FC1C-7DA1-5DF755543F09}"/>
              </a:ext>
            </a:extLst>
          </p:cNvPr>
          <p:cNvPicPr>
            <a:picLocks noChangeAspect="1"/>
          </p:cNvPicPr>
          <p:nvPr/>
        </p:nvPicPr>
        <p:blipFill>
          <a:blip r:embed="rId8"/>
          <a:stretch>
            <a:fillRect/>
          </a:stretch>
        </p:blipFill>
        <p:spPr>
          <a:xfrm>
            <a:off x="506467" y="1439521"/>
            <a:ext cx="11092665" cy="3345300"/>
          </a:xfrm>
          <a:prstGeom prst="rect">
            <a:avLst/>
          </a:prstGeom>
        </p:spPr>
      </p:pic>
    </p:spTree>
    <p:extLst>
      <p:ext uri="{BB962C8B-B14F-4D97-AF65-F5344CB8AC3E}">
        <p14:creationId xmlns:p14="http://schemas.microsoft.com/office/powerpoint/2010/main" val="3219500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Scale>
                                      <p:cBhvr>
                                        <p:cTn id="13"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9"/>
                                        </p:tgtEl>
                                        <p:attrNameLst>
                                          <p:attrName>ppt_x</p:attrName>
                                          <p:attrName>ppt_y</p:attrName>
                                        </p:attrNameLst>
                                      </p:cBhvr>
                                    </p:animMotion>
                                    <p:animEffect transition="in" filter="fade">
                                      <p:cBhvr>
                                        <p:cTn id="1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1963465" y="2613427"/>
            <a:ext cx="7736880" cy="661720"/>
          </a:xfrm>
          <a:prstGeom prst="rect">
            <a:avLst/>
          </a:prstGeom>
          <a:noFill/>
        </p:spPr>
        <p:txBody>
          <a:bodyPr wrap="square" rtlCol="0">
            <a:spAutoFit/>
          </a:bodyPr>
          <a:lstStyle/>
          <a:p>
            <a:r>
              <a:rPr lang="vi-VN" sz="3700" dirty="0">
                <a:solidFill>
                  <a:srgbClr val="CC0099"/>
                </a:solidFill>
                <a:latin typeface="HP001 5 hàng" panose="020B0603050302020204" pitchFamily="34" charset="0"/>
              </a:rPr>
              <a:t> </a:t>
            </a:r>
            <a:r>
              <a:rPr lang="vi-VN" sz="3700" dirty="0">
                <a:solidFill>
                  <a:srgbClr val="CC0099"/>
                </a:solidFill>
              </a:rPr>
              <a:t>Ai đi </a:t>
            </a:r>
            <a:r>
              <a:rPr lang="en-US" sz="3700" dirty="0" err="1">
                <a:solidFill>
                  <a:srgbClr val="CC0099"/>
                </a:solidFill>
              </a:rPr>
              <a:t>đến</a:t>
            </a:r>
            <a:r>
              <a:rPr lang="en-US" sz="3700" dirty="0">
                <a:solidFill>
                  <a:srgbClr val="CC0099"/>
                </a:solidFill>
              </a:rPr>
              <a:t> </a:t>
            </a:r>
            <a:r>
              <a:rPr lang="en-US" sz="3700" dirty="0" err="1">
                <a:solidFill>
                  <a:srgbClr val="CC0099"/>
                </a:solidFill>
              </a:rPr>
              <a:t>đó</a:t>
            </a:r>
            <a:r>
              <a:rPr lang="en-US" sz="3700" dirty="0">
                <a:solidFill>
                  <a:srgbClr val="CC0099"/>
                </a:solidFill>
              </a:rPr>
              <a:t> </a:t>
            </a:r>
            <a:r>
              <a:rPr lang="en-US" sz="3700" dirty="0" err="1" smtClean="0">
                <a:solidFill>
                  <a:srgbClr val="CC0099"/>
                </a:solidFill>
              </a:rPr>
              <a:t>lòng</a:t>
            </a:r>
            <a:r>
              <a:rPr lang="en-US" sz="3700" dirty="0" smtClean="0">
                <a:solidFill>
                  <a:srgbClr val="CC0099"/>
                </a:solidFill>
              </a:rPr>
              <a:t> </a:t>
            </a:r>
            <a:r>
              <a:rPr lang="en-US" sz="3700" dirty="0" err="1">
                <a:solidFill>
                  <a:srgbClr val="CC0099"/>
                </a:solidFill>
              </a:rPr>
              <a:t>không</a:t>
            </a:r>
            <a:r>
              <a:rPr lang="en-US" sz="3700" dirty="0">
                <a:solidFill>
                  <a:srgbClr val="CC0099"/>
                </a:solidFill>
              </a:rPr>
              <a:t> </a:t>
            </a:r>
            <a:r>
              <a:rPr lang="en-US" sz="3700" dirty="0" err="1">
                <a:solidFill>
                  <a:srgbClr val="CC0099"/>
                </a:solidFill>
              </a:rPr>
              <a:t>muốn</a:t>
            </a:r>
            <a:r>
              <a:rPr lang="en-US" sz="3700" dirty="0">
                <a:solidFill>
                  <a:srgbClr val="CC0099"/>
                </a:solidFill>
              </a:rPr>
              <a:t> </a:t>
            </a:r>
            <a:r>
              <a:rPr lang="en-US" sz="3700" dirty="0" err="1">
                <a:solidFill>
                  <a:srgbClr val="CC0099"/>
                </a:solidFill>
              </a:rPr>
              <a:t>về</a:t>
            </a:r>
            <a:endParaRPr lang="el-GR" sz="3700" dirty="0">
              <a:solidFill>
                <a:srgbClr val="CC0099"/>
              </a:solidFill>
            </a:endParaRPr>
          </a:p>
        </p:txBody>
      </p:sp>
      <p:sp>
        <p:nvSpPr>
          <p:cNvPr id="13" name="TextBox 12">
            <a:extLst>
              <a:ext uri="{FF2B5EF4-FFF2-40B4-BE49-F238E27FC236}">
                <a16:creationId xmlns:a16="http://schemas.microsoft.com/office/drawing/2014/main" id="{9075704E-9D09-4B94-D28D-8D69ACDD1C88}"/>
              </a:ext>
            </a:extLst>
          </p:cNvPr>
          <p:cNvSpPr txBox="1"/>
          <p:nvPr/>
        </p:nvSpPr>
        <p:spPr>
          <a:xfrm>
            <a:off x="6760090" y="3222758"/>
            <a:ext cx="1679993" cy="661720"/>
          </a:xfrm>
          <a:prstGeom prst="rect">
            <a:avLst/>
          </a:prstGeom>
          <a:noFill/>
        </p:spPr>
        <p:txBody>
          <a:bodyPr wrap="square" rtlCol="0">
            <a:spAutoFit/>
          </a:bodyPr>
          <a:lstStyle/>
          <a:p>
            <a:r>
              <a:rPr lang="en-US" sz="3700" dirty="0" smtClean="0">
                <a:solidFill>
                  <a:srgbClr val="CC0099"/>
                </a:solidFill>
                <a:latin typeface="Times New Roman" panose="02020603050405020304" pitchFamily="18" charset="0"/>
                <a:cs typeface="Times New Roman" panose="02020603050405020304" pitchFamily="18" charset="0"/>
              </a:rPr>
              <a:t>Ca </a:t>
            </a:r>
            <a:r>
              <a:rPr lang="en-US" sz="3700" dirty="0" err="1" smtClean="0">
                <a:solidFill>
                  <a:srgbClr val="CC0099"/>
                </a:solidFill>
                <a:latin typeface="Times New Roman" panose="02020603050405020304" pitchFamily="18" charset="0"/>
                <a:cs typeface="Times New Roman" panose="02020603050405020304" pitchFamily="18" charset="0"/>
              </a:rPr>
              <a:t>dao</a:t>
            </a:r>
            <a:endParaRPr lang="vi-VN" sz="3700" dirty="0">
              <a:solidFill>
                <a:srgbClr val="CC0099"/>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8"/>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810960" y="1771145"/>
              <a:ext cx="6039002" cy="1077218"/>
            </a:xfrm>
            <a:prstGeom prst="rect">
              <a:avLst/>
            </a:prstGeom>
            <a:noFill/>
          </p:spPr>
          <p:txBody>
            <a:bodyPr wrap="square" rtlCol="0">
              <a:spAutoFit/>
            </a:bodyPr>
            <a:lstStyle/>
            <a:p>
              <a:pPr algn="ctr"/>
              <a:r>
                <a:rPr lang="en-US" sz="3200">
                  <a:latin typeface="Arial" panose="020B0604020202020204" pitchFamily="34" charset="0"/>
                  <a:cs typeface="Arial" panose="020B0604020202020204" pitchFamily="34" charset="0"/>
                </a:rPr>
                <a:t>Trong câu ứng dụng trên, chữ nào được viết hoa? Vì sao?</a:t>
              </a: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12005" y="444063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3283" y="1889225"/>
            <a:ext cx="5770106" cy="584775"/>
          </a:xfrm>
          <a:prstGeom prst="rect">
            <a:avLst/>
          </a:prstGeom>
        </p:spPr>
        <p:txBody>
          <a:bodyPr wrap="none">
            <a:spAutoFit/>
          </a:bodyPr>
          <a:lstStyle/>
          <a:p>
            <a:r>
              <a:rPr lang="vi-VN" sz="3200" dirty="0">
                <a:solidFill>
                  <a:srgbClr val="CC0099"/>
                </a:solidFill>
              </a:rPr>
              <a:t>Cần Thơ gạo </a:t>
            </a:r>
            <a:r>
              <a:rPr lang="en-US" sz="3200" dirty="0" err="1">
                <a:solidFill>
                  <a:srgbClr val="CC0099"/>
                </a:solidFill>
              </a:rPr>
              <a:t>trắng</a:t>
            </a:r>
            <a:r>
              <a:rPr lang="en-US" sz="3200" dirty="0">
                <a:solidFill>
                  <a:srgbClr val="CC0099"/>
                </a:solidFill>
              </a:rPr>
              <a:t> </a:t>
            </a:r>
            <a:r>
              <a:rPr lang="en-US" sz="3200" dirty="0" err="1">
                <a:solidFill>
                  <a:srgbClr val="CC0099"/>
                </a:solidFill>
              </a:rPr>
              <a:t>nước</a:t>
            </a:r>
            <a:r>
              <a:rPr lang="en-US" sz="3200" dirty="0">
                <a:solidFill>
                  <a:srgbClr val="CC0099"/>
                </a:solidFill>
              </a:rPr>
              <a:t> </a:t>
            </a:r>
            <a:r>
              <a:rPr lang="en-US" sz="3200" dirty="0" err="1">
                <a:solidFill>
                  <a:srgbClr val="CC0099"/>
                </a:solidFill>
              </a:rPr>
              <a:t>trong</a:t>
            </a:r>
            <a:endParaRPr lang="vi-VN" sz="3200" dirty="0">
              <a:solidFill>
                <a:srgbClr val="CC0099"/>
              </a:solidFill>
            </a:endParaRPr>
          </a:p>
        </p:txBody>
      </p:sp>
      <p:pic>
        <p:nvPicPr>
          <p:cNvPr id="22" name="Picture 21">
            <a:extLst>
              <a:ext uri="{FF2B5EF4-FFF2-40B4-BE49-F238E27FC236}">
                <a16:creationId xmlns:a16="http://schemas.microsoft.com/office/drawing/2014/main" id="{86FF087A-AA7F-FC1C-7DA1-5DF755543F09}"/>
              </a:ext>
            </a:extLst>
          </p:cNvPr>
          <p:cNvPicPr>
            <a:picLocks noChangeAspect="1"/>
          </p:cNvPicPr>
          <p:nvPr/>
        </p:nvPicPr>
        <p:blipFill>
          <a:blip r:embed="rId10"/>
          <a:stretch>
            <a:fillRect/>
          </a:stretch>
        </p:blipFill>
        <p:spPr>
          <a:xfrm>
            <a:off x="1012005" y="1539451"/>
            <a:ext cx="10630319" cy="3345300"/>
          </a:xfrm>
          <a:prstGeom prst="rect">
            <a:avLst/>
          </a:prstGeom>
        </p:spPr>
      </p:pic>
    </p:spTree>
    <p:extLst>
      <p:ext uri="{BB962C8B-B14F-4D97-AF65-F5344CB8AC3E}">
        <p14:creationId xmlns:p14="http://schemas.microsoft.com/office/powerpoint/2010/main" val="369334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Lst>
          </a:blip>
          <a:srcRect l="30" t="116" r="12497" b="59776"/>
          <a:stretch/>
        </p:blipFill>
        <p:spPr>
          <a:xfrm>
            <a:off x="970953" y="1544453"/>
            <a:ext cx="10250093" cy="2943516"/>
          </a:xfrm>
          <a:prstGeom prst="rect">
            <a:avLst/>
          </a:prstGeom>
        </p:spPr>
      </p:pic>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VIẾT </a:t>
              </a:r>
              <a:r>
                <a:rPr lang="en-US" sz="3600" b="1">
                  <a:ln w="0"/>
                  <a:solidFill>
                    <a:srgbClr val="FF6438"/>
                  </a:solidFill>
                  <a:latin typeface="Calibri" panose="020F0502020204030204" pitchFamily="34" charset="0"/>
                  <a:cs typeface="Calibri" panose="020F0502020204030204" pitchFamily="34" charset="0"/>
                </a:rPr>
                <a:t>VÀO VỞ</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cxnSp>
        <p:nvCxnSpPr>
          <p:cNvPr id="3" name="Straight Arrow Connector 2">
            <a:extLst>
              <a:ext uri="{FF2B5EF4-FFF2-40B4-BE49-F238E27FC236}">
                <a16:creationId xmlns:a16="http://schemas.microsoft.com/office/drawing/2014/main" id="{2782B08C-25DA-33BC-941D-BA299202F46E}"/>
              </a:ext>
            </a:extLst>
          </p:cNvPr>
          <p:cNvCxnSpPr>
            <a:cxnSpLocks/>
          </p:cNvCxnSpPr>
          <p:nvPr/>
        </p:nvCxnSpPr>
        <p:spPr>
          <a:xfrm>
            <a:off x="1042215" y="2267508"/>
            <a:ext cx="113036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F04DC7-D916-5DE4-47EE-11C40E21CF10}"/>
              </a:ext>
            </a:extLst>
          </p:cNvPr>
          <p:cNvSpPr txBox="1"/>
          <p:nvPr/>
        </p:nvSpPr>
        <p:spPr>
          <a:xfrm>
            <a:off x="1252176" y="1703290"/>
            <a:ext cx="955113" cy="584775"/>
          </a:xfrm>
          <a:prstGeom prst="rect">
            <a:avLst/>
          </a:prstGeom>
          <a:noFill/>
        </p:spPr>
        <p:txBody>
          <a:bodyPr wrap="square" rtlCol="0">
            <a:spAutoFit/>
          </a:bodyPr>
          <a:lstStyle/>
          <a:p>
            <a:r>
              <a:rPr lang="en-US" sz="3200">
                <a:solidFill>
                  <a:srgbClr val="FF3399"/>
                </a:solidFill>
              </a:rPr>
              <a:t>2 ô</a:t>
            </a:r>
          </a:p>
        </p:txBody>
      </p:sp>
      <p:sp>
        <p:nvSpPr>
          <p:cNvPr id="5" name="TextBox 4">
            <a:extLst>
              <a:ext uri="{FF2B5EF4-FFF2-40B4-BE49-F238E27FC236}">
                <a16:creationId xmlns:a16="http://schemas.microsoft.com/office/drawing/2014/main" id="{BD13F263-4054-A7E7-8E77-46FCC15E9A4D}"/>
              </a:ext>
            </a:extLst>
          </p:cNvPr>
          <p:cNvSpPr txBox="1"/>
          <p:nvPr/>
        </p:nvSpPr>
        <p:spPr>
          <a:xfrm>
            <a:off x="905319" y="3153227"/>
            <a:ext cx="838638" cy="584775"/>
          </a:xfrm>
          <a:prstGeom prst="rect">
            <a:avLst/>
          </a:prstGeom>
          <a:noFill/>
        </p:spPr>
        <p:txBody>
          <a:bodyPr wrap="square" rtlCol="0">
            <a:spAutoFit/>
          </a:bodyPr>
          <a:lstStyle/>
          <a:p>
            <a:r>
              <a:rPr lang="en-US" sz="3200">
                <a:solidFill>
                  <a:srgbClr val="FF3399"/>
                </a:solidFill>
              </a:rPr>
              <a:t>1 ô</a:t>
            </a:r>
          </a:p>
        </p:txBody>
      </p:sp>
      <p:cxnSp>
        <p:nvCxnSpPr>
          <p:cNvPr id="6" name="Straight Arrow Connector 5">
            <a:extLst>
              <a:ext uri="{FF2B5EF4-FFF2-40B4-BE49-F238E27FC236}">
                <a16:creationId xmlns:a16="http://schemas.microsoft.com/office/drawing/2014/main" id="{34FF4F54-B056-A8D9-516A-B770D14E3AEB}"/>
              </a:ext>
            </a:extLst>
          </p:cNvPr>
          <p:cNvCxnSpPr>
            <a:cxnSpLocks/>
          </p:cNvCxnSpPr>
          <p:nvPr/>
        </p:nvCxnSpPr>
        <p:spPr>
          <a:xfrm>
            <a:off x="1035653" y="3002755"/>
            <a:ext cx="5779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38216" y="1871353"/>
            <a:ext cx="5770106" cy="584775"/>
          </a:xfrm>
          <a:prstGeom prst="rect">
            <a:avLst/>
          </a:prstGeom>
        </p:spPr>
        <p:txBody>
          <a:bodyPr wrap="none">
            <a:spAutoFit/>
          </a:bodyPr>
          <a:lstStyle/>
          <a:p>
            <a:r>
              <a:rPr lang="vi-VN" sz="3200" dirty="0">
                <a:solidFill>
                  <a:srgbClr val="CC0099"/>
                </a:solidFill>
              </a:rPr>
              <a:t>Cần Thơ gạo </a:t>
            </a:r>
            <a:r>
              <a:rPr lang="en-US" sz="3200" dirty="0" err="1">
                <a:solidFill>
                  <a:srgbClr val="CC0099"/>
                </a:solidFill>
              </a:rPr>
              <a:t>trắng</a:t>
            </a:r>
            <a:r>
              <a:rPr lang="en-US" sz="3200" dirty="0">
                <a:solidFill>
                  <a:srgbClr val="CC0099"/>
                </a:solidFill>
              </a:rPr>
              <a:t> </a:t>
            </a:r>
            <a:r>
              <a:rPr lang="en-US" sz="3200" dirty="0" err="1">
                <a:solidFill>
                  <a:srgbClr val="CC0099"/>
                </a:solidFill>
              </a:rPr>
              <a:t>nước</a:t>
            </a:r>
            <a:r>
              <a:rPr lang="en-US" sz="3200" dirty="0">
                <a:solidFill>
                  <a:srgbClr val="CC0099"/>
                </a:solidFill>
              </a:rPr>
              <a:t> </a:t>
            </a:r>
            <a:r>
              <a:rPr lang="en-US" sz="3200" dirty="0" err="1">
                <a:solidFill>
                  <a:srgbClr val="CC0099"/>
                </a:solidFill>
              </a:rPr>
              <a:t>trong</a:t>
            </a:r>
            <a:endParaRPr lang="vi-VN" sz="3200" dirty="0">
              <a:solidFill>
                <a:srgbClr val="CC0099"/>
              </a:solidFill>
            </a:endParaRPr>
          </a:p>
        </p:txBody>
      </p:sp>
      <p:sp>
        <p:nvSpPr>
          <p:cNvPr id="8" name="Rectangle 7"/>
          <p:cNvSpPr/>
          <p:nvPr/>
        </p:nvSpPr>
        <p:spPr>
          <a:xfrm>
            <a:off x="2029562" y="2568452"/>
            <a:ext cx="6151043" cy="584775"/>
          </a:xfrm>
          <a:prstGeom prst="rect">
            <a:avLst/>
          </a:prstGeom>
        </p:spPr>
        <p:txBody>
          <a:bodyPr wrap="none">
            <a:spAutoFit/>
          </a:bodyPr>
          <a:lstStyle/>
          <a:p>
            <a:r>
              <a:rPr lang="vi-VN" sz="3200" dirty="0">
                <a:solidFill>
                  <a:srgbClr val="CC0099"/>
                </a:solidFill>
              </a:rPr>
              <a:t>Ai đi </a:t>
            </a:r>
            <a:r>
              <a:rPr lang="en-US" sz="3200" dirty="0" err="1">
                <a:solidFill>
                  <a:srgbClr val="CC0099"/>
                </a:solidFill>
              </a:rPr>
              <a:t>đến</a:t>
            </a:r>
            <a:r>
              <a:rPr lang="en-US" sz="3200" dirty="0">
                <a:solidFill>
                  <a:srgbClr val="CC0099"/>
                </a:solidFill>
              </a:rPr>
              <a:t> </a:t>
            </a:r>
            <a:r>
              <a:rPr lang="en-US" sz="3200" dirty="0" err="1">
                <a:solidFill>
                  <a:srgbClr val="CC0099"/>
                </a:solidFill>
              </a:rPr>
              <a:t>đó</a:t>
            </a:r>
            <a:r>
              <a:rPr lang="en-US" sz="3200" dirty="0">
                <a:solidFill>
                  <a:srgbClr val="CC0099"/>
                </a:solidFill>
              </a:rPr>
              <a:t> long </a:t>
            </a:r>
            <a:r>
              <a:rPr lang="en-US" sz="3200" dirty="0" err="1">
                <a:solidFill>
                  <a:srgbClr val="CC0099"/>
                </a:solidFill>
              </a:rPr>
              <a:t>không</a:t>
            </a:r>
            <a:r>
              <a:rPr lang="en-US" sz="3200" dirty="0">
                <a:solidFill>
                  <a:srgbClr val="CC0099"/>
                </a:solidFill>
              </a:rPr>
              <a:t> </a:t>
            </a:r>
            <a:r>
              <a:rPr lang="en-US" sz="3200" dirty="0" err="1">
                <a:solidFill>
                  <a:srgbClr val="CC0099"/>
                </a:solidFill>
              </a:rPr>
              <a:t>muốn</a:t>
            </a:r>
            <a:r>
              <a:rPr lang="en-US" sz="3200" dirty="0">
                <a:solidFill>
                  <a:srgbClr val="CC0099"/>
                </a:solidFill>
              </a:rPr>
              <a:t> </a:t>
            </a:r>
            <a:r>
              <a:rPr lang="en-US" sz="3200" dirty="0" err="1">
                <a:solidFill>
                  <a:srgbClr val="CC0099"/>
                </a:solidFill>
              </a:rPr>
              <a:t>về</a:t>
            </a:r>
            <a:endParaRPr lang="el-GR" sz="3200" dirty="0">
              <a:solidFill>
                <a:srgbClr val="CC0099"/>
              </a:solidFill>
            </a:endParaRPr>
          </a:p>
        </p:txBody>
      </p:sp>
      <p:pic>
        <p:nvPicPr>
          <p:cNvPr id="20" name="Picture 19">
            <a:extLst>
              <a:ext uri="{FF2B5EF4-FFF2-40B4-BE49-F238E27FC236}">
                <a16:creationId xmlns:a16="http://schemas.microsoft.com/office/drawing/2014/main" id="{86FF087A-AA7F-FC1C-7DA1-5DF755543F09}"/>
              </a:ext>
            </a:extLst>
          </p:cNvPr>
          <p:cNvPicPr>
            <a:picLocks noChangeAspect="1"/>
          </p:cNvPicPr>
          <p:nvPr/>
        </p:nvPicPr>
        <p:blipFill>
          <a:blip r:embed="rId6"/>
          <a:stretch>
            <a:fillRect/>
          </a:stretch>
        </p:blipFill>
        <p:spPr>
          <a:xfrm>
            <a:off x="1953918" y="1332360"/>
            <a:ext cx="9366630" cy="3345300"/>
          </a:xfrm>
          <a:prstGeom prst="rect">
            <a:avLst/>
          </a:prstGeom>
        </p:spPr>
      </p:pic>
    </p:spTree>
    <p:extLst>
      <p:ext uri="{BB962C8B-B14F-4D97-AF65-F5344CB8AC3E}">
        <p14:creationId xmlns:p14="http://schemas.microsoft.com/office/powerpoint/2010/main" val="17267453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FF087A-AA7F-FC1C-7DA1-5DF755543F09}"/>
              </a:ext>
            </a:extLst>
          </p:cNvPr>
          <p:cNvPicPr>
            <a:picLocks noChangeAspect="1"/>
          </p:cNvPicPr>
          <p:nvPr/>
        </p:nvPicPr>
        <p:blipFill>
          <a:blip r:embed="rId2"/>
          <a:stretch>
            <a:fillRect/>
          </a:stretch>
        </p:blipFill>
        <p:spPr>
          <a:xfrm>
            <a:off x="549667" y="1756350"/>
            <a:ext cx="11092665" cy="3345300"/>
          </a:xfrm>
          <a:prstGeom prst="rect">
            <a:avLst/>
          </a:prstGeom>
        </p:spPr>
      </p:pic>
    </p:spTree>
    <p:extLst>
      <p:ext uri="{BB962C8B-B14F-4D97-AF65-F5344CB8AC3E}">
        <p14:creationId xmlns:p14="http://schemas.microsoft.com/office/powerpoint/2010/main" val="3340024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4289" y="5070224"/>
            <a:ext cx="2125584" cy="512565"/>
            <a:chOff x="7250482" y="1043700"/>
            <a:chExt cx="2125584" cy="512565"/>
          </a:xfrm>
        </p:grpSpPr>
        <p:grpSp>
          <p:nvGrpSpPr>
            <p:cNvPr id="96" name="กลุ่ม 95"/>
            <p:cNvGrpSpPr/>
            <p:nvPr/>
          </p:nvGrpSpPr>
          <p:grpSpPr>
            <a:xfrm>
              <a:off x="7250482" y="1062194"/>
              <a:ext cx="409429" cy="483691"/>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nvGrpSpPr>
            <p:cNvPr id="97" name="กลุ่ม 96"/>
            <p:cNvGrpSpPr/>
            <p:nvPr/>
          </p:nvGrpSpPr>
          <p:grpSpPr>
            <a:xfrm>
              <a:off x="8966637" y="1072574"/>
              <a:ext cx="409429" cy="483691"/>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nvGrpSpPr>
            <p:cNvPr id="104" name="กลุ่ม 103"/>
            <p:cNvGrpSpPr/>
            <p:nvPr/>
          </p:nvGrpSpPr>
          <p:grpSpPr>
            <a:xfrm>
              <a:off x="8109686" y="1043700"/>
              <a:ext cx="409429" cy="483691"/>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8" name="ส่วนโค้ง 107"/>
              <p:cNvSpPr/>
              <p:nvPr/>
            </p:nvSpPr>
            <p:spPr>
              <a:xfrm rot="8263937">
                <a:off x="5754896" y="2202259"/>
                <a:ext cx="179999" cy="179999"/>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pic>
        <p:nvPicPr>
          <p:cNvPr id="62" name="รูปภาพ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962">
            <a:off x="-18892" y="156942"/>
            <a:ext cx="1509456" cy="1214273"/>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3815755" y="4797160"/>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5" name="วงรี 134"/>
          <p:cNvSpPr/>
          <p:nvPr/>
        </p:nvSpPr>
        <p:spPr>
          <a:xfrm>
            <a:off x="3857275" y="4521251"/>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6" name="วงรี 135"/>
          <p:cNvSpPr/>
          <p:nvPr/>
        </p:nvSpPr>
        <p:spPr>
          <a:xfrm>
            <a:off x="3757403" y="4360160"/>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7" name="วงรี 136"/>
          <p:cNvSpPr/>
          <p:nvPr/>
        </p:nvSpPr>
        <p:spPr>
          <a:xfrm>
            <a:off x="3774955" y="4670920"/>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pic>
        <p:nvPicPr>
          <p:cNvPr id="127" name="รูปภาพ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729" y="256146"/>
            <a:ext cx="99184" cy="111348"/>
          </a:xfrm>
          <a:prstGeom prst="rect">
            <a:avLst/>
          </a:prstGeom>
        </p:spPr>
      </p:pic>
      <p:pic>
        <p:nvPicPr>
          <p:cNvPr id="128" name="รูปภาพ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17472">
            <a:off x="288143" y="403671"/>
            <a:ext cx="99184" cy="111348"/>
          </a:xfrm>
          <a:prstGeom prst="rect">
            <a:avLst/>
          </a:prstGeom>
        </p:spPr>
      </p:pic>
      <p:pic>
        <p:nvPicPr>
          <p:cNvPr id="129" name="รูปภาพ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13826">
            <a:off x="242113" y="1424715"/>
            <a:ext cx="99184" cy="111348"/>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96" y="2222665"/>
            <a:ext cx="3046821" cy="2947315"/>
          </a:xfrm>
          <a:prstGeom prst="rect">
            <a:avLst/>
          </a:prstGeom>
        </p:spPr>
      </p:pic>
      <p:pic>
        <p:nvPicPr>
          <p:cNvPr id="20" name="Picture 19"/>
          <p:cNvPicPr>
            <a:picLocks noChangeAspect="1"/>
          </p:cNvPicPr>
          <p:nvPr/>
        </p:nvPicPr>
        <p:blipFill>
          <a:blip r:embed="rId6"/>
          <a:stretch>
            <a:fillRect/>
          </a:stretch>
        </p:blipFill>
        <p:spPr>
          <a:xfrm>
            <a:off x="3848830" y="99775"/>
            <a:ext cx="2225233" cy="1353429"/>
          </a:xfrm>
          <a:prstGeom prst="rect">
            <a:avLst/>
          </a:prstGeom>
        </p:spPr>
      </p:pic>
      <p:pic>
        <p:nvPicPr>
          <p:cNvPr id="22" name="Picture 21"/>
          <p:cNvPicPr>
            <a:picLocks noChangeAspect="1"/>
          </p:cNvPicPr>
          <p:nvPr/>
        </p:nvPicPr>
        <p:blipFill>
          <a:blip r:embed="rId7"/>
          <a:stretch>
            <a:fillRect/>
          </a:stretch>
        </p:blipFill>
        <p:spPr>
          <a:xfrm>
            <a:off x="5257698" y="4923716"/>
            <a:ext cx="4877223" cy="1591195"/>
          </a:xfrm>
          <a:prstGeom prst="rect">
            <a:avLst/>
          </a:prstGeom>
        </p:spPr>
      </p:pic>
      <p:pic>
        <p:nvPicPr>
          <p:cNvPr id="1026" name="Picture 2" descr="Kệ sách Clip nghệ thuật - Cuốn sách png tải về - Miễn phí trong suốt Liệu  png Tải về.">
            <a:extLst>
              <a:ext uri="{FF2B5EF4-FFF2-40B4-BE49-F238E27FC236}">
                <a16:creationId xmlns:a16="http://schemas.microsoft.com/office/drawing/2014/main" id="{3DFAB897-87A3-355B-C466-D5E2D9FA776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250" b="92813" l="10000" r="90000">
                        <a14:foregroundMark x1="30111" y1="6719" x2="48444" y2="8750"/>
                        <a14:foregroundMark x1="46333" y1="2813" x2="51444" y2="3594"/>
                        <a14:foregroundMark x1="49222" y1="1406" x2="49222" y2="2031"/>
                        <a14:foregroundMark x1="45222" y1="87969" x2="49333" y2="92813"/>
                        <a14:foregroundMark x1="45444" y1="89219" x2="46333" y2="91094"/>
                        <a14:foregroundMark x1="48667" y1="65313" x2="48667" y2="65313"/>
                      </a14:backgroundRemoval>
                    </a14:imgEffect>
                  </a14:imgLayer>
                </a14:imgProps>
              </a:ext>
              <a:ext uri="{28A0092B-C50C-407E-A947-70E740481C1C}">
                <a14:useLocalDpi xmlns:a14="http://schemas.microsoft.com/office/drawing/2010/main" val="0"/>
              </a:ext>
            </a:extLst>
          </a:blip>
          <a:srcRect/>
          <a:stretch>
            <a:fillRect/>
          </a:stretch>
        </p:blipFill>
        <p:spPr bwMode="auto">
          <a:xfrm>
            <a:off x="2408414" y="4533599"/>
            <a:ext cx="2849284" cy="2026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AFA9230-4EAD-484E-B4CE-D05FC28B0D2B}"/>
              </a:ext>
            </a:extLst>
          </p:cNvPr>
          <p:cNvPicPr>
            <a:picLocks noChangeAspect="1"/>
          </p:cNvPicPr>
          <p:nvPr/>
        </p:nvPicPr>
        <p:blipFill>
          <a:blip r:embed="rId10"/>
          <a:stretch>
            <a:fillRect/>
          </a:stretch>
        </p:blipFill>
        <p:spPr>
          <a:xfrm>
            <a:off x="3413339" y="1411347"/>
            <a:ext cx="6657409" cy="3279932"/>
          </a:xfrm>
          <a:prstGeom prst="rect">
            <a:avLst/>
          </a:prstGeom>
        </p:spPr>
      </p:pic>
    </p:spTree>
    <p:extLst>
      <p:ext uri="{BB962C8B-B14F-4D97-AF65-F5344CB8AC3E}">
        <p14:creationId xmlns:p14="http://schemas.microsoft.com/office/powerpoint/2010/main" val="30223194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18041" y="59520"/>
            <a:ext cx="10755917" cy="6487312"/>
          </a:xfrm>
          <a:prstGeom prst="rect">
            <a:avLst/>
          </a:prstGeom>
        </p:spPr>
      </p:pic>
      <p:grpSp>
        <p:nvGrpSpPr>
          <p:cNvPr id="14" name="Group 13">
            <a:extLst>
              <a:ext uri="{FF2B5EF4-FFF2-40B4-BE49-F238E27FC236}">
                <a16:creationId xmlns:a16="http://schemas.microsoft.com/office/drawing/2014/main" id="{91D45D70-BF16-405B-871F-CA45656E5F3B}"/>
              </a:ext>
            </a:extLst>
          </p:cNvPr>
          <p:cNvGrpSpPr/>
          <p:nvPr/>
        </p:nvGrpSpPr>
        <p:grpSpPr>
          <a:xfrm>
            <a:off x="1125654" y="1003500"/>
            <a:ext cx="9940690" cy="1682000"/>
            <a:chOff x="887951" y="413357"/>
            <a:chExt cx="9940690"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048822" y="539859"/>
              <a:ext cx="8779819" cy="1164574"/>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1.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Đọc</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đúng</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từ</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ngữ</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câu</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đoạn</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và</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toàn</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bộ</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câu</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chuyện</a:t>
              </a:r>
              <a:r>
                <a:rPr lang="en-US" sz="260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“Học nghề”.</a:t>
              </a:r>
              <a:endPar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333439" y="4321869"/>
            <a:ext cx="8685986" cy="1222462"/>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3. </a:t>
            </a:r>
            <a:r>
              <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Hiểu được nội </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dung </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bài:</a:t>
            </a: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Để thực hiện ước mơ của mình cần làm tốt những việc nhỏ nhất.</a:t>
            </a:r>
            <a:endPar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087663" y="2451577"/>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72572" y="4064210"/>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310491" y="2421288"/>
            <a:ext cx="8779819" cy="1753672"/>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2. </a:t>
            </a:r>
            <a:r>
              <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Bước đầu thể hiện tâm trạng, cảm xúc của nhân vật</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trong câu chuyện  qua giọng đọc</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biết thay đổi giọng đọc trong lời nói của các nhân vật</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a:t>
            </a:r>
            <a:endPar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23" name="Picture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013247">
            <a:off x="390144" y="569882"/>
            <a:ext cx="2447139" cy="867236"/>
          </a:xfrm>
          <a:prstGeom prst="rect">
            <a:avLst/>
          </a:prstGeom>
        </p:spPr>
      </p:pic>
      <p:pic>
        <p:nvPicPr>
          <p:cNvPr id="6" name="Picture 5">
            <a:extLst>
              <a:ext uri="{FF2B5EF4-FFF2-40B4-BE49-F238E27FC236}">
                <a16:creationId xmlns:a16="http://schemas.microsoft.com/office/drawing/2014/main" id="{AE2A7887-1EE6-ACB5-5D1A-2064631E809B}"/>
              </a:ext>
            </a:extLst>
          </p:cNvPr>
          <p:cNvPicPr>
            <a:picLocks noChangeAspect="1"/>
          </p:cNvPicPr>
          <p:nvPr/>
        </p:nvPicPr>
        <p:blipFill>
          <a:blip r:embed="rId8"/>
          <a:stretch>
            <a:fillRect/>
          </a:stretch>
        </p:blipFill>
        <p:spPr>
          <a:xfrm>
            <a:off x="3645382" y="55727"/>
            <a:ext cx="5168542" cy="1422700"/>
          </a:xfrm>
          <a:prstGeom prst="rect">
            <a:avLst/>
          </a:prstGeom>
        </p:spPr>
      </p:pic>
      <p:sp>
        <p:nvSpPr>
          <p:cNvPr id="2" name="Rectangle: Rounded Corners 4">
            <a:extLst>
              <a:ext uri="{FF2B5EF4-FFF2-40B4-BE49-F238E27FC236}">
                <a16:creationId xmlns:a16="http://schemas.microsoft.com/office/drawing/2014/main" id="{3805016D-8948-E2F5-6328-1348175EC653}"/>
              </a:ext>
            </a:extLst>
          </p:cNvPr>
          <p:cNvSpPr/>
          <p:nvPr/>
        </p:nvSpPr>
        <p:spPr>
          <a:xfrm>
            <a:off x="2286523" y="5669988"/>
            <a:ext cx="8685986" cy="633365"/>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algn="just">
              <a:lnSpc>
                <a:spcPct val="120000"/>
              </a:lnSpc>
              <a:defRPr/>
            </a:pPr>
            <a:r>
              <a:rPr lang="en-US" altLang="zh-C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4</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Viết đúng các chữ hoa T,U, Ư và từ, câu ứng dụng</a:t>
            </a:r>
            <a:endPar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3" name="Picture 2" descr="Cute happy smiling book Royalty Free Vector Image">
            <a:extLst>
              <a:ext uri="{FF2B5EF4-FFF2-40B4-BE49-F238E27FC236}">
                <a16:creationId xmlns:a16="http://schemas.microsoft.com/office/drawing/2014/main" id="{6765DAC5-EA58-94C5-DAAF-46B99829AC2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25654" y="5199036"/>
            <a:ext cx="1349555" cy="168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532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8" name="Picture 7"/>
          <p:cNvPicPr>
            <a:picLocks noChangeAspect="1"/>
          </p:cNvPicPr>
          <p:nvPr/>
        </p:nvPicPr>
        <p:blipFill>
          <a:blip r:embed="rId8"/>
          <a:stretch>
            <a:fillRect/>
          </a:stretch>
        </p:blipFill>
        <p:spPr>
          <a:xfrm>
            <a:off x="3794562" y="1387690"/>
            <a:ext cx="4602879" cy="1188823"/>
          </a:xfrm>
          <a:prstGeom prst="rect">
            <a:avLst/>
          </a:prstGeom>
        </p:spPr>
      </p:pic>
      <p:pic>
        <p:nvPicPr>
          <p:cNvPr id="9" name="Picture 8"/>
          <p:cNvPicPr>
            <a:picLocks noChangeAspect="1"/>
          </p:cNvPicPr>
          <p:nvPr/>
        </p:nvPicPr>
        <p:blipFill>
          <a:blip r:embed="rId9"/>
          <a:stretch>
            <a:fillRect/>
          </a:stretch>
        </p:blipFill>
        <p:spPr>
          <a:xfrm>
            <a:off x="2197271" y="2780714"/>
            <a:ext cx="7797460" cy="2176461"/>
          </a:xfrm>
          <a:prstGeom prst="rect">
            <a:avLst/>
          </a:prstGeom>
        </p:spPr>
      </p:pic>
    </p:spTree>
    <p:extLst>
      <p:ext uri="{BB962C8B-B14F-4D97-AF65-F5344CB8AC3E}">
        <p14:creationId xmlns:p14="http://schemas.microsoft.com/office/powerpoint/2010/main" val="368359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820</TotalTime>
  <Words>1799</Words>
  <Application>Microsoft Office PowerPoint</Application>
  <PresentationFormat>Widescreen</PresentationFormat>
  <Paragraphs>194</Paragraphs>
  <Slides>63</Slides>
  <Notes>33</Notes>
  <HiddenSlides>0</HiddenSlides>
  <MMClips>3</MMClips>
  <ScaleCrop>false</ScaleCrop>
  <HeadingPairs>
    <vt:vector size="6" baseType="variant">
      <vt:variant>
        <vt:lpstr>Fonts Used</vt:lpstr>
      </vt:variant>
      <vt:variant>
        <vt:i4>28</vt:i4>
      </vt:variant>
      <vt:variant>
        <vt:lpstr>Theme</vt:lpstr>
      </vt:variant>
      <vt:variant>
        <vt:i4>3</vt:i4>
      </vt:variant>
      <vt:variant>
        <vt:lpstr>Slide Titles</vt:lpstr>
      </vt:variant>
      <vt:variant>
        <vt:i4>63</vt:i4>
      </vt:variant>
    </vt:vector>
  </HeadingPairs>
  <TitlesOfParts>
    <vt:vector size="94" baseType="lpstr">
      <vt:lpstr>微软雅黑</vt:lpstr>
      <vt:lpstr>SimSun</vt:lpstr>
      <vt:lpstr>#9Slide02 Noi dung dai</vt:lpstr>
      <vt:lpstr>#9Slide03 Arima Madurai ExtraBo</vt:lpstr>
      <vt:lpstr>#9Slide03 Roboto Black</vt:lpstr>
      <vt:lpstr>#9Slide05 Phobia</vt:lpstr>
      <vt:lpstr>Angsana New</vt:lpstr>
      <vt:lpstr>Arial</vt:lpstr>
      <vt:lpstr>Arial-Rounded</vt:lpstr>
      <vt:lpstr>Calibri</vt:lpstr>
      <vt:lpstr>Cambria</vt:lpstr>
      <vt:lpstr>can_NongAor</vt:lpstr>
      <vt:lpstr>Coiny</vt:lpstr>
      <vt:lpstr>Cordia New</vt:lpstr>
      <vt:lpstr>等线</vt:lpstr>
      <vt:lpstr>等线 Light</vt:lpstr>
      <vt:lpstr>FC Onigiri Outline</vt:lpstr>
      <vt:lpstr>HP001 5 hàng</vt:lpstr>
      <vt:lpstr>HP001 5H</vt:lpstr>
      <vt:lpstr>HP001 5H Normal</vt:lpstr>
      <vt:lpstr>LNTH-LuoLuoNotangYuanTi 1</vt:lpstr>
      <vt:lpstr>milk tea</vt:lpstr>
      <vt:lpstr>milk tea Med</vt:lpstr>
      <vt:lpstr>Sigmar One</vt:lpstr>
      <vt:lpstr>Times New Roman</vt:lpstr>
      <vt:lpstr>印品黑体</vt:lpstr>
      <vt:lpstr>字魂36号-正文宋楷</vt:lpstr>
      <vt:lpstr>思源黑体 CN Medium</vt:lpstr>
      <vt:lpstr>ชุดรูปแบบของ Office</vt:lpstr>
      <vt:lpstr>9_ชุดรูปแบบของ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43</cp:revision>
  <dcterms:created xsi:type="dcterms:W3CDTF">2022-11-26T04:38:55Z</dcterms:created>
  <dcterms:modified xsi:type="dcterms:W3CDTF">2024-03-05T05:56:46Z</dcterms:modified>
</cp:coreProperties>
</file>