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007577278" r:id="rId2"/>
    <p:sldId id="260" r:id="rId3"/>
    <p:sldId id="261" r:id="rId4"/>
    <p:sldId id="2007577276" r:id="rId5"/>
    <p:sldId id="3956" r:id="rId6"/>
    <p:sldId id="2695" r:id="rId7"/>
    <p:sldId id="2696" r:id="rId8"/>
    <p:sldId id="3934" r:id="rId9"/>
    <p:sldId id="3935" r:id="rId10"/>
    <p:sldId id="3936" r:id="rId11"/>
    <p:sldId id="3937" r:id="rId12"/>
    <p:sldId id="3938" r:id="rId13"/>
    <p:sldId id="3939" r:id="rId14"/>
    <p:sldId id="3940" r:id="rId15"/>
    <p:sldId id="3949" r:id="rId16"/>
    <p:sldId id="3942" r:id="rId17"/>
    <p:sldId id="3950" r:id="rId18"/>
    <p:sldId id="3945" r:id="rId19"/>
    <p:sldId id="3933" r:id="rId20"/>
    <p:sldId id="274" r:id="rId21"/>
    <p:sldId id="289" r:id="rId22"/>
    <p:sldId id="3952" r:id="rId23"/>
    <p:sldId id="267" r:id="rId24"/>
    <p:sldId id="277" r:id="rId25"/>
    <p:sldId id="294" r:id="rId26"/>
    <p:sldId id="295" r:id="rId27"/>
    <p:sldId id="296" r:id="rId28"/>
    <p:sldId id="3953" r:id="rId29"/>
    <p:sldId id="279" r:id="rId30"/>
    <p:sldId id="3962" r:id="rId31"/>
    <p:sldId id="3955" r:id="rId32"/>
    <p:sldId id="3958" r:id="rId33"/>
    <p:sldId id="3959" r:id="rId34"/>
    <p:sldId id="3960" r:id="rId35"/>
    <p:sldId id="27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FC7094"/>
    <a:srgbClr val="CA96FF"/>
    <a:srgbClr val="FC7095"/>
    <a:srgbClr val="FFFF00"/>
    <a:srgbClr val="0070C0"/>
    <a:srgbClr val="B32628"/>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30" autoAdjust="0"/>
    <p:restoredTop sz="94660"/>
  </p:normalViewPr>
  <p:slideViewPr>
    <p:cSldViewPr snapToGrid="0">
      <p:cViewPr varScale="1">
        <p:scale>
          <a:sx n="64" d="100"/>
          <a:sy n="64" d="100"/>
        </p:scale>
        <p:origin x="90"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FF1C8B-FB78-4B9B-B5C7-503A008ADCB0}" type="datetimeFigureOut">
              <a:rPr lang="en-US" smtClean="0"/>
              <a:t>3/28/2024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DEF298-E2B8-4974-8328-F27867829E0E}" type="slidenum">
              <a:rPr lang="en-US" smtClean="0"/>
              <a:t>‹#›</a:t>
            </a:fld>
            <a:endParaRPr lang="en-US"/>
          </a:p>
        </p:txBody>
      </p:sp>
    </p:spTree>
    <p:extLst>
      <p:ext uri="{BB962C8B-B14F-4D97-AF65-F5344CB8AC3E}">
        <p14:creationId xmlns:p14="http://schemas.microsoft.com/office/powerpoint/2010/main" val="2593155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590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179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5247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039413"/>
      </p:ext>
    </p:extLst>
  </p:cSld>
  <p:clrMap bg1="lt1" tx1="dk1" bg2="lt2" tx2="dk2" accent1="accent1" accent2="accent2" accent3="accent3" accent4="accent4" accent5="accent5" accent6="accent6" hlink="hlink" folHlink="folHlink"/>
  <p:sldLayoutIdLst>
    <p:sldLayoutId id="2147483661" r:id="rId1"/>
    <p:sldLayoutId id="2147483675"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xml"/><Relationship Id="rId1" Type="http://schemas.openxmlformats.org/officeDocument/2006/relationships/themeOverride" Target="../theme/themeOverride6.xml"/><Relationship Id="rId5" Type="http://schemas.openxmlformats.org/officeDocument/2006/relationships/image" Target="../media/image25.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5.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tags" Target="../tags/tag8.xml"/><Relationship Id="rId7" Type="http://schemas.openxmlformats.org/officeDocument/2006/relationships/image" Target="../media/image29.png"/><Relationship Id="rId12" Type="http://schemas.openxmlformats.org/officeDocument/2006/relationships/image" Target="../media/image27.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xml"/><Relationship Id="rId11" Type="http://schemas.openxmlformats.org/officeDocument/2006/relationships/image" Target="../media/image26.png"/><Relationship Id="rId5" Type="http://schemas.openxmlformats.org/officeDocument/2006/relationships/tags" Target="../tags/tag10.xml"/><Relationship Id="rId10" Type="http://schemas.openxmlformats.org/officeDocument/2006/relationships/image" Target="../media/image25.png"/><Relationship Id="rId4" Type="http://schemas.openxmlformats.org/officeDocument/2006/relationships/tags" Target="../tags/tag9.xml"/><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3.xml"/><Relationship Id="rId7" Type="http://schemas.openxmlformats.org/officeDocument/2006/relationships/image" Target="../media/image29.png"/><Relationship Id="rId12" Type="http://schemas.openxmlformats.org/officeDocument/2006/relationships/image" Target="../media/image28.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xml"/><Relationship Id="rId11" Type="http://schemas.openxmlformats.org/officeDocument/2006/relationships/image" Target="../media/image27.png"/><Relationship Id="rId5" Type="http://schemas.openxmlformats.org/officeDocument/2006/relationships/tags" Target="../tags/tag15.xml"/><Relationship Id="rId10" Type="http://schemas.openxmlformats.org/officeDocument/2006/relationships/image" Target="../media/image26.png"/><Relationship Id="rId4" Type="http://schemas.openxmlformats.org/officeDocument/2006/relationships/tags" Target="../tags/tag14.xml"/><Relationship Id="rId9"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tags" Target="../tags/tag18.xml"/><Relationship Id="rId7" Type="http://schemas.openxmlformats.org/officeDocument/2006/relationships/image" Target="../media/image29.png"/><Relationship Id="rId12" Type="http://schemas.openxmlformats.org/officeDocument/2006/relationships/image" Target="../media/image27.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Layout" Target="../slideLayouts/slideLayout1.xml"/><Relationship Id="rId11" Type="http://schemas.openxmlformats.org/officeDocument/2006/relationships/image" Target="../media/image26.png"/><Relationship Id="rId5" Type="http://schemas.openxmlformats.org/officeDocument/2006/relationships/tags" Target="../tags/tag20.xml"/><Relationship Id="rId10" Type="http://schemas.openxmlformats.org/officeDocument/2006/relationships/image" Target="../media/image25.png"/><Relationship Id="rId4" Type="http://schemas.openxmlformats.org/officeDocument/2006/relationships/tags" Target="../tags/tag19.xml"/><Relationship Id="rId9" Type="http://schemas.openxmlformats.org/officeDocument/2006/relationships/image" Target="../media/image24.png"/></Relationships>
</file>

<file path=ppt/slides/_rels/slide3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8.png"/><Relationship Id="rId3" Type="http://schemas.openxmlformats.org/officeDocument/2006/relationships/tags" Target="../tags/tag23.xml"/><Relationship Id="rId7" Type="http://schemas.openxmlformats.org/officeDocument/2006/relationships/image" Target="../media/image25.png"/><Relationship Id="rId12" Type="http://schemas.openxmlformats.org/officeDocument/2006/relationships/image" Target="../media/image27.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Layout" Target="../slideLayouts/slideLayout1.xml"/><Relationship Id="rId11" Type="http://schemas.openxmlformats.org/officeDocument/2006/relationships/image" Target="../media/image26.png"/><Relationship Id="rId5" Type="http://schemas.openxmlformats.org/officeDocument/2006/relationships/tags" Target="../tags/tag25.xml"/><Relationship Id="rId10" Type="http://schemas.openxmlformats.org/officeDocument/2006/relationships/image" Target="../media/image24.png"/><Relationship Id="rId4" Type="http://schemas.openxmlformats.org/officeDocument/2006/relationships/tags" Target="../tags/tag24.xml"/><Relationship Id="rId9" Type="http://schemas.openxmlformats.org/officeDocument/2006/relationships/image" Target="../media/image23.png"/></Relationships>
</file>

<file path=ppt/slides/_rels/slide3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8.png"/><Relationship Id="rId3" Type="http://schemas.openxmlformats.org/officeDocument/2006/relationships/tags" Target="../tags/tag28.xml"/><Relationship Id="rId7" Type="http://schemas.openxmlformats.org/officeDocument/2006/relationships/image" Target="../media/image25.png"/><Relationship Id="rId12" Type="http://schemas.openxmlformats.org/officeDocument/2006/relationships/image" Target="../media/image27.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Layout" Target="../slideLayouts/slideLayout1.xml"/><Relationship Id="rId11" Type="http://schemas.openxmlformats.org/officeDocument/2006/relationships/image" Target="../media/image26.png"/><Relationship Id="rId5" Type="http://schemas.openxmlformats.org/officeDocument/2006/relationships/tags" Target="../tags/tag30.xml"/><Relationship Id="rId10" Type="http://schemas.openxmlformats.org/officeDocument/2006/relationships/image" Target="../media/image24.png"/><Relationship Id="rId4" Type="http://schemas.openxmlformats.org/officeDocument/2006/relationships/tags" Target="../tags/tag29.xml"/><Relationship Id="rId9"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xml"/><Relationship Id="rId1" Type="http://schemas.openxmlformats.org/officeDocument/2006/relationships/themeOverride" Target="../theme/themeOverride3.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tags" Target="../tags/tag3.xm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11" Type="http://schemas.openxmlformats.org/officeDocument/2006/relationships/image" Target="../media/image27.png"/><Relationship Id="rId5" Type="http://schemas.openxmlformats.org/officeDocument/2006/relationships/tags" Target="../tags/tag5.xml"/><Relationship Id="rId10" Type="http://schemas.openxmlformats.org/officeDocument/2006/relationships/image" Target="../media/image26.png"/><Relationship Id="rId4" Type="http://schemas.openxmlformats.org/officeDocument/2006/relationships/tags" Target="../tags/tag4.xml"/><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xml"/><Relationship Id="rId1" Type="http://schemas.openxmlformats.org/officeDocument/2006/relationships/themeOverride" Target="../theme/themeOverride5.xml"/><Relationship Id="rId5" Type="http://schemas.openxmlformats.org/officeDocument/2006/relationships/image" Target="../media/image25.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E75E36-9D36-4ABE-B542-53A1CB419993}"/>
              </a:ext>
            </a:extLst>
          </p:cNvPr>
          <p:cNvPicPr>
            <a:picLocks noChangeAspect="1"/>
          </p:cNvPicPr>
          <p:nvPr/>
        </p:nvPicPr>
        <p:blipFill rotWithShape="1">
          <a:blip r:embed="rId2">
            <a:extLst>
              <a:ext uri="{28A0092B-C50C-407E-A947-70E740481C1C}">
                <a14:useLocalDpi xmlns:a14="http://schemas.microsoft.com/office/drawing/2010/main" val="0"/>
              </a:ext>
            </a:extLst>
          </a:blip>
          <a:srcRect l="1875" r="14792"/>
          <a:stretch/>
        </p:blipFill>
        <p:spPr>
          <a:xfrm>
            <a:off x="0" y="0"/>
            <a:ext cx="12192000" cy="6858000"/>
          </a:xfrm>
          <a:prstGeom prst="rect">
            <a:avLst/>
          </a:prstGeom>
        </p:spPr>
      </p:pic>
      <p:pic>
        <p:nvPicPr>
          <p:cNvPr id="5" name="图片 4">
            <a:extLst>
              <a:ext uri="{FF2B5EF4-FFF2-40B4-BE49-F238E27FC236}">
                <a16:creationId xmlns:a16="http://schemas.microsoft.com/office/drawing/2014/main" id="{8186C8F0-3C6D-4C0E-8D33-E206D8C840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0464" r="50608" b="36977"/>
          <a:stretch/>
        </p:blipFill>
        <p:spPr>
          <a:xfrm>
            <a:off x="10335277" y="936660"/>
            <a:ext cx="1367500" cy="901476"/>
          </a:xfrm>
          <a:prstGeom prst="rect">
            <a:avLst/>
          </a:prstGeom>
        </p:spPr>
      </p:pic>
      <p:pic>
        <p:nvPicPr>
          <p:cNvPr id="6" name="图片 5">
            <a:extLst>
              <a:ext uri="{FF2B5EF4-FFF2-40B4-BE49-F238E27FC236}">
                <a16:creationId xmlns:a16="http://schemas.microsoft.com/office/drawing/2014/main" id="{A93309A6-1880-497E-9AF2-301139A88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464" r="51519" b="36546"/>
          <a:stretch/>
        </p:blipFill>
        <p:spPr>
          <a:xfrm flipH="1">
            <a:off x="326868" y="2939436"/>
            <a:ext cx="1257001" cy="855385"/>
          </a:xfrm>
          <a:prstGeom prst="rect">
            <a:avLst/>
          </a:prstGeom>
        </p:spPr>
      </p:pic>
      <p:pic>
        <p:nvPicPr>
          <p:cNvPr id="2" name="Picture 1">
            <a:extLst>
              <a:ext uri="{FF2B5EF4-FFF2-40B4-BE49-F238E27FC236}">
                <a16:creationId xmlns:a16="http://schemas.microsoft.com/office/drawing/2014/main" id="{1B224EFE-00C2-BC81-5AA7-2DE2366C72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1713" y="381000"/>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A509D36-90EB-B684-022F-BEF5E29DF59A}"/>
              </a:ext>
            </a:extLst>
          </p:cNvPr>
          <p:cNvPicPr>
            <a:picLocks noChangeAspect="1"/>
          </p:cNvPicPr>
          <p:nvPr/>
        </p:nvPicPr>
        <p:blipFill>
          <a:blip r:embed="rId6">
            <a:duotone>
              <a:schemeClr val="accent6">
                <a:shade val="45000"/>
                <a:satMod val="135000"/>
              </a:schemeClr>
              <a:prstClr val="white"/>
            </a:duotone>
          </a:blip>
          <a:stretch>
            <a:fillRect/>
          </a:stretch>
        </p:blipFill>
        <p:spPr>
          <a:xfrm>
            <a:off x="6082141" y="766470"/>
            <a:ext cx="3304318" cy="2353260"/>
          </a:xfrm>
          <a:prstGeom prst="rect">
            <a:avLst/>
          </a:prstGeom>
        </p:spPr>
      </p:pic>
      <p:pic>
        <p:nvPicPr>
          <p:cNvPr id="13" name="Picture 12">
            <a:extLst>
              <a:ext uri="{FF2B5EF4-FFF2-40B4-BE49-F238E27FC236}">
                <a16:creationId xmlns:a16="http://schemas.microsoft.com/office/drawing/2014/main" id="{3F0B1B14-3883-0132-C248-551E82F45664}"/>
              </a:ext>
            </a:extLst>
          </p:cNvPr>
          <p:cNvPicPr>
            <a:picLocks noChangeAspect="1"/>
          </p:cNvPicPr>
          <p:nvPr/>
        </p:nvPicPr>
        <p:blipFill>
          <a:blip r:embed="rId7"/>
          <a:stretch>
            <a:fillRect/>
          </a:stretch>
        </p:blipFill>
        <p:spPr>
          <a:xfrm>
            <a:off x="4045120" y="2319832"/>
            <a:ext cx="7797460" cy="1780186"/>
          </a:xfrm>
          <a:prstGeom prst="rect">
            <a:avLst/>
          </a:prstGeom>
        </p:spPr>
      </p:pic>
    </p:spTree>
    <p:extLst>
      <p:ext uri="{BB962C8B-B14F-4D97-AF65-F5344CB8AC3E}">
        <p14:creationId xmlns:p14="http://schemas.microsoft.com/office/powerpoint/2010/main" val="3171405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20CE77B9-3BA2-523E-43D1-D90D1D9DC280}"/>
              </a:ext>
            </a:extLst>
          </p:cNvPr>
          <p:cNvGrpSpPr/>
          <p:nvPr/>
        </p:nvGrpSpPr>
        <p:grpSpPr>
          <a:xfrm>
            <a:off x="421240" y="842482"/>
            <a:ext cx="11435138" cy="4407612"/>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7">
            <a:extLst>
              <a:ext uri="{FF2B5EF4-FFF2-40B4-BE49-F238E27FC236}">
                <a16:creationId xmlns:a16="http://schemas.microsoft.com/office/drawing/2014/main" id="{77CA789A-66BA-23BD-6C41-223479E2649B}"/>
              </a:ext>
            </a:extLst>
          </p:cNvPr>
          <p:cNvSpPr txBox="1"/>
          <p:nvPr/>
        </p:nvSpPr>
        <p:spPr>
          <a:xfrm>
            <a:off x="1899946" y="1794879"/>
            <a:ext cx="6000108" cy="2554545"/>
          </a:xfrm>
          <a:prstGeom prst="rect">
            <a:avLst/>
          </a:prstGeom>
          <a:noFill/>
        </p:spPr>
        <p:txBody>
          <a:bodyPr wrap="square" rtlCol="0">
            <a:spAutoFit/>
          </a:bodyPr>
          <a:lstStyle/>
          <a:p>
            <a:r>
              <a:rPr lang="en-US" sz="4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i="1" dirty="0" err="1">
                <a:latin typeface="Arial-Rounded" panose="020B0500000000000000" pitchFamily="34" charset="0"/>
                <a:ea typeface="Arial-Rounded" panose="020B0500000000000000" pitchFamily="34" charset="0"/>
                <a:cs typeface="Arial-Rounded" panose="020B0500000000000000" pitchFamily="34" charset="0"/>
              </a:rPr>
              <a:t>bố</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là</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sắc</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r>
              <a:rPr lang="en-US" sz="4000" dirty="0" err="1">
                <a:latin typeface="Arial-Rounded" panose="020B0500000000000000" pitchFamily="34" charset="0"/>
                <a:ea typeface="Arial-Rounded" panose="020B0500000000000000" pitchFamily="34" charset="0"/>
                <a:cs typeface="Arial-Rounded" panose="020B0500000000000000" pitchFamily="34" charset="0"/>
              </a:rPr>
              <a:t>Có</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bố</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ơi</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a:p>
            <a:r>
              <a:rPr lang="en-US" sz="4000" dirty="0">
                <a:latin typeface="Arial-Rounded" panose="020B0500000000000000" pitchFamily="34" charset="0"/>
                <a:ea typeface="Arial-Rounded" panose="020B0500000000000000" pitchFamily="34" charset="0"/>
                <a:cs typeface="Arial-Rounded" panose="020B0500000000000000" pitchFamily="34" charset="0"/>
              </a:rPr>
              <a:t>Cao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như</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mây</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đỉnh</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núi</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r>
              <a:rPr lang="en-US" sz="4000" dirty="0" err="1">
                <a:latin typeface="Arial-Rounded" panose="020B0500000000000000" pitchFamily="34" charset="0"/>
                <a:ea typeface="Arial-Rounded" panose="020B0500000000000000" pitchFamily="34" charset="0"/>
                <a:cs typeface="Arial-Rounded" panose="020B0500000000000000" pitchFamily="34" charset="0"/>
              </a:rPr>
              <a:t>Bát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ngát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như</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trùng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khơi</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7" name="Group 36">
            <a:extLst>
              <a:ext uri="{FF2B5EF4-FFF2-40B4-BE49-F238E27FC236}">
                <a16:creationId xmlns:a16="http://schemas.microsoft.com/office/drawing/2014/main" id="{B41C2F95-7462-7CB9-6798-42EC5AC2E036}"/>
              </a:ext>
            </a:extLst>
          </p:cNvPr>
          <p:cNvGrpSpPr/>
          <p:nvPr/>
        </p:nvGrpSpPr>
        <p:grpSpPr>
          <a:xfrm>
            <a:off x="773213" y="1392932"/>
            <a:ext cx="1165975" cy="1166290"/>
            <a:chOff x="-93175" y="1999914"/>
            <a:chExt cx="931530" cy="931530"/>
          </a:xfrm>
        </p:grpSpPr>
        <p:pic>
          <p:nvPicPr>
            <p:cNvPr id="38" name="Picture 37" descr="A picture containing vector graphics&#10;&#10;Description automatically generated">
              <a:extLst>
                <a:ext uri="{FF2B5EF4-FFF2-40B4-BE49-F238E27FC236}">
                  <a16:creationId xmlns:a16="http://schemas.microsoft.com/office/drawing/2014/main" id="{5C1E6328-2392-B62A-DC91-82F85CDABB6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9" name="TextBox 38">
              <a:extLst>
                <a:ext uri="{FF2B5EF4-FFF2-40B4-BE49-F238E27FC236}">
                  <a16:creationId xmlns:a16="http://schemas.microsoft.com/office/drawing/2014/main" id="{3075BB48-72CF-E6E8-A794-29AAABA6E05F}"/>
                </a:ext>
              </a:extLst>
            </p:cNvPr>
            <p:cNvSpPr txBox="1"/>
            <p:nvPr/>
          </p:nvSpPr>
          <p:spPr>
            <a:xfrm>
              <a:off x="-46532" y="2204069"/>
              <a:ext cx="826010" cy="5653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rPr>
                <a:t>1</a:t>
              </a:r>
            </a:p>
          </p:txBody>
        </p:sp>
      </p:grpSp>
      <p:cxnSp>
        <p:nvCxnSpPr>
          <p:cNvPr id="5" name="Straight Connector 4">
            <a:extLst>
              <a:ext uri="{FF2B5EF4-FFF2-40B4-BE49-F238E27FC236}">
                <a16:creationId xmlns:a16="http://schemas.microsoft.com/office/drawing/2014/main" id="{BA831F92-831B-CC84-01AD-051509060BCC}"/>
              </a:ext>
            </a:extLst>
          </p:cNvPr>
          <p:cNvCxnSpPr>
            <a:cxnSpLocks/>
          </p:cNvCxnSpPr>
          <p:nvPr/>
        </p:nvCxnSpPr>
        <p:spPr>
          <a:xfrm flipH="1">
            <a:off x="6550292" y="1963077"/>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9" name="Group 8">
            <a:extLst>
              <a:ext uri="{FF2B5EF4-FFF2-40B4-BE49-F238E27FC236}">
                <a16:creationId xmlns:a16="http://schemas.microsoft.com/office/drawing/2014/main" id="{FD5BBD09-EC22-8846-C0FB-DC165FC3E43A}"/>
              </a:ext>
            </a:extLst>
          </p:cNvPr>
          <p:cNvGrpSpPr/>
          <p:nvPr/>
        </p:nvGrpSpPr>
        <p:grpSpPr>
          <a:xfrm>
            <a:off x="7501295" y="3680039"/>
            <a:ext cx="160908" cy="538415"/>
            <a:chOff x="1523998" y="3003802"/>
            <a:chExt cx="220042" cy="520776"/>
          </a:xfrm>
        </p:grpSpPr>
        <p:cxnSp>
          <p:nvCxnSpPr>
            <p:cNvPr id="10" name="Straight Connector 9">
              <a:extLst>
                <a:ext uri="{FF2B5EF4-FFF2-40B4-BE49-F238E27FC236}">
                  <a16:creationId xmlns:a16="http://schemas.microsoft.com/office/drawing/2014/main" id="{863DEAF4-588F-28E9-63A2-361AB269041E}"/>
                </a:ext>
              </a:extLst>
            </p:cNvPr>
            <p:cNvCxnSpPr>
              <a:cxnSpLocks/>
            </p:cNvCxnSpPr>
            <p:nvPr/>
          </p:nvCxnSpPr>
          <p:spPr>
            <a:xfrm flipH="1">
              <a:off x="1523998" y="3003802"/>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4B65F950-A238-CD82-3809-09D75F619A92}"/>
                </a:ext>
              </a:extLst>
            </p:cNvPr>
            <p:cNvCxnSpPr>
              <a:cxnSpLocks/>
            </p:cNvCxnSpPr>
            <p:nvPr/>
          </p:nvCxnSpPr>
          <p:spPr>
            <a:xfrm flipH="1">
              <a:off x="1606308" y="3037024"/>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cxnSp>
        <p:nvCxnSpPr>
          <p:cNvPr id="12" name="Straight Connector 11">
            <a:extLst>
              <a:ext uri="{FF2B5EF4-FFF2-40B4-BE49-F238E27FC236}">
                <a16:creationId xmlns:a16="http://schemas.microsoft.com/office/drawing/2014/main" id="{CA75363B-BB31-3092-52D7-6B02CFC6DF89}"/>
              </a:ext>
            </a:extLst>
          </p:cNvPr>
          <p:cNvCxnSpPr>
            <a:cxnSpLocks/>
          </p:cNvCxnSpPr>
          <p:nvPr/>
        </p:nvCxnSpPr>
        <p:spPr>
          <a:xfrm flipH="1">
            <a:off x="7051417" y="3124309"/>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13" name="Group 12">
            <a:extLst>
              <a:ext uri="{FF2B5EF4-FFF2-40B4-BE49-F238E27FC236}">
                <a16:creationId xmlns:a16="http://schemas.microsoft.com/office/drawing/2014/main" id="{0EF17AAA-99F7-A1E3-421B-8F0DFD295BF9}"/>
              </a:ext>
            </a:extLst>
          </p:cNvPr>
          <p:cNvGrpSpPr/>
          <p:nvPr/>
        </p:nvGrpSpPr>
        <p:grpSpPr>
          <a:xfrm>
            <a:off x="6832542" y="2438702"/>
            <a:ext cx="160908" cy="538415"/>
            <a:chOff x="1523998" y="3003802"/>
            <a:chExt cx="220042" cy="520776"/>
          </a:xfrm>
        </p:grpSpPr>
        <p:cxnSp>
          <p:nvCxnSpPr>
            <p:cNvPr id="14" name="Straight Connector 13">
              <a:extLst>
                <a:ext uri="{FF2B5EF4-FFF2-40B4-BE49-F238E27FC236}">
                  <a16:creationId xmlns:a16="http://schemas.microsoft.com/office/drawing/2014/main" id="{E57C8D0D-A79D-3756-6C27-DF6F67EAE32E}"/>
                </a:ext>
              </a:extLst>
            </p:cNvPr>
            <p:cNvCxnSpPr>
              <a:cxnSpLocks/>
            </p:cNvCxnSpPr>
            <p:nvPr/>
          </p:nvCxnSpPr>
          <p:spPr>
            <a:xfrm flipH="1">
              <a:off x="1523998" y="3003802"/>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07B35F16-D1CD-A22F-AFB8-8AB958B82C6C}"/>
                </a:ext>
              </a:extLst>
            </p:cNvPr>
            <p:cNvCxnSpPr>
              <a:cxnSpLocks/>
            </p:cNvCxnSpPr>
            <p:nvPr/>
          </p:nvCxnSpPr>
          <p:spPr>
            <a:xfrm flipH="1">
              <a:off x="1606308" y="3037024"/>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16" name="Rectangle: Rounded Corners 15">
            <a:extLst>
              <a:ext uri="{FF2B5EF4-FFF2-40B4-BE49-F238E27FC236}">
                <a16:creationId xmlns:a16="http://schemas.microsoft.com/office/drawing/2014/main" id="{9271655F-C6EB-FC05-5A70-6E127DE33C80}"/>
              </a:ext>
            </a:extLst>
          </p:cNvPr>
          <p:cNvSpPr/>
          <p:nvPr/>
        </p:nvSpPr>
        <p:spPr>
          <a:xfrm>
            <a:off x="3369985" y="521766"/>
            <a:ext cx="5065036" cy="844722"/>
          </a:xfrm>
          <a:custGeom>
            <a:avLst/>
            <a:gdLst>
              <a:gd name="connsiteX0" fmla="*/ 0 w 5065036"/>
              <a:gd name="connsiteY0" fmla="*/ 422361 h 844722"/>
              <a:gd name="connsiteX1" fmla="*/ 422361 w 5065036"/>
              <a:gd name="connsiteY1" fmla="*/ 0 h 844722"/>
              <a:gd name="connsiteX2" fmla="*/ 1109669 w 5065036"/>
              <a:gd name="connsiteY2" fmla="*/ 0 h 844722"/>
              <a:gd name="connsiteX3" fmla="*/ 1670368 w 5065036"/>
              <a:gd name="connsiteY3" fmla="*/ 0 h 844722"/>
              <a:gd name="connsiteX4" fmla="*/ 2231067 w 5065036"/>
              <a:gd name="connsiteY4" fmla="*/ 0 h 844722"/>
              <a:gd name="connsiteX5" fmla="*/ 2833969 w 5065036"/>
              <a:gd name="connsiteY5" fmla="*/ 0 h 844722"/>
              <a:gd name="connsiteX6" fmla="*/ 3352465 w 5065036"/>
              <a:gd name="connsiteY6" fmla="*/ 0 h 844722"/>
              <a:gd name="connsiteX7" fmla="*/ 3870960 w 5065036"/>
              <a:gd name="connsiteY7" fmla="*/ 0 h 844722"/>
              <a:gd name="connsiteX8" fmla="*/ 4642675 w 5065036"/>
              <a:gd name="connsiteY8" fmla="*/ 0 h 844722"/>
              <a:gd name="connsiteX9" fmla="*/ 5065036 w 5065036"/>
              <a:gd name="connsiteY9" fmla="*/ 422361 h 844722"/>
              <a:gd name="connsiteX10" fmla="*/ 5065036 w 5065036"/>
              <a:gd name="connsiteY10" fmla="*/ 422361 h 844722"/>
              <a:gd name="connsiteX11" fmla="*/ 4642675 w 5065036"/>
              <a:gd name="connsiteY11" fmla="*/ 844722 h 844722"/>
              <a:gd name="connsiteX12" fmla="*/ 4081976 w 5065036"/>
              <a:gd name="connsiteY12" fmla="*/ 844722 h 844722"/>
              <a:gd name="connsiteX13" fmla="*/ 3605684 w 5065036"/>
              <a:gd name="connsiteY13" fmla="*/ 844722 h 844722"/>
              <a:gd name="connsiteX14" fmla="*/ 3087188 w 5065036"/>
              <a:gd name="connsiteY14" fmla="*/ 844722 h 844722"/>
              <a:gd name="connsiteX15" fmla="*/ 2484286 w 5065036"/>
              <a:gd name="connsiteY15" fmla="*/ 844722 h 844722"/>
              <a:gd name="connsiteX16" fmla="*/ 1923587 w 5065036"/>
              <a:gd name="connsiteY16" fmla="*/ 844722 h 844722"/>
              <a:gd name="connsiteX17" fmla="*/ 1362888 w 5065036"/>
              <a:gd name="connsiteY17" fmla="*/ 844722 h 844722"/>
              <a:gd name="connsiteX18" fmla="*/ 422361 w 5065036"/>
              <a:gd name="connsiteY18" fmla="*/ 844722 h 844722"/>
              <a:gd name="connsiteX19" fmla="*/ 0 w 5065036"/>
              <a:gd name="connsiteY19"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65036" h="844722" fill="none" extrusionOk="0">
                <a:moveTo>
                  <a:pt x="0" y="422361"/>
                </a:moveTo>
                <a:cubicBezTo>
                  <a:pt x="34411" y="186903"/>
                  <a:pt x="179021" y="-3242"/>
                  <a:pt x="422361" y="0"/>
                </a:cubicBezTo>
                <a:cubicBezTo>
                  <a:pt x="679996" y="-4629"/>
                  <a:pt x="944929" y="-13361"/>
                  <a:pt x="1109669" y="0"/>
                </a:cubicBezTo>
                <a:cubicBezTo>
                  <a:pt x="1274409" y="13361"/>
                  <a:pt x="1447768" y="-14774"/>
                  <a:pt x="1670368" y="0"/>
                </a:cubicBezTo>
                <a:cubicBezTo>
                  <a:pt x="1892968" y="14774"/>
                  <a:pt x="1975969" y="27041"/>
                  <a:pt x="2231067" y="0"/>
                </a:cubicBezTo>
                <a:cubicBezTo>
                  <a:pt x="2486165" y="-27041"/>
                  <a:pt x="2712221" y="21523"/>
                  <a:pt x="2833969" y="0"/>
                </a:cubicBezTo>
                <a:cubicBezTo>
                  <a:pt x="2955717" y="-21523"/>
                  <a:pt x="3201265" y="-23178"/>
                  <a:pt x="3352465" y="0"/>
                </a:cubicBezTo>
                <a:cubicBezTo>
                  <a:pt x="3503665" y="23178"/>
                  <a:pt x="3622140" y="-6444"/>
                  <a:pt x="3870960" y="0"/>
                </a:cubicBezTo>
                <a:cubicBezTo>
                  <a:pt x="4119781" y="6444"/>
                  <a:pt x="4360653" y="13340"/>
                  <a:pt x="4642675" y="0"/>
                </a:cubicBezTo>
                <a:cubicBezTo>
                  <a:pt x="4916658" y="-24443"/>
                  <a:pt x="5066661" y="167782"/>
                  <a:pt x="5065036" y="422361"/>
                </a:cubicBezTo>
                <a:lnTo>
                  <a:pt x="5065036" y="422361"/>
                </a:lnTo>
                <a:cubicBezTo>
                  <a:pt x="5059025" y="690236"/>
                  <a:pt x="4889649" y="846228"/>
                  <a:pt x="4642675" y="844722"/>
                </a:cubicBezTo>
                <a:cubicBezTo>
                  <a:pt x="4495539" y="849648"/>
                  <a:pt x="4354332" y="828392"/>
                  <a:pt x="4081976" y="844722"/>
                </a:cubicBezTo>
                <a:cubicBezTo>
                  <a:pt x="3809620" y="861052"/>
                  <a:pt x="3707327" y="829936"/>
                  <a:pt x="3605684" y="844722"/>
                </a:cubicBezTo>
                <a:cubicBezTo>
                  <a:pt x="3504041" y="859508"/>
                  <a:pt x="3198869" y="841125"/>
                  <a:pt x="3087188" y="844722"/>
                </a:cubicBezTo>
                <a:cubicBezTo>
                  <a:pt x="2975507" y="848319"/>
                  <a:pt x="2775558" y="826304"/>
                  <a:pt x="2484286" y="844722"/>
                </a:cubicBezTo>
                <a:cubicBezTo>
                  <a:pt x="2193014" y="863140"/>
                  <a:pt x="2039422" y="843654"/>
                  <a:pt x="1923587" y="844722"/>
                </a:cubicBezTo>
                <a:cubicBezTo>
                  <a:pt x="1807752" y="845790"/>
                  <a:pt x="1499929" y="845269"/>
                  <a:pt x="1362888" y="844722"/>
                </a:cubicBezTo>
                <a:cubicBezTo>
                  <a:pt x="1225847" y="844175"/>
                  <a:pt x="865795" y="873548"/>
                  <a:pt x="422361" y="844722"/>
                </a:cubicBezTo>
                <a:cubicBezTo>
                  <a:pt x="190244" y="836465"/>
                  <a:pt x="143" y="624501"/>
                  <a:pt x="0" y="422361"/>
                </a:cubicBezTo>
                <a:close/>
              </a:path>
              <a:path w="5065036" h="844722" stroke="0" extrusionOk="0">
                <a:moveTo>
                  <a:pt x="0" y="422361"/>
                </a:moveTo>
                <a:cubicBezTo>
                  <a:pt x="-37759" y="228727"/>
                  <a:pt x="199994" y="46098"/>
                  <a:pt x="422361" y="0"/>
                </a:cubicBezTo>
                <a:cubicBezTo>
                  <a:pt x="652454" y="-17144"/>
                  <a:pt x="797615" y="-12014"/>
                  <a:pt x="940857" y="0"/>
                </a:cubicBezTo>
                <a:cubicBezTo>
                  <a:pt x="1084099" y="12014"/>
                  <a:pt x="1291463" y="24045"/>
                  <a:pt x="1501556" y="0"/>
                </a:cubicBezTo>
                <a:cubicBezTo>
                  <a:pt x="1711649" y="-24045"/>
                  <a:pt x="1863973" y="12392"/>
                  <a:pt x="1977848" y="0"/>
                </a:cubicBezTo>
                <a:cubicBezTo>
                  <a:pt x="2091723" y="-12392"/>
                  <a:pt x="2355189" y="21508"/>
                  <a:pt x="2622953" y="0"/>
                </a:cubicBezTo>
                <a:cubicBezTo>
                  <a:pt x="2890717" y="-21508"/>
                  <a:pt x="2901528" y="17264"/>
                  <a:pt x="3099246" y="0"/>
                </a:cubicBezTo>
                <a:cubicBezTo>
                  <a:pt x="3296964" y="-17264"/>
                  <a:pt x="3536983" y="-9370"/>
                  <a:pt x="3702148" y="0"/>
                </a:cubicBezTo>
                <a:cubicBezTo>
                  <a:pt x="3867313" y="9370"/>
                  <a:pt x="4216847" y="34814"/>
                  <a:pt x="4642675" y="0"/>
                </a:cubicBezTo>
                <a:cubicBezTo>
                  <a:pt x="4854231" y="29547"/>
                  <a:pt x="5063198" y="194210"/>
                  <a:pt x="5065036" y="422361"/>
                </a:cubicBezTo>
                <a:lnTo>
                  <a:pt x="5065036" y="422361"/>
                </a:lnTo>
                <a:cubicBezTo>
                  <a:pt x="5082650" y="653719"/>
                  <a:pt x="4866431" y="819696"/>
                  <a:pt x="4642675" y="844722"/>
                </a:cubicBezTo>
                <a:cubicBezTo>
                  <a:pt x="4454283" y="831280"/>
                  <a:pt x="4339610" y="866467"/>
                  <a:pt x="4081976" y="844722"/>
                </a:cubicBezTo>
                <a:cubicBezTo>
                  <a:pt x="3824342" y="822977"/>
                  <a:pt x="3687453" y="848472"/>
                  <a:pt x="3563480" y="844722"/>
                </a:cubicBezTo>
                <a:cubicBezTo>
                  <a:pt x="3439507" y="840972"/>
                  <a:pt x="3111883" y="853111"/>
                  <a:pt x="2918375" y="844722"/>
                </a:cubicBezTo>
                <a:cubicBezTo>
                  <a:pt x="2724868" y="836333"/>
                  <a:pt x="2475603" y="827625"/>
                  <a:pt x="2357676" y="844722"/>
                </a:cubicBezTo>
                <a:cubicBezTo>
                  <a:pt x="2239749" y="861819"/>
                  <a:pt x="2041836" y="861824"/>
                  <a:pt x="1839181" y="844722"/>
                </a:cubicBezTo>
                <a:cubicBezTo>
                  <a:pt x="1636526" y="827620"/>
                  <a:pt x="1454579" y="857298"/>
                  <a:pt x="1320685" y="844722"/>
                </a:cubicBezTo>
                <a:cubicBezTo>
                  <a:pt x="1186791" y="832146"/>
                  <a:pt x="605061" y="804985"/>
                  <a:pt x="422361" y="844722"/>
                </a:cubicBezTo>
                <a:cubicBezTo>
                  <a:pt x="179292" y="816130"/>
                  <a:pt x="-35615" y="674936"/>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ngắt nhịp thơ</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A15DED91-A071-DF52-EE64-CB35143549FE}"/>
              </a:ext>
            </a:extLst>
          </p:cNvPr>
          <p:cNvPicPr>
            <a:picLocks noChangeAspect="1"/>
          </p:cNvPicPr>
          <p:nvPr/>
        </p:nvPicPr>
        <p:blipFill>
          <a:blip r:embed="rId5"/>
          <a:stretch>
            <a:fillRect/>
          </a:stretch>
        </p:blipFill>
        <p:spPr>
          <a:xfrm>
            <a:off x="8223375" y="1592123"/>
            <a:ext cx="3195412" cy="2769988"/>
          </a:xfrm>
          <a:prstGeom prst="rect">
            <a:avLst/>
          </a:prstGeom>
        </p:spPr>
      </p:pic>
    </p:spTree>
    <p:extLst>
      <p:ext uri="{BB962C8B-B14F-4D97-AF65-F5344CB8AC3E}">
        <p14:creationId xmlns:p14="http://schemas.microsoft.com/office/powerpoint/2010/main" val="33057465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904126" y="842482"/>
            <a:ext cx="10376899" cy="4407612"/>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7">
            <a:extLst>
              <a:ext uri="{FF2B5EF4-FFF2-40B4-BE49-F238E27FC236}">
                <a16:creationId xmlns:a16="http://schemas.microsoft.com/office/drawing/2014/main" id="{77CA789A-66BA-23BD-6C41-223479E2649B}"/>
              </a:ext>
            </a:extLst>
          </p:cNvPr>
          <p:cNvSpPr txBox="1"/>
          <p:nvPr/>
        </p:nvSpPr>
        <p:spPr>
          <a:xfrm>
            <a:off x="2373122" y="1759268"/>
            <a:ext cx="6337115" cy="2554545"/>
          </a:xfrm>
          <a:prstGeom prst="rect">
            <a:avLst/>
          </a:prstGeom>
          <a:noFill/>
        </p:spPr>
        <p:txBody>
          <a:bodyPr wrap="square" rtlCol="0">
            <a:spAutoFit/>
          </a:bodyPr>
          <a:lstStyle/>
          <a:p>
            <a:r>
              <a:rPr lang="en-US" sz="4000">
                <a:latin typeface="Arial-Rounded" panose="020B0500000000000000" pitchFamily="34" charset="0"/>
                <a:ea typeface="Arial-Rounded" panose="020B0500000000000000" pitchFamily="34" charset="0"/>
                <a:cs typeface="Arial-Rounded" panose="020B0500000000000000" pitchFamily="34" charset="0"/>
              </a:rPr>
              <a:t>Tiếng </a:t>
            </a:r>
            <a:r>
              <a:rPr lang="en-US" sz="4000" i="1">
                <a:latin typeface="Arial-Rounded" panose="020B0500000000000000" pitchFamily="34" charset="0"/>
                <a:ea typeface="Arial-Rounded" panose="020B0500000000000000" pitchFamily="34" charset="0"/>
                <a:cs typeface="Arial-Rounded" panose="020B0500000000000000" pitchFamily="34" charset="0"/>
              </a:rPr>
              <a:t>mẹ</a:t>
            </a:r>
            <a:r>
              <a:rPr lang="en-US" sz="4000">
                <a:latin typeface="Arial-Rounded" panose="020B0500000000000000" pitchFamily="34" charset="0"/>
                <a:ea typeface="Arial-Rounded" panose="020B0500000000000000" pitchFamily="34" charset="0"/>
                <a:cs typeface="Arial-Rounded" panose="020B0500000000000000" pitchFamily="34" charset="0"/>
              </a:rPr>
              <a:t> là dấu nặng</a:t>
            </a:r>
          </a:p>
          <a:p>
            <a:r>
              <a:rPr lang="en-US" sz="4000">
                <a:latin typeface="Arial-Rounded" panose="020B0500000000000000" pitchFamily="34" charset="0"/>
                <a:ea typeface="Arial-Rounded" panose="020B0500000000000000" pitchFamily="34" charset="0"/>
                <a:cs typeface="Arial-Rounded" panose="020B0500000000000000" pitchFamily="34" charset="0"/>
              </a:rPr>
              <a:t>Bập bẹ thuở đầu đời</a:t>
            </a:r>
          </a:p>
          <a:p>
            <a:r>
              <a:rPr lang="en-US" sz="4000">
                <a:latin typeface="Arial-Rounded" panose="020B0500000000000000" pitchFamily="34" charset="0"/>
                <a:ea typeface="Arial-Rounded" panose="020B0500000000000000" pitchFamily="34" charset="0"/>
                <a:cs typeface="Arial-Rounded" panose="020B0500000000000000" pitchFamily="34" charset="0"/>
              </a:rPr>
              <a:t>Ngọt ngào như dòng sữa</a:t>
            </a:r>
          </a:p>
          <a:p>
            <a:r>
              <a:rPr lang="en-US" sz="4000">
                <a:latin typeface="Arial-Rounded" panose="020B0500000000000000" pitchFamily="34" charset="0"/>
                <a:ea typeface="Arial-Rounded" panose="020B0500000000000000" pitchFamily="34" charset="0"/>
                <a:cs typeface="Arial-Rounded" panose="020B0500000000000000" pitchFamily="34" charset="0"/>
              </a:rPr>
              <a:t>Nuôi con lớn thành người.</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Group 36">
            <a:extLst>
              <a:ext uri="{FF2B5EF4-FFF2-40B4-BE49-F238E27FC236}">
                <a16:creationId xmlns:a16="http://schemas.microsoft.com/office/drawing/2014/main" id="{B41C2F95-7462-7CB9-6798-42EC5AC2E036}"/>
              </a:ext>
            </a:extLst>
          </p:cNvPr>
          <p:cNvGrpSpPr/>
          <p:nvPr/>
        </p:nvGrpSpPr>
        <p:grpSpPr>
          <a:xfrm>
            <a:off x="1148765" y="1448767"/>
            <a:ext cx="1165975" cy="1166290"/>
            <a:chOff x="-93175" y="1999914"/>
            <a:chExt cx="931530" cy="931530"/>
          </a:xfrm>
        </p:grpSpPr>
        <p:pic>
          <p:nvPicPr>
            <p:cNvPr id="38" name="Picture 37" descr="A picture containing vector graphics&#10;&#10;Description automatically generated">
              <a:extLst>
                <a:ext uri="{FF2B5EF4-FFF2-40B4-BE49-F238E27FC236}">
                  <a16:creationId xmlns:a16="http://schemas.microsoft.com/office/drawing/2014/main" id="{5C1E6328-2392-B62A-DC91-82F85CDABB6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9" name="TextBox 38">
              <a:extLst>
                <a:ext uri="{FF2B5EF4-FFF2-40B4-BE49-F238E27FC236}">
                  <a16:creationId xmlns:a16="http://schemas.microsoft.com/office/drawing/2014/main" id="{3075BB48-72CF-E6E8-A794-29AAABA6E05F}"/>
                </a:ext>
              </a:extLst>
            </p:cNvPr>
            <p:cNvSpPr txBox="1"/>
            <p:nvPr/>
          </p:nvSpPr>
          <p:spPr>
            <a:xfrm>
              <a:off x="-46532" y="2204069"/>
              <a:ext cx="826010" cy="5653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panose="020F0502020204030204" pitchFamily="34" charset="0"/>
                  <a:ea typeface="思源黑体 CN Medium"/>
                  <a:cs typeface="Calibri" panose="020F0502020204030204" pitchFamily="34" charset="0"/>
                </a:rPr>
                <a:t>2</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sp>
        <p:nvSpPr>
          <p:cNvPr id="9" name="Rectangle: Rounded Corners 8">
            <a:extLst>
              <a:ext uri="{FF2B5EF4-FFF2-40B4-BE49-F238E27FC236}">
                <a16:creationId xmlns:a16="http://schemas.microsoft.com/office/drawing/2014/main" id="{C51997BE-C625-DA83-FF9A-72F2647E71AA}"/>
              </a:ext>
            </a:extLst>
          </p:cNvPr>
          <p:cNvSpPr/>
          <p:nvPr/>
        </p:nvSpPr>
        <p:spPr>
          <a:xfrm>
            <a:off x="3655115" y="436179"/>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9845E53A-CD19-8755-3CE1-82E9A59DE90D}"/>
              </a:ext>
            </a:extLst>
          </p:cNvPr>
          <p:cNvPicPr>
            <a:picLocks noChangeAspect="1"/>
          </p:cNvPicPr>
          <p:nvPr/>
        </p:nvPicPr>
        <p:blipFill>
          <a:blip r:embed="rId4"/>
          <a:stretch>
            <a:fillRect/>
          </a:stretch>
        </p:blipFill>
        <p:spPr>
          <a:xfrm>
            <a:off x="9072258" y="1193557"/>
            <a:ext cx="1703619" cy="3584494"/>
          </a:xfrm>
          <a:prstGeom prst="rect">
            <a:avLst/>
          </a:prstGeom>
        </p:spPr>
      </p:pic>
    </p:spTree>
    <p:extLst>
      <p:ext uri="{BB962C8B-B14F-4D97-AF65-F5344CB8AC3E}">
        <p14:creationId xmlns:p14="http://schemas.microsoft.com/office/powerpoint/2010/main" val="642322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523982" y="842482"/>
            <a:ext cx="11219380" cy="4407612"/>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7">
            <a:extLst>
              <a:ext uri="{FF2B5EF4-FFF2-40B4-BE49-F238E27FC236}">
                <a16:creationId xmlns:a16="http://schemas.microsoft.com/office/drawing/2014/main" id="{77CA789A-66BA-23BD-6C41-223479E2649B}"/>
              </a:ext>
            </a:extLst>
          </p:cNvPr>
          <p:cNvSpPr txBox="1"/>
          <p:nvPr/>
        </p:nvSpPr>
        <p:spPr>
          <a:xfrm>
            <a:off x="1903088" y="1666740"/>
            <a:ext cx="6337115" cy="2554545"/>
          </a:xfrm>
          <a:prstGeom prst="rect">
            <a:avLst/>
          </a:prstGeom>
          <a:noFill/>
        </p:spPr>
        <p:txBody>
          <a:bodyPr wrap="square" rtlCol="0">
            <a:spAutoFit/>
          </a:bodyPr>
          <a:lstStyle/>
          <a:p>
            <a:r>
              <a:rPr lang="en-US" sz="4000">
                <a:latin typeface="Arial-Rounded" panose="020B0500000000000000" pitchFamily="34" charset="0"/>
                <a:ea typeface="Arial-Rounded" panose="020B0500000000000000" pitchFamily="34" charset="0"/>
                <a:cs typeface="Arial-Rounded" panose="020B0500000000000000" pitchFamily="34" charset="0"/>
              </a:rPr>
              <a:t>Tiếng </a:t>
            </a:r>
            <a:r>
              <a:rPr lang="en-US" sz="4000" i="1">
                <a:latin typeface="Arial-Rounded" panose="020B0500000000000000" pitchFamily="34" charset="0"/>
                <a:ea typeface="Arial-Rounded" panose="020B0500000000000000" pitchFamily="34" charset="0"/>
                <a:cs typeface="Arial-Rounded" panose="020B0500000000000000" pitchFamily="34" charset="0"/>
              </a:rPr>
              <a:t>mẹ</a:t>
            </a:r>
            <a:r>
              <a:rPr lang="en-US" sz="4000">
                <a:latin typeface="Arial-Rounded" panose="020B0500000000000000" pitchFamily="34" charset="0"/>
                <a:ea typeface="Arial-Rounded" panose="020B0500000000000000" pitchFamily="34" charset="0"/>
                <a:cs typeface="Arial-Rounded" panose="020B0500000000000000" pitchFamily="34" charset="0"/>
              </a:rPr>
              <a:t> là dấu nặng</a:t>
            </a:r>
          </a:p>
          <a:p>
            <a:r>
              <a:rPr lang="en-US" sz="4000">
                <a:latin typeface="Arial-Rounded" panose="020B0500000000000000" pitchFamily="34" charset="0"/>
                <a:ea typeface="Arial-Rounded" panose="020B0500000000000000" pitchFamily="34" charset="0"/>
                <a:cs typeface="Arial-Rounded" panose="020B0500000000000000" pitchFamily="34" charset="0"/>
              </a:rPr>
              <a:t>Bập bẹ thuở đầu đời</a:t>
            </a:r>
          </a:p>
          <a:p>
            <a:r>
              <a:rPr lang="en-US" sz="4000">
                <a:latin typeface="Arial-Rounded" panose="020B0500000000000000" pitchFamily="34" charset="0"/>
                <a:ea typeface="Arial-Rounded" panose="020B0500000000000000" pitchFamily="34" charset="0"/>
                <a:cs typeface="Arial-Rounded" panose="020B0500000000000000" pitchFamily="34" charset="0"/>
              </a:rPr>
              <a:t>Ngọt ngào như dòng sữa</a:t>
            </a:r>
          </a:p>
          <a:p>
            <a:r>
              <a:rPr lang="en-US" sz="4000">
                <a:latin typeface="Arial-Rounded" panose="020B0500000000000000" pitchFamily="34" charset="0"/>
                <a:ea typeface="Arial-Rounded" panose="020B0500000000000000" pitchFamily="34" charset="0"/>
                <a:cs typeface="Arial-Rounded" panose="020B0500000000000000" pitchFamily="34" charset="0"/>
              </a:rPr>
              <a:t>Nuôi con lớn thành người.</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Group 36">
            <a:extLst>
              <a:ext uri="{FF2B5EF4-FFF2-40B4-BE49-F238E27FC236}">
                <a16:creationId xmlns:a16="http://schemas.microsoft.com/office/drawing/2014/main" id="{B41C2F95-7462-7CB9-6798-42EC5AC2E036}"/>
              </a:ext>
            </a:extLst>
          </p:cNvPr>
          <p:cNvGrpSpPr/>
          <p:nvPr/>
        </p:nvGrpSpPr>
        <p:grpSpPr>
          <a:xfrm>
            <a:off x="678731" y="1356239"/>
            <a:ext cx="1165975" cy="1166290"/>
            <a:chOff x="-93175" y="1999914"/>
            <a:chExt cx="931530" cy="931530"/>
          </a:xfrm>
        </p:grpSpPr>
        <p:pic>
          <p:nvPicPr>
            <p:cNvPr id="38" name="Picture 37" descr="A picture containing vector graphics&#10;&#10;Description automatically generated">
              <a:extLst>
                <a:ext uri="{FF2B5EF4-FFF2-40B4-BE49-F238E27FC236}">
                  <a16:creationId xmlns:a16="http://schemas.microsoft.com/office/drawing/2014/main" id="{5C1E6328-2392-B62A-DC91-82F85CDABB6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9" name="TextBox 38">
              <a:extLst>
                <a:ext uri="{FF2B5EF4-FFF2-40B4-BE49-F238E27FC236}">
                  <a16:creationId xmlns:a16="http://schemas.microsoft.com/office/drawing/2014/main" id="{3075BB48-72CF-E6E8-A794-29AAABA6E05F}"/>
                </a:ext>
              </a:extLst>
            </p:cNvPr>
            <p:cNvSpPr txBox="1"/>
            <p:nvPr/>
          </p:nvSpPr>
          <p:spPr>
            <a:xfrm>
              <a:off x="-46532" y="2204069"/>
              <a:ext cx="826010" cy="5653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panose="020F0502020204030204" pitchFamily="34" charset="0"/>
                  <a:ea typeface="思源黑体 CN Medium"/>
                  <a:cs typeface="Calibri" panose="020F0502020204030204" pitchFamily="34" charset="0"/>
                </a:rPr>
                <a:t>2</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cxnSp>
        <p:nvCxnSpPr>
          <p:cNvPr id="5" name="Straight Connector 4">
            <a:extLst>
              <a:ext uri="{FF2B5EF4-FFF2-40B4-BE49-F238E27FC236}">
                <a16:creationId xmlns:a16="http://schemas.microsoft.com/office/drawing/2014/main" id="{B4CCE696-F188-523D-B05A-B7469E8EF406}"/>
              </a:ext>
            </a:extLst>
          </p:cNvPr>
          <p:cNvCxnSpPr>
            <a:cxnSpLocks/>
          </p:cNvCxnSpPr>
          <p:nvPr/>
        </p:nvCxnSpPr>
        <p:spPr>
          <a:xfrm flipH="1">
            <a:off x="6955045" y="1916109"/>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9" name="Group 8">
            <a:extLst>
              <a:ext uri="{FF2B5EF4-FFF2-40B4-BE49-F238E27FC236}">
                <a16:creationId xmlns:a16="http://schemas.microsoft.com/office/drawing/2014/main" id="{526F93AA-4C99-0B69-4178-EF01E9A4026D}"/>
              </a:ext>
            </a:extLst>
          </p:cNvPr>
          <p:cNvGrpSpPr/>
          <p:nvPr/>
        </p:nvGrpSpPr>
        <p:grpSpPr>
          <a:xfrm>
            <a:off x="7906048" y="3633071"/>
            <a:ext cx="160908" cy="538415"/>
            <a:chOff x="1523998" y="3003802"/>
            <a:chExt cx="220042" cy="520776"/>
          </a:xfrm>
        </p:grpSpPr>
        <p:cxnSp>
          <p:nvCxnSpPr>
            <p:cNvPr id="10" name="Straight Connector 9">
              <a:extLst>
                <a:ext uri="{FF2B5EF4-FFF2-40B4-BE49-F238E27FC236}">
                  <a16:creationId xmlns:a16="http://schemas.microsoft.com/office/drawing/2014/main" id="{F39CE8EB-C945-161E-6CCE-F55473E085AC}"/>
                </a:ext>
              </a:extLst>
            </p:cNvPr>
            <p:cNvCxnSpPr>
              <a:cxnSpLocks/>
            </p:cNvCxnSpPr>
            <p:nvPr/>
          </p:nvCxnSpPr>
          <p:spPr>
            <a:xfrm flipH="1">
              <a:off x="1523998" y="3003802"/>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1A0E93E0-8248-4FC6-883B-62C851851319}"/>
                </a:ext>
              </a:extLst>
            </p:cNvPr>
            <p:cNvCxnSpPr>
              <a:cxnSpLocks/>
            </p:cNvCxnSpPr>
            <p:nvPr/>
          </p:nvCxnSpPr>
          <p:spPr>
            <a:xfrm flipH="1">
              <a:off x="1606308" y="3037024"/>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cxnSp>
        <p:nvCxnSpPr>
          <p:cNvPr id="12" name="Straight Connector 11">
            <a:extLst>
              <a:ext uri="{FF2B5EF4-FFF2-40B4-BE49-F238E27FC236}">
                <a16:creationId xmlns:a16="http://schemas.microsoft.com/office/drawing/2014/main" id="{A2965FFF-BADD-373E-122A-8E7332F458F8}"/>
              </a:ext>
            </a:extLst>
          </p:cNvPr>
          <p:cNvCxnSpPr>
            <a:cxnSpLocks/>
          </p:cNvCxnSpPr>
          <p:nvPr/>
        </p:nvCxnSpPr>
        <p:spPr>
          <a:xfrm flipH="1">
            <a:off x="6675334" y="2442595"/>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24BD6A99-2BEF-030C-5285-3DA258A2FF01}"/>
              </a:ext>
            </a:extLst>
          </p:cNvPr>
          <p:cNvCxnSpPr>
            <a:cxnSpLocks/>
          </p:cNvCxnSpPr>
          <p:nvPr/>
        </p:nvCxnSpPr>
        <p:spPr>
          <a:xfrm flipH="1">
            <a:off x="7716946" y="3030549"/>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14" name="Rectangle: Rounded Corners 13">
            <a:extLst>
              <a:ext uri="{FF2B5EF4-FFF2-40B4-BE49-F238E27FC236}">
                <a16:creationId xmlns:a16="http://schemas.microsoft.com/office/drawing/2014/main" id="{30476841-A4C5-5FF0-8FBF-823248792FC4}"/>
              </a:ext>
            </a:extLst>
          </p:cNvPr>
          <p:cNvSpPr/>
          <p:nvPr/>
        </p:nvSpPr>
        <p:spPr>
          <a:xfrm>
            <a:off x="3369985" y="521766"/>
            <a:ext cx="5065036" cy="844722"/>
          </a:xfrm>
          <a:custGeom>
            <a:avLst/>
            <a:gdLst>
              <a:gd name="connsiteX0" fmla="*/ 0 w 5065036"/>
              <a:gd name="connsiteY0" fmla="*/ 422361 h 844722"/>
              <a:gd name="connsiteX1" fmla="*/ 422361 w 5065036"/>
              <a:gd name="connsiteY1" fmla="*/ 0 h 844722"/>
              <a:gd name="connsiteX2" fmla="*/ 1109669 w 5065036"/>
              <a:gd name="connsiteY2" fmla="*/ 0 h 844722"/>
              <a:gd name="connsiteX3" fmla="*/ 1670368 w 5065036"/>
              <a:gd name="connsiteY3" fmla="*/ 0 h 844722"/>
              <a:gd name="connsiteX4" fmla="*/ 2231067 w 5065036"/>
              <a:gd name="connsiteY4" fmla="*/ 0 h 844722"/>
              <a:gd name="connsiteX5" fmla="*/ 2833969 w 5065036"/>
              <a:gd name="connsiteY5" fmla="*/ 0 h 844722"/>
              <a:gd name="connsiteX6" fmla="*/ 3352465 w 5065036"/>
              <a:gd name="connsiteY6" fmla="*/ 0 h 844722"/>
              <a:gd name="connsiteX7" fmla="*/ 3870960 w 5065036"/>
              <a:gd name="connsiteY7" fmla="*/ 0 h 844722"/>
              <a:gd name="connsiteX8" fmla="*/ 4642675 w 5065036"/>
              <a:gd name="connsiteY8" fmla="*/ 0 h 844722"/>
              <a:gd name="connsiteX9" fmla="*/ 5065036 w 5065036"/>
              <a:gd name="connsiteY9" fmla="*/ 422361 h 844722"/>
              <a:gd name="connsiteX10" fmla="*/ 5065036 w 5065036"/>
              <a:gd name="connsiteY10" fmla="*/ 422361 h 844722"/>
              <a:gd name="connsiteX11" fmla="*/ 4642675 w 5065036"/>
              <a:gd name="connsiteY11" fmla="*/ 844722 h 844722"/>
              <a:gd name="connsiteX12" fmla="*/ 4081976 w 5065036"/>
              <a:gd name="connsiteY12" fmla="*/ 844722 h 844722"/>
              <a:gd name="connsiteX13" fmla="*/ 3605684 w 5065036"/>
              <a:gd name="connsiteY13" fmla="*/ 844722 h 844722"/>
              <a:gd name="connsiteX14" fmla="*/ 3087188 w 5065036"/>
              <a:gd name="connsiteY14" fmla="*/ 844722 h 844722"/>
              <a:gd name="connsiteX15" fmla="*/ 2484286 w 5065036"/>
              <a:gd name="connsiteY15" fmla="*/ 844722 h 844722"/>
              <a:gd name="connsiteX16" fmla="*/ 1923587 w 5065036"/>
              <a:gd name="connsiteY16" fmla="*/ 844722 h 844722"/>
              <a:gd name="connsiteX17" fmla="*/ 1362888 w 5065036"/>
              <a:gd name="connsiteY17" fmla="*/ 844722 h 844722"/>
              <a:gd name="connsiteX18" fmla="*/ 422361 w 5065036"/>
              <a:gd name="connsiteY18" fmla="*/ 844722 h 844722"/>
              <a:gd name="connsiteX19" fmla="*/ 0 w 5065036"/>
              <a:gd name="connsiteY19"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65036" h="844722" fill="none" extrusionOk="0">
                <a:moveTo>
                  <a:pt x="0" y="422361"/>
                </a:moveTo>
                <a:cubicBezTo>
                  <a:pt x="34411" y="186903"/>
                  <a:pt x="179021" y="-3242"/>
                  <a:pt x="422361" y="0"/>
                </a:cubicBezTo>
                <a:cubicBezTo>
                  <a:pt x="679996" y="-4629"/>
                  <a:pt x="944929" y="-13361"/>
                  <a:pt x="1109669" y="0"/>
                </a:cubicBezTo>
                <a:cubicBezTo>
                  <a:pt x="1274409" y="13361"/>
                  <a:pt x="1447768" y="-14774"/>
                  <a:pt x="1670368" y="0"/>
                </a:cubicBezTo>
                <a:cubicBezTo>
                  <a:pt x="1892968" y="14774"/>
                  <a:pt x="1975969" y="27041"/>
                  <a:pt x="2231067" y="0"/>
                </a:cubicBezTo>
                <a:cubicBezTo>
                  <a:pt x="2486165" y="-27041"/>
                  <a:pt x="2712221" y="21523"/>
                  <a:pt x="2833969" y="0"/>
                </a:cubicBezTo>
                <a:cubicBezTo>
                  <a:pt x="2955717" y="-21523"/>
                  <a:pt x="3201265" y="-23178"/>
                  <a:pt x="3352465" y="0"/>
                </a:cubicBezTo>
                <a:cubicBezTo>
                  <a:pt x="3503665" y="23178"/>
                  <a:pt x="3622140" y="-6444"/>
                  <a:pt x="3870960" y="0"/>
                </a:cubicBezTo>
                <a:cubicBezTo>
                  <a:pt x="4119781" y="6444"/>
                  <a:pt x="4360653" y="13340"/>
                  <a:pt x="4642675" y="0"/>
                </a:cubicBezTo>
                <a:cubicBezTo>
                  <a:pt x="4916658" y="-24443"/>
                  <a:pt x="5066661" y="167782"/>
                  <a:pt x="5065036" y="422361"/>
                </a:cubicBezTo>
                <a:lnTo>
                  <a:pt x="5065036" y="422361"/>
                </a:lnTo>
                <a:cubicBezTo>
                  <a:pt x="5059025" y="690236"/>
                  <a:pt x="4889649" y="846228"/>
                  <a:pt x="4642675" y="844722"/>
                </a:cubicBezTo>
                <a:cubicBezTo>
                  <a:pt x="4495539" y="849648"/>
                  <a:pt x="4354332" y="828392"/>
                  <a:pt x="4081976" y="844722"/>
                </a:cubicBezTo>
                <a:cubicBezTo>
                  <a:pt x="3809620" y="861052"/>
                  <a:pt x="3707327" y="829936"/>
                  <a:pt x="3605684" y="844722"/>
                </a:cubicBezTo>
                <a:cubicBezTo>
                  <a:pt x="3504041" y="859508"/>
                  <a:pt x="3198869" y="841125"/>
                  <a:pt x="3087188" y="844722"/>
                </a:cubicBezTo>
                <a:cubicBezTo>
                  <a:pt x="2975507" y="848319"/>
                  <a:pt x="2775558" y="826304"/>
                  <a:pt x="2484286" y="844722"/>
                </a:cubicBezTo>
                <a:cubicBezTo>
                  <a:pt x="2193014" y="863140"/>
                  <a:pt x="2039422" y="843654"/>
                  <a:pt x="1923587" y="844722"/>
                </a:cubicBezTo>
                <a:cubicBezTo>
                  <a:pt x="1807752" y="845790"/>
                  <a:pt x="1499929" y="845269"/>
                  <a:pt x="1362888" y="844722"/>
                </a:cubicBezTo>
                <a:cubicBezTo>
                  <a:pt x="1225847" y="844175"/>
                  <a:pt x="865795" y="873548"/>
                  <a:pt x="422361" y="844722"/>
                </a:cubicBezTo>
                <a:cubicBezTo>
                  <a:pt x="190244" y="836465"/>
                  <a:pt x="143" y="624501"/>
                  <a:pt x="0" y="422361"/>
                </a:cubicBezTo>
                <a:close/>
              </a:path>
              <a:path w="5065036" h="844722" stroke="0" extrusionOk="0">
                <a:moveTo>
                  <a:pt x="0" y="422361"/>
                </a:moveTo>
                <a:cubicBezTo>
                  <a:pt x="-37759" y="228727"/>
                  <a:pt x="199994" y="46098"/>
                  <a:pt x="422361" y="0"/>
                </a:cubicBezTo>
                <a:cubicBezTo>
                  <a:pt x="652454" y="-17144"/>
                  <a:pt x="797615" y="-12014"/>
                  <a:pt x="940857" y="0"/>
                </a:cubicBezTo>
                <a:cubicBezTo>
                  <a:pt x="1084099" y="12014"/>
                  <a:pt x="1291463" y="24045"/>
                  <a:pt x="1501556" y="0"/>
                </a:cubicBezTo>
                <a:cubicBezTo>
                  <a:pt x="1711649" y="-24045"/>
                  <a:pt x="1863973" y="12392"/>
                  <a:pt x="1977848" y="0"/>
                </a:cubicBezTo>
                <a:cubicBezTo>
                  <a:pt x="2091723" y="-12392"/>
                  <a:pt x="2355189" y="21508"/>
                  <a:pt x="2622953" y="0"/>
                </a:cubicBezTo>
                <a:cubicBezTo>
                  <a:pt x="2890717" y="-21508"/>
                  <a:pt x="2901528" y="17264"/>
                  <a:pt x="3099246" y="0"/>
                </a:cubicBezTo>
                <a:cubicBezTo>
                  <a:pt x="3296964" y="-17264"/>
                  <a:pt x="3536983" y="-9370"/>
                  <a:pt x="3702148" y="0"/>
                </a:cubicBezTo>
                <a:cubicBezTo>
                  <a:pt x="3867313" y="9370"/>
                  <a:pt x="4216847" y="34814"/>
                  <a:pt x="4642675" y="0"/>
                </a:cubicBezTo>
                <a:cubicBezTo>
                  <a:pt x="4854231" y="29547"/>
                  <a:pt x="5063198" y="194210"/>
                  <a:pt x="5065036" y="422361"/>
                </a:cubicBezTo>
                <a:lnTo>
                  <a:pt x="5065036" y="422361"/>
                </a:lnTo>
                <a:cubicBezTo>
                  <a:pt x="5082650" y="653719"/>
                  <a:pt x="4866431" y="819696"/>
                  <a:pt x="4642675" y="844722"/>
                </a:cubicBezTo>
                <a:cubicBezTo>
                  <a:pt x="4454283" y="831280"/>
                  <a:pt x="4339610" y="866467"/>
                  <a:pt x="4081976" y="844722"/>
                </a:cubicBezTo>
                <a:cubicBezTo>
                  <a:pt x="3824342" y="822977"/>
                  <a:pt x="3687453" y="848472"/>
                  <a:pt x="3563480" y="844722"/>
                </a:cubicBezTo>
                <a:cubicBezTo>
                  <a:pt x="3439507" y="840972"/>
                  <a:pt x="3111883" y="853111"/>
                  <a:pt x="2918375" y="844722"/>
                </a:cubicBezTo>
                <a:cubicBezTo>
                  <a:pt x="2724868" y="836333"/>
                  <a:pt x="2475603" y="827625"/>
                  <a:pt x="2357676" y="844722"/>
                </a:cubicBezTo>
                <a:cubicBezTo>
                  <a:pt x="2239749" y="861819"/>
                  <a:pt x="2041836" y="861824"/>
                  <a:pt x="1839181" y="844722"/>
                </a:cubicBezTo>
                <a:cubicBezTo>
                  <a:pt x="1636526" y="827620"/>
                  <a:pt x="1454579" y="857298"/>
                  <a:pt x="1320685" y="844722"/>
                </a:cubicBezTo>
                <a:cubicBezTo>
                  <a:pt x="1186791" y="832146"/>
                  <a:pt x="605061" y="804985"/>
                  <a:pt x="422361" y="844722"/>
                </a:cubicBezTo>
                <a:cubicBezTo>
                  <a:pt x="179292" y="816130"/>
                  <a:pt x="-35615" y="674936"/>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ngắt nhịp thơ</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a:extLst>
              <a:ext uri="{FF2B5EF4-FFF2-40B4-BE49-F238E27FC236}">
                <a16:creationId xmlns:a16="http://schemas.microsoft.com/office/drawing/2014/main" id="{58B0E23A-B235-A2CE-983D-7B59DD5B8295}"/>
              </a:ext>
            </a:extLst>
          </p:cNvPr>
          <p:cNvPicPr>
            <a:picLocks noChangeAspect="1"/>
          </p:cNvPicPr>
          <p:nvPr/>
        </p:nvPicPr>
        <p:blipFill>
          <a:blip r:embed="rId4"/>
          <a:stretch>
            <a:fillRect/>
          </a:stretch>
        </p:blipFill>
        <p:spPr>
          <a:xfrm>
            <a:off x="9072258" y="1193557"/>
            <a:ext cx="1703619" cy="3584494"/>
          </a:xfrm>
          <a:prstGeom prst="rect">
            <a:avLst/>
          </a:prstGeom>
        </p:spPr>
      </p:pic>
    </p:spTree>
    <p:extLst>
      <p:ext uri="{BB962C8B-B14F-4D97-AF65-F5344CB8AC3E}">
        <p14:creationId xmlns:p14="http://schemas.microsoft.com/office/powerpoint/2010/main" val="64902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1250"/>
                            </p:stCondLst>
                            <p:childTnLst>
                              <p:par>
                                <p:cTn id="13" presetID="22" presetClass="entr" presetSubtype="1" fill="hold" nodeType="afterEffect">
                                  <p:stCondLst>
                                    <p:cond delay="25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359596" y="842482"/>
            <a:ext cx="11517330" cy="4407612"/>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6">
            <a:extLst>
              <a:ext uri="{FF2B5EF4-FFF2-40B4-BE49-F238E27FC236}">
                <a16:creationId xmlns:a16="http://schemas.microsoft.com/office/drawing/2014/main" id="{3DCF20AE-B09C-27C7-5DC2-73B4F241DEAB}"/>
              </a:ext>
            </a:extLst>
          </p:cNvPr>
          <p:cNvSpPr/>
          <p:nvPr/>
        </p:nvSpPr>
        <p:spPr>
          <a:xfrm>
            <a:off x="3655115" y="436179"/>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77CA789A-66BA-23BD-6C41-223479E2649B}"/>
              </a:ext>
            </a:extLst>
          </p:cNvPr>
          <p:cNvSpPr txBox="1"/>
          <p:nvPr/>
        </p:nvSpPr>
        <p:spPr>
          <a:xfrm>
            <a:off x="2073687" y="1759268"/>
            <a:ext cx="6337115" cy="2554545"/>
          </a:xfrm>
          <a:prstGeom prst="rect">
            <a:avLst/>
          </a:prstGeom>
          <a:noFill/>
        </p:spPr>
        <p:txBody>
          <a:bodyPr wrap="square" rtlCol="0">
            <a:spAutoFit/>
          </a:bodyPr>
          <a:lstStyle/>
          <a:p>
            <a:r>
              <a:rPr lang="en-US" sz="4000">
                <a:latin typeface="Arial-Rounded" panose="020B0500000000000000" pitchFamily="34" charset="0"/>
                <a:ea typeface="Arial-Rounded" panose="020B0500000000000000" pitchFamily="34" charset="0"/>
                <a:cs typeface="Arial-Rounded" panose="020B0500000000000000" pitchFamily="34" charset="0"/>
              </a:rPr>
              <a:t>Tiếng </a:t>
            </a:r>
            <a:r>
              <a:rPr lang="en-US" sz="4000" i="1">
                <a:latin typeface="Arial-Rounded" panose="020B0500000000000000" pitchFamily="34" charset="0"/>
                <a:ea typeface="Arial-Rounded" panose="020B0500000000000000" pitchFamily="34" charset="0"/>
                <a:cs typeface="Arial-Rounded" panose="020B0500000000000000" pitchFamily="34" charset="0"/>
              </a:rPr>
              <a:t>mẹ</a:t>
            </a:r>
            <a:r>
              <a:rPr lang="en-US" sz="4000">
                <a:latin typeface="Arial-Rounded" panose="020B0500000000000000" pitchFamily="34" charset="0"/>
                <a:ea typeface="Arial-Rounded" panose="020B0500000000000000" pitchFamily="34" charset="0"/>
                <a:cs typeface="Arial-Rounded" panose="020B0500000000000000" pitchFamily="34" charset="0"/>
              </a:rPr>
              <a:t> là dấu nặng</a:t>
            </a:r>
          </a:p>
          <a:p>
            <a:r>
              <a:rPr lang="en-US" sz="4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Bập bẹ </a:t>
            </a:r>
            <a:r>
              <a:rPr lang="en-US" sz="4000">
                <a:latin typeface="Arial-Rounded" panose="020B0500000000000000" pitchFamily="34" charset="0"/>
                <a:ea typeface="Arial-Rounded" panose="020B0500000000000000" pitchFamily="34" charset="0"/>
                <a:cs typeface="Arial-Rounded" panose="020B0500000000000000" pitchFamily="34" charset="0"/>
              </a:rPr>
              <a:t>thuở đầu đời</a:t>
            </a:r>
          </a:p>
          <a:p>
            <a:r>
              <a:rPr lang="en-US" sz="4000">
                <a:latin typeface="Arial-Rounded" panose="020B0500000000000000" pitchFamily="34" charset="0"/>
                <a:ea typeface="Arial-Rounded" panose="020B0500000000000000" pitchFamily="34" charset="0"/>
                <a:cs typeface="Arial-Rounded" panose="020B0500000000000000" pitchFamily="34" charset="0"/>
              </a:rPr>
              <a:t>Ngọt ngào như dòng sữa</a:t>
            </a:r>
          </a:p>
          <a:p>
            <a:r>
              <a:rPr lang="en-US" sz="4000">
                <a:latin typeface="Arial-Rounded" panose="020B0500000000000000" pitchFamily="34" charset="0"/>
                <a:ea typeface="Arial-Rounded" panose="020B0500000000000000" pitchFamily="34" charset="0"/>
                <a:cs typeface="Arial-Rounded" panose="020B0500000000000000" pitchFamily="34" charset="0"/>
              </a:rPr>
              <a:t>Nuôi con lớn thành người.</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Group 36">
            <a:extLst>
              <a:ext uri="{FF2B5EF4-FFF2-40B4-BE49-F238E27FC236}">
                <a16:creationId xmlns:a16="http://schemas.microsoft.com/office/drawing/2014/main" id="{B41C2F95-7462-7CB9-6798-42EC5AC2E036}"/>
              </a:ext>
            </a:extLst>
          </p:cNvPr>
          <p:cNvGrpSpPr/>
          <p:nvPr/>
        </p:nvGrpSpPr>
        <p:grpSpPr>
          <a:xfrm>
            <a:off x="849330" y="1448767"/>
            <a:ext cx="1165975" cy="1166290"/>
            <a:chOff x="-93175" y="1999914"/>
            <a:chExt cx="931530" cy="931530"/>
          </a:xfrm>
        </p:grpSpPr>
        <p:pic>
          <p:nvPicPr>
            <p:cNvPr id="38" name="Picture 37" descr="A picture containing vector graphics&#10;&#10;Description automatically generated">
              <a:extLst>
                <a:ext uri="{FF2B5EF4-FFF2-40B4-BE49-F238E27FC236}">
                  <a16:creationId xmlns:a16="http://schemas.microsoft.com/office/drawing/2014/main" id="{5C1E6328-2392-B62A-DC91-82F85CDABB6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9" name="TextBox 38">
              <a:extLst>
                <a:ext uri="{FF2B5EF4-FFF2-40B4-BE49-F238E27FC236}">
                  <a16:creationId xmlns:a16="http://schemas.microsoft.com/office/drawing/2014/main" id="{3075BB48-72CF-E6E8-A794-29AAABA6E05F}"/>
                </a:ext>
              </a:extLst>
            </p:cNvPr>
            <p:cNvSpPr txBox="1"/>
            <p:nvPr/>
          </p:nvSpPr>
          <p:spPr>
            <a:xfrm>
              <a:off x="-46532" y="2204069"/>
              <a:ext cx="826010" cy="5653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panose="020F0502020204030204" pitchFamily="34" charset="0"/>
                  <a:ea typeface="思源黑体 CN Medium"/>
                  <a:cs typeface="Calibri" panose="020F0502020204030204" pitchFamily="34" charset="0"/>
                </a:rPr>
                <a:t>2</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sp>
        <p:nvSpPr>
          <p:cNvPr id="5" name="Rectangle: Rounded Corners 8">
            <a:extLst>
              <a:ext uri="{FF2B5EF4-FFF2-40B4-BE49-F238E27FC236}">
                <a16:creationId xmlns:a16="http://schemas.microsoft.com/office/drawing/2014/main" id="{CBC4405D-8A86-99AA-F03B-83528A391471}"/>
              </a:ext>
            </a:extLst>
          </p:cNvPr>
          <p:cNvSpPr/>
          <p:nvPr/>
        </p:nvSpPr>
        <p:spPr>
          <a:xfrm>
            <a:off x="2234629" y="5604660"/>
            <a:ext cx="7335748" cy="701281"/>
          </a:xfrm>
          <a:custGeom>
            <a:avLst/>
            <a:gdLst>
              <a:gd name="connsiteX0" fmla="*/ 0 w 7335748"/>
              <a:gd name="connsiteY0" fmla="*/ 171260 h 701281"/>
              <a:gd name="connsiteX1" fmla="*/ 171260 w 7335748"/>
              <a:gd name="connsiteY1" fmla="*/ 0 h 701281"/>
              <a:gd name="connsiteX2" fmla="*/ 7164488 w 7335748"/>
              <a:gd name="connsiteY2" fmla="*/ 0 h 701281"/>
              <a:gd name="connsiteX3" fmla="*/ 7335748 w 7335748"/>
              <a:gd name="connsiteY3" fmla="*/ 171260 h 701281"/>
              <a:gd name="connsiteX4" fmla="*/ 7335748 w 7335748"/>
              <a:gd name="connsiteY4" fmla="*/ 530021 h 701281"/>
              <a:gd name="connsiteX5" fmla="*/ 7164488 w 7335748"/>
              <a:gd name="connsiteY5" fmla="*/ 701281 h 701281"/>
              <a:gd name="connsiteX6" fmla="*/ 171260 w 7335748"/>
              <a:gd name="connsiteY6" fmla="*/ 701281 h 701281"/>
              <a:gd name="connsiteX7" fmla="*/ 0 w 7335748"/>
              <a:gd name="connsiteY7" fmla="*/ 530021 h 701281"/>
              <a:gd name="connsiteX8" fmla="*/ 0 w 7335748"/>
              <a:gd name="connsiteY8" fmla="*/ 171260 h 70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5748" h="701281" fill="none" extrusionOk="0">
                <a:moveTo>
                  <a:pt x="0" y="171260"/>
                </a:moveTo>
                <a:cubicBezTo>
                  <a:pt x="-2169" y="84278"/>
                  <a:pt x="75180" y="-1006"/>
                  <a:pt x="171260" y="0"/>
                </a:cubicBezTo>
                <a:cubicBezTo>
                  <a:pt x="1158900" y="-35273"/>
                  <a:pt x="5969761" y="-144294"/>
                  <a:pt x="7164488" y="0"/>
                </a:cubicBezTo>
                <a:cubicBezTo>
                  <a:pt x="7275034" y="4858"/>
                  <a:pt x="7325483" y="68021"/>
                  <a:pt x="7335748" y="171260"/>
                </a:cubicBezTo>
                <a:cubicBezTo>
                  <a:pt x="7338674" y="257490"/>
                  <a:pt x="7358154" y="358005"/>
                  <a:pt x="7335748" y="530021"/>
                </a:cubicBezTo>
                <a:cubicBezTo>
                  <a:pt x="7341156" y="620516"/>
                  <a:pt x="7271369" y="687950"/>
                  <a:pt x="7164488" y="701281"/>
                </a:cubicBezTo>
                <a:cubicBezTo>
                  <a:pt x="5144113" y="778806"/>
                  <a:pt x="1421957" y="657578"/>
                  <a:pt x="171260" y="701281"/>
                </a:cubicBezTo>
                <a:cubicBezTo>
                  <a:pt x="58642" y="696284"/>
                  <a:pt x="-15435" y="624394"/>
                  <a:pt x="0" y="530021"/>
                </a:cubicBezTo>
                <a:cubicBezTo>
                  <a:pt x="16512" y="387125"/>
                  <a:pt x="-17242" y="234419"/>
                  <a:pt x="0" y="171260"/>
                </a:cubicBezTo>
                <a:close/>
              </a:path>
              <a:path w="7335748" h="701281" stroke="0" extrusionOk="0">
                <a:moveTo>
                  <a:pt x="0" y="171260"/>
                </a:moveTo>
                <a:cubicBezTo>
                  <a:pt x="-3945" y="63046"/>
                  <a:pt x="65178" y="9312"/>
                  <a:pt x="171260" y="0"/>
                </a:cubicBezTo>
                <a:cubicBezTo>
                  <a:pt x="1157663" y="-95379"/>
                  <a:pt x="5866578" y="58096"/>
                  <a:pt x="7164488" y="0"/>
                </a:cubicBezTo>
                <a:cubicBezTo>
                  <a:pt x="7252116" y="-4897"/>
                  <a:pt x="7325171" y="69075"/>
                  <a:pt x="7335748" y="171260"/>
                </a:cubicBezTo>
                <a:cubicBezTo>
                  <a:pt x="7314821" y="229755"/>
                  <a:pt x="7351925" y="434054"/>
                  <a:pt x="7335748" y="530021"/>
                </a:cubicBezTo>
                <a:cubicBezTo>
                  <a:pt x="7343074" y="615897"/>
                  <a:pt x="7249131" y="691378"/>
                  <a:pt x="7164488" y="701281"/>
                </a:cubicBezTo>
                <a:cubicBezTo>
                  <a:pt x="5299836" y="641375"/>
                  <a:pt x="1147481" y="783795"/>
                  <a:pt x="171260" y="701281"/>
                </a:cubicBezTo>
                <a:cubicBezTo>
                  <a:pt x="58563" y="705759"/>
                  <a:pt x="-4420" y="629091"/>
                  <a:pt x="0" y="530021"/>
                </a:cubicBezTo>
                <a:cubicBezTo>
                  <a:pt x="30128" y="480285"/>
                  <a:pt x="-6634" y="304275"/>
                  <a:pt x="0" y="17126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Bập bẹ</a:t>
            </a:r>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nói chưa rõ do mới tập nói.</a:t>
            </a:r>
          </a:p>
        </p:txBody>
      </p:sp>
      <p:pic>
        <p:nvPicPr>
          <p:cNvPr id="9" name="Picture 8">
            <a:extLst>
              <a:ext uri="{FF2B5EF4-FFF2-40B4-BE49-F238E27FC236}">
                <a16:creationId xmlns:a16="http://schemas.microsoft.com/office/drawing/2014/main" id="{34F01479-A33E-0E4B-26A2-C3A232C482AC}"/>
              </a:ext>
            </a:extLst>
          </p:cNvPr>
          <p:cNvPicPr>
            <a:picLocks noChangeAspect="1"/>
          </p:cNvPicPr>
          <p:nvPr/>
        </p:nvPicPr>
        <p:blipFill>
          <a:blip r:embed="rId4"/>
          <a:stretch>
            <a:fillRect/>
          </a:stretch>
        </p:blipFill>
        <p:spPr>
          <a:xfrm>
            <a:off x="9072258" y="1193557"/>
            <a:ext cx="1703619" cy="3584494"/>
          </a:xfrm>
          <a:prstGeom prst="rect">
            <a:avLst/>
          </a:prstGeom>
        </p:spPr>
      </p:pic>
    </p:spTree>
    <p:extLst>
      <p:ext uri="{BB962C8B-B14F-4D97-AF65-F5344CB8AC3E}">
        <p14:creationId xmlns:p14="http://schemas.microsoft.com/office/powerpoint/2010/main" val="378103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431515" y="842482"/>
            <a:ext cx="11342669" cy="4407612"/>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6">
            <a:extLst>
              <a:ext uri="{FF2B5EF4-FFF2-40B4-BE49-F238E27FC236}">
                <a16:creationId xmlns:a16="http://schemas.microsoft.com/office/drawing/2014/main" id="{3DCF20AE-B09C-27C7-5DC2-73B4F241DEAB}"/>
              </a:ext>
            </a:extLst>
          </p:cNvPr>
          <p:cNvSpPr/>
          <p:nvPr/>
        </p:nvSpPr>
        <p:spPr>
          <a:xfrm>
            <a:off x="3655115" y="436179"/>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77CA789A-66BA-23BD-6C41-223479E2649B}"/>
              </a:ext>
            </a:extLst>
          </p:cNvPr>
          <p:cNvSpPr txBox="1"/>
          <p:nvPr/>
        </p:nvSpPr>
        <p:spPr>
          <a:xfrm>
            <a:off x="1865241" y="1759268"/>
            <a:ext cx="6337115" cy="2554545"/>
          </a:xfrm>
          <a:prstGeom prst="rect">
            <a:avLst/>
          </a:prstGeom>
          <a:noFill/>
        </p:spPr>
        <p:txBody>
          <a:bodyPr wrap="square" rtlCol="0">
            <a:spAutoFit/>
          </a:bodyPr>
          <a:lstStyle/>
          <a:p>
            <a:r>
              <a:rPr lang="en-US" sz="4000">
                <a:latin typeface="Arial-Rounded" panose="020B0500000000000000" pitchFamily="34" charset="0"/>
                <a:ea typeface="Arial-Rounded" panose="020B0500000000000000" pitchFamily="34" charset="0"/>
                <a:cs typeface="Arial-Rounded" panose="020B0500000000000000" pitchFamily="34" charset="0"/>
              </a:rPr>
              <a:t>Tiếng</a:t>
            </a:r>
            <a:r>
              <a:rPr lang="en-US" sz="4000" i="1">
                <a:latin typeface="Arial-Rounded" panose="020B0500000000000000" pitchFamily="34" charset="0"/>
                <a:ea typeface="Arial-Rounded" panose="020B0500000000000000" pitchFamily="34" charset="0"/>
                <a:cs typeface="Arial-Rounded" panose="020B0500000000000000" pitchFamily="34" charset="0"/>
              </a:rPr>
              <a:t> võng </a:t>
            </a:r>
            <a:r>
              <a:rPr lang="en-US" sz="4000">
                <a:latin typeface="Arial-Rounded" panose="020B0500000000000000" pitchFamily="34" charset="0"/>
                <a:ea typeface="Arial-Rounded" panose="020B0500000000000000" pitchFamily="34" charset="0"/>
                <a:cs typeface="Arial-Rounded" panose="020B0500000000000000" pitchFamily="34" charset="0"/>
              </a:rPr>
              <a:t>là dấu ngã</a:t>
            </a:r>
          </a:p>
          <a:p>
            <a:r>
              <a:rPr lang="en-US" sz="4000">
                <a:latin typeface="Arial-Rounded" panose="020B0500000000000000" pitchFamily="34" charset="0"/>
                <a:ea typeface="Arial-Rounded" panose="020B0500000000000000" pitchFamily="34" charset="0"/>
                <a:cs typeface="Arial-Rounded" panose="020B0500000000000000" pitchFamily="34" charset="0"/>
              </a:rPr>
              <a:t>Kẽo kẹt suốt mùa hè</a:t>
            </a:r>
          </a:p>
          <a:p>
            <a:r>
              <a:rPr lang="en-US" sz="4000">
                <a:latin typeface="Arial-Rounded" panose="020B0500000000000000" pitchFamily="34" charset="0"/>
                <a:ea typeface="Arial-Rounded" panose="020B0500000000000000" pitchFamily="34" charset="0"/>
                <a:cs typeface="Arial-Rounded" panose="020B0500000000000000" pitchFamily="34" charset="0"/>
              </a:rPr>
              <a:t>Bà ru cháu khôn lớn</a:t>
            </a:r>
          </a:p>
          <a:p>
            <a:r>
              <a:rPr lang="en-US" sz="4000">
                <a:latin typeface="Arial-Rounded" panose="020B0500000000000000" pitchFamily="34" charset="0"/>
                <a:ea typeface="Arial-Rounded" panose="020B0500000000000000" pitchFamily="34" charset="0"/>
                <a:cs typeface="Arial-Rounded" panose="020B0500000000000000" pitchFamily="34" charset="0"/>
              </a:rPr>
              <a:t>Trong êm đềm tiếng ve.</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Group 36">
            <a:extLst>
              <a:ext uri="{FF2B5EF4-FFF2-40B4-BE49-F238E27FC236}">
                <a16:creationId xmlns:a16="http://schemas.microsoft.com/office/drawing/2014/main" id="{B41C2F95-7462-7CB9-6798-42EC5AC2E036}"/>
              </a:ext>
            </a:extLst>
          </p:cNvPr>
          <p:cNvGrpSpPr/>
          <p:nvPr/>
        </p:nvGrpSpPr>
        <p:grpSpPr>
          <a:xfrm>
            <a:off x="640884" y="1448767"/>
            <a:ext cx="1165975" cy="1166290"/>
            <a:chOff x="-93175" y="1999914"/>
            <a:chExt cx="931530" cy="931530"/>
          </a:xfrm>
        </p:grpSpPr>
        <p:pic>
          <p:nvPicPr>
            <p:cNvPr id="38" name="Picture 37" descr="A picture containing vector graphics&#10;&#10;Description automatically generated">
              <a:extLst>
                <a:ext uri="{FF2B5EF4-FFF2-40B4-BE49-F238E27FC236}">
                  <a16:creationId xmlns:a16="http://schemas.microsoft.com/office/drawing/2014/main" id="{5C1E6328-2392-B62A-DC91-82F85CDABB6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9" name="TextBox 38">
              <a:extLst>
                <a:ext uri="{FF2B5EF4-FFF2-40B4-BE49-F238E27FC236}">
                  <a16:creationId xmlns:a16="http://schemas.microsoft.com/office/drawing/2014/main" id="{3075BB48-72CF-E6E8-A794-29AAABA6E05F}"/>
                </a:ext>
              </a:extLst>
            </p:cNvPr>
            <p:cNvSpPr txBox="1"/>
            <p:nvPr/>
          </p:nvSpPr>
          <p:spPr>
            <a:xfrm>
              <a:off x="-46532" y="2204069"/>
              <a:ext cx="826010" cy="5653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C00000"/>
                  </a:solidFill>
                  <a:latin typeface="Calibri" panose="020F0502020204030204" pitchFamily="34" charset="0"/>
                  <a:ea typeface="思源黑体 CN Medium"/>
                  <a:cs typeface="Calibri" panose="020F0502020204030204" pitchFamily="34" charset="0"/>
                </a:rPr>
                <a:t>3</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pic>
        <p:nvPicPr>
          <p:cNvPr id="5" name="Picture 4">
            <a:extLst>
              <a:ext uri="{FF2B5EF4-FFF2-40B4-BE49-F238E27FC236}">
                <a16:creationId xmlns:a16="http://schemas.microsoft.com/office/drawing/2014/main" id="{B421BDCD-8625-01C2-8361-011E7FFAA463}"/>
              </a:ext>
            </a:extLst>
          </p:cNvPr>
          <p:cNvPicPr>
            <a:picLocks noChangeAspect="1"/>
          </p:cNvPicPr>
          <p:nvPr/>
        </p:nvPicPr>
        <p:blipFill>
          <a:blip r:embed="rId4"/>
          <a:stretch>
            <a:fillRect/>
          </a:stretch>
        </p:blipFill>
        <p:spPr>
          <a:xfrm>
            <a:off x="8141598" y="1280901"/>
            <a:ext cx="3284358" cy="3479084"/>
          </a:xfrm>
          <a:prstGeom prst="rect">
            <a:avLst/>
          </a:prstGeom>
        </p:spPr>
      </p:pic>
    </p:spTree>
    <p:extLst>
      <p:ext uri="{BB962C8B-B14F-4D97-AF65-F5344CB8AC3E}">
        <p14:creationId xmlns:p14="http://schemas.microsoft.com/office/powerpoint/2010/main" val="3808493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431515" y="842482"/>
            <a:ext cx="11342669" cy="4407612"/>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6">
            <a:extLst>
              <a:ext uri="{FF2B5EF4-FFF2-40B4-BE49-F238E27FC236}">
                <a16:creationId xmlns:a16="http://schemas.microsoft.com/office/drawing/2014/main" id="{3DCF20AE-B09C-27C7-5DC2-73B4F241DEAB}"/>
              </a:ext>
            </a:extLst>
          </p:cNvPr>
          <p:cNvSpPr/>
          <p:nvPr/>
        </p:nvSpPr>
        <p:spPr>
          <a:xfrm>
            <a:off x="3655115" y="436179"/>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77CA789A-66BA-23BD-6C41-223479E2649B}"/>
              </a:ext>
            </a:extLst>
          </p:cNvPr>
          <p:cNvSpPr txBox="1"/>
          <p:nvPr/>
        </p:nvSpPr>
        <p:spPr>
          <a:xfrm>
            <a:off x="1865241" y="1759268"/>
            <a:ext cx="6337115" cy="2554545"/>
          </a:xfrm>
          <a:prstGeom prst="rect">
            <a:avLst/>
          </a:prstGeom>
          <a:noFill/>
        </p:spPr>
        <p:txBody>
          <a:bodyPr wrap="square" rtlCol="0">
            <a:spAutoFit/>
          </a:bodyPr>
          <a:lstStyle/>
          <a:p>
            <a:r>
              <a:rPr lang="en-US" sz="4000">
                <a:latin typeface="Arial-Rounded" panose="020B0500000000000000" pitchFamily="34" charset="0"/>
                <a:ea typeface="Arial-Rounded" panose="020B0500000000000000" pitchFamily="34" charset="0"/>
                <a:cs typeface="Arial-Rounded" panose="020B0500000000000000" pitchFamily="34" charset="0"/>
              </a:rPr>
              <a:t>Tiếng</a:t>
            </a:r>
            <a:r>
              <a:rPr lang="en-US" sz="4000" i="1">
                <a:latin typeface="Arial-Rounded" panose="020B0500000000000000" pitchFamily="34" charset="0"/>
                <a:ea typeface="Arial-Rounded" panose="020B0500000000000000" pitchFamily="34" charset="0"/>
                <a:cs typeface="Arial-Rounded" panose="020B0500000000000000" pitchFamily="34" charset="0"/>
              </a:rPr>
              <a:t> võng </a:t>
            </a:r>
            <a:r>
              <a:rPr lang="en-US" sz="4000">
                <a:latin typeface="Arial-Rounded" panose="020B0500000000000000" pitchFamily="34" charset="0"/>
                <a:ea typeface="Arial-Rounded" panose="020B0500000000000000" pitchFamily="34" charset="0"/>
                <a:cs typeface="Arial-Rounded" panose="020B0500000000000000" pitchFamily="34" charset="0"/>
              </a:rPr>
              <a:t>là dấu ngã</a:t>
            </a:r>
          </a:p>
          <a:p>
            <a:r>
              <a:rPr lang="en-US" sz="4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Kẽo kẹt </a:t>
            </a:r>
            <a:r>
              <a:rPr lang="en-US" sz="4000">
                <a:latin typeface="Arial-Rounded" panose="020B0500000000000000" pitchFamily="34" charset="0"/>
                <a:ea typeface="Arial-Rounded" panose="020B0500000000000000" pitchFamily="34" charset="0"/>
                <a:cs typeface="Arial-Rounded" panose="020B0500000000000000" pitchFamily="34" charset="0"/>
              </a:rPr>
              <a:t>suốt mùa hè</a:t>
            </a:r>
          </a:p>
          <a:p>
            <a:r>
              <a:rPr lang="en-US" sz="4000">
                <a:latin typeface="Arial-Rounded" panose="020B0500000000000000" pitchFamily="34" charset="0"/>
                <a:ea typeface="Arial-Rounded" panose="020B0500000000000000" pitchFamily="34" charset="0"/>
                <a:cs typeface="Arial-Rounded" panose="020B0500000000000000" pitchFamily="34" charset="0"/>
              </a:rPr>
              <a:t>Bà ru cháu khôn lớn</a:t>
            </a:r>
          </a:p>
          <a:p>
            <a:r>
              <a:rPr lang="en-US" sz="4000">
                <a:latin typeface="Arial-Rounded" panose="020B0500000000000000" pitchFamily="34" charset="0"/>
                <a:ea typeface="Arial-Rounded" panose="020B0500000000000000" pitchFamily="34" charset="0"/>
                <a:cs typeface="Arial-Rounded" panose="020B0500000000000000" pitchFamily="34" charset="0"/>
              </a:rPr>
              <a:t>Trong êm đềm tiếng ve.</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Group 36">
            <a:extLst>
              <a:ext uri="{FF2B5EF4-FFF2-40B4-BE49-F238E27FC236}">
                <a16:creationId xmlns:a16="http://schemas.microsoft.com/office/drawing/2014/main" id="{B41C2F95-7462-7CB9-6798-42EC5AC2E036}"/>
              </a:ext>
            </a:extLst>
          </p:cNvPr>
          <p:cNvGrpSpPr/>
          <p:nvPr/>
        </p:nvGrpSpPr>
        <p:grpSpPr>
          <a:xfrm>
            <a:off x="640884" y="1448767"/>
            <a:ext cx="1165975" cy="1166290"/>
            <a:chOff x="-93175" y="1999914"/>
            <a:chExt cx="931530" cy="931530"/>
          </a:xfrm>
        </p:grpSpPr>
        <p:pic>
          <p:nvPicPr>
            <p:cNvPr id="38" name="Picture 37" descr="A picture containing vector graphics&#10;&#10;Description automatically generated">
              <a:extLst>
                <a:ext uri="{FF2B5EF4-FFF2-40B4-BE49-F238E27FC236}">
                  <a16:creationId xmlns:a16="http://schemas.microsoft.com/office/drawing/2014/main" id="{5C1E6328-2392-B62A-DC91-82F85CDABB6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9" name="TextBox 38">
              <a:extLst>
                <a:ext uri="{FF2B5EF4-FFF2-40B4-BE49-F238E27FC236}">
                  <a16:creationId xmlns:a16="http://schemas.microsoft.com/office/drawing/2014/main" id="{3075BB48-72CF-E6E8-A794-29AAABA6E05F}"/>
                </a:ext>
              </a:extLst>
            </p:cNvPr>
            <p:cNvSpPr txBox="1"/>
            <p:nvPr/>
          </p:nvSpPr>
          <p:spPr>
            <a:xfrm>
              <a:off x="-46532" y="2204069"/>
              <a:ext cx="826010" cy="5653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C00000"/>
                  </a:solidFill>
                  <a:latin typeface="Calibri" panose="020F0502020204030204" pitchFamily="34" charset="0"/>
                  <a:ea typeface="思源黑体 CN Medium"/>
                  <a:cs typeface="Calibri" panose="020F0502020204030204" pitchFamily="34" charset="0"/>
                </a:rPr>
                <a:t>3</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pic>
        <p:nvPicPr>
          <p:cNvPr id="5" name="Picture 4">
            <a:extLst>
              <a:ext uri="{FF2B5EF4-FFF2-40B4-BE49-F238E27FC236}">
                <a16:creationId xmlns:a16="http://schemas.microsoft.com/office/drawing/2014/main" id="{B421BDCD-8625-01C2-8361-011E7FFAA463}"/>
              </a:ext>
            </a:extLst>
          </p:cNvPr>
          <p:cNvPicPr>
            <a:picLocks noChangeAspect="1"/>
          </p:cNvPicPr>
          <p:nvPr/>
        </p:nvPicPr>
        <p:blipFill>
          <a:blip r:embed="rId4"/>
          <a:stretch>
            <a:fillRect/>
          </a:stretch>
        </p:blipFill>
        <p:spPr>
          <a:xfrm>
            <a:off x="8141598" y="1280901"/>
            <a:ext cx="3284358" cy="3479084"/>
          </a:xfrm>
          <a:prstGeom prst="rect">
            <a:avLst/>
          </a:prstGeom>
        </p:spPr>
      </p:pic>
      <p:sp>
        <p:nvSpPr>
          <p:cNvPr id="9" name="Rectangle: Rounded Corners 8">
            <a:extLst>
              <a:ext uri="{FF2B5EF4-FFF2-40B4-BE49-F238E27FC236}">
                <a16:creationId xmlns:a16="http://schemas.microsoft.com/office/drawing/2014/main" id="{25EF3236-6C0E-5358-79A2-176FA18149A1}"/>
              </a:ext>
            </a:extLst>
          </p:cNvPr>
          <p:cNvSpPr/>
          <p:nvPr/>
        </p:nvSpPr>
        <p:spPr>
          <a:xfrm>
            <a:off x="996593" y="5577099"/>
            <a:ext cx="10510463" cy="748039"/>
          </a:xfrm>
          <a:custGeom>
            <a:avLst/>
            <a:gdLst>
              <a:gd name="connsiteX0" fmla="*/ 0 w 10510463"/>
              <a:gd name="connsiteY0" fmla="*/ 182679 h 748039"/>
              <a:gd name="connsiteX1" fmla="*/ 182679 w 10510463"/>
              <a:gd name="connsiteY1" fmla="*/ 0 h 748039"/>
              <a:gd name="connsiteX2" fmla="*/ 10327784 w 10510463"/>
              <a:gd name="connsiteY2" fmla="*/ 0 h 748039"/>
              <a:gd name="connsiteX3" fmla="*/ 10510463 w 10510463"/>
              <a:gd name="connsiteY3" fmla="*/ 182679 h 748039"/>
              <a:gd name="connsiteX4" fmla="*/ 10510463 w 10510463"/>
              <a:gd name="connsiteY4" fmla="*/ 565360 h 748039"/>
              <a:gd name="connsiteX5" fmla="*/ 10327784 w 10510463"/>
              <a:gd name="connsiteY5" fmla="*/ 748039 h 748039"/>
              <a:gd name="connsiteX6" fmla="*/ 182679 w 10510463"/>
              <a:gd name="connsiteY6" fmla="*/ 748039 h 748039"/>
              <a:gd name="connsiteX7" fmla="*/ 0 w 10510463"/>
              <a:gd name="connsiteY7" fmla="*/ 565360 h 748039"/>
              <a:gd name="connsiteX8" fmla="*/ 0 w 10510463"/>
              <a:gd name="connsiteY8" fmla="*/ 182679 h 74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0463" h="748039" fill="none" extrusionOk="0">
                <a:moveTo>
                  <a:pt x="0" y="182679"/>
                </a:moveTo>
                <a:cubicBezTo>
                  <a:pt x="-736" y="84366"/>
                  <a:pt x="72213" y="-6435"/>
                  <a:pt x="182679" y="0"/>
                </a:cubicBezTo>
                <a:cubicBezTo>
                  <a:pt x="2470511" y="-35273"/>
                  <a:pt x="8896904" y="-144294"/>
                  <a:pt x="10327784" y="0"/>
                </a:cubicBezTo>
                <a:cubicBezTo>
                  <a:pt x="10445014" y="4973"/>
                  <a:pt x="10501159" y="73943"/>
                  <a:pt x="10510463" y="182679"/>
                </a:cubicBezTo>
                <a:cubicBezTo>
                  <a:pt x="10530061" y="368305"/>
                  <a:pt x="10494390" y="517059"/>
                  <a:pt x="10510463" y="565360"/>
                </a:cubicBezTo>
                <a:cubicBezTo>
                  <a:pt x="10525646" y="654770"/>
                  <a:pt x="10431001" y="745518"/>
                  <a:pt x="10327784" y="748039"/>
                </a:cubicBezTo>
                <a:cubicBezTo>
                  <a:pt x="9134727" y="825564"/>
                  <a:pt x="3087521" y="704336"/>
                  <a:pt x="182679" y="748039"/>
                </a:cubicBezTo>
                <a:cubicBezTo>
                  <a:pt x="79523" y="747411"/>
                  <a:pt x="-4948" y="666183"/>
                  <a:pt x="0" y="565360"/>
                </a:cubicBezTo>
                <a:cubicBezTo>
                  <a:pt x="25270" y="395052"/>
                  <a:pt x="7314" y="353079"/>
                  <a:pt x="0" y="182679"/>
                </a:cubicBezTo>
                <a:close/>
              </a:path>
              <a:path w="10510463" h="748039" stroke="0" extrusionOk="0">
                <a:moveTo>
                  <a:pt x="0" y="182679"/>
                </a:moveTo>
                <a:cubicBezTo>
                  <a:pt x="-2477" y="73228"/>
                  <a:pt x="69757" y="9744"/>
                  <a:pt x="182679" y="0"/>
                </a:cubicBezTo>
                <a:cubicBezTo>
                  <a:pt x="4675773" y="-95379"/>
                  <a:pt x="8517887" y="58096"/>
                  <a:pt x="10327784" y="0"/>
                </a:cubicBezTo>
                <a:cubicBezTo>
                  <a:pt x="10426423" y="-1585"/>
                  <a:pt x="10495514" y="71044"/>
                  <a:pt x="10510463" y="182679"/>
                </a:cubicBezTo>
                <a:cubicBezTo>
                  <a:pt x="10534649" y="286865"/>
                  <a:pt x="10530372" y="394754"/>
                  <a:pt x="10510463" y="565360"/>
                </a:cubicBezTo>
                <a:cubicBezTo>
                  <a:pt x="10519748" y="655214"/>
                  <a:pt x="10419701" y="739099"/>
                  <a:pt x="10327784" y="748039"/>
                </a:cubicBezTo>
                <a:cubicBezTo>
                  <a:pt x="5626094" y="688133"/>
                  <a:pt x="2064707" y="830553"/>
                  <a:pt x="182679" y="748039"/>
                </a:cubicBezTo>
                <a:cubicBezTo>
                  <a:pt x="67503" y="751570"/>
                  <a:pt x="-8305" y="674680"/>
                  <a:pt x="0" y="565360"/>
                </a:cubicBezTo>
                <a:cubicBezTo>
                  <a:pt x="10765" y="461148"/>
                  <a:pt x="-5759" y="309618"/>
                  <a:pt x="0" y="182679"/>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Kẽo kẹt</a:t>
            </a:r>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từ mô phỏng tiếng kêu của võng khi đung đưa.</a:t>
            </a:r>
          </a:p>
        </p:txBody>
      </p:sp>
    </p:spTree>
    <p:extLst>
      <p:ext uri="{BB962C8B-B14F-4D97-AF65-F5344CB8AC3E}">
        <p14:creationId xmlns:p14="http://schemas.microsoft.com/office/powerpoint/2010/main" val="1639659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256853" y="842482"/>
            <a:ext cx="11691991" cy="4407612"/>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6">
            <a:extLst>
              <a:ext uri="{FF2B5EF4-FFF2-40B4-BE49-F238E27FC236}">
                <a16:creationId xmlns:a16="http://schemas.microsoft.com/office/drawing/2014/main" id="{3DCF20AE-B09C-27C7-5DC2-73B4F241DEAB}"/>
              </a:ext>
            </a:extLst>
          </p:cNvPr>
          <p:cNvSpPr/>
          <p:nvPr/>
        </p:nvSpPr>
        <p:spPr>
          <a:xfrm>
            <a:off x="3655115" y="436179"/>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77CA789A-66BA-23BD-6C41-223479E2649B}"/>
              </a:ext>
            </a:extLst>
          </p:cNvPr>
          <p:cNvSpPr txBox="1"/>
          <p:nvPr/>
        </p:nvSpPr>
        <p:spPr>
          <a:xfrm>
            <a:off x="1750360" y="1687204"/>
            <a:ext cx="6337115" cy="2554545"/>
          </a:xfrm>
          <a:prstGeom prst="rect">
            <a:avLst/>
          </a:prstGeom>
          <a:noFill/>
        </p:spPr>
        <p:txBody>
          <a:bodyPr wrap="square" rtlCol="0">
            <a:spAutoFit/>
          </a:bodyPr>
          <a:lstStyle/>
          <a:p>
            <a:r>
              <a:rPr lang="en-US" sz="4000">
                <a:latin typeface="Arial-Rounded" panose="020B0500000000000000" pitchFamily="34" charset="0"/>
                <a:ea typeface="Arial-Rounded" panose="020B0500000000000000" pitchFamily="34" charset="0"/>
                <a:cs typeface="Arial-Rounded" panose="020B0500000000000000" pitchFamily="34" charset="0"/>
              </a:rPr>
              <a:t>Tiếng </a:t>
            </a:r>
            <a:r>
              <a:rPr lang="en-US" sz="4000" i="1">
                <a:latin typeface="Arial-Rounded" panose="020B0500000000000000" pitchFamily="34" charset="0"/>
                <a:ea typeface="Arial-Rounded" panose="020B0500000000000000" pitchFamily="34" charset="0"/>
                <a:cs typeface="Arial-Rounded" panose="020B0500000000000000" pitchFamily="34" charset="0"/>
              </a:rPr>
              <a:t>làng</a:t>
            </a:r>
            <a:r>
              <a:rPr lang="en-US" sz="4000">
                <a:latin typeface="Arial-Rounded" panose="020B0500000000000000" pitchFamily="34" charset="0"/>
                <a:ea typeface="Arial-Rounded" panose="020B0500000000000000" pitchFamily="34" charset="0"/>
                <a:cs typeface="Arial-Rounded" panose="020B0500000000000000" pitchFamily="34" charset="0"/>
              </a:rPr>
              <a:t> là dấu huyền</a:t>
            </a:r>
          </a:p>
          <a:p>
            <a:r>
              <a:rPr lang="en-US" sz="4000">
                <a:latin typeface="Arial-Rounded" panose="020B0500000000000000" pitchFamily="34" charset="0"/>
                <a:ea typeface="Arial-Rounded" panose="020B0500000000000000" pitchFamily="34" charset="0"/>
                <a:cs typeface="Arial-Rounded" panose="020B0500000000000000" pitchFamily="34" charset="0"/>
              </a:rPr>
              <a:t>Có sân đình bến nước</a:t>
            </a:r>
          </a:p>
          <a:p>
            <a:r>
              <a:rPr lang="en-US" sz="4000">
                <a:latin typeface="Arial-Rounded" panose="020B0500000000000000" pitchFamily="34" charset="0"/>
                <a:ea typeface="Arial-Rounded" panose="020B0500000000000000" pitchFamily="34" charset="0"/>
                <a:cs typeface="Arial-Rounded" panose="020B0500000000000000" pitchFamily="34" charset="0"/>
              </a:rPr>
              <a:t>Có cánh diều tuổi thơ</a:t>
            </a:r>
          </a:p>
          <a:p>
            <a:r>
              <a:rPr lang="en-US" sz="4000">
                <a:latin typeface="Arial-Rounded" panose="020B0500000000000000" pitchFamily="34" charset="0"/>
                <a:ea typeface="Arial-Rounded" panose="020B0500000000000000" pitchFamily="34" charset="0"/>
                <a:cs typeface="Arial-Rounded" panose="020B0500000000000000" pitchFamily="34" charset="0"/>
              </a:rPr>
              <a:t>Nâng cả trời mơ ước.</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Group 36">
            <a:extLst>
              <a:ext uri="{FF2B5EF4-FFF2-40B4-BE49-F238E27FC236}">
                <a16:creationId xmlns:a16="http://schemas.microsoft.com/office/drawing/2014/main" id="{B41C2F95-7462-7CB9-6798-42EC5AC2E036}"/>
              </a:ext>
            </a:extLst>
          </p:cNvPr>
          <p:cNvGrpSpPr/>
          <p:nvPr/>
        </p:nvGrpSpPr>
        <p:grpSpPr>
          <a:xfrm>
            <a:off x="526003" y="1376703"/>
            <a:ext cx="1165975" cy="1166290"/>
            <a:chOff x="-93175" y="1999914"/>
            <a:chExt cx="931530" cy="931530"/>
          </a:xfrm>
        </p:grpSpPr>
        <p:pic>
          <p:nvPicPr>
            <p:cNvPr id="38" name="Picture 37" descr="A picture containing vector graphics&#10;&#10;Description automatically generated">
              <a:extLst>
                <a:ext uri="{FF2B5EF4-FFF2-40B4-BE49-F238E27FC236}">
                  <a16:creationId xmlns:a16="http://schemas.microsoft.com/office/drawing/2014/main" id="{5C1E6328-2392-B62A-DC91-82F85CDABB6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9" name="TextBox 38">
              <a:extLst>
                <a:ext uri="{FF2B5EF4-FFF2-40B4-BE49-F238E27FC236}">
                  <a16:creationId xmlns:a16="http://schemas.microsoft.com/office/drawing/2014/main" id="{3075BB48-72CF-E6E8-A794-29AAABA6E05F}"/>
                </a:ext>
              </a:extLst>
            </p:cNvPr>
            <p:cNvSpPr txBox="1"/>
            <p:nvPr/>
          </p:nvSpPr>
          <p:spPr>
            <a:xfrm>
              <a:off x="-46532" y="2204069"/>
              <a:ext cx="826010" cy="5653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panose="020F0502020204030204" pitchFamily="34" charset="0"/>
                  <a:ea typeface="思源黑体 CN Medium"/>
                  <a:cs typeface="Calibri" panose="020F0502020204030204" pitchFamily="34" charset="0"/>
                </a:rPr>
                <a:t>4</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pic>
        <p:nvPicPr>
          <p:cNvPr id="5" name="Picture 4">
            <a:extLst>
              <a:ext uri="{FF2B5EF4-FFF2-40B4-BE49-F238E27FC236}">
                <a16:creationId xmlns:a16="http://schemas.microsoft.com/office/drawing/2014/main" id="{749B8EE0-47EB-85C9-1C99-8B69F75E1E66}"/>
              </a:ext>
            </a:extLst>
          </p:cNvPr>
          <p:cNvPicPr>
            <a:picLocks noChangeAspect="1"/>
          </p:cNvPicPr>
          <p:nvPr/>
        </p:nvPicPr>
        <p:blipFill rotWithShape="1">
          <a:blip r:embed="rId4"/>
          <a:srcRect t="7422"/>
          <a:stretch/>
        </p:blipFill>
        <p:spPr>
          <a:xfrm>
            <a:off x="7396962" y="2255074"/>
            <a:ext cx="4045503" cy="2185383"/>
          </a:xfrm>
          <a:prstGeom prst="rect">
            <a:avLst/>
          </a:prstGeom>
        </p:spPr>
      </p:pic>
    </p:spTree>
    <p:extLst>
      <p:ext uri="{BB962C8B-B14F-4D97-AF65-F5344CB8AC3E}">
        <p14:creationId xmlns:p14="http://schemas.microsoft.com/office/powerpoint/2010/main" val="610125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256853" y="842482"/>
            <a:ext cx="11691991" cy="4407612"/>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6">
            <a:extLst>
              <a:ext uri="{FF2B5EF4-FFF2-40B4-BE49-F238E27FC236}">
                <a16:creationId xmlns:a16="http://schemas.microsoft.com/office/drawing/2014/main" id="{3DCF20AE-B09C-27C7-5DC2-73B4F241DEAB}"/>
              </a:ext>
            </a:extLst>
          </p:cNvPr>
          <p:cNvSpPr/>
          <p:nvPr/>
        </p:nvSpPr>
        <p:spPr>
          <a:xfrm>
            <a:off x="3655115" y="436179"/>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77CA789A-66BA-23BD-6C41-223479E2649B}"/>
              </a:ext>
            </a:extLst>
          </p:cNvPr>
          <p:cNvSpPr txBox="1"/>
          <p:nvPr/>
        </p:nvSpPr>
        <p:spPr>
          <a:xfrm>
            <a:off x="1750360" y="1687204"/>
            <a:ext cx="6337115" cy="2554545"/>
          </a:xfrm>
          <a:prstGeom prst="rect">
            <a:avLst/>
          </a:prstGeom>
          <a:noFill/>
        </p:spPr>
        <p:txBody>
          <a:bodyPr wrap="square" rtlCol="0">
            <a:spAutoFit/>
          </a:bodyPr>
          <a:lstStyle/>
          <a:p>
            <a:r>
              <a:rPr lang="en-US" sz="4000">
                <a:latin typeface="Arial-Rounded" panose="020B0500000000000000" pitchFamily="34" charset="0"/>
                <a:ea typeface="Arial-Rounded" panose="020B0500000000000000" pitchFamily="34" charset="0"/>
                <a:cs typeface="Arial-Rounded" panose="020B0500000000000000" pitchFamily="34" charset="0"/>
              </a:rPr>
              <a:t>Tiếng </a:t>
            </a:r>
            <a:r>
              <a:rPr lang="en-US" sz="4000" i="1">
                <a:latin typeface="Arial-Rounded" panose="020B0500000000000000" pitchFamily="34" charset="0"/>
                <a:ea typeface="Arial-Rounded" panose="020B0500000000000000" pitchFamily="34" charset="0"/>
                <a:cs typeface="Arial-Rounded" panose="020B0500000000000000" pitchFamily="34" charset="0"/>
              </a:rPr>
              <a:t>làng</a:t>
            </a:r>
            <a:r>
              <a:rPr lang="en-US" sz="4000">
                <a:latin typeface="Arial-Rounded" panose="020B0500000000000000" pitchFamily="34" charset="0"/>
                <a:ea typeface="Arial-Rounded" panose="020B0500000000000000" pitchFamily="34" charset="0"/>
                <a:cs typeface="Arial-Rounded" panose="020B0500000000000000" pitchFamily="34" charset="0"/>
              </a:rPr>
              <a:t> là dấu huyền</a:t>
            </a:r>
          </a:p>
          <a:p>
            <a:r>
              <a:rPr lang="en-US" sz="4000">
                <a:latin typeface="Arial-Rounded" panose="020B0500000000000000" pitchFamily="34" charset="0"/>
                <a:ea typeface="Arial-Rounded" panose="020B0500000000000000" pitchFamily="34" charset="0"/>
                <a:cs typeface="Arial-Rounded" panose="020B0500000000000000" pitchFamily="34" charset="0"/>
              </a:rPr>
              <a:t>Có </a:t>
            </a:r>
            <a:r>
              <a:rPr lang="en-US" sz="4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sân đình </a:t>
            </a:r>
            <a:r>
              <a:rPr lang="en-US" sz="4000">
                <a:latin typeface="Arial-Rounded" panose="020B0500000000000000" pitchFamily="34" charset="0"/>
                <a:ea typeface="Arial-Rounded" panose="020B0500000000000000" pitchFamily="34" charset="0"/>
                <a:cs typeface="Arial-Rounded" panose="020B0500000000000000" pitchFamily="34" charset="0"/>
              </a:rPr>
              <a:t>bến nước</a:t>
            </a:r>
          </a:p>
          <a:p>
            <a:r>
              <a:rPr lang="en-US" sz="4000">
                <a:latin typeface="Arial-Rounded" panose="020B0500000000000000" pitchFamily="34" charset="0"/>
                <a:ea typeface="Arial-Rounded" panose="020B0500000000000000" pitchFamily="34" charset="0"/>
                <a:cs typeface="Arial-Rounded" panose="020B0500000000000000" pitchFamily="34" charset="0"/>
              </a:rPr>
              <a:t>Có cánh diều tuổi thơ</a:t>
            </a:r>
          </a:p>
          <a:p>
            <a:r>
              <a:rPr lang="en-US" sz="4000">
                <a:latin typeface="Arial-Rounded" panose="020B0500000000000000" pitchFamily="34" charset="0"/>
                <a:ea typeface="Arial-Rounded" panose="020B0500000000000000" pitchFamily="34" charset="0"/>
                <a:cs typeface="Arial-Rounded" panose="020B0500000000000000" pitchFamily="34" charset="0"/>
              </a:rPr>
              <a:t>Nâng cả trời mơ ước.</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Group 36">
            <a:extLst>
              <a:ext uri="{FF2B5EF4-FFF2-40B4-BE49-F238E27FC236}">
                <a16:creationId xmlns:a16="http://schemas.microsoft.com/office/drawing/2014/main" id="{B41C2F95-7462-7CB9-6798-42EC5AC2E036}"/>
              </a:ext>
            </a:extLst>
          </p:cNvPr>
          <p:cNvGrpSpPr/>
          <p:nvPr/>
        </p:nvGrpSpPr>
        <p:grpSpPr>
          <a:xfrm>
            <a:off x="526003" y="1376703"/>
            <a:ext cx="1165975" cy="1166290"/>
            <a:chOff x="-93175" y="1999914"/>
            <a:chExt cx="931530" cy="931530"/>
          </a:xfrm>
        </p:grpSpPr>
        <p:pic>
          <p:nvPicPr>
            <p:cNvPr id="38" name="Picture 37" descr="A picture containing vector graphics&#10;&#10;Description automatically generated">
              <a:extLst>
                <a:ext uri="{FF2B5EF4-FFF2-40B4-BE49-F238E27FC236}">
                  <a16:creationId xmlns:a16="http://schemas.microsoft.com/office/drawing/2014/main" id="{5C1E6328-2392-B62A-DC91-82F85CDABB6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9" name="TextBox 38">
              <a:extLst>
                <a:ext uri="{FF2B5EF4-FFF2-40B4-BE49-F238E27FC236}">
                  <a16:creationId xmlns:a16="http://schemas.microsoft.com/office/drawing/2014/main" id="{3075BB48-72CF-E6E8-A794-29AAABA6E05F}"/>
                </a:ext>
              </a:extLst>
            </p:cNvPr>
            <p:cNvSpPr txBox="1"/>
            <p:nvPr/>
          </p:nvSpPr>
          <p:spPr>
            <a:xfrm>
              <a:off x="-46532" y="2204069"/>
              <a:ext cx="826010" cy="5653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panose="020F0502020204030204" pitchFamily="34" charset="0"/>
                  <a:ea typeface="思源黑体 CN Medium"/>
                  <a:cs typeface="Calibri" panose="020F0502020204030204" pitchFamily="34" charset="0"/>
                </a:rPr>
                <a:t>4</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pic>
        <p:nvPicPr>
          <p:cNvPr id="5" name="Picture 4">
            <a:extLst>
              <a:ext uri="{FF2B5EF4-FFF2-40B4-BE49-F238E27FC236}">
                <a16:creationId xmlns:a16="http://schemas.microsoft.com/office/drawing/2014/main" id="{749B8EE0-47EB-85C9-1C99-8B69F75E1E66}"/>
              </a:ext>
            </a:extLst>
          </p:cNvPr>
          <p:cNvPicPr>
            <a:picLocks noChangeAspect="1"/>
          </p:cNvPicPr>
          <p:nvPr/>
        </p:nvPicPr>
        <p:blipFill rotWithShape="1">
          <a:blip r:embed="rId4"/>
          <a:srcRect t="7422"/>
          <a:stretch/>
        </p:blipFill>
        <p:spPr>
          <a:xfrm>
            <a:off x="7252669" y="2168644"/>
            <a:ext cx="4334090" cy="2341278"/>
          </a:xfrm>
          <a:prstGeom prst="rect">
            <a:avLst/>
          </a:prstGeom>
        </p:spPr>
      </p:pic>
      <p:sp>
        <p:nvSpPr>
          <p:cNvPr id="9" name="Rectangle: Rounded Corners 8">
            <a:extLst>
              <a:ext uri="{FF2B5EF4-FFF2-40B4-BE49-F238E27FC236}">
                <a16:creationId xmlns:a16="http://schemas.microsoft.com/office/drawing/2014/main" id="{3E14D61F-5221-FB93-08D3-50276D91DF0C}"/>
              </a:ext>
            </a:extLst>
          </p:cNvPr>
          <p:cNvSpPr/>
          <p:nvPr/>
        </p:nvSpPr>
        <p:spPr>
          <a:xfrm>
            <a:off x="584385" y="5453061"/>
            <a:ext cx="11045961" cy="1124913"/>
          </a:xfrm>
          <a:custGeom>
            <a:avLst/>
            <a:gdLst>
              <a:gd name="connsiteX0" fmla="*/ 0 w 11045961"/>
              <a:gd name="connsiteY0" fmla="*/ 274715 h 1124913"/>
              <a:gd name="connsiteX1" fmla="*/ 274715 w 11045961"/>
              <a:gd name="connsiteY1" fmla="*/ 0 h 1124913"/>
              <a:gd name="connsiteX2" fmla="*/ 10771246 w 11045961"/>
              <a:gd name="connsiteY2" fmla="*/ 0 h 1124913"/>
              <a:gd name="connsiteX3" fmla="*/ 11045961 w 11045961"/>
              <a:gd name="connsiteY3" fmla="*/ 274715 h 1124913"/>
              <a:gd name="connsiteX4" fmla="*/ 11045961 w 11045961"/>
              <a:gd name="connsiteY4" fmla="*/ 850198 h 1124913"/>
              <a:gd name="connsiteX5" fmla="*/ 10771246 w 11045961"/>
              <a:gd name="connsiteY5" fmla="*/ 1124913 h 1124913"/>
              <a:gd name="connsiteX6" fmla="*/ 274715 w 11045961"/>
              <a:gd name="connsiteY6" fmla="*/ 1124913 h 1124913"/>
              <a:gd name="connsiteX7" fmla="*/ 0 w 11045961"/>
              <a:gd name="connsiteY7" fmla="*/ 850198 h 1124913"/>
              <a:gd name="connsiteX8" fmla="*/ 0 w 11045961"/>
              <a:gd name="connsiteY8" fmla="*/ 274715 h 112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5961" h="1124913" fill="none" extrusionOk="0">
                <a:moveTo>
                  <a:pt x="0" y="274715"/>
                </a:moveTo>
                <a:cubicBezTo>
                  <a:pt x="-3049" y="133678"/>
                  <a:pt x="110556" y="-8359"/>
                  <a:pt x="274715" y="0"/>
                </a:cubicBezTo>
                <a:cubicBezTo>
                  <a:pt x="1436129" y="-35273"/>
                  <a:pt x="9627023" y="-144294"/>
                  <a:pt x="10771246" y="0"/>
                </a:cubicBezTo>
                <a:cubicBezTo>
                  <a:pt x="10936020" y="3973"/>
                  <a:pt x="11036523" y="115036"/>
                  <a:pt x="11045961" y="274715"/>
                </a:cubicBezTo>
                <a:cubicBezTo>
                  <a:pt x="11008981" y="494294"/>
                  <a:pt x="11008494" y="660344"/>
                  <a:pt x="11045961" y="850198"/>
                </a:cubicBezTo>
                <a:cubicBezTo>
                  <a:pt x="11062277" y="989581"/>
                  <a:pt x="10925080" y="1122622"/>
                  <a:pt x="10771246" y="1124913"/>
                </a:cubicBezTo>
                <a:cubicBezTo>
                  <a:pt x="8614549" y="1202438"/>
                  <a:pt x="4368936" y="1081210"/>
                  <a:pt x="274715" y="1124913"/>
                </a:cubicBezTo>
                <a:cubicBezTo>
                  <a:pt x="104701" y="1119845"/>
                  <a:pt x="-5381" y="1001845"/>
                  <a:pt x="0" y="850198"/>
                </a:cubicBezTo>
                <a:cubicBezTo>
                  <a:pt x="-14314" y="657109"/>
                  <a:pt x="-41761" y="530062"/>
                  <a:pt x="0" y="274715"/>
                </a:cubicBezTo>
                <a:close/>
              </a:path>
              <a:path w="11045961" h="1124913" stroke="0" extrusionOk="0">
                <a:moveTo>
                  <a:pt x="0" y="274715"/>
                </a:moveTo>
                <a:cubicBezTo>
                  <a:pt x="-4397" y="107803"/>
                  <a:pt x="106104" y="13679"/>
                  <a:pt x="274715" y="0"/>
                </a:cubicBezTo>
                <a:cubicBezTo>
                  <a:pt x="3456405" y="-95379"/>
                  <a:pt x="6913805" y="58096"/>
                  <a:pt x="10771246" y="0"/>
                </a:cubicBezTo>
                <a:cubicBezTo>
                  <a:pt x="10906065" y="-11898"/>
                  <a:pt x="11040349" y="118961"/>
                  <a:pt x="11045961" y="274715"/>
                </a:cubicBezTo>
                <a:cubicBezTo>
                  <a:pt x="11005593" y="348399"/>
                  <a:pt x="11024984" y="774196"/>
                  <a:pt x="11045961" y="850198"/>
                </a:cubicBezTo>
                <a:cubicBezTo>
                  <a:pt x="11064270" y="980156"/>
                  <a:pt x="10914769" y="1116746"/>
                  <a:pt x="10771246" y="1124913"/>
                </a:cubicBezTo>
                <a:cubicBezTo>
                  <a:pt x="5823605" y="1065007"/>
                  <a:pt x="4511344" y="1207427"/>
                  <a:pt x="274715" y="1124913"/>
                </a:cubicBezTo>
                <a:cubicBezTo>
                  <a:pt x="94223" y="1132025"/>
                  <a:pt x="-3051" y="1005016"/>
                  <a:pt x="0" y="850198"/>
                </a:cubicBezTo>
                <a:cubicBezTo>
                  <a:pt x="44803" y="620020"/>
                  <a:pt x="4403" y="458595"/>
                  <a:pt x="0" y="274715"/>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Sân đình</a:t>
            </a:r>
            <a:r>
              <a:rPr lang="vi-VN" sz="320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nơi sinh hoạt cộng đồng của làng xã trong khuôn viên đình làng.</a:t>
            </a:r>
            <a:endPar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88462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441789" y="842482"/>
            <a:ext cx="11383766" cy="4407612"/>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6">
            <a:extLst>
              <a:ext uri="{FF2B5EF4-FFF2-40B4-BE49-F238E27FC236}">
                <a16:creationId xmlns:a16="http://schemas.microsoft.com/office/drawing/2014/main" id="{3DCF20AE-B09C-27C7-5DC2-73B4F241DEAB}"/>
              </a:ext>
            </a:extLst>
          </p:cNvPr>
          <p:cNvSpPr/>
          <p:nvPr/>
        </p:nvSpPr>
        <p:spPr>
          <a:xfrm>
            <a:off x="3655115" y="436179"/>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77CA789A-66BA-23BD-6C41-223479E2649B}"/>
              </a:ext>
            </a:extLst>
          </p:cNvPr>
          <p:cNvSpPr txBox="1"/>
          <p:nvPr/>
        </p:nvSpPr>
        <p:spPr>
          <a:xfrm>
            <a:off x="1825146" y="1759268"/>
            <a:ext cx="6337115" cy="2554545"/>
          </a:xfrm>
          <a:prstGeom prst="rect">
            <a:avLst/>
          </a:prstGeom>
          <a:noFill/>
        </p:spPr>
        <p:txBody>
          <a:bodyPr wrap="square" rtlCol="0">
            <a:spAutoFit/>
          </a:bodyPr>
          <a:lstStyle/>
          <a:p>
            <a:r>
              <a:rPr lang="en-US" sz="4000">
                <a:latin typeface="Arial-Rounded" panose="020B0500000000000000" pitchFamily="34" charset="0"/>
                <a:ea typeface="Arial-Rounded" panose="020B0500000000000000" pitchFamily="34" charset="0"/>
                <a:cs typeface="Arial-Rounded" panose="020B0500000000000000" pitchFamily="34" charset="0"/>
              </a:rPr>
              <a:t>Tiếng cỏ là dấu hỏi</a:t>
            </a:r>
          </a:p>
          <a:p>
            <a:r>
              <a:rPr lang="en-US" sz="4000">
                <a:latin typeface="Arial-Rounded" panose="020B0500000000000000" pitchFamily="34" charset="0"/>
                <a:ea typeface="Arial-Rounded" panose="020B0500000000000000" pitchFamily="34" charset="0"/>
                <a:cs typeface="Arial-Rounded" panose="020B0500000000000000" pitchFamily="34" charset="0"/>
              </a:rPr>
              <a:t>Tuổi thơ chơi chọi gà</a:t>
            </a:r>
          </a:p>
          <a:p>
            <a:r>
              <a:rPr lang="en-US" sz="4000">
                <a:latin typeface="Arial-Rounded" panose="020B0500000000000000" pitchFamily="34" charset="0"/>
                <a:ea typeface="Arial-Rounded" panose="020B0500000000000000" pitchFamily="34" charset="0"/>
                <a:cs typeface="Arial-Rounded" panose="020B0500000000000000" pitchFamily="34" charset="0"/>
              </a:rPr>
              <a:t>Nếu tiếng không có dấu</a:t>
            </a:r>
          </a:p>
          <a:p>
            <a:r>
              <a:rPr lang="en-US" sz="4000">
                <a:latin typeface="Arial-Rounded" panose="020B0500000000000000" pitchFamily="34" charset="0"/>
                <a:ea typeface="Arial-Rounded" panose="020B0500000000000000" pitchFamily="34" charset="0"/>
                <a:cs typeface="Arial-Rounded" panose="020B0500000000000000" pitchFamily="34" charset="0"/>
              </a:rPr>
              <a:t>Là tiếng </a:t>
            </a:r>
            <a:r>
              <a:rPr lang="en-US" sz="4000" i="1">
                <a:latin typeface="Arial-Rounded" panose="020B0500000000000000" pitchFamily="34" charset="0"/>
                <a:ea typeface="Arial-Rounded" panose="020B0500000000000000" pitchFamily="34" charset="0"/>
                <a:cs typeface="Arial-Rounded" panose="020B0500000000000000" pitchFamily="34" charset="0"/>
              </a:rPr>
              <a:t>em</a:t>
            </a:r>
            <a:r>
              <a:rPr lang="en-US" sz="4000">
                <a:latin typeface="Arial-Rounded" panose="020B0500000000000000" pitchFamily="34" charset="0"/>
                <a:ea typeface="Arial-Rounded" panose="020B0500000000000000" pitchFamily="34" charset="0"/>
                <a:cs typeface="Arial-Rounded" panose="020B0500000000000000" pitchFamily="34" charset="0"/>
              </a:rPr>
              <a:t> reo ca. </a:t>
            </a:r>
          </a:p>
        </p:txBody>
      </p:sp>
      <p:grpSp>
        <p:nvGrpSpPr>
          <p:cNvPr id="37" name="Group 36">
            <a:extLst>
              <a:ext uri="{FF2B5EF4-FFF2-40B4-BE49-F238E27FC236}">
                <a16:creationId xmlns:a16="http://schemas.microsoft.com/office/drawing/2014/main" id="{B41C2F95-7462-7CB9-6798-42EC5AC2E036}"/>
              </a:ext>
            </a:extLst>
          </p:cNvPr>
          <p:cNvGrpSpPr/>
          <p:nvPr/>
        </p:nvGrpSpPr>
        <p:grpSpPr>
          <a:xfrm>
            <a:off x="600789" y="1448767"/>
            <a:ext cx="1165975" cy="1166290"/>
            <a:chOff x="-93175" y="1999914"/>
            <a:chExt cx="931530" cy="931530"/>
          </a:xfrm>
        </p:grpSpPr>
        <p:pic>
          <p:nvPicPr>
            <p:cNvPr id="38" name="Picture 37" descr="A picture containing vector graphics&#10;&#10;Description automatically generated">
              <a:extLst>
                <a:ext uri="{FF2B5EF4-FFF2-40B4-BE49-F238E27FC236}">
                  <a16:creationId xmlns:a16="http://schemas.microsoft.com/office/drawing/2014/main" id="{5C1E6328-2392-B62A-DC91-82F85CDABB6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9" name="TextBox 38">
              <a:extLst>
                <a:ext uri="{FF2B5EF4-FFF2-40B4-BE49-F238E27FC236}">
                  <a16:creationId xmlns:a16="http://schemas.microsoft.com/office/drawing/2014/main" id="{3075BB48-72CF-E6E8-A794-29AAABA6E05F}"/>
                </a:ext>
              </a:extLst>
            </p:cNvPr>
            <p:cNvSpPr txBox="1"/>
            <p:nvPr/>
          </p:nvSpPr>
          <p:spPr>
            <a:xfrm>
              <a:off x="-46532" y="2204069"/>
              <a:ext cx="826010" cy="5653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panose="020F0502020204030204" pitchFamily="34" charset="0"/>
                  <a:ea typeface="思源黑体 CN Medium"/>
                  <a:cs typeface="Calibri" panose="020F0502020204030204" pitchFamily="34" charset="0"/>
                </a:rPr>
                <a:t>5</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pic>
        <p:nvPicPr>
          <p:cNvPr id="5" name="Picture 4">
            <a:extLst>
              <a:ext uri="{FF2B5EF4-FFF2-40B4-BE49-F238E27FC236}">
                <a16:creationId xmlns:a16="http://schemas.microsoft.com/office/drawing/2014/main" id="{4AC97257-1C71-E8B1-BE13-FDE719E49660}"/>
              </a:ext>
            </a:extLst>
          </p:cNvPr>
          <p:cNvPicPr>
            <a:picLocks noChangeAspect="1"/>
          </p:cNvPicPr>
          <p:nvPr/>
        </p:nvPicPr>
        <p:blipFill>
          <a:blip r:embed="rId4"/>
          <a:stretch>
            <a:fillRect/>
          </a:stretch>
        </p:blipFill>
        <p:spPr>
          <a:xfrm>
            <a:off x="7705769" y="1307345"/>
            <a:ext cx="3564982" cy="3552518"/>
          </a:xfrm>
          <a:prstGeom prst="rect">
            <a:avLst/>
          </a:prstGeom>
        </p:spPr>
      </p:pic>
    </p:spTree>
    <p:extLst>
      <p:ext uri="{BB962C8B-B14F-4D97-AF65-F5344CB8AC3E}">
        <p14:creationId xmlns:p14="http://schemas.microsoft.com/office/powerpoint/2010/main" val="3217506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20CE77B9-3BA2-523E-43D1-D90D1D9DC280}"/>
              </a:ext>
            </a:extLst>
          </p:cNvPr>
          <p:cNvGrpSpPr/>
          <p:nvPr/>
        </p:nvGrpSpPr>
        <p:grpSpPr>
          <a:xfrm>
            <a:off x="554804" y="535647"/>
            <a:ext cx="11116640" cy="4683625"/>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28" name="Picture 4" descr="Cây Cỏ Gà (Cỏ Chỉ) Và Các Công Dụng Trị Bệnh Hay">
            <a:extLst>
              <a:ext uri="{FF2B5EF4-FFF2-40B4-BE49-F238E27FC236}">
                <a16:creationId xmlns:a16="http://schemas.microsoft.com/office/drawing/2014/main" id="{7065C27E-39E7-0DCC-8F66-5C40F3F12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209" y="959774"/>
            <a:ext cx="4723706" cy="36350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3" name="组合 47">
            <a:extLst>
              <a:ext uri="{FF2B5EF4-FFF2-40B4-BE49-F238E27FC236}">
                <a16:creationId xmlns:a16="http://schemas.microsoft.com/office/drawing/2014/main" id="{C8249A9E-F143-1DC1-7EBE-4FEA1475652C}"/>
              </a:ext>
            </a:extLst>
          </p:cNvPr>
          <p:cNvGrpSpPr/>
          <p:nvPr/>
        </p:nvGrpSpPr>
        <p:grpSpPr>
          <a:xfrm>
            <a:off x="4814676" y="5583618"/>
            <a:ext cx="3096354" cy="983610"/>
            <a:chOff x="3151567" y="4106353"/>
            <a:chExt cx="4182027" cy="1023787"/>
          </a:xfrm>
        </p:grpSpPr>
        <p:grpSp>
          <p:nvGrpSpPr>
            <p:cNvPr id="5" name="组合 31">
              <a:extLst>
                <a:ext uri="{FF2B5EF4-FFF2-40B4-BE49-F238E27FC236}">
                  <a16:creationId xmlns:a16="http://schemas.microsoft.com/office/drawing/2014/main" id="{67261FDB-AF91-D210-E301-FD4CA3C11321}"/>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8" name="圆角矩形 32">
                <a:extLst>
                  <a:ext uri="{FF2B5EF4-FFF2-40B4-BE49-F238E27FC236}">
                    <a16:creationId xmlns:a16="http://schemas.microsoft.com/office/drawing/2014/main" id="{5A3D0876-27D7-7A28-6A7A-9FE10A119FCC}"/>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思源黑体 CN"/>
                  <a:cs typeface="#9Slide03 Arima Madurai Black" panose="00000A00000000000000" pitchFamily="2" charset="0"/>
                </a:endParaRPr>
              </a:p>
            </p:txBody>
          </p:sp>
          <p:sp>
            <p:nvSpPr>
              <p:cNvPr id="9" name="圆角矩形 33">
                <a:extLst>
                  <a:ext uri="{FF2B5EF4-FFF2-40B4-BE49-F238E27FC236}">
                    <a16:creationId xmlns:a16="http://schemas.microsoft.com/office/drawing/2014/main" id="{1A25A67C-D6E8-2247-4733-AD28B62D61F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2060"/>
                  </a:solidFill>
                  <a:effectLst/>
                  <a:uLnTx/>
                  <a:uFillTx/>
                  <a:latin typeface="#9Slide03 Arima Madurai Black" panose="00000A00000000000000" pitchFamily="2" charset="0"/>
                  <a:ea typeface="思源黑体 CN"/>
                  <a:cs typeface="#9Slide03 Arima Madurai Black" panose="00000A00000000000000" pitchFamily="2" charset="0"/>
                </a:endParaRPr>
              </a:p>
            </p:txBody>
          </p:sp>
        </p:grpSp>
        <p:sp>
          <p:nvSpPr>
            <p:cNvPr id="7" name="文本框 41">
              <a:extLst>
                <a:ext uri="{FF2B5EF4-FFF2-40B4-BE49-F238E27FC236}">
                  <a16:creationId xmlns:a16="http://schemas.microsoft.com/office/drawing/2014/main" id="{CF3A7416-6019-03EC-D3E4-140D61FB90E4}"/>
                </a:ext>
              </a:extLst>
            </p:cNvPr>
            <p:cNvSpPr txBox="1"/>
            <p:nvPr/>
          </p:nvSpPr>
          <p:spPr>
            <a:xfrm>
              <a:off x="4289818" y="4378604"/>
              <a:ext cx="1808261" cy="6727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srgbClr val="002060"/>
                  </a:solidFill>
                  <a:latin typeface="#9Slide03 Arima Madurai Black" panose="00000A00000000000000" pitchFamily="2" charset="0"/>
                  <a:ea typeface="字魂131号-酷乐潮玩体" panose="00000500000000000000" pitchFamily="2" charset="-122"/>
                  <a:cs typeface="#9Slide03 Arima Madurai Black" panose="00000A00000000000000" pitchFamily="2" charset="0"/>
                  <a:sym typeface="思源黑体 CN" panose="020B0500000000000000" pitchFamily="34" charset="-122"/>
                </a:rPr>
                <a:t>Cỏ gà</a:t>
              </a:r>
              <a:endParaRPr kumimoji="0" lang="en-US" altLang="zh-CN" sz="3600" b="1" i="0" u="none" strike="noStrike" kern="1200" cap="none" spc="0" normalizeH="0" baseline="0" noProof="0" dirty="0">
                <a:ln>
                  <a:noFill/>
                </a:ln>
                <a:solidFill>
                  <a:srgbClr val="002060"/>
                </a:solidFill>
                <a:effectLst/>
                <a:uLnTx/>
                <a:uFillTx/>
                <a:latin typeface="#9Slide03 Arima Madurai Black" panose="00000A00000000000000" pitchFamily="2" charset="0"/>
                <a:ea typeface="字魂131号-酷乐潮玩体" panose="00000500000000000000" pitchFamily="2" charset="-122"/>
                <a:cs typeface="#9Slide03 Arima Madurai Black" panose="00000A00000000000000" pitchFamily="2" charset="0"/>
                <a:sym typeface="思源黑体 CN" panose="020B0500000000000000" pitchFamily="34" charset="-122"/>
              </a:endParaRPr>
            </a:p>
          </p:txBody>
        </p:sp>
      </p:grpSp>
      <p:pic>
        <p:nvPicPr>
          <p:cNvPr id="1030" name="Picture 6" descr="CHƠI CHỌI CỎ GÀ - YouTube">
            <a:extLst>
              <a:ext uri="{FF2B5EF4-FFF2-40B4-BE49-F238E27FC236}">
                <a16:creationId xmlns:a16="http://schemas.microsoft.com/office/drawing/2014/main" id="{67B309DE-8EFE-A41D-CDE5-BE64F9C9D5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47" t="12752" r="6573" b="15373"/>
          <a:stretch/>
        </p:blipFill>
        <p:spPr bwMode="auto">
          <a:xfrm>
            <a:off x="6061753" y="959774"/>
            <a:ext cx="5137078" cy="36350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10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7905FEB-2FB0-4CBA-9FBA-E26B2AC30A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5916" y="-513708"/>
            <a:ext cx="8578920" cy="7849456"/>
          </a:xfrm>
          <a:prstGeom prst="rect">
            <a:avLst/>
          </a:prstGeom>
        </p:spPr>
      </p:pic>
      <p:pic>
        <p:nvPicPr>
          <p:cNvPr id="7" name="图片 6">
            <a:extLst>
              <a:ext uri="{FF2B5EF4-FFF2-40B4-BE49-F238E27FC236}">
                <a16:creationId xmlns:a16="http://schemas.microsoft.com/office/drawing/2014/main" id="{F253F6B1-CA15-4CDD-91F9-8E3D22143C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8036" y="4352081"/>
            <a:ext cx="2101776" cy="2101776"/>
          </a:xfrm>
          <a:prstGeom prst="rect">
            <a:avLst/>
          </a:prstGeom>
        </p:spPr>
      </p:pic>
      <p:pic>
        <p:nvPicPr>
          <p:cNvPr id="9" name="图片 8">
            <a:extLst>
              <a:ext uri="{FF2B5EF4-FFF2-40B4-BE49-F238E27FC236}">
                <a16:creationId xmlns:a16="http://schemas.microsoft.com/office/drawing/2014/main" id="{D3576411-3163-4563-885C-D9B8DB1AA23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30464" r="50608" b="36977"/>
          <a:stretch/>
        </p:blipFill>
        <p:spPr>
          <a:xfrm>
            <a:off x="7384844" y="188784"/>
            <a:ext cx="1367500" cy="901476"/>
          </a:xfrm>
          <a:prstGeom prst="rect">
            <a:avLst/>
          </a:prstGeom>
        </p:spPr>
      </p:pic>
      <p:pic>
        <p:nvPicPr>
          <p:cNvPr id="14" name="图片 13">
            <a:extLst>
              <a:ext uri="{FF2B5EF4-FFF2-40B4-BE49-F238E27FC236}">
                <a16:creationId xmlns:a16="http://schemas.microsoft.com/office/drawing/2014/main" id="{868ED215-5D55-418D-9DBF-704358FF35D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pic>
        <p:nvPicPr>
          <p:cNvPr id="2" name="Picture 1">
            <a:extLst>
              <a:ext uri="{FF2B5EF4-FFF2-40B4-BE49-F238E27FC236}">
                <a16:creationId xmlns:a16="http://schemas.microsoft.com/office/drawing/2014/main" id="{3CC02449-3F0B-C1A6-8EDD-1B01DF64484F}"/>
              </a:ext>
            </a:extLst>
          </p:cNvPr>
          <p:cNvPicPr>
            <a:picLocks noChangeAspect="1"/>
          </p:cNvPicPr>
          <p:nvPr/>
        </p:nvPicPr>
        <p:blipFill>
          <a:blip r:embed="rId8"/>
          <a:stretch>
            <a:fillRect/>
          </a:stretch>
        </p:blipFill>
        <p:spPr>
          <a:xfrm>
            <a:off x="4553294" y="2250040"/>
            <a:ext cx="2129779" cy="1624293"/>
          </a:xfrm>
          <a:prstGeom prst="rect">
            <a:avLst/>
          </a:prstGeom>
        </p:spPr>
      </p:pic>
    </p:spTree>
    <p:extLst>
      <p:ext uri="{BB962C8B-B14F-4D97-AF65-F5344CB8AC3E}">
        <p14:creationId xmlns:p14="http://schemas.microsoft.com/office/powerpoint/2010/main" val="27636552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8" name="图片 14" descr="粉色的花&#10;&#10;描述已自动生成">
            <a:extLst>
              <a:ext uri="{FF2B5EF4-FFF2-40B4-BE49-F238E27FC236}">
                <a16:creationId xmlns:a16="http://schemas.microsoft.com/office/drawing/2014/main" id="{85B92B27-B0B4-CCCD-4AC9-53C75FA089B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9" name="图片 15" descr="粉色的花&#10;&#10;描述已自动生成">
            <a:extLst>
              <a:ext uri="{FF2B5EF4-FFF2-40B4-BE49-F238E27FC236}">
                <a16:creationId xmlns:a16="http://schemas.microsoft.com/office/drawing/2014/main" id="{56ADE5D9-A303-9740-6F7F-1C3E02593D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10" name="组合 6">
            <a:extLst>
              <a:ext uri="{FF2B5EF4-FFF2-40B4-BE49-F238E27FC236}">
                <a16:creationId xmlns:a16="http://schemas.microsoft.com/office/drawing/2014/main" id="{1564E63F-92EA-5F0A-B419-D05C6D085FDE}"/>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B8DFCA53-EF36-F108-E63F-E56B0B20D981}"/>
              </a:ext>
            </a:extLst>
          </p:cNvPr>
          <p:cNvGrpSpPr/>
          <p:nvPr/>
        </p:nvGrpSpPr>
        <p:grpSpPr>
          <a:xfrm>
            <a:off x="486607" y="1059138"/>
            <a:ext cx="5790252" cy="3036949"/>
            <a:chOff x="2975205" y="1255651"/>
            <a:chExt cx="5432196" cy="3036949"/>
          </a:xfrm>
        </p:grpSpPr>
        <p:sp>
          <p:nvSpPr>
            <p:cNvPr id="17" name="Rectangle: Rounded Corners 21">
              <a:extLst>
                <a:ext uri="{FF2B5EF4-FFF2-40B4-BE49-F238E27FC236}">
                  <a16:creationId xmlns:a16="http://schemas.microsoft.com/office/drawing/2014/main" id="{B2792E18-1351-F4DB-D23F-245190C1364C}"/>
                </a:ext>
              </a:extLst>
            </p:cNvPr>
            <p:cNvSpPr/>
            <p:nvPr/>
          </p:nvSpPr>
          <p:spPr>
            <a:xfrm>
              <a:off x="2975205" y="1724298"/>
              <a:ext cx="5432196" cy="2568302"/>
            </a:xfrm>
            <a:custGeom>
              <a:avLst/>
              <a:gdLst>
                <a:gd name="connsiteX0" fmla="*/ 0 w 5432196"/>
                <a:gd name="connsiteY0" fmla="*/ 518078 h 2568302"/>
                <a:gd name="connsiteX1" fmla="*/ 486041 w 5432196"/>
                <a:gd name="connsiteY1" fmla="*/ 0 h 2568302"/>
                <a:gd name="connsiteX2" fmla="*/ 1123200 w 5432196"/>
                <a:gd name="connsiteY2" fmla="*/ 0 h 2568302"/>
                <a:gd name="connsiteX3" fmla="*/ 1671156 w 5432196"/>
                <a:gd name="connsiteY3" fmla="*/ 0 h 2568302"/>
                <a:gd name="connsiteX4" fmla="*/ 2219114 w 5432196"/>
                <a:gd name="connsiteY4" fmla="*/ 0 h 2568302"/>
                <a:gd name="connsiteX5" fmla="*/ 2900873 w 5432196"/>
                <a:gd name="connsiteY5" fmla="*/ 0 h 2568302"/>
                <a:gd name="connsiteX6" fmla="*/ 3404229 w 5432196"/>
                <a:gd name="connsiteY6" fmla="*/ 0 h 2568302"/>
                <a:gd name="connsiteX7" fmla="*/ 3952186 w 5432196"/>
                <a:gd name="connsiteY7" fmla="*/ 0 h 2568302"/>
                <a:gd name="connsiteX8" fmla="*/ 4946154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46154 w 5432196"/>
                <a:gd name="connsiteY13" fmla="*/ 2568302 h 2568302"/>
                <a:gd name="connsiteX14" fmla="*/ 4308995 w 5432196"/>
                <a:gd name="connsiteY14" fmla="*/ 2568302 h 2568302"/>
                <a:gd name="connsiteX15" fmla="*/ 3671836 w 5432196"/>
                <a:gd name="connsiteY15" fmla="*/ 2568302 h 2568302"/>
                <a:gd name="connsiteX16" fmla="*/ 2990076 w 5432196"/>
                <a:gd name="connsiteY16" fmla="*/ 2568302 h 2568302"/>
                <a:gd name="connsiteX17" fmla="*/ 2352917 w 5432196"/>
                <a:gd name="connsiteY17" fmla="*/ 2568302 h 2568302"/>
                <a:gd name="connsiteX18" fmla="*/ 1760359 w 5432196"/>
                <a:gd name="connsiteY18" fmla="*/ 2568302 h 2568302"/>
                <a:gd name="connsiteX19" fmla="*/ 1167801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6041 w 5432196"/>
                <a:gd name="connsiteY1" fmla="*/ 0 h 2568302"/>
                <a:gd name="connsiteX2" fmla="*/ 1167801 w 5432196"/>
                <a:gd name="connsiteY2" fmla="*/ 0 h 2568302"/>
                <a:gd name="connsiteX3" fmla="*/ 1715758 w 5432196"/>
                <a:gd name="connsiteY3" fmla="*/ 0 h 2568302"/>
                <a:gd name="connsiteX4" fmla="*/ 2263715 w 5432196"/>
                <a:gd name="connsiteY4" fmla="*/ 0 h 2568302"/>
                <a:gd name="connsiteX5" fmla="*/ 2945474 w 5432196"/>
                <a:gd name="connsiteY5" fmla="*/ 0 h 2568302"/>
                <a:gd name="connsiteX6" fmla="*/ 3538033 w 5432196"/>
                <a:gd name="connsiteY6" fmla="*/ 0 h 2568302"/>
                <a:gd name="connsiteX7" fmla="*/ 4264394 w 5432196"/>
                <a:gd name="connsiteY7" fmla="*/ 0 h 2568302"/>
                <a:gd name="connsiteX8" fmla="*/ 4946154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46154 w 5432196"/>
                <a:gd name="connsiteY13" fmla="*/ 2568302 h 2568302"/>
                <a:gd name="connsiteX14" fmla="*/ 4442798 w 5432196"/>
                <a:gd name="connsiteY14" fmla="*/ 2568302 h 2568302"/>
                <a:gd name="connsiteX15" fmla="*/ 3716437 w 5432196"/>
                <a:gd name="connsiteY15" fmla="*/ 2568302 h 2568302"/>
                <a:gd name="connsiteX16" fmla="*/ 3123879 w 5432196"/>
                <a:gd name="connsiteY16" fmla="*/ 2568302 h 2568302"/>
                <a:gd name="connsiteX17" fmla="*/ 2531322 w 5432196"/>
                <a:gd name="connsiteY17" fmla="*/ 2568302 h 2568302"/>
                <a:gd name="connsiteX18" fmla="*/ 1804960 w 5432196"/>
                <a:gd name="connsiteY18" fmla="*/ 2568302 h 2568302"/>
                <a:gd name="connsiteX19" fmla="*/ 1123200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7E856F57-66B7-D178-55E5-2AAEFB5B216D}"/>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21" name="Picture 20">
              <a:extLst>
                <a:ext uri="{FF2B5EF4-FFF2-40B4-BE49-F238E27FC236}">
                  <a16:creationId xmlns:a16="http://schemas.microsoft.com/office/drawing/2014/main" id="{B935F159-96ED-4D70-5C2D-86A8249E15B0}"/>
                </a:ext>
              </a:extLst>
            </p:cNvPr>
            <p:cNvPicPr>
              <a:picLocks noChangeAspect="1"/>
            </p:cNvPicPr>
            <p:nvPr/>
          </p:nvPicPr>
          <p:blipFill>
            <a:blip r:embed="rId6"/>
            <a:stretch>
              <a:fillRect/>
            </a:stretch>
          </p:blipFill>
          <p:spPr>
            <a:xfrm flipH="1">
              <a:off x="3075433" y="2052486"/>
              <a:ext cx="609091" cy="609091"/>
            </a:xfrm>
            <a:prstGeom prst="rect">
              <a:avLst/>
            </a:prstGeom>
          </p:spPr>
        </p:pic>
        <p:pic>
          <p:nvPicPr>
            <p:cNvPr id="22" name="Picture 21">
              <a:extLst>
                <a:ext uri="{FF2B5EF4-FFF2-40B4-BE49-F238E27FC236}">
                  <a16:creationId xmlns:a16="http://schemas.microsoft.com/office/drawing/2014/main" id="{473AA393-F64A-5F1B-47A4-FD8F8057151F}"/>
                </a:ext>
              </a:extLst>
            </p:cNvPr>
            <p:cNvPicPr>
              <a:picLocks noChangeAspect="1"/>
            </p:cNvPicPr>
            <p:nvPr/>
          </p:nvPicPr>
          <p:blipFill>
            <a:blip r:embed="rId6"/>
            <a:stretch>
              <a:fillRect/>
            </a:stretch>
          </p:blipFill>
          <p:spPr>
            <a:xfrm flipH="1">
              <a:off x="3075433" y="2703903"/>
              <a:ext cx="609091" cy="609091"/>
            </a:xfrm>
            <a:prstGeom prst="rect">
              <a:avLst/>
            </a:prstGeom>
          </p:spPr>
        </p:pic>
        <p:pic>
          <p:nvPicPr>
            <p:cNvPr id="23" name="Picture 22">
              <a:extLst>
                <a:ext uri="{FF2B5EF4-FFF2-40B4-BE49-F238E27FC236}">
                  <a16:creationId xmlns:a16="http://schemas.microsoft.com/office/drawing/2014/main" id="{53248B2D-E2F2-7077-ACD3-51E1C5A2FE63}"/>
                </a:ext>
              </a:extLst>
            </p:cNvPr>
            <p:cNvPicPr>
              <a:picLocks noChangeAspect="1"/>
            </p:cNvPicPr>
            <p:nvPr/>
          </p:nvPicPr>
          <p:blipFill>
            <a:blip r:embed="rId6"/>
            <a:stretch>
              <a:fillRect/>
            </a:stretch>
          </p:blipFill>
          <p:spPr>
            <a:xfrm flipH="1">
              <a:off x="3075433" y="3393938"/>
              <a:ext cx="609091" cy="609091"/>
            </a:xfrm>
            <a:prstGeom prst="rect">
              <a:avLst/>
            </a:prstGeom>
          </p:spPr>
        </p:pic>
      </p:grpSp>
      <p:grpSp>
        <p:nvGrpSpPr>
          <p:cNvPr id="24" name="Group 23">
            <a:extLst>
              <a:ext uri="{FF2B5EF4-FFF2-40B4-BE49-F238E27FC236}">
                <a16:creationId xmlns:a16="http://schemas.microsoft.com/office/drawing/2014/main" id="{0285AEA9-5142-5E92-B18A-370C21E11807}"/>
              </a:ext>
            </a:extLst>
          </p:cNvPr>
          <p:cNvGrpSpPr/>
          <p:nvPr/>
        </p:nvGrpSpPr>
        <p:grpSpPr>
          <a:xfrm>
            <a:off x="5050654" y="3409921"/>
            <a:ext cx="7073839" cy="3248055"/>
            <a:chOff x="4841104" y="3318545"/>
            <a:chExt cx="7073839" cy="3341747"/>
          </a:xfrm>
        </p:grpSpPr>
        <p:grpSp>
          <p:nvGrpSpPr>
            <p:cNvPr id="25" name="Group 24">
              <a:extLst>
                <a:ext uri="{FF2B5EF4-FFF2-40B4-BE49-F238E27FC236}">
                  <a16:creationId xmlns:a16="http://schemas.microsoft.com/office/drawing/2014/main" id="{991887C2-CA54-061E-F817-4E445116AD81}"/>
                </a:ext>
              </a:extLst>
            </p:cNvPr>
            <p:cNvGrpSpPr/>
            <p:nvPr/>
          </p:nvGrpSpPr>
          <p:grpSpPr>
            <a:xfrm>
              <a:off x="4841104" y="3318545"/>
              <a:ext cx="7073839" cy="3341747"/>
              <a:chOff x="2975204" y="756596"/>
              <a:chExt cx="7073839" cy="3341747"/>
            </a:xfrm>
          </p:grpSpPr>
          <p:sp>
            <p:nvSpPr>
              <p:cNvPr id="232" name="Rectangle: Rounded Corners 231">
                <a:extLst>
                  <a:ext uri="{FF2B5EF4-FFF2-40B4-BE49-F238E27FC236}">
                    <a16:creationId xmlns:a16="http://schemas.microsoft.com/office/drawing/2014/main" id="{15E05213-B2F9-B4BF-5972-9BB97605FC7B}"/>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233" name="Rectangle: Rounded Corners 232">
                <a:extLst>
                  <a:ext uri="{FF2B5EF4-FFF2-40B4-BE49-F238E27FC236}">
                    <a16:creationId xmlns:a16="http://schemas.microsoft.com/office/drawing/2014/main" id="{D01F5D3F-3A2F-73DC-A3FC-65C8874D279C}"/>
                  </a:ext>
                </a:extLst>
              </p:cNvPr>
              <p:cNvSpPr/>
              <p:nvPr/>
            </p:nvSpPr>
            <p:spPr>
              <a:xfrm>
                <a:off x="4185947" y="756596"/>
                <a:ext cx="5724929" cy="111961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26" name="Picture 25">
              <a:extLst>
                <a:ext uri="{FF2B5EF4-FFF2-40B4-BE49-F238E27FC236}">
                  <a16:creationId xmlns:a16="http://schemas.microsoft.com/office/drawing/2014/main" id="{93DCA4DA-0608-85D1-47F7-78AF794C0D4C}"/>
                </a:ext>
              </a:extLst>
            </p:cNvPr>
            <p:cNvPicPr>
              <a:picLocks noChangeAspect="1"/>
            </p:cNvPicPr>
            <p:nvPr/>
          </p:nvPicPr>
          <p:blipFill>
            <a:blip r:embed="rId7"/>
            <a:stretch>
              <a:fillRect/>
            </a:stretch>
          </p:blipFill>
          <p:spPr>
            <a:xfrm>
              <a:off x="7938655" y="4744733"/>
              <a:ext cx="469963" cy="469963"/>
            </a:xfrm>
            <a:prstGeom prst="rect">
              <a:avLst/>
            </a:prstGeom>
          </p:spPr>
        </p:pic>
        <p:pic>
          <p:nvPicPr>
            <p:cNvPr id="27" name="Picture 26">
              <a:extLst>
                <a:ext uri="{FF2B5EF4-FFF2-40B4-BE49-F238E27FC236}">
                  <a16:creationId xmlns:a16="http://schemas.microsoft.com/office/drawing/2014/main" id="{ABA40C3C-24A3-65D2-73F5-F90A955695F9}"/>
                </a:ext>
              </a:extLst>
            </p:cNvPr>
            <p:cNvPicPr>
              <a:picLocks noChangeAspect="1"/>
            </p:cNvPicPr>
            <p:nvPr/>
          </p:nvPicPr>
          <p:blipFill>
            <a:blip r:embed="rId8"/>
            <a:stretch>
              <a:fillRect/>
            </a:stretch>
          </p:blipFill>
          <p:spPr>
            <a:xfrm>
              <a:off x="7381981" y="4744733"/>
              <a:ext cx="469963" cy="469963"/>
            </a:xfrm>
            <a:prstGeom prst="rect">
              <a:avLst/>
            </a:prstGeom>
          </p:spPr>
        </p:pic>
        <p:pic>
          <p:nvPicPr>
            <p:cNvPr id="28" name="Picture 27">
              <a:extLst>
                <a:ext uri="{FF2B5EF4-FFF2-40B4-BE49-F238E27FC236}">
                  <a16:creationId xmlns:a16="http://schemas.microsoft.com/office/drawing/2014/main" id="{E7582AC8-06A9-0231-F4CF-4151D8E603D8}"/>
                </a:ext>
              </a:extLst>
            </p:cNvPr>
            <p:cNvPicPr>
              <a:picLocks noChangeAspect="1"/>
            </p:cNvPicPr>
            <p:nvPr/>
          </p:nvPicPr>
          <p:blipFill>
            <a:blip r:embed="rId9"/>
            <a:stretch>
              <a:fillRect/>
            </a:stretch>
          </p:blipFill>
          <p:spPr>
            <a:xfrm>
              <a:off x="8495329" y="4744733"/>
              <a:ext cx="469963" cy="469963"/>
            </a:xfrm>
            <a:prstGeom prst="rect">
              <a:avLst/>
            </a:prstGeom>
          </p:spPr>
        </p:pic>
        <p:pic>
          <p:nvPicPr>
            <p:cNvPr id="29" name="Picture 28">
              <a:extLst>
                <a:ext uri="{FF2B5EF4-FFF2-40B4-BE49-F238E27FC236}">
                  <a16:creationId xmlns:a16="http://schemas.microsoft.com/office/drawing/2014/main" id="{5C6E12FB-586A-C87B-69AA-C4C42579277A}"/>
                </a:ext>
              </a:extLst>
            </p:cNvPr>
            <p:cNvPicPr>
              <a:picLocks noChangeAspect="1"/>
            </p:cNvPicPr>
            <p:nvPr/>
          </p:nvPicPr>
          <p:blipFill>
            <a:blip r:embed="rId7"/>
            <a:stretch>
              <a:fillRect/>
            </a:stretch>
          </p:blipFill>
          <p:spPr>
            <a:xfrm>
              <a:off x="8011711" y="5354495"/>
              <a:ext cx="469963" cy="469963"/>
            </a:xfrm>
            <a:prstGeom prst="rect">
              <a:avLst/>
            </a:prstGeom>
          </p:spPr>
        </p:pic>
        <p:pic>
          <p:nvPicPr>
            <p:cNvPr id="30" name="Picture 29">
              <a:extLst>
                <a:ext uri="{FF2B5EF4-FFF2-40B4-BE49-F238E27FC236}">
                  <a16:creationId xmlns:a16="http://schemas.microsoft.com/office/drawing/2014/main" id="{AC724665-B820-7D8B-1B96-60FF33462941}"/>
                </a:ext>
              </a:extLst>
            </p:cNvPr>
            <p:cNvPicPr>
              <a:picLocks noChangeAspect="1"/>
            </p:cNvPicPr>
            <p:nvPr/>
          </p:nvPicPr>
          <p:blipFill>
            <a:blip r:embed="rId8"/>
            <a:stretch>
              <a:fillRect/>
            </a:stretch>
          </p:blipFill>
          <p:spPr>
            <a:xfrm>
              <a:off x="7455037" y="5354495"/>
              <a:ext cx="469963" cy="469963"/>
            </a:xfrm>
            <a:prstGeom prst="rect">
              <a:avLst/>
            </a:prstGeom>
          </p:spPr>
        </p:pic>
        <p:pic>
          <p:nvPicPr>
            <p:cNvPr id="31" name="Picture 30">
              <a:extLst>
                <a:ext uri="{FF2B5EF4-FFF2-40B4-BE49-F238E27FC236}">
                  <a16:creationId xmlns:a16="http://schemas.microsoft.com/office/drawing/2014/main" id="{19F3DAC5-1ABE-0A5C-4A5B-9ED49EBDDB2B}"/>
                </a:ext>
              </a:extLst>
            </p:cNvPr>
            <p:cNvPicPr>
              <a:picLocks noChangeAspect="1"/>
            </p:cNvPicPr>
            <p:nvPr/>
          </p:nvPicPr>
          <p:blipFill>
            <a:blip r:embed="rId9"/>
            <a:stretch>
              <a:fillRect/>
            </a:stretch>
          </p:blipFill>
          <p:spPr>
            <a:xfrm>
              <a:off x="8568385" y="5354495"/>
              <a:ext cx="469963" cy="469963"/>
            </a:xfrm>
            <a:prstGeom prst="rect">
              <a:avLst/>
            </a:prstGeom>
          </p:spPr>
        </p:pic>
        <p:pic>
          <p:nvPicPr>
            <p:cNvPr id="229" name="Picture 228">
              <a:extLst>
                <a:ext uri="{FF2B5EF4-FFF2-40B4-BE49-F238E27FC236}">
                  <a16:creationId xmlns:a16="http://schemas.microsoft.com/office/drawing/2014/main" id="{53D8E300-BCEA-0140-07B0-01BBFE625DFA}"/>
                </a:ext>
              </a:extLst>
            </p:cNvPr>
            <p:cNvPicPr>
              <a:picLocks noChangeAspect="1"/>
            </p:cNvPicPr>
            <p:nvPr/>
          </p:nvPicPr>
          <p:blipFill>
            <a:blip r:embed="rId7"/>
            <a:stretch>
              <a:fillRect/>
            </a:stretch>
          </p:blipFill>
          <p:spPr>
            <a:xfrm>
              <a:off x="10637510" y="5928927"/>
              <a:ext cx="469963" cy="469963"/>
            </a:xfrm>
            <a:prstGeom prst="rect">
              <a:avLst/>
            </a:prstGeom>
          </p:spPr>
        </p:pic>
        <p:pic>
          <p:nvPicPr>
            <p:cNvPr id="230" name="Picture 229">
              <a:extLst>
                <a:ext uri="{FF2B5EF4-FFF2-40B4-BE49-F238E27FC236}">
                  <a16:creationId xmlns:a16="http://schemas.microsoft.com/office/drawing/2014/main" id="{707C42E8-9995-117C-8BE0-EC6D01FDD9BD}"/>
                </a:ext>
              </a:extLst>
            </p:cNvPr>
            <p:cNvPicPr>
              <a:picLocks noChangeAspect="1"/>
            </p:cNvPicPr>
            <p:nvPr/>
          </p:nvPicPr>
          <p:blipFill>
            <a:blip r:embed="rId8"/>
            <a:stretch>
              <a:fillRect/>
            </a:stretch>
          </p:blipFill>
          <p:spPr>
            <a:xfrm>
              <a:off x="10080836" y="5928927"/>
              <a:ext cx="469963" cy="469963"/>
            </a:xfrm>
            <a:prstGeom prst="rect">
              <a:avLst/>
            </a:prstGeom>
          </p:spPr>
        </p:pic>
        <p:pic>
          <p:nvPicPr>
            <p:cNvPr id="231" name="Picture 230">
              <a:extLst>
                <a:ext uri="{FF2B5EF4-FFF2-40B4-BE49-F238E27FC236}">
                  <a16:creationId xmlns:a16="http://schemas.microsoft.com/office/drawing/2014/main" id="{A978F571-7A3B-146D-21E7-161DB6E16ADF}"/>
                </a:ext>
              </a:extLst>
            </p:cNvPr>
            <p:cNvPicPr>
              <a:picLocks noChangeAspect="1"/>
            </p:cNvPicPr>
            <p:nvPr/>
          </p:nvPicPr>
          <p:blipFill>
            <a:blip r:embed="rId9"/>
            <a:stretch>
              <a:fillRect/>
            </a:stretch>
          </p:blipFill>
          <p:spPr>
            <a:xfrm>
              <a:off x="11194184" y="5928927"/>
              <a:ext cx="469963" cy="469963"/>
            </a:xfrm>
            <a:prstGeom prst="rect">
              <a:avLst/>
            </a:prstGeom>
          </p:spPr>
        </p:pic>
      </p:grpSp>
      <p:pic>
        <p:nvPicPr>
          <p:cNvPr id="234" name="Picture 233">
            <a:extLst>
              <a:ext uri="{FF2B5EF4-FFF2-40B4-BE49-F238E27FC236}">
                <a16:creationId xmlns:a16="http://schemas.microsoft.com/office/drawing/2014/main" id="{4CD6B40E-2827-8B78-81CF-7D498B18348B}"/>
              </a:ext>
            </a:extLst>
          </p:cNvPr>
          <p:cNvPicPr>
            <a:picLocks noChangeAspect="1"/>
          </p:cNvPicPr>
          <p:nvPr/>
        </p:nvPicPr>
        <p:blipFill>
          <a:blip r:embed="rId10"/>
          <a:stretch>
            <a:fillRect/>
          </a:stretch>
        </p:blipFill>
        <p:spPr>
          <a:xfrm>
            <a:off x="3076575" y="321288"/>
            <a:ext cx="6687654" cy="702876"/>
          </a:xfrm>
          <a:prstGeom prst="rect">
            <a:avLst/>
          </a:prstGeom>
        </p:spPr>
      </p:pic>
      <p:pic>
        <p:nvPicPr>
          <p:cNvPr id="4" name="Picture 3">
            <a:extLst>
              <a:ext uri="{FF2B5EF4-FFF2-40B4-BE49-F238E27FC236}">
                <a16:creationId xmlns:a16="http://schemas.microsoft.com/office/drawing/2014/main" id="{17AF5966-5608-BBA6-EC06-1447EC29A3D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62849" y="772355"/>
            <a:ext cx="3418876" cy="25413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6388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66000">
                                          <p:cBhvr additive="base">
                                            <p:cTn id="12"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ppt_x"/>
                                              </p:val>
                                            </p:tav>
                                            <p:tav tm="100000">
                                              <p:val>
                                                <p:strVal val="#ppt_x"/>
                                              </p:val>
                                            </p:tav>
                                          </p:tavLst>
                                        </p:anim>
                                        <p:anim calcmode="lin" valueType="num">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8" name="图片 14" descr="粉色的花&#10;&#10;描述已自动生成">
            <a:extLst>
              <a:ext uri="{FF2B5EF4-FFF2-40B4-BE49-F238E27FC236}">
                <a16:creationId xmlns:a16="http://schemas.microsoft.com/office/drawing/2014/main" id="{85B92B27-B0B4-CCCD-4AC9-53C75FA089B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9" name="图片 15" descr="粉色的花&#10;&#10;描述已自动生成">
            <a:extLst>
              <a:ext uri="{FF2B5EF4-FFF2-40B4-BE49-F238E27FC236}">
                <a16:creationId xmlns:a16="http://schemas.microsoft.com/office/drawing/2014/main" id="{56ADE5D9-A303-9740-6F7F-1C3E02593D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10" name="组合 6">
            <a:extLst>
              <a:ext uri="{FF2B5EF4-FFF2-40B4-BE49-F238E27FC236}">
                <a16:creationId xmlns:a16="http://schemas.microsoft.com/office/drawing/2014/main" id="{1564E63F-92EA-5F0A-B419-D05C6D085FDE}"/>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 name="Picture 3">
            <a:extLst>
              <a:ext uri="{FF2B5EF4-FFF2-40B4-BE49-F238E27FC236}">
                <a16:creationId xmlns:a16="http://schemas.microsoft.com/office/drawing/2014/main" id="{73DE4958-4F8C-E6F5-DBBF-4C92E242BA5E}"/>
              </a:ext>
            </a:extLst>
          </p:cNvPr>
          <p:cNvPicPr>
            <a:picLocks noChangeAspect="1"/>
          </p:cNvPicPr>
          <p:nvPr/>
        </p:nvPicPr>
        <p:blipFill>
          <a:blip r:embed="rId6"/>
          <a:stretch>
            <a:fillRect/>
          </a:stretch>
        </p:blipFill>
        <p:spPr>
          <a:xfrm>
            <a:off x="2284896" y="692237"/>
            <a:ext cx="7888908" cy="920576"/>
          </a:xfrm>
          <a:prstGeom prst="rect">
            <a:avLst/>
          </a:prstGeom>
        </p:spPr>
      </p:pic>
      <p:pic>
        <p:nvPicPr>
          <p:cNvPr id="5" name="Picture 4">
            <a:extLst>
              <a:ext uri="{FF2B5EF4-FFF2-40B4-BE49-F238E27FC236}">
                <a16:creationId xmlns:a16="http://schemas.microsoft.com/office/drawing/2014/main" id="{75700731-C20A-979A-994A-C61F5DE3C02C}"/>
              </a:ext>
            </a:extLst>
          </p:cNvPr>
          <p:cNvPicPr>
            <a:picLocks noChangeAspect="1"/>
          </p:cNvPicPr>
          <p:nvPr/>
        </p:nvPicPr>
        <p:blipFill>
          <a:blip r:embed="rId7"/>
          <a:stretch>
            <a:fillRect/>
          </a:stretch>
        </p:blipFill>
        <p:spPr>
          <a:xfrm>
            <a:off x="1861548" y="2053806"/>
            <a:ext cx="9211854" cy="3798137"/>
          </a:xfrm>
          <a:prstGeom prst="rect">
            <a:avLst/>
          </a:prstGeom>
        </p:spPr>
      </p:pic>
    </p:spTree>
    <p:extLst>
      <p:ext uri="{BB962C8B-B14F-4D97-AF65-F5344CB8AC3E}">
        <p14:creationId xmlns:p14="http://schemas.microsoft.com/office/powerpoint/2010/main" val="786583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757613"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sắc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Cao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đỉnh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nặng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đời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Ngọt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sữa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Nuôi</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702978"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võng</a:t>
            </a:r>
            <a:r>
              <a:rPr 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ngã</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Kẽo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kẹt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suốt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hè</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êm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đềm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ve</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552825"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huyền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diều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tuổi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ước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42350" y="4915134"/>
            <a:ext cx="3552825" cy="1938992"/>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hỏi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Tuổi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chọi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reo</a:t>
            </a:r>
            <a:r>
              <a:rPr lang="en-US" sz="2400" dirty="0">
                <a:latin typeface="Arial-Rounded" panose="020B0500000000000000" pitchFamily="34" charset="0"/>
                <a:ea typeface="Arial-Rounded" panose="020B0500000000000000" pitchFamily="34" charset="0"/>
                <a:cs typeface="Arial-Rounded" panose="020B0500000000000000" pitchFamily="34" charset="0"/>
              </a:rPr>
              <a:t> ca. </a:t>
            </a: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Lâm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rotWithShape="1">
          <a:blip r:embed="rId7"/>
          <a:srcRect l="4902" t="13704" r="26204" b="21229"/>
          <a:stretch/>
        </p:blipFill>
        <p:spPr>
          <a:xfrm>
            <a:off x="4299302" y="31459"/>
            <a:ext cx="3364334" cy="769560"/>
          </a:xfrm>
          <a:prstGeom prst="rect">
            <a:avLst/>
          </a:prstGeom>
        </p:spPr>
      </p:pic>
      <p:grpSp>
        <p:nvGrpSpPr>
          <p:cNvPr id="3" name="Group 2">
            <a:extLst>
              <a:ext uri="{FF2B5EF4-FFF2-40B4-BE49-F238E27FC236}">
                <a16:creationId xmlns:a16="http://schemas.microsoft.com/office/drawing/2014/main" id="{97DC708E-FB86-8CAC-5384-6ECF3C2AF954}"/>
              </a:ext>
            </a:extLst>
          </p:cNvPr>
          <p:cNvGrpSpPr/>
          <p:nvPr/>
        </p:nvGrpSpPr>
        <p:grpSpPr>
          <a:xfrm>
            <a:off x="556161" y="360876"/>
            <a:ext cx="777036" cy="438078"/>
            <a:chOff x="779937" y="770660"/>
            <a:chExt cx="772341" cy="634396"/>
          </a:xfrm>
        </p:grpSpPr>
        <p:sp>
          <p:nvSpPr>
            <p:cNvPr id="4" name="MH_SubTitle_1">
              <a:extLst>
                <a:ext uri="{FF2B5EF4-FFF2-40B4-BE49-F238E27FC236}">
                  <a16:creationId xmlns:a16="http://schemas.microsoft.com/office/drawing/2014/main" id="{9B81A8EF-27DE-1408-168D-B003EBAA83A5}"/>
                </a:ext>
              </a:extLst>
            </p:cNvPr>
            <p:cNvSpPr>
              <a:spLocks/>
            </p:cNvSpPr>
            <p:nvPr>
              <p:custDataLst>
                <p:tags r:id="rId5"/>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TextBox 4">
              <a:extLst>
                <a:ext uri="{FF2B5EF4-FFF2-40B4-BE49-F238E27FC236}">
                  <a16:creationId xmlns:a16="http://schemas.microsoft.com/office/drawing/2014/main" id="{8F9E94A9-7711-92EF-1E74-C1D443BE8B28}"/>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7" name="Group 6">
            <a:extLst>
              <a:ext uri="{FF2B5EF4-FFF2-40B4-BE49-F238E27FC236}">
                <a16:creationId xmlns:a16="http://schemas.microsoft.com/office/drawing/2014/main" id="{10C9E14B-38E3-902D-7E77-BEBA993F4A5B}"/>
              </a:ext>
            </a:extLst>
          </p:cNvPr>
          <p:cNvGrpSpPr/>
          <p:nvPr/>
        </p:nvGrpSpPr>
        <p:grpSpPr>
          <a:xfrm>
            <a:off x="1975388" y="1965688"/>
            <a:ext cx="451624" cy="467949"/>
            <a:chOff x="155152" y="802789"/>
            <a:chExt cx="1233770" cy="570554"/>
          </a:xfrm>
        </p:grpSpPr>
        <p:sp>
          <p:nvSpPr>
            <p:cNvPr id="8" name="MH_SubTitle_1">
              <a:extLst>
                <a:ext uri="{FF2B5EF4-FFF2-40B4-BE49-F238E27FC236}">
                  <a16:creationId xmlns:a16="http://schemas.microsoft.com/office/drawing/2014/main" id="{69ACD362-EC79-5FF7-4AC7-27B6C3F82A77}"/>
                </a:ext>
              </a:extLst>
            </p:cNvPr>
            <p:cNvSpPr>
              <a:spLocks/>
            </p:cNvSpPr>
            <p:nvPr>
              <p:custDataLst>
                <p:tags r:id="rId4"/>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TextBox 9">
              <a:extLst>
                <a:ext uri="{FF2B5EF4-FFF2-40B4-BE49-F238E27FC236}">
                  <a16:creationId xmlns:a16="http://schemas.microsoft.com/office/drawing/2014/main" id="{99D759F3-09B0-2ADD-A771-CFA7C5CA4ED3}"/>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11" name="Group 10">
            <a:extLst>
              <a:ext uri="{FF2B5EF4-FFF2-40B4-BE49-F238E27FC236}">
                <a16:creationId xmlns:a16="http://schemas.microsoft.com/office/drawing/2014/main" id="{7D8EE527-B6AD-4137-F512-AA12D01DDFC5}"/>
              </a:ext>
            </a:extLst>
          </p:cNvPr>
          <p:cNvGrpSpPr/>
          <p:nvPr/>
        </p:nvGrpSpPr>
        <p:grpSpPr>
          <a:xfrm>
            <a:off x="3104821" y="3543300"/>
            <a:ext cx="476579" cy="418563"/>
            <a:chOff x="727583" y="1014107"/>
            <a:chExt cx="409786" cy="370024"/>
          </a:xfrm>
        </p:grpSpPr>
        <p:sp>
          <p:nvSpPr>
            <p:cNvPr id="12" name="MH_SubTitle_1">
              <a:extLst>
                <a:ext uri="{FF2B5EF4-FFF2-40B4-BE49-F238E27FC236}">
                  <a16:creationId xmlns:a16="http://schemas.microsoft.com/office/drawing/2014/main" id="{945828DE-7DEB-F04A-38B9-2393E99D9402}"/>
                </a:ext>
              </a:extLst>
            </p:cNvPr>
            <p:cNvSpPr>
              <a:spLocks/>
            </p:cNvSpPr>
            <p:nvPr>
              <p:custDataLst>
                <p:tags r:id="rId3"/>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TextBox 12">
              <a:extLst>
                <a:ext uri="{FF2B5EF4-FFF2-40B4-BE49-F238E27FC236}">
                  <a16:creationId xmlns:a16="http://schemas.microsoft.com/office/drawing/2014/main" id="{7AE38061-D299-4699-4D30-A34E5BDD689E}"/>
                </a:ext>
              </a:extLst>
            </p:cNvPr>
            <p:cNvSpPr txBox="1"/>
            <p:nvPr/>
          </p:nvSpPr>
          <p:spPr>
            <a:xfrm>
              <a:off x="727583" y="1018290"/>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grpSp>
        <p:nvGrpSpPr>
          <p:cNvPr id="14" name="Group 13">
            <a:extLst>
              <a:ext uri="{FF2B5EF4-FFF2-40B4-BE49-F238E27FC236}">
                <a16:creationId xmlns:a16="http://schemas.microsoft.com/office/drawing/2014/main" id="{9B6606FA-19D6-FCA9-247D-CFB9D5CC7A9F}"/>
              </a:ext>
            </a:extLst>
          </p:cNvPr>
          <p:cNvGrpSpPr/>
          <p:nvPr/>
        </p:nvGrpSpPr>
        <p:grpSpPr>
          <a:xfrm>
            <a:off x="4126331" y="5023913"/>
            <a:ext cx="777036" cy="438078"/>
            <a:chOff x="779937" y="770660"/>
            <a:chExt cx="772341" cy="634396"/>
          </a:xfrm>
        </p:grpSpPr>
        <p:sp>
          <p:nvSpPr>
            <p:cNvPr id="15" name="MH_SubTitle_1">
              <a:extLst>
                <a:ext uri="{FF2B5EF4-FFF2-40B4-BE49-F238E27FC236}">
                  <a16:creationId xmlns:a16="http://schemas.microsoft.com/office/drawing/2014/main" id="{6169ADC1-E577-E059-9ACD-F9F7632D6C4F}"/>
                </a:ext>
              </a:extLst>
            </p:cNvPr>
            <p:cNvSpPr>
              <a:spLocks/>
            </p:cNvSpPr>
            <p:nvPr>
              <p:custDataLst>
                <p:tags r:id="rId2"/>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TextBox 15">
              <a:extLst>
                <a:ext uri="{FF2B5EF4-FFF2-40B4-BE49-F238E27FC236}">
                  <a16:creationId xmlns:a16="http://schemas.microsoft.com/office/drawing/2014/main" id="{9494984C-1745-7C78-126A-3FEF5A6392F0}"/>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64D2">
                      <a:lumMod val="75000"/>
                    </a:srgbClr>
                  </a:solidFill>
                  <a:effectLst/>
                  <a:uLnTx/>
                  <a:uFillTx/>
                  <a:latin typeface="Arial"/>
                  <a:ea typeface="微软雅黑"/>
                  <a:cs typeface="+mn-cs"/>
                </a:rPr>
                <a:t>4</a:t>
              </a:r>
              <a:endPar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endParaRPr>
            </a:p>
          </p:txBody>
        </p:sp>
      </p:grpSp>
      <p:grpSp>
        <p:nvGrpSpPr>
          <p:cNvPr id="17" name="Group 16">
            <a:extLst>
              <a:ext uri="{FF2B5EF4-FFF2-40B4-BE49-F238E27FC236}">
                <a16:creationId xmlns:a16="http://schemas.microsoft.com/office/drawing/2014/main" id="{333CF77F-EF8D-D08E-BB95-02345C28CB75}"/>
              </a:ext>
            </a:extLst>
          </p:cNvPr>
          <p:cNvGrpSpPr/>
          <p:nvPr/>
        </p:nvGrpSpPr>
        <p:grpSpPr>
          <a:xfrm>
            <a:off x="8126777" y="4792582"/>
            <a:ext cx="451624" cy="467949"/>
            <a:chOff x="155152" y="802789"/>
            <a:chExt cx="1233770" cy="570554"/>
          </a:xfrm>
        </p:grpSpPr>
        <p:sp>
          <p:nvSpPr>
            <p:cNvPr id="23" name="MH_SubTitle_1">
              <a:extLst>
                <a:ext uri="{FF2B5EF4-FFF2-40B4-BE49-F238E27FC236}">
                  <a16:creationId xmlns:a16="http://schemas.microsoft.com/office/drawing/2014/main" id="{64327AAE-9DAB-2E3F-26C0-9E889E3F1CF8}"/>
                </a:ext>
              </a:extLst>
            </p:cNvPr>
            <p:cNvSpPr>
              <a:spLocks/>
            </p:cNvSpPr>
            <p:nvPr>
              <p:custDataLst>
                <p:tags r:id="rId1"/>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TextBox 24">
              <a:extLst>
                <a:ext uri="{FF2B5EF4-FFF2-40B4-BE49-F238E27FC236}">
                  <a16:creationId xmlns:a16="http://schemas.microsoft.com/office/drawing/2014/main" id="{A9905699-D7FB-C6AA-8E5A-400BB2E55B53}"/>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5</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9" name="Group 8">
            <a:extLst>
              <a:ext uri="{FF2B5EF4-FFF2-40B4-BE49-F238E27FC236}">
                <a16:creationId xmlns:a16="http://schemas.microsoft.com/office/drawing/2014/main" id="{B4F4DF28-7D71-8CA1-9ED0-985C94202E90}"/>
              </a:ext>
            </a:extLst>
          </p:cNvPr>
          <p:cNvGrpSpPr/>
          <p:nvPr/>
        </p:nvGrpSpPr>
        <p:grpSpPr>
          <a:xfrm>
            <a:off x="9189988" y="-255161"/>
            <a:ext cx="2812309" cy="2312849"/>
            <a:chOff x="9192800" y="56088"/>
            <a:chExt cx="2812309" cy="2312849"/>
          </a:xfrm>
        </p:grpSpPr>
        <p:pic>
          <p:nvPicPr>
            <p:cNvPr id="2" name="Picture 1">
              <a:extLst>
                <a:ext uri="{FF2B5EF4-FFF2-40B4-BE49-F238E27FC236}">
                  <a16:creationId xmlns:a16="http://schemas.microsoft.com/office/drawing/2014/main" id="{33F7DC4E-1D78-9B4E-609C-F7A09D48892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8" t="3672" r="49225" b="61932"/>
            <a:stretch/>
          </p:blipFill>
          <p:spPr>
            <a:xfrm>
              <a:off x="9192800" y="56088"/>
              <a:ext cx="2812309" cy="2312849"/>
            </a:xfrm>
            <a:prstGeom prst="rect">
              <a:avLst/>
            </a:prstGeom>
          </p:spPr>
        </p:pic>
        <p:sp>
          <p:nvSpPr>
            <p:cNvPr id="6" name="TextBox 5">
              <a:extLst>
                <a:ext uri="{FF2B5EF4-FFF2-40B4-BE49-F238E27FC236}">
                  <a16:creationId xmlns:a16="http://schemas.microsoft.com/office/drawing/2014/main" id="{AFEC7365-AD6F-E922-E645-89A2B2B65E20}"/>
                </a:ext>
              </a:extLst>
            </p:cNvPr>
            <p:cNvSpPr txBox="1"/>
            <p:nvPr/>
          </p:nvSpPr>
          <p:spPr>
            <a:xfrm>
              <a:off x="9387779" y="981679"/>
              <a:ext cx="2162957" cy="461665"/>
            </a:xfrm>
            <a:prstGeom prst="rect">
              <a:avLst/>
            </a:prstGeom>
            <a:noFill/>
          </p:spPr>
          <p:txBody>
            <a:bodyPr wrap="square" rtlCol="0">
              <a:spAutoFit/>
            </a:bodyPr>
            <a:lstStyle/>
            <a:p>
              <a:pPr algn="ctr"/>
              <a:r>
                <a:rPr kumimoji="0" lang="en-US" sz="24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 toàn bài</a:t>
              </a:r>
              <a:endParaRPr lang="en-US" sz="2400" dirty="0">
                <a:solidFill>
                  <a:srgbClr val="FF0000"/>
                </a:solidFill>
              </a:endParaRPr>
            </a:p>
          </p:txBody>
        </p:sp>
      </p:grpSp>
      <p:pic>
        <p:nvPicPr>
          <p:cNvPr id="26" name="Picture 25">
            <a:extLst>
              <a:ext uri="{FF2B5EF4-FFF2-40B4-BE49-F238E27FC236}">
                <a16:creationId xmlns:a16="http://schemas.microsoft.com/office/drawing/2014/main" id="{F90460AE-6438-0D1A-218A-CE42E126E33A}"/>
              </a:ext>
            </a:extLst>
          </p:cNvPr>
          <p:cNvPicPr>
            <a:picLocks noChangeAspect="1"/>
          </p:cNvPicPr>
          <p:nvPr/>
        </p:nvPicPr>
        <p:blipFill>
          <a:blip r:embed="rId9"/>
          <a:stretch>
            <a:fillRect/>
          </a:stretch>
        </p:blipFill>
        <p:spPr>
          <a:xfrm>
            <a:off x="7484430" y="2424376"/>
            <a:ext cx="1626292" cy="1722713"/>
          </a:xfrm>
          <a:prstGeom prst="rect">
            <a:avLst/>
          </a:prstGeom>
        </p:spPr>
      </p:pic>
      <p:pic>
        <p:nvPicPr>
          <p:cNvPr id="30" name="Picture 29">
            <a:extLst>
              <a:ext uri="{FF2B5EF4-FFF2-40B4-BE49-F238E27FC236}">
                <a16:creationId xmlns:a16="http://schemas.microsoft.com/office/drawing/2014/main" id="{E971760B-40F7-AF92-010B-F0964FEB4090}"/>
              </a:ext>
            </a:extLst>
          </p:cNvPr>
          <p:cNvPicPr>
            <a:picLocks noChangeAspect="1"/>
          </p:cNvPicPr>
          <p:nvPr/>
        </p:nvPicPr>
        <p:blipFill>
          <a:blip r:embed="rId10"/>
          <a:stretch>
            <a:fillRect/>
          </a:stretch>
        </p:blipFill>
        <p:spPr>
          <a:xfrm>
            <a:off x="5538996" y="701662"/>
            <a:ext cx="1987294" cy="1722714"/>
          </a:xfrm>
          <a:prstGeom prst="rect">
            <a:avLst/>
          </a:prstGeom>
        </p:spPr>
      </p:pic>
      <p:pic>
        <p:nvPicPr>
          <p:cNvPr id="38" name="Picture 37">
            <a:extLst>
              <a:ext uri="{FF2B5EF4-FFF2-40B4-BE49-F238E27FC236}">
                <a16:creationId xmlns:a16="http://schemas.microsoft.com/office/drawing/2014/main" id="{35E7BC7A-6585-F249-5E8F-D715E04E656B}"/>
              </a:ext>
            </a:extLst>
          </p:cNvPr>
          <p:cNvPicPr>
            <a:picLocks noChangeAspect="1"/>
          </p:cNvPicPr>
          <p:nvPr/>
        </p:nvPicPr>
        <p:blipFill>
          <a:blip r:embed="rId11"/>
          <a:stretch>
            <a:fillRect/>
          </a:stretch>
        </p:blipFill>
        <p:spPr>
          <a:xfrm>
            <a:off x="556161" y="2314825"/>
            <a:ext cx="1193138" cy="2510418"/>
          </a:xfrm>
          <a:prstGeom prst="rect">
            <a:avLst/>
          </a:prstGeom>
        </p:spPr>
      </p:pic>
      <p:pic>
        <p:nvPicPr>
          <p:cNvPr id="40" name="Picture 39">
            <a:extLst>
              <a:ext uri="{FF2B5EF4-FFF2-40B4-BE49-F238E27FC236}">
                <a16:creationId xmlns:a16="http://schemas.microsoft.com/office/drawing/2014/main" id="{5DF07F4A-F724-A61A-6E18-B1BD25C4A444}"/>
              </a:ext>
            </a:extLst>
          </p:cNvPr>
          <p:cNvPicPr>
            <a:picLocks noChangeAspect="1"/>
          </p:cNvPicPr>
          <p:nvPr/>
        </p:nvPicPr>
        <p:blipFill rotWithShape="1">
          <a:blip r:embed="rId12"/>
          <a:srcRect t="7422"/>
          <a:stretch/>
        </p:blipFill>
        <p:spPr>
          <a:xfrm>
            <a:off x="1358229" y="5260531"/>
            <a:ext cx="2750758" cy="1485961"/>
          </a:xfrm>
          <a:prstGeom prst="rect">
            <a:avLst/>
          </a:prstGeom>
        </p:spPr>
      </p:pic>
      <p:pic>
        <p:nvPicPr>
          <p:cNvPr id="42" name="Picture 41">
            <a:extLst>
              <a:ext uri="{FF2B5EF4-FFF2-40B4-BE49-F238E27FC236}">
                <a16:creationId xmlns:a16="http://schemas.microsoft.com/office/drawing/2014/main" id="{7A28CE2D-3744-B401-84B0-F5AA47821EC1}"/>
              </a:ext>
            </a:extLst>
          </p:cNvPr>
          <p:cNvPicPr>
            <a:picLocks noChangeAspect="1"/>
          </p:cNvPicPr>
          <p:nvPr/>
        </p:nvPicPr>
        <p:blipFill>
          <a:blip r:embed="rId13"/>
          <a:stretch>
            <a:fillRect/>
          </a:stretch>
        </p:blipFill>
        <p:spPr>
          <a:xfrm>
            <a:off x="10427129" y="3286199"/>
            <a:ext cx="1575168" cy="1569661"/>
          </a:xfrm>
          <a:prstGeom prst="rect">
            <a:avLst/>
          </a:prstGeom>
        </p:spPr>
      </p:pic>
    </p:spTree>
    <p:extLst>
      <p:ext uri="{BB962C8B-B14F-4D97-AF65-F5344CB8AC3E}">
        <p14:creationId xmlns:p14="http://schemas.microsoft.com/office/powerpoint/2010/main" val="343278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18" name="图片 2">
            <a:extLst>
              <a:ext uri="{FF2B5EF4-FFF2-40B4-BE49-F238E27FC236}">
                <a16:creationId xmlns:a16="http://schemas.microsoft.com/office/drawing/2014/main" id="{A97078C9-ADAA-92C6-FE6D-564BFAC3C4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pic>
        <p:nvPicPr>
          <p:cNvPr id="19" name="Picture 18">
            <a:extLst>
              <a:ext uri="{FF2B5EF4-FFF2-40B4-BE49-F238E27FC236}">
                <a16:creationId xmlns:a16="http://schemas.microsoft.com/office/drawing/2014/main" id="{F18C5F27-8645-5FF4-87D1-CBD8CF4CCF9F}"/>
              </a:ext>
            </a:extLst>
          </p:cNvPr>
          <p:cNvPicPr>
            <a:picLocks noChangeAspect="1"/>
          </p:cNvPicPr>
          <p:nvPr/>
        </p:nvPicPr>
        <p:blipFill>
          <a:blip r:embed="rId4"/>
          <a:stretch>
            <a:fillRect/>
          </a:stretch>
        </p:blipFill>
        <p:spPr>
          <a:xfrm>
            <a:off x="2466975" y="1011492"/>
            <a:ext cx="6754047" cy="4592752"/>
          </a:xfrm>
          <a:prstGeom prst="rect">
            <a:avLst/>
          </a:prstGeom>
        </p:spPr>
      </p:pic>
    </p:spTree>
    <p:extLst>
      <p:ext uri="{BB962C8B-B14F-4D97-AF65-F5344CB8AC3E}">
        <p14:creationId xmlns:p14="http://schemas.microsoft.com/office/powerpoint/2010/main" val="3078090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985832" y="959976"/>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cs typeface="Arial"/>
                <a:sym typeface="Arial"/>
              </a:rPr>
              <a:t>1</a:t>
            </a:r>
          </a:p>
        </p:txBody>
      </p:sp>
      <p:sp>
        <p:nvSpPr>
          <p:cNvPr id="19" name="Rectangle 18">
            <a:extLst>
              <a:ext uri="{FF2B5EF4-FFF2-40B4-BE49-F238E27FC236}">
                <a16:creationId xmlns:a16="http://schemas.microsoft.com/office/drawing/2014/main" id="{463C6514-EEB2-EDF6-8FF9-3AF541F09BB7}"/>
              </a:ext>
            </a:extLst>
          </p:cNvPr>
          <p:cNvSpPr/>
          <p:nvPr/>
        </p:nvSpPr>
        <p:spPr>
          <a:xfrm>
            <a:off x="1608907" y="957672"/>
            <a:ext cx="10748307" cy="10895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cs typeface="Calibri" panose="020F0502020204030204" pitchFamily="34" charset="0"/>
                <a:sym typeface="Arial"/>
              </a:rPr>
              <a:t>Bài thơ nhắc đến những dấu thanh nào trong tiếng Việt? </a:t>
            </a:r>
          </a:p>
        </p:txBody>
      </p:sp>
      <p:grpSp>
        <p:nvGrpSpPr>
          <p:cNvPr id="27" name="Group 26">
            <a:extLst>
              <a:ext uri="{FF2B5EF4-FFF2-40B4-BE49-F238E27FC236}">
                <a16:creationId xmlns:a16="http://schemas.microsoft.com/office/drawing/2014/main" id="{CE9D0B57-1C40-A518-C312-0E6B20E6D251}"/>
              </a:ext>
            </a:extLst>
          </p:cNvPr>
          <p:cNvGrpSpPr/>
          <p:nvPr/>
        </p:nvGrpSpPr>
        <p:grpSpPr>
          <a:xfrm>
            <a:off x="1534472" y="2289269"/>
            <a:ext cx="9803112" cy="1509361"/>
            <a:chOff x="1717200" y="5206536"/>
            <a:chExt cx="7177140" cy="151397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prstClr val="white"/>
                </a:solidFill>
                <a:effectLst/>
                <a:uLnTx/>
                <a:uFillTx/>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993863" y="5258151"/>
              <a:ext cx="6766028" cy="1300468"/>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en-US" altLang="zh-CN" sz="3600" b="0" i="0" u="none" strike="noStrike" kern="0" cap="none" spc="0" normalizeH="0" baseline="0" noProof="0">
                  <a:ln>
                    <a:noFill/>
                  </a:ln>
                  <a:solidFill>
                    <a:srgbClr val="000000"/>
                  </a:solidFill>
                  <a:effectLst/>
                  <a:uLnTx/>
                  <a:uFillTx/>
                  <a:cs typeface="Arial"/>
                  <a:sym typeface="Arial"/>
                </a:rPr>
                <a:t>    </a:t>
              </a:r>
              <a:r>
                <a:rPr kumimoji="0" lang="vi-VN" altLang="zh-CN" sz="3600" b="0" i="0" u="none" strike="noStrike" kern="0" cap="none" spc="0" normalizeH="0" baseline="0" noProof="0">
                  <a:ln>
                    <a:noFill/>
                  </a:ln>
                  <a:solidFill>
                    <a:srgbClr val="000000"/>
                  </a:solidFill>
                  <a:effectLst/>
                  <a:uLnTx/>
                  <a:uFillTx/>
                  <a:cs typeface="Arial"/>
                  <a:sym typeface="Arial"/>
                </a:rPr>
                <a:t>Dấu </a:t>
              </a:r>
              <a:r>
                <a:rPr kumimoji="0" lang="vi-VN" altLang="zh-CN" sz="3600" b="0" i="0" u="none" strike="noStrike" kern="0" cap="none" spc="0" normalizeH="0" baseline="0" noProof="0" dirty="0">
                  <a:ln>
                    <a:noFill/>
                  </a:ln>
                  <a:solidFill>
                    <a:srgbClr val="000000"/>
                  </a:solidFill>
                  <a:effectLst/>
                  <a:uLnTx/>
                  <a:uFillTx/>
                  <a:cs typeface="Arial"/>
                  <a:sym typeface="Arial"/>
                </a:rPr>
                <a:t>sắc, dấu nặng, dấu ngã, dấu </a:t>
              </a:r>
              <a:r>
                <a:rPr kumimoji="0" lang="vi-VN" altLang="zh-CN" sz="3600" b="0" i="0" u="none" strike="noStrike" kern="0" cap="none" spc="0" normalizeH="0" baseline="0" noProof="0">
                  <a:ln>
                    <a:noFill/>
                  </a:ln>
                  <a:solidFill>
                    <a:srgbClr val="000000"/>
                  </a:solidFill>
                  <a:effectLst/>
                  <a:uLnTx/>
                  <a:uFillTx/>
                  <a:cs typeface="Arial"/>
                  <a:sym typeface="Arial"/>
                </a:rPr>
                <a:t>huyền,</a:t>
              </a:r>
              <a:r>
                <a:rPr kumimoji="0" lang="en-US" altLang="zh-CN" sz="3600" b="0" i="0" u="none" strike="noStrike" kern="0" cap="none" spc="0" normalizeH="0" baseline="0" noProof="0">
                  <a:ln>
                    <a:noFill/>
                  </a:ln>
                  <a:solidFill>
                    <a:srgbClr val="000000"/>
                  </a:solidFill>
                  <a:effectLst/>
                  <a:uLnTx/>
                  <a:uFillTx/>
                  <a:cs typeface="Arial"/>
                  <a:sym typeface="Arial"/>
                </a:rPr>
                <a:t> </a:t>
              </a:r>
              <a:r>
                <a:rPr kumimoji="0" lang="vi-VN" altLang="zh-CN" sz="3600" b="0" i="0" u="none" strike="noStrike" kern="0" cap="none" spc="0" normalizeH="0" baseline="0" noProof="0">
                  <a:ln>
                    <a:noFill/>
                  </a:ln>
                  <a:solidFill>
                    <a:srgbClr val="000000"/>
                  </a:solidFill>
                  <a:effectLst/>
                  <a:uLnTx/>
                  <a:uFillTx/>
                  <a:cs typeface="Arial"/>
                  <a:sym typeface="Arial"/>
                </a:rPr>
                <a:t>dấu </a:t>
              </a:r>
              <a:r>
                <a:rPr kumimoji="0" lang="vi-VN" altLang="zh-CN" sz="3600" b="0" i="0" u="none" strike="noStrike" kern="0" cap="none" spc="0" normalizeH="0" baseline="0" noProof="0" dirty="0">
                  <a:ln>
                    <a:noFill/>
                  </a:ln>
                  <a:solidFill>
                    <a:srgbClr val="000000"/>
                  </a:solidFill>
                  <a:effectLst/>
                  <a:uLnTx/>
                  <a:uFillTx/>
                  <a:cs typeface="Arial"/>
                  <a:sym typeface="Arial"/>
                </a:rPr>
                <a:t>hỏi, không có dấu</a:t>
              </a:r>
              <a:endParaRPr kumimoji="0" lang="zh-CN" altLang="en-US" sz="3600" b="0" i="0" u="none" strike="noStrike" kern="0" cap="none" spc="0" normalizeH="0" baseline="0" noProof="0" dirty="0">
                <a:ln>
                  <a:noFill/>
                </a:ln>
                <a:solidFill>
                  <a:srgbClr val="000000"/>
                </a:solidFill>
                <a:effectLst/>
                <a:uLnTx/>
                <a:uFillTx/>
                <a:cs typeface="Arial"/>
                <a:sym typeface="Arial"/>
              </a:endParaRPr>
            </a:p>
          </p:txBody>
        </p:sp>
      </p:grpSp>
      <p:pic>
        <p:nvPicPr>
          <p:cNvPr id="30" name="Picture 29">
            <a:extLst>
              <a:ext uri="{FF2B5EF4-FFF2-40B4-BE49-F238E27FC236}">
                <a16:creationId xmlns:a16="http://schemas.microsoft.com/office/drawing/2014/main" id="{685A599C-80BA-34CF-AC72-6B9F09896C52}"/>
              </a:ext>
            </a:extLst>
          </p:cNvPr>
          <p:cNvPicPr>
            <a:picLocks noChangeAspect="1"/>
          </p:cNvPicPr>
          <p:nvPr/>
        </p:nvPicPr>
        <p:blipFill>
          <a:blip r:embed="rId4"/>
          <a:stretch>
            <a:fillRect/>
          </a:stretch>
        </p:blipFill>
        <p:spPr>
          <a:xfrm>
            <a:off x="1608907" y="3997313"/>
            <a:ext cx="9241582" cy="15669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34954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727221" y="866497"/>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2</a:t>
            </a:r>
          </a:p>
        </p:txBody>
      </p:sp>
      <p:sp>
        <p:nvSpPr>
          <p:cNvPr id="19" name="Rectangle 18">
            <a:extLst>
              <a:ext uri="{FF2B5EF4-FFF2-40B4-BE49-F238E27FC236}">
                <a16:creationId xmlns:a16="http://schemas.microsoft.com/office/drawing/2014/main" id="{463C6514-EEB2-EDF6-8FF9-3AF541F09BB7}"/>
              </a:ext>
            </a:extLst>
          </p:cNvPr>
          <p:cNvSpPr/>
          <p:nvPr/>
        </p:nvSpPr>
        <p:spPr>
          <a:xfrm>
            <a:off x="1275861" y="866497"/>
            <a:ext cx="10306539" cy="1421928"/>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ea typeface="+mn-ea"/>
                <a:cs typeface="Calibri" panose="020F0502020204030204" pitchFamily="34" charset="0"/>
                <a:sym typeface="Arial"/>
              </a:rPr>
              <a:t>Ở khổ 1 và khổ 2, </a:t>
            </a:r>
            <a:r>
              <a:rPr kumimoji="0" lang="vi-VN" sz="3200" b="1" i="1" u="none" strike="noStrike" kern="1200" cap="none" spc="0" normalizeH="0" baseline="0" noProof="0" dirty="0">
                <a:ln>
                  <a:noFill/>
                </a:ln>
                <a:solidFill>
                  <a:srgbClr val="FF0066"/>
                </a:solidFill>
                <a:effectLst/>
                <a:uLnTx/>
                <a:uFillTx/>
                <a:ea typeface="+mn-ea"/>
                <a:cs typeface="Calibri" panose="020F0502020204030204" pitchFamily="34" charset="0"/>
                <a:sym typeface="Arial"/>
              </a:rPr>
              <a:t>dấu</a:t>
            </a:r>
            <a:r>
              <a:rPr kumimoji="0" lang="vi-VN" sz="3200" b="1" i="0" u="none" strike="noStrike" kern="1200" cap="none" spc="0" normalizeH="0" baseline="0" noProof="0" dirty="0">
                <a:ln>
                  <a:noFill/>
                </a:ln>
                <a:solidFill>
                  <a:srgbClr val="FF0066"/>
                </a:solidFill>
                <a:effectLst/>
                <a:uLnTx/>
                <a:uFillTx/>
                <a:ea typeface="+mn-ea"/>
                <a:cs typeface="Calibri" panose="020F0502020204030204" pitchFamily="34" charset="0"/>
                <a:sym typeface="Arial"/>
              </a:rPr>
              <a:t> </a:t>
            </a:r>
            <a:r>
              <a:rPr kumimoji="0" lang="vi-VN" sz="3200" b="1" i="1" u="none" strike="noStrike" kern="1200" cap="none" spc="0" normalizeH="0" baseline="0" noProof="0" dirty="0">
                <a:ln>
                  <a:noFill/>
                </a:ln>
                <a:solidFill>
                  <a:srgbClr val="FF0066"/>
                </a:solidFill>
                <a:effectLst/>
                <a:uLnTx/>
                <a:uFillTx/>
                <a:ea typeface="+mn-ea"/>
                <a:cs typeface="Calibri" panose="020F0502020204030204" pitchFamily="34" charset="0"/>
                <a:sym typeface="Arial"/>
              </a:rPr>
              <a:t>sắc </a:t>
            </a:r>
            <a:r>
              <a:rPr kumimoji="0" lang="vi-VN" sz="3200" b="1" i="0" u="none" strike="noStrike" kern="1200" cap="none" spc="0" normalizeH="0" baseline="0" noProof="0" dirty="0">
                <a:ln>
                  <a:noFill/>
                </a:ln>
                <a:solidFill>
                  <a:srgbClr val="FF0066"/>
                </a:solidFill>
                <a:effectLst/>
                <a:uLnTx/>
                <a:uFillTx/>
                <a:ea typeface="+mn-ea"/>
                <a:cs typeface="Calibri" panose="020F0502020204030204" pitchFamily="34" charset="0"/>
                <a:sym typeface="Arial"/>
              </a:rPr>
              <a:t>và </a:t>
            </a:r>
            <a:r>
              <a:rPr kumimoji="0" lang="vi-VN" sz="3200" b="1" i="1" u="none" strike="noStrike" kern="1200" cap="none" spc="0" normalizeH="0" baseline="0" noProof="0" dirty="0">
                <a:ln>
                  <a:noFill/>
                </a:ln>
                <a:solidFill>
                  <a:srgbClr val="FF0066"/>
                </a:solidFill>
                <a:effectLst/>
                <a:uLnTx/>
                <a:uFillTx/>
                <a:ea typeface="+mn-ea"/>
                <a:cs typeface="Calibri" panose="020F0502020204030204" pitchFamily="34" charset="0"/>
                <a:sym typeface="Arial"/>
              </a:rPr>
              <a:t>dấu nặng</a:t>
            </a:r>
            <a:r>
              <a:rPr kumimoji="0" lang="vi-VN" sz="3200" b="1" i="0" u="none" strike="noStrike" kern="1200" cap="none" spc="0" normalizeH="0" baseline="0" noProof="0" dirty="0">
                <a:ln>
                  <a:noFill/>
                </a:ln>
                <a:solidFill>
                  <a:srgbClr val="FF0066"/>
                </a:solidFill>
                <a:effectLst/>
                <a:uLnTx/>
                <a:uFillTx/>
                <a:ea typeface="+mn-ea"/>
                <a:cs typeface="Calibri" panose="020F0502020204030204" pitchFamily="34" charset="0"/>
                <a:sym typeface="Arial"/>
              </a:rPr>
              <a:t> được nhắc qua tiếng nào?</a:t>
            </a:r>
            <a:r>
              <a:rPr kumimoji="0" lang="en-US" sz="3200" b="1" i="0" u="none" strike="noStrike" kern="1200" cap="none" spc="0" normalizeH="0" baseline="0" noProof="0" dirty="0">
                <a:ln>
                  <a:noFill/>
                </a:ln>
                <a:solidFill>
                  <a:srgbClr val="FF0066"/>
                </a:solidFill>
                <a:effectLst/>
                <a:uLnTx/>
                <a:uFillTx/>
                <a:ea typeface="+mn-ea"/>
                <a:cs typeface="Calibri" panose="020F0502020204030204" pitchFamily="34" charset="0"/>
                <a:sym typeface="Arial"/>
              </a:rPr>
              <a:t> </a:t>
            </a:r>
            <a:r>
              <a:rPr kumimoji="0" lang="vi-VN" sz="3200" b="1" i="0" u="none" strike="noStrike" kern="1200" cap="none" spc="0" normalizeH="0" baseline="0" noProof="0" dirty="0">
                <a:ln>
                  <a:noFill/>
                </a:ln>
                <a:solidFill>
                  <a:srgbClr val="FF0066"/>
                </a:solidFill>
                <a:effectLst/>
                <a:uLnTx/>
                <a:uFillTx/>
                <a:ea typeface="+mn-ea"/>
                <a:cs typeface="Calibri" panose="020F0502020204030204" pitchFamily="34" charset="0"/>
                <a:sym typeface="Arial"/>
              </a:rPr>
              <a:t>Tìm những hình ảnh so sánh được gợi ra từ những tiếng đó?</a:t>
            </a:r>
          </a:p>
        </p:txBody>
      </p:sp>
      <p:sp>
        <p:nvSpPr>
          <p:cNvPr id="28" name="Rounded Rectangle 18">
            <a:extLst>
              <a:ext uri="{FF2B5EF4-FFF2-40B4-BE49-F238E27FC236}">
                <a16:creationId xmlns:a16="http://schemas.microsoft.com/office/drawing/2014/main" id="{7B018145-F99F-2994-0BF4-DC837647CB4C}"/>
              </a:ext>
            </a:extLst>
          </p:cNvPr>
          <p:cNvSpPr/>
          <p:nvPr/>
        </p:nvSpPr>
        <p:spPr>
          <a:xfrm>
            <a:off x="652462" y="2439545"/>
            <a:ext cx="10887075" cy="3693002"/>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a:ln>
                <a:noFill/>
              </a:ln>
              <a:solidFill>
                <a:prstClr val="white"/>
              </a:solidFill>
              <a:effectLst/>
              <a:uLnTx/>
              <a:uFillTx/>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893852" y="2601548"/>
            <a:ext cx="10428269" cy="3368999"/>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a:ln>
                  <a:noFill/>
                </a:ln>
                <a:solidFill>
                  <a:srgbClr val="000000"/>
                </a:solidFill>
                <a:effectLst/>
                <a:uLnTx/>
                <a:uFillTx/>
                <a:ea typeface="等线" panose="02010600030101010101" pitchFamily="2" charset="-122"/>
                <a:cs typeface="Calibri" panose="020F0502020204030204" pitchFamily="34" charset="0"/>
                <a:sym typeface="Arial"/>
              </a:rPr>
              <a:t>     </a:t>
            </a:r>
            <a:r>
              <a:rPr kumimoji="0" lang="vi-VN" altLang="zh-CN" sz="3200" b="0" i="1" u="none" strike="noStrike" kern="0" cap="none" spc="0" normalizeH="0" baseline="0" noProof="0">
                <a:ln>
                  <a:noFill/>
                </a:ln>
                <a:solidFill>
                  <a:srgbClr val="000000"/>
                </a:solidFill>
                <a:effectLst/>
                <a:uLnTx/>
                <a:uFillTx/>
                <a:ea typeface="等线" panose="02010600030101010101" pitchFamily="2" charset="-122"/>
                <a:cs typeface="Calibri" panose="020F0502020204030204" pitchFamily="34" charset="0"/>
                <a:sym typeface="Arial"/>
              </a:rPr>
              <a:t>Dấu </a:t>
            </a:r>
            <a:r>
              <a:rPr kumimoji="0" lang="vi-VN" altLang="zh-CN" sz="3200" b="0" i="1" u="none" strike="noStrike" kern="0" cap="none" spc="0" normalizeH="0" baseline="0" noProof="0" dirty="0">
                <a:ln>
                  <a:noFill/>
                </a:ln>
                <a:solidFill>
                  <a:srgbClr val="000000"/>
                </a:solidFill>
                <a:effectLst/>
                <a:uLnTx/>
                <a:uFillTx/>
                <a:ea typeface="等线" panose="02010600030101010101" pitchFamily="2" charset="-122"/>
                <a:cs typeface="Calibri" panose="020F0502020204030204" pitchFamily="34" charset="0"/>
                <a:sym typeface="Arial"/>
              </a:rPr>
              <a:t>sắc </a:t>
            </a:r>
            <a:r>
              <a:rPr kumimoji="0" lang="vi-VN" altLang="zh-CN" sz="3200" b="0" i="0" u="none" strike="noStrike" kern="0" cap="none" spc="0" normalizeH="0" baseline="0" noProof="0" dirty="0">
                <a:ln>
                  <a:noFill/>
                </a:ln>
                <a:solidFill>
                  <a:srgbClr val="000000"/>
                </a:solidFill>
                <a:effectLst/>
                <a:uLnTx/>
                <a:uFillTx/>
                <a:ea typeface="等线" panose="02010600030101010101" pitchFamily="2" charset="-122"/>
                <a:cs typeface="Calibri" panose="020F0502020204030204" pitchFamily="34" charset="0"/>
                <a:sym typeface="Arial"/>
              </a:rPr>
              <a:t>được nhắc qua tiếng “bố”; </a:t>
            </a:r>
            <a:r>
              <a:rPr kumimoji="0" lang="vi-VN" altLang="zh-CN" sz="3200" b="0" i="1" u="none" strike="noStrike" kern="0" cap="none" spc="0" normalizeH="0" baseline="0" noProof="0" dirty="0">
                <a:ln>
                  <a:noFill/>
                </a:ln>
                <a:solidFill>
                  <a:srgbClr val="000000"/>
                </a:solidFill>
                <a:effectLst/>
                <a:uLnTx/>
                <a:uFillTx/>
                <a:ea typeface="等线" panose="02010600030101010101" pitchFamily="2" charset="-122"/>
                <a:cs typeface="Calibri" panose="020F0502020204030204" pitchFamily="34" charset="0"/>
                <a:sym typeface="Arial"/>
              </a:rPr>
              <a:t>dấu nặng </a:t>
            </a:r>
            <a:r>
              <a:rPr kumimoji="0" lang="vi-VN" altLang="zh-CN" sz="3200" b="0" i="0" u="none" strike="noStrike" kern="0" cap="none" spc="0" normalizeH="0" baseline="0" noProof="0" dirty="0">
                <a:ln>
                  <a:noFill/>
                </a:ln>
                <a:solidFill>
                  <a:srgbClr val="000000"/>
                </a:solidFill>
                <a:effectLst/>
                <a:uLnTx/>
                <a:uFillTx/>
                <a:ea typeface="等线" panose="02010600030101010101" pitchFamily="2" charset="-122"/>
                <a:cs typeface="Calibri" panose="020F0502020204030204" pitchFamily="34" charset="0"/>
                <a:sym typeface="Arial"/>
              </a:rPr>
              <a:t>được nhắc qua tiếng “mẹ”</a:t>
            </a:r>
          </a:p>
          <a:p>
            <a:pPr marL="0" marR="0" lvl="0" indent="0" algn="just" defTabSz="914400" rtl="0" eaLnBrk="1" fontAlgn="auto" latinLnBrk="0" hangingPunct="1">
              <a:lnSpc>
                <a:spcPct val="112000"/>
              </a:lnSpc>
              <a:spcBef>
                <a:spcPts val="0"/>
              </a:spcBef>
              <a:spcAft>
                <a:spcPts val="0"/>
              </a:spcAft>
              <a:buClrTx/>
              <a:buSzTx/>
              <a:buFont typeface="Arial"/>
              <a:buNone/>
              <a:tabLst/>
              <a:defRPr/>
            </a:pPr>
            <a:r>
              <a:rPr lang="en-US" altLang="zh-CN" sz="3200" kern="0">
                <a:solidFill>
                  <a:srgbClr val="000000"/>
                </a:solidFill>
                <a:ea typeface="等线" panose="02010600030101010101" pitchFamily="2" charset="-122"/>
                <a:cs typeface="Calibri" panose="020F0502020204030204" pitchFamily="34" charset="0"/>
                <a:sym typeface="Arial"/>
              </a:rPr>
              <a:t>    </a:t>
            </a:r>
            <a:r>
              <a:rPr kumimoji="0" lang="vi-VN" altLang="zh-CN" sz="3200" b="0" i="0" u="none" strike="noStrike" kern="0" cap="none" spc="0" normalizeH="0" baseline="0" noProof="0">
                <a:ln>
                  <a:noFill/>
                </a:ln>
                <a:solidFill>
                  <a:srgbClr val="000000"/>
                </a:solidFill>
                <a:effectLst/>
                <a:uLnTx/>
                <a:uFillTx/>
                <a:ea typeface="等线" panose="02010600030101010101" pitchFamily="2" charset="-122"/>
                <a:cs typeface="Calibri" panose="020F0502020204030204" pitchFamily="34" charset="0"/>
                <a:sym typeface="Arial"/>
              </a:rPr>
              <a:t> </a:t>
            </a:r>
            <a:r>
              <a:rPr kumimoji="0" lang="en-US" altLang="zh-CN" sz="3200" b="0" i="0" u="none" strike="noStrike" kern="0" cap="none" spc="0" normalizeH="0" baseline="0" noProof="0">
                <a:ln>
                  <a:noFill/>
                </a:ln>
                <a:solidFill>
                  <a:srgbClr val="000000"/>
                </a:solidFill>
                <a:effectLst/>
                <a:uLnTx/>
                <a:uFillTx/>
                <a:ea typeface="等线" panose="02010600030101010101" pitchFamily="2" charset="-122"/>
                <a:cs typeface="Calibri" panose="020F0502020204030204" pitchFamily="34" charset="0"/>
                <a:sym typeface="Arial"/>
              </a:rPr>
              <a:t>H</a:t>
            </a:r>
            <a:r>
              <a:rPr kumimoji="0" lang="vi-VN" altLang="zh-CN" sz="3200" b="0" i="0" u="none" strike="noStrike" kern="0" cap="none" spc="0" normalizeH="0" baseline="0" noProof="0">
                <a:ln>
                  <a:noFill/>
                </a:ln>
                <a:solidFill>
                  <a:srgbClr val="000000"/>
                </a:solidFill>
                <a:effectLst/>
                <a:uLnTx/>
                <a:uFillTx/>
                <a:ea typeface="等线" panose="02010600030101010101" pitchFamily="2" charset="-122"/>
                <a:cs typeface="Calibri" panose="020F0502020204030204" pitchFamily="34" charset="0"/>
                <a:sym typeface="Arial"/>
              </a:rPr>
              <a:t>ình </a:t>
            </a:r>
            <a:r>
              <a:rPr kumimoji="0" lang="vi-VN" altLang="zh-CN" sz="3200" b="0" i="0" u="none" strike="noStrike" kern="0" cap="none" spc="0" normalizeH="0" baseline="0" noProof="0" dirty="0">
                <a:ln>
                  <a:noFill/>
                </a:ln>
                <a:solidFill>
                  <a:srgbClr val="000000"/>
                </a:solidFill>
                <a:effectLst/>
                <a:uLnTx/>
                <a:uFillTx/>
                <a:ea typeface="等线" panose="02010600030101010101" pitchFamily="2" charset="-122"/>
                <a:cs typeface="Calibri" panose="020F0502020204030204" pitchFamily="34" charset="0"/>
                <a:sym typeface="Arial"/>
              </a:rPr>
              <a:t>ảnh so sánh gợi ra từ tiếng “bố” là cao như mây đỉnh núi, bát ngát  trùng khơi</a:t>
            </a:r>
            <a:r>
              <a:rPr kumimoji="0" lang="vi-VN" altLang="zh-CN" sz="3200" b="0" i="0" u="none" strike="noStrike" kern="0" cap="none" spc="0" normalizeH="0" baseline="0" noProof="0">
                <a:ln>
                  <a:noFill/>
                </a:ln>
                <a:solidFill>
                  <a:srgbClr val="000000"/>
                </a:solidFill>
                <a:effectLst/>
                <a:uLnTx/>
                <a:uFillTx/>
                <a:ea typeface="等线" panose="02010600030101010101" pitchFamily="2" charset="-122"/>
                <a:cs typeface="Calibri" panose="020F0502020204030204" pitchFamily="34" charset="0"/>
                <a:sym typeface="Arial"/>
              </a:rPr>
              <a:t>, </a:t>
            </a:r>
            <a:endParaRPr kumimoji="0" lang="en-US" altLang="zh-CN" sz="3200" b="0" i="0" u="none" strike="noStrike" kern="0" cap="none" spc="0" normalizeH="0" baseline="0" noProof="0">
              <a:ln>
                <a:noFill/>
              </a:ln>
              <a:solidFill>
                <a:srgbClr val="000000"/>
              </a:solidFill>
              <a:effectLst/>
              <a:uLnTx/>
              <a:uFillTx/>
              <a:ea typeface="等线" panose="02010600030101010101" pitchFamily="2" charset="-122"/>
              <a:cs typeface="Calibri" panose="020F0502020204030204" pitchFamily="34" charset="0"/>
              <a:sym typeface="Arial"/>
            </a:endParaRPr>
          </a:p>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a:ln>
                  <a:noFill/>
                </a:ln>
                <a:solidFill>
                  <a:srgbClr val="000000"/>
                </a:solidFill>
                <a:effectLst/>
                <a:uLnTx/>
                <a:uFillTx/>
                <a:ea typeface="等线" panose="02010600030101010101" pitchFamily="2" charset="-122"/>
                <a:cs typeface="Calibri" panose="020F0502020204030204" pitchFamily="34" charset="0"/>
                <a:sym typeface="Arial"/>
              </a:rPr>
              <a:t>     H</a:t>
            </a:r>
            <a:r>
              <a:rPr kumimoji="0" lang="vi-VN" altLang="zh-CN" sz="3200" b="0" i="0" u="none" strike="noStrike" kern="0" cap="none" spc="0" normalizeH="0" baseline="0" noProof="0">
                <a:ln>
                  <a:noFill/>
                </a:ln>
                <a:solidFill>
                  <a:srgbClr val="000000"/>
                </a:solidFill>
                <a:effectLst/>
                <a:uLnTx/>
                <a:uFillTx/>
                <a:ea typeface="等线" panose="02010600030101010101" pitchFamily="2" charset="-122"/>
                <a:cs typeface="Calibri" panose="020F0502020204030204" pitchFamily="34" charset="0"/>
                <a:sym typeface="Arial"/>
              </a:rPr>
              <a:t>ình </a:t>
            </a:r>
            <a:r>
              <a:rPr kumimoji="0" lang="vi-VN" altLang="zh-CN" sz="3200" b="0" i="0" u="none" strike="noStrike" kern="0" cap="none" spc="0" normalizeH="0" baseline="0" noProof="0" dirty="0">
                <a:ln>
                  <a:noFill/>
                </a:ln>
                <a:solidFill>
                  <a:srgbClr val="000000"/>
                </a:solidFill>
                <a:effectLst/>
                <a:uLnTx/>
                <a:uFillTx/>
                <a:ea typeface="等线" panose="02010600030101010101" pitchFamily="2" charset="-122"/>
                <a:cs typeface="Calibri" panose="020F0502020204030204" pitchFamily="34" charset="0"/>
                <a:sym typeface="Arial"/>
              </a:rPr>
              <a:t>ảnh so sánh gợi ra từ tiếng “mẹ” là: ngọt ngào như dòng sữa nuôi con lớn thành </a:t>
            </a:r>
            <a:r>
              <a:rPr kumimoji="0" lang="vi-VN" altLang="zh-CN" sz="3200" b="0" i="0" u="none" strike="noStrike" kern="0" cap="none" spc="0" normalizeH="0" baseline="0" noProof="0">
                <a:ln>
                  <a:noFill/>
                </a:ln>
                <a:solidFill>
                  <a:srgbClr val="000000"/>
                </a:solidFill>
                <a:effectLst/>
                <a:uLnTx/>
                <a:uFillTx/>
                <a:ea typeface="等线" panose="02010600030101010101" pitchFamily="2" charset="-122"/>
                <a:cs typeface="Calibri" panose="020F0502020204030204" pitchFamily="34" charset="0"/>
                <a:sym typeface="Arial"/>
              </a:rPr>
              <a:t>người.</a:t>
            </a:r>
            <a:endParaRPr kumimoji="0" lang="en-US" altLang="zh-CN" sz="3200" b="0" i="0" u="none" strike="noStrike" kern="0" cap="none" spc="0" normalizeH="0" baseline="0" noProof="0">
              <a:ln>
                <a:noFill/>
              </a:ln>
              <a:solidFill>
                <a:srgbClr val="000000"/>
              </a:solidFill>
              <a:effectLst/>
              <a:uLnTx/>
              <a:uFillTx/>
              <a:ea typeface="等线" panose="02010600030101010101" pitchFamily="2" charset="-122"/>
              <a:cs typeface="Calibri" panose="020F0502020204030204" pitchFamily="34" charset="0"/>
              <a:sym typeface="Arial"/>
            </a:endParaRPr>
          </a:p>
        </p:txBody>
      </p:sp>
    </p:spTree>
    <p:extLst>
      <p:ext uri="{BB962C8B-B14F-4D97-AF65-F5344CB8AC3E}">
        <p14:creationId xmlns:p14="http://schemas.microsoft.com/office/powerpoint/2010/main" val="2268842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par>
                                <p:cTn id="8" presetID="22" presetClass="entr" presetSubtype="1" fill="hold" nodeType="withEffect">
                                  <p:stCondLst>
                                    <p:cond delay="0"/>
                                  </p:stCondLst>
                                  <p:childTnLst>
                                    <p:set>
                                      <p:cBhvr>
                                        <p:cTn id="9" dur="1" fill="hold">
                                          <p:stCondLst>
                                            <p:cond delay="0"/>
                                          </p:stCondLst>
                                        </p:cTn>
                                        <p:tgtEl>
                                          <p:spTgt spid="29">
                                            <p:txEl>
                                              <p:pRg st="0" end="0"/>
                                            </p:txEl>
                                          </p:spTgt>
                                        </p:tgtEl>
                                        <p:attrNameLst>
                                          <p:attrName>style.visibility</p:attrName>
                                        </p:attrNameLst>
                                      </p:cBhvr>
                                      <p:to>
                                        <p:strVal val="visible"/>
                                      </p:to>
                                    </p:set>
                                    <p:animEffect transition="in" filter="wipe(up)">
                                      <p:cBhvr>
                                        <p:cTn id="10" dur="500"/>
                                        <p:tgtEl>
                                          <p:spTgt spid="2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9">
                                            <p:txEl>
                                              <p:pRg st="1" end="1"/>
                                            </p:txEl>
                                          </p:spTgt>
                                        </p:tgtEl>
                                        <p:attrNameLst>
                                          <p:attrName>style.visibility</p:attrName>
                                        </p:attrNameLst>
                                      </p:cBhvr>
                                      <p:to>
                                        <p:strVal val="visible"/>
                                      </p:to>
                                    </p:set>
                                    <p:animEffect transition="in" filter="wipe(up)">
                                      <p:cBhvr>
                                        <p:cTn id="15" dur="500"/>
                                        <p:tgtEl>
                                          <p:spTgt spid="2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9">
                                            <p:txEl>
                                              <p:pRg st="2" end="2"/>
                                            </p:txEl>
                                          </p:spTgt>
                                        </p:tgtEl>
                                        <p:attrNameLst>
                                          <p:attrName>style.visibility</p:attrName>
                                        </p:attrNameLst>
                                      </p:cBhvr>
                                      <p:to>
                                        <p:strVal val="visible"/>
                                      </p:to>
                                    </p:set>
                                    <p:animEffect transition="in" filter="wipe(up)">
                                      <p:cBhvr>
                                        <p:cTn id="20"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10048"/>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93365" y="656038"/>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3</a:t>
            </a:r>
          </a:p>
        </p:txBody>
      </p:sp>
      <p:sp>
        <p:nvSpPr>
          <p:cNvPr id="19" name="Rectangle 18">
            <a:extLst>
              <a:ext uri="{FF2B5EF4-FFF2-40B4-BE49-F238E27FC236}">
                <a16:creationId xmlns:a16="http://schemas.microsoft.com/office/drawing/2014/main" id="{463C6514-EEB2-EDF6-8FF9-3AF541F09BB7}"/>
              </a:ext>
            </a:extLst>
          </p:cNvPr>
          <p:cNvSpPr/>
          <p:nvPr/>
        </p:nvSpPr>
        <p:spPr>
          <a:xfrm>
            <a:off x="1516441" y="653734"/>
            <a:ext cx="9723810" cy="978729"/>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sym typeface="Arial"/>
              </a:rPr>
              <a:t>Trong bài thơ, </a:t>
            </a:r>
            <a:r>
              <a:rPr kumimoji="0" lang="vi-VN" sz="3200" b="1" i="1"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sym typeface="Arial"/>
              </a:rPr>
              <a:t>dấu ngã, dấu huyền, dấu hỏi </a:t>
            </a:r>
            <a:r>
              <a:rPr kumimoji="0" lang="vi-VN" sz="3200" b="1"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sym typeface="Arial"/>
              </a:rPr>
              <a:t>gắ</a:t>
            </a:r>
            <a:r>
              <a:rPr kumimoji="0" lang="en-US" sz="3200" b="1"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sym typeface="Arial"/>
              </a:rPr>
              <a:t>n</a:t>
            </a:r>
            <a:r>
              <a:rPr kumimoji="0" lang="vi-VN" sz="3200" b="1"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sym typeface="Arial"/>
              </a:rPr>
              <a:t> với tiếng nào? Mỗi tiếng đó gợi nhớ đến điều gì?</a:t>
            </a:r>
          </a:p>
        </p:txBody>
      </p:sp>
      <p:sp>
        <p:nvSpPr>
          <p:cNvPr id="28" name="Rounded Rectangle 18">
            <a:extLst>
              <a:ext uri="{FF2B5EF4-FFF2-40B4-BE49-F238E27FC236}">
                <a16:creationId xmlns:a16="http://schemas.microsoft.com/office/drawing/2014/main" id="{7B018145-F99F-2994-0BF4-DC837647CB4C}"/>
              </a:ext>
            </a:extLst>
          </p:cNvPr>
          <p:cNvSpPr/>
          <p:nvPr/>
        </p:nvSpPr>
        <p:spPr>
          <a:xfrm>
            <a:off x="607115" y="1891263"/>
            <a:ext cx="10977770" cy="4354756"/>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017142" y="2039727"/>
            <a:ext cx="10223109" cy="3923765"/>
          </a:xfrm>
          <a:prstGeom prst="rect">
            <a:avLst/>
          </a:prstGeom>
        </p:spPr>
        <p:txBody>
          <a:bodyPr wrap="square">
            <a:spAutoFit/>
          </a:bodyPr>
          <a:lstStyle/>
          <a:p>
            <a:pPr marR="0" lvl="0" algn="just" defTabSz="914400" rtl="0" eaLnBrk="1" fontAlgn="auto" latinLnBrk="0" hangingPunct="1">
              <a:lnSpc>
                <a:spcPct val="112000"/>
              </a:lnSpc>
              <a:spcBef>
                <a:spcPts val="0"/>
              </a:spcBef>
              <a:spcAft>
                <a:spcPts val="0"/>
              </a:spcAft>
              <a:buClrTx/>
              <a:buSzTx/>
              <a:tabLst/>
              <a:defRPr/>
            </a:pPr>
            <a:r>
              <a:rPr kumimoji="0" lang="en-US" altLang="zh-CN" sz="3200" i="1" u="none" strike="noStrike" kern="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rPr>
              <a:t>    </a:t>
            </a:r>
            <a:r>
              <a:rPr kumimoji="0" lang="vi-VN" altLang="zh-CN" sz="3200" i="1" u="none" strike="noStrike" kern="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rPr>
              <a:t>Dấu </a:t>
            </a:r>
            <a:r>
              <a:rPr kumimoji="0" lang="vi-VN" altLang="zh-CN" sz="3200" i="1" u="none" strike="noStrike" kern="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rPr>
              <a:t>huyền </a:t>
            </a:r>
            <a:r>
              <a:rPr kumimoji="0" lang="vi-VN" altLang="zh-CN" sz="3200" i="0" u="none" strike="noStrike" kern="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rPr>
              <a:t>gắn với tiếng </a:t>
            </a:r>
            <a:r>
              <a:rPr kumimoji="0" lang="vi-VN" altLang="zh-CN" sz="3200" i="1" u="none" strike="noStrike" kern="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rPr>
              <a:t>làng</a:t>
            </a:r>
            <a:r>
              <a:rPr kumimoji="0" lang="vi-VN" altLang="zh-CN" sz="3200" i="0" u="none" strike="noStrike" kern="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rPr>
              <a:t>. Tiếng làng gợi nhớ đến hình ảnh làng quê thân thương với sân đình giếng nước,... nơi nuôi dưỡng tâm hồn con </a:t>
            </a:r>
            <a:r>
              <a:rPr kumimoji="0" lang="vi-VN" altLang="zh-CN" sz="3200" i="0" u="none" strike="noStrike" kern="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rPr>
              <a:t>trẻ.</a:t>
            </a:r>
            <a:endParaRPr lang="en-US" altLang="zh-CN" sz="3200" kern="0" dirty="0">
              <a:solidFill>
                <a:srgbClr val="000000"/>
              </a:solidFill>
              <a:latin typeface="Arial" panose="020B0604020202020204" pitchFamily="34" charset="0"/>
              <a:ea typeface="等线" panose="02010600030101010101" pitchFamily="2" charset="-122"/>
              <a:cs typeface="Arial" panose="020B0604020202020204" pitchFamily="34" charset="0"/>
              <a:sym typeface="Arial"/>
            </a:endParaRPr>
          </a:p>
          <a:p>
            <a:pPr marR="0" lvl="0" algn="just" defTabSz="914400" rtl="0" eaLnBrk="1" fontAlgn="auto" latinLnBrk="0" hangingPunct="1">
              <a:lnSpc>
                <a:spcPct val="112000"/>
              </a:lnSpc>
              <a:spcBef>
                <a:spcPts val="0"/>
              </a:spcBef>
              <a:spcAft>
                <a:spcPts val="0"/>
              </a:spcAft>
              <a:buClrTx/>
              <a:buSzTx/>
              <a:tabLst/>
              <a:defRPr/>
            </a:pPr>
            <a:r>
              <a:rPr lang="en-US" altLang="zh-CN" sz="3200" i="1" kern="0">
                <a:solidFill>
                  <a:srgbClr val="000000"/>
                </a:solidFill>
                <a:latin typeface="Arial" panose="020B0604020202020204" pitchFamily="34" charset="0"/>
                <a:ea typeface="等线" panose="02010600030101010101" pitchFamily="2" charset="-122"/>
                <a:cs typeface="Arial" panose="020B0604020202020204" pitchFamily="34" charset="0"/>
                <a:sym typeface="Arial"/>
              </a:rPr>
              <a:t>   </a:t>
            </a:r>
            <a:r>
              <a:rPr kumimoji="0" lang="vi-VN" altLang="zh-CN" sz="3200" i="1" u="none" strike="noStrike" kern="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rPr>
              <a:t>Dấu </a:t>
            </a:r>
            <a:r>
              <a:rPr kumimoji="0" lang="vi-VN" altLang="zh-CN" sz="3200" i="1" u="none" strike="noStrike" kern="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rPr>
              <a:t>ngã </a:t>
            </a:r>
            <a:r>
              <a:rPr kumimoji="0" lang="vi-VN" altLang="zh-CN" sz="3200" i="0" u="none" strike="noStrike" kern="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rPr>
              <a:t>gắn với tiếng </a:t>
            </a:r>
            <a:r>
              <a:rPr kumimoji="0" lang="vi-VN" altLang="zh-CN" sz="3200" i="1" u="none" strike="noStrike" kern="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rPr>
              <a:t>võng</a:t>
            </a:r>
            <a:r>
              <a:rPr kumimoji="0" lang="vi-VN" altLang="zh-CN" sz="3200" i="0" u="none" strike="noStrike" kern="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rPr>
              <a:t>. Tiếng võng gợi nhớ đến hình ảnh thân thương của bà.</a:t>
            </a:r>
            <a:endParaRPr kumimoji="0" lang="en-US" altLang="zh-CN" sz="3200" i="0" u="none" strike="noStrike" kern="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endParaRPr>
          </a:p>
          <a:p>
            <a:pPr marR="0" lvl="0" algn="just" defTabSz="914400" rtl="0" eaLnBrk="1" fontAlgn="auto" latinLnBrk="0" hangingPunct="1">
              <a:lnSpc>
                <a:spcPct val="112000"/>
              </a:lnSpc>
              <a:spcBef>
                <a:spcPts val="0"/>
              </a:spcBef>
              <a:spcAft>
                <a:spcPts val="0"/>
              </a:spcAft>
              <a:buClrTx/>
              <a:buSzTx/>
              <a:tabLst/>
              <a:defRPr/>
            </a:pPr>
            <a:r>
              <a:rPr kumimoji="0" lang="en-US" altLang="zh-CN" sz="3200" i="1" u="none" strike="noStrike" kern="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rPr>
              <a:t>   </a:t>
            </a:r>
            <a:r>
              <a:rPr kumimoji="0" lang="vi-VN" altLang="zh-CN" sz="3200" i="1" u="none" strike="noStrike" kern="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rPr>
              <a:t>Dấu </a:t>
            </a:r>
            <a:r>
              <a:rPr kumimoji="0" lang="vi-VN" altLang="zh-CN" sz="3200" i="1" u="none" strike="noStrike" kern="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rPr>
              <a:t>hỏi </a:t>
            </a:r>
            <a:r>
              <a:rPr kumimoji="0" lang="vi-VN" altLang="zh-CN" sz="3200" i="0" u="none" strike="noStrike" kern="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rPr>
              <a:t>gắn với tiếng </a:t>
            </a:r>
            <a:r>
              <a:rPr kumimoji="0" lang="vi-VN" altLang="zh-CN" sz="3200" i="1" u="none" strike="noStrike" kern="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rPr>
              <a:t>cỏ</a:t>
            </a:r>
            <a:r>
              <a:rPr kumimoji="0" lang="vi-VN" altLang="zh-CN" sz="3200" i="0" u="none" strike="noStrike" kern="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rPr>
              <a:t>. Tiếng cỏ gợi nhớ đến trò chơi tuổi thơ (trò chơi chọi gà)</a:t>
            </a:r>
            <a:endParaRPr kumimoji="0" lang="zh-CN" altLang="en-US" sz="3200" i="0" u="none" strike="noStrike" kern="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1924544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1" fill="hold" nodeType="withEffect">
                                  <p:stCondLst>
                                    <p:cond delay="0"/>
                                  </p:stCondLst>
                                  <p:childTnLst>
                                    <p:set>
                                      <p:cBhvr>
                                        <p:cTn id="9" dur="1" fill="hold">
                                          <p:stCondLst>
                                            <p:cond delay="0"/>
                                          </p:stCondLst>
                                        </p:cTn>
                                        <p:tgtEl>
                                          <p:spTgt spid="29">
                                            <p:txEl>
                                              <p:pRg st="0" end="0"/>
                                            </p:txEl>
                                          </p:spTgt>
                                        </p:tgtEl>
                                        <p:attrNameLst>
                                          <p:attrName>style.visibility</p:attrName>
                                        </p:attrNameLst>
                                      </p:cBhvr>
                                      <p:to>
                                        <p:strVal val="visible"/>
                                      </p:to>
                                    </p:set>
                                    <p:animEffect transition="in" filter="wipe(up)">
                                      <p:cBhvr>
                                        <p:cTn id="10" dur="500"/>
                                        <p:tgtEl>
                                          <p:spTgt spid="2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9">
                                            <p:txEl>
                                              <p:pRg st="1" end="1"/>
                                            </p:txEl>
                                          </p:spTgt>
                                        </p:tgtEl>
                                        <p:attrNameLst>
                                          <p:attrName>style.visibility</p:attrName>
                                        </p:attrNameLst>
                                      </p:cBhvr>
                                      <p:to>
                                        <p:strVal val="visible"/>
                                      </p:to>
                                    </p:set>
                                    <p:animEffect transition="in" filter="wipe(up)">
                                      <p:cBhvr>
                                        <p:cTn id="15" dur="500"/>
                                        <p:tgtEl>
                                          <p:spTgt spid="2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9">
                                            <p:txEl>
                                              <p:pRg st="2" end="2"/>
                                            </p:txEl>
                                          </p:spTgt>
                                        </p:tgtEl>
                                        <p:attrNameLst>
                                          <p:attrName>style.visibility</p:attrName>
                                        </p:attrNameLst>
                                      </p:cBhvr>
                                      <p:to>
                                        <p:strVal val="visible"/>
                                      </p:to>
                                    </p:set>
                                    <p:animEffect transition="in" filter="wipe(up)">
                                      <p:cBhvr>
                                        <p:cTn id="20"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987263"/>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3</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6" y="984959"/>
            <a:ext cx="9723810" cy="1588127"/>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sym typeface="Arial"/>
              </a:rPr>
              <a:t>Hai câu thơ cuối nhắc đến tiếng nào? Tiếng đó có khác gì với những tiếng nhắc đến trong bài thơ</a:t>
            </a:r>
          </a:p>
        </p:txBody>
      </p:sp>
      <p:grpSp>
        <p:nvGrpSpPr>
          <p:cNvPr id="27" name="Group 26">
            <a:extLst>
              <a:ext uri="{FF2B5EF4-FFF2-40B4-BE49-F238E27FC236}">
                <a16:creationId xmlns:a16="http://schemas.microsoft.com/office/drawing/2014/main" id="{CE9D0B57-1C40-A518-C312-0E6B20E6D251}"/>
              </a:ext>
            </a:extLst>
          </p:cNvPr>
          <p:cNvGrpSpPr/>
          <p:nvPr/>
        </p:nvGrpSpPr>
        <p:grpSpPr>
          <a:xfrm>
            <a:off x="1157410" y="3039053"/>
            <a:ext cx="10078719" cy="1588127"/>
            <a:chOff x="1717200" y="5206536"/>
            <a:chExt cx="7177140" cy="1060623"/>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060623"/>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R="0" lvl="0" algn="ctr" defTabSz="914400" rtl="0" eaLnBrk="1" fontAlgn="auto" latinLnBrk="0" hangingPunct="1">
                <a:lnSpc>
                  <a:spcPct val="100000"/>
                </a:lnSpc>
                <a:spcBef>
                  <a:spcPts val="0"/>
                </a:spcBef>
                <a:spcAft>
                  <a:spcPts val="0"/>
                </a:spcAft>
                <a:buClr>
                  <a:srgbClr val="000000"/>
                </a:buClr>
                <a:buSzTx/>
                <a:tabLst/>
                <a:defRPr/>
              </a:pPr>
              <a:endParaRPr kumimoji="0" lang="en-US" sz="1867"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932178" y="5258151"/>
              <a:ext cx="6800251" cy="857046"/>
            </a:xfrm>
            <a:prstGeom prst="rect">
              <a:avLst/>
            </a:prstGeom>
          </p:spPr>
          <p:txBody>
            <a:bodyPr wrap="square">
              <a:spAutoFit/>
            </a:bodyPr>
            <a:lstStyle/>
            <a:p>
              <a:pPr marR="0" lvl="0" algn="just" defTabSz="914400" rtl="0" eaLnBrk="1" fontAlgn="auto" latinLnBrk="0" hangingPunct="1">
                <a:lnSpc>
                  <a:spcPct val="112000"/>
                </a:lnSpc>
                <a:spcBef>
                  <a:spcPts val="0"/>
                </a:spcBef>
                <a:spcAft>
                  <a:spcPts val="0"/>
                </a:spcAft>
                <a:buClrTx/>
                <a:buSzTx/>
                <a:tabLst/>
                <a:defRPr/>
              </a:pPr>
              <a:r>
                <a:rPr kumimoji="0" lang="vi-VN" altLang="zh-CN" sz="3600" i="0" u="none" strike="noStrike" kern="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rPr>
                <a:t>Hai câu thơ cuối nhắc đến tiếng </a:t>
              </a:r>
              <a:r>
                <a:rPr kumimoji="0" lang="vi-VN" altLang="zh-CN" sz="3600" i="1" u="none" strike="noStrike" kern="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rPr>
                <a:t>em</a:t>
              </a:r>
              <a:r>
                <a:rPr kumimoji="0" lang="vi-VN" altLang="zh-CN" sz="3600" i="0" u="none" strike="noStrike" kern="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rPr>
                <a:t>. Tiếng </a:t>
              </a:r>
              <a:r>
                <a:rPr kumimoji="0" lang="vi-VN" altLang="zh-CN" sz="3600" i="1" u="none" strike="noStrike" kern="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rPr>
                <a:t>em</a:t>
              </a:r>
              <a:r>
                <a:rPr kumimoji="0" lang="vi-VN" altLang="zh-CN" sz="3600" i="0" u="none" strike="noStrike" kern="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rPr>
                <a:t> không </a:t>
              </a:r>
              <a:r>
                <a:rPr kumimoji="0" lang="vi-VN" altLang="zh-CN" sz="3600" i="0" u="none" strike="noStrike" kern="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rPr>
                <a:t>có dấu thanh</a:t>
              </a:r>
              <a:r>
                <a:rPr kumimoji="0" lang="en-US" altLang="zh-CN" sz="3600" i="0" u="none" strike="noStrike" kern="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rPr>
                <a:t>.</a:t>
              </a:r>
              <a:endParaRPr kumimoji="0" lang="zh-CN" altLang="en-US" sz="3600" i="0" u="none" strike="noStrike" kern="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endParaRPr>
            </a:p>
          </p:txBody>
        </p:sp>
      </p:grpSp>
    </p:spTree>
    <p:extLst>
      <p:ext uri="{BB962C8B-B14F-4D97-AF65-F5344CB8AC3E}">
        <p14:creationId xmlns:p14="http://schemas.microsoft.com/office/powerpoint/2010/main" val="1422653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724328" y="1561673"/>
            <a:ext cx="10743344" cy="4068565"/>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7">
            <a:extLst>
              <a:ext uri="{FF2B5EF4-FFF2-40B4-BE49-F238E27FC236}">
                <a16:creationId xmlns:a16="http://schemas.microsoft.com/office/drawing/2014/main" id="{77CA789A-66BA-23BD-6C41-223479E2649B}"/>
              </a:ext>
            </a:extLst>
          </p:cNvPr>
          <p:cNvSpPr txBox="1"/>
          <p:nvPr/>
        </p:nvSpPr>
        <p:spPr>
          <a:xfrm>
            <a:off x="1325366" y="2719799"/>
            <a:ext cx="9608893" cy="2401748"/>
          </a:xfrm>
          <a:prstGeom prst="rect">
            <a:avLst/>
          </a:prstGeom>
          <a:noFill/>
        </p:spPr>
        <p:txBody>
          <a:bodyPr wrap="square" rtlCol="0">
            <a:spAutoFit/>
          </a:bodyPr>
          <a:lstStyle/>
          <a:p>
            <a:pPr marL="0" marR="0" algn="just">
              <a:lnSpc>
                <a:spcPct val="120000"/>
              </a:lnSpc>
              <a:spcBef>
                <a:spcPts val="0"/>
              </a:spcBef>
              <a:spcAft>
                <a:spcPts val="0"/>
              </a:spcAft>
            </a:pPr>
            <a:r>
              <a:rPr lang="en-US" sz="3200">
                <a:solidFill>
                  <a:srgbClr val="002060"/>
                </a:solidFill>
                <a:effectLst/>
                <a:ea typeface="Arial-Rounded" panose="020B0500000000000000" pitchFamily="34" charset="0"/>
                <a:cs typeface="Arial-Rounded" panose="020B0500000000000000" pitchFamily="34" charset="0"/>
              </a:rPr>
              <a:t>      </a:t>
            </a:r>
            <a:r>
              <a:rPr lang="vi-VN" sz="3200">
                <a:solidFill>
                  <a:srgbClr val="002060"/>
                </a:solidFill>
                <a:effectLst/>
                <a:ea typeface="Arial-Rounded" panose="020B0500000000000000" pitchFamily="34" charset="0"/>
                <a:cs typeface="Arial-Rounded" panose="020B0500000000000000" pitchFamily="34" charset="0"/>
              </a:rPr>
              <a:t>Bài đọc nói về những dấu thanh trong tiếng Việt. Dấu thanh là đặc trưng riêng biệt của tiếng Việt. Thông qua đó nói lên tình yêu của tác giả đối với tiếng Việt, đối với quê hương đất nước. </a:t>
            </a:r>
            <a:endParaRPr lang="vi-VN" sz="3200" dirty="0">
              <a:solidFill>
                <a:srgbClr val="002060"/>
              </a:solidFill>
              <a:effectLst/>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DD4F6B03-9E6C-BE82-0F7F-4DB601E99C4C}"/>
              </a:ext>
            </a:extLst>
          </p:cNvPr>
          <p:cNvPicPr>
            <a:picLocks noChangeAspect="1"/>
          </p:cNvPicPr>
          <p:nvPr/>
        </p:nvPicPr>
        <p:blipFill>
          <a:blip r:embed="rId3"/>
          <a:stretch>
            <a:fillRect/>
          </a:stretch>
        </p:blipFill>
        <p:spPr>
          <a:xfrm>
            <a:off x="2652565" y="1747457"/>
            <a:ext cx="6954494" cy="836269"/>
          </a:xfrm>
          <a:prstGeom prst="rect">
            <a:avLst/>
          </a:prstGeom>
        </p:spPr>
      </p:pic>
    </p:spTree>
    <p:extLst>
      <p:ext uri="{BB962C8B-B14F-4D97-AF65-F5344CB8AC3E}">
        <p14:creationId xmlns:p14="http://schemas.microsoft.com/office/powerpoint/2010/main" val="1949849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3363017A-D8A6-4B7A-8D51-CBEB3500A9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064" r="-1519" b="20063"/>
          <a:stretch/>
        </p:blipFill>
        <p:spPr>
          <a:xfrm>
            <a:off x="-32034" y="3378095"/>
            <a:ext cx="4423059" cy="2390766"/>
          </a:xfrm>
          <a:prstGeom prst="rect">
            <a:avLst/>
          </a:prstGeom>
        </p:spPr>
      </p:pic>
      <p:grpSp>
        <p:nvGrpSpPr>
          <p:cNvPr id="3" name="Group 2">
            <a:extLst>
              <a:ext uri="{FF2B5EF4-FFF2-40B4-BE49-F238E27FC236}">
                <a16:creationId xmlns:a16="http://schemas.microsoft.com/office/drawing/2014/main" id="{E4F86084-6F77-91FA-63C6-66B21AB28CF5}"/>
              </a:ext>
            </a:extLst>
          </p:cNvPr>
          <p:cNvGrpSpPr/>
          <p:nvPr/>
        </p:nvGrpSpPr>
        <p:grpSpPr>
          <a:xfrm>
            <a:off x="4613348" y="1754624"/>
            <a:ext cx="3971306" cy="4746902"/>
            <a:chOff x="4696770" y="781585"/>
            <a:chExt cx="3318433" cy="4028994"/>
          </a:xfrm>
        </p:grpSpPr>
        <p:pic>
          <p:nvPicPr>
            <p:cNvPr id="23" name="Picture 22">
              <a:extLst>
                <a:ext uri="{FF2B5EF4-FFF2-40B4-BE49-F238E27FC236}">
                  <a16:creationId xmlns:a16="http://schemas.microsoft.com/office/drawing/2014/main" id="{0F279B3B-7B7D-31C9-B744-4FC430F7E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4" name="Picture 23">
              <a:extLst>
                <a:ext uri="{FF2B5EF4-FFF2-40B4-BE49-F238E27FC236}">
                  <a16:creationId xmlns:a16="http://schemas.microsoft.com/office/drawing/2014/main" id="{7D461458-159F-62E9-8D56-A7B6353DDCCE}"/>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5" name="Picture 24">
            <a:extLst>
              <a:ext uri="{FF2B5EF4-FFF2-40B4-BE49-F238E27FC236}">
                <a16:creationId xmlns:a16="http://schemas.microsoft.com/office/drawing/2014/main" id="{23D5E12E-6C13-2F56-DAF5-FC0A6C116A4B}"/>
              </a:ext>
            </a:extLst>
          </p:cNvPr>
          <p:cNvPicPr>
            <a:picLocks noChangeAspect="1"/>
          </p:cNvPicPr>
          <p:nvPr/>
        </p:nvPicPr>
        <p:blipFill>
          <a:blip r:embed="rId6"/>
          <a:stretch>
            <a:fillRect/>
          </a:stretch>
        </p:blipFill>
        <p:spPr>
          <a:xfrm>
            <a:off x="2250889" y="264656"/>
            <a:ext cx="9126503" cy="1347333"/>
          </a:xfrm>
          <a:prstGeom prst="rect">
            <a:avLst/>
          </a:prstGeom>
        </p:spPr>
      </p:pic>
    </p:spTree>
    <p:extLst>
      <p:ext uri="{BB962C8B-B14F-4D97-AF65-F5344CB8AC3E}">
        <p14:creationId xmlns:p14="http://schemas.microsoft.com/office/powerpoint/2010/main" val="837692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E75E36-9D36-4ABE-B542-53A1CB419993}"/>
              </a:ext>
            </a:extLst>
          </p:cNvPr>
          <p:cNvPicPr>
            <a:picLocks noChangeAspect="1"/>
          </p:cNvPicPr>
          <p:nvPr/>
        </p:nvPicPr>
        <p:blipFill rotWithShape="1">
          <a:blip r:embed="rId2">
            <a:extLst>
              <a:ext uri="{28A0092B-C50C-407E-A947-70E740481C1C}">
                <a14:useLocalDpi xmlns:a14="http://schemas.microsoft.com/office/drawing/2010/main" val="0"/>
              </a:ext>
            </a:extLst>
          </a:blip>
          <a:srcRect l="1875" r="14792"/>
          <a:stretch/>
        </p:blipFill>
        <p:spPr>
          <a:xfrm>
            <a:off x="0" y="0"/>
            <a:ext cx="12192000" cy="6858000"/>
          </a:xfrm>
          <a:prstGeom prst="rect">
            <a:avLst/>
          </a:prstGeom>
        </p:spPr>
      </p:pic>
      <p:pic>
        <p:nvPicPr>
          <p:cNvPr id="5" name="图片 4">
            <a:extLst>
              <a:ext uri="{FF2B5EF4-FFF2-40B4-BE49-F238E27FC236}">
                <a16:creationId xmlns:a16="http://schemas.microsoft.com/office/drawing/2014/main" id="{8186C8F0-3C6D-4C0E-8D33-E206D8C840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0464" r="50608" b="36977"/>
          <a:stretch/>
        </p:blipFill>
        <p:spPr>
          <a:xfrm>
            <a:off x="10335277" y="936660"/>
            <a:ext cx="1367500" cy="901476"/>
          </a:xfrm>
          <a:prstGeom prst="rect">
            <a:avLst/>
          </a:prstGeom>
        </p:spPr>
      </p:pic>
      <p:pic>
        <p:nvPicPr>
          <p:cNvPr id="6" name="图片 5">
            <a:extLst>
              <a:ext uri="{FF2B5EF4-FFF2-40B4-BE49-F238E27FC236}">
                <a16:creationId xmlns:a16="http://schemas.microsoft.com/office/drawing/2014/main" id="{A93309A6-1880-497E-9AF2-301139A88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464" r="51519" b="36546"/>
          <a:stretch/>
        </p:blipFill>
        <p:spPr>
          <a:xfrm flipH="1">
            <a:off x="326868" y="2939436"/>
            <a:ext cx="1257001" cy="855385"/>
          </a:xfrm>
          <a:prstGeom prst="rect">
            <a:avLst/>
          </a:prstGeom>
        </p:spPr>
      </p:pic>
      <p:pic>
        <p:nvPicPr>
          <p:cNvPr id="2" name="Picture 1">
            <a:extLst>
              <a:ext uri="{FF2B5EF4-FFF2-40B4-BE49-F238E27FC236}">
                <a16:creationId xmlns:a16="http://schemas.microsoft.com/office/drawing/2014/main" id="{1B224EFE-00C2-BC81-5AA7-2DE2366C72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1713" y="381000"/>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A509D36-90EB-B684-022F-BEF5E29DF59A}"/>
              </a:ext>
            </a:extLst>
          </p:cNvPr>
          <p:cNvPicPr>
            <a:picLocks noChangeAspect="1"/>
          </p:cNvPicPr>
          <p:nvPr/>
        </p:nvPicPr>
        <p:blipFill>
          <a:blip r:embed="rId6">
            <a:duotone>
              <a:schemeClr val="accent6">
                <a:shade val="45000"/>
                <a:satMod val="135000"/>
              </a:schemeClr>
              <a:prstClr val="white"/>
            </a:duotone>
          </a:blip>
          <a:stretch>
            <a:fillRect/>
          </a:stretch>
        </p:blipFill>
        <p:spPr>
          <a:xfrm>
            <a:off x="6082141" y="766470"/>
            <a:ext cx="3304318" cy="2353260"/>
          </a:xfrm>
          <a:prstGeom prst="rect">
            <a:avLst/>
          </a:prstGeom>
        </p:spPr>
      </p:pic>
      <p:pic>
        <p:nvPicPr>
          <p:cNvPr id="13" name="Picture 12">
            <a:extLst>
              <a:ext uri="{FF2B5EF4-FFF2-40B4-BE49-F238E27FC236}">
                <a16:creationId xmlns:a16="http://schemas.microsoft.com/office/drawing/2014/main" id="{3F0B1B14-3883-0132-C248-551E82F45664}"/>
              </a:ext>
            </a:extLst>
          </p:cNvPr>
          <p:cNvPicPr>
            <a:picLocks noChangeAspect="1"/>
          </p:cNvPicPr>
          <p:nvPr/>
        </p:nvPicPr>
        <p:blipFill>
          <a:blip r:embed="rId7"/>
          <a:stretch>
            <a:fillRect/>
          </a:stretch>
        </p:blipFill>
        <p:spPr>
          <a:xfrm>
            <a:off x="4045120" y="2319832"/>
            <a:ext cx="7797460" cy="1780186"/>
          </a:xfrm>
          <a:prstGeom prst="rect">
            <a:avLst/>
          </a:prstGeom>
        </p:spPr>
      </p:pic>
    </p:spTree>
    <p:extLst>
      <p:ext uri="{BB962C8B-B14F-4D97-AF65-F5344CB8AC3E}">
        <p14:creationId xmlns:p14="http://schemas.microsoft.com/office/powerpoint/2010/main" val="372873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757613"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sắc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đỉnh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Bát</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ngát</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mẹ</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nặng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Bập</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bẹ</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đời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Ngọt</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ngào</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sữa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Nuôi</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702978"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võng</a:t>
            </a:r>
            <a:r>
              <a:rPr 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ngã</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Kẽo</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kẹt</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suốt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hè</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lớn</a:t>
            </a:r>
            <a:endPar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êm</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đềm</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ve</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552825"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huyền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diều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tuổi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Nâng</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ước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42350" y="4915134"/>
            <a:ext cx="3552825" cy="1938992"/>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hỏi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Tuổi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chọi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reo</a:t>
            </a:r>
            <a:r>
              <a:rPr lang="en-US" sz="2400" dirty="0">
                <a:latin typeface="Arial-Rounded" panose="020B0500000000000000" pitchFamily="34" charset="0"/>
                <a:ea typeface="Arial-Rounded" panose="020B0500000000000000" pitchFamily="34" charset="0"/>
                <a:cs typeface="Arial-Rounded" panose="020B0500000000000000" pitchFamily="34" charset="0"/>
              </a:rPr>
              <a:t> ca. </a:t>
            </a: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Lâm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rotWithShape="1">
          <a:blip r:embed="rId7"/>
          <a:srcRect l="4902" t="13704" r="26204" b="21229"/>
          <a:stretch/>
        </p:blipFill>
        <p:spPr>
          <a:xfrm>
            <a:off x="4299302" y="31459"/>
            <a:ext cx="3364334" cy="769560"/>
          </a:xfrm>
          <a:prstGeom prst="rect">
            <a:avLst/>
          </a:prstGeom>
        </p:spPr>
      </p:pic>
      <p:grpSp>
        <p:nvGrpSpPr>
          <p:cNvPr id="3" name="Group 2">
            <a:extLst>
              <a:ext uri="{FF2B5EF4-FFF2-40B4-BE49-F238E27FC236}">
                <a16:creationId xmlns:a16="http://schemas.microsoft.com/office/drawing/2014/main" id="{97DC708E-FB86-8CAC-5384-6ECF3C2AF954}"/>
              </a:ext>
            </a:extLst>
          </p:cNvPr>
          <p:cNvGrpSpPr/>
          <p:nvPr/>
        </p:nvGrpSpPr>
        <p:grpSpPr>
          <a:xfrm>
            <a:off x="556161" y="360876"/>
            <a:ext cx="777036" cy="438078"/>
            <a:chOff x="779937" y="770660"/>
            <a:chExt cx="772341" cy="634396"/>
          </a:xfrm>
        </p:grpSpPr>
        <p:sp>
          <p:nvSpPr>
            <p:cNvPr id="4" name="MH_SubTitle_1">
              <a:extLst>
                <a:ext uri="{FF2B5EF4-FFF2-40B4-BE49-F238E27FC236}">
                  <a16:creationId xmlns:a16="http://schemas.microsoft.com/office/drawing/2014/main" id="{9B81A8EF-27DE-1408-168D-B003EBAA83A5}"/>
                </a:ext>
              </a:extLst>
            </p:cNvPr>
            <p:cNvSpPr>
              <a:spLocks/>
            </p:cNvSpPr>
            <p:nvPr>
              <p:custDataLst>
                <p:tags r:id="rId5"/>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TextBox 4">
              <a:extLst>
                <a:ext uri="{FF2B5EF4-FFF2-40B4-BE49-F238E27FC236}">
                  <a16:creationId xmlns:a16="http://schemas.microsoft.com/office/drawing/2014/main" id="{8F9E94A9-7711-92EF-1E74-C1D443BE8B28}"/>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7" name="Group 6">
            <a:extLst>
              <a:ext uri="{FF2B5EF4-FFF2-40B4-BE49-F238E27FC236}">
                <a16:creationId xmlns:a16="http://schemas.microsoft.com/office/drawing/2014/main" id="{10C9E14B-38E3-902D-7E77-BEBA993F4A5B}"/>
              </a:ext>
            </a:extLst>
          </p:cNvPr>
          <p:cNvGrpSpPr/>
          <p:nvPr/>
        </p:nvGrpSpPr>
        <p:grpSpPr>
          <a:xfrm>
            <a:off x="1975388" y="1965688"/>
            <a:ext cx="451624" cy="467949"/>
            <a:chOff x="155152" y="802789"/>
            <a:chExt cx="1233770" cy="570554"/>
          </a:xfrm>
        </p:grpSpPr>
        <p:sp>
          <p:nvSpPr>
            <p:cNvPr id="8" name="MH_SubTitle_1">
              <a:extLst>
                <a:ext uri="{FF2B5EF4-FFF2-40B4-BE49-F238E27FC236}">
                  <a16:creationId xmlns:a16="http://schemas.microsoft.com/office/drawing/2014/main" id="{69ACD362-EC79-5FF7-4AC7-27B6C3F82A77}"/>
                </a:ext>
              </a:extLst>
            </p:cNvPr>
            <p:cNvSpPr>
              <a:spLocks/>
            </p:cNvSpPr>
            <p:nvPr>
              <p:custDataLst>
                <p:tags r:id="rId4"/>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TextBox 9">
              <a:extLst>
                <a:ext uri="{FF2B5EF4-FFF2-40B4-BE49-F238E27FC236}">
                  <a16:creationId xmlns:a16="http://schemas.microsoft.com/office/drawing/2014/main" id="{99D759F3-09B0-2ADD-A771-CFA7C5CA4ED3}"/>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11" name="Group 10">
            <a:extLst>
              <a:ext uri="{FF2B5EF4-FFF2-40B4-BE49-F238E27FC236}">
                <a16:creationId xmlns:a16="http://schemas.microsoft.com/office/drawing/2014/main" id="{7D8EE527-B6AD-4137-F512-AA12D01DDFC5}"/>
              </a:ext>
            </a:extLst>
          </p:cNvPr>
          <p:cNvGrpSpPr/>
          <p:nvPr/>
        </p:nvGrpSpPr>
        <p:grpSpPr>
          <a:xfrm>
            <a:off x="3104821" y="3543300"/>
            <a:ext cx="476579" cy="418563"/>
            <a:chOff x="727583" y="1014107"/>
            <a:chExt cx="409786" cy="370024"/>
          </a:xfrm>
        </p:grpSpPr>
        <p:sp>
          <p:nvSpPr>
            <p:cNvPr id="12" name="MH_SubTitle_1">
              <a:extLst>
                <a:ext uri="{FF2B5EF4-FFF2-40B4-BE49-F238E27FC236}">
                  <a16:creationId xmlns:a16="http://schemas.microsoft.com/office/drawing/2014/main" id="{945828DE-7DEB-F04A-38B9-2393E99D9402}"/>
                </a:ext>
              </a:extLst>
            </p:cNvPr>
            <p:cNvSpPr>
              <a:spLocks/>
            </p:cNvSpPr>
            <p:nvPr>
              <p:custDataLst>
                <p:tags r:id="rId3"/>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TextBox 12">
              <a:extLst>
                <a:ext uri="{FF2B5EF4-FFF2-40B4-BE49-F238E27FC236}">
                  <a16:creationId xmlns:a16="http://schemas.microsoft.com/office/drawing/2014/main" id="{7AE38061-D299-4699-4D30-A34E5BDD689E}"/>
                </a:ext>
              </a:extLst>
            </p:cNvPr>
            <p:cNvSpPr txBox="1"/>
            <p:nvPr/>
          </p:nvSpPr>
          <p:spPr>
            <a:xfrm>
              <a:off x="727583" y="1018290"/>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grpSp>
        <p:nvGrpSpPr>
          <p:cNvPr id="14" name="Group 13">
            <a:extLst>
              <a:ext uri="{FF2B5EF4-FFF2-40B4-BE49-F238E27FC236}">
                <a16:creationId xmlns:a16="http://schemas.microsoft.com/office/drawing/2014/main" id="{9B6606FA-19D6-FCA9-247D-CFB9D5CC7A9F}"/>
              </a:ext>
            </a:extLst>
          </p:cNvPr>
          <p:cNvGrpSpPr/>
          <p:nvPr/>
        </p:nvGrpSpPr>
        <p:grpSpPr>
          <a:xfrm>
            <a:off x="4126331" y="5023913"/>
            <a:ext cx="777036" cy="438078"/>
            <a:chOff x="779937" y="770660"/>
            <a:chExt cx="772341" cy="634396"/>
          </a:xfrm>
        </p:grpSpPr>
        <p:sp>
          <p:nvSpPr>
            <p:cNvPr id="15" name="MH_SubTitle_1">
              <a:extLst>
                <a:ext uri="{FF2B5EF4-FFF2-40B4-BE49-F238E27FC236}">
                  <a16:creationId xmlns:a16="http://schemas.microsoft.com/office/drawing/2014/main" id="{6169ADC1-E577-E059-9ACD-F9F7632D6C4F}"/>
                </a:ext>
              </a:extLst>
            </p:cNvPr>
            <p:cNvSpPr>
              <a:spLocks/>
            </p:cNvSpPr>
            <p:nvPr>
              <p:custDataLst>
                <p:tags r:id="rId2"/>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TextBox 15">
              <a:extLst>
                <a:ext uri="{FF2B5EF4-FFF2-40B4-BE49-F238E27FC236}">
                  <a16:creationId xmlns:a16="http://schemas.microsoft.com/office/drawing/2014/main" id="{9494984C-1745-7C78-126A-3FEF5A6392F0}"/>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64D2">
                      <a:lumMod val="75000"/>
                    </a:srgbClr>
                  </a:solidFill>
                  <a:effectLst/>
                  <a:uLnTx/>
                  <a:uFillTx/>
                  <a:latin typeface="Arial"/>
                  <a:ea typeface="微软雅黑"/>
                  <a:cs typeface="+mn-cs"/>
                </a:rPr>
                <a:t>4</a:t>
              </a:r>
              <a:endPar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endParaRPr>
            </a:p>
          </p:txBody>
        </p:sp>
      </p:grpSp>
      <p:grpSp>
        <p:nvGrpSpPr>
          <p:cNvPr id="17" name="Group 16">
            <a:extLst>
              <a:ext uri="{FF2B5EF4-FFF2-40B4-BE49-F238E27FC236}">
                <a16:creationId xmlns:a16="http://schemas.microsoft.com/office/drawing/2014/main" id="{333CF77F-EF8D-D08E-BB95-02345C28CB75}"/>
              </a:ext>
            </a:extLst>
          </p:cNvPr>
          <p:cNvGrpSpPr/>
          <p:nvPr/>
        </p:nvGrpSpPr>
        <p:grpSpPr>
          <a:xfrm>
            <a:off x="8126777" y="4792582"/>
            <a:ext cx="451624" cy="467949"/>
            <a:chOff x="155152" y="802789"/>
            <a:chExt cx="1233770" cy="570554"/>
          </a:xfrm>
        </p:grpSpPr>
        <p:sp>
          <p:nvSpPr>
            <p:cNvPr id="23" name="MH_SubTitle_1">
              <a:extLst>
                <a:ext uri="{FF2B5EF4-FFF2-40B4-BE49-F238E27FC236}">
                  <a16:creationId xmlns:a16="http://schemas.microsoft.com/office/drawing/2014/main" id="{64327AAE-9DAB-2E3F-26C0-9E889E3F1CF8}"/>
                </a:ext>
              </a:extLst>
            </p:cNvPr>
            <p:cNvSpPr>
              <a:spLocks/>
            </p:cNvSpPr>
            <p:nvPr>
              <p:custDataLst>
                <p:tags r:id="rId1"/>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TextBox 24">
              <a:extLst>
                <a:ext uri="{FF2B5EF4-FFF2-40B4-BE49-F238E27FC236}">
                  <a16:creationId xmlns:a16="http://schemas.microsoft.com/office/drawing/2014/main" id="{A9905699-D7FB-C6AA-8E5A-400BB2E55B53}"/>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5</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pic>
        <p:nvPicPr>
          <p:cNvPr id="26" name="Picture 25">
            <a:extLst>
              <a:ext uri="{FF2B5EF4-FFF2-40B4-BE49-F238E27FC236}">
                <a16:creationId xmlns:a16="http://schemas.microsoft.com/office/drawing/2014/main" id="{F90460AE-6438-0D1A-218A-CE42E126E33A}"/>
              </a:ext>
            </a:extLst>
          </p:cNvPr>
          <p:cNvPicPr>
            <a:picLocks noChangeAspect="1"/>
          </p:cNvPicPr>
          <p:nvPr/>
        </p:nvPicPr>
        <p:blipFill>
          <a:blip r:embed="rId8"/>
          <a:stretch>
            <a:fillRect/>
          </a:stretch>
        </p:blipFill>
        <p:spPr>
          <a:xfrm>
            <a:off x="7484430" y="2424376"/>
            <a:ext cx="1626292" cy="1722713"/>
          </a:xfrm>
          <a:prstGeom prst="rect">
            <a:avLst/>
          </a:prstGeom>
        </p:spPr>
      </p:pic>
      <p:pic>
        <p:nvPicPr>
          <p:cNvPr id="30" name="Picture 29">
            <a:extLst>
              <a:ext uri="{FF2B5EF4-FFF2-40B4-BE49-F238E27FC236}">
                <a16:creationId xmlns:a16="http://schemas.microsoft.com/office/drawing/2014/main" id="{E971760B-40F7-AF92-010B-F0964FEB4090}"/>
              </a:ext>
            </a:extLst>
          </p:cNvPr>
          <p:cNvPicPr>
            <a:picLocks noChangeAspect="1"/>
          </p:cNvPicPr>
          <p:nvPr/>
        </p:nvPicPr>
        <p:blipFill>
          <a:blip r:embed="rId9"/>
          <a:stretch>
            <a:fillRect/>
          </a:stretch>
        </p:blipFill>
        <p:spPr>
          <a:xfrm>
            <a:off x="5538996" y="721903"/>
            <a:ext cx="1987294" cy="1722714"/>
          </a:xfrm>
          <a:prstGeom prst="rect">
            <a:avLst/>
          </a:prstGeom>
        </p:spPr>
      </p:pic>
      <p:pic>
        <p:nvPicPr>
          <p:cNvPr id="38" name="Picture 37">
            <a:extLst>
              <a:ext uri="{FF2B5EF4-FFF2-40B4-BE49-F238E27FC236}">
                <a16:creationId xmlns:a16="http://schemas.microsoft.com/office/drawing/2014/main" id="{35E7BC7A-6585-F249-5E8F-D715E04E656B}"/>
              </a:ext>
            </a:extLst>
          </p:cNvPr>
          <p:cNvPicPr>
            <a:picLocks noChangeAspect="1"/>
          </p:cNvPicPr>
          <p:nvPr/>
        </p:nvPicPr>
        <p:blipFill>
          <a:blip r:embed="rId10"/>
          <a:stretch>
            <a:fillRect/>
          </a:stretch>
        </p:blipFill>
        <p:spPr>
          <a:xfrm>
            <a:off x="556161" y="2314825"/>
            <a:ext cx="1193138" cy="2510418"/>
          </a:xfrm>
          <a:prstGeom prst="rect">
            <a:avLst/>
          </a:prstGeom>
        </p:spPr>
      </p:pic>
      <p:pic>
        <p:nvPicPr>
          <p:cNvPr id="40" name="Picture 39">
            <a:extLst>
              <a:ext uri="{FF2B5EF4-FFF2-40B4-BE49-F238E27FC236}">
                <a16:creationId xmlns:a16="http://schemas.microsoft.com/office/drawing/2014/main" id="{5DF07F4A-F724-A61A-6E18-B1BD25C4A444}"/>
              </a:ext>
            </a:extLst>
          </p:cNvPr>
          <p:cNvPicPr>
            <a:picLocks noChangeAspect="1"/>
          </p:cNvPicPr>
          <p:nvPr/>
        </p:nvPicPr>
        <p:blipFill rotWithShape="1">
          <a:blip r:embed="rId11"/>
          <a:srcRect t="7422"/>
          <a:stretch/>
        </p:blipFill>
        <p:spPr>
          <a:xfrm>
            <a:off x="1358229" y="5260531"/>
            <a:ext cx="2750758" cy="1485961"/>
          </a:xfrm>
          <a:prstGeom prst="rect">
            <a:avLst/>
          </a:prstGeom>
        </p:spPr>
      </p:pic>
      <p:pic>
        <p:nvPicPr>
          <p:cNvPr id="42" name="Picture 41">
            <a:extLst>
              <a:ext uri="{FF2B5EF4-FFF2-40B4-BE49-F238E27FC236}">
                <a16:creationId xmlns:a16="http://schemas.microsoft.com/office/drawing/2014/main" id="{7A28CE2D-3744-B401-84B0-F5AA47821EC1}"/>
              </a:ext>
            </a:extLst>
          </p:cNvPr>
          <p:cNvPicPr>
            <a:picLocks noChangeAspect="1"/>
          </p:cNvPicPr>
          <p:nvPr/>
        </p:nvPicPr>
        <p:blipFill>
          <a:blip r:embed="rId12"/>
          <a:stretch>
            <a:fillRect/>
          </a:stretch>
        </p:blipFill>
        <p:spPr>
          <a:xfrm>
            <a:off x="10427129" y="3286199"/>
            <a:ext cx="1575168" cy="1569661"/>
          </a:xfrm>
          <a:prstGeom prst="rect">
            <a:avLst/>
          </a:prstGeom>
        </p:spPr>
      </p:pic>
    </p:spTree>
    <p:extLst>
      <p:ext uri="{BB962C8B-B14F-4D97-AF65-F5344CB8AC3E}">
        <p14:creationId xmlns:p14="http://schemas.microsoft.com/office/powerpoint/2010/main" val="2152803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18" name="图片 2">
            <a:extLst>
              <a:ext uri="{FF2B5EF4-FFF2-40B4-BE49-F238E27FC236}">
                <a16:creationId xmlns:a16="http://schemas.microsoft.com/office/drawing/2014/main" id="{A97078C9-ADAA-92C6-FE6D-564BFAC3C4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20914"/>
            <a:ext cx="9220958" cy="6440636"/>
          </a:xfrm>
          <a:prstGeom prst="rect">
            <a:avLst/>
          </a:prstGeom>
        </p:spPr>
      </p:pic>
      <p:sp>
        <p:nvSpPr>
          <p:cNvPr id="2" name="TextBox 1">
            <a:extLst>
              <a:ext uri="{FF2B5EF4-FFF2-40B4-BE49-F238E27FC236}">
                <a16:creationId xmlns:a16="http://schemas.microsoft.com/office/drawing/2014/main" id="{C10F35E5-9881-7786-F3E4-819DAE12F1F0}"/>
              </a:ext>
            </a:extLst>
          </p:cNvPr>
          <p:cNvSpPr txBox="1"/>
          <p:nvPr/>
        </p:nvSpPr>
        <p:spPr>
          <a:xfrm>
            <a:off x="1899327" y="1284270"/>
            <a:ext cx="7870005" cy="3046988"/>
          </a:xfrm>
          <a:prstGeom prst="rect">
            <a:avLst/>
          </a:prstGeom>
          <a:noFill/>
        </p:spPr>
        <p:txBody>
          <a:bodyPr wrap="square" rtlCol="0">
            <a:spAutoFit/>
          </a:bodyPr>
          <a:lstStyle/>
          <a:p>
            <a:pPr algn="ctr"/>
            <a:r>
              <a:rPr lang="en-US" sz="9600" b="1">
                <a:solidFill>
                  <a:srgbClr val="0070C0"/>
                </a:solidFill>
                <a:effectLst>
                  <a:glow rad="139700">
                    <a:srgbClr val="FFFF00"/>
                  </a:glow>
                </a:effectLst>
                <a:latin typeface="#9Slide05 SVNClementine" panose="020F0502020204030203" pitchFamily="34" charset="0"/>
              </a:rPr>
              <a:t>LUYỆN </a:t>
            </a:r>
          </a:p>
          <a:p>
            <a:pPr algn="ctr"/>
            <a:r>
              <a:rPr lang="en-US" sz="9600" b="1">
                <a:solidFill>
                  <a:srgbClr val="0070C0"/>
                </a:solidFill>
                <a:effectLst>
                  <a:glow rad="139700">
                    <a:srgbClr val="FFFF00"/>
                  </a:glow>
                </a:effectLst>
                <a:latin typeface="#9Slide05 SVNClementine" panose="020F0502020204030203" pitchFamily="34" charset="0"/>
              </a:rPr>
              <a:t>ĐỌC THUỘC LÒNG</a:t>
            </a:r>
          </a:p>
        </p:txBody>
      </p:sp>
    </p:spTree>
    <p:extLst>
      <p:ext uri="{BB962C8B-B14F-4D97-AF65-F5344CB8AC3E}">
        <p14:creationId xmlns:p14="http://schemas.microsoft.com/office/powerpoint/2010/main" val="1650890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757613"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err="1">
                <a:latin typeface="Arial-Rounded" panose="020B0500000000000000" pitchFamily="34" charset="0"/>
                <a:ea typeface="Arial-Rounded" panose="020B0500000000000000" pitchFamily="34" charset="0"/>
                <a:cs typeface="Arial-Rounded" panose="020B0500000000000000" pitchFamily="34" charset="0"/>
              </a:rPr>
              <a:t>bố</a:t>
            </a:r>
            <a:r>
              <a:rPr lang="en-US" sz="2400">
                <a:latin typeface="Arial-Rounded" panose="020B0500000000000000" pitchFamily="34" charset="0"/>
                <a:ea typeface="Arial-Rounded" panose="020B0500000000000000" pitchFamily="34" charset="0"/>
                <a:cs typeface="Arial-Rounded" panose="020B0500000000000000" pitchFamily="34" charset="0"/>
              </a:rPr>
              <a:t> </a:t>
            </a:r>
            <a:r>
              <a:rPr lang="en-US" sz="2400" i="1">
                <a:latin typeface="Arial-Rounded" panose="020B0500000000000000" pitchFamily="34" charset="0"/>
                <a:ea typeface="Arial-Rounded" panose="020B0500000000000000" pitchFamily="34" charset="0"/>
                <a:cs typeface="Arial-Rounded" panose="020B0500000000000000" pitchFamily="34" charset="0"/>
              </a:rPr>
              <a:t>…</a:t>
            </a:r>
            <a:r>
              <a:rPr lang="en-US" sz="2400">
                <a:latin typeface="Arial-Rounded" panose="020B0500000000000000" pitchFamily="34" charset="0"/>
                <a:ea typeface="Arial-Rounded" panose="020B0500000000000000" pitchFamily="34" charset="0"/>
                <a:cs typeface="Arial-Rounded" panose="020B0500000000000000" pitchFamily="34" charset="0"/>
              </a:rPr>
              <a:t>………… </a:t>
            </a:r>
          </a:p>
          <a:p>
            <a:r>
              <a:rPr lang="en-US" sz="2400">
                <a:latin typeface="Arial-Rounded" panose="020B0500000000000000" pitchFamily="34" charset="0"/>
                <a:ea typeface="Arial-Rounded" panose="020B0500000000000000" pitchFamily="34" charset="0"/>
                <a:cs typeface="Arial-Rounded" panose="020B0500000000000000" pitchFamily="34" charset="0"/>
              </a:rPr>
              <a:t>Có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Cao </a:t>
            </a:r>
            <a:r>
              <a:rPr lang="en-US" sz="2400" err="1">
                <a:latin typeface="Arial-Rounded" panose="020B0500000000000000" pitchFamily="34" charset="0"/>
                <a:ea typeface="Arial-Rounded" panose="020B0500000000000000" pitchFamily="34" charset="0"/>
                <a:cs typeface="Arial-Rounded" panose="020B0500000000000000" pitchFamily="34" charset="0"/>
              </a:rPr>
              <a:t>như</a:t>
            </a:r>
            <a:r>
              <a:rPr lang="en-US" sz="2400">
                <a:latin typeface="Arial-Rounded" panose="020B0500000000000000" pitchFamily="34" charset="0"/>
                <a:ea typeface="Arial-Rounded" panose="020B0500000000000000" pitchFamily="34" charset="0"/>
                <a:cs typeface="Arial-Rounded" panose="020B0500000000000000" pitchFamily="34" charset="0"/>
              </a:rPr>
              <a:t> </a:t>
            </a:r>
            <a:r>
              <a:rPr lang="en-US" sz="2400" i="1">
                <a:latin typeface="Arial-Rounded" panose="020B0500000000000000" pitchFamily="34" charset="0"/>
                <a:ea typeface="Arial-Rounded" panose="020B0500000000000000" pitchFamily="34" charset="0"/>
                <a:cs typeface="Arial-Rounded" panose="020B0500000000000000" pitchFamily="34" charset="0"/>
              </a:rPr>
              <a:t>…</a:t>
            </a:r>
            <a:r>
              <a:rPr lang="en-US" sz="2400">
                <a:latin typeface="Arial-Rounded" panose="020B0500000000000000" pitchFamily="34" charset="0"/>
                <a:ea typeface="Arial-Rounded" panose="020B0500000000000000" pitchFamily="34" charset="0"/>
                <a:cs typeface="Arial-Rounded" panose="020B0500000000000000" pitchFamily="34" charset="0"/>
              </a:rPr>
              <a:t>………… </a:t>
            </a:r>
          </a:p>
          <a:p>
            <a:r>
              <a:rPr lang="en-US" sz="2400">
                <a:latin typeface="Arial-Rounded" panose="020B0500000000000000" pitchFamily="34" charset="0"/>
                <a:ea typeface="Arial-Rounded" panose="020B0500000000000000" pitchFamily="34" charset="0"/>
                <a:cs typeface="Arial-Rounded" panose="020B0500000000000000" pitchFamily="34" charset="0"/>
              </a:rPr>
              <a:t>Bát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err="1">
                <a:latin typeface="Arial-Rounded" panose="020B0500000000000000" pitchFamily="34" charset="0"/>
                <a:ea typeface="Arial-Rounded" panose="020B0500000000000000" pitchFamily="34" charset="0"/>
                <a:cs typeface="Arial-Rounded" panose="020B0500000000000000" pitchFamily="34" charset="0"/>
              </a:rPr>
              <a:t>mẹ</a:t>
            </a:r>
            <a:r>
              <a:rPr lang="en-US" sz="2400">
                <a:latin typeface="Arial-Rounded" panose="020B0500000000000000" pitchFamily="34" charset="0"/>
                <a:ea typeface="Arial-Rounded" panose="020B0500000000000000" pitchFamily="34" charset="0"/>
                <a:cs typeface="Arial-Rounded" panose="020B0500000000000000" pitchFamily="34" charset="0"/>
              </a:rPr>
              <a:t> </a:t>
            </a:r>
            <a:r>
              <a:rPr lang="en-US" sz="2400" i="1">
                <a:latin typeface="Arial-Rounded" panose="020B0500000000000000" pitchFamily="34" charset="0"/>
                <a:ea typeface="Arial-Rounded" panose="020B0500000000000000" pitchFamily="34" charset="0"/>
                <a:cs typeface="Arial-Rounded" panose="020B0500000000000000" pitchFamily="34" charset="0"/>
              </a:rPr>
              <a:t>…</a:t>
            </a:r>
            <a:r>
              <a:rPr lang="en-US" sz="2400">
                <a:latin typeface="Arial-Rounded" panose="020B0500000000000000" pitchFamily="34" charset="0"/>
                <a:ea typeface="Arial-Rounded" panose="020B0500000000000000" pitchFamily="34" charset="0"/>
                <a:cs typeface="Arial-Rounded" panose="020B0500000000000000" pitchFamily="34" charset="0"/>
              </a:rPr>
              <a:t>………… </a:t>
            </a:r>
          </a:p>
          <a:p>
            <a:r>
              <a:rPr lang="en-US" sz="2400">
                <a:latin typeface="Arial-Rounded" panose="020B0500000000000000" pitchFamily="34" charset="0"/>
                <a:ea typeface="Arial-Rounded" panose="020B0500000000000000" pitchFamily="34" charset="0"/>
                <a:cs typeface="Arial-Rounded" panose="020B0500000000000000" pitchFamily="34" charset="0"/>
              </a:rPr>
              <a:t>Bập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đời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Ngọt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err="1">
                <a:latin typeface="Arial-Rounded" panose="020B0500000000000000" pitchFamily="34" charset="0"/>
                <a:ea typeface="Arial-Rounded" panose="020B0500000000000000" pitchFamily="34" charset="0"/>
                <a:cs typeface="Arial-Rounded" panose="020B0500000000000000" pitchFamily="34" charset="0"/>
              </a:rPr>
              <a:t>ngào</a:t>
            </a:r>
            <a:r>
              <a:rPr lang="en-US" sz="2400">
                <a:latin typeface="Arial-Rounded" panose="020B0500000000000000" pitchFamily="34" charset="0"/>
                <a:ea typeface="Arial-Rounded" panose="020B0500000000000000" pitchFamily="34" charset="0"/>
                <a:cs typeface="Arial-Rounded" panose="020B0500000000000000" pitchFamily="34" charset="0"/>
              </a:rPr>
              <a:t> </a:t>
            </a:r>
            <a:r>
              <a:rPr lang="en-US" sz="2400" i="1">
                <a:latin typeface="Arial-Rounded" panose="020B0500000000000000" pitchFamily="34" charset="0"/>
                <a:ea typeface="Arial-Rounded" panose="020B0500000000000000" pitchFamily="34" charset="0"/>
                <a:cs typeface="Arial-Rounded" panose="020B0500000000000000" pitchFamily="34" charset="0"/>
              </a:rPr>
              <a:t>…</a:t>
            </a:r>
            <a:r>
              <a:rPr lang="en-US" sz="2400">
                <a:latin typeface="Arial-Rounded" panose="020B0500000000000000" pitchFamily="34" charset="0"/>
                <a:ea typeface="Arial-Rounded" panose="020B0500000000000000" pitchFamily="34" charset="0"/>
                <a:cs typeface="Arial-Rounded" panose="020B0500000000000000" pitchFamily="34" charset="0"/>
              </a:rPr>
              <a:t>………… </a:t>
            </a:r>
          </a:p>
          <a:p>
            <a:r>
              <a:rPr lang="en-US" sz="2400">
                <a:latin typeface="Arial-Rounded" panose="020B0500000000000000" pitchFamily="34" charset="0"/>
                <a:ea typeface="Arial-Rounded" panose="020B0500000000000000" pitchFamily="34" charset="0"/>
                <a:cs typeface="Arial-Rounded" panose="020B0500000000000000" pitchFamily="34" charset="0"/>
              </a:rPr>
              <a:t>Nuôi con lớn thành người.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46296"/>
            <a:ext cx="3702978" cy="1569660"/>
          </a:xfrm>
          <a:prstGeom prst="rect">
            <a:avLst/>
          </a:prstGeom>
          <a:noFill/>
        </p:spPr>
        <p:txBody>
          <a:bodyPr wrap="square" rtlCol="0">
            <a:spAutoFit/>
          </a:bodyPr>
          <a:lstStyle/>
          <a:p>
            <a:r>
              <a:rPr lang="en-US" sz="2400" err="1">
                <a:latin typeface="Arial-Rounded" panose="020B0500000000000000" pitchFamily="34" charset="0"/>
                <a:ea typeface="Arial-Rounded" panose="020B0500000000000000" pitchFamily="34" charset="0"/>
                <a:cs typeface="Arial-Rounded" panose="020B0500000000000000" pitchFamily="34" charset="0"/>
              </a:rPr>
              <a:t>Tiếng</a:t>
            </a:r>
            <a:r>
              <a:rPr lang="en-US" sz="2400" i="1">
                <a:latin typeface="Arial-Rounded" panose="020B0500000000000000" pitchFamily="34" charset="0"/>
                <a:ea typeface="Arial-Rounded" panose="020B0500000000000000" pitchFamily="34" charset="0"/>
                <a:cs typeface="Arial-Rounded" panose="020B0500000000000000" pitchFamily="34" charset="0"/>
              </a:rPr>
              <a:t> võng …</a:t>
            </a:r>
            <a:r>
              <a:rPr lang="en-US" sz="240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Kẽo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kẹt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suốt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hè</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err="1">
                <a:latin typeface="Arial-Rounded" panose="020B0500000000000000" pitchFamily="34" charset="0"/>
                <a:ea typeface="Arial-Rounded" panose="020B0500000000000000" pitchFamily="34" charset="0"/>
                <a:cs typeface="Arial-Rounded" panose="020B0500000000000000" pitchFamily="34" charset="0"/>
              </a:rPr>
              <a:t>Bà</a:t>
            </a:r>
            <a:r>
              <a:rPr lang="en-US" sz="2400">
                <a:latin typeface="Arial-Rounded" panose="020B0500000000000000" pitchFamily="34" charset="0"/>
                <a:ea typeface="Arial-Rounded" panose="020B0500000000000000" pitchFamily="34" charset="0"/>
                <a:cs typeface="Arial-Rounded" panose="020B0500000000000000" pitchFamily="34" charset="0"/>
              </a:rPr>
              <a:t> ru </a:t>
            </a:r>
            <a:r>
              <a:rPr lang="en-US" sz="2400" i="1">
                <a:latin typeface="Arial-Rounded" panose="020B0500000000000000" pitchFamily="34" charset="0"/>
                <a:ea typeface="Arial-Rounded" panose="020B0500000000000000" pitchFamily="34" charset="0"/>
                <a:cs typeface="Arial-Rounded" panose="020B0500000000000000" pitchFamily="34" charset="0"/>
              </a:rPr>
              <a:t>…</a:t>
            </a:r>
            <a:r>
              <a:rPr lang="en-US" sz="240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err="1">
                <a:latin typeface="Arial-Rounded" panose="020B0500000000000000" pitchFamily="34" charset="0"/>
                <a:ea typeface="Arial-Rounded" panose="020B0500000000000000" pitchFamily="34" charset="0"/>
                <a:cs typeface="Arial-Rounded" panose="020B0500000000000000" pitchFamily="34" charset="0"/>
              </a:rPr>
              <a:t>êm</a:t>
            </a:r>
            <a:r>
              <a:rPr lang="en-US" sz="2400">
                <a:latin typeface="Arial-Rounded" panose="020B0500000000000000" pitchFamily="34" charset="0"/>
                <a:ea typeface="Arial-Rounded" panose="020B0500000000000000" pitchFamily="34" charset="0"/>
                <a:cs typeface="Arial-Rounded" panose="020B0500000000000000" pitchFamily="34" charset="0"/>
              </a:rPr>
              <a:t> đềm tiếng ve.</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101118"/>
            <a:ext cx="3552825" cy="1569660"/>
          </a:xfrm>
          <a:prstGeom prst="rect">
            <a:avLst/>
          </a:prstGeom>
          <a:noFill/>
        </p:spPr>
        <p:txBody>
          <a:bodyPr wrap="square" rtlCol="0">
            <a:spAutoFit/>
          </a:bodyPr>
          <a:lstStyle/>
          <a:p>
            <a:r>
              <a:rPr lang="en-US" sz="2400" err="1">
                <a:latin typeface="Arial-Rounded" panose="020B0500000000000000" pitchFamily="34" charset="0"/>
                <a:ea typeface="Arial-Rounded" panose="020B0500000000000000" pitchFamily="34" charset="0"/>
                <a:cs typeface="Arial-Rounded" panose="020B0500000000000000" pitchFamily="34" charset="0"/>
              </a:rPr>
              <a:t>Tiếng</a:t>
            </a:r>
            <a:r>
              <a:rPr lang="en-US" sz="2400">
                <a:latin typeface="Arial-Rounded" panose="020B0500000000000000" pitchFamily="34" charset="0"/>
                <a:ea typeface="Arial-Rounded" panose="020B0500000000000000" pitchFamily="34" charset="0"/>
                <a:cs typeface="Arial-Rounded" panose="020B0500000000000000" pitchFamily="34" charset="0"/>
              </a:rPr>
              <a:t> </a:t>
            </a:r>
            <a:r>
              <a:rPr lang="en-US" sz="2400" i="1">
                <a:latin typeface="Arial-Rounded" panose="020B0500000000000000" pitchFamily="34" charset="0"/>
                <a:ea typeface="Arial-Rounded" panose="020B0500000000000000" pitchFamily="34" charset="0"/>
                <a:cs typeface="Arial-Rounded" panose="020B0500000000000000" pitchFamily="34" charset="0"/>
              </a:rPr>
              <a:t>làng …</a:t>
            </a:r>
            <a:r>
              <a:rPr lang="en-US" sz="240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err="1">
                <a:latin typeface="Arial-Rounded" panose="020B0500000000000000" pitchFamily="34" charset="0"/>
                <a:ea typeface="Arial-Rounded" panose="020B0500000000000000" pitchFamily="34" charset="0"/>
                <a:cs typeface="Arial-Rounded" panose="020B0500000000000000" pitchFamily="34" charset="0"/>
              </a:rPr>
              <a:t>cánh</a:t>
            </a:r>
            <a:r>
              <a:rPr lang="en-US" sz="2400">
                <a:latin typeface="Arial-Rounded" panose="020B0500000000000000" pitchFamily="34" charset="0"/>
                <a:ea typeface="Arial-Rounded" panose="020B0500000000000000" pitchFamily="34" charset="0"/>
                <a:cs typeface="Arial-Rounded" panose="020B0500000000000000" pitchFamily="34" charset="0"/>
              </a:rPr>
              <a:t> diều </a:t>
            </a:r>
            <a:r>
              <a:rPr lang="en-US" sz="2400" i="1">
                <a:latin typeface="Arial-Rounded" panose="020B0500000000000000" pitchFamily="34" charset="0"/>
                <a:ea typeface="Arial-Rounded" panose="020B0500000000000000" pitchFamily="34" charset="0"/>
                <a:cs typeface="Arial-Rounded" panose="020B0500000000000000" pitchFamily="34" charset="0"/>
              </a:rPr>
              <a:t>…</a:t>
            </a:r>
            <a:r>
              <a:rPr lang="en-US" sz="2400">
                <a:latin typeface="Arial-Rounded" panose="020B0500000000000000" pitchFamily="34" charset="0"/>
                <a:ea typeface="Arial-Rounded" panose="020B0500000000000000" pitchFamily="34" charset="0"/>
                <a:cs typeface="Arial-Rounded" panose="020B0500000000000000" pitchFamily="34" charset="0"/>
              </a:rPr>
              <a: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ước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42350" y="4915134"/>
            <a:ext cx="3552825" cy="1938992"/>
          </a:xfrm>
          <a:prstGeom prst="rect">
            <a:avLst/>
          </a:prstGeom>
          <a:noFill/>
        </p:spPr>
        <p:txBody>
          <a:bodyPr wrap="square" rtlCol="0">
            <a:spAutoFit/>
          </a:bodyPr>
          <a:lstStyle/>
          <a:p>
            <a:r>
              <a:rPr lang="en-US" sz="2400" err="1">
                <a:latin typeface="Arial-Rounded" panose="020B0500000000000000" pitchFamily="34" charset="0"/>
                <a:ea typeface="Arial-Rounded" panose="020B0500000000000000" pitchFamily="34" charset="0"/>
                <a:cs typeface="Arial-Rounded" panose="020B0500000000000000" pitchFamily="34" charset="0"/>
              </a:rPr>
              <a:t>Tiếng</a:t>
            </a:r>
            <a:r>
              <a:rPr lang="en-US" sz="2400">
                <a:latin typeface="Arial-Rounded" panose="020B0500000000000000" pitchFamily="34" charset="0"/>
                <a:ea typeface="Arial-Rounded" panose="020B0500000000000000" pitchFamily="34" charset="0"/>
                <a:cs typeface="Arial-Rounded" panose="020B0500000000000000" pitchFamily="34" charset="0"/>
              </a:rPr>
              <a:t> cỏ </a:t>
            </a:r>
            <a:r>
              <a:rPr lang="en-US" sz="2400" i="1">
                <a:latin typeface="Arial-Rounded" panose="020B0500000000000000" pitchFamily="34" charset="0"/>
                <a:ea typeface="Arial-Rounded" panose="020B0500000000000000" pitchFamily="34" charset="0"/>
                <a:cs typeface="Arial-Rounded" panose="020B0500000000000000" pitchFamily="34" charset="0"/>
              </a:rPr>
              <a:t>…</a:t>
            </a:r>
            <a:r>
              <a:rPr lang="en-US" sz="240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Tuổi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chọi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err="1">
                <a:latin typeface="Arial-Rounded" panose="020B0500000000000000" pitchFamily="34" charset="0"/>
                <a:ea typeface="Arial-Rounded" panose="020B0500000000000000" pitchFamily="34" charset="0"/>
                <a:cs typeface="Arial-Rounded" panose="020B0500000000000000" pitchFamily="34" charset="0"/>
              </a:rPr>
              <a:t>Nếu</a:t>
            </a:r>
            <a:r>
              <a:rPr lang="en-US" sz="2400">
                <a:latin typeface="Arial-Rounded" panose="020B0500000000000000" pitchFamily="34" charset="0"/>
                <a:ea typeface="Arial-Rounded" panose="020B0500000000000000" pitchFamily="34" charset="0"/>
                <a:cs typeface="Arial-Rounded" panose="020B0500000000000000" pitchFamily="34" charset="0"/>
              </a:rPr>
              <a:t> tiếng </a:t>
            </a:r>
            <a:r>
              <a:rPr lang="en-US" sz="2400" i="1">
                <a:latin typeface="Arial-Rounded" panose="020B0500000000000000" pitchFamily="34" charset="0"/>
                <a:ea typeface="Arial-Rounded" panose="020B0500000000000000" pitchFamily="34" charset="0"/>
                <a:cs typeface="Arial-Rounded" panose="020B0500000000000000" pitchFamily="34" charset="0"/>
              </a:rPr>
              <a:t>…</a:t>
            </a:r>
            <a:r>
              <a:rPr lang="en-US" sz="240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err="1">
                <a:latin typeface="Arial-Rounded" panose="020B0500000000000000" pitchFamily="34" charset="0"/>
                <a:ea typeface="Arial-Rounded" panose="020B0500000000000000" pitchFamily="34" charset="0"/>
                <a:cs typeface="Arial-Rounded" panose="020B0500000000000000" pitchFamily="34" charset="0"/>
              </a:rPr>
              <a:t>Là</a:t>
            </a:r>
            <a:r>
              <a:rPr lang="en-US" sz="2400">
                <a:latin typeface="Arial-Rounded" panose="020B0500000000000000" pitchFamily="34" charset="0"/>
                <a:ea typeface="Arial-Rounded" panose="020B0500000000000000" pitchFamily="34" charset="0"/>
                <a:cs typeface="Arial-Rounded" panose="020B0500000000000000" pitchFamily="34" charset="0"/>
              </a:rPr>
              <a:t> tiếng</a:t>
            </a:r>
            <a:r>
              <a:rPr lang="en-US" sz="2400" i="1">
                <a:latin typeface="Arial-Rounded" panose="020B0500000000000000" pitchFamily="34" charset="0"/>
                <a:ea typeface="Arial-Rounded" panose="020B0500000000000000" pitchFamily="34" charset="0"/>
                <a:cs typeface="Arial-Rounded" panose="020B0500000000000000" pitchFamily="34" charset="0"/>
              </a:rPr>
              <a:t> em</a:t>
            </a:r>
            <a:r>
              <a:rPr lang="en-US" sz="2400">
                <a:latin typeface="Arial-Rounded" panose="020B0500000000000000" pitchFamily="34" charset="0"/>
                <a:ea typeface="Arial-Rounded" panose="020B0500000000000000" pitchFamily="34" charset="0"/>
                <a:cs typeface="Arial-Rounded" panose="020B0500000000000000" pitchFamily="34" charset="0"/>
              </a:rPr>
              <a:t> reo ca.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Lâm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rotWithShape="1">
          <a:blip r:embed="rId7"/>
          <a:srcRect l="4902" t="13704" r="26204" b="21229"/>
          <a:stretch/>
        </p:blipFill>
        <p:spPr>
          <a:xfrm>
            <a:off x="4781550" y="-28668"/>
            <a:ext cx="3364334" cy="769560"/>
          </a:xfrm>
          <a:prstGeom prst="rect">
            <a:avLst/>
          </a:prstGeom>
        </p:spPr>
      </p:pic>
      <p:grpSp>
        <p:nvGrpSpPr>
          <p:cNvPr id="9" name="Group 8">
            <a:extLst>
              <a:ext uri="{FF2B5EF4-FFF2-40B4-BE49-F238E27FC236}">
                <a16:creationId xmlns:a16="http://schemas.microsoft.com/office/drawing/2014/main" id="{B4F4DF28-7D71-8CA1-9ED0-985C94202E90}"/>
              </a:ext>
            </a:extLst>
          </p:cNvPr>
          <p:cNvGrpSpPr/>
          <p:nvPr/>
        </p:nvGrpSpPr>
        <p:grpSpPr>
          <a:xfrm>
            <a:off x="9189988" y="-255161"/>
            <a:ext cx="2812309" cy="2312849"/>
            <a:chOff x="9192800" y="56088"/>
            <a:chExt cx="2812309" cy="2312849"/>
          </a:xfrm>
        </p:grpSpPr>
        <p:pic>
          <p:nvPicPr>
            <p:cNvPr id="2" name="Picture 1">
              <a:extLst>
                <a:ext uri="{FF2B5EF4-FFF2-40B4-BE49-F238E27FC236}">
                  <a16:creationId xmlns:a16="http://schemas.microsoft.com/office/drawing/2014/main" id="{33F7DC4E-1D78-9B4E-609C-F7A09D48892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8" t="3672" r="49225" b="61932"/>
            <a:stretch/>
          </p:blipFill>
          <p:spPr>
            <a:xfrm>
              <a:off x="9192800" y="56088"/>
              <a:ext cx="2812309" cy="2312849"/>
            </a:xfrm>
            <a:prstGeom prst="rect">
              <a:avLst/>
            </a:prstGeom>
          </p:spPr>
        </p:pic>
        <p:sp>
          <p:nvSpPr>
            <p:cNvPr id="6" name="TextBox 5">
              <a:extLst>
                <a:ext uri="{FF2B5EF4-FFF2-40B4-BE49-F238E27FC236}">
                  <a16:creationId xmlns:a16="http://schemas.microsoft.com/office/drawing/2014/main" id="{AFEC7365-AD6F-E922-E645-89A2B2B65E20}"/>
                </a:ext>
              </a:extLst>
            </p:cNvPr>
            <p:cNvSpPr txBox="1"/>
            <p:nvPr/>
          </p:nvSpPr>
          <p:spPr>
            <a:xfrm>
              <a:off x="9330146" y="667361"/>
              <a:ext cx="2162957" cy="830997"/>
            </a:xfrm>
            <a:prstGeom prst="rect">
              <a:avLst/>
            </a:prstGeom>
            <a:noFill/>
          </p:spPr>
          <p:txBody>
            <a:bodyPr wrap="square" rtlCol="0">
              <a:spAutoFit/>
            </a:bodyPr>
            <a:lstStyle/>
            <a:p>
              <a:pPr algn="ct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a:t>
              </a:r>
              <a:r>
                <a:rPr kumimoji="0" lang="en-US" sz="24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ọc</a:t>
              </a:r>
            </a:p>
            <a:p>
              <a:pPr algn="ctr"/>
              <a:r>
                <a:rPr kumimoji="0" lang="en-US" sz="24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thuộc lòng</a:t>
              </a:r>
              <a:endParaRPr lang="en-US" sz="2400" dirty="0">
                <a:solidFill>
                  <a:srgbClr val="FF0000"/>
                </a:solidFill>
              </a:endParaRPr>
            </a:p>
          </p:txBody>
        </p:sp>
      </p:grpSp>
      <p:pic>
        <p:nvPicPr>
          <p:cNvPr id="26" name="Picture 25">
            <a:extLst>
              <a:ext uri="{FF2B5EF4-FFF2-40B4-BE49-F238E27FC236}">
                <a16:creationId xmlns:a16="http://schemas.microsoft.com/office/drawing/2014/main" id="{F90460AE-6438-0D1A-218A-CE42E126E33A}"/>
              </a:ext>
            </a:extLst>
          </p:cNvPr>
          <p:cNvPicPr>
            <a:picLocks noChangeAspect="1"/>
          </p:cNvPicPr>
          <p:nvPr/>
        </p:nvPicPr>
        <p:blipFill>
          <a:blip r:embed="rId9"/>
          <a:stretch>
            <a:fillRect/>
          </a:stretch>
        </p:blipFill>
        <p:spPr>
          <a:xfrm>
            <a:off x="7484430" y="2424376"/>
            <a:ext cx="1626292" cy="1722713"/>
          </a:xfrm>
          <a:prstGeom prst="rect">
            <a:avLst/>
          </a:prstGeom>
        </p:spPr>
      </p:pic>
      <p:pic>
        <p:nvPicPr>
          <p:cNvPr id="30" name="Picture 29">
            <a:extLst>
              <a:ext uri="{FF2B5EF4-FFF2-40B4-BE49-F238E27FC236}">
                <a16:creationId xmlns:a16="http://schemas.microsoft.com/office/drawing/2014/main" id="{E971760B-40F7-AF92-010B-F0964FEB4090}"/>
              </a:ext>
            </a:extLst>
          </p:cNvPr>
          <p:cNvPicPr>
            <a:picLocks noChangeAspect="1"/>
          </p:cNvPicPr>
          <p:nvPr/>
        </p:nvPicPr>
        <p:blipFill>
          <a:blip r:embed="rId10"/>
          <a:stretch>
            <a:fillRect/>
          </a:stretch>
        </p:blipFill>
        <p:spPr>
          <a:xfrm>
            <a:off x="5538996" y="701662"/>
            <a:ext cx="1987294" cy="1722714"/>
          </a:xfrm>
          <a:prstGeom prst="rect">
            <a:avLst/>
          </a:prstGeom>
        </p:spPr>
      </p:pic>
      <p:pic>
        <p:nvPicPr>
          <p:cNvPr id="38" name="Picture 37">
            <a:extLst>
              <a:ext uri="{FF2B5EF4-FFF2-40B4-BE49-F238E27FC236}">
                <a16:creationId xmlns:a16="http://schemas.microsoft.com/office/drawing/2014/main" id="{35E7BC7A-6585-F249-5E8F-D715E04E656B}"/>
              </a:ext>
            </a:extLst>
          </p:cNvPr>
          <p:cNvPicPr>
            <a:picLocks noChangeAspect="1"/>
          </p:cNvPicPr>
          <p:nvPr/>
        </p:nvPicPr>
        <p:blipFill>
          <a:blip r:embed="rId11"/>
          <a:stretch>
            <a:fillRect/>
          </a:stretch>
        </p:blipFill>
        <p:spPr>
          <a:xfrm>
            <a:off x="556161" y="2314825"/>
            <a:ext cx="1193138" cy="2510418"/>
          </a:xfrm>
          <a:prstGeom prst="rect">
            <a:avLst/>
          </a:prstGeom>
        </p:spPr>
      </p:pic>
      <p:pic>
        <p:nvPicPr>
          <p:cNvPr id="40" name="Picture 39">
            <a:extLst>
              <a:ext uri="{FF2B5EF4-FFF2-40B4-BE49-F238E27FC236}">
                <a16:creationId xmlns:a16="http://schemas.microsoft.com/office/drawing/2014/main" id="{5DF07F4A-F724-A61A-6E18-B1BD25C4A444}"/>
              </a:ext>
            </a:extLst>
          </p:cNvPr>
          <p:cNvPicPr>
            <a:picLocks noChangeAspect="1"/>
          </p:cNvPicPr>
          <p:nvPr/>
        </p:nvPicPr>
        <p:blipFill rotWithShape="1">
          <a:blip r:embed="rId12"/>
          <a:srcRect t="7422"/>
          <a:stretch/>
        </p:blipFill>
        <p:spPr>
          <a:xfrm>
            <a:off x="1358229" y="5260531"/>
            <a:ext cx="2750758" cy="1485961"/>
          </a:xfrm>
          <a:prstGeom prst="rect">
            <a:avLst/>
          </a:prstGeom>
        </p:spPr>
      </p:pic>
      <p:pic>
        <p:nvPicPr>
          <p:cNvPr id="42" name="Picture 41">
            <a:extLst>
              <a:ext uri="{FF2B5EF4-FFF2-40B4-BE49-F238E27FC236}">
                <a16:creationId xmlns:a16="http://schemas.microsoft.com/office/drawing/2014/main" id="{7A28CE2D-3744-B401-84B0-F5AA47821EC1}"/>
              </a:ext>
            </a:extLst>
          </p:cNvPr>
          <p:cNvPicPr>
            <a:picLocks noChangeAspect="1"/>
          </p:cNvPicPr>
          <p:nvPr/>
        </p:nvPicPr>
        <p:blipFill>
          <a:blip r:embed="rId13"/>
          <a:stretch>
            <a:fillRect/>
          </a:stretch>
        </p:blipFill>
        <p:spPr>
          <a:xfrm>
            <a:off x="10427129" y="3286199"/>
            <a:ext cx="1575168" cy="1569661"/>
          </a:xfrm>
          <a:prstGeom prst="rect">
            <a:avLst/>
          </a:prstGeom>
        </p:spPr>
      </p:pic>
      <p:sp>
        <p:nvSpPr>
          <p:cNvPr id="24" name="Rounded Rectangle 18">
            <a:extLst>
              <a:ext uri="{FF2B5EF4-FFF2-40B4-BE49-F238E27FC236}">
                <a16:creationId xmlns:a16="http://schemas.microsoft.com/office/drawing/2014/main" id="{C1E5CBCD-E8C6-9B32-B0D1-AC129F5122CB}"/>
              </a:ext>
            </a:extLst>
          </p:cNvPr>
          <p:cNvSpPr/>
          <p:nvPr/>
        </p:nvSpPr>
        <p:spPr>
          <a:xfrm>
            <a:off x="1015177" y="436186"/>
            <a:ext cx="3875911" cy="1544182"/>
          </a:xfrm>
          <a:prstGeom prst="roundRect">
            <a:avLst>
              <a:gd name="adj" fmla="val 10868"/>
            </a:avLst>
          </a:prstGeom>
          <a:noFill/>
          <a:ln w="3810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7" name="Rounded Rectangle 18">
            <a:extLst>
              <a:ext uri="{FF2B5EF4-FFF2-40B4-BE49-F238E27FC236}">
                <a16:creationId xmlns:a16="http://schemas.microsoft.com/office/drawing/2014/main" id="{361A1F60-32CC-6469-6DAE-476DABDB0154}"/>
              </a:ext>
            </a:extLst>
          </p:cNvPr>
          <p:cNvSpPr/>
          <p:nvPr/>
        </p:nvSpPr>
        <p:spPr>
          <a:xfrm>
            <a:off x="2405196" y="2059351"/>
            <a:ext cx="4011813" cy="1473018"/>
          </a:xfrm>
          <a:prstGeom prst="roundRect">
            <a:avLst>
              <a:gd name="adj" fmla="val 10868"/>
            </a:avLst>
          </a:prstGeom>
          <a:noFill/>
          <a:ln w="3810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8" name="Rounded Rectangle 18">
            <a:extLst>
              <a:ext uri="{FF2B5EF4-FFF2-40B4-BE49-F238E27FC236}">
                <a16:creationId xmlns:a16="http://schemas.microsoft.com/office/drawing/2014/main" id="{F31B1A18-A2E5-CC80-35BA-3F6B822DD522}"/>
              </a:ext>
            </a:extLst>
          </p:cNvPr>
          <p:cNvSpPr/>
          <p:nvPr/>
        </p:nvSpPr>
        <p:spPr>
          <a:xfrm>
            <a:off x="3456761" y="3580640"/>
            <a:ext cx="3827618" cy="1484785"/>
          </a:xfrm>
          <a:prstGeom prst="roundRect">
            <a:avLst>
              <a:gd name="adj" fmla="val 10868"/>
            </a:avLst>
          </a:prstGeom>
          <a:noFill/>
          <a:ln w="38100">
            <a:solidFill>
              <a:srgbClr val="CA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9" name="Rounded Rectangle 18">
            <a:extLst>
              <a:ext uri="{FF2B5EF4-FFF2-40B4-BE49-F238E27FC236}">
                <a16:creationId xmlns:a16="http://schemas.microsoft.com/office/drawing/2014/main" id="{91D59754-FA2B-E4CD-E798-853523AB3708}"/>
              </a:ext>
            </a:extLst>
          </p:cNvPr>
          <p:cNvSpPr/>
          <p:nvPr/>
        </p:nvSpPr>
        <p:spPr>
          <a:xfrm>
            <a:off x="4750783" y="5164228"/>
            <a:ext cx="3390661" cy="1473018"/>
          </a:xfrm>
          <a:prstGeom prst="roundRect">
            <a:avLst>
              <a:gd name="adj" fmla="val 10868"/>
            </a:avLst>
          </a:prstGeom>
          <a:noFill/>
          <a:ln w="3810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32" name="Rounded Rectangle 18">
            <a:extLst>
              <a:ext uri="{FF2B5EF4-FFF2-40B4-BE49-F238E27FC236}">
                <a16:creationId xmlns:a16="http://schemas.microsoft.com/office/drawing/2014/main" id="{1C13AB01-1146-7EF4-9FB9-F08CEF6711D0}"/>
              </a:ext>
            </a:extLst>
          </p:cNvPr>
          <p:cNvSpPr/>
          <p:nvPr/>
        </p:nvSpPr>
        <p:spPr>
          <a:xfrm>
            <a:off x="8529444" y="4961123"/>
            <a:ext cx="3390661" cy="1473018"/>
          </a:xfrm>
          <a:prstGeom prst="roundRect">
            <a:avLst>
              <a:gd name="adj" fmla="val 10868"/>
            </a:avLst>
          </a:prstGeom>
          <a:noFill/>
          <a:ln w="38100">
            <a:solidFill>
              <a:srgbClr val="FC7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7" name="Group 6">
            <a:extLst>
              <a:ext uri="{FF2B5EF4-FFF2-40B4-BE49-F238E27FC236}">
                <a16:creationId xmlns:a16="http://schemas.microsoft.com/office/drawing/2014/main" id="{10C9E14B-38E3-902D-7E77-BEBA993F4A5B}"/>
              </a:ext>
            </a:extLst>
          </p:cNvPr>
          <p:cNvGrpSpPr/>
          <p:nvPr/>
        </p:nvGrpSpPr>
        <p:grpSpPr>
          <a:xfrm>
            <a:off x="2089891" y="1911208"/>
            <a:ext cx="451624" cy="467949"/>
            <a:chOff x="155152" y="802789"/>
            <a:chExt cx="1233770" cy="570554"/>
          </a:xfrm>
        </p:grpSpPr>
        <p:sp>
          <p:nvSpPr>
            <p:cNvPr id="8" name="MH_SubTitle_1">
              <a:extLst>
                <a:ext uri="{FF2B5EF4-FFF2-40B4-BE49-F238E27FC236}">
                  <a16:creationId xmlns:a16="http://schemas.microsoft.com/office/drawing/2014/main" id="{69ACD362-EC79-5FF7-4AC7-27B6C3F82A77}"/>
                </a:ext>
              </a:extLst>
            </p:cNvPr>
            <p:cNvSpPr>
              <a:spLocks/>
            </p:cNvSpPr>
            <p:nvPr>
              <p:custDataLst>
                <p:tags r:id="rId5"/>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TextBox 9">
              <a:extLst>
                <a:ext uri="{FF2B5EF4-FFF2-40B4-BE49-F238E27FC236}">
                  <a16:creationId xmlns:a16="http://schemas.microsoft.com/office/drawing/2014/main" id="{99D759F3-09B0-2ADD-A771-CFA7C5CA4ED3}"/>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3" name="Group 2">
            <a:extLst>
              <a:ext uri="{FF2B5EF4-FFF2-40B4-BE49-F238E27FC236}">
                <a16:creationId xmlns:a16="http://schemas.microsoft.com/office/drawing/2014/main" id="{97DC708E-FB86-8CAC-5384-6ECF3C2AF954}"/>
              </a:ext>
            </a:extLst>
          </p:cNvPr>
          <p:cNvGrpSpPr/>
          <p:nvPr/>
        </p:nvGrpSpPr>
        <p:grpSpPr>
          <a:xfrm>
            <a:off x="556161" y="360876"/>
            <a:ext cx="777036" cy="438078"/>
            <a:chOff x="779937" y="770660"/>
            <a:chExt cx="772341" cy="634396"/>
          </a:xfrm>
        </p:grpSpPr>
        <p:sp>
          <p:nvSpPr>
            <p:cNvPr id="4" name="MH_SubTitle_1">
              <a:extLst>
                <a:ext uri="{FF2B5EF4-FFF2-40B4-BE49-F238E27FC236}">
                  <a16:creationId xmlns:a16="http://schemas.microsoft.com/office/drawing/2014/main" id="{9B81A8EF-27DE-1408-168D-B003EBAA83A5}"/>
                </a:ext>
              </a:extLst>
            </p:cNvPr>
            <p:cNvSpPr>
              <a:spLocks/>
            </p:cNvSpPr>
            <p:nvPr>
              <p:custDataLst>
                <p:tags r:id="rId4"/>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TextBox 4">
              <a:extLst>
                <a:ext uri="{FF2B5EF4-FFF2-40B4-BE49-F238E27FC236}">
                  <a16:creationId xmlns:a16="http://schemas.microsoft.com/office/drawing/2014/main" id="{8F9E94A9-7711-92EF-1E74-C1D443BE8B28}"/>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1" name="Group 10">
            <a:extLst>
              <a:ext uri="{FF2B5EF4-FFF2-40B4-BE49-F238E27FC236}">
                <a16:creationId xmlns:a16="http://schemas.microsoft.com/office/drawing/2014/main" id="{7D8EE527-B6AD-4137-F512-AA12D01DDFC5}"/>
              </a:ext>
            </a:extLst>
          </p:cNvPr>
          <p:cNvGrpSpPr/>
          <p:nvPr/>
        </p:nvGrpSpPr>
        <p:grpSpPr>
          <a:xfrm>
            <a:off x="3104821" y="3543300"/>
            <a:ext cx="476579" cy="418563"/>
            <a:chOff x="727583" y="1014107"/>
            <a:chExt cx="409786" cy="370024"/>
          </a:xfrm>
        </p:grpSpPr>
        <p:sp>
          <p:nvSpPr>
            <p:cNvPr id="12" name="MH_SubTitle_1">
              <a:extLst>
                <a:ext uri="{FF2B5EF4-FFF2-40B4-BE49-F238E27FC236}">
                  <a16:creationId xmlns:a16="http://schemas.microsoft.com/office/drawing/2014/main" id="{945828DE-7DEB-F04A-38B9-2393E99D9402}"/>
                </a:ext>
              </a:extLst>
            </p:cNvPr>
            <p:cNvSpPr>
              <a:spLocks/>
            </p:cNvSpPr>
            <p:nvPr>
              <p:custDataLst>
                <p:tags r:id="rId3"/>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TextBox 12">
              <a:extLst>
                <a:ext uri="{FF2B5EF4-FFF2-40B4-BE49-F238E27FC236}">
                  <a16:creationId xmlns:a16="http://schemas.microsoft.com/office/drawing/2014/main" id="{7AE38061-D299-4699-4D30-A34E5BDD689E}"/>
                </a:ext>
              </a:extLst>
            </p:cNvPr>
            <p:cNvSpPr txBox="1"/>
            <p:nvPr/>
          </p:nvSpPr>
          <p:spPr>
            <a:xfrm>
              <a:off x="727583" y="1018290"/>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grpSp>
        <p:nvGrpSpPr>
          <p:cNvPr id="14" name="Group 13">
            <a:extLst>
              <a:ext uri="{FF2B5EF4-FFF2-40B4-BE49-F238E27FC236}">
                <a16:creationId xmlns:a16="http://schemas.microsoft.com/office/drawing/2014/main" id="{9B6606FA-19D6-FCA9-247D-CFB9D5CC7A9F}"/>
              </a:ext>
            </a:extLst>
          </p:cNvPr>
          <p:cNvGrpSpPr/>
          <p:nvPr/>
        </p:nvGrpSpPr>
        <p:grpSpPr>
          <a:xfrm>
            <a:off x="4292766" y="4989070"/>
            <a:ext cx="777036" cy="438078"/>
            <a:chOff x="779937" y="770660"/>
            <a:chExt cx="772341" cy="634396"/>
          </a:xfrm>
        </p:grpSpPr>
        <p:sp>
          <p:nvSpPr>
            <p:cNvPr id="15" name="MH_SubTitle_1">
              <a:extLst>
                <a:ext uri="{FF2B5EF4-FFF2-40B4-BE49-F238E27FC236}">
                  <a16:creationId xmlns:a16="http://schemas.microsoft.com/office/drawing/2014/main" id="{6169ADC1-E577-E059-9ACD-F9F7632D6C4F}"/>
                </a:ext>
              </a:extLst>
            </p:cNvPr>
            <p:cNvSpPr>
              <a:spLocks/>
            </p:cNvSpPr>
            <p:nvPr>
              <p:custDataLst>
                <p:tags r:id="rId2"/>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TextBox 15">
              <a:extLst>
                <a:ext uri="{FF2B5EF4-FFF2-40B4-BE49-F238E27FC236}">
                  <a16:creationId xmlns:a16="http://schemas.microsoft.com/office/drawing/2014/main" id="{9494984C-1745-7C78-126A-3FEF5A6392F0}"/>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64D2">
                      <a:lumMod val="75000"/>
                    </a:srgbClr>
                  </a:solidFill>
                  <a:effectLst/>
                  <a:uLnTx/>
                  <a:uFillTx/>
                  <a:latin typeface="Arial"/>
                  <a:ea typeface="微软雅黑"/>
                  <a:cs typeface="+mn-cs"/>
                </a:rPr>
                <a:t>4</a:t>
              </a:r>
              <a:endPar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endParaRPr>
            </a:p>
          </p:txBody>
        </p:sp>
      </p:grpSp>
      <p:grpSp>
        <p:nvGrpSpPr>
          <p:cNvPr id="17" name="Group 16">
            <a:extLst>
              <a:ext uri="{FF2B5EF4-FFF2-40B4-BE49-F238E27FC236}">
                <a16:creationId xmlns:a16="http://schemas.microsoft.com/office/drawing/2014/main" id="{333CF77F-EF8D-D08E-BB95-02345C28CB75}"/>
              </a:ext>
            </a:extLst>
          </p:cNvPr>
          <p:cNvGrpSpPr/>
          <p:nvPr/>
        </p:nvGrpSpPr>
        <p:grpSpPr>
          <a:xfrm>
            <a:off x="8310990" y="4740160"/>
            <a:ext cx="451624" cy="467949"/>
            <a:chOff x="155152" y="802789"/>
            <a:chExt cx="1233770" cy="570554"/>
          </a:xfrm>
        </p:grpSpPr>
        <p:sp>
          <p:nvSpPr>
            <p:cNvPr id="23" name="MH_SubTitle_1">
              <a:extLst>
                <a:ext uri="{FF2B5EF4-FFF2-40B4-BE49-F238E27FC236}">
                  <a16:creationId xmlns:a16="http://schemas.microsoft.com/office/drawing/2014/main" id="{64327AAE-9DAB-2E3F-26C0-9E889E3F1CF8}"/>
                </a:ext>
              </a:extLst>
            </p:cNvPr>
            <p:cNvSpPr>
              <a:spLocks/>
            </p:cNvSpPr>
            <p:nvPr>
              <p:custDataLst>
                <p:tags r:id="rId1"/>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TextBox 24">
              <a:extLst>
                <a:ext uri="{FF2B5EF4-FFF2-40B4-BE49-F238E27FC236}">
                  <a16:creationId xmlns:a16="http://schemas.microsoft.com/office/drawing/2014/main" id="{A9905699-D7FB-C6AA-8E5A-400BB2E55B53}"/>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5</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spTree>
    <p:extLst>
      <p:ext uri="{BB962C8B-B14F-4D97-AF65-F5344CB8AC3E}">
        <p14:creationId xmlns:p14="http://schemas.microsoft.com/office/powerpoint/2010/main" val="1731383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E971760B-40F7-AF92-010B-F0964FEB4090}"/>
              </a:ext>
            </a:extLst>
          </p:cNvPr>
          <p:cNvPicPr>
            <a:picLocks noChangeAspect="1"/>
          </p:cNvPicPr>
          <p:nvPr/>
        </p:nvPicPr>
        <p:blipFill>
          <a:blip r:embed="rId7"/>
          <a:stretch>
            <a:fillRect/>
          </a:stretch>
        </p:blipFill>
        <p:spPr>
          <a:xfrm>
            <a:off x="5538996" y="701662"/>
            <a:ext cx="1987294" cy="1722714"/>
          </a:xfrm>
          <a:prstGeom prst="rect">
            <a:avLst/>
          </a:prstGeom>
        </p:spPr>
      </p:pic>
      <p:sp>
        <p:nvSpPr>
          <p:cNvPr id="24" name="Rounded Rectangle 18">
            <a:extLst>
              <a:ext uri="{FF2B5EF4-FFF2-40B4-BE49-F238E27FC236}">
                <a16:creationId xmlns:a16="http://schemas.microsoft.com/office/drawing/2014/main" id="{D2F258B6-58C8-5FE8-1AF7-163D3DD1B44C}"/>
              </a:ext>
            </a:extLst>
          </p:cNvPr>
          <p:cNvSpPr/>
          <p:nvPr/>
        </p:nvSpPr>
        <p:spPr>
          <a:xfrm>
            <a:off x="1015177" y="436186"/>
            <a:ext cx="3875911" cy="1544182"/>
          </a:xfrm>
          <a:prstGeom prst="roundRect">
            <a:avLst>
              <a:gd name="adj" fmla="val 10868"/>
            </a:avLst>
          </a:prstGeom>
          <a:noFill/>
          <a:ln w="3810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7" name="Rounded Rectangle 18">
            <a:extLst>
              <a:ext uri="{FF2B5EF4-FFF2-40B4-BE49-F238E27FC236}">
                <a16:creationId xmlns:a16="http://schemas.microsoft.com/office/drawing/2014/main" id="{7B32D33B-CF5B-3ED5-97C9-655C72AB7288}"/>
              </a:ext>
            </a:extLst>
          </p:cNvPr>
          <p:cNvSpPr/>
          <p:nvPr/>
        </p:nvSpPr>
        <p:spPr>
          <a:xfrm>
            <a:off x="2405196" y="2059351"/>
            <a:ext cx="4011813" cy="1473018"/>
          </a:xfrm>
          <a:prstGeom prst="roundRect">
            <a:avLst>
              <a:gd name="adj" fmla="val 10868"/>
            </a:avLst>
          </a:prstGeom>
          <a:noFill/>
          <a:ln w="3810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8" name="Rounded Rectangle 18">
            <a:extLst>
              <a:ext uri="{FF2B5EF4-FFF2-40B4-BE49-F238E27FC236}">
                <a16:creationId xmlns:a16="http://schemas.microsoft.com/office/drawing/2014/main" id="{BE27A541-A815-F9A9-4D20-8E41F6D439FC}"/>
              </a:ext>
            </a:extLst>
          </p:cNvPr>
          <p:cNvSpPr/>
          <p:nvPr/>
        </p:nvSpPr>
        <p:spPr>
          <a:xfrm>
            <a:off x="3456761" y="3590914"/>
            <a:ext cx="3827618" cy="1484785"/>
          </a:xfrm>
          <a:prstGeom prst="roundRect">
            <a:avLst>
              <a:gd name="adj" fmla="val 10868"/>
            </a:avLst>
          </a:prstGeom>
          <a:noFill/>
          <a:ln w="38100">
            <a:solidFill>
              <a:srgbClr val="CA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9" name="Rounded Rectangle 18">
            <a:extLst>
              <a:ext uri="{FF2B5EF4-FFF2-40B4-BE49-F238E27FC236}">
                <a16:creationId xmlns:a16="http://schemas.microsoft.com/office/drawing/2014/main" id="{F8F7F903-3E60-9170-7297-A41A2E9158FF}"/>
              </a:ext>
            </a:extLst>
          </p:cNvPr>
          <p:cNvSpPr/>
          <p:nvPr/>
        </p:nvSpPr>
        <p:spPr>
          <a:xfrm>
            <a:off x="4558981" y="5164228"/>
            <a:ext cx="3582464" cy="1473018"/>
          </a:xfrm>
          <a:prstGeom prst="roundRect">
            <a:avLst>
              <a:gd name="adj" fmla="val 10868"/>
            </a:avLst>
          </a:prstGeom>
          <a:noFill/>
          <a:ln w="3810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32" name="Rounded Rectangle 18">
            <a:extLst>
              <a:ext uri="{FF2B5EF4-FFF2-40B4-BE49-F238E27FC236}">
                <a16:creationId xmlns:a16="http://schemas.microsoft.com/office/drawing/2014/main" id="{E238E942-272F-DB02-EF0C-1799148CA17A}"/>
              </a:ext>
            </a:extLst>
          </p:cNvPr>
          <p:cNvSpPr/>
          <p:nvPr/>
        </p:nvSpPr>
        <p:spPr>
          <a:xfrm>
            <a:off x="8382573" y="4911784"/>
            <a:ext cx="3552826" cy="1473018"/>
          </a:xfrm>
          <a:prstGeom prst="roundRect">
            <a:avLst>
              <a:gd name="adj" fmla="val 10868"/>
            </a:avLst>
          </a:prstGeom>
          <a:noFill/>
          <a:ln w="38100">
            <a:solidFill>
              <a:srgbClr val="FC7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757613" cy="1569660"/>
          </a:xfrm>
          <a:prstGeom prst="rect">
            <a:avLst/>
          </a:prstGeom>
          <a:noFill/>
        </p:spPr>
        <p:txBody>
          <a:bodyPr wrap="square" rtlCol="0">
            <a:spAutoFit/>
          </a:bodyPr>
          <a:lstStyle/>
          <a:p>
            <a:r>
              <a:rPr lang="en-US" sz="2400" err="1">
                <a:latin typeface="Arial-Rounded" panose="020B0500000000000000" pitchFamily="34" charset="0"/>
                <a:ea typeface="Arial-Rounded" panose="020B0500000000000000" pitchFamily="34" charset="0"/>
                <a:cs typeface="Arial-Rounded" panose="020B0500000000000000" pitchFamily="34" charset="0"/>
              </a:rPr>
              <a:t>Tiếng</a:t>
            </a:r>
            <a:r>
              <a:rPr lang="en-US" sz="2400">
                <a:latin typeface="Arial-Rounded" panose="020B0500000000000000" pitchFamily="34" charset="0"/>
                <a:ea typeface="Arial-Rounded" panose="020B0500000000000000" pitchFamily="34" charset="0"/>
                <a:cs typeface="Arial-Rounded" panose="020B0500000000000000" pitchFamily="34" charset="0"/>
              </a:rPr>
              <a:t> </a:t>
            </a:r>
            <a:r>
              <a:rPr lang="en-US" sz="2400" i="1">
                <a:latin typeface="Arial-Rounded" panose="020B0500000000000000" pitchFamily="34" charset="0"/>
                <a:ea typeface="Arial-Rounded" panose="020B0500000000000000" pitchFamily="34" charset="0"/>
                <a:cs typeface="Arial-Rounded" panose="020B0500000000000000" pitchFamily="34" charset="0"/>
              </a:rPr>
              <a:t>bố …</a:t>
            </a:r>
            <a:r>
              <a:rPr lang="en-US" sz="2400">
                <a:latin typeface="Arial-Rounded" panose="020B0500000000000000" pitchFamily="34" charset="0"/>
                <a:ea typeface="Arial-Rounded" panose="020B0500000000000000" pitchFamily="34" charset="0"/>
                <a:cs typeface="Arial-Rounded" panose="020B0500000000000000" pitchFamily="34" charset="0"/>
              </a:rPr>
              <a:t>…………  </a:t>
            </a:r>
          </a:p>
          <a:p>
            <a:r>
              <a:rPr lang="en-US" sz="2400">
                <a:latin typeface="Arial-Rounded" panose="020B0500000000000000" pitchFamily="34" charset="0"/>
                <a:ea typeface="Arial-Rounded" panose="020B0500000000000000" pitchFamily="34" charset="0"/>
                <a:cs typeface="Arial-Rounded" panose="020B0500000000000000" pitchFamily="34" charset="0"/>
              </a:rPr>
              <a:t>………………….. bố </a:t>
            </a:r>
            <a:r>
              <a:rPr lang="en-US" sz="2400" dirty="0" err="1">
                <a:latin typeface="Arial-Rounded" panose="020B0500000000000000" pitchFamily="34" charset="0"/>
                <a:ea typeface="Arial-Rounded" panose="020B0500000000000000" pitchFamily="34" charset="0"/>
                <a:cs typeface="Arial-Rounded" panose="020B0500000000000000" pitchFamily="34" charset="0"/>
              </a:rPr>
              <a:t>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Cao </a:t>
            </a:r>
            <a:r>
              <a:rPr lang="en-US" sz="2400" err="1">
                <a:latin typeface="Arial-Rounded" panose="020B0500000000000000" pitchFamily="34" charset="0"/>
                <a:ea typeface="Arial-Rounded" panose="020B0500000000000000" pitchFamily="34" charset="0"/>
                <a:cs typeface="Arial-Rounded" panose="020B0500000000000000" pitchFamily="34" charset="0"/>
              </a:rPr>
              <a:t>như</a:t>
            </a:r>
            <a:r>
              <a:rPr lang="en-US" sz="2400">
                <a:latin typeface="Arial-Rounded" panose="020B0500000000000000" pitchFamily="34" charset="0"/>
                <a:ea typeface="Arial-Rounded" panose="020B0500000000000000" pitchFamily="34" charset="0"/>
                <a:cs typeface="Arial-Rounded" panose="020B0500000000000000" pitchFamily="34" charset="0"/>
              </a:rPr>
              <a:t> …</a:t>
            </a:r>
          </a:p>
          <a:p>
            <a:r>
              <a:rPr lang="en-US" sz="2400">
                <a:latin typeface="Arial-Rounded" panose="020B0500000000000000" pitchFamily="34" charset="0"/>
                <a:ea typeface="Arial-Rounded" panose="020B0500000000000000" pitchFamily="34" charset="0"/>
                <a:cs typeface="Arial-Rounded" panose="020B0500000000000000" pitchFamily="34" charset="0"/>
              </a:rPr>
              <a:t>……………….. trùng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err="1">
                <a:latin typeface="Arial-Rounded" panose="020B0500000000000000" pitchFamily="34" charset="0"/>
                <a:ea typeface="Arial-Rounded" panose="020B0500000000000000" pitchFamily="34" charset="0"/>
                <a:cs typeface="Arial-Rounded" panose="020B0500000000000000" pitchFamily="34" charset="0"/>
              </a:rPr>
              <a:t>mẹ</a:t>
            </a:r>
            <a:r>
              <a:rPr lang="en-US" sz="2400">
                <a:latin typeface="Arial-Rounded" panose="020B0500000000000000" pitchFamily="34" charset="0"/>
                <a:ea typeface="Arial-Rounded" panose="020B0500000000000000" pitchFamily="34" charset="0"/>
                <a:cs typeface="Arial-Rounded" panose="020B0500000000000000" pitchFamily="34" charset="0"/>
              </a:rPr>
              <a:t> </a:t>
            </a:r>
            <a:r>
              <a:rPr lang="en-US" sz="2400" i="1">
                <a:latin typeface="Arial-Rounded" panose="020B0500000000000000" pitchFamily="34" charset="0"/>
                <a:ea typeface="Arial-Rounded" panose="020B0500000000000000" pitchFamily="34" charset="0"/>
                <a:cs typeface="Arial-Rounded" panose="020B0500000000000000" pitchFamily="34" charset="0"/>
              </a:rPr>
              <a:t>…</a:t>
            </a:r>
            <a:r>
              <a:rPr lang="en-US" sz="2400">
                <a:latin typeface="Arial-Rounded" panose="020B0500000000000000" pitchFamily="34" charset="0"/>
                <a:ea typeface="Arial-Rounded" panose="020B0500000000000000" pitchFamily="34" charset="0"/>
                <a:cs typeface="Arial-Rounded" panose="020B0500000000000000" pitchFamily="34" charset="0"/>
              </a:rPr>
              <a:t>………… </a:t>
            </a:r>
          </a:p>
          <a:p>
            <a:r>
              <a:rPr lang="en-US" sz="2400">
                <a:latin typeface="Arial-Rounded" panose="020B0500000000000000" pitchFamily="34" charset="0"/>
                <a:ea typeface="Arial-Rounded" panose="020B0500000000000000" pitchFamily="34" charset="0"/>
                <a:cs typeface="Arial-Rounded" panose="020B0500000000000000" pitchFamily="34" charset="0"/>
              </a:rPr>
              <a:t>…………………..đầu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đời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Ngọt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err="1">
                <a:latin typeface="Arial-Rounded" panose="020B0500000000000000" pitchFamily="34" charset="0"/>
                <a:ea typeface="Arial-Rounded" panose="020B0500000000000000" pitchFamily="34" charset="0"/>
                <a:cs typeface="Arial-Rounded" panose="020B0500000000000000" pitchFamily="34" charset="0"/>
              </a:rPr>
              <a:t>ngào</a:t>
            </a:r>
            <a:r>
              <a:rPr lang="en-US" sz="2400">
                <a:latin typeface="Arial-Rounded" panose="020B0500000000000000" pitchFamily="34" charset="0"/>
                <a:ea typeface="Arial-Rounded" panose="020B0500000000000000" pitchFamily="34" charset="0"/>
                <a:cs typeface="Arial-Rounded" panose="020B0500000000000000" pitchFamily="34" charset="0"/>
              </a:rPr>
              <a:t> </a:t>
            </a:r>
            <a:r>
              <a:rPr lang="en-US" sz="2400" i="1">
                <a:latin typeface="Arial-Rounded" panose="020B0500000000000000" pitchFamily="34" charset="0"/>
                <a:ea typeface="Arial-Rounded" panose="020B0500000000000000" pitchFamily="34" charset="0"/>
                <a:cs typeface="Arial-Rounded" panose="020B0500000000000000" pitchFamily="34" charset="0"/>
              </a:rPr>
              <a:t>…</a:t>
            </a:r>
            <a:r>
              <a:rPr lang="en-US" sz="2400">
                <a:latin typeface="Arial-Rounded" panose="020B0500000000000000" pitchFamily="34" charset="0"/>
                <a:ea typeface="Arial-Rounded" panose="020B0500000000000000" pitchFamily="34" charset="0"/>
                <a:cs typeface="Arial-Rounded" panose="020B0500000000000000" pitchFamily="34" charset="0"/>
              </a:rPr>
              <a:t>………… </a:t>
            </a:r>
          </a:p>
          <a:p>
            <a:r>
              <a:rPr lang="en-US" sz="2400">
                <a:latin typeface="Arial-Rounded" panose="020B0500000000000000" pitchFamily="34" charset="0"/>
                <a:ea typeface="Arial-Rounded" panose="020B0500000000000000" pitchFamily="34" charset="0"/>
                <a:cs typeface="Arial-Rounded" panose="020B0500000000000000" pitchFamily="34" charset="0"/>
              </a:rPr>
              <a:t>……………….thành người.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702978" cy="1569660"/>
          </a:xfrm>
          <a:prstGeom prst="rect">
            <a:avLst/>
          </a:prstGeom>
          <a:noFill/>
        </p:spPr>
        <p:txBody>
          <a:bodyPr wrap="square" rtlCol="0">
            <a:spAutoFit/>
          </a:bodyPr>
          <a:lstStyle/>
          <a:p>
            <a:r>
              <a:rPr lang="en-US" sz="2400" err="1">
                <a:latin typeface="Arial-Rounded" panose="020B0500000000000000" pitchFamily="34" charset="0"/>
                <a:ea typeface="Arial-Rounded" panose="020B0500000000000000" pitchFamily="34" charset="0"/>
                <a:cs typeface="Arial-Rounded" panose="020B0500000000000000" pitchFamily="34" charset="0"/>
              </a:rPr>
              <a:t>Tiếng</a:t>
            </a:r>
            <a:r>
              <a:rPr lang="en-US" sz="2400" i="1">
                <a:latin typeface="Arial-Rounded" panose="020B0500000000000000" pitchFamily="34" charset="0"/>
                <a:ea typeface="Arial-Rounded" panose="020B0500000000000000" pitchFamily="34" charset="0"/>
                <a:cs typeface="Arial-Rounded" panose="020B0500000000000000" pitchFamily="34" charset="0"/>
              </a:rPr>
              <a:t> võng …</a:t>
            </a:r>
            <a:r>
              <a:rPr lang="en-US" sz="240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a:latin typeface="Arial-Rounded" panose="020B0500000000000000" pitchFamily="34" charset="0"/>
                <a:ea typeface="Arial-Rounded" panose="020B0500000000000000" pitchFamily="34" charset="0"/>
                <a:cs typeface="Arial-Rounded" panose="020B0500000000000000" pitchFamily="34" charset="0"/>
              </a:rPr>
              <a:t>……………….. mùa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hè</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err="1">
                <a:latin typeface="Arial-Rounded" panose="020B0500000000000000" pitchFamily="34" charset="0"/>
                <a:ea typeface="Arial-Rounded" panose="020B0500000000000000" pitchFamily="34" charset="0"/>
                <a:cs typeface="Arial-Rounded" panose="020B0500000000000000" pitchFamily="34" charset="0"/>
              </a:rPr>
              <a:t>Bà</a:t>
            </a:r>
            <a:r>
              <a:rPr lang="en-US" sz="2400">
                <a:latin typeface="Arial-Rounded" panose="020B0500000000000000" pitchFamily="34" charset="0"/>
                <a:ea typeface="Arial-Rounded" panose="020B0500000000000000" pitchFamily="34" charset="0"/>
                <a:cs typeface="Arial-Rounded" panose="020B0500000000000000" pitchFamily="34" charset="0"/>
              </a:rPr>
              <a:t> ru </a:t>
            </a:r>
            <a:r>
              <a:rPr lang="en-US" sz="2400" i="1">
                <a:latin typeface="Arial-Rounded" panose="020B0500000000000000" pitchFamily="34" charset="0"/>
                <a:ea typeface="Arial-Rounded" panose="020B0500000000000000" pitchFamily="34" charset="0"/>
                <a:cs typeface="Arial-Rounded" panose="020B0500000000000000" pitchFamily="34" charset="0"/>
              </a:rPr>
              <a:t>…</a:t>
            </a:r>
            <a:r>
              <a:rPr lang="en-US" sz="240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a:latin typeface="Arial-Rounded" panose="020B0500000000000000" pitchFamily="34" charset="0"/>
                <a:ea typeface="Arial-Rounded" panose="020B0500000000000000" pitchFamily="34" charset="0"/>
                <a:cs typeface="Arial-Rounded" panose="020B0500000000000000" pitchFamily="34" charset="0"/>
              </a:rPr>
              <a:t>……………… tiếng ve.</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7E69D7BC-23FE-F591-CE46-57B496DAD83F}"/>
              </a:ext>
            </a:extLst>
          </p:cNvPr>
          <p:cNvSpPr txBox="1"/>
          <p:nvPr/>
        </p:nvSpPr>
        <p:spPr>
          <a:xfrm>
            <a:off x="4727903" y="5142214"/>
            <a:ext cx="3539797" cy="1569660"/>
          </a:xfrm>
          <a:prstGeom prst="rect">
            <a:avLst/>
          </a:prstGeom>
          <a:noFill/>
        </p:spPr>
        <p:txBody>
          <a:bodyPr wrap="square" rtlCol="0">
            <a:spAutoFit/>
          </a:bodyPr>
          <a:lstStyle/>
          <a:p>
            <a:r>
              <a:rPr lang="en-US" sz="2400" err="1">
                <a:latin typeface="Arial-Rounded" panose="020B0500000000000000" pitchFamily="34" charset="0"/>
                <a:ea typeface="Arial-Rounded" panose="020B0500000000000000" pitchFamily="34" charset="0"/>
                <a:cs typeface="Arial-Rounded" panose="020B0500000000000000" pitchFamily="34" charset="0"/>
              </a:rPr>
              <a:t>Tiếng</a:t>
            </a:r>
            <a:r>
              <a:rPr lang="en-US" sz="2400">
                <a:latin typeface="Arial-Rounded" panose="020B0500000000000000" pitchFamily="34" charset="0"/>
                <a:ea typeface="Arial-Rounded" panose="020B0500000000000000" pitchFamily="34" charset="0"/>
                <a:cs typeface="Arial-Rounded" panose="020B0500000000000000" pitchFamily="34" charset="0"/>
              </a:rPr>
              <a:t> </a:t>
            </a:r>
            <a:r>
              <a:rPr lang="en-US" sz="2400" i="1">
                <a:latin typeface="Arial-Rounded" panose="020B0500000000000000" pitchFamily="34" charset="0"/>
                <a:ea typeface="Arial-Rounded" panose="020B0500000000000000" pitchFamily="34" charset="0"/>
                <a:cs typeface="Arial-Rounded" panose="020B0500000000000000" pitchFamily="34" charset="0"/>
              </a:rPr>
              <a:t>làng …</a:t>
            </a:r>
            <a:r>
              <a:rPr lang="en-US" sz="240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a:latin typeface="Arial-Rounded" panose="020B0500000000000000" pitchFamily="34" charset="0"/>
                <a:ea typeface="Arial-Rounded" panose="020B0500000000000000" pitchFamily="34" charset="0"/>
                <a:cs typeface="Arial-Rounded" panose="020B0500000000000000" pitchFamily="34" charset="0"/>
              </a:rPr>
              <a:t>…………….bến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err="1">
                <a:latin typeface="Arial-Rounded" panose="020B0500000000000000" pitchFamily="34" charset="0"/>
                <a:ea typeface="Arial-Rounded" panose="020B0500000000000000" pitchFamily="34" charset="0"/>
                <a:cs typeface="Arial-Rounded" panose="020B0500000000000000" pitchFamily="34" charset="0"/>
              </a:rPr>
              <a:t>cánh</a:t>
            </a:r>
            <a:r>
              <a:rPr lang="en-US" sz="2400">
                <a:latin typeface="Arial-Rounded" panose="020B0500000000000000" pitchFamily="34" charset="0"/>
                <a:ea typeface="Arial-Rounded" panose="020B0500000000000000" pitchFamily="34" charset="0"/>
                <a:cs typeface="Arial-Rounded" panose="020B0500000000000000" pitchFamily="34" charset="0"/>
              </a:rPr>
              <a:t> diều </a:t>
            </a:r>
            <a:r>
              <a:rPr lang="en-US" sz="2400" i="1">
                <a:latin typeface="Arial-Rounded" panose="020B0500000000000000" pitchFamily="34" charset="0"/>
                <a:ea typeface="Arial-Rounded" panose="020B0500000000000000" pitchFamily="34" charset="0"/>
                <a:cs typeface="Arial-Rounded" panose="020B0500000000000000" pitchFamily="34" charset="0"/>
              </a:rPr>
              <a:t>…</a:t>
            </a:r>
            <a:r>
              <a:rPr lang="en-US" sz="2400">
                <a:latin typeface="Arial-Rounded" panose="020B0500000000000000" pitchFamily="34" charset="0"/>
                <a:ea typeface="Arial-Rounded" panose="020B0500000000000000" pitchFamily="34" charset="0"/>
                <a:cs typeface="Arial-Rounded" panose="020B0500000000000000" pitchFamily="34" charset="0"/>
              </a:rPr>
              <a: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a:latin typeface="Arial-Rounded" panose="020B0500000000000000" pitchFamily="34" charset="0"/>
                <a:ea typeface="Arial-Rounded" panose="020B0500000000000000" pitchFamily="34" charset="0"/>
                <a:cs typeface="Arial-Rounded" panose="020B0500000000000000" pitchFamily="34" charset="0"/>
              </a:rPr>
              <a:t>………………..mơ </a:t>
            </a:r>
            <a:r>
              <a:rPr lang="en-US" sz="2400" dirty="0" err="1">
                <a:latin typeface="Arial-Rounded" panose="020B0500000000000000" pitchFamily="34" charset="0"/>
                <a:ea typeface="Arial-Rounded" panose="020B0500000000000000" pitchFamily="34" charset="0"/>
                <a:cs typeface="Arial-Rounded" panose="020B0500000000000000" pitchFamily="34" charset="0"/>
              </a:rPr>
              <a:t>ước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456779" y="4877054"/>
            <a:ext cx="3552825" cy="1938992"/>
          </a:xfrm>
          <a:prstGeom prst="rect">
            <a:avLst/>
          </a:prstGeom>
          <a:noFill/>
        </p:spPr>
        <p:txBody>
          <a:bodyPr wrap="square" rtlCol="0">
            <a:spAutoFit/>
          </a:bodyPr>
          <a:lstStyle/>
          <a:p>
            <a:r>
              <a:rPr lang="en-US" sz="2400" err="1">
                <a:latin typeface="Arial-Rounded" panose="020B0500000000000000" pitchFamily="34" charset="0"/>
                <a:ea typeface="Arial-Rounded" panose="020B0500000000000000" pitchFamily="34" charset="0"/>
                <a:cs typeface="Arial-Rounded" panose="020B0500000000000000" pitchFamily="34" charset="0"/>
              </a:rPr>
              <a:t>Tiếng</a:t>
            </a:r>
            <a:r>
              <a:rPr lang="en-US" sz="2400">
                <a:latin typeface="Arial-Rounded" panose="020B0500000000000000" pitchFamily="34" charset="0"/>
                <a:ea typeface="Arial-Rounded" panose="020B0500000000000000" pitchFamily="34" charset="0"/>
                <a:cs typeface="Arial-Rounded" panose="020B0500000000000000" pitchFamily="34" charset="0"/>
              </a:rPr>
              <a:t> cỏ </a:t>
            </a:r>
            <a:r>
              <a:rPr lang="en-US" sz="2400" i="1">
                <a:latin typeface="Arial-Rounded" panose="020B0500000000000000" pitchFamily="34" charset="0"/>
                <a:ea typeface="Arial-Rounded" panose="020B0500000000000000" pitchFamily="34" charset="0"/>
                <a:cs typeface="Arial-Rounded" panose="020B0500000000000000" pitchFamily="34" charset="0"/>
              </a:rPr>
              <a:t>…</a:t>
            </a:r>
            <a:r>
              <a:rPr lang="en-US" sz="240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a:latin typeface="Arial-Rounded" panose="020B0500000000000000" pitchFamily="34" charset="0"/>
                <a:ea typeface="Arial-Rounded" panose="020B0500000000000000" pitchFamily="34" charset="0"/>
                <a:cs typeface="Arial-Rounded" panose="020B0500000000000000" pitchFamily="34" charset="0"/>
              </a:rPr>
              <a:t>………………..chọi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err="1">
                <a:latin typeface="Arial-Rounded" panose="020B0500000000000000" pitchFamily="34" charset="0"/>
                <a:ea typeface="Arial-Rounded" panose="020B0500000000000000" pitchFamily="34" charset="0"/>
                <a:cs typeface="Arial-Rounded" panose="020B0500000000000000" pitchFamily="34" charset="0"/>
              </a:rPr>
              <a:t>Nếu</a:t>
            </a:r>
            <a:r>
              <a:rPr lang="en-US" sz="2400">
                <a:latin typeface="Arial-Rounded" panose="020B0500000000000000" pitchFamily="34" charset="0"/>
                <a:ea typeface="Arial-Rounded" panose="020B0500000000000000" pitchFamily="34" charset="0"/>
                <a:cs typeface="Arial-Rounded" panose="020B0500000000000000" pitchFamily="34" charset="0"/>
              </a:rPr>
              <a:t> tiếng </a:t>
            </a:r>
            <a:r>
              <a:rPr lang="en-US" sz="2400" i="1">
                <a:latin typeface="Arial-Rounded" panose="020B0500000000000000" pitchFamily="34" charset="0"/>
                <a:ea typeface="Arial-Rounded" panose="020B0500000000000000" pitchFamily="34" charset="0"/>
                <a:cs typeface="Arial-Rounded" panose="020B0500000000000000" pitchFamily="34" charset="0"/>
              </a:rPr>
              <a:t>…</a:t>
            </a:r>
            <a:r>
              <a:rPr lang="en-US" sz="240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a:latin typeface="Arial-Rounded" panose="020B0500000000000000" pitchFamily="34" charset="0"/>
                <a:ea typeface="Arial-Rounded" panose="020B0500000000000000" pitchFamily="34" charset="0"/>
                <a:cs typeface="Arial-Rounded" panose="020B0500000000000000" pitchFamily="34" charset="0"/>
              </a:rPr>
              <a:t>……………… </a:t>
            </a:r>
            <a:r>
              <a:rPr lang="en-US" sz="2400" i="1">
                <a:latin typeface="Arial-Rounded" panose="020B0500000000000000" pitchFamily="34" charset="0"/>
                <a:ea typeface="Arial-Rounded" panose="020B0500000000000000" pitchFamily="34" charset="0"/>
                <a:cs typeface="Arial-Rounded" panose="020B0500000000000000" pitchFamily="34" charset="0"/>
              </a:rPr>
              <a:t>em</a:t>
            </a:r>
            <a:r>
              <a:rPr lang="en-US" sz="2400">
                <a:latin typeface="Arial-Rounded" panose="020B0500000000000000" pitchFamily="34" charset="0"/>
                <a:ea typeface="Arial-Rounded" panose="020B0500000000000000" pitchFamily="34" charset="0"/>
                <a:cs typeface="Arial-Rounded" panose="020B0500000000000000" pitchFamily="34" charset="0"/>
              </a:rPr>
              <a:t> reo ca.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Lâm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rotWithShape="1">
          <a:blip r:embed="rId8"/>
          <a:srcRect l="4902" t="13704" r="26204" b="21229"/>
          <a:stretch/>
        </p:blipFill>
        <p:spPr>
          <a:xfrm>
            <a:off x="4850476" y="41954"/>
            <a:ext cx="3364334" cy="769560"/>
          </a:xfrm>
          <a:prstGeom prst="rect">
            <a:avLst/>
          </a:prstGeom>
        </p:spPr>
      </p:pic>
      <p:grpSp>
        <p:nvGrpSpPr>
          <p:cNvPr id="3" name="Group 2">
            <a:extLst>
              <a:ext uri="{FF2B5EF4-FFF2-40B4-BE49-F238E27FC236}">
                <a16:creationId xmlns:a16="http://schemas.microsoft.com/office/drawing/2014/main" id="{97DC708E-FB86-8CAC-5384-6ECF3C2AF954}"/>
              </a:ext>
            </a:extLst>
          </p:cNvPr>
          <p:cNvGrpSpPr/>
          <p:nvPr/>
        </p:nvGrpSpPr>
        <p:grpSpPr>
          <a:xfrm>
            <a:off x="676284" y="250387"/>
            <a:ext cx="777036" cy="438078"/>
            <a:chOff x="779937" y="770660"/>
            <a:chExt cx="772341" cy="634396"/>
          </a:xfrm>
        </p:grpSpPr>
        <p:sp>
          <p:nvSpPr>
            <p:cNvPr id="4" name="MH_SubTitle_1">
              <a:extLst>
                <a:ext uri="{FF2B5EF4-FFF2-40B4-BE49-F238E27FC236}">
                  <a16:creationId xmlns:a16="http://schemas.microsoft.com/office/drawing/2014/main" id="{9B81A8EF-27DE-1408-168D-B003EBAA83A5}"/>
                </a:ext>
              </a:extLst>
            </p:cNvPr>
            <p:cNvSpPr>
              <a:spLocks/>
            </p:cNvSpPr>
            <p:nvPr>
              <p:custDataLst>
                <p:tags r:id="rId5"/>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TextBox 4">
              <a:extLst>
                <a:ext uri="{FF2B5EF4-FFF2-40B4-BE49-F238E27FC236}">
                  <a16:creationId xmlns:a16="http://schemas.microsoft.com/office/drawing/2014/main" id="{8F9E94A9-7711-92EF-1E74-C1D443BE8B28}"/>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7" name="Group 6">
            <a:extLst>
              <a:ext uri="{FF2B5EF4-FFF2-40B4-BE49-F238E27FC236}">
                <a16:creationId xmlns:a16="http://schemas.microsoft.com/office/drawing/2014/main" id="{10C9E14B-38E3-902D-7E77-BEBA993F4A5B}"/>
              </a:ext>
            </a:extLst>
          </p:cNvPr>
          <p:cNvGrpSpPr/>
          <p:nvPr/>
        </p:nvGrpSpPr>
        <p:grpSpPr>
          <a:xfrm>
            <a:off x="2129524" y="1906651"/>
            <a:ext cx="451624" cy="467949"/>
            <a:chOff x="155152" y="802789"/>
            <a:chExt cx="1233770" cy="570554"/>
          </a:xfrm>
        </p:grpSpPr>
        <p:sp>
          <p:nvSpPr>
            <p:cNvPr id="8" name="MH_SubTitle_1">
              <a:extLst>
                <a:ext uri="{FF2B5EF4-FFF2-40B4-BE49-F238E27FC236}">
                  <a16:creationId xmlns:a16="http://schemas.microsoft.com/office/drawing/2014/main" id="{69ACD362-EC79-5FF7-4AC7-27B6C3F82A77}"/>
                </a:ext>
              </a:extLst>
            </p:cNvPr>
            <p:cNvSpPr>
              <a:spLocks/>
            </p:cNvSpPr>
            <p:nvPr>
              <p:custDataLst>
                <p:tags r:id="rId4"/>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TextBox 9">
              <a:extLst>
                <a:ext uri="{FF2B5EF4-FFF2-40B4-BE49-F238E27FC236}">
                  <a16:creationId xmlns:a16="http://schemas.microsoft.com/office/drawing/2014/main" id="{99D759F3-09B0-2ADD-A771-CFA7C5CA4ED3}"/>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11" name="Group 10">
            <a:extLst>
              <a:ext uri="{FF2B5EF4-FFF2-40B4-BE49-F238E27FC236}">
                <a16:creationId xmlns:a16="http://schemas.microsoft.com/office/drawing/2014/main" id="{7D8EE527-B6AD-4137-F512-AA12D01DDFC5}"/>
              </a:ext>
            </a:extLst>
          </p:cNvPr>
          <p:cNvGrpSpPr/>
          <p:nvPr/>
        </p:nvGrpSpPr>
        <p:grpSpPr>
          <a:xfrm>
            <a:off x="3104821" y="3543300"/>
            <a:ext cx="476579" cy="418563"/>
            <a:chOff x="727583" y="1014107"/>
            <a:chExt cx="409786" cy="370024"/>
          </a:xfrm>
        </p:grpSpPr>
        <p:sp>
          <p:nvSpPr>
            <p:cNvPr id="12" name="MH_SubTitle_1">
              <a:extLst>
                <a:ext uri="{FF2B5EF4-FFF2-40B4-BE49-F238E27FC236}">
                  <a16:creationId xmlns:a16="http://schemas.microsoft.com/office/drawing/2014/main" id="{945828DE-7DEB-F04A-38B9-2393E99D9402}"/>
                </a:ext>
              </a:extLst>
            </p:cNvPr>
            <p:cNvSpPr>
              <a:spLocks/>
            </p:cNvSpPr>
            <p:nvPr>
              <p:custDataLst>
                <p:tags r:id="rId3"/>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TextBox 12">
              <a:extLst>
                <a:ext uri="{FF2B5EF4-FFF2-40B4-BE49-F238E27FC236}">
                  <a16:creationId xmlns:a16="http://schemas.microsoft.com/office/drawing/2014/main" id="{7AE38061-D299-4699-4D30-A34E5BDD689E}"/>
                </a:ext>
              </a:extLst>
            </p:cNvPr>
            <p:cNvSpPr txBox="1"/>
            <p:nvPr/>
          </p:nvSpPr>
          <p:spPr>
            <a:xfrm>
              <a:off x="727583" y="1018290"/>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grpSp>
        <p:nvGrpSpPr>
          <p:cNvPr id="14" name="Group 13">
            <a:extLst>
              <a:ext uri="{FF2B5EF4-FFF2-40B4-BE49-F238E27FC236}">
                <a16:creationId xmlns:a16="http://schemas.microsoft.com/office/drawing/2014/main" id="{9B6606FA-19D6-FCA9-247D-CFB9D5CC7A9F}"/>
              </a:ext>
            </a:extLst>
          </p:cNvPr>
          <p:cNvGrpSpPr/>
          <p:nvPr/>
        </p:nvGrpSpPr>
        <p:grpSpPr>
          <a:xfrm>
            <a:off x="4126331" y="5023913"/>
            <a:ext cx="777036" cy="438078"/>
            <a:chOff x="779937" y="770660"/>
            <a:chExt cx="772341" cy="634396"/>
          </a:xfrm>
        </p:grpSpPr>
        <p:sp>
          <p:nvSpPr>
            <p:cNvPr id="15" name="MH_SubTitle_1">
              <a:extLst>
                <a:ext uri="{FF2B5EF4-FFF2-40B4-BE49-F238E27FC236}">
                  <a16:creationId xmlns:a16="http://schemas.microsoft.com/office/drawing/2014/main" id="{6169ADC1-E577-E059-9ACD-F9F7632D6C4F}"/>
                </a:ext>
              </a:extLst>
            </p:cNvPr>
            <p:cNvSpPr>
              <a:spLocks/>
            </p:cNvSpPr>
            <p:nvPr>
              <p:custDataLst>
                <p:tags r:id="rId2"/>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TextBox 15">
              <a:extLst>
                <a:ext uri="{FF2B5EF4-FFF2-40B4-BE49-F238E27FC236}">
                  <a16:creationId xmlns:a16="http://schemas.microsoft.com/office/drawing/2014/main" id="{9494984C-1745-7C78-126A-3FEF5A6392F0}"/>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64D2">
                      <a:lumMod val="75000"/>
                    </a:srgbClr>
                  </a:solidFill>
                  <a:effectLst/>
                  <a:uLnTx/>
                  <a:uFillTx/>
                  <a:latin typeface="Arial"/>
                  <a:ea typeface="微软雅黑"/>
                  <a:cs typeface="+mn-cs"/>
                </a:rPr>
                <a:t>4</a:t>
              </a:r>
              <a:endPar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endParaRPr>
            </a:p>
          </p:txBody>
        </p:sp>
      </p:grpSp>
      <p:grpSp>
        <p:nvGrpSpPr>
          <p:cNvPr id="17" name="Group 16">
            <a:extLst>
              <a:ext uri="{FF2B5EF4-FFF2-40B4-BE49-F238E27FC236}">
                <a16:creationId xmlns:a16="http://schemas.microsoft.com/office/drawing/2014/main" id="{333CF77F-EF8D-D08E-BB95-02345C28CB75}"/>
              </a:ext>
            </a:extLst>
          </p:cNvPr>
          <p:cNvGrpSpPr/>
          <p:nvPr/>
        </p:nvGrpSpPr>
        <p:grpSpPr>
          <a:xfrm>
            <a:off x="8083015" y="4677809"/>
            <a:ext cx="451624" cy="467949"/>
            <a:chOff x="155152" y="802789"/>
            <a:chExt cx="1233770" cy="570554"/>
          </a:xfrm>
        </p:grpSpPr>
        <p:sp>
          <p:nvSpPr>
            <p:cNvPr id="23" name="MH_SubTitle_1">
              <a:extLst>
                <a:ext uri="{FF2B5EF4-FFF2-40B4-BE49-F238E27FC236}">
                  <a16:creationId xmlns:a16="http://schemas.microsoft.com/office/drawing/2014/main" id="{64327AAE-9DAB-2E3F-26C0-9E889E3F1CF8}"/>
                </a:ext>
              </a:extLst>
            </p:cNvPr>
            <p:cNvSpPr>
              <a:spLocks/>
            </p:cNvSpPr>
            <p:nvPr>
              <p:custDataLst>
                <p:tags r:id="rId1"/>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TextBox 24">
              <a:extLst>
                <a:ext uri="{FF2B5EF4-FFF2-40B4-BE49-F238E27FC236}">
                  <a16:creationId xmlns:a16="http://schemas.microsoft.com/office/drawing/2014/main" id="{A9905699-D7FB-C6AA-8E5A-400BB2E55B53}"/>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5</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9" name="Group 8">
            <a:extLst>
              <a:ext uri="{FF2B5EF4-FFF2-40B4-BE49-F238E27FC236}">
                <a16:creationId xmlns:a16="http://schemas.microsoft.com/office/drawing/2014/main" id="{B4F4DF28-7D71-8CA1-9ED0-985C94202E90}"/>
              </a:ext>
            </a:extLst>
          </p:cNvPr>
          <p:cNvGrpSpPr/>
          <p:nvPr/>
        </p:nvGrpSpPr>
        <p:grpSpPr>
          <a:xfrm>
            <a:off x="9189988" y="-255161"/>
            <a:ext cx="2812309" cy="2312849"/>
            <a:chOff x="9192800" y="56088"/>
            <a:chExt cx="2812309" cy="2312849"/>
          </a:xfrm>
        </p:grpSpPr>
        <p:pic>
          <p:nvPicPr>
            <p:cNvPr id="2" name="Picture 1">
              <a:extLst>
                <a:ext uri="{FF2B5EF4-FFF2-40B4-BE49-F238E27FC236}">
                  <a16:creationId xmlns:a16="http://schemas.microsoft.com/office/drawing/2014/main" id="{33F7DC4E-1D78-9B4E-609C-F7A09D48892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8" t="3672" r="49225" b="61932"/>
            <a:stretch/>
          </p:blipFill>
          <p:spPr>
            <a:xfrm>
              <a:off x="9192800" y="56088"/>
              <a:ext cx="2812309" cy="2312849"/>
            </a:xfrm>
            <a:prstGeom prst="rect">
              <a:avLst/>
            </a:prstGeom>
          </p:spPr>
        </p:pic>
        <p:sp>
          <p:nvSpPr>
            <p:cNvPr id="6" name="TextBox 5">
              <a:extLst>
                <a:ext uri="{FF2B5EF4-FFF2-40B4-BE49-F238E27FC236}">
                  <a16:creationId xmlns:a16="http://schemas.microsoft.com/office/drawing/2014/main" id="{AFEC7365-AD6F-E922-E645-89A2B2B65E20}"/>
                </a:ext>
              </a:extLst>
            </p:cNvPr>
            <p:cNvSpPr txBox="1"/>
            <p:nvPr/>
          </p:nvSpPr>
          <p:spPr>
            <a:xfrm>
              <a:off x="9330146" y="667361"/>
              <a:ext cx="2162957" cy="830997"/>
            </a:xfrm>
            <a:prstGeom prst="rect">
              <a:avLst/>
            </a:prstGeom>
            <a:noFill/>
          </p:spPr>
          <p:txBody>
            <a:bodyPr wrap="square" rtlCol="0">
              <a:spAutoFit/>
            </a:bodyPr>
            <a:lstStyle/>
            <a:p>
              <a:pPr algn="ct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a:t>
              </a:r>
              <a:r>
                <a:rPr kumimoji="0" lang="en-US" sz="24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ọc</a:t>
              </a:r>
            </a:p>
            <a:p>
              <a:pPr algn="ctr"/>
              <a:r>
                <a:rPr kumimoji="0" lang="en-US" sz="24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thuộc lòng</a:t>
              </a:r>
              <a:endParaRPr lang="en-US" sz="2400" dirty="0">
                <a:solidFill>
                  <a:srgbClr val="FF0000"/>
                </a:solidFill>
              </a:endParaRPr>
            </a:p>
          </p:txBody>
        </p:sp>
      </p:grpSp>
      <p:pic>
        <p:nvPicPr>
          <p:cNvPr id="26" name="Picture 25">
            <a:extLst>
              <a:ext uri="{FF2B5EF4-FFF2-40B4-BE49-F238E27FC236}">
                <a16:creationId xmlns:a16="http://schemas.microsoft.com/office/drawing/2014/main" id="{F90460AE-6438-0D1A-218A-CE42E126E33A}"/>
              </a:ext>
            </a:extLst>
          </p:cNvPr>
          <p:cNvPicPr>
            <a:picLocks noChangeAspect="1"/>
          </p:cNvPicPr>
          <p:nvPr/>
        </p:nvPicPr>
        <p:blipFill>
          <a:blip r:embed="rId10"/>
          <a:stretch>
            <a:fillRect/>
          </a:stretch>
        </p:blipFill>
        <p:spPr>
          <a:xfrm>
            <a:off x="7484430" y="2424376"/>
            <a:ext cx="1626292" cy="1722713"/>
          </a:xfrm>
          <a:prstGeom prst="rect">
            <a:avLst/>
          </a:prstGeom>
        </p:spPr>
      </p:pic>
      <p:pic>
        <p:nvPicPr>
          <p:cNvPr id="38" name="Picture 37">
            <a:extLst>
              <a:ext uri="{FF2B5EF4-FFF2-40B4-BE49-F238E27FC236}">
                <a16:creationId xmlns:a16="http://schemas.microsoft.com/office/drawing/2014/main" id="{35E7BC7A-6585-F249-5E8F-D715E04E656B}"/>
              </a:ext>
            </a:extLst>
          </p:cNvPr>
          <p:cNvPicPr>
            <a:picLocks noChangeAspect="1"/>
          </p:cNvPicPr>
          <p:nvPr/>
        </p:nvPicPr>
        <p:blipFill>
          <a:blip r:embed="rId11"/>
          <a:stretch>
            <a:fillRect/>
          </a:stretch>
        </p:blipFill>
        <p:spPr>
          <a:xfrm>
            <a:off x="556161" y="2314825"/>
            <a:ext cx="1193138" cy="2510418"/>
          </a:xfrm>
          <a:prstGeom prst="rect">
            <a:avLst/>
          </a:prstGeom>
        </p:spPr>
      </p:pic>
      <p:pic>
        <p:nvPicPr>
          <p:cNvPr id="40" name="Picture 39">
            <a:extLst>
              <a:ext uri="{FF2B5EF4-FFF2-40B4-BE49-F238E27FC236}">
                <a16:creationId xmlns:a16="http://schemas.microsoft.com/office/drawing/2014/main" id="{5DF07F4A-F724-A61A-6E18-B1BD25C4A444}"/>
              </a:ext>
            </a:extLst>
          </p:cNvPr>
          <p:cNvPicPr>
            <a:picLocks noChangeAspect="1"/>
          </p:cNvPicPr>
          <p:nvPr/>
        </p:nvPicPr>
        <p:blipFill rotWithShape="1">
          <a:blip r:embed="rId12"/>
          <a:srcRect t="7422"/>
          <a:stretch/>
        </p:blipFill>
        <p:spPr>
          <a:xfrm>
            <a:off x="1358229" y="5260531"/>
            <a:ext cx="2750758" cy="1485961"/>
          </a:xfrm>
          <a:prstGeom prst="rect">
            <a:avLst/>
          </a:prstGeom>
        </p:spPr>
      </p:pic>
      <p:pic>
        <p:nvPicPr>
          <p:cNvPr id="42" name="Picture 41">
            <a:extLst>
              <a:ext uri="{FF2B5EF4-FFF2-40B4-BE49-F238E27FC236}">
                <a16:creationId xmlns:a16="http://schemas.microsoft.com/office/drawing/2014/main" id="{7A28CE2D-3744-B401-84B0-F5AA47821EC1}"/>
              </a:ext>
            </a:extLst>
          </p:cNvPr>
          <p:cNvPicPr>
            <a:picLocks noChangeAspect="1"/>
          </p:cNvPicPr>
          <p:nvPr/>
        </p:nvPicPr>
        <p:blipFill>
          <a:blip r:embed="rId13"/>
          <a:stretch>
            <a:fillRect/>
          </a:stretch>
        </p:blipFill>
        <p:spPr>
          <a:xfrm>
            <a:off x="10427129" y="3286199"/>
            <a:ext cx="1575168" cy="1569661"/>
          </a:xfrm>
          <a:prstGeom prst="rect">
            <a:avLst/>
          </a:prstGeom>
        </p:spPr>
      </p:pic>
    </p:spTree>
    <p:extLst>
      <p:ext uri="{BB962C8B-B14F-4D97-AF65-F5344CB8AC3E}">
        <p14:creationId xmlns:p14="http://schemas.microsoft.com/office/powerpoint/2010/main" val="2678024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E971760B-40F7-AF92-010B-F0964FEB4090}"/>
              </a:ext>
            </a:extLst>
          </p:cNvPr>
          <p:cNvPicPr>
            <a:picLocks noChangeAspect="1"/>
          </p:cNvPicPr>
          <p:nvPr/>
        </p:nvPicPr>
        <p:blipFill>
          <a:blip r:embed="rId7"/>
          <a:stretch>
            <a:fillRect/>
          </a:stretch>
        </p:blipFill>
        <p:spPr>
          <a:xfrm>
            <a:off x="5538996" y="701662"/>
            <a:ext cx="1987294" cy="1722714"/>
          </a:xfrm>
          <a:prstGeom prst="rect">
            <a:avLst/>
          </a:prstGeom>
        </p:spPr>
      </p:pic>
      <p:sp>
        <p:nvSpPr>
          <p:cNvPr id="24" name="Rounded Rectangle 18">
            <a:extLst>
              <a:ext uri="{FF2B5EF4-FFF2-40B4-BE49-F238E27FC236}">
                <a16:creationId xmlns:a16="http://schemas.microsoft.com/office/drawing/2014/main" id="{D2F258B6-58C8-5FE8-1AF7-163D3DD1B44C}"/>
              </a:ext>
            </a:extLst>
          </p:cNvPr>
          <p:cNvSpPr/>
          <p:nvPr/>
        </p:nvSpPr>
        <p:spPr>
          <a:xfrm>
            <a:off x="1015177" y="436186"/>
            <a:ext cx="3875911" cy="1544182"/>
          </a:xfrm>
          <a:prstGeom prst="roundRect">
            <a:avLst>
              <a:gd name="adj" fmla="val 10868"/>
            </a:avLst>
          </a:prstGeom>
          <a:noFill/>
          <a:ln w="3810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7" name="Rounded Rectangle 18">
            <a:extLst>
              <a:ext uri="{FF2B5EF4-FFF2-40B4-BE49-F238E27FC236}">
                <a16:creationId xmlns:a16="http://schemas.microsoft.com/office/drawing/2014/main" id="{7B32D33B-CF5B-3ED5-97C9-655C72AB7288}"/>
              </a:ext>
            </a:extLst>
          </p:cNvPr>
          <p:cNvSpPr/>
          <p:nvPr/>
        </p:nvSpPr>
        <p:spPr>
          <a:xfrm>
            <a:off x="2405196" y="2059351"/>
            <a:ext cx="4011813" cy="1473018"/>
          </a:xfrm>
          <a:prstGeom prst="roundRect">
            <a:avLst>
              <a:gd name="adj" fmla="val 10868"/>
            </a:avLst>
          </a:prstGeom>
          <a:noFill/>
          <a:ln w="3810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8" name="Rounded Rectangle 18">
            <a:extLst>
              <a:ext uri="{FF2B5EF4-FFF2-40B4-BE49-F238E27FC236}">
                <a16:creationId xmlns:a16="http://schemas.microsoft.com/office/drawing/2014/main" id="{BE27A541-A815-F9A9-4D20-8E41F6D439FC}"/>
              </a:ext>
            </a:extLst>
          </p:cNvPr>
          <p:cNvSpPr/>
          <p:nvPr/>
        </p:nvSpPr>
        <p:spPr>
          <a:xfrm>
            <a:off x="3456761" y="3590914"/>
            <a:ext cx="3827618" cy="1484785"/>
          </a:xfrm>
          <a:prstGeom prst="roundRect">
            <a:avLst>
              <a:gd name="adj" fmla="val 10868"/>
            </a:avLst>
          </a:prstGeom>
          <a:noFill/>
          <a:ln w="38100">
            <a:solidFill>
              <a:srgbClr val="CA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9" name="Rounded Rectangle 18">
            <a:extLst>
              <a:ext uri="{FF2B5EF4-FFF2-40B4-BE49-F238E27FC236}">
                <a16:creationId xmlns:a16="http://schemas.microsoft.com/office/drawing/2014/main" id="{F8F7F903-3E60-9170-7297-A41A2E9158FF}"/>
              </a:ext>
            </a:extLst>
          </p:cNvPr>
          <p:cNvSpPr/>
          <p:nvPr/>
        </p:nvSpPr>
        <p:spPr>
          <a:xfrm>
            <a:off x="4558981" y="5164228"/>
            <a:ext cx="3582464" cy="1473018"/>
          </a:xfrm>
          <a:prstGeom prst="roundRect">
            <a:avLst>
              <a:gd name="adj" fmla="val 10868"/>
            </a:avLst>
          </a:prstGeom>
          <a:noFill/>
          <a:ln w="3810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32" name="Rounded Rectangle 18">
            <a:extLst>
              <a:ext uri="{FF2B5EF4-FFF2-40B4-BE49-F238E27FC236}">
                <a16:creationId xmlns:a16="http://schemas.microsoft.com/office/drawing/2014/main" id="{E238E942-272F-DB02-EF0C-1799148CA17A}"/>
              </a:ext>
            </a:extLst>
          </p:cNvPr>
          <p:cNvSpPr/>
          <p:nvPr/>
        </p:nvSpPr>
        <p:spPr>
          <a:xfrm>
            <a:off x="8382573" y="4911784"/>
            <a:ext cx="3552826" cy="1473018"/>
          </a:xfrm>
          <a:prstGeom prst="roundRect">
            <a:avLst>
              <a:gd name="adj" fmla="val 10868"/>
            </a:avLst>
          </a:prstGeom>
          <a:noFill/>
          <a:ln w="38100">
            <a:solidFill>
              <a:srgbClr val="FC7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757613" cy="1569660"/>
          </a:xfrm>
          <a:prstGeom prst="rect">
            <a:avLst/>
          </a:prstGeom>
          <a:noFill/>
        </p:spPr>
        <p:txBody>
          <a:bodyPr wrap="square" rtlCol="0">
            <a:spAutoFit/>
          </a:bodyPr>
          <a:lstStyle/>
          <a:p>
            <a:r>
              <a:rPr lang="en-US" sz="2400" err="1">
                <a:latin typeface="Arial-Rounded" panose="020B0500000000000000" pitchFamily="34" charset="0"/>
                <a:ea typeface="Arial-Rounded" panose="020B0500000000000000" pitchFamily="34" charset="0"/>
                <a:cs typeface="Arial-Rounded" panose="020B0500000000000000" pitchFamily="34" charset="0"/>
              </a:rPr>
              <a:t>Tiếng</a:t>
            </a:r>
            <a:r>
              <a:rPr lang="en-US" sz="2400">
                <a:latin typeface="Arial-Rounded" panose="020B0500000000000000" pitchFamily="34" charset="0"/>
                <a:ea typeface="Arial-Rounded" panose="020B0500000000000000" pitchFamily="34" charset="0"/>
                <a:cs typeface="Arial-Rounded" panose="020B0500000000000000" pitchFamily="34" charset="0"/>
              </a:rPr>
              <a:t> </a:t>
            </a:r>
            <a:r>
              <a:rPr lang="en-US" sz="2400" i="1">
                <a:latin typeface="Arial-Rounded" panose="020B0500000000000000" pitchFamily="34" charset="0"/>
                <a:ea typeface="Arial-Rounded" panose="020B0500000000000000" pitchFamily="34" charset="0"/>
                <a:cs typeface="Arial-Rounded" panose="020B0500000000000000" pitchFamily="34" charset="0"/>
              </a:rPr>
              <a:t>bố …</a:t>
            </a:r>
            <a:r>
              <a:rPr lang="en-US" sz="2400">
                <a:latin typeface="Arial-Rounded" panose="020B0500000000000000" pitchFamily="34" charset="0"/>
                <a:ea typeface="Arial-Rounded" panose="020B0500000000000000" pitchFamily="34" charset="0"/>
                <a:cs typeface="Arial-Rounded" panose="020B0500000000000000" pitchFamily="34" charset="0"/>
              </a:rPr>
              <a:t>…………  </a:t>
            </a:r>
          </a:p>
          <a:p>
            <a:r>
              <a:rPr lang="en-US" sz="2400">
                <a:solidFill>
                  <a:schemeClr val="bg1"/>
                </a:solidFill>
                <a:latin typeface="Arial-Rounded" panose="020B0500000000000000" pitchFamily="34" charset="0"/>
                <a:ea typeface="Arial-Rounded" panose="020B0500000000000000" pitchFamily="34" charset="0"/>
                <a:cs typeface="Arial-Rounded" panose="020B0500000000000000" pitchFamily="34" charset="0"/>
              </a:rPr>
              <a:t>………………….. bố </a:t>
            </a:r>
            <a:r>
              <a:rPr lang="en-US" sz="2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ơi</a:t>
            </a:r>
            <a:r>
              <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Cao </a:t>
            </a:r>
            <a:r>
              <a:rPr lang="en-US" sz="240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như</a:t>
            </a:r>
            <a:r>
              <a:rPr lang="en-US" sz="240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p>
          <a:p>
            <a:r>
              <a:rPr lang="en-US" sz="2400">
                <a:latin typeface="Arial-Rounded" panose="020B0500000000000000" pitchFamily="34" charset="0"/>
                <a:ea typeface="Arial-Rounded" panose="020B0500000000000000" pitchFamily="34" charset="0"/>
                <a:cs typeface="Arial-Rounded" panose="020B0500000000000000" pitchFamily="34" charset="0"/>
              </a:rPr>
              <a:t>……………….. trùng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err="1">
                <a:latin typeface="Arial-Rounded" panose="020B0500000000000000" pitchFamily="34" charset="0"/>
                <a:ea typeface="Arial-Rounded" panose="020B0500000000000000" pitchFamily="34" charset="0"/>
                <a:cs typeface="Arial-Rounded" panose="020B0500000000000000" pitchFamily="34" charset="0"/>
              </a:rPr>
              <a:t>mẹ</a:t>
            </a:r>
            <a:r>
              <a:rPr lang="en-US" sz="2400">
                <a:latin typeface="Arial-Rounded" panose="020B0500000000000000" pitchFamily="34" charset="0"/>
                <a:ea typeface="Arial-Rounded" panose="020B0500000000000000" pitchFamily="34" charset="0"/>
                <a:cs typeface="Arial-Rounded" panose="020B0500000000000000" pitchFamily="34" charset="0"/>
              </a:rPr>
              <a:t> </a:t>
            </a:r>
            <a:r>
              <a:rPr lang="en-US" sz="2400" i="1">
                <a:latin typeface="Arial-Rounded" panose="020B0500000000000000" pitchFamily="34" charset="0"/>
                <a:ea typeface="Arial-Rounded" panose="020B0500000000000000" pitchFamily="34" charset="0"/>
                <a:cs typeface="Arial-Rounded" panose="020B0500000000000000" pitchFamily="34" charset="0"/>
              </a:rPr>
              <a:t>…</a:t>
            </a:r>
            <a:r>
              <a:rPr lang="en-US" sz="2400">
                <a:latin typeface="Arial-Rounded" panose="020B0500000000000000" pitchFamily="34" charset="0"/>
                <a:ea typeface="Arial-Rounded" panose="020B0500000000000000" pitchFamily="34" charset="0"/>
                <a:cs typeface="Arial-Rounded" panose="020B0500000000000000" pitchFamily="34" charset="0"/>
              </a:rPr>
              <a:t>………… </a:t>
            </a:r>
          </a:p>
          <a:p>
            <a:r>
              <a:rPr lang="en-US" sz="240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…………………..đầu </a:t>
            </a:r>
            <a:r>
              <a:rPr lang="en-US" sz="2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đời</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Ngọt</a:t>
            </a:r>
            <a:r>
              <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ngào</a:t>
            </a:r>
            <a:r>
              <a:rPr lang="en-US" sz="240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i="1">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r>
              <a:rPr lang="en-US" sz="240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p>
          <a:p>
            <a:r>
              <a:rPr lang="en-US" sz="2400">
                <a:latin typeface="Arial-Rounded" panose="020B0500000000000000" pitchFamily="34" charset="0"/>
                <a:ea typeface="Arial-Rounded" panose="020B0500000000000000" pitchFamily="34" charset="0"/>
                <a:cs typeface="Arial-Rounded" panose="020B0500000000000000" pitchFamily="34" charset="0"/>
              </a:rPr>
              <a:t>……………….thành người.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702978" cy="1569660"/>
          </a:xfrm>
          <a:prstGeom prst="rect">
            <a:avLst/>
          </a:prstGeom>
          <a:noFill/>
        </p:spPr>
        <p:txBody>
          <a:bodyPr wrap="square" rtlCol="0">
            <a:spAutoFit/>
          </a:bodyPr>
          <a:lstStyle/>
          <a:p>
            <a:r>
              <a:rPr lang="en-US" sz="2400" err="1">
                <a:latin typeface="Arial-Rounded" panose="020B0500000000000000" pitchFamily="34" charset="0"/>
                <a:ea typeface="Arial-Rounded" panose="020B0500000000000000" pitchFamily="34" charset="0"/>
                <a:cs typeface="Arial-Rounded" panose="020B0500000000000000" pitchFamily="34" charset="0"/>
              </a:rPr>
              <a:t>Tiếng</a:t>
            </a:r>
            <a:r>
              <a:rPr lang="en-US" sz="2400" i="1">
                <a:latin typeface="Arial-Rounded" panose="020B0500000000000000" pitchFamily="34" charset="0"/>
                <a:ea typeface="Arial-Rounded" panose="020B0500000000000000" pitchFamily="34" charset="0"/>
                <a:cs typeface="Arial-Rounded" panose="020B0500000000000000" pitchFamily="34" charset="0"/>
              </a:rPr>
              <a:t> võng …</a:t>
            </a:r>
            <a:r>
              <a:rPr lang="en-US" sz="240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a:solidFill>
                  <a:schemeClr val="bg1"/>
                </a:solidFill>
                <a:latin typeface="Arial-Rounded" panose="020B0500000000000000" pitchFamily="34" charset="0"/>
                <a:ea typeface="Arial-Rounded" panose="020B0500000000000000" pitchFamily="34" charset="0"/>
                <a:cs typeface="Arial-Rounded" panose="020B0500000000000000" pitchFamily="34" charset="0"/>
              </a:rPr>
              <a:t>……………….. mùa </a:t>
            </a:r>
            <a:r>
              <a:rPr lang="en-US" sz="2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hè</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a:t>
            </a:r>
            <a:r>
              <a:rPr lang="en-US" sz="2400">
                <a:solidFill>
                  <a:schemeClr val="bg1"/>
                </a:solidFill>
                <a:latin typeface="Arial-Rounded" panose="020B0500000000000000" pitchFamily="34" charset="0"/>
                <a:ea typeface="Arial-Rounded" panose="020B0500000000000000" pitchFamily="34" charset="0"/>
                <a:cs typeface="Arial-Rounded" panose="020B0500000000000000" pitchFamily="34" charset="0"/>
              </a:rPr>
              <a:t> ru </a:t>
            </a:r>
            <a:r>
              <a:rPr lang="en-US" sz="2400" i="1">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r>
              <a:rPr lang="en-US" sz="240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a:latin typeface="Arial-Rounded" panose="020B0500000000000000" pitchFamily="34" charset="0"/>
                <a:ea typeface="Arial-Rounded" panose="020B0500000000000000" pitchFamily="34" charset="0"/>
                <a:cs typeface="Arial-Rounded" panose="020B0500000000000000" pitchFamily="34" charset="0"/>
              </a:rPr>
              <a:t>……………… tiếng ve.</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7E69D7BC-23FE-F591-CE46-57B496DAD83F}"/>
              </a:ext>
            </a:extLst>
          </p:cNvPr>
          <p:cNvSpPr txBox="1"/>
          <p:nvPr/>
        </p:nvSpPr>
        <p:spPr>
          <a:xfrm>
            <a:off x="4727903" y="5142214"/>
            <a:ext cx="3539797" cy="1569660"/>
          </a:xfrm>
          <a:prstGeom prst="rect">
            <a:avLst/>
          </a:prstGeom>
          <a:noFill/>
        </p:spPr>
        <p:txBody>
          <a:bodyPr wrap="square" rtlCol="0">
            <a:spAutoFit/>
          </a:bodyPr>
          <a:lstStyle/>
          <a:p>
            <a:r>
              <a:rPr lang="en-US" sz="2400" err="1">
                <a:latin typeface="Arial-Rounded" panose="020B0500000000000000" pitchFamily="34" charset="0"/>
                <a:ea typeface="Arial-Rounded" panose="020B0500000000000000" pitchFamily="34" charset="0"/>
                <a:cs typeface="Arial-Rounded" panose="020B0500000000000000" pitchFamily="34" charset="0"/>
              </a:rPr>
              <a:t>Tiếng</a:t>
            </a:r>
            <a:r>
              <a:rPr lang="en-US" sz="2400">
                <a:latin typeface="Arial-Rounded" panose="020B0500000000000000" pitchFamily="34" charset="0"/>
                <a:ea typeface="Arial-Rounded" panose="020B0500000000000000" pitchFamily="34" charset="0"/>
                <a:cs typeface="Arial-Rounded" panose="020B0500000000000000" pitchFamily="34" charset="0"/>
              </a:rPr>
              <a:t> </a:t>
            </a:r>
            <a:r>
              <a:rPr lang="en-US" sz="2400" i="1">
                <a:latin typeface="Arial-Rounded" panose="020B0500000000000000" pitchFamily="34" charset="0"/>
                <a:ea typeface="Arial-Rounded" panose="020B0500000000000000" pitchFamily="34" charset="0"/>
                <a:cs typeface="Arial-Rounded" panose="020B0500000000000000" pitchFamily="34" charset="0"/>
              </a:rPr>
              <a:t>làng …</a:t>
            </a:r>
            <a:r>
              <a:rPr lang="en-US" sz="240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a:solidFill>
                  <a:schemeClr val="bg1"/>
                </a:solidFill>
                <a:latin typeface="Arial-Rounded" panose="020B0500000000000000" pitchFamily="34" charset="0"/>
                <a:ea typeface="Arial-Rounded" panose="020B0500000000000000" pitchFamily="34" charset="0"/>
                <a:cs typeface="Arial-Rounded" panose="020B0500000000000000" pitchFamily="34" charset="0"/>
              </a:rPr>
              <a:t>…………….bến </a:t>
            </a:r>
            <a:r>
              <a:rPr lang="en-US" sz="2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nước</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cánh</a:t>
            </a:r>
            <a:r>
              <a:rPr lang="en-US" sz="2400">
                <a:solidFill>
                  <a:schemeClr val="bg1"/>
                </a:solidFill>
                <a:latin typeface="Arial-Rounded" panose="020B0500000000000000" pitchFamily="34" charset="0"/>
                <a:ea typeface="Arial-Rounded" panose="020B0500000000000000" pitchFamily="34" charset="0"/>
                <a:cs typeface="Arial-Rounded" panose="020B0500000000000000" pitchFamily="34" charset="0"/>
              </a:rPr>
              <a:t> diều </a:t>
            </a:r>
            <a:r>
              <a:rPr lang="en-US" sz="2400" i="1">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r>
              <a:rPr lang="en-US" sz="240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a:latin typeface="Arial-Rounded" panose="020B0500000000000000" pitchFamily="34" charset="0"/>
                <a:ea typeface="Arial-Rounded" panose="020B0500000000000000" pitchFamily="34" charset="0"/>
                <a:cs typeface="Arial-Rounded" panose="020B0500000000000000" pitchFamily="34" charset="0"/>
              </a:rPr>
              <a:t>………………..mơ </a:t>
            </a:r>
            <a:r>
              <a:rPr lang="en-US" sz="2400" dirty="0" err="1">
                <a:latin typeface="Arial-Rounded" panose="020B0500000000000000" pitchFamily="34" charset="0"/>
                <a:ea typeface="Arial-Rounded" panose="020B0500000000000000" pitchFamily="34" charset="0"/>
                <a:cs typeface="Arial-Rounded" panose="020B0500000000000000" pitchFamily="34" charset="0"/>
              </a:rPr>
              <a:t>ước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456779" y="4877054"/>
            <a:ext cx="3552825" cy="1938992"/>
          </a:xfrm>
          <a:prstGeom prst="rect">
            <a:avLst/>
          </a:prstGeom>
          <a:noFill/>
        </p:spPr>
        <p:txBody>
          <a:bodyPr wrap="square" rtlCol="0">
            <a:spAutoFit/>
          </a:bodyPr>
          <a:lstStyle/>
          <a:p>
            <a:r>
              <a:rPr lang="en-US" sz="2400" err="1">
                <a:latin typeface="Arial-Rounded" panose="020B0500000000000000" pitchFamily="34" charset="0"/>
                <a:ea typeface="Arial-Rounded" panose="020B0500000000000000" pitchFamily="34" charset="0"/>
                <a:cs typeface="Arial-Rounded" panose="020B0500000000000000" pitchFamily="34" charset="0"/>
              </a:rPr>
              <a:t>Tiếng</a:t>
            </a:r>
            <a:r>
              <a:rPr lang="en-US" sz="2400">
                <a:latin typeface="Arial-Rounded" panose="020B0500000000000000" pitchFamily="34" charset="0"/>
                <a:ea typeface="Arial-Rounded" panose="020B0500000000000000" pitchFamily="34" charset="0"/>
                <a:cs typeface="Arial-Rounded" panose="020B0500000000000000" pitchFamily="34" charset="0"/>
              </a:rPr>
              <a:t> cỏ </a:t>
            </a:r>
            <a:r>
              <a:rPr lang="en-US" sz="2400" i="1">
                <a:latin typeface="Arial-Rounded" panose="020B0500000000000000" pitchFamily="34" charset="0"/>
                <a:ea typeface="Arial-Rounded" panose="020B0500000000000000" pitchFamily="34" charset="0"/>
                <a:cs typeface="Arial-Rounded" panose="020B0500000000000000" pitchFamily="34" charset="0"/>
              </a:rPr>
              <a:t>…</a:t>
            </a:r>
            <a:r>
              <a:rPr lang="en-US" sz="240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a:solidFill>
                  <a:schemeClr val="bg1"/>
                </a:solidFill>
                <a:latin typeface="Arial-Rounded" panose="020B0500000000000000" pitchFamily="34" charset="0"/>
                <a:ea typeface="Arial-Rounded" panose="020B0500000000000000" pitchFamily="34" charset="0"/>
                <a:cs typeface="Arial-Rounded" panose="020B0500000000000000" pitchFamily="34" charset="0"/>
              </a:rPr>
              <a:t>………………..chọi </a:t>
            </a:r>
            <a:r>
              <a:rPr lang="en-US" sz="2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gà</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Nếu</a:t>
            </a:r>
            <a:r>
              <a:rPr lang="en-US" sz="2400">
                <a:solidFill>
                  <a:schemeClr val="bg1"/>
                </a:solidFill>
                <a:latin typeface="Arial-Rounded" panose="020B0500000000000000" pitchFamily="34" charset="0"/>
                <a:ea typeface="Arial-Rounded" panose="020B0500000000000000" pitchFamily="34" charset="0"/>
                <a:cs typeface="Arial-Rounded" panose="020B0500000000000000" pitchFamily="34" charset="0"/>
              </a:rPr>
              <a:t> tiếng </a:t>
            </a:r>
            <a:r>
              <a:rPr lang="en-US" sz="2400" i="1">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r>
              <a:rPr lang="en-US" sz="240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a:latin typeface="Arial-Rounded" panose="020B0500000000000000" pitchFamily="34" charset="0"/>
                <a:ea typeface="Arial-Rounded" panose="020B0500000000000000" pitchFamily="34" charset="0"/>
                <a:cs typeface="Arial-Rounded" panose="020B0500000000000000" pitchFamily="34" charset="0"/>
              </a:rPr>
              <a:t>……………… </a:t>
            </a:r>
            <a:r>
              <a:rPr lang="en-US" sz="2400" i="1">
                <a:latin typeface="Arial-Rounded" panose="020B0500000000000000" pitchFamily="34" charset="0"/>
                <a:ea typeface="Arial-Rounded" panose="020B0500000000000000" pitchFamily="34" charset="0"/>
                <a:cs typeface="Arial-Rounded" panose="020B0500000000000000" pitchFamily="34" charset="0"/>
              </a:rPr>
              <a:t>em</a:t>
            </a:r>
            <a:r>
              <a:rPr lang="en-US" sz="2400">
                <a:latin typeface="Arial-Rounded" panose="020B0500000000000000" pitchFamily="34" charset="0"/>
                <a:ea typeface="Arial-Rounded" panose="020B0500000000000000" pitchFamily="34" charset="0"/>
                <a:cs typeface="Arial-Rounded" panose="020B0500000000000000" pitchFamily="34" charset="0"/>
              </a:rPr>
              <a:t> reo ca.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Lâm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rotWithShape="1">
          <a:blip r:embed="rId8"/>
          <a:srcRect l="4902" t="13704" r="26204" b="21229"/>
          <a:stretch/>
        </p:blipFill>
        <p:spPr>
          <a:xfrm>
            <a:off x="4850476" y="41954"/>
            <a:ext cx="3364334" cy="769560"/>
          </a:xfrm>
          <a:prstGeom prst="rect">
            <a:avLst/>
          </a:prstGeom>
        </p:spPr>
      </p:pic>
      <p:grpSp>
        <p:nvGrpSpPr>
          <p:cNvPr id="3" name="Group 2">
            <a:extLst>
              <a:ext uri="{FF2B5EF4-FFF2-40B4-BE49-F238E27FC236}">
                <a16:creationId xmlns:a16="http://schemas.microsoft.com/office/drawing/2014/main" id="{97DC708E-FB86-8CAC-5384-6ECF3C2AF954}"/>
              </a:ext>
            </a:extLst>
          </p:cNvPr>
          <p:cNvGrpSpPr/>
          <p:nvPr/>
        </p:nvGrpSpPr>
        <p:grpSpPr>
          <a:xfrm>
            <a:off x="676284" y="250387"/>
            <a:ext cx="777036" cy="438078"/>
            <a:chOff x="779937" y="770660"/>
            <a:chExt cx="772341" cy="634396"/>
          </a:xfrm>
        </p:grpSpPr>
        <p:sp>
          <p:nvSpPr>
            <p:cNvPr id="4" name="MH_SubTitle_1">
              <a:extLst>
                <a:ext uri="{FF2B5EF4-FFF2-40B4-BE49-F238E27FC236}">
                  <a16:creationId xmlns:a16="http://schemas.microsoft.com/office/drawing/2014/main" id="{9B81A8EF-27DE-1408-168D-B003EBAA83A5}"/>
                </a:ext>
              </a:extLst>
            </p:cNvPr>
            <p:cNvSpPr>
              <a:spLocks/>
            </p:cNvSpPr>
            <p:nvPr>
              <p:custDataLst>
                <p:tags r:id="rId5"/>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TextBox 4">
              <a:extLst>
                <a:ext uri="{FF2B5EF4-FFF2-40B4-BE49-F238E27FC236}">
                  <a16:creationId xmlns:a16="http://schemas.microsoft.com/office/drawing/2014/main" id="{8F9E94A9-7711-92EF-1E74-C1D443BE8B28}"/>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7" name="Group 6">
            <a:extLst>
              <a:ext uri="{FF2B5EF4-FFF2-40B4-BE49-F238E27FC236}">
                <a16:creationId xmlns:a16="http://schemas.microsoft.com/office/drawing/2014/main" id="{10C9E14B-38E3-902D-7E77-BEBA993F4A5B}"/>
              </a:ext>
            </a:extLst>
          </p:cNvPr>
          <p:cNvGrpSpPr/>
          <p:nvPr/>
        </p:nvGrpSpPr>
        <p:grpSpPr>
          <a:xfrm>
            <a:off x="2129524" y="1906651"/>
            <a:ext cx="451624" cy="467949"/>
            <a:chOff x="155152" y="802789"/>
            <a:chExt cx="1233770" cy="570554"/>
          </a:xfrm>
        </p:grpSpPr>
        <p:sp>
          <p:nvSpPr>
            <p:cNvPr id="8" name="MH_SubTitle_1">
              <a:extLst>
                <a:ext uri="{FF2B5EF4-FFF2-40B4-BE49-F238E27FC236}">
                  <a16:creationId xmlns:a16="http://schemas.microsoft.com/office/drawing/2014/main" id="{69ACD362-EC79-5FF7-4AC7-27B6C3F82A77}"/>
                </a:ext>
              </a:extLst>
            </p:cNvPr>
            <p:cNvSpPr>
              <a:spLocks/>
            </p:cNvSpPr>
            <p:nvPr>
              <p:custDataLst>
                <p:tags r:id="rId4"/>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TextBox 9">
              <a:extLst>
                <a:ext uri="{FF2B5EF4-FFF2-40B4-BE49-F238E27FC236}">
                  <a16:creationId xmlns:a16="http://schemas.microsoft.com/office/drawing/2014/main" id="{99D759F3-09B0-2ADD-A771-CFA7C5CA4ED3}"/>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11" name="Group 10">
            <a:extLst>
              <a:ext uri="{FF2B5EF4-FFF2-40B4-BE49-F238E27FC236}">
                <a16:creationId xmlns:a16="http://schemas.microsoft.com/office/drawing/2014/main" id="{7D8EE527-B6AD-4137-F512-AA12D01DDFC5}"/>
              </a:ext>
            </a:extLst>
          </p:cNvPr>
          <p:cNvGrpSpPr/>
          <p:nvPr/>
        </p:nvGrpSpPr>
        <p:grpSpPr>
          <a:xfrm>
            <a:off x="3104821" y="3543300"/>
            <a:ext cx="476579" cy="418563"/>
            <a:chOff x="727583" y="1014107"/>
            <a:chExt cx="409786" cy="370024"/>
          </a:xfrm>
        </p:grpSpPr>
        <p:sp>
          <p:nvSpPr>
            <p:cNvPr id="12" name="MH_SubTitle_1">
              <a:extLst>
                <a:ext uri="{FF2B5EF4-FFF2-40B4-BE49-F238E27FC236}">
                  <a16:creationId xmlns:a16="http://schemas.microsoft.com/office/drawing/2014/main" id="{945828DE-7DEB-F04A-38B9-2393E99D9402}"/>
                </a:ext>
              </a:extLst>
            </p:cNvPr>
            <p:cNvSpPr>
              <a:spLocks/>
            </p:cNvSpPr>
            <p:nvPr>
              <p:custDataLst>
                <p:tags r:id="rId3"/>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TextBox 12">
              <a:extLst>
                <a:ext uri="{FF2B5EF4-FFF2-40B4-BE49-F238E27FC236}">
                  <a16:creationId xmlns:a16="http://schemas.microsoft.com/office/drawing/2014/main" id="{7AE38061-D299-4699-4D30-A34E5BDD689E}"/>
                </a:ext>
              </a:extLst>
            </p:cNvPr>
            <p:cNvSpPr txBox="1"/>
            <p:nvPr/>
          </p:nvSpPr>
          <p:spPr>
            <a:xfrm>
              <a:off x="727583" y="1018290"/>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grpSp>
        <p:nvGrpSpPr>
          <p:cNvPr id="14" name="Group 13">
            <a:extLst>
              <a:ext uri="{FF2B5EF4-FFF2-40B4-BE49-F238E27FC236}">
                <a16:creationId xmlns:a16="http://schemas.microsoft.com/office/drawing/2014/main" id="{9B6606FA-19D6-FCA9-247D-CFB9D5CC7A9F}"/>
              </a:ext>
            </a:extLst>
          </p:cNvPr>
          <p:cNvGrpSpPr/>
          <p:nvPr/>
        </p:nvGrpSpPr>
        <p:grpSpPr>
          <a:xfrm>
            <a:off x="4126331" y="5023913"/>
            <a:ext cx="777036" cy="438078"/>
            <a:chOff x="779937" y="770660"/>
            <a:chExt cx="772341" cy="634396"/>
          </a:xfrm>
        </p:grpSpPr>
        <p:sp>
          <p:nvSpPr>
            <p:cNvPr id="15" name="MH_SubTitle_1">
              <a:extLst>
                <a:ext uri="{FF2B5EF4-FFF2-40B4-BE49-F238E27FC236}">
                  <a16:creationId xmlns:a16="http://schemas.microsoft.com/office/drawing/2014/main" id="{6169ADC1-E577-E059-9ACD-F9F7632D6C4F}"/>
                </a:ext>
              </a:extLst>
            </p:cNvPr>
            <p:cNvSpPr>
              <a:spLocks/>
            </p:cNvSpPr>
            <p:nvPr>
              <p:custDataLst>
                <p:tags r:id="rId2"/>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TextBox 15">
              <a:extLst>
                <a:ext uri="{FF2B5EF4-FFF2-40B4-BE49-F238E27FC236}">
                  <a16:creationId xmlns:a16="http://schemas.microsoft.com/office/drawing/2014/main" id="{9494984C-1745-7C78-126A-3FEF5A6392F0}"/>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64D2">
                      <a:lumMod val="75000"/>
                    </a:srgbClr>
                  </a:solidFill>
                  <a:effectLst/>
                  <a:uLnTx/>
                  <a:uFillTx/>
                  <a:latin typeface="Arial"/>
                  <a:ea typeface="微软雅黑"/>
                  <a:cs typeface="+mn-cs"/>
                </a:rPr>
                <a:t>4</a:t>
              </a:r>
              <a:endPar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endParaRPr>
            </a:p>
          </p:txBody>
        </p:sp>
      </p:grpSp>
      <p:grpSp>
        <p:nvGrpSpPr>
          <p:cNvPr id="17" name="Group 16">
            <a:extLst>
              <a:ext uri="{FF2B5EF4-FFF2-40B4-BE49-F238E27FC236}">
                <a16:creationId xmlns:a16="http://schemas.microsoft.com/office/drawing/2014/main" id="{333CF77F-EF8D-D08E-BB95-02345C28CB75}"/>
              </a:ext>
            </a:extLst>
          </p:cNvPr>
          <p:cNvGrpSpPr/>
          <p:nvPr/>
        </p:nvGrpSpPr>
        <p:grpSpPr>
          <a:xfrm>
            <a:off x="8083015" y="4677809"/>
            <a:ext cx="451624" cy="467949"/>
            <a:chOff x="155152" y="802789"/>
            <a:chExt cx="1233770" cy="570554"/>
          </a:xfrm>
        </p:grpSpPr>
        <p:sp>
          <p:nvSpPr>
            <p:cNvPr id="23" name="MH_SubTitle_1">
              <a:extLst>
                <a:ext uri="{FF2B5EF4-FFF2-40B4-BE49-F238E27FC236}">
                  <a16:creationId xmlns:a16="http://schemas.microsoft.com/office/drawing/2014/main" id="{64327AAE-9DAB-2E3F-26C0-9E889E3F1CF8}"/>
                </a:ext>
              </a:extLst>
            </p:cNvPr>
            <p:cNvSpPr>
              <a:spLocks/>
            </p:cNvSpPr>
            <p:nvPr>
              <p:custDataLst>
                <p:tags r:id="rId1"/>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TextBox 24">
              <a:extLst>
                <a:ext uri="{FF2B5EF4-FFF2-40B4-BE49-F238E27FC236}">
                  <a16:creationId xmlns:a16="http://schemas.microsoft.com/office/drawing/2014/main" id="{A9905699-D7FB-C6AA-8E5A-400BB2E55B53}"/>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5</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9" name="Group 8">
            <a:extLst>
              <a:ext uri="{FF2B5EF4-FFF2-40B4-BE49-F238E27FC236}">
                <a16:creationId xmlns:a16="http://schemas.microsoft.com/office/drawing/2014/main" id="{B4F4DF28-7D71-8CA1-9ED0-985C94202E90}"/>
              </a:ext>
            </a:extLst>
          </p:cNvPr>
          <p:cNvGrpSpPr/>
          <p:nvPr/>
        </p:nvGrpSpPr>
        <p:grpSpPr>
          <a:xfrm>
            <a:off x="9189988" y="-255161"/>
            <a:ext cx="2812309" cy="2312849"/>
            <a:chOff x="9192800" y="56088"/>
            <a:chExt cx="2812309" cy="2312849"/>
          </a:xfrm>
        </p:grpSpPr>
        <p:pic>
          <p:nvPicPr>
            <p:cNvPr id="2" name="Picture 1">
              <a:extLst>
                <a:ext uri="{FF2B5EF4-FFF2-40B4-BE49-F238E27FC236}">
                  <a16:creationId xmlns:a16="http://schemas.microsoft.com/office/drawing/2014/main" id="{33F7DC4E-1D78-9B4E-609C-F7A09D48892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8" t="3672" r="49225" b="61932"/>
            <a:stretch/>
          </p:blipFill>
          <p:spPr>
            <a:xfrm>
              <a:off x="9192800" y="56088"/>
              <a:ext cx="2812309" cy="2312849"/>
            </a:xfrm>
            <a:prstGeom prst="rect">
              <a:avLst/>
            </a:prstGeom>
          </p:spPr>
        </p:pic>
        <p:sp>
          <p:nvSpPr>
            <p:cNvPr id="6" name="TextBox 5">
              <a:extLst>
                <a:ext uri="{FF2B5EF4-FFF2-40B4-BE49-F238E27FC236}">
                  <a16:creationId xmlns:a16="http://schemas.microsoft.com/office/drawing/2014/main" id="{AFEC7365-AD6F-E922-E645-89A2B2B65E20}"/>
                </a:ext>
              </a:extLst>
            </p:cNvPr>
            <p:cNvSpPr txBox="1"/>
            <p:nvPr/>
          </p:nvSpPr>
          <p:spPr>
            <a:xfrm>
              <a:off x="9330146" y="667361"/>
              <a:ext cx="2162957" cy="830997"/>
            </a:xfrm>
            <a:prstGeom prst="rect">
              <a:avLst/>
            </a:prstGeom>
            <a:noFill/>
          </p:spPr>
          <p:txBody>
            <a:bodyPr wrap="square" rtlCol="0">
              <a:spAutoFit/>
            </a:bodyPr>
            <a:lstStyle/>
            <a:p>
              <a:pPr algn="ct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a:t>
              </a:r>
              <a:r>
                <a:rPr kumimoji="0" lang="en-US" sz="24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ọc</a:t>
              </a:r>
            </a:p>
            <a:p>
              <a:pPr algn="ctr"/>
              <a:r>
                <a:rPr kumimoji="0" lang="en-US" sz="24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thuộc lòng</a:t>
              </a:r>
              <a:endParaRPr lang="en-US" sz="2400" dirty="0">
                <a:solidFill>
                  <a:srgbClr val="FF0000"/>
                </a:solidFill>
              </a:endParaRPr>
            </a:p>
          </p:txBody>
        </p:sp>
      </p:grpSp>
      <p:pic>
        <p:nvPicPr>
          <p:cNvPr id="26" name="Picture 25">
            <a:extLst>
              <a:ext uri="{FF2B5EF4-FFF2-40B4-BE49-F238E27FC236}">
                <a16:creationId xmlns:a16="http://schemas.microsoft.com/office/drawing/2014/main" id="{F90460AE-6438-0D1A-218A-CE42E126E33A}"/>
              </a:ext>
            </a:extLst>
          </p:cNvPr>
          <p:cNvPicPr>
            <a:picLocks noChangeAspect="1"/>
          </p:cNvPicPr>
          <p:nvPr/>
        </p:nvPicPr>
        <p:blipFill>
          <a:blip r:embed="rId10"/>
          <a:stretch>
            <a:fillRect/>
          </a:stretch>
        </p:blipFill>
        <p:spPr>
          <a:xfrm>
            <a:off x="7484430" y="2424376"/>
            <a:ext cx="1626292" cy="1722713"/>
          </a:xfrm>
          <a:prstGeom prst="rect">
            <a:avLst/>
          </a:prstGeom>
        </p:spPr>
      </p:pic>
      <p:pic>
        <p:nvPicPr>
          <p:cNvPr id="38" name="Picture 37">
            <a:extLst>
              <a:ext uri="{FF2B5EF4-FFF2-40B4-BE49-F238E27FC236}">
                <a16:creationId xmlns:a16="http://schemas.microsoft.com/office/drawing/2014/main" id="{35E7BC7A-6585-F249-5E8F-D715E04E656B}"/>
              </a:ext>
            </a:extLst>
          </p:cNvPr>
          <p:cNvPicPr>
            <a:picLocks noChangeAspect="1"/>
          </p:cNvPicPr>
          <p:nvPr/>
        </p:nvPicPr>
        <p:blipFill>
          <a:blip r:embed="rId11"/>
          <a:stretch>
            <a:fillRect/>
          </a:stretch>
        </p:blipFill>
        <p:spPr>
          <a:xfrm>
            <a:off x="556161" y="2314825"/>
            <a:ext cx="1193138" cy="2510418"/>
          </a:xfrm>
          <a:prstGeom prst="rect">
            <a:avLst/>
          </a:prstGeom>
        </p:spPr>
      </p:pic>
      <p:pic>
        <p:nvPicPr>
          <p:cNvPr id="40" name="Picture 39">
            <a:extLst>
              <a:ext uri="{FF2B5EF4-FFF2-40B4-BE49-F238E27FC236}">
                <a16:creationId xmlns:a16="http://schemas.microsoft.com/office/drawing/2014/main" id="{5DF07F4A-F724-A61A-6E18-B1BD25C4A444}"/>
              </a:ext>
            </a:extLst>
          </p:cNvPr>
          <p:cNvPicPr>
            <a:picLocks noChangeAspect="1"/>
          </p:cNvPicPr>
          <p:nvPr/>
        </p:nvPicPr>
        <p:blipFill rotWithShape="1">
          <a:blip r:embed="rId12"/>
          <a:srcRect t="7422"/>
          <a:stretch/>
        </p:blipFill>
        <p:spPr>
          <a:xfrm>
            <a:off x="1358229" y="5260531"/>
            <a:ext cx="2750758" cy="1485961"/>
          </a:xfrm>
          <a:prstGeom prst="rect">
            <a:avLst/>
          </a:prstGeom>
        </p:spPr>
      </p:pic>
      <p:pic>
        <p:nvPicPr>
          <p:cNvPr id="42" name="Picture 41">
            <a:extLst>
              <a:ext uri="{FF2B5EF4-FFF2-40B4-BE49-F238E27FC236}">
                <a16:creationId xmlns:a16="http://schemas.microsoft.com/office/drawing/2014/main" id="{7A28CE2D-3744-B401-84B0-F5AA47821EC1}"/>
              </a:ext>
            </a:extLst>
          </p:cNvPr>
          <p:cNvPicPr>
            <a:picLocks noChangeAspect="1"/>
          </p:cNvPicPr>
          <p:nvPr/>
        </p:nvPicPr>
        <p:blipFill>
          <a:blip r:embed="rId13"/>
          <a:stretch>
            <a:fillRect/>
          </a:stretch>
        </p:blipFill>
        <p:spPr>
          <a:xfrm>
            <a:off x="10427129" y="3286199"/>
            <a:ext cx="1575168" cy="1569661"/>
          </a:xfrm>
          <a:prstGeom prst="rect">
            <a:avLst/>
          </a:prstGeom>
        </p:spPr>
      </p:pic>
    </p:spTree>
    <p:extLst>
      <p:ext uri="{BB962C8B-B14F-4D97-AF65-F5344CB8AC3E}">
        <p14:creationId xmlns:p14="http://schemas.microsoft.com/office/powerpoint/2010/main" val="3476978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E75E36-9D36-4ABE-B542-53A1CB419993}"/>
              </a:ext>
            </a:extLst>
          </p:cNvPr>
          <p:cNvPicPr>
            <a:picLocks noChangeAspect="1"/>
          </p:cNvPicPr>
          <p:nvPr/>
        </p:nvPicPr>
        <p:blipFill rotWithShape="1">
          <a:blip r:embed="rId2">
            <a:extLst>
              <a:ext uri="{28A0092B-C50C-407E-A947-70E740481C1C}">
                <a14:useLocalDpi xmlns:a14="http://schemas.microsoft.com/office/drawing/2010/main" val="0"/>
              </a:ext>
            </a:extLst>
          </a:blip>
          <a:srcRect l="1875" r="14792"/>
          <a:stretch/>
        </p:blipFill>
        <p:spPr>
          <a:xfrm>
            <a:off x="0" y="0"/>
            <a:ext cx="12192000" cy="6858000"/>
          </a:xfrm>
          <a:prstGeom prst="rect">
            <a:avLst/>
          </a:prstGeom>
        </p:spPr>
      </p:pic>
      <p:pic>
        <p:nvPicPr>
          <p:cNvPr id="5" name="图片 4">
            <a:extLst>
              <a:ext uri="{FF2B5EF4-FFF2-40B4-BE49-F238E27FC236}">
                <a16:creationId xmlns:a16="http://schemas.microsoft.com/office/drawing/2014/main" id="{8186C8F0-3C6D-4C0E-8D33-E206D8C840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0464" r="50608" b="36977"/>
          <a:stretch/>
        </p:blipFill>
        <p:spPr>
          <a:xfrm>
            <a:off x="10335277" y="936660"/>
            <a:ext cx="1367500" cy="901476"/>
          </a:xfrm>
          <a:prstGeom prst="rect">
            <a:avLst/>
          </a:prstGeom>
        </p:spPr>
      </p:pic>
      <p:pic>
        <p:nvPicPr>
          <p:cNvPr id="6" name="图片 5">
            <a:extLst>
              <a:ext uri="{FF2B5EF4-FFF2-40B4-BE49-F238E27FC236}">
                <a16:creationId xmlns:a16="http://schemas.microsoft.com/office/drawing/2014/main" id="{A93309A6-1880-497E-9AF2-301139A88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464" r="51519" b="36546"/>
          <a:stretch/>
        </p:blipFill>
        <p:spPr>
          <a:xfrm flipH="1">
            <a:off x="4136868" y="2710836"/>
            <a:ext cx="1257001" cy="855385"/>
          </a:xfrm>
          <a:prstGeom prst="rect">
            <a:avLst/>
          </a:prstGeom>
        </p:spPr>
      </p:pic>
      <p:grpSp>
        <p:nvGrpSpPr>
          <p:cNvPr id="2" name="Graphic 12">
            <a:extLst>
              <a:ext uri="{FF2B5EF4-FFF2-40B4-BE49-F238E27FC236}">
                <a16:creationId xmlns:a16="http://schemas.microsoft.com/office/drawing/2014/main" id="{BF3BD160-785C-BA8C-4FA5-BEB84996D9AE}"/>
              </a:ext>
            </a:extLst>
          </p:cNvPr>
          <p:cNvGrpSpPr/>
          <p:nvPr/>
        </p:nvGrpSpPr>
        <p:grpSpPr>
          <a:xfrm>
            <a:off x="3978548" y="820026"/>
            <a:ext cx="7441928" cy="4999749"/>
            <a:chOff x="3665215" y="980369"/>
            <a:chExt cx="4686676" cy="2814110"/>
          </a:xfrm>
        </p:grpSpPr>
        <p:sp>
          <p:nvSpPr>
            <p:cNvPr id="10" name="Freeform: Shape 9">
              <a:extLst>
                <a:ext uri="{FF2B5EF4-FFF2-40B4-BE49-F238E27FC236}">
                  <a16:creationId xmlns:a16="http://schemas.microsoft.com/office/drawing/2014/main" id="{DCCC6C27-F7F1-0E51-C058-AA8FB30EAE0B}"/>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834E50F-A4C6-F685-B6BD-26F2E98A750D}"/>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4BE988D-45A4-F9C9-CB4B-8F0673E56F47}"/>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162CE95E-57B4-E453-299C-4B4A660FBD9A}"/>
              </a:ext>
            </a:extLst>
          </p:cNvPr>
          <p:cNvPicPr>
            <a:picLocks noChangeAspect="1"/>
          </p:cNvPicPr>
          <p:nvPr/>
        </p:nvPicPr>
        <p:blipFill>
          <a:blip r:embed="rId5"/>
          <a:stretch>
            <a:fillRect/>
          </a:stretch>
        </p:blipFill>
        <p:spPr>
          <a:xfrm>
            <a:off x="4651757" y="2431457"/>
            <a:ext cx="5822185" cy="1956986"/>
          </a:xfrm>
          <a:prstGeom prst="rect">
            <a:avLst/>
          </a:prstGeom>
        </p:spPr>
      </p:pic>
    </p:spTree>
    <p:extLst>
      <p:ext uri="{BB962C8B-B14F-4D97-AF65-F5344CB8AC3E}">
        <p14:creationId xmlns:p14="http://schemas.microsoft.com/office/powerpoint/2010/main" val="305363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20CE77B9-3BA2-523E-43D1-D90D1D9DC280}"/>
              </a:ext>
            </a:extLst>
          </p:cNvPr>
          <p:cNvGrpSpPr/>
          <p:nvPr/>
        </p:nvGrpSpPr>
        <p:grpSpPr>
          <a:xfrm>
            <a:off x="628650" y="617841"/>
            <a:ext cx="10934700" cy="5848350"/>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 name="Group 2">
            <a:extLst>
              <a:ext uri="{FF2B5EF4-FFF2-40B4-BE49-F238E27FC236}">
                <a16:creationId xmlns:a16="http://schemas.microsoft.com/office/drawing/2014/main" id="{7D8A92EB-4D6E-5153-61BA-1F39D2CD0145}"/>
              </a:ext>
            </a:extLst>
          </p:cNvPr>
          <p:cNvGrpSpPr/>
          <p:nvPr/>
        </p:nvGrpSpPr>
        <p:grpSpPr>
          <a:xfrm>
            <a:off x="939535" y="1543625"/>
            <a:ext cx="9940690" cy="1720984"/>
            <a:chOff x="887951" y="539859"/>
            <a:chExt cx="9940690" cy="1720984"/>
          </a:xfrm>
        </p:grpSpPr>
        <p:pic>
          <p:nvPicPr>
            <p:cNvPr id="7" name="Picture 6" descr="Cute happy smiling book Royalty Free Vector Image">
              <a:extLst>
                <a:ext uri="{FF2B5EF4-FFF2-40B4-BE49-F238E27FC236}">
                  <a16:creationId xmlns:a16="http://schemas.microsoft.com/office/drawing/2014/main" id="{606190FD-E7FD-52AD-25C1-A85670E583C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578843"/>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0760D99-7BD0-1523-7A44-3EE2B859E63D}"/>
                </a:ext>
              </a:extLst>
            </p:cNvPr>
            <p:cNvSpPr txBox="1"/>
            <p:nvPr/>
          </p:nvSpPr>
          <p:spPr>
            <a:xfrm>
              <a:off x="2048822" y="539859"/>
              <a:ext cx="8779819" cy="1695783"/>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gn="just">
                <a:lnSpc>
                  <a:spcPct val="120000"/>
                </a:lnSpc>
                <a:defRPr/>
              </a:pPr>
              <a:r>
                <a:rPr kumimoji="0" lang="en-US" altLang="zh-CN" sz="26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1</a:t>
              </a:r>
              <a:r>
                <a:rPr lang="en-US" altLang="zh-CN" sz="2600" b="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nl-NL"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Đọc đúng từ ngữ, câu, đoạn và toàn bộ bài thơ Tiếng nước mình.</a:t>
              </a:r>
              <a:r>
                <a:rPr lang="en-US"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a:t>
              </a:r>
              <a:r>
                <a:rPr lang="nl-NL"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Bước đầu thể hiện tâm trạng, cảm xúc qua giọng đọc</a:t>
              </a:r>
              <a:r>
                <a:rPr lang="en-US"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a:t>
              </a:r>
            </a:p>
          </p:txBody>
        </p:sp>
      </p:grpSp>
      <p:pic>
        <p:nvPicPr>
          <p:cNvPr id="9" name="Picture 8" descr="Cute happy smiling book Royalty Free Vector Image">
            <a:extLst>
              <a:ext uri="{FF2B5EF4-FFF2-40B4-BE49-F238E27FC236}">
                <a16:creationId xmlns:a16="http://schemas.microsoft.com/office/drawing/2014/main" id="{F1F18AF9-D341-89D6-CAEE-E96118061F7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939535" y="3186071"/>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6434315-2CB0-8871-A657-027B0925750F}"/>
              </a:ext>
            </a:extLst>
          </p:cNvPr>
          <p:cNvSpPr txBox="1"/>
          <p:nvPr/>
        </p:nvSpPr>
        <p:spPr>
          <a:xfrm>
            <a:off x="2162364" y="3370170"/>
            <a:ext cx="8779819" cy="1695783"/>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gn="just">
              <a:lnSpc>
                <a:spcPct val="120000"/>
              </a:lnSpc>
              <a:defRPr/>
            </a:pPr>
            <a:r>
              <a:rPr kumimoji="0" lang="en-US" altLang="zh-CN" sz="2600" b="0" i="0" u="none" strike="noStrike" kern="1200" cap="none" spc="0" normalizeH="0" baseline="0" noProof="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2.</a:t>
            </a:r>
            <a:r>
              <a:rPr kumimoji="0" lang="nl-NL" altLang="zh-CN" sz="2600" b="0" i="0" u="none" strike="noStrike" kern="1200" cap="none" spc="0" normalizeH="0" baseline="0" noProof="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N</a:t>
            </a:r>
            <a:r>
              <a:rPr lang="nl-NL"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hận biết được những dấu thanh trong tiếng Việt. Hiểu nội dung bài, hiểu được dấu thanh là đặc trưng riêng của tiếng Việt. </a:t>
            </a:r>
            <a:endParaRPr lang="en-US"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pic>
        <p:nvPicPr>
          <p:cNvPr id="36" name="Picture 35">
            <a:extLst>
              <a:ext uri="{FF2B5EF4-FFF2-40B4-BE49-F238E27FC236}">
                <a16:creationId xmlns:a16="http://schemas.microsoft.com/office/drawing/2014/main" id="{2C9078B5-E5E7-D581-E5CF-F546CE97FD9C}"/>
              </a:ext>
            </a:extLst>
          </p:cNvPr>
          <p:cNvPicPr>
            <a:picLocks noChangeAspect="1"/>
          </p:cNvPicPr>
          <p:nvPr/>
        </p:nvPicPr>
        <p:blipFill rotWithShape="1">
          <a:blip r:embed="rId6"/>
          <a:srcRect t="9396" b="25415"/>
          <a:stretch/>
        </p:blipFill>
        <p:spPr>
          <a:xfrm>
            <a:off x="3244601" y="617841"/>
            <a:ext cx="5168542" cy="927432"/>
          </a:xfrm>
          <a:prstGeom prst="rect">
            <a:avLst/>
          </a:prstGeom>
        </p:spPr>
      </p:pic>
      <p:pic>
        <p:nvPicPr>
          <p:cNvPr id="37" name="Picture 36" descr="Cute happy smiling book Royalty Free Vector Image">
            <a:extLst>
              <a:ext uri="{FF2B5EF4-FFF2-40B4-BE49-F238E27FC236}">
                <a16:creationId xmlns:a16="http://schemas.microsoft.com/office/drawing/2014/main" id="{05CA239F-0050-C105-639C-5A9DD5FA178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014946" y="4819279"/>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528000B6-8682-B7B0-0F99-F9CAB3D9CD7B}"/>
              </a:ext>
            </a:extLst>
          </p:cNvPr>
          <p:cNvSpPr txBox="1"/>
          <p:nvPr/>
        </p:nvSpPr>
        <p:spPr>
          <a:xfrm>
            <a:off x="2225727" y="5266953"/>
            <a:ext cx="8779819" cy="633365"/>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nSpc>
                <a:spcPct val="120000"/>
              </a:lnSpc>
              <a:defRPr/>
            </a:pPr>
            <a:r>
              <a:rPr kumimoji="0" lang="en-US" altLang="zh-CN" sz="2600" b="0" i="0" u="none" strike="noStrike" kern="1200" cap="none" spc="0" normalizeH="0" baseline="0" noProof="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3. </a:t>
            </a:r>
            <a:r>
              <a:rPr lang="nl-NL"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Học thuộc lòng 3 khổ thơ đầu hoặc cả bài thơ.</a:t>
            </a:r>
            <a:endParaRPr lang="en-US"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spTree>
    <p:extLst>
      <p:ext uri="{BB962C8B-B14F-4D97-AF65-F5344CB8AC3E}">
        <p14:creationId xmlns:p14="http://schemas.microsoft.com/office/powerpoint/2010/main" val="1058229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A97078C9-ADAA-92C6-FE6D-564BFAC3C4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pic>
        <p:nvPicPr>
          <p:cNvPr id="2" name="Picture 1">
            <a:extLst>
              <a:ext uri="{FF2B5EF4-FFF2-40B4-BE49-F238E27FC236}">
                <a16:creationId xmlns:a16="http://schemas.microsoft.com/office/drawing/2014/main" id="{F3E1C920-8F9B-0AEC-CEBF-AB780E40D2A4}"/>
              </a:ext>
            </a:extLst>
          </p:cNvPr>
          <p:cNvPicPr>
            <a:picLocks noChangeAspect="1"/>
          </p:cNvPicPr>
          <p:nvPr/>
        </p:nvPicPr>
        <p:blipFill>
          <a:blip r:embed="rId5"/>
          <a:stretch>
            <a:fillRect/>
          </a:stretch>
        </p:blipFill>
        <p:spPr>
          <a:xfrm>
            <a:off x="2053432" y="1958781"/>
            <a:ext cx="7797460" cy="2176461"/>
          </a:xfrm>
          <a:prstGeom prst="rect">
            <a:avLst/>
          </a:prstGeom>
        </p:spPr>
      </p:pic>
    </p:spTree>
    <p:extLst>
      <p:ext uri="{BB962C8B-B14F-4D97-AF65-F5344CB8AC3E}">
        <p14:creationId xmlns:p14="http://schemas.microsoft.com/office/powerpoint/2010/main" val="29007576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2B7D7B8A-7E5F-4A3F-B16D-00BDA3FB28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
          <a:stretch/>
        </p:blipFill>
        <p:spPr bwMode="auto">
          <a:xfrm>
            <a:off x="11748"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72383FD8-CB79-4204-AF64-333B349F5C9A}"/>
              </a:ext>
            </a:extLst>
          </p:cNvPr>
          <p:cNvGrpSpPr/>
          <p:nvPr/>
        </p:nvGrpSpPr>
        <p:grpSpPr>
          <a:xfrm>
            <a:off x="852552" y="1644163"/>
            <a:ext cx="2974777" cy="1550088"/>
            <a:chOff x="139959" y="1387023"/>
            <a:chExt cx="3172408" cy="1636095"/>
          </a:xfrm>
        </p:grpSpPr>
        <p:sp>
          <p:nvSpPr>
            <p:cNvPr id="63" name="Rectangle: Rounded Corners 14">
              <a:extLst>
                <a:ext uri="{FF2B5EF4-FFF2-40B4-BE49-F238E27FC236}">
                  <a16:creationId xmlns:a16="http://schemas.microsoft.com/office/drawing/2014/main" id="{9090AC91-9552-47DA-B9CB-E7AF02FA2C3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Mắt</a:t>
              </a: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dõi</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4" name="Picture 63">
              <a:extLst>
                <a:ext uri="{FF2B5EF4-FFF2-40B4-BE49-F238E27FC236}">
                  <a16:creationId xmlns:a16="http://schemas.microsoft.com/office/drawing/2014/main" id="{D8DF550D-7604-4909-BA12-B57DCC66C3F6}"/>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65" name="Group 64">
            <a:extLst>
              <a:ext uri="{FF2B5EF4-FFF2-40B4-BE49-F238E27FC236}">
                <a16:creationId xmlns:a16="http://schemas.microsoft.com/office/drawing/2014/main" id="{9DA0F757-9B2B-4725-88C5-D025C5D462B9}"/>
              </a:ext>
            </a:extLst>
          </p:cNvPr>
          <p:cNvGrpSpPr/>
          <p:nvPr/>
        </p:nvGrpSpPr>
        <p:grpSpPr>
          <a:xfrm>
            <a:off x="4270230" y="3200741"/>
            <a:ext cx="3651540" cy="1477328"/>
            <a:chOff x="4424729" y="3902060"/>
            <a:chExt cx="3397434" cy="1559458"/>
          </a:xfrm>
        </p:grpSpPr>
        <p:sp>
          <p:nvSpPr>
            <p:cNvPr id="66" name="Rectangle: Rounded Corners 20">
              <a:extLst>
                <a:ext uri="{FF2B5EF4-FFF2-40B4-BE49-F238E27FC236}">
                  <a16:creationId xmlns:a16="http://schemas.microsoft.com/office/drawing/2014/main" id="{DE541234-F55D-4E3D-A6BA-686C64E5EF2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Tai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nghe</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7" name="Picture 66">
              <a:extLst>
                <a:ext uri="{FF2B5EF4-FFF2-40B4-BE49-F238E27FC236}">
                  <a16:creationId xmlns:a16="http://schemas.microsoft.com/office/drawing/2014/main" id="{71710951-BE9B-49EB-9EAC-F18060A5E938}"/>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68" name="Group 67">
            <a:extLst>
              <a:ext uri="{FF2B5EF4-FFF2-40B4-BE49-F238E27FC236}">
                <a16:creationId xmlns:a16="http://schemas.microsoft.com/office/drawing/2014/main" id="{14217B86-4CDA-4ADF-A27D-DC6588438940}"/>
              </a:ext>
            </a:extLst>
          </p:cNvPr>
          <p:cNvGrpSpPr/>
          <p:nvPr/>
        </p:nvGrpSpPr>
        <p:grpSpPr>
          <a:xfrm>
            <a:off x="8123239" y="1803816"/>
            <a:ext cx="3294383" cy="1390435"/>
            <a:chOff x="8110962" y="1828720"/>
            <a:chExt cx="3329164" cy="1371679"/>
          </a:xfrm>
        </p:grpSpPr>
        <p:sp>
          <p:nvSpPr>
            <p:cNvPr id="69" name="Rectangle: Rounded Corners 26">
              <a:extLst>
                <a:ext uri="{FF2B5EF4-FFF2-40B4-BE49-F238E27FC236}">
                  <a16:creationId xmlns:a16="http://schemas.microsoft.com/office/drawing/2014/main" id="{ECCC56B9-49C4-4D89-AB21-72959ECADCF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Tay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dò</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70" name="Picture 69">
              <a:extLst>
                <a:ext uri="{FF2B5EF4-FFF2-40B4-BE49-F238E27FC236}">
                  <a16:creationId xmlns:a16="http://schemas.microsoft.com/office/drawing/2014/main" id="{DB79730F-8C3B-4BE6-AA05-779DCB5FCD1E}"/>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71" name="Picture 70">
            <a:extLst>
              <a:ext uri="{FF2B5EF4-FFF2-40B4-BE49-F238E27FC236}">
                <a16:creationId xmlns:a16="http://schemas.microsoft.com/office/drawing/2014/main" id="{2D653D86-FD78-4F44-B0CF-B304AC5DF77D}"/>
              </a:ext>
            </a:extLst>
          </p:cNvPr>
          <p:cNvPicPr>
            <a:picLocks noChangeAspect="1"/>
          </p:cNvPicPr>
          <p:nvPr/>
        </p:nvPicPr>
        <p:blipFill>
          <a:blip r:embed="rId7"/>
          <a:stretch>
            <a:fillRect/>
          </a:stretch>
        </p:blipFill>
        <p:spPr>
          <a:xfrm>
            <a:off x="3323919" y="257166"/>
            <a:ext cx="5272995" cy="1576729"/>
          </a:xfrm>
          <a:prstGeom prst="rect">
            <a:avLst/>
          </a:prstGeom>
        </p:spPr>
      </p:pic>
      <p:pic>
        <p:nvPicPr>
          <p:cNvPr id="2" name="Picture 1">
            <a:extLst>
              <a:ext uri="{FF2B5EF4-FFF2-40B4-BE49-F238E27FC236}">
                <a16:creationId xmlns:a16="http://schemas.microsoft.com/office/drawing/2014/main" id="{80BC7CBB-C77C-57BF-C996-256A2E471D5F}"/>
              </a:ext>
            </a:extLst>
          </p:cNvPr>
          <p:cNvPicPr>
            <a:picLocks noChangeAspect="1"/>
          </p:cNvPicPr>
          <p:nvPr/>
        </p:nvPicPr>
        <p:blipFill>
          <a:blip r:embed="rId8"/>
          <a:stretch>
            <a:fillRect/>
          </a:stretch>
        </p:blipFill>
        <p:spPr>
          <a:xfrm>
            <a:off x="435556" y="3801959"/>
            <a:ext cx="1875157" cy="2981018"/>
          </a:xfrm>
          <a:prstGeom prst="rect">
            <a:avLst/>
          </a:prstGeom>
        </p:spPr>
      </p:pic>
    </p:spTree>
    <p:extLst>
      <p:ext uri="{BB962C8B-B14F-4D97-AF65-F5344CB8AC3E}">
        <p14:creationId xmlns:p14="http://schemas.microsoft.com/office/powerpoint/2010/main" val="250296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66000">
                                          <p:cBhvr additive="base">
                                            <p:cTn id="7" dur="1000" fill="hold"/>
                                            <p:tgtEl>
                                              <p:spTgt spid="6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14:bounceEnd="66000">
                                          <p:cBhvr additive="base">
                                            <p:cTn id="12"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14:bounceEnd="66000">
                                          <p:cBhvr additive="base">
                                            <p:cTn id="17" dur="1000" fill="hold"/>
                                            <p:tgtEl>
                                              <p:spTgt spid="6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68"/>
                                            </p:tgtEl>
                                            <p:attrNameLst>
                                              <p:attrName>ppt_y</p:attrName>
                                            </p:attrNameLst>
                                          </p:cBhvr>
                                          <p:tavLst>
                                            <p:tav tm="0">
                                              <p:val>
                                                <p:strVal val="1+#ppt_h/2"/>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000" fill="hold"/>
                                            <p:tgtEl>
                                              <p:spTgt spid="62"/>
                                            </p:tgtEl>
                                            <p:attrNameLst>
                                              <p:attrName>ppt_x</p:attrName>
                                            </p:attrNameLst>
                                          </p:cBhvr>
                                          <p:tavLst>
                                            <p:tav tm="0">
                                              <p:val>
                                                <p:strVal val="#ppt_x"/>
                                              </p:val>
                                            </p:tav>
                                            <p:tav tm="100000">
                                              <p:val>
                                                <p:strVal val="#ppt_x"/>
                                              </p:val>
                                            </p:tav>
                                          </p:tavLst>
                                        </p:anim>
                                        <p:anim calcmode="lin" valueType="num">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000" fill="hold"/>
                                            <p:tgtEl>
                                              <p:spTgt spid="65"/>
                                            </p:tgtEl>
                                            <p:attrNameLst>
                                              <p:attrName>ppt_x</p:attrName>
                                            </p:attrNameLst>
                                          </p:cBhvr>
                                          <p:tavLst>
                                            <p:tav tm="0">
                                              <p:val>
                                                <p:strVal val="#ppt_x"/>
                                              </p:val>
                                            </p:tav>
                                            <p:tav tm="100000">
                                              <p:val>
                                                <p:strVal val="#ppt_x"/>
                                              </p:val>
                                            </p:tav>
                                          </p:tavLst>
                                        </p:anim>
                                        <p:anim calcmode="lin" valueType="num">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1000" fill="hold"/>
                                            <p:tgtEl>
                                              <p:spTgt spid="68"/>
                                            </p:tgtEl>
                                            <p:attrNameLst>
                                              <p:attrName>ppt_x</p:attrName>
                                            </p:attrNameLst>
                                          </p:cBhvr>
                                          <p:tavLst>
                                            <p:tav tm="0">
                                              <p:val>
                                                <p:strVal val="#ppt_x"/>
                                              </p:val>
                                            </p:tav>
                                            <p:tav tm="100000">
                                              <p:val>
                                                <p:strVal val="#ppt_x"/>
                                              </p:val>
                                            </p:tav>
                                          </p:tavLst>
                                        </p:anim>
                                        <p:anim calcmode="lin" valueType="num">
                                          <p:cBhvr additive="base">
                                            <p:cTn id="18" dur="1000" fill="hold"/>
                                            <p:tgtEl>
                                              <p:spTgt spid="68"/>
                                            </p:tgtEl>
                                            <p:attrNameLst>
                                              <p:attrName>ppt_y</p:attrName>
                                            </p:attrNameLst>
                                          </p:cBhvr>
                                          <p:tavLst>
                                            <p:tav tm="0">
                                              <p:val>
                                                <p:strVal val="1+#ppt_h/2"/>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757613"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sắc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Cao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đỉnh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nặng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đời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Ngọt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sữa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Nuôi</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702978"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võng</a:t>
            </a:r>
            <a:r>
              <a:rPr 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ngã</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Kẽo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kẹt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suốt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hè</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êm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đềm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ve</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552825"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huyền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diều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tuổi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ước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42350" y="4915134"/>
            <a:ext cx="3552825" cy="1938992"/>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hỏi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Tuổi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chọi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reo</a:t>
            </a:r>
            <a:r>
              <a:rPr lang="en-US" sz="2400" dirty="0">
                <a:latin typeface="Arial-Rounded" panose="020B0500000000000000" pitchFamily="34" charset="0"/>
                <a:ea typeface="Arial-Rounded" panose="020B0500000000000000" pitchFamily="34" charset="0"/>
                <a:cs typeface="Arial-Rounded" panose="020B0500000000000000" pitchFamily="34" charset="0"/>
              </a:rPr>
              <a:t> ca. </a:t>
            </a: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Lâm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a:extLst>
              <a:ext uri="{FF2B5EF4-FFF2-40B4-BE49-F238E27FC236}">
                <a16:creationId xmlns:a16="http://schemas.microsoft.com/office/drawing/2014/main" id="{97DC708E-FB86-8CAC-5384-6ECF3C2AF954}"/>
              </a:ext>
            </a:extLst>
          </p:cNvPr>
          <p:cNvGrpSpPr/>
          <p:nvPr/>
        </p:nvGrpSpPr>
        <p:grpSpPr>
          <a:xfrm>
            <a:off x="556161" y="360876"/>
            <a:ext cx="777036" cy="438078"/>
            <a:chOff x="779937" y="770660"/>
            <a:chExt cx="772341" cy="634396"/>
          </a:xfrm>
        </p:grpSpPr>
        <p:sp>
          <p:nvSpPr>
            <p:cNvPr id="4" name="MH_SubTitle_1">
              <a:extLst>
                <a:ext uri="{FF2B5EF4-FFF2-40B4-BE49-F238E27FC236}">
                  <a16:creationId xmlns:a16="http://schemas.microsoft.com/office/drawing/2014/main" id="{9B81A8EF-27DE-1408-168D-B003EBAA83A5}"/>
                </a:ext>
              </a:extLst>
            </p:cNvPr>
            <p:cNvSpPr>
              <a:spLocks/>
            </p:cNvSpPr>
            <p:nvPr>
              <p:custDataLst>
                <p:tags r:id="rId5"/>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TextBox 4">
              <a:extLst>
                <a:ext uri="{FF2B5EF4-FFF2-40B4-BE49-F238E27FC236}">
                  <a16:creationId xmlns:a16="http://schemas.microsoft.com/office/drawing/2014/main" id="{8F9E94A9-7711-92EF-1E74-C1D443BE8B28}"/>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7" name="Group 6">
            <a:extLst>
              <a:ext uri="{FF2B5EF4-FFF2-40B4-BE49-F238E27FC236}">
                <a16:creationId xmlns:a16="http://schemas.microsoft.com/office/drawing/2014/main" id="{10C9E14B-38E3-902D-7E77-BEBA993F4A5B}"/>
              </a:ext>
            </a:extLst>
          </p:cNvPr>
          <p:cNvGrpSpPr/>
          <p:nvPr/>
        </p:nvGrpSpPr>
        <p:grpSpPr>
          <a:xfrm>
            <a:off x="1975388" y="1965688"/>
            <a:ext cx="451624" cy="467949"/>
            <a:chOff x="155152" y="802789"/>
            <a:chExt cx="1233770" cy="570554"/>
          </a:xfrm>
        </p:grpSpPr>
        <p:sp>
          <p:nvSpPr>
            <p:cNvPr id="8" name="MH_SubTitle_1">
              <a:extLst>
                <a:ext uri="{FF2B5EF4-FFF2-40B4-BE49-F238E27FC236}">
                  <a16:creationId xmlns:a16="http://schemas.microsoft.com/office/drawing/2014/main" id="{69ACD362-EC79-5FF7-4AC7-27B6C3F82A77}"/>
                </a:ext>
              </a:extLst>
            </p:cNvPr>
            <p:cNvSpPr>
              <a:spLocks/>
            </p:cNvSpPr>
            <p:nvPr>
              <p:custDataLst>
                <p:tags r:id="rId4"/>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TextBox 9">
              <a:extLst>
                <a:ext uri="{FF2B5EF4-FFF2-40B4-BE49-F238E27FC236}">
                  <a16:creationId xmlns:a16="http://schemas.microsoft.com/office/drawing/2014/main" id="{99D759F3-09B0-2ADD-A771-CFA7C5CA4ED3}"/>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11" name="Group 10">
            <a:extLst>
              <a:ext uri="{FF2B5EF4-FFF2-40B4-BE49-F238E27FC236}">
                <a16:creationId xmlns:a16="http://schemas.microsoft.com/office/drawing/2014/main" id="{7D8EE527-B6AD-4137-F512-AA12D01DDFC5}"/>
              </a:ext>
            </a:extLst>
          </p:cNvPr>
          <p:cNvGrpSpPr/>
          <p:nvPr/>
        </p:nvGrpSpPr>
        <p:grpSpPr>
          <a:xfrm>
            <a:off x="3104821" y="3543300"/>
            <a:ext cx="476579" cy="418563"/>
            <a:chOff x="727583" y="1014107"/>
            <a:chExt cx="409786" cy="370024"/>
          </a:xfrm>
        </p:grpSpPr>
        <p:sp>
          <p:nvSpPr>
            <p:cNvPr id="12" name="MH_SubTitle_1">
              <a:extLst>
                <a:ext uri="{FF2B5EF4-FFF2-40B4-BE49-F238E27FC236}">
                  <a16:creationId xmlns:a16="http://schemas.microsoft.com/office/drawing/2014/main" id="{945828DE-7DEB-F04A-38B9-2393E99D9402}"/>
                </a:ext>
              </a:extLst>
            </p:cNvPr>
            <p:cNvSpPr>
              <a:spLocks/>
            </p:cNvSpPr>
            <p:nvPr>
              <p:custDataLst>
                <p:tags r:id="rId3"/>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TextBox 12">
              <a:extLst>
                <a:ext uri="{FF2B5EF4-FFF2-40B4-BE49-F238E27FC236}">
                  <a16:creationId xmlns:a16="http://schemas.microsoft.com/office/drawing/2014/main" id="{7AE38061-D299-4699-4D30-A34E5BDD689E}"/>
                </a:ext>
              </a:extLst>
            </p:cNvPr>
            <p:cNvSpPr txBox="1"/>
            <p:nvPr/>
          </p:nvSpPr>
          <p:spPr>
            <a:xfrm>
              <a:off x="727583" y="1018290"/>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grpSp>
        <p:nvGrpSpPr>
          <p:cNvPr id="14" name="Group 13">
            <a:extLst>
              <a:ext uri="{FF2B5EF4-FFF2-40B4-BE49-F238E27FC236}">
                <a16:creationId xmlns:a16="http://schemas.microsoft.com/office/drawing/2014/main" id="{9B6606FA-19D6-FCA9-247D-CFB9D5CC7A9F}"/>
              </a:ext>
            </a:extLst>
          </p:cNvPr>
          <p:cNvGrpSpPr/>
          <p:nvPr/>
        </p:nvGrpSpPr>
        <p:grpSpPr>
          <a:xfrm>
            <a:off x="4126331" y="5023913"/>
            <a:ext cx="777036" cy="438078"/>
            <a:chOff x="779937" y="770660"/>
            <a:chExt cx="772341" cy="634396"/>
          </a:xfrm>
        </p:grpSpPr>
        <p:sp>
          <p:nvSpPr>
            <p:cNvPr id="15" name="MH_SubTitle_1">
              <a:extLst>
                <a:ext uri="{FF2B5EF4-FFF2-40B4-BE49-F238E27FC236}">
                  <a16:creationId xmlns:a16="http://schemas.microsoft.com/office/drawing/2014/main" id="{6169ADC1-E577-E059-9ACD-F9F7632D6C4F}"/>
                </a:ext>
              </a:extLst>
            </p:cNvPr>
            <p:cNvSpPr>
              <a:spLocks/>
            </p:cNvSpPr>
            <p:nvPr>
              <p:custDataLst>
                <p:tags r:id="rId2"/>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TextBox 15">
              <a:extLst>
                <a:ext uri="{FF2B5EF4-FFF2-40B4-BE49-F238E27FC236}">
                  <a16:creationId xmlns:a16="http://schemas.microsoft.com/office/drawing/2014/main" id="{9494984C-1745-7C78-126A-3FEF5A6392F0}"/>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64D2">
                      <a:lumMod val="75000"/>
                    </a:srgbClr>
                  </a:solidFill>
                  <a:effectLst/>
                  <a:uLnTx/>
                  <a:uFillTx/>
                  <a:latin typeface="Arial"/>
                  <a:ea typeface="微软雅黑"/>
                  <a:cs typeface="+mn-cs"/>
                </a:rPr>
                <a:t>4</a:t>
              </a:r>
              <a:endPar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endParaRPr>
            </a:p>
          </p:txBody>
        </p:sp>
      </p:grpSp>
      <p:grpSp>
        <p:nvGrpSpPr>
          <p:cNvPr id="17" name="Group 16">
            <a:extLst>
              <a:ext uri="{FF2B5EF4-FFF2-40B4-BE49-F238E27FC236}">
                <a16:creationId xmlns:a16="http://schemas.microsoft.com/office/drawing/2014/main" id="{333CF77F-EF8D-D08E-BB95-02345C28CB75}"/>
              </a:ext>
            </a:extLst>
          </p:cNvPr>
          <p:cNvGrpSpPr/>
          <p:nvPr/>
        </p:nvGrpSpPr>
        <p:grpSpPr>
          <a:xfrm>
            <a:off x="8126777" y="4792582"/>
            <a:ext cx="451624" cy="467949"/>
            <a:chOff x="155152" y="802789"/>
            <a:chExt cx="1233770" cy="570554"/>
          </a:xfrm>
        </p:grpSpPr>
        <p:sp>
          <p:nvSpPr>
            <p:cNvPr id="23" name="MH_SubTitle_1">
              <a:extLst>
                <a:ext uri="{FF2B5EF4-FFF2-40B4-BE49-F238E27FC236}">
                  <a16:creationId xmlns:a16="http://schemas.microsoft.com/office/drawing/2014/main" id="{64327AAE-9DAB-2E3F-26C0-9E889E3F1CF8}"/>
                </a:ext>
              </a:extLst>
            </p:cNvPr>
            <p:cNvSpPr>
              <a:spLocks/>
            </p:cNvSpPr>
            <p:nvPr>
              <p:custDataLst>
                <p:tags r:id="rId1"/>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TextBox 24">
              <a:extLst>
                <a:ext uri="{FF2B5EF4-FFF2-40B4-BE49-F238E27FC236}">
                  <a16:creationId xmlns:a16="http://schemas.microsoft.com/office/drawing/2014/main" id="{A9905699-D7FB-C6AA-8E5A-400BB2E55B53}"/>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5</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24" name="Group 23">
            <a:extLst>
              <a:ext uri="{FF2B5EF4-FFF2-40B4-BE49-F238E27FC236}">
                <a16:creationId xmlns:a16="http://schemas.microsoft.com/office/drawing/2014/main" id="{D9D21906-3CFC-1805-0B82-209BBE3B4AFA}"/>
              </a:ext>
            </a:extLst>
          </p:cNvPr>
          <p:cNvGrpSpPr/>
          <p:nvPr/>
        </p:nvGrpSpPr>
        <p:grpSpPr>
          <a:xfrm>
            <a:off x="9547309" y="-274080"/>
            <a:ext cx="2631360" cy="2146068"/>
            <a:chOff x="8635635" y="-58734"/>
            <a:chExt cx="3000204" cy="2438021"/>
          </a:xfrm>
        </p:grpSpPr>
        <p:pic>
          <p:nvPicPr>
            <p:cNvPr id="6" name="Picture 5">
              <a:extLst>
                <a:ext uri="{FF2B5EF4-FFF2-40B4-BE49-F238E27FC236}">
                  <a16:creationId xmlns:a16="http://schemas.microsoft.com/office/drawing/2014/main" id="{9B3E1BCC-1744-21B7-E01C-63A5B864417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8" t="3672" r="49225" b="61932"/>
            <a:stretch/>
          </p:blipFill>
          <p:spPr>
            <a:xfrm>
              <a:off x="8635635" y="-58734"/>
              <a:ext cx="3000204" cy="2438021"/>
            </a:xfrm>
            <a:prstGeom prst="rect">
              <a:avLst/>
            </a:prstGeom>
          </p:spPr>
        </p:pic>
        <p:sp>
          <p:nvSpPr>
            <p:cNvPr id="9" name="TextBox 8">
              <a:extLst>
                <a:ext uri="{FF2B5EF4-FFF2-40B4-BE49-F238E27FC236}">
                  <a16:creationId xmlns:a16="http://schemas.microsoft.com/office/drawing/2014/main" id="{E3428D77-323A-F16E-946E-C847EED10B68}"/>
                </a:ext>
              </a:extLst>
            </p:cNvPr>
            <p:cNvSpPr txBox="1"/>
            <p:nvPr/>
          </p:nvSpPr>
          <p:spPr>
            <a:xfrm>
              <a:off x="8930762" y="822960"/>
              <a:ext cx="2540780" cy="594399"/>
            </a:xfrm>
            <a:prstGeom prst="rect">
              <a:avLst/>
            </a:prstGeom>
            <a:noFill/>
          </p:spPr>
          <p:txBody>
            <a:bodyPr wrap="square" rtlCol="0">
              <a:spAutoFit/>
            </a:bodyPr>
            <a:lstStyle/>
            <a:p>
              <a:r>
                <a:rPr lang="en-US" sz="2800" b="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a:t>
              </a:r>
              <a:r>
                <a:rPr kumimoji="0" lang="en-US" sz="2800" b="1" i="0" u="none" strike="noStrike" kern="1200" cap="none" spc="0" normalizeH="0" baseline="0" noProof="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hia</a:t>
              </a:r>
              <a:r>
                <a:rPr kumimoji="0" lang="en-US" sz="28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đoạn</a:t>
              </a:r>
              <a:endParaRPr lang="en-US" sz="2800" dirty="0">
                <a:solidFill>
                  <a:srgbClr val="FF0000"/>
                </a:solidFill>
              </a:endParaRPr>
            </a:p>
          </p:txBody>
        </p:sp>
      </p:grpSp>
      <p:pic>
        <p:nvPicPr>
          <p:cNvPr id="26" name="Picture 25">
            <a:extLst>
              <a:ext uri="{FF2B5EF4-FFF2-40B4-BE49-F238E27FC236}">
                <a16:creationId xmlns:a16="http://schemas.microsoft.com/office/drawing/2014/main" id="{E78633C3-49DE-160C-01D2-52E957AC6ACA}"/>
              </a:ext>
            </a:extLst>
          </p:cNvPr>
          <p:cNvPicPr>
            <a:picLocks noChangeAspect="1"/>
          </p:cNvPicPr>
          <p:nvPr/>
        </p:nvPicPr>
        <p:blipFill>
          <a:blip r:embed="rId8"/>
          <a:stretch>
            <a:fillRect/>
          </a:stretch>
        </p:blipFill>
        <p:spPr>
          <a:xfrm>
            <a:off x="7484430" y="2424376"/>
            <a:ext cx="1626292" cy="1722713"/>
          </a:xfrm>
          <a:prstGeom prst="rect">
            <a:avLst/>
          </a:prstGeom>
        </p:spPr>
      </p:pic>
      <p:pic>
        <p:nvPicPr>
          <p:cNvPr id="28" name="Picture 27">
            <a:extLst>
              <a:ext uri="{FF2B5EF4-FFF2-40B4-BE49-F238E27FC236}">
                <a16:creationId xmlns:a16="http://schemas.microsoft.com/office/drawing/2014/main" id="{F10A4096-C949-C756-1439-257EB60DD7AB}"/>
              </a:ext>
            </a:extLst>
          </p:cNvPr>
          <p:cNvPicPr>
            <a:picLocks noChangeAspect="1"/>
          </p:cNvPicPr>
          <p:nvPr/>
        </p:nvPicPr>
        <p:blipFill>
          <a:blip r:embed="rId9"/>
          <a:stretch>
            <a:fillRect/>
          </a:stretch>
        </p:blipFill>
        <p:spPr>
          <a:xfrm>
            <a:off x="5538996" y="701662"/>
            <a:ext cx="1987294" cy="1722714"/>
          </a:xfrm>
          <a:prstGeom prst="rect">
            <a:avLst/>
          </a:prstGeom>
        </p:spPr>
      </p:pic>
      <p:pic>
        <p:nvPicPr>
          <p:cNvPr id="30" name="Picture 29">
            <a:extLst>
              <a:ext uri="{FF2B5EF4-FFF2-40B4-BE49-F238E27FC236}">
                <a16:creationId xmlns:a16="http://schemas.microsoft.com/office/drawing/2014/main" id="{B1FD5653-E05A-3CCE-8D12-B83F083BA625}"/>
              </a:ext>
            </a:extLst>
          </p:cNvPr>
          <p:cNvPicPr>
            <a:picLocks noChangeAspect="1"/>
          </p:cNvPicPr>
          <p:nvPr/>
        </p:nvPicPr>
        <p:blipFill>
          <a:blip r:embed="rId10"/>
          <a:stretch>
            <a:fillRect/>
          </a:stretch>
        </p:blipFill>
        <p:spPr>
          <a:xfrm>
            <a:off x="556161" y="2314825"/>
            <a:ext cx="1193138" cy="2510418"/>
          </a:xfrm>
          <a:prstGeom prst="rect">
            <a:avLst/>
          </a:prstGeom>
        </p:spPr>
      </p:pic>
      <p:pic>
        <p:nvPicPr>
          <p:cNvPr id="37" name="Picture 36">
            <a:extLst>
              <a:ext uri="{FF2B5EF4-FFF2-40B4-BE49-F238E27FC236}">
                <a16:creationId xmlns:a16="http://schemas.microsoft.com/office/drawing/2014/main" id="{3BE1EB20-2560-4A5E-6025-859DBBB9EE92}"/>
              </a:ext>
            </a:extLst>
          </p:cNvPr>
          <p:cNvPicPr>
            <a:picLocks noChangeAspect="1"/>
          </p:cNvPicPr>
          <p:nvPr/>
        </p:nvPicPr>
        <p:blipFill rotWithShape="1">
          <a:blip r:embed="rId11"/>
          <a:srcRect t="7422"/>
          <a:stretch/>
        </p:blipFill>
        <p:spPr>
          <a:xfrm>
            <a:off x="1358229" y="5260531"/>
            <a:ext cx="2750758" cy="1485961"/>
          </a:xfrm>
          <a:prstGeom prst="rect">
            <a:avLst/>
          </a:prstGeom>
        </p:spPr>
      </p:pic>
      <p:pic>
        <p:nvPicPr>
          <p:cNvPr id="38" name="Picture 37">
            <a:extLst>
              <a:ext uri="{FF2B5EF4-FFF2-40B4-BE49-F238E27FC236}">
                <a16:creationId xmlns:a16="http://schemas.microsoft.com/office/drawing/2014/main" id="{FB4DBB70-59A7-E782-C433-AE19D564D1A9}"/>
              </a:ext>
            </a:extLst>
          </p:cNvPr>
          <p:cNvPicPr>
            <a:picLocks noChangeAspect="1"/>
          </p:cNvPicPr>
          <p:nvPr/>
        </p:nvPicPr>
        <p:blipFill>
          <a:blip r:embed="rId12"/>
          <a:stretch>
            <a:fillRect/>
          </a:stretch>
        </p:blipFill>
        <p:spPr>
          <a:xfrm>
            <a:off x="10427129" y="3286199"/>
            <a:ext cx="1575168" cy="1569661"/>
          </a:xfrm>
          <a:prstGeom prst="rect">
            <a:avLst/>
          </a:prstGeom>
        </p:spPr>
      </p:pic>
      <p:pic>
        <p:nvPicPr>
          <p:cNvPr id="39" name="Picture 38">
            <a:extLst>
              <a:ext uri="{FF2B5EF4-FFF2-40B4-BE49-F238E27FC236}">
                <a16:creationId xmlns:a16="http://schemas.microsoft.com/office/drawing/2014/main" id="{C3F683DB-625B-54A5-CCAF-866D5B81B822}"/>
              </a:ext>
            </a:extLst>
          </p:cNvPr>
          <p:cNvPicPr>
            <a:picLocks noChangeAspect="1"/>
          </p:cNvPicPr>
          <p:nvPr/>
        </p:nvPicPr>
        <p:blipFill rotWithShape="1">
          <a:blip r:embed="rId13"/>
          <a:srcRect l="4902" t="13704" r="26204" b="21229"/>
          <a:stretch/>
        </p:blipFill>
        <p:spPr>
          <a:xfrm>
            <a:off x="4299302" y="31459"/>
            <a:ext cx="3364334" cy="769560"/>
          </a:xfrm>
          <a:prstGeom prst="rect">
            <a:avLst/>
          </a:prstGeom>
        </p:spPr>
      </p:pic>
    </p:spTree>
    <p:extLst>
      <p:ext uri="{BB962C8B-B14F-4D97-AF65-F5344CB8AC3E}">
        <p14:creationId xmlns:p14="http://schemas.microsoft.com/office/powerpoint/2010/main" val="314792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20CE77B9-3BA2-523E-43D1-D90D1D9DC280}"/>
              </a:ext>
            </a:extLst>
          </p:cNvPr>
          <p:cNvGrpSpPr/>
          <p:nvPr/>
        </p:nvGrpSpPr>
        <p:grpSpPr>
          <a:xfrm>
            <a:off x="609600" y="476250"/>
            <a:ext cx="10934700" cy="5848350"/>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组合 47">
            <a:extLst>
              <a:ext uri="{FF2B5EF4-FFF2-40B4-BE49-F238E27FC236}">
                <a16:creationId xmlns:a16="http://schemas.microsoft.com/office/drawing/2014/main" id="{3BFB0825-63A9-35A8-7B87-A1DD1396A614}"/>
              </a:ext>
            </a:extLst>
          </p:cNvPr>
          <p:cNvGrpSpPr/>
          <p:nvPr/>
        </p:nvGrpSpPr>
        <p:grpSpPr>
          <a:xfrm>
            <a:off x="2806001" y="2729660"/>
            <a:ext cx="2619747" cy="983610"/>
            <a:chOff x="3151567" y="4106353"/>
            <a:chExt cx="4182027" cy="1023787"/>
          </a:xfrm>
        </p:grpSpPr>
        <p:grpSp>
          <p:nvGrpSpPr>
            <p:cNvPr id="11" name="组合 31">
              <a:extLst>
                <a:ext uri="{FF2B5EF4-FFF2-40B4-BE49-F238E27FC236}">
                  <a16:creationId xmlns:a16="http://schemas.microsoft.com/office/drawing/2014/main" id="{2D0F0355-8419-F0B1-D7D9-8C121AE77A3C}"/>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3" name="圆角矩形 32">
                <a:extLst>
                  <a:ext uri="{FF2B5EF4-FFF2-40B4-BE49-F238E27FC236}">
                    <a16:creationId xmlns:a16="http://schemas.microsoft.com/office/drawing/2014/main" id="{B103BECB-1A5D-D0A3-6FE8-B74DC59F4D35}"/>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思源黑体 CN"/>
                  <a:cs typeface="#9Slide03 Arima Madurai Black" panose="00000A00000000000000" pitchFamily="2" charset="0"/>
                </a:endParaRPr>
              </a:p>
            </p:txBody>
          </p:sp>
          <p:sp>
            <p:nvSpPr>
              <p:cNvPr id="14" name="圆角矩形 33">
                <a:extLst>
                  <a:ext uri="{FF2B5EF4-FFF2-40B4-BE49-F238E27FC236}">
                    <a16:creationId xmlns:a16="http://schemas.microsoft.com/office/drawing/2014/main" id="{7D192DAE-A9AA-8DBF-AC2E-3D7C72D4F966}"/>
                  </a:ext>
                </a:extLst>
              </p:cNvPr>
              <p:cNvSpPr/>
              <p:nvPr/>
            </p:nvSpPr>
            <p:spPr>
              <a:xfrm>
                <a:off x="1425654" y="3414657"/>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2060"/>
                  </a:solidFill>
                  <a:effectLst/>
                  <a:uLnTx/>
                  <a:uFillTx/>
                  <a:latin typeface="#9Slide03 Arima Madurai Black" panose="00000A00000000000000" pitchFamily="2" charset="0"/>
                  <a:ea typeface="思源黑体 CN"/>
                  <a:cs typeface="#9Slide03 Arima Madurai Black" panose="00000A00000000000000" pitchFamily="2" charset="0"/>
                </a:endParaRPr>
              </a:p>
            </p:txBody>
          </p:sp>
        </p:grpSp>
        <p:sp>
          <p:nvSpPr>
            <p:cNvPr id="12" name="文本框 41">
              <a:extLst>
                <a:ext uri="{FF2B5EF4-FFF2-40B4-BE49-F238E27FC236}">
                  <a16:creationId xmlns:a16="http://schemas.microsoft.com/office/drawing/2014/main" id="{1F008544-7D8B-E650-6F6B-EA750BE8226D}"/>
                </a:ext>
              </a:extLst>
            </p:cNvPr>
            <p:cNvSpPr txBox="1"/>
            <p:nvPr/>
          </p:nvSpPr>
          <p:spPr>
            <a:xfrm>
              <a:off x="3829320" y="4327143"/>
              <a:ext cx="2997042" cy="6727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002060"/>
                  </a:solidFill>
                  <a:effectLst/>
                  <a:uLnTx/>
                  <a:uFillTx/>
                  <a:latin typeface="#9Slide03 Arima Madurai Black" panose="00000A00000000000000" pitchFamily="2" charset="0"/>
                  <a:ea typeface="字魂131号-酷乐潮玩体" panose="00000500000000000000" pitchFamily="2" charset="-122"/>
                  <a:cs typeface="#9Slide03 Arima Madurai Black" panose="00000A00000000000000" pitchFamily="2" charset="0"/>
                  <a:sym typeface="思源黑体 CN" panose="020B0500000000000000" pitchFamily="34" charset="-122"/>
                </a:rPr>
                <a:t>đỉnh núi</a:t>
              </a:r>
              <a:endParaRPr kumimoji="0" lang="en-US" altLang="zh-CN" sz="3600" b="1" i="0" u="none" strike="noStrike" kern="1200" cap="none" spc="0" normalizeH="0" baseline="0" noProof="0" dirty="0">
                <a:ln>
                  <a:noFill/>
                </a:ln>
                <a:solidFill>
                  <a:srgbClr val="002060"/>
                </a:solidFill>
                <a:effectLst/>
                <a:uLnTx/>
                <a:uFillTx/>
                <a:latin typeface="#9Slide03 Arima Madurai Black" panose="00000A00000000000000" pitchFamily="2" charset="0"/>
                <a:ea typeface="字魂131号-酷乐潮玩体" panose="00000500000000000000" pitchFamily="2" charset="-122"/>
                <a:cs typeface="#9Slide03 Arima Madurai Black" panose="00000A00000000000000" pitchFamily="2" charset="0"/>
                <a:sym typeface="思源黑体 CN" panose="020B0500000000000000" pitchFamily="34" charset="-122"/>
              </a:endParaRPr>
            </a:p>
          </p:txBody>
        </p:sp>
      </p:grpSp>
      <p:grpSp>
        <p:nvGrpSpPr>
          <p:cNvPr id="15" name="组合 47">
            <a:extLst>
              <a:ext uri="{FF2B5EF4-FFF2-40B4-BE49-F238E27FC236}">
                <a16:creationId xmlns:a16="http://schemas.microsoft.com/office/drawing/2014/main" id="{481368AF-E3C7-7D9D-8569-8F1C096781C9}"/>
              </a:ext>
            </a:extLst>
          </p:cNvPr>
          <p:cNvGrpSpPr/>
          <p:nvPr/>
        </p:nvGrpSpPr>
        <p:grpSpPr>
          <a:xfrm>
            <a:off x="6192802" y="2729660"/>
            <a:ext cx="2784702" cy="983610"/>
            <a:chOff x="3151567" y="4106353"/>
            <a:chExt cx="4182027" cy="1023787"/>
          </a:xfrm>
        </p:grpSpPr>
        <p:grpSp>
          <p:nvGrpSpPr>
            <p:cNvPr id="16" name="组合 31">
              <a:extLst>
                <a:ext uri="{FF2B5EF4-FFF2-40B4-BE49-F238E27FC236}">
                  <a16:creationId xmlns:a16="http://schemas.microsoft.com/office/drawing/2014/main" id="{DCB226A8-0478-50B7-1A87-0584363C3BE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8" name="圆角矩形 32">
                <a:extLst>
                  <a:ext uri="{FF2B5EF4-FFF2-40B4-BE49-F238E27FC236}">
                    <a16:creationId xmlns:a16="http://schemas.microsoft.com/office/drawing/2014/main" id="{3B0F1DC5-92C2-44C9-EEFE-921D17F88FBE}"/>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思源黑体 CN"/>
                  <a:cs typeface="#9Slide03 Arima Madurai Black" panose="00000A00000000000000" pitchFamily="2" charset="0"/>
                </a:endParaRPr>
              </a:p>
            </p:txBody>
          </p:sp>
          <p:sp>
            <p:nvSpPr>
              <p:cNvPr id="19" name="圆角矩形 33">
                <a:extLst>
                  <a:ext uri="{FF2B5EF4-FFF2-40B4-BE49-F238E27FC236}">
                    <a16:creationId xmlns:a16="http://schemas.microsoft.com/office/drawing/2014/main" id="{BFE332CA-B85A-705A-E612-845504FC053A}"/>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2060"/>
                  </a:solidFill>
                  <a:effectLst/>
                  <a:uLnTx/>
                  <a:uFillTx/>
                  <a:latin typeface="#9Slide03 Arima Madurai Black" panose="00000A00000000000000" pitchFamily="2" charset="0"/>
                  <a:ea typeface="思源黑体 CN"/>
                  <a:cs typeface="#9Slide03 Arima Madurai Black" panose="00000A00000000000000" pitchFamily="2" charset="0"/>
                </a:endParaRPr>
              </a:p>
            </p:txBody>
          </p:sp>
        </p:grpSp>
        <p:sp>
          <p:nvSpPr>
            <p:cNvPr id="17" name="文本框 41">
              <a:extLst>
                <a:ext uri="{FF2B5EF4-FFF2-40B4-BE49-F238E27FC236}">
                  <a16:creationId xmlns:a16="http://schemas.microsoft.com/office/drawing/2014/main" id="{308307C2-9981-D738-C9A3-BEDEB7076F90}"/>
                </a:ext>
              </a:extLst>
            </p:cNvPr>
            <p:cNvSpPr txBox="1"/>
            <p:nvPr/>
          </p:nvSpPr>
          <p:spPr>
            <a:xfrm>
              <a:off x="3780647" y="4323219"/>
              <a:ext cx="3197466" cy="6727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srgbClr val="002060"/>
                  </a:solidFill>
                  <a:latin typeface="#9Slide03 Arima Madurai Black" panose="00000A00000000000000" pitchFamily="2" charset="0"/>
                  <a:ea typeface="字魂131号-酷乐潮玩体" panose="00000500000000000000" pitchFamily="2" charset="-122"/>
                  <a:cs typeface="#9Slide03 Arima Madurai Black" panose="00000A00000000000000" pitchFamily="2" charset="0"/>
                  <a:sym typeface="思源黑体 CN" panose="020B0500000000000000" pitchFamily="34" charset="-122"/>
                </a:rPr>
                <a:t>dấu nặng</a:t>
              </a:r>
              <a:endParaRPr kumimoji="0" lang="en-US" altLang="zh-CN" sz="3600" b="1" i="0" u="none" strike="noStrike" kern="1200" cap="none" spc="0" normalizeH="0" baseline="0" noProof="0" dirty="0">
                <a:ln>
                  <a:noFill/>
                </a:ln>
                <a:solidFill>
                  <a:srgbClr val="002060"/>
                </a:solidFill>
                <a:effectLst/>
                <a:uLnTx/>
                <a:uFillTx/>
                <a:latin typeface="#9Slide03 Arima Madurai Black" panose="00000A00000000000000" pitchFamily="2" charset="0"/>
                <a:ea typeface="字魂131号-酷乐潮玩体" panose="00000500000000000000" pitchFamily="2" charset="-122"/>
                <a:cs typeface="#9Slide03 Arima Madurai Black" panose="00000A00000000000000" pitchFamily="2" charset="0"/>
                <a:sym typeface="思源黑体 CN" panose="020B0500000000000000" pitchFamily="34" charset="-122"/>
              </a:endParaRPr>
            </a:p>
          </p:txBody>
        </p:sp>
      </p:grpSp>
      <p:grpSp>
        <p:nvGrpSpPr>
          <p:cNvPr id="20" name="组合 47">
            <a:extLst>
              <a:ext uri="{FF2B5EF4-FFF2-40B4-BE49-F238E27FC236}">
                <a16:creationId xmlns:a16="http://schemas.microsoft.com/office/drawing/2014/main" id="{A3B8A55A-59B8-7796-7E34-CC6120A2095B}"/>
              </a:ext>
            </a:extLst>
          </p:cNvPr>
          <p:cNvGrpSpPr/>
          <p:nvPr/>
        </p:nvGrpSpPr>
        <p:grpSpPr>
          <a:xfrm>
            <a:off x="1403656" y="4255675"/>
            <a:ext cx="3096354" cy="983610"/>
            <a:chOff x="3151567" y="4106353"/>
            <a:chExt cx="4182027" cy="1023787"/>
          </a:xfrm>
        </p:grpSpPr>
        <p:grpSp>
          <p:nvGrpSpPr>
            <p:cNvPr id="21" name="组合 31">
              <a:extLst>
                <a:ext uri="{FF2B5EF4-FFF2-40B4-BE49-F238E27FC236}">
                  <a16:creationId xmlns:a16="http://schemas.microsoft.com/office/drawing/2014/main" id="{4B34E2EC-19BE-B0AF-3CE3-68E52183AF33}"/>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3" name="圆角矩形 32">
                <a:extLst>
                  <a:ext uri="{FF2B5EF4-FFF2-40B4-BE49-F238E27FC236}">
                    <a16:creationId xmlns:a16="http://schemas.microsoft.com/office/drawing/2014/main" id="{FBEE28F7-0291-508E-3DCE-521193A207A8}"/>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思源黑体 CN"/>
                  <a:cs typeface="#9Slide03 Arima Madurai Black" panose="00000A00000000000000" pitchFamily="2" charset="0"/>
                </a:endParaRPr>
              </a:p>
            </p:txBody>
          </p:sp>
          <p:sp>
            <p:nvSpPr>
              <p:cNvPr id="24" name="圆角矩形 33">
                <a:extLst>
                  <a:ext uri="{FF2B5EF4-FFF2-40B4-BE49-F238E27FC236}">
                    <a16:creationId xmlns:a16="http://schemas.microsoft.com/office/drawing/2014/main" id="{F49C24EC-1C47-2E9D-74A1-BDA311B54802}"/>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2060"/>
                  </a:solidFill>
                  <a:effectLst/>
                  <a:uLnTx/>
                  <a:uFillTx/>
                  <a:latin typeface="#9Slide03 Arima Madurai Black" panose="00000A00000000000000" pitchFamily="2" charset="0"/>
                  <a:ea typeface="思源黑体 CN"/>
                  <a:cs typeface="#9Slide03 Arima Madurai Black" panose="00000A00000000000000" pitchFamily="2" charset="0"/>
                </a:endParaRPr>
              </a:p>
            </p:txBody>
          </p:sp>
        </p:grpSp>
        <p:sp>
          <p:nvSpPr>
            <p:cNvPr id="22" name="文本框 41">
              <a:extLst>
                <a:ext uri="{FF2B5EF4-FFF2-40B4-BE49-F238E27FC236}">
                  <a16:creationId xmlns:a16="http://schemas.microsoft.com/office/drawing/2014/main" id="{BB6AD9B8-2C0D-CF18-DD98-0B1D929721C8}"/>
                </a:ext>
              </a:extLst>
            </p:cNvPr>
            <p:cNvSpPr txBox="1"/>
            <p:nvPr/>
          </p:nvSpPr>
          <p:spPr>
            <a:xfrm>
              <a:off x="3847060" y="4378604"/>
              <a:ext cx="2693772" cy="6727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srgbClr val="002060"/>
                  </a:solidFill>
                  <a:latin typeface="#9Slide03 Arima Madurai Black" panose="00000A00000000000000" pitchFamily="2" charset="0"/>
                  <a:ea typeface="字魂131号-酷乐潮玩体" panose="00000500000000000000" pitchFamily="2" charset="-122"/>
                  <a:cs typeface="#9Slide03 Arima Madurai Black" panose="00000A00000000000000" pitchFamily="2" charset="0"/>
                  <a:sym typeface="思源黑体 CN" panose="020B0500000000000000" pitchFamily="34" charset="-122"/>
                </a:rPr>
                <a:t>khôn lớn</a:t>
              </a:r>
              <a:endParaRPr kumimoji="0" lang="en-US" altLang="zh-CN" sz="3600" b="1" i="0" u="none" strike="noStrike" kern="1200" cap="none" spc="0" normalizeH="0" baseline="0" noProof="0" dirty="0">
                <a:ln>
                  <a:noFill/>
                </a:ln>
                <a:solidFill>
                  <a:srgbClr val="002060"/>
                </a:solidFill>
                <a:effectLst/>
                <a:uLnTx/>
                <a:uFillTx/>
                <a:latin typeface="#9Slide03 Arima Madurai Black" panose="00000A00000000000000" pitchFamily="2" charset="0"/>
                <a:ea typeface="字魂131号-酷乐潮玩体" panose="00000500000000000000" pitchFamily="2" charset="-122"/>
                <a:cs typeface="#9Slide03 Arima Madurai Black" panose="00000A00000000000000" pitchFamily="2" charset="0"/>
                <a:sym typeface="思源黑体 CN" panose="020B0500000000000000" pitchFamily="34" charset="-122"/>
              </a:endParaRPr>
            </a:p>
          </p:txBody>
        </p:sp>
      </p:grpSp>
      <p:grpSp>
        <p:nvGrpSpPr>
          <p:cNvPr id="25" name="组合 47">
            <a:extLst>
              <a:ext uri="{FF2B5EF4-FFF2-40B4-BE49-F238E27FC236}">
                <a16:creationId xmlns:a16="http://schemas.microsoft.com/office/drawing/2014/main" id="{41573207-62F8-D17D-A174-DE92DD8BCDBD}"/>
              </a:ext>
            </a:extLst>
          </p:cNvPr>
          <p:cNvGrpSpPr/>
          <p:nvPr/>
        </p:nvGrpSpPr>
        <p:grpSpPr>
          <a:xfrm>
            <a:off x="4922078" y="4170873"/>
            <a:ext cx="2911546" cy="983610"/>
            <a:chOff x="3151567" y="4106353"/>
            <a:chExt cx="4182027" cy="1023787"/>
          </a:xfrm>
        </p:grpSpPr>
        <p:grpSp>
          <p:nvGrpSpPr>
            <p:cNvPr id="26" name="组合 31">
              <a:extLst>
                <a:ext uri="{FF2B5EF4-FFF2-40B4-BE49-F238E27FC236}">
                  <a16:creationId xmlns:a16="http://schemas.microsoft.com/office/drawing/2014/main" id="{3A3F98ED-5A70-9A7A-E676-A19A8CBF0854}"/>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8" name="圆角矩形 32">
                <a:extLst>
                  <a:ext uri="{FF2B5EF4-FFF2-40B4-BE49-F238E27FC236}">
                    <a16:creationId xmlns:a16="http://schemas.microsoft.com/office/drawing/2014/main" id="{80C6BDA8-4E6C-94CE-96BD-A6BD52CF5EB7}"/>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思源黑体 CN"/>
                  <a:cs typeface="#9Slide03 Arima Madurai Black" panose="00000A00000000000000" pitchFamily="2" charset="0"/>
                </a:endParaRPr>
              </a:p>
            </p:txBody>
          </p:sp>
          <p:sp>
            <p:nvSpPr>
              <p:cNvPr id="29" name="圆角矩形 33">
                <a:extLst>
                  <a:ext uri="{FF2B5EF4-FFF2-40B4-BE49-F238E27FC236}">
                    <a16:creationId xmlns:a16="http://schemas.microsoft.com/office/drawing/2014/main" id="{EB05E4C0-F787-6391-0B62-C61A59204AD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2060"/>
                  </a:solidFill>
                  <a:effectLst/>
                  <a:uLnTx/>
                  <a:uFillTx/>
                  <a:latin typeface="#9Slide03 Arima Madurai Black" panose="00000A00000000000000" pitchFamily="2" charset="0"/>
                  <a:ea typeface="思源黑体 CN"/>
                  <a:cs typeface="#9Slide03 Arima Madurai Black" panose="00000A00000000000000" pitchFamily="2" charset="0"/>
                </a:endParaRPr>
              </a:p>
            </p:txBody>
          </p:sp>
        </p:grpSp>
        <p:sp>
          <p:nvSpPr>
            <p:cNvPr id="27" name="文本框 41">
              <a:extLst>
                <a:ext uri="{FF2B5EF4-FFF2-40B4-BE49-F238E27FC236}">
                  <a16:creationId xmlns:a16="http://schemas.microsoft.com/office/drawing/2014/main" id="{7D4C6447-9167-C905-FA06-DCE69D582342}"/>
                </a:ext>
              </a:extLst>
            </p:cNvPr>
            <p:cNvSpPr txBox="1"/>
            <p:nvPr/>
          </p:nvSpPr>
          <p:spPr>
            <a:xfrm>
              <a:off x="3733626" y="4378339"/>
              <a:ext cx="3000603" cy="6727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srgbClr val="002060"/>
                  </a:solidFill>
                  <a:latin typeface="#9Slide03 Arima Madurai Black" panose="00000A00000000000000" pitchFamily="2" charset="0"/>
                  <a:ea typeface="字魂131号-酷乐潮玩体" panose="00000500000000000000" pitchFamily="2" charset="-122"/>
                  <a:cs typeface="#9Slide03 Arima Madurai Black" panose="00000A00000000000000" pitchFamily="2" charset="0"/>
                  <a:sym typeface="思源黑体 CN" panose="020B0500000000000000" pitchFamily="34" charset="-122"/>
                </a:rPr>
                <a:t>bến nước</a:t>
              </a:r>
              <a:endParaRPr kumimoji="0" lang="en-US" altLang="zh-CN" sz="3600" b="1" i="0" u="none" strike="noStrike" kern="1200" cap="none" spc="0" normalizeH="0" baseline="0" noProof="0" dirty="0">
                <a:ln>
                  <a:noFill/>
                </a:ln>
                <a:solidFill>
                  <a:srgbClr val="002060"/>
                </a:solidFill>
                <a:effectLst/>
                <a:uLnTx/>
                <a:uFillTx/>
                <a:latin typeface="#9Slide03 Arima Madurai Black" panose="00000A00000000000000" pitchFamily="2" charset="0"/>
                <a:ea typeface="字魂131号-酷乐潮玩体" panose="00000500000000000000" pitchFamily="2" charset="-122"/>
                <a:cs typeface="#9Slide03 Arima Madurai Black" panose="00000A00000000000000" pitchFamily="2" charset="0"/>
                <a:sym typeface="思源黑体 CN" panose="020B0500000000000000" pitchFamily="34" charset="-122"/>
              </a:endParaRPr>
            </a:p>
          </p:txBody>
        </p:sp>
      </p:grpSp>
      <p:grpSp>
        <p:nvGrpSpPr>
          <p:cNvPr id="30" name="组合 47">
            <a:extLst>
              <a:ext uri="{FF2B5EF4-FFF2-40B4-BE49-F238E27FC236}">
                <a16:creationId xmlns:a16="http://schemas.microsoft.com/office/drawing/2014/main" id="{5E8CAC93-0F76-1C60-ECD6-CFD53AC4AE1B}"/>
              </a:ext>
            </a:extLst>
          </p:cNvPr>
          <p:cNvGrpSpPr/>
          <p:nvPr/>
        </p:nvGrpSpPr>
        <p:grpSpPr>
          <a:xfrm>
            <a:off x="8138424" y="4130773"/>
            <a:ext cx="2391284" cy="983610"/>
            <a:chOff x="3151567" y="4106353"/>
            <a:chExt cx="4182027" cy="1023787"/>
          </a:xfrm>
        </p:grpSpPr>
        <p:grpSp>
          <p:nvGrpSpPr>
            <p:cNvPr id="31" name="组合 31">
              <a:extLst>
                <a:ext uri="{FF2B5EF4-FFF2-40B4-BE49-F238E27FC236}">
                  <a16:creationId xmlns:a16="http://schemas.microsoft.com/office/drawing/2014/main" id="{DBE0C603-73E8-C4E3-35D1-21263E5D8C7D}"/>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3" name="圆角矩形 32">
                <a:extLst>
                  <a:ext uri="{FF2B5EF4-FFF2-40B4-BE49-F238E27FC236}">
                    <a16:creationId xmlns:a16="http://schemas.microsoft.com/office/drawing/2014/main" id="{AB42D0FD-ABD6-FFFE-3981-27D76B8FA82B}"/>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思源黑体 CN"/>
                  <a:cs typeface="#9Slide03 Arima Madurai Black" panose="00000A00000000000000" pitchFamily="2" charset="0"/>
                </a:endParaRPr>
              </a:p>
            </p:txBody>
          </p:sp>
          <p:sp>
            <p:nvSpPr>
              <p:cNvPr id="34" name="圆角矩形 33">
                <a:extLst>
                  <a:ext uri="{FF2B5EF4-FFF2-40B4-BE49-F238E27FC236}">
                    <a16:creationId xmlns:a16="http://schemas.microsoft.com/office/drawing/2014/main" id="{2D032ACF-C16B-5D06-7E20-C3F7C540FD73}"/>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2060"/>
                  </a:solidFill>
                  <a:effectLst/>
                  <a:uLnTx/>
                  <a:uFillTx/>
                  <a:latin typeface="#9Slide03 Arima Madurai Black" panose="00000A00000000000000" pitchFamily="2" charset="0"/>
                  <a:ea typeface="思源黑体 CN"/>
                  <a:cs typeface="#9Slide03 Arima Madurai Black" panose="00000A00000000000000" pitchFamily="2" charset="0"/>
                </a:endParaRPr>
              </a:p>
            </p:txBody>
          </p:sp>
        </p:grpSp>
        <p:sp>
          <p:nvSpPr>
            <p:cNvPr id="32" name="文本框 41">
              <a:extLst>
                <a:ext uri="{FF2B5EF4-FFF2-40B4-BE49-F238E27FC236}">
                  <a16:creationId xmlns:a16="http://schemas.microsoft.com/office/drawing/2014/main" id="{E86DCD7D-91C6-BAC1-2BFA-75275AF747F4}"/>
                </a:ext>
              </a:extLst>
            </p:cNvPr>
            <p:cNvSpPr txBox="1"/>
            <p:nvPr/>
          </p:nvSpPr>
          <p:spPr>
            <a:xfrm>
              <a:off x="4167182" y="4357589"/>
              <a:ext cx="2150793" cy="6727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srgbClr val="002060"/>
                  </a:solidFill>
                  <a:latin typeface="#9Slide03 Arima Madurai Black" panose="00000A00000000000000" pitchFamily="2" charset="0"/>
                  <a:ea typeface="字魂131号-酷乐潮玩体" panose="00000500000000000000" pitchFamily="2" charset="-122"/>
                  <a:cs typeface="#9Slide03 Arima Madurai Black" panose="00000A00000000000000" pitchFamily="2" charset="0"/>
                  <a:sym typeface="思源黑体 CN" panose="020B0500000000000000" pitchFamily="34" charset="-122"/>
                </a:rPr>
                <a:t>nâng</a:t>
              </a:r>
              <a:endParaRPr kumimoji="0" lang="en-US" altLang="zh-CN" sz="3600" b="1" i="0" u="none" strike="noStrike" kern="1200" cap="none" spc="0" normalizeH="0" baseline="0" noProof="0" dirty="0">
                <a:ln>
                  <a:noFill/>
                </a:ln>
                <a:solidFill>
                  <a:srgbClr val="002060"/>
                </a:solidFill>
                <a:effectLst/>
                <a:uLnTx/>
                <a:uFillTx/>
                <a:latin typeface="#9Slide03 Arima Madurai Black" panose="00000A00000000000000" pitchFamily="2" charset="0"/>
                <a:ea typeface="字魂131号-酷乐潮玩体" panose="00000500000000000000" pitchFamily="2" charset="-122"/>
                <a:cs typeface="#9Slide03 Arima Madurai Black" panose="00000A00000000000000" pitchFamily="2" charset="0"/>
                <a:sym typeface="思源黑体 CN" panose="020B0500000000000000" pitchFamily="34" charset="-122"/>
              </a:endParaRPr>
            </a:p>
          </p:txBody>
        </p:sp>
      </p:grpSp>
      <p:pic>
        <p:nvPicPr>
          <p:cNvPr id="35" name="Picture 34">
            <a:extLst>
              <a:ext uri="{FF2B5EF4-FFF2-40B4-BE49-F238E27FC236}">
                <a16:creationId xmlns:a16="http://schemas.microsoft.com/office/drawing/2014/main" id="{86D9BDCC-E523-CCB3-2BA5-71DA28D956F4}"/>
              </a:ext>
            </a:extLst>
          </p:cNvPr>
          <p:cNvPicPr>
            <a:picLocks noChangeAspect="1"/>
          </p:cNvPicPr>
          <p:nvPr/>
        </p:nvPicPr>
        <p:blipFill>
          <a:blip r:embed="rId4"/>
          <a:stretch>
            <a:fillRect/>
          </a:stretch>
        </p:blipFill>
        <p:spPr>
          <a:xfrm>
            <a:off x="1861979" y="820992"/>
            <a:ext cx="7834039" cy="1249788"/>
          </a:xfrm>
          <a:prstGeom prst="rect">
            <a:avLst/>
          </a:prstGeom>
        </p:spPr>
      </p:pic>
    </p:spTree>
    <p:extLst>
      <p:ext uri="{BB962C8B-B14F-4D97-AF65-F5344CB8AC3E}">
        <p14:creationId xmlns:p14="http://schemas.microsoft.com/office/powerpoint/2010/main" val="42768068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80">
                                          <p:stCondLst>
                                            <p:cond delay="0"/>
                                          </p:stCondLst>
                                        </p:cTn>
                                        <p:tgtEl>
                                          <p:spTgt spid="15"/>
                                        </p:tgtEl>
                                      </p:cBhvr>
                                    </p:animEffect>
                                    <p:anim calcmode="lin" valueType="num">
                                      <p:cBhvr>
                                        <p:cTn id="2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1" dur="26">
                                          <p:stCondLst>
                                            <p:cond delay="650"/>
                                          </p:stCondLst>
                                        </p:cTn>
                                        <p:tgtEl>
                                          <p:spTgt spid="15"/>
                                        </p:tgtEl>
                                      </p:cBhvr>
                                      <p:to x="100000" y="60000"/>
                                    </p:animScale>
                                    <p:animScale>
                                      <p:cBhvr>
                                        <p:cTn id="32" dur="166" decel="50000">
                                          <p:stCondLst>
                                            <p:cond delay="676"/>
                                          </p:stCondLst>
                                        </p:cTn>
                                        <p:tgtEl>
                                          <p:spTgt spid="15"/>
                                        </p:tgtEl>
                                      </p:cBhvr>
                                      <p:to x="100000" y="100000"/>
                                    </p:animScale>
                                    <p:animScale>
                                      <p:cBhvr>
                                        <p:cTn id="33" dur="26">
                                          <p:stCondLst>
                                            <p:cond delay="1312"/>
                                          </p:stCondLst>
                                        </p:cTn>
                                        <p:tgtEl>
                                          <p:spTgt spid="15"/>
                                        </p:tgtEl>
                                      </p:cBhvr>
                                      <p:to x="100000" y="80000"/>
                                    </p:animScale>
                                    <p:animScale>
                                      <p:cBhvr>
                                        <p:cTn id="34" dur="166" decel="50000">
                                          <p:stCondLst>
                                            <p:cond delay="1338"/>
                                          </p:stCondLst>
                                        </p:cTn>
                                        <p:tgtEl>
                                          <p:spTgt spid="15"/>
                                        </p:tgtEl>
                                      </p:cBhvr>
                                      <p:to x="100000" y="100000"/>
                                    </p:animScale>
                                    <p:animScale>
                                      <p:cBhvr>
                                        <p:cTn id="35" dur="26">
                                          <p:stCondLst>
                                            <p:cond delay="1642"/>
                                          </p:stCondLst>
                                        </p:cTn>
                                        <p:tgtEl>
                                          <p:spTgt spid="15"/>
                                        </p:tgtEl>
                                      </p:cBhvr>
                                      <p:to x="100000" y="90000"/>
                                    </p:animScale>
                                    <p:animScale>
                                      <p:cBhvr>
                                        <p:cTn id="36" dur="166" decel="50000">
                                          <p:stCondLst>
                                            <p:cond delay="1668"/>
                                          </p:stCondLst>
                                        </p:cTn>
                                        <p:tgtEl>
                                          <p:spTgt spid="15"/>
                                        </p:tgtEl>
                                      </p:cBhvr>
                                      <p:to x="100000" y="100000"/>
                                    </p:animScale>
                                    <p:animScale>
                                      <p:cBhvr>
                                        <p:cTn id="37" dur="26">
                                          <p:stCondLst>
                                            <p:cond delay="1808"/>
                                          </p:stCondLst>
                                        </p:cTn>
                                        <p:tgtEl>
                                          <p:spTgt spid="15"/>
                                        </p:tgtEl>
                                      </p:cBhvr>
                                      <p:to x="100000" y="95000"/>
                                    </p:animScale>
                                    <p:animScale>
                                      <p:cBhvr>
                                        <p:cTn id="38" dur="166" decel="50000">
                                          <p:stCondLst>
                                            <p:cond delay="1834"/>
                                          </p:stCondLst>
                                        </p:cTn>
                                        <p:tgtEl>
                                          <p:spTgt spid="1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80">
                                          <p:stCondLst>
                                            <p:cond delay="0"/>
                                          </p:stCondLst>
                                        </p:cTn>
                                        <p:tgtEl>
                                          <p:spTgt spid="20"/>
                                        </p:tgtEl>
                                      </p:cBhvr>
                                    </p:animEffect>
                                    <p:anim calcmode="lin" valueType="num">
                                      <p:cBhvr>
                                        <p:cTn id="4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9" dur="26">
                                          <p:stCondLst>
                                            <p:cond delay="650"/>
                                          </p:stCondLst>
                                        </p:cTn>
                                        <p:tgtEl>
                                          <p:spTgt spid="20"/>
                                        </p:tgtEl>
                                      </p:cBhvr>
                                      <p:to x="100000" y="60000"/>
                                    </p:animScale>
                                    <p:animScale>
                                      <p:cBhvr>
                                        <p:cTn id="50" dur="166" decel="50000">
                                          <p:stCondLst>
                                            <p:cond delay="676"/>
                                          </p:stCondLst>
                                        </p:cTn>
                                        <p:tgtEl>
                                          <p:spTgt spid="20"/>
                                        </p:tgtEl>
                                      </p:cBhvr>
                                      <p:to x="100000" y="100000"/>
                                    </p:animScale>
                                    <p:animScale>
                                      <p:cBhvr>
                                        <p:cTn id="51" dur="26">
                                          <p:stCondLst>
                                            <p:cond delay="1312"/>
                                          </p:stCondLst>
                                        </p:cTn>
                                        <p:tgtEl>
                                          <p:spTgt spid="20"/>
                                        </p:tgtEl>
                                      </p:cBhvr>
                                      <p:to x="100000" y="80000"/>
                                    </p:animScale>
                                    <p:animScale>
                                      <p:cBhvr>
                                        <p:cTn id="52" dur="166" decel="50000">
                                          <p:stCondLst>
                                            <p:cond delay="1338"/>
                                          </p:stCondLst>
                                        </p:cTn>
                                        <p:tgtEl>
                                          <p:spTgt spid="20"/>
                                        </p:tgtEl>
                                      </p:cBhvr>
                                      <p:to x="100000" y="100000"/>
                                    </p:animScale>
                                    <p:animScale>
                                      <p:cBhvr>
                                        <p:cTn id="53" dur="26">
                                          <p:stCondLst>
                                            <p:cond delay="1642"/>
                                          </p:stCondLst>
                                        </p:cTn>
                                        <p:tgtEl>
                                          <p:spTgt spid="20"/>
                                        </p:tgtEl>
                                      </p:cBhvr>
                                      <p:to x="100000" y="90000"/>
                                    </p:animScale>
                                    <p:animScale>
                                      <p:cBhvr>
                                        <p:cTn id="54" dur="166" decel="50000">
                                          <p:stCondLst>
                                            <p:cond delay="1668"/>
                                          </p:stCondLst>
                                        </p:cTn>
                                        <p:tgtEl>
                                          <p:spTgt spid="20"/>
                                        </p:tgtEl>
                                      </p:cBhvr>
                                      <p:to x="100000" y="100000"/>
                                    </p:animScale>
                                    <p:animScale>
                                      <p:cBhvr>
                                        <p:cTn id="55" dur="26">
                                          <p:stCondLst>
                                            <p:cond delay="1808"/>
                                          </p:stCondLst>
                                        </p:cTn>
                                        <p:tgtEl>
                                          <p:spTgt spid="20"/>
                                        </p:tgtEl>
                                      </p:cBhvr>
                                      <p:to x="100000" y="95000"/>
                                    </p:animScale>
                                    <p:animScale>
                                      <p:cBhvr>
                                        <p:cTn id="56" dur="166" decel="50000">
                                          <p:stCondLst>
                                            <p:cond delay="1834"/>
                                          </p:stCondLst>
                                        </p:cTn>
                                        <p:tgtEl>
                                          <p:spTgt spid="20"/>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80">
                                          <p:stCondLst>
                                            <p:cond delay="0"/>
                                          </p:stCondLst>
                                        </p:cTn>
                                        <p:tgtEl>
                                          <p:spTgt spid="25"/>
                                        </p:tgtEl>
                                      </p:cBhvr>
                                    </p:animEffect>
                                    <p:anim calcmode="lin" valueType="num">
                                      <p:cBhvr>
                                        <p:cTn id="62"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67" dur="26">
                                          <p:stCondLst>
                                            <p:cond delay="650"/>
                                          </p:stCondLst>
                                        </p:cTn>
                                        <p:tgtEl>
                                          <p:spTgt spid="25"/>
                                        </p:tgtEl>
                                      </p:cBhvr>
                                      <p:to x="100000" y="60000"/>
                                    </p:animScale>
                                    <p:animScale>
                                      <p:cBhvr>
                                        <p:cTn id="68" dur="166" decel="50000">
                                          <p:stCondLst>
                                            <p:cond delay="676"/>
                                          </p:stCondLst>
                                        </p:cTn>
                                        <p:tgtEl>
                                          <p:spTgt spid="25"/>
                                        </p:tgtEl>
                                      </p:cBhvr>
                                      <p:to x="100000" y="100000"/>
                                    </p:animScale>
                                    <p:animScale>
                                      <p:cBhvr>
                                        <p:cTn id="69" dur="26">
                                          <p:stCondLst>
                                            <p:cond delay="1312"/>
                                          </p:stCondLst>
                                        </p:cTn>
                                        <p:tgtEl>
                                          <p:spTgt spid="25"/>
                                        </p:tgtEl>
                                      </p:cBhvr>
                                      <p:to x="100000" y="80000"/>
                                    </p:animScale>
                                    <p:animScale>
                                      <p:cBhvr>
                                        <p:cTn id="70" dur="166" decel="50000">
                                          <p:stCondLst>
                                            <p:cond delay="1338"/>
                                          </p:stCondLst>
                                        </p:cTn>
                                        <p:tgtEl>
                                          <p:spTgt spid="25"/>
                                        </p:tgtEl>
                                      </p:cBhvr>
                                      <p:to x="100000" y="100000"/>
                                    </p:animScale>
                                    <p:animScale>
                                      <p:cBhvr>
                                        <p:cTn id="71" dur="26">
                                          <p:stCondLst>
                                            <p:cond delay="1642"/>
                                          </p:stCondLst>
                                        </p:cTn>
                                        <p:tgtEl>
                                          <p:spTgt spid="25"/>
                                        </p:tgtEl>
                                      </p:cBhvr>
                                      <p:to x="100000" y="90000"/>
                                    </p:animScale>
                                    <p:animScale>
                                      <p:cBhvr>
                                        <p:cTn id="72" dur="166" decel="50000">
                                          <p:stCondLst>
                                            <p:cond delay="1668"/>
                                          </p:stCondLst>
                                        </p:cTn>
                                        <p:tgtEl>
                                          <p:spTgt spid="25"/>
                                        </p:tgtEl>
                                      </p:cBhvr>
                                      <p:to x="100000" y="100000"/>
                                    </p:animScale>
                                    <p:animScale>
                                      <p:cBhvr>
                                        <p:cTn id="73" dur="26">
                                          <p:stCondLst>
                                            <p:cond delay="1808"/>
                                          </p:stCondLst>
                                        </p:cTn>
                                        <p:tgtEl>
                                          <p:spTgt spid="25"/>
                                        </p:tgtEl>
                                      </p:cBhvr>
                                      <p:to x="100000" y="95000"/>
                                    </p:animScale>
                                    <p:animScale>
                                      <p:cBhvr>
                                        <p:cTn id="74" dur="166" decel="50000">
                                          <p:stCondLst>
                                            <p:cond delay="1834"/>
                                          </p:stCondLst>
                                        </p:cTn>
                                        <p:tgtEl>
                                          <p:spTgt spid="25"/>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down)">
                                      <p:cBhvr>
                                        <p:cTn id="79" dur="580">
                                          <p:stCondLst>
                                            <p:cond delay="0"/>
                                          </p:stCondLst>
                                        </p:cTn>
                                        <p:tgtEl>
                                          <p:spTgt spid="30"/>
                                        </p:tgtEl>
                                      </p:cBhvr>
                                    </p:animEffect>
                                    <p:anim calcmode="lin" valueType="num">
                                      <p:cBhvr>
                                        <p:cTn id="8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85" dur="26">
                                          <p:stCondLst>
                                            <p:cond delay="650"/>
                                          </p:stCondLst>
                                        </p:cTn>
                                        <p:tgtEl>
                                          <p:spTgt spid="30"/>
                                        </p:tgtEl>
                                      </p:cBhvr>
                                      <p:to x="100000" y="60000"/>
                                    </p:animScale>
                                    <p:animScale>
                                      <p:cBhvr>
                                        <p:cTn id="86" dur="166" decel="50000">
                                          <p:stCondLst>
                                            <p:cond delay="676"/>
                                          </p:stCondLst>
                                        </p:cTn>
                                        <p:tgtEl>
                                          <p:spTgt spid="30"/>
                                        </p:tgtEl>
                                      </p:cBhvr>
                                      <p:to x="100000" y="100000"/>
                                    </p:animScale>
                                    <p:animScale>
                                      <p:cBhvr>
                                        <p:cTn id="87" dur="26">
                                          <p:stCondLst>
                                            <p:cond delay="1312"/>
                                          </p:stCondLst>
                                        </p:cTn>
                                        <p:tgtEl>
                                          <p:spTgt spid="30"/>
                                        </p:tgtEl>
                                      </p:cBhvr>
                                      <p:to x="100000" y="80000"/>
                                    </p:animScale>
                                    <p:animScale>
                                      <p:cBhvr>
                                        <p:cTn id="88" dur="166" decel="50000">
                                          <p:stCondLst>
                                            <p:cond delay="1338"/>
                                          </p:stCondLst>
                                        </p:cTn>
                                        <p:tgtEl>
                                          <p:spTgt spid="30"/>
                                        </p:tgtEl>
                                      </p:cBhvr>
                                      <p:to x="100000" y="100000"/>
                                    </p:animScale>
                                    <p:animScale>
                                      <p:cBhvr>
                                        <p:cTn id="89" dur="26">
                                          <p:stCondLst>
                                            <p:cond delay="1642"/>
                                          </p:stCondLst>
                                        </p:cTn>
                                        <p:tgtEl>
                                          <p:spTgt spid="30"/>
                                        </p:tgtEl>
                                      </p:cBhvr>
                                      <p:to x="100000" y="90000"/>
                                    </p:animScale>
                                    <p:animScale>
                                      <p:cBhvr>
                                        <p:cTn id="90" dur="166" decel="50000">
                                          <p:stCondLst>
                                            <p:cond delay="1668"/>
                                          </p:stCondLst>
                                        </p:cTn>
                                        <p:tgtEl>
                                          <p:spTgt spid="30"/>
                                        </p:tgtEl>
                                      </p:cBhvr>
                                      <p:to x="100000" y="100000"/>
                                    </p:animScale>
                                    <p:animScale>
                                      <p:cBhvr>
                                        <p:cTn id="91" dur="26">
                                          <p:stCondLst>
                                            <p:cond delay="1808"/>
                                          </p:stCondLst>
                                        </p:cTn>
                                        <p:tgtEl>
                                          <p:spTgt spid="30"/>
                                        </p:tgtEl>
                                      </p:cBhvr>
                                      <p:to x="100000" y="95000"/>
                                    </p:animScale>
                                    <p:animScale>
                                      <p:cBhvr>
                                        <p:cTn id="92"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20CE77B9-3BA2-523E-43D1-D90D1D9DC280}"/>
              </a:ext>
            </a:extLst>
          </p:cNvPr>
          <p:cNvGrpSpPr/>
          <p:nvPr/>
        </p:nvGrpSpPr>
        <p:grpSpPr>
          <a:xfrm>
            <a:off x="534255" y="858540"/>
            <a:ext cx="11445411" cy="4407612"/>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7">
            <a:extLst>
              <a:ext uri="{FF2B5EF4-FFF2-40B4-BE49-F238E27FC236}">
                <a16:creationId xmlns:a16="http://schemas.microsoft.com/office/drawing/2014/main" id="{77CA789A-66BA-23BD-6C41-223479E2649B}"/>
              </a:ext>
            </a:extLst>
          </p:cNvPr>
          <p:cNvSpPr txBox="1"/>
          <p:nvPr/>
        </p:nvSpPr>
        <p:spPr>
          <a:xfrm>
            <a:off x="1818855" y="1717080"/>
            <a:ext cx="6000108" cy="2554545"/>
          </a:xfrm>
          <a:prstGeom prst="rect">
            <a:avLst/>
          </a:prstGeom>
          <a:noFill/>
        </p:spPr>
        <p:txBody>
          <a:bodyPr wrap="square" rtlCol="0">
            <a:spAutoFit/>
          </a:bodyPr>
          <a:lstStyle/>
          <a:p>
            <a:r>
              <a:rPr lang="en-US" sz="4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i="1" dirty="0" err="1">
                <a:latin typeface="Arial-Rounded" panose="020B0500000000000000" pitchFamily="34" charset="0"/>
                <a:ea typeface="Arial-Rounded" panose="020B0500000000000000" pitchFamily="34" charset="0"/>
                <a:cs typeface="Arial-Rounded" panose="020B0500000000000000" pitchFamily="34" charset="0"/>
              </a:rPr>
              <a:t>bố</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là</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sắc</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r>
              <a:rPr lang="en-US" sz="4000" dirty="0" err="1">
                <a:latin typeface="Arial-Rounded" panose="020B0500000000000000" pitchFamily="34" charset="0"/>
                <a:ea typeface="Arial-Rounded" panose="020B0500000000000000" pitchFamily="34" charset="0"/>
                <a:cs typeface="Arial-Rounded" panose="020B0500000000000000" pitchFamily="34" charset="0"/>
              </a:rPr>
              <a:t>Có</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bố</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ơi</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a:p>
            <a:r>
              <a:rPr lang="en-US" sz="4000" dirty="0">
                <a:latin typeface="Arial-Rounded" panose="020B0500000000000000" pitchFamily="34" charset="0"/>
                <a:ea typeface="Arial-Rounded" panose="020B0500000000000000" pitchFamily="34" charset="0"/>
                <a:cs typeface="Arial-Rounded" panose="020B0500000000000000" pitchFamily="34" charset="0"/>
              </a:rPr>
              <a:t>Cao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như</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mây</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đỉnh</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núi</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r>
              <a:rPr lang="en-US" sz="4000" dirty="0" err="1">
                <a:latin typeface="Arial-Rounded" panose="020B0500000000000000" pitchFamily="34" charset="0"/>
                <a:ea typeface="Arial-Rounded" panose="020B0500000000000000" pitchFamily="34" charset="0"/>
                <a:cs typeface="Arial-Rounded" panose="020B0500000000000000" pitchFamily="34" charset="0"/>
              </a:rPr>
              <a:t>Bát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ngát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như</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trùng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khơi</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7" name="Group 36">
            <a:extLst>
              <a:ext uri="{FF2B5EF4-FFF2-40B4-BE49-F238E27FC236}">
                <a16:creationId xmlns:a16="http://schemas.microsoft.com/office/drawing/2014/main" id="{B41C2F95-7462-7CB9-6798-42EC5AC2E036}"/>
              </a:ext>
            </a:extLst>
          </p:cNvPr>
          <p:cNvGrpSpPr/>
          <p:nvPr/>
        </p:nvGrpSpPr>
        <p:grpSpPr>
          <a:xfrm>
            <a:off x="692122" y="1315133"/>
            <a:ext cx="1165975" cy="1166290"/>
            <a:chOff x="-93175" y="1999914"/>
            <a:chExt cx="931530" cy="931530"/>
          </a:xfrm>
        </p:grpSpPr>
        <p:pic>
          <p:nvPicPr>
            <p:cNvPr id="38" name="Picture 37" descr="A picture containing vector graphics&#10;&#10;Description automatically generated">
              <a:extLst>
                <a:ext uri="{FF2B5EF4-FFF2-40B4-BE49-F238E27FC236}">
                  <a16:creationId xmlns:a16="http://schemas.microsoft.com/office/drawing/2014/main" id="{5C1E6328-2392-B62A-DC91-82F85CDABB6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9" name="TextBox 38">
              <a:extLst>
                <a:ext uri="{FF2B5EF4-FFF2-40B4-BE49-F238E27FC236}">
                  <a16:creationId xmlns:a16="http://schemas.microsoft.com/office/drawing/2014/main" id="{3075BB48-72CF-E6E8-A794-29AAABA6E05F}"/>
                </a:ext>
              </a:extLst>
            </p:cNvPr>
            <p:cNvSpPr txBox="1"/>
            <p:nvPr/>
          </p:nvSpPr>
          <p:spPr>
            <a:xfrm>
              <a:off x="-46532" y="2204069"/>
              <a:ext cx="826010" cy="5653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rPr>
                <a:t>1</a:t>
              </a:r>
            </a:p>
          </p:txBody>
        </p:sp>
      </p:grpSp>
      <p:sp>
        <p:nvSpPr>
          <p:cNvPr id="5" name="Rectangle: Rounded Corners 4">
            <a:extLst>
              <a:ext uri="{FF2B5EF4-FFF2-40B4-BE49-F238E27FC236}">
                <a16:creationId xmlns:a16="http://schemas.microsoft.com/office/drawing/2014/main" id="{82FC121B-FAD7-7C7C-7BC4-3B550ADB5ABB}"/>
              </a:ext>
            </a:extLst>
          </p:cNvPr>
          <p:cNvSpPr/>
          <p:nvPr/>
        </p:nvSpPr>
        <p:spPr>
          <a:xfrm>
            <a:off x="3655115" y="436179"/>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736AB5E2-524B-A2B5-A529-6AA7ED3290E0}"/>
              </a:ext>
            </a:extLst>
          </p:cNvPr>
          <p:cNvPicPr>
            <a:picLocks noChangeAspect="1"/>
          </p:cNvPicPr>
          <p:nvPr/>
        </p:nvPicPr>
        <p:blipFill>
          <a:blip r:embed="rId5"/>
          <a:stretch>
            <a:fillRect/>
          </a:stretch>
        </p:blipFill>
        <p:spPr>
          <a:xfrm>
            <a:off x="8054790" y="1570738"/>
            <a:ext cx="3195412" cy="2769988"/>
          </a:xfrm>
          <a:prstGeom prst="rect">
            <a:avLst/>
          </a:prstGeom>
        </p:spPr>
      </p:pic>
    </p:spTree>
    <p:extLst>
      <p:ext uri="{BB962C8B-B14F-4D97-AF65-F5344CB8AC3E}">
        <p14:creationId xmlns:p14="http://schemas.microsoft.com/office/powerpoint/2010/main" val="1769217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2.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3.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4.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5.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6.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docProps/app.xml><?xml version="1.0" encoding="utf-8"?>
<Properties xmlns="http://schemas.openxmlformats.org/officeDocument/2006/extended-properties" xmlns:vt="http://schemas.openxmlformats.org/officeDocument/2006/docPropsVTypes">
  <Template/>
  <TotalTime>955</TotalTime>
  <Words>1375</Words>
  <Application>Microsoft Office PowerPoint</Application>
  <PresentationFormat>Widescreen</PresentationFormat>
  <Paragraphs>267</Paragraphs>
  <Slides>35</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35</vt:i4>
      </vt:variant>
    </vt:vector>
  </HeadingPairs>
  <TitlesOfParts>
    <vt:vector size="49" baseType="lpstr">
      <vt:lpstr>微软雅黑</vt:lpstr>
      <vt:lpstr>#9Slide03 Arima Madurai Black</vt:lpstr>
      <vt:lpstr>#9Slide03 Arima Madurai ExtraBo</vt:lpstr>
      <vt:lpstr>#9Slide05 SVNClementine</vt:lpstr>
      <vt:lpstr>Arial</vt:lpstr>
      <vt:lpstr>Arial-Rounded</vt:lpstr>
      <vt:lpstr>Calibri</vt:lpstr>
      <vt:lpstr>等线</vt:lpstr>
      <vt:lpstr>UVN Banh Mi</vt:lpstr>
      <vt:lpstr>字魂131号-酷乐潮玩体</vt:lpstr>
      <vt:lpstr>字魂36号-正文宋楷</vt:lpstr>
      <vt:lpstr>思源黑体 CN</vt:lpstr>
      <vt:lpstr>思源黑体 CN Medium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47</cp:revision>
  <dcterms:created xsi:type="dcterms:W3CDTF">2023-01-29T07:16:11Z</dcterms:created>
  <dcterms:modified xsi:type="dcterms:W3CDTF">2024-03-28T06:02:43Z</dcterms:modified>
</cp:coreProperties>
</file>