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theme/themeOverride6.xml" ContentType="application/vnd.openxmlformats-officedocument.themeOverr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9.xml" ContentType="application/vnd.openxmlformats-officedocument.themeOverr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5" r:id="rId2"/>
    <p:sldMasterId id="2147483770" r:id="rId3"/>
    <p:sldMasterId id="2147483785" r:id="rId4"/>
    <p:sldMasterId id="2147483802" r:id="rId5"/>
    <p:sldMasterId id="2147483837" r:id="rId6"/>
  </p:sldMasterIdLst>
  <p:notesMasterIdLst>
    <p:notesMasterId r:id="rId62"/>
  </p:notesMasterIdLst>
  <p:sldIdLst>
    <p:sldId id="2007577183" r:id="rId7"/>
    <p:sldId id="349" r:id="rId8"/>
    <p:sldId id="525" r:id="rId9"/>
    <p:sldId id="2697" r:id="rId10"/>
    <p:sldId id="1568" r:id="rId11"/>
    <p:sldId id="260" r:id="rId12"/>
    <p:sldId id="2695" r:id="rId13"/>
    <p:sldId id="478" r:id="rId14"/>
    <p:sldId id="2696" r:id="rId15"/>
    <p:sldId id="8695" r:id="rId16"/>
    <p:sldId id="3930" r:id="rId17"/>
    <p:sldId id="2007577135" r:id="rId18"/>
    <p:sldId id="2007577155" r:id="rId19"/>
    <p:sldId id="2007577152" r:id="rId20"/>
    <p:sldId id="2007577159" r:id="rId21"/>
    <p:sldId id="2007577157" r:id="rId22"/>
    <p:sldId id="2007577158" r:id="rId23"/>
    <p:sldId id="2007577156" r:id="rId24"/>
    <p:sldId id="3892" r:id="rId25"/>
    <p:sldId id="2007577160" r:id="rId26"/>
    <p:sldId id="385" r:id="rId27"/>
    <p:sldId id="2007577161" r:id="rId28"/>
    <p:sldId id="3893" r:id="rId29"/>
    <p:sldId id="285" r:id="rId30"/>
    <p:sldId id="486" r:id="rId31"/>
    <p:sldId id="499" r:id="rId32"/>
    <p:sldId id="500" r:id="rId33"/>
    <p:sldId id="501" r:id="rId34"/>
    <p:sldId id="512" r:id="rId35"/>
    <p:sldId id="3904" r:id="rId36"/>
    <p:sldId id="2007577162" r:id="rId37"/>
    <p:sldId id="2007577141" r:id="rId38"/>
    <p:sldId id="2007577163" r:id="rId39"/>
    <p:sldId id="380" r:id="rId40"/>
    <p:sldId id="2007577164" r:id="rId41"/>
    <p:sldId id="256" r:id="rId42"/>
    <p:sldId id="2007577165" r:id="rId43"/>
    <p:sldId id="283" r:id="rId44"/>
    <p:sldId id="2007577166" r:id="rId45"/>
    <p:sldId id="2007577167" r:id="rId46"/>
    <p:sldId id="2007577168" r:id="rId47"/>
    <p:sldId id="2007577169" r:id="rId48"/>
    <p:sldId id="438" r:id="rId49"/>
    <p:sldId id="439" r:id="rId50"/>
    <p:sldId id="2007577171" r:id="rId51"/>
    <p:sldId id="2007577172" r:id="rId52"/>
    <p:sldId id="2007577178" r:id="rId53"/>
    <p:sldId id="295" r:id="rId54"/>
    <p:sldId id="2007577173" r:id="rId55"/>
    <p:sldId id="444" r:id="rId56"/>
    <p:sldId id="2007577180" r:id="rId57"/>
    <p:sldId id="2007577181" r:id="rId58"/>
    <p:sldId id="2007577176" r:id="rId59"/>
    <p:sldId id="2007577177" r:id="rId60"/>
    <p:sldId id="314" r:id="rId61"/>
  </p:sldIdLst>
  <p:sldSz cx="12192000" cy="6858000"/>
  <p:notesSz cx="6858000" cy="9144000"/>
  <p:defaultText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10"/>
    <a:srgbClr val="EEF8FD"/>
    <a:srgbClr val="C9EBF9"/>
    <a:srgbClr val="CAECF8"/>
    <a:srgbClr val="BBE906"/>
    <a:srgbClr val="B9E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I"/>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4E8D7-5A27-456F-8CEB-861C187BFE49}" type="datetimeFigureOut">
              <a:rPr lang="en-AI" smtClean="0"/>
              <a:t>03/21/2024</a:t>
            </a:fld>
            <a:endParaRPr lang="en-AI"/>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I"/>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I"/>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DFE4F-7E01-4674-9DC2-51BFEA5A347F}" type="slidenum">
              <a:rPr lang="en-AI" smtClean="0"/>
              <a:t>‹#›</a:t>
            </a:fld>
            <a:endParaRPr lang="en-AI"/>
          </a:p>
        </p:txBody>
      </p:sp>
    </p:spTree>
    <p:extLst>
      <p:ext uri="{BB962C8B-B14F-4D97-AF65-F5344CB8AC3E}">
        <p14:creationId xmlns:p14="http://schemas.microsoft.com/office/powerpoint/2010/main" val="52481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A9B2A2-E6C7-4EF6-A651-7DE38F070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930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946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249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095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6518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1925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824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rPr>
              <a:pPr>
                <a:defRPr/>
              </a:pPr>
              <a:t>29</a:t>
            </a:fld>
            <a:endParaRPr lang="zh-CN" altLang="en-US">
              <a:solidFill>
                <a:prstClr val="black"/>
              </a:solidFill>
              <a:latin typeface="等线"/>
            </a:endParaRPr>
          </a:p>
        </p:txBody>
      </p:sp>
    </p:spTree>
    <p:extLst>
      <p:ext uri="{BB962C8B-B14F-4D97-AF65-F5344CB8AC3E}">
        <p14:creationId xmlns:p14="http://schemas.microsoft.com/office/powerpoint/2010/main" val="278678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29576-E1DF-4A7B-8727-2A6C0DFAB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2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9203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8396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449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168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51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81140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88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6080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7.png"/><Relationship Id="rId9"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6.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9.png"/></Relationships>
</file>

<file path=ppt/slideLayouts/_rels/slideLayout6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6.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5.wdp"/></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17.png"/><Relationship Id="rId9" Type="http://schemas.microsoft.com/office/2007/relationships/hdphoto" Target="../media/hdphoto6.wdp"/></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43.png"/><Relationship Id="rId4" Type="http://schemas.openxmlformats.org/officeDocument/2006/relationships/image" Target="../media/image25.png"/><Relationship Id="rId9" Type="http://schemas.microsoft.com/office/2007/relationships/hdphoto" Target="../media/hdphoto4.wdp"/></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4.png"/><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45.png"/><Relationship Id="rId10"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8.png"/><Relationship Id="rId5" Type="http://schemas.openxmlformats.org/officeDocument/2006/relationships/image" Target="../media/image41.png"/><Relationship Id="rId10" Type="http://schemas.openxmlformats.org/officeDocument/2006/relationships/image" Target="../media/image50.png"/><Relationship Id="rId4" Type="http://schemas.microsoft.com/office/2007/relationships/hdphoto" Target="../media/hdphoto9.wdp"/><Relationship Id="rId9" Type="http://schemas.openxmlformats.org/officeDocument/2006/relationships/image" Target="../media/image49.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5.png"/><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7.wdp"/></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10.png"/><Relationship Id="rId9" Type="http://schemas.microsoft.com/office/2007/relationships/hdphoto" Target="../media/hdphoto8.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9.png"/><Relationship Id="rId5" Type="http://schemas.openxmlformats.org/officeDocument/2006/relationships/image" Target="../media/image38.png"/><Relationship Id="rId4" Type="http://schemas.microsoft.com/office/2007/relationships/hdphoto" Target="../media/hdphoto2.wdp"/></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8.png"/><Relationship Id="rId9" Type="http://schemas.microsoft.com/office/2007/relationships/hdphoto" Target="../media/hdphoto5.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Master" Target="../slideMasters/slideMaster6.xml"/><Relationship Id="rId6" Type="http://schemas.openxmlformats.org/officeDocument/2006/relationships/image" Target="../media/image54.png"/><Relationship Id="rId5" Type="http://schemas.openxmlformats.org/officeDocument/2006/relationships/image" Target="../media/image17.png"/><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5.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56.png"/><Relationship Id="rId9" Type="http://schemas.microsoft.com/office/2007/relationships/hdphoto" Target="../media/hdphoto4.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0.png"/><Relationship Id="rId5" Type="http://schemas.openxmlformats.org/officeDocument/2006/relationships/image" Target="../media/image27.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6.xml"/><Relationship Id="rId4" Type="http://schemas.microsoft.com/office/2007/relationships/hdphoto" Target="../media/hdphoto10.wdp"/></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5.png"/><Relationship Id="rId7" Type="http://schemas.microsoft.com/office/2007/relationships/hdphoto" Target="../media/hdphoto8.wdp"/><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7.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61.png"/><Relationship Id="rId5" Type="http://schemas.openxmlformats.org/officeDocument/2006/relationships/image" Target="../media/image40.png"/><Relationship Id="rId4" Type="http://schemas.microsoft.com/office/2007/relationships/hdphoto" Target="../media/hdphoto7.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CB4970F-71A1-34D8-AD6C-7676100F5E7C}"/>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AI"/>
          </a:p>
        </p:txBody>
      </p:sp>
      <p:sp>
        <p:nvSpPr>
          <p:cNvPr id="3" name="Tiêu đề phụ 2">
            <a:extLst>
              <a:ext uri="{FF2B5EF4-FFF2-40B4-BE49-F238E27FC236}">
                <a16:creationId xmlns:a16="http://schemas.microsoft.com/office/drawing/2014/main" id="{5820C1E7-6877-5E3E-A8BD-821AD22B0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AI"/>
          </a:p>
        </p:txBody>
      </p:sp>
      <p:sp>
        <p:nvSpPr>
          <p:cNvPr id="4" name="Chỗ dành sẵn cho Ngày tháng 3">
            <a:extLst>
              <a:ext uri="{FF2B5EF4-FFF2-40B4-BE49-F238E27FC236}">
                <a16:creationId xmlns:a16="http://schemas.microsoft.com/office/drawing/2014/main" id="{5A32FB2B-D7F8-DBFD-8E80-FE239B4B0D53}"/>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97483502-FC53-DF2B-65D7-F13DC77C7BB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DB3FAFE4-1D23-3A75-736C-59B5864EA45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241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71585D-3614-733D-C1BB-FF46AF98985F}"/>
              </a:ext>
            </a:extLst>
          </p:cNvPr>
          <p:cNvSpPr>
            <a:spLocks noGrp="1"/>
          </p:cNvSpPr>
          <p:nvPr>
            <p:ph type="title"/>
          </p:nvPr>
        </p:nvSpPr>
        <p:spPr/>
        <p:txBody>
          <a:bodyPr/>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82BB29D9-876A-D463-17C6-616CC30EE7C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14CE9EA3-F8D6-A8DB-183D-F45B3CA857E9}"/>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232BD150-D647-0097-41D5-35238F71A849}"/>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F09FD576-1A21-F92C-F653-4C346123E9B2}"/>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05215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DFBAF19-3A59-877F-ABCA-D2D1450488A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AI"/>
          </a:p>
        </p:txBody>
      </p:sp>
      <p:sp>
        <p:nvSpPr>
          <p:cNvPr id="3" name="Chỗ dành sẵn cho Văn bản Dọc 2">
            <a:extLst>
              <a:ext uri="{FF2B5EF4-FFF2-40B4-BE49-F238E27FC236}">
                <a16:creationId xmlns:a16="http://schemas.microsoft.com/office/drawing/2014/main" id="{683D47B3-9BD1-BF7B-9FA1-40FA4EA5268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77C24C5D-1BAA-358A-C2CE-6DC0167D8658}"/>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6C1CF569-A5AB-1835-D3A5-0ECA4D5C4A5F}"/>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E5CF51D9-11B9-9658-AF00-AB16F3DB13B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7008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7579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317400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34429976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144779348"/>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67186600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073592688"/>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3736E-1EBC-4280-A833-F782A516C86C}" type="datetimeFigureOut">
              <a:rPr lang="en-AI" smtClean="0"/>
              <a:t>03/21/2024</a:t>
            </a:fld>
            <a:endParaRPr lang="en-AI"/>
          </a:p>
        </p:txBody>
      </p:sp>
      <p:sp>
        <p:nvSpPr>
          <p:cNvPr id="8" name="Footer Placeholder 7"/>
          <p:cNvSpPr>
            <a:spLocks noGrp="1"/>
          </p:cNvSpPr>
          <p:nvPr>
            <p:ph type="ftr" sz="quarter" idx="11"/>
          </p:nvPr>
        </p:nvSpPr>
        <p:spPr/>
        <p:txBody>
          <a:bodyPr/>
          <a:lstStyle/>
          <a:p>
            <a:endParaRPr lang="en-AI"/>
          </a:p>
        </p:txBody>
      </p:sp>
      <p:sp>
        <p:nvSpPr>
          <p:cNvPr id="9" name="Slide Number Placeholder 8"/>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22231031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E0F7FC1-9C58-BB98-5093-E63BD3761FDA}"/>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4BBB8CDE-F25E-EF7A-7E48-E420F6A8FC9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8689FFE6-43C0-F447-323F-747EBA08B4DE}"/>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B2C031EF-48DD-CE2C-913A-52372FBC0B91}"/>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75166D21-8CE2-9810-0D13-A9114EAB5151}"/>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122693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3736E-1EBC-4280-A833-F782A516C86C}" type="datetimeFigureOut">
              <a:rPr lang="en-AI" smtClean="0"/>
              <a:t>03/21/2024</a:t>
            </a:fld>
            <a:endParaRPr lang="en-AI"/>
          </a:p>
        </p:txBody>
      </p:sp>
      <p:sp>
        <p:nvSpPr>
          <p:cNvPr id="4" name="Footer Placeholder 3"/>
          <p:cNvSpPr>
            <a:spLocks noGrp="1"/>
          </p:cNvSpPr>
          <p:nvPr>
            <p:ph type="ftr" sz="quarter" idx="11"/>
          </p:nvPr>
        </p:nvSpPr>
        <p:spPr/>
        <p:txBody>
          <a:bodyPr/>
          <a:lstStyle/>
          <a:p>
            <a:endParaRPr lang="en-AI"/>
          </a:p>
        </p:txBody>
      </p:sp>
      <p:sp>
        <p:nvSpPr>
          <p:cNvPr id="5" name="Slide Number Placeholder 4"/>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5345355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3736E-1EBC-4280-A833-F782A516C86C}" type="datetimeFigureOut">
              <a:rPr lang="en-AI" smtClean="0"/>
              <a:t>03/21/2024</a:t>
            </a:fld>
            <a:endParaRPr lang="en-AI"/>
          </a:p>
        </p:txBody>
      </p:sp>
      <p:sp>
        <p:nvSpPr>
          <p:cNvPr id="3" name="Footer Placeholder 2"/>
          <p:cNvSpPr>
            <a:spLocks noGrp="1"/>
          </p:cNvSpPr>
          <p:nvPr>
            <p:ph type="ftr" sz="quarter" idx="11"/>
          </p:nvPr>
        </p:nvSpPr>
        <p:spPr/>
        <p:txBody>
          <a:bodyPr/>
          <a:lstStyle/>
          <a:p>
            <a:endParaRPr lang="en-AI"/>
          </a:p>
        </p:txBody>
      </p:sp>
      <p:sp>
        <p:nvSpPr>
          <p:cNvPr id="4" name="Slide Number Placeholder 3"/>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012141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77496421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Footer Placeholder 5"/>
          <p:cNvSpPr>
            <a:spLocks noGrp="1"/>
          </p:cNvSpPr>
          <p:nvPr>
            <p:ph type="ftr" sz="quarter" idx="11"/>
          </p:nvPr>
        </p:nvSpPr>
        <p:spPr/>
        <p:txBody>
          <a:bodyPr/>
          <a:lstStyle/>
          <a:p>
            <a:endParaRPr lang="en-AI"/>
          </a:p>
        </p:txBody>
      </p:sp>
      <p:sp>
        <p:nvSpPr>
          <p:cNvPr id="7" name="Slide Number Placeholder 6"/>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615932628"/>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0532709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Footer Placeholder 4"/>
          <p:cNvSpPr>
            <a:spLocks noGrp="1"/>
          </p:cNvSpPr>
          <p:nvPr>
            <p:ph type="ftr" sz="quarter" idx="11"/>
          </p:nvPr>
        </p:nvSpPr>
        <p:spPr/>
        <p:txBody>
          <a:bodyPr/>
          <a:lstStyle/>
          <a:p>
            <a:endParaRPr lang="en-AI"/>
          </a:p>
        </p:txBody>
      </p:sp>
      <p:sp>
        <p:nvSpPr>
          <p:cNvPr id="6" name="Slide Number Placeholder 5"/>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92471612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1_内页">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39725445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636659"/>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44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78694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19A241-6DA8-6DC3-4344-3038DA17FFD9}"/>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426F2ACE-1032-B158-E524-ACA187D9D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5B789F7-A453-5F34-D059-53E9DB1A7E08}"/>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9B5E4205-5DC8-5674-C1C6-2B49E34D2454}"/>
              </a:ext>
            </a:extLst>
          </p:cNvPr>
          <p:cNvSpPr>
            <a:spLocks noGrp="1"/>
          </p:cNvSpPr>
          <p:nvPr>
            <p:ph type="ftr" sz="quarter" idx="11"/>
          </p:nvPr>
        </p:nvSpPr>
        <p:spPr/>
        <p:txBody>
          <a:bodyPr/>
          <a:lstStyle/>
          <a:p>
            <a:endParaRPr lang="en-AI"/>
          </a:p>
        </p:txBody>
      </p:sp>
      <p:sp>
        <p:nvSpPr>
          <p:cNvPr id="6" name="Chỗ dành sẵn cho Số hiệu Bản chiếu 5">
            <a:extLst>
              <a:ext uri="{FF2B5EF4-FFF2-40B4-BE49-F238E27FC236}">
                <a16:creationId xmlns:a16="http://schemas.microsoft.com/office/drawing/2014/main" id="{A3497DA1-6B14-E005-540F-1CCAF2D38673}"/>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762827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2824233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18505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22337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262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877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25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2348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1447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628505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15679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CF26E5-594C-2841-ABE4-DB15F08CCBFD}"/>
              </a:ext>
            </a:extLst>
          </p:cNvPr>
          <p:cNvSpPr>
            <a:spLocks noGrp="1"/>
          </p:cNvSpPr>
          <p:nvPr>
            <p:ph type="title"/>
          </p:nvPr>
        </p:nvSpPr>
        <p:spPr/>
        <p:txBody>
          <a:body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1543A91E-817C-0F28-3A5A-5C7B42E24F0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ội dung 3">
            <a:extLst>
              <a:ext uri="{FF2B5EF4-FFF2-40B4-BE49-F238E27FC236}">
                <a16:creationId xmlns:a16="http://schemas.microsoft.com/office/drawing/2014/main" id="{54A72EB0-854A-8728-E1B5-3DDD0CF2489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Ngày tháng 4">
            <a:extLst>
              <a:ext uri="{FF2B5EF4-FFF2-40B4-BE49-F238E27FC236}">
                <a16:creationId xmlns:a16="http://schemas.microsoft.com/office/drawing/2014/main" id="{A6508207-D84F-204C-D97C-E4AA32BD48AB}"/>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Chỗ dành sẵn cho Chân trang 5">
            <a:extLst>
              <a:ext uri="{FF2B5EF4-FFF2-40B4-BE49-F238E27FC236}">
                <a16:creationId xmlns:a16="http://schemas.microsoft.com/office/drawing/2014/main" id="{39A67596-9EB5-78D5-7A75-AE6264C115E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5E333F71-6A3E-B9CE-1B6B-E666155F5E3E}"/>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80008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5161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2483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522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724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3/21/2024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79824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87171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191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43730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6719569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93721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0B359A-2B73-5C1D-DA6D-E2EAC43D1DBE}"/>
              </a:ext>
            </a:extLst>
          </p:cNvPr>
          <p:cNvSpPr>
            <a:spLocks noGrp="1"/>
          </p:cNvSpPr>
          <p:nvPr>
            <p:ph type="title"/>
          </p:nvPr>
        </p:nvSpPr>
        <p:spPr>
          <a:xfrm>
            <a:off x="839788" y="365125"/>
            <a:ext cx="10515600" cy="1325563"/>
          </a:xfrm>
        </p:spPr>
        <p:txBody>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51D1A330-1355-7BA9-3D33-D9450CDA1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345C399-31A9-FCE5-F06F-01C4CF591C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5" name="Chỗ dành sẵn cho Văn bản 4">
            <a:extLst>
              <a:ext uri="{FF2B5EF4-FFF2-40B4-BE49-F238E27FC236}">
                <a16:creationId xmlns:a16="http://schemas.microsoft.com/office/drawing/2014/main" id="{E11377D8-9543-18B5-324D-130FE4831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C6B3DB-7AC9-1C29-90E5-E776E5E321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7" name="Chỗ dành sẵn cho Ngày tháng 6">
            <a:extLst>
              <a:ext uri="{FF2B5EF4-FFF2-40B4-BE49-F238E27FC236}">
                <a16:creationId xmlns:a16="http://schemas.microsoft.com/office/drawing/2014/main" id="{012A063B-0DBC-1F70-EA52-0FF1A45B57A1}"/>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8" name="Chỗ dành sẵn cho Chân trang 7">
            <a:extLst>
              <a:ext uri="{FF2B5EF4-FFF2-40B4-BE49-F238E27FC236}">
                <a16:creationId xmlns:a16="http://schemas.microsoft.com/office/drawing/2014/main" id="{0FEDAECC-AD36-4AD9-3A63-FD60A41117E0}"/>
              </a:ext>
            </a:extLst>
          </p:cNvPr>
          <p:cNvSpPr>
            <a:spLocks noGrp="1"/>
          </p:cNvSpPr>
          <p:nvPr>
            <p:ph type="ftr" sz="quarter" idx="11"/>
          </p:nvPr>
        </p:nvSpPr>
        <p:spPr/>
        <p:txBody>
          <a:bodyPr/>
          <a:lstStyle/>
          <a:p>
            <a:endParaRPr lang="en-AI"/>
          </a:p>
        </p:txBody>
      </p:sp>
      <p:sp>
        <p:nvSpPr>
          <p:cNvPr id="9" name="Chỗ dành sẵn cho Số hiệu Bản chiếu 8">
            <a:extLst>
              <a:ext uri="{FF2B5EF4-FFF2-40B4-BE49-F238E27FC236}">
                <a16:creationId xmlns:a16="http://schemas.microsoft.com/office/drawing/2014/main" id="{24606E91-550C-42E1-EC18-2F0EB2903CDC}"/>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42558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5295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205400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67462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54710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118446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357189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2712216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4090027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fld id="{801D21F1-114E-40CA-891A-BFDA529B3693}" type="datetimeFigureOut">
              <a:rPr lang="en-US" smtClean="0"/>
              <a:t>3/21/2024</a:t>
            </a:fld>
            <a:endParaRPr lang="en-US"/>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fld id="{2FCC2E25-9F7A-4FB2-BADB-C51D71FBD84F}" type="slidenum">
              <a:rPr lang="en-US" smtClean="0"/>
              <a:t>‹#›</a:t>
            </a:fld>
            <a:endParaRPr lang="en-US"/>
          </a:p>
        </p:txBody>
      </p:sp>
    </p:spTree>
    <p:extLst>
      <p:ext uri="{BB962C8B-B14F-4D97-AF65-F5344CB8AC3E}">
        <p14:creationId xmlns:p14="http://schemas.microsoft.com/office/powerpoint/2010/main" val="796498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41655994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43A26D-81F9-C086-8EC4-1790A6AC7215}"/>
              </a:ext>
            </a:extLst>
          </p:cNvPr>
          <p:cNvSpPr>
            <a:spLocks noGrp="1"/>
          </p:cNvSpPr>
          <p:nvPr>
            <p:ph type="title"/>
          </p:nvPr>
        </p:nvSpPr>
        <p:spPr/>
        <p:txBody>
          <a:bodyPr/>
          <a:lstStyle/>
          <a:p>
            <a:r>
              <a:rPr lang="vi-VN"/>
              <a:t>Bấm để sửa kiểu tiêu đề Bản cái</a:t>
            </a:r>
            <a:endParaRPr lang="en-AI"/>
          </a:p>
        </p:txBody>
      </p:sp>
      <p:sp>
        <p:nvSpPr>
          <p:cNvPr id="3" name="Chỗ dành sẵn cho Ngày tháng 2">
            <a:extLst>
              <a:ext uri="{FF2B5EF4-FFF2-40B4-BE49-F238E27FC236}">
                <a16:creationId xmlns:a16="http://schemas.microsoft.com/office/drawing/2014/main" id="{B30BA0F1-0774-CB4D-2ABA-878F574D3E5F}"/>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4" name="Chỗ dành sẵn cho Chân trang 3">
            <a:extLst>
              <a:ext uri="{FF2B5EF4-FFF2-40B4-BE49-F238E27FC236}">
                <a16:creationId xmlns:a16="http://schemas.microsoft.com/office/drawing/2014/main" id="{60A4540B-1A68-2185-7310-F49DFEB4153C}"/>
              </a:ext>
            </a:extLst>
          </p:cNvPr>
          <p:cNvSpPr>
            <a:spLocks noGrp="1"/>
          </p:cNvSpPr>
          <p:nvPr>
            <p:ph type="ftr" sz="quarter" idx="11"/>
          </p:nvPr>
        </p:nvSpPr>
        <p:spPr/>
        <p:txBody>
          <a:bodyPr/>
          <a:lstStyle/>
          <a:p>
            <a:endParaRPr lang="en-AI"/>
          </a:p>
        </p:txBody>
      </p:sp>
      <p:sp>
        <p:nvSpPr>
          <p:cNvPr id="5" name="Chỗ dành sẵn cho Số hiệu Bản chiếu 4">
            <a:extLst>
              <a:ext uri="{FF2B5EF4-FFF2-40B4-BE49-F238E27FC236}">
                <a16:creationId xmlns:a16="http://schemas.microsoft.com/office/drawing/2014/main" id="{B9A70528-0542-37FC-433E-47588DCCC92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825437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691490858"/>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
        <p:nvSpPr>
          <p:cNvPr id="44" name="สี่เหลี่ยมผืนผ้า 6">
            <a:extLst>
              <a:ext uri="{FF2B5EF4-FFF2-40B4-BE49-F238E27FC236}">
                <a16:creationId xmlns:a16="http://schemas.microsoft.com/office/drawing/2014/main" id="{097C9DA6-5A4D-C92E-FD47-D6FB01C1DE45}"/>
              </a:ext>
            </a:extLst>
          </p:cNvPr>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7">
            <a:extLst>
              <a:ext uri="{FF2B5EF4-FFF2-40B4-BE49-F238E27FC236}">
                <a16:creationId xmlns:a16="http://schemas.microsoft.com/office/drawing/2014/main" id="{904A498A-E38C-69A9-C969-5040503AD26B}"/>
              </a:ext>
            </a:extLst>
          </p:cNvPr>
          <p:cNvGrpSpPr/>
          <p:nvPr userDrawn="1"/>
        </p:nvGrpSpPr>
        <p:grpSpPr>
          <a:xfrm>
            <a:off x="335361" y="356660"/>
            <a:ext cx="11425271" cy="6124221"/>
            <a:chOff x="-29030" y="17128"/>
            <a:chExt cx="9151241" cy="5109244"/>
          </a:xfrm>
        </p:grpSpPr>
        <p:grpSp>
          <p:nvGrpSpPr>
            <p:cNvPr id="46" name="กลุ่ม 8">
              <a:extLst>
                <a:ext uri="{FF2B5EF4-FFF2-40B4-BE49-F238E27FC236}">
                  <a16:creationId xmlns:a16="http://schemas.microsoft.com/office/drawing/2014/main" id="{DF919355-C345-98C3-02F7-2D6C6F8AEC7E}"/>
                </a:ext>
              </a:extLst>
            </p:cNvPr>
            <p:cNvGrpSpPr/>
            <p:nvPr/>
          </p:nvGrpSpPr>
          <p:grpSpPr>
            <a:xfrm>
              <a:off x="187436" y="17128"/>
              <a:ext cx="8652652" cy="5109244"/>
              <a:chOff x="187436" y="17128"/>
              <a:chExt cx="8652652" cy="5109244"/>
            </a:xfrm>
          </p:grpSpPr>
          <p:cxnSp>
            <p:nvCxnSpPr>
              <p:cNvPr id="60" name="Straight Connector 20">
                <a:extLst>
                  <a:ext uri="{FF2B5EF4-FFF2-40B4-BE49-F238E27FC236}">
                    <a16:creationId xmlns:a16="http://schemas.microsoft.com/office/drawing/2014/main" id="{6C921CED-AEE4-E553-0602-506F4BA1A15D}"/>
                  </a:ext>
                </a:extLst>
              </p:cNvPr>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21">
                <a:extLst>
                  <a:ext uri="{FF2B5EF4-FFF2-40B4-BE49-F238E27FC236}">
                    <a16:creationId xmlns:a16="http://schemas.microsoft.com/office/drawing/2014/main" id="{0A3EFB12-BD66-CA5F-AD38-19E6C508051A}"/>
                  </a:ext>
                </a:extLst>
              </p:cNvPr>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22">
                <a:extLst>
                  <a:ext uri="{FF2B5EF4-FFF2-40B4-BE49-F238E27FC236}">
                    <a16:creationId xmlns:a16="http://schemas.microsoft.com/office/drawing/2014/main" id="{73502B15-5ADB-C717-90E6-24F8DC15CA62}"/>
                  </a:ext>
                </a:extLst>
              </p:cNvPr>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23">
                <a:extLst>
                  <a:ext uri="{FF2B5EF4-FFF2-40B4-BE49-F238E27FC236}">
                    <a16:creationId xmlns:a16="http://schemas.microsoft.com/office/drawing/2014/main" id="{63EEDCFF-59F5-6E46-9B11-BD47BED5861C}"/>
                  </a:ext>
                </a:extLst>
              </p:cNvPr>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24">
                <a:extLst>
                  <a:ext uri="{FF2B5EF4-FFF2-40B4-BE49-F238E27FC236}">
                    <a16:creationId xmlns:a16="http://schemas.microsoft.com/office/drawing/2014/main" id="{BC83FE39-7725-059E-E362-9735FA1ECD24}"/>
                  </a:ext>
                </a:extLst>
              </p:cNvPr>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25">
                <a:extLst>
                  <a:ext uri="{FF2B5EF4-FFF2-40B4-BE49-F238E27FC236}">
                    <a16:creationId xmlns:a16="http://schemas.microsoft.com/office/drawing/2014/main" id="{FC45957E-C570-6BCB-B565-C50334C4A857}"/>
                  </a:ext>
                </a:extLst>
              </p:cNvPr>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6">
                <a:extLst>
                  <a:ext uri="{FF2B5EF4-FFF2-40B4-BE49-F238E27FC236}">
                    <a16:creationId xmlns:a16="http://schemas.microsoft.com/office/drawing/2014/main" id="{F88D17DB-5DCC-D00A-C827-691A14B5C972}"/>
                  </a:ext>
                </a:extLst>
              </p:cNvPr>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7">
                <a:extLst>
                  <a:ext uri="{FF2B5EF4-FFF2-40B4-BE49-F238E27FC236}">
                    <a16:creationId xmlns:a16="http://schemas.microsoft.com/office/drawing/2014/main" id="{002E336C-DA62-90F7-B900-03082797873C}"/>
                  </a:ext>
                </a:extLst>
              </p:cNvPr>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8">
                <a:extLst>
                  <a:ext uri="{FF2B5EF4-FFF2-40B4-BE49-F238E27FC236}">
                    <a16:creationId xmlns:a16="http://schemas.microsoft.com/office/drawing/2014/main" id="{9C4E99FB-0650-77B4-6FFB-9376341B2329}"/>
                  </a:ext>
                </a:extLst>
              </p:cNvPr>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38">
                <a:extLst>
                  <a:ext uri="{FF2B5EF4-FFF2-40B4-BE49-F238E27FC236}">
                    <a16:creationId xmlns:a16="http://schemas.microsoft.com/office/drawing/2014/main" id="{A8158A94-FE4F-5C84-0522-31871E4920A3}"/>
                  </a:ext>
                </a:extLst>
              </p:cNvPr>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39">
                <a:extLst>
                  <a:ext uri="{FF2B5EF4-FFF2-40B4-BE49-F238E27FC236}">
                    <a16:creationId xmlns:a16="http://schemas.microsoft.com/office/drawing/2014/main" id="{02B7C0F0-7768-111F-8C6C-B364A86F6645}"/>
                  </a:ext>
                </a:extLst>
              </p:cNvPr>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40">
                <a:extLst>
                  <a:ext uri="{FF2B5EF4-FFF2-40B4-BE49-F238E27FC236}">
                    <a16:creationId xmlns:a16="http://schemas.microsoft.com/office/drawing/2014/main" id="{23076E1B-45DE-273B-1436-7A685EE63D64}"/>
                  </a:ext>
                </a:extLst>
              </p:cNvPr>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41">
                <a:extLst>
                  <a:ext uri="{FF2B5EF4-FFF2-40B4-BE49-F238E27FC236}">
                    <a16:creationId xmlns:a16="http://schemas.microsoft.com/office/drawing/2014/main" id="{6FAA6437-DDE4-541D-C05C-4B5F5E9F4E33}"/>
                  </a:ext>
                </a:extLst>
              </p:cNvPr>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42">
                <a:extLst>
                  <a:ext uri="{FF2B5EF4-FFF2-40B4-BE49-F238E27FC236}">
                    <a16:creationId xmlns:a16="http://schemas.microsoft.com/office/drawing/2014/main" id="{6B0E66CD-A7B9-39D6-649A-9E7EF794F301}"/>
                  </a:ext>
                </a:extLst>
              </p:cNvPr>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43">
                <a:extLst>
                  <a:ext uri="{FF2B5EF4-FFF2-40B4-BE49-F238E27FC236}">
                    <a16:creationId xmlns:a16="http://schemas.microsoft.com/office/drawing/2014/main" id="{CCDF674C-21ED-2F9C-5309-7E26F10CB82A}"/>
                  </a:ext>
                </a:extLst>
              </p:cNvPr>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44">
                <a:extLst>
                  <a:ext uri="{FF2B5EF4-FFF2-40B4-BE49-F238E27FC236}">
                    <a16:creationId xmlns:a16="http://schemas.microsoft.com/office/drawing/2014/main" id="{E1C843F6-A261-2296-5BE9-FDDE4861C78D}"/>
                  </a:ext>
                </a:extLst>
              </p:cNvPr>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5">
                <a:extLst>
                  <a:ext uri="{FF2B5EF4-FFF2-40B4-BE49-F238E27FC236}">
                    <a16:creationId xmlns:a16="http://schemas.microsoft.com/office/drawing/2014/main" id="{9CFD089A-83AE-485D-261D-9C704D2C379D}"/>
                  </a:ext>
                </a:extLst>
              </p:cNvPr>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6">
                <a:extLst>
                  <a:ext uri="{FF2B5EF4-FFF2-40B4-BE49-F238E27FC236}">
                    <a16:creationId xmlns:a16="http://schemas.microsoft.com/office/drawing/2014/main" id="{4FF56ED7-ED72-5643-31E6-B6F34D570543}"/>
                  </a:ext>
                </a:extLst>
              </p:cNvPr>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47">
                <a:extLst>
                  <a:ext uri="{FF2B5EF4-FFF2-40B4-BE49-F238E27FC236}">
                    <a16:creationId xmlns:a16="http://schemas.microsoft.com/office/drawing/2014/main" id="{B13FC4F5-5BEF-E6B2-1D6D-6C90844C8495}"/>
                  </a:ext>
                </a:extLst>
              </p:cNvPr>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49">
                <a:extLst>
                  <a:ext uri="{FF2B5EF4-FFF2-40B4-BE49-F238E27FC236}">
                    <a16:creationId xmlns:a16="http://schemas.microsoft.com/office/drawing/2014/main" id="{B2B1DF88-88E4-43A0-96BB-DD89B015D55F}"/>
                  </a:ext>
                </a:extLst>
              </p:cNvPr>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50">
                <a:extLst>
                  <a:ext uri="{FF2B5EF4-FFF2-40B4-BE49-F238E27FC236}">
                    <a16:creationId xmlns:a16="http://schemas.microsoft.com/office/drawing/2014/main" id="{958E52DD-EB0D-1AA1-88C6-03C0E815A7D5}"/>
                  </a:ext>
                </a:extLst>
              </p:cNvPr>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กลุ่ม 9">
              <a:extLst>
                <a:ext uri="{FF2B5EF4-FFF2-40B4-BE49-F238E27FC236}">
                  <a16:creationId xmlns:a16="http://schemas.microsoft.com/office/drawing/2014/main" id="{1CD2BD85-8CC3-CA0D-6200-499CC970762D}"/>
                </a:ext>
              </a:extLst>
            </p:cNvPr>
            <p:cNvGrpSpPr/>
            <p:nvPr/>
          </p:nvGrpSpPr>
          <p:grpSpPr>
            <a:xfrm>
              <a:off x="-29030" y="263553"/>
              <a:ext cx="9151241" cy="4703748"/>
              <a:chOff x="-29030" y="263553"/>
              <a:chExt cx="9151241" cy="4703748"/>
            </a:xfrm>
          </p:grpSpPr>
          <p:cxnSp>
            <p:nvCxnSpPr>
              <p:cNvPr id="48" name="Straight Connector 60">
                <a:extLst>
                  <a:ext uri="{FF2B5EF4-FFF2-40B4-BE49-F238E27FC236}">
                    <a16:creationId xmlns:a16="http://schemas.microsoft.com/office/drawing/2014/main" id="{CBEF6F98-4AC1-B51C-078C-6B00F260D5DB}"/>
                  </a:ext>
                </a:extLst>
              </p:cNvPr>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53">
                <a:extLst>
                  <a:ext uri="{FF2B5EF4-FFF2-40B4-BE49-F238E27FC236}">
                    <a16:creationId xmlns:a16="http://schemas.microsoft.com/office/drawing/2014/main" id="{D04AB288-CE39-F1E9-62AC-804E298083D6}"/>
                  </a:ext>
                </a:extLst>
              </p:cNvPr>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54">
                <a:extLst>
                  <a:ext uri="{FF2B5EF4-FFF2-40B4-BE49-F238E27FC236}">
                    <a16:creationId xmlns:a16="http://schemas.microsoft.com/office/drawing/2014/main" id="{B194FF9A-D590-C6A1-F954-3AA549040FC8}"/>
                  </a:ext>
                </a:extLst>
              </p:cNvPr>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5">
                <a:extLst>
                  <a:ext uri="{FF2B5EF4-FFF2-40B4-BE49-F238E27FC236}">
                    <a16:creationId xmlns:a16="http://schemas.microsoft.com/office/drawing/2014/main" id="{E01F8CFE-D306-61F5-3365-10D59A4549E3}"/>
                  </a:ext>
                </a:extLst>
              </p:cNvPr>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6">
                <a:extLst>
                  <a:ext uri="{FF2B5EF4-FFF2-40B4-BE49-F238E27FC236}">
                    <a16:creationId xmlns:a16="http://schemas.microsoft.com/office/drawing/2014/main" id="{1FC4BDC1-7605-9BA1-FABA-BDC8977E3CCC}"/>
                  </a:ext>
                </a:extLst>
              </p:cNvPr>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7">
                <a:extLst>
                  <a:ext uri="{FF2B5EF4-FFF2-40B4-BE49-F238E27FC236}">
                    <a16:creationId xmlns:a16="http://schemas.microsoft.com/office/drawing/2014/main" id="{5FB10BC2-9B87-8223-770F-BBF23F691BBD}"/>
                  </a:ext>
                </a:extLst>
              </p:cNvPr>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8">
                <a:extLst>
                  <a:ext uri="{FF2B5EF4-FFF2-40B4-BE49-F238E27FC236}">
                    <a16:creationId xmlns:a16="http://schemas.microsoft.com/office/drawing/2014/main" id="{9468CAAF-7F88-71F8-1EAB-F032A87FC297}"/>
                  </a:ext>
                </a:extLst>
              </p:cNvPr>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9">
                <a:extLst>
                  <a:ext uri="{FF2B5EF4-FFF2-40B4-BE49-F238E27FC236}">
                    <a16:creationId xmlns:a16="http://schemas.microsoft.com/office/drawing/2014/main" id="{F9D3DC04-194E-09A3-8F32-0A45A676606A}"/>
                  </a:ext>
                </a:extLst>
              </p:cNvPr>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61">
                <a:extLst>
                  <a:ext uri="{FF2B5EF4-FFF2-40B4-BE49-F238E27FC236}">
                    <a16:creationId xmlns:a16="http://schemas.microsoft.com/office/drawing/2014/main" id="{9276626F-11B6-62ED-B394-57E36455D804}"/>
                  </a:ext>
                </a:extLst>
              </p:cNvPr>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62">
                <a:extLst>
                  <a:ext uri="{FF2B5EF4-FFF2-40B4-BE49-F238E27FC236}">
                    <a16:creationId xmlns:a16="http://schemas.microsoft.com/office/drawing/2014/main" id="{DC8D465C-E353-9107-C21C-0D1B1004260B}"/>
                  </a:ext>
                </a:extLst>
              </p:cNvPr>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63">
                <a:extLst>
                  <a:ext uri="{FF2B5EF4-FFF2-40B4-BE49-F238E27FC236}">
                    <a16:creationId xmlns:a16="http://schemas.microsoft.com/office/drawing/2014/main" id="{05B13DF5-F49D-49A6-755D-A1C9BA8D32AE}"/>
                  </a:ext>
                </a:extLst>
              </p:cNvPr>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64">
                <a:extLst>
                  <a:ext uri="{FF2B5EF4-FFF2-40B4-BE49-F238E27FC236}">
                    <a16:creationId xmlns:a16="http://schemas.microsoft.com/office/drawing/2014/main" id="{BE21888A-84BB-0095-A479-614C33DB861D}"/>
                  </a:ext>
                </a:extLst>
              </p:cNvPr>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11" name="เมฆ 77">
            <a:extLst>
              <a:ext uri="{FF2B5EF4-FFF2-40B4-BE49-F238E27FC236}">
                <a16:creationId xmlns:a16="http://schemas.microsoft.com/office/drawing/2014/main" id="{F95D8F80-3D8E-3EE2-13A8-C6953CE79FE2}"/>
              </a:ext>
            </a:extLst>
          </p:cNvPr>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2" name="รูปภาพ 78">
            <a:extLst>
              <a:ext uri="{FF2B5EF4-FFF2-40B4-BE49-F238E27FC236}">
                <a16:creationId xmlns:a16="http://schemas.microsoft.com/office/drawing/2014/main" id="{A3C4D756-7575-F46A-817F-3E7278B4A77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113" name="กลุ่ม 79">
            <a:extLst>
              <a:ext uri="{FF2B5EF4-FFF2-40B4-BE49-F238E27FC236}">
                <a16:creationId xmlns:a16="http://schemas.microsoft.com/office/drawing/2014/main" id="{B01F39C4-A858-7D24-8203-21FE6CC3F7BE}"/>
              </a:ext>
            </a:extLst>
          </p:cNvPr>
          <p:cNvGrpSpPr/>
          <p:nvPr userDrawn="1"/>
        </p:nvGrpSpPr>
        <p:grpSpPr>
          <a:xfrm>
            <a:off x="469219" y="184343"/>
            <a:ext cx="3015709" cy="600000"/>
            <a:chOff x="3289945" y="3405879"/>
            <a:chExt cx="2261782" cy="450000"/>
          </a:xfrm>
        </p:grpSpPr>
        <p:sp>
          <p:nvSpPr>
            <p:cNvPr id="114" name="วงรี 80">
              <a:extLst>
                <a:ext uri="{FF2B5EF4-FFF2-40B4-BE49-F238E27FC236}">
                  <a16:creationId xmlns:a16="http://schemas.microsoft.com/office/drawing/2014/main" id="{605C057B-C9A8-6134-26BE-135B004B9E8E}"/>
                </a:ext>
              </a:extLst>
            </p:cNvPr>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81">
              <a:extLst>
                <a:ext uri="{FF2B5EF4-FFF2-40B4-BE49-F238E27FC236}">
                  <a16:creationId xmlns:a16="http://schemas.microsoft.com/office/drawing/2014/main" id="{DDC183B6-777C-E5D1-142D-2940E5E6129B}"/>
                </a:ext>
              </a:extLst>
            </p:cNvPr>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6" name="วงรี 82">
              <a:extLst>
                <a:ext uri="{FF2B5EF4-FFF2-40B4-BE49-F238E27FC236}">
                  <a16:creationId xmlns:a16="http://schemas.microsoft.com/office/drawing/2014/main" id="{AEF1FFE4-C31D-DBE4-4F51-D540BB236406}"/>
                </a:ext>
              </a:extLst>
            </p:cNvPr>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7" name="วงรี 83">
              <a:extLst>
                <a:ext uri="{FF2B5EF4-FFF2-40B4-BE49-F238E27FC236}">
                  <a16:creationId xmlns:a16="http://schemas.microsoft.com/office/drawing/2014/main" id="{B4C15EBE-D5D5-780B-F028-C87FADB570B3}"/>
                </a:ext>
              </a:extLst>
            </p:cNvPr>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18" name="กลุ่ม 84">
            <a:extLst>
              <a:ext uri="{FF2B5EF4-FFF2-40B4-BE49-F238E27FC236}">
                <a16:creationId xmlns:a16="http://schemas.microsoft.com/office/drawing/2014/main" id="{2F40E0EC-E940-D7BC-29D4-8098B5AC4E3F}"/>
              </a:ext>
            </a:extLst>
          </p:cNvPr>
          <p:cNvGrpSpPr/>
          <p:nvPr userDrawn="1"/>
        </p:nvGrpSpPr>
        <p:grpSpPr>
          <a:xfrm>
            <a:off x="1685893" y="2702281"/>
            <a:ext cx="9018619" cy="2454913"/>
            <a:chOff x="1264420" y="2026709"/>
            <a:chExt cx="6763964" cy="1841185"/>
          </a:xfrm>
        </p:grpSpPr>
        <p:sp>
          <p:nvSpPr>
            <p:cNvPr id="119" name="สี่เหลี่ยมผืนผ้า 85">
              <a:extLst>
                <a:ext uri="{FF2B5EF4-FFF2-40B4-BE49-F238E27FC236}">
                  <a16:creationId xmlns:a16="http://schemas.microsoft.com/office/drawing/2014/main" id="{CC5E55DC-4E5F-0654-840E-BEBEBDF5EA8E}"/>
                </a:ext>
              </a:extLst>
            </p:cNvPr>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เหลี่ยมผืนผ้า 86">
              <a:extLst>
                <a:ext uri="{FF2B5EF4-FFF2-40B4-BE49-F238E27FC236}">
                  <a16:creationId xmlns:a16="http://schemas.microsoft.com/office/drawing/2014/main" id="{F9AAA1FF-189B-2D0F-BD14-36E4DBD91629}"/>
                </a:ext>
              </a:extLst>
            </p:cNvPr>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1" name="รูปภาพ 87">
            <a:extLst>
              <a:ext uri="{FF2B5EF4-FFF2-40B4-BE49-F238E27FC236}">
                <a16:creationId xmlns:a16="http://schemas.microsoft.com/office/drawing/2014/main" id="{39B0AF12-4197-DD11-5060-B99A5EB0DA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122" name="รูปภาพ 88">
            <a:extLst>
              <a:ext uri="{FF2B5EF4-FFF2-40B4-BE49-F238E27FC236}">
                <a16:creationId xmlns:a16="http://schemas.microsoft.com/office/drawing/2014/main" id="{05715CDF-CB2D-EAB4-8107-8599529CA2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123" name="รูปภาพ 89">
            <a:extLst>
              <a:ext uri="{FF2B5EF4-FFF2-40B4-BE49-F238E27FC236}">
                <a16:creationId xmlns:a16="http://schemas.microsoft.com/office/drawing/2014/main" id="{BCE9D455-9562-A06A-A0AA-5A5AF78DC5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124" name="รูปภาพ 90">
            <a:extLst>
              <a:ext uri="{FF2B5EF4-FFF2-40B4-BE49-F238E27FC236}">
                <a16:creationId xmlns:a16="http://schemas.microsoft.com/office/drawing/2014/main" id="{DA758937-4A44-49A2-9DBB-C6FDCADD3D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125" name="กลุ่ม 91">
            <a:extLst>
              <a:ext uri="{FF2B5EF4-FFF2-40B4-BE49-F238E27FC236}">
                <a16:creationId xmlns:a16="http://schemas.microsoft.com/office/drawing/2014/main" id="{F86072DD-2C6F-9216-3DD9-ABFF3E82F1A0}"/>
              </a:ext>
            </a:extLst>
          </p:cNvPr>
          <p:cNvGrpSpPr/>
          <p:nvPr userDrawn="1"/>
        </p:nvGrpSpPr>
        <p:grpSpPr>
          <a:xfrm>
            <a:off x="-1667293" y="5497559"/>
            <a:ext cx="4005304" cy="2900781"/>
            <a:chOff x="-1250470" y="4123168"/>
            <a:chExt cx="3003978" cy="2175586"/>
          </a:xfrm>
        </p:grpSpPr>
        <p:sp>
          <p:nvSpPr>
            <p:cNvPr id="126" name="เมฆ 92">
              <a:extLst>
                <a:ext uri="{FF2B5EF4-FFF2-40B4-BE49-F238E27FC236}">
                  <a16:creationId xmlns:a16="http://schemas.microsoft.com/office/drawing/2014/main" id="{06B39B79-E888-C3E4-B6D6-B3928A6D0A78}"/>
                </a:ext>
              </a:extLst>
            </p:cNvPr>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27" name="รูปภาพ 93">
              <a:extLst>
                <a:ext uri="{FF2B5EF4-FFF2-40B4-BE49-F238E27FC236}">
                  <a16:creationId xmlns:a16="http://schemas.microsoft.com/office/drawing/2014/main" id="{16D2807F-25AD-7748-966A-B6D1F649BF1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128" name="กลุ่ม 94">
            <a:extLst>
              <a:ext uri="{FF2B5EF4-FFF2-40B4-BE49-F238E27FC236}">
                <a16:creationId xmlns:a16="http://schemas.microsoft.com/office/drawing/2014/main" id="{A9D0706A-B849-DC03-345D-D431A5D21A53}"/>
              </a:ext>
            </a:extLst>
          </p:cNvPr>
          <p:cNvGrpSpPr/>
          <p:nvPr userDrawn="1"/>
        </p:nvGrpSpPr>
        <p:grpSpPr>
          <a:xfrm>
            <a:off x="10455132" y="5049698"/>
            <a:ext cx="1801791" cy="1782540"/>
            <a:chOff x="7841345" y="3787273"/>
            <a:chExt cx="1351342" cy="1336905"/>
          </a:xfrm>
        </p:grpSpPr>
        <p:pic>
          <p:nvPicPr>
            <p:cNvPr id="129" name="รูปภาพ 95">
              <a:extLst>
                <a:ext uri="{FF2B5EF4-FFF2-40B4-BE49-F238E27FC236}">
                  <a16:creationId xmlns:a16="http://schemas.microsoft.com/office/drawing/2014/main" id="{521304FB-295A-9EE9-7A9B-D7B435736A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130" name="กลุ่ม 96">
              <a:extLst>
                <a:ext uri="{FF2B5EF4-FFF2-40B4-BE49-F238E27FC236}">
                  <a16:creationId xmlns:a16="http://schemas.microsoft.com/office/drawing/2014/main" id="{ED1B4234-CB7F-6BB9-B01A-A986BAA4B4DD}"/>
                </a:ext>
              </a:extLst>
            </p:cNvPr>
            <p:cNvGrpSpPr/>
            <p:nvPr/>
          </p:nvGrpSpPr>
          <p:grpSpPr>
            <a:xfrm rot="6017212">
              <a:off x="7848563" y="3780055"/>
              <a:ext cx="1336905" cy="1351342"/>
              <a:chOff x="7839440" y="208626"/>
              <a:chExt cx="1086240" cy="1161070"/>
            </a:xfrm>
          </p:grpSpPr>
          <p:grpSp>
            <p:nvGrpSpPr>
              <p:cNvPr id="131" name="กลุ่ม 97">
                <a:extLst>
                  <a:ext uri="{FF2B5EF4-FFF2-40B4-BE49-F238E27FC236}">
                    <a16:creationId xmlns:a16="http://schemas.microsoft.com/office/drawing/2014/main" id="{61418331-1216-272F-2A99-50C182978028}"/>
                  </a:ext>
                </a:extLst>
              </p:cNvPr>
              <p:cNvGrpSpPr/>
              <p:nvPr/>
            </p:nvGrpSpPr>
            <p:grpSpPr>
              <a:xfrm rot="12247797">
                <a:off x="7839440" y="492807"/>
                <a:ext cx="1086240" cy="876889"/>
                <a:chOff x="1273574" y="1375834"/>
                <a:chExt cx="1086240" cy="876889"/>
              </a:xfrm>
            </p:grpSpPr>
            <p:sp>
              <p:nvSpPr>
                <p:cNvPr id="133" name="TextBox 132">
                  <a:extLst>
                    <a:ext uri="{FF2B5EF4-FFF2-40B4-BE49-F238E27FC236}">
                      <a16:creationId xmlns:a16="http://schemas.microsoft.com/office/drawing/2014/main" id="{DD8D9539-1211-A404-DF28-26E699878E58}"/>
                    </a:ext>
                  </a:extLst>
                </p:cNvPr>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4" name="TextBox 133">
                  <a:extLst>
                    <a:ext uri="{FF2B5EF4-FFF2-40B4-BE49-F238E27FC236}">
                      <a16:creationId xmlns:a16="http://schemas.microsoft.com/office/drawing/2014/main" id="{80BCF651-406D-6C5F-C356-D957AB6B2080}"/>
                    </a:ext>
                  </a:extLst>
                </p:cNvPr>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35" name="สามเหลี่ยมหน้าจั่ว 101">
                  <a:extLst>
                    <a:ext uri="{FF2B5EF4-FFF2-40B4-BE49-F238E27FC236}">
                      <a16:creationId xmlns:a16="http://schemas.microsoft.com/office/drawing/2014/main" id="{0380BB92-B84C-87F4-A965-17C62D544C49}"/>
                    </a:ext>
                  </a:extLst>
                </p:cNvPr>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6" name="สามเหลี่ยมหน้าจั่ว 102">
                  <a:extLst>
                    <a:ext uri="{FF2B5EF4-FFF2-40B4-BE49-F238E27FC236}">
                      <a16:creationId xmlns:a16="http://schemas.microsoft.com/office/drawing/2014/main" id="{73BDB2D6-BCE3-28FC-822D-838019712FCD}"/>
                    </a:ext>
                  </a:extLst>
                </p:cNvPr>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วงรี 103">
                  <a:extLst>
                    <a:ext uri="{FF2B5EF4-FFF2-40B4-BE49-F238E27FC236}">
                      <a16:creationId xmlns:a16="http://schemas.microsoft.com/office/drawing/2014/main" id="{6FE18036-D4F9-6089-7A38-8EDF8BE6CC39}"/>
                    </a:ext>
                  </a:extLst>
                </p:cNvPr>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04">
                  <a:extLst>
                    <a:ext uri="{FF2B5EF4-FFF2-40B4-BE49-F238E27FC236}">
                      <a16:creationId xmlns:a16="http://schemas.microsoft.com/office/drawing/2014/main" id="{34A90203-F864-AA33-CF9E-F9429FFF88D6}"/>
                    </a:ext>
                  </a:extLst>
                </p:cNvPr>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05">
                  <a:extLst>
                    <a:ext uri="{FF2B5EF4-FFF2-40B4-BE49-F238E27FC236}">
                      <a16:creationId xmlns:a16="http://schemas.microsoft.com/office/drawing/2014/main" id="{9F82122C-1263-1C63-7118-B89DF6663BCB}"/>
                    </a:ext>
                  </a:extLst>
                </p:cNvPr>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2" name="TextBox 131">
                <a:extLst>
                  <a:ext uri="{FF2B5EF4-FFF2-40B4-BE49-F238E27FC236}">
                    <a16:creationId xmlns:a16="http://schemas.microsoft.com/office/drawing/2014/main" id="{3D39E003-34F8-025A-A22F-7C33E61B6F28}"/>
                  </a:ext>
                </a:extLst>
              </p:cNvPr>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140" name="รูปภาพ 106">
            <a:extLst>
              <a:ext uri="{FF2B5EF4-FFF2-40B4-BE49-F238E27FC236}">
                <a16:creationId xmlns:a16="http://schemas.microsoft.com/office/drawing/2014/main" id="{EB3432CC-D78C-BD04-23AD-D1AAF0D86AA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956430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47220051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ว่างเปล่า">
    <p:spTree>
      <p:nvGrpSpPr>
        <p:cNvPr id="1" name=""/>
        <p:cNvGrpSpPr/>
        <p:nvPr/>
      </p:nvGrpSpPr>
      <p:grpSpPr>
        <a:xfrm>
          <a:off x="0" y="0"/>
          <a:ext cx="0" cy="0"/>
          <a:chOff x="0" y="0"/>
          <a:chExt cx="0" cy="0"/>
        </a:xfrm>
      </p:grpSpPr>
      <p:grpSp>
        <p:nvGrpSpPr>
          <p:cNvPr id="92" name="กลุ่ม 91"/>
          <p:cNvGrpSpPr/>
          <p:nvPr/>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56522206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4200761235"/>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44685063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99488974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เค้าโครงแบบกำหนดเอง">
    <p:spTree>
      <p:nvGrpSpPr>
        <p:cNvPr id="1" name=""/>
        <p:cNvGrpSpPr/>
        <p:nvPr/>
      </p:nvGrpSpPr>
      <p:grpSpPr>
        <a:xfrm>
          <a:off x="0" y="0"/>
          <a:ext cx="0" cy="0"/>
          <a:chOff x="0" y="0"/>
          <a:chExt cx="0" cy="0"/>
        </a:xfrm>
      </p:grpSpPr>
      <p:grpSp>
        <p:nvGrpSpPr>
          <p:cNvPr id="27" name="กลุ่ม 26"/>
          <p:cNvGrpSpPr/>
          <p:nvPr/>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150680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488109128"/>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2295518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7F16A60-F171-F122-08B2-A464275ED0A7}"/>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3" name="Chỗ dành sẵn cho Chân trang 2">
            <a:extLst>
              <a:ext uri="{FF2B5EF4-FFF2-40B4-BE49-F238E27FC236}">
                <a16:creationId xmlns:a16="http://schemas.microsoft.com/office/drawing/2014/main" id="{2D780476-0F0F-E05C-DB25-857F87A0F604}"/>
              </a:ext>
            </a:extLst>
          </p:cNvPr>
          <p:cNvSpPr>
            <a:spLocks noGrp="1"/>
          </p:cNvSpPr>
          <p:nvPr>
            <p:ph type="ftr" sz="quarter" idx="11"/>
          </p:nvPr>
        </p:nvSpPr>
        <p:spPr/>
        <p:txBody>
          <a:bodyPr/>
          <a:lstStyle/>
          <a:p>
            <a:endParaRPr lang="en-AI"/>
          </a:p>
        </p:txBody>
      </p:sp>
      <p:sp>
        <p:nvSpPr>
          <p:cNvPr id="4" name="Chỗ dành sẵn cho Số hiệu Bản chiếu 3">
            <a:extLst>
              <a:ext uri="{FF2B5EF4-FFF2-40B4-BE49-F238E27FC236}">
                <a16:creationId xmlns:a16="http://schemas.microsoft.com/office/drawing/2014/main" id="{3FBDB413-7BA1-ED0E-9E0F-443B298F5E0D}"/>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414071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18739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8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99439659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3393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2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153199732"/>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5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2_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2712741091"/>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97821487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เนื้อหา 2 ส่วน">
    <p:spTree>
      <p:nvGrpSpPr>
        <p:cNvPr id="1" name=""/>
        <p:cNvGrpSpPr/>
        <p:nvPr/>
      </p:nvGrpSpPr>
      <p:grpSpPr>
        <a:xfrm>
          <a:off x="0" y="0"/>
          <a:ext cx="0" cy="0"/>
          <a:chOff x="0" y="0"/>
          <a:chExt cx="0" cy="0"/>
        </a:xfrm>
      </p:grpSpPr>
      <p:sp>
        <p:nvSpPr>
          <p:cNvPr id="8" name="สี่เหลี่ยมผืนผ้า 7"/>
          <p:cNvSpPr/>
          <p:nvPr/>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836975579"/>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33336272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160541575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F516B5-E632-7C10-8ADD-81783748FFB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Nội dung 2">
            <a:extLst>
              <a:ext uri="{FF2B5EF4-FFF2-40B4-BE49-F238E27FC236}">
                <a16:creationId xmlns:a16="http://schemas.microsoft.com/office/drawing/2014/main" id="{985DA6CF-4528-B804-905F-5C1F0760A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Văn bản 3">
            <a:extLst>
              <a:ext uri="{FF2B5EF4-FFF2-40B4-BE49-F238E27FC236}">
                <a16:creationId xmlns:a16="http://schemas.microsoft.com/office/drawing/2014/main" id="{046E79BC-E2DA-2EF9-AEF7-58BABBCB9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E182C38-F873-DF2D-DBD8-03B41ECA5A90}"/>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Chỗ dành sẵn cho Chân trang 5">
            <a:extLst>
              <a:ext uri="{FF2B5EF4-FFF2-40B4-BE49-F238E27FC236}">
                <a16:creationId xmlns:a16="http://schemas.microsoft.com/office/drawing/2014/main" id="{345E74D9-6447-675B-2E3F-BA90EA519ECB}"/>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03388606-EF34-55E6-0AEE-BAD43A0C26E8}"/>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24926181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735247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4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7900318"/>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6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106539956"/>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8_เค้าโครงแบบกำหนดเอง">
    <p:spTree>
      <p:nvGrpSpPr>
        <p:cNvPr id="1" name=""/>
        <p:cNvGrpSpPr/>
        <p:nvPr/>
      </p:nvGrpSpPr>
      <p:grpSpPr>
        <a:xfrm>
          <a:off x="0" y="0"/>
          <a:ext cx="0" cy="0"/>
          <a:chOff x="0" y="0"/>
          <a:chExt cx="0" cy="0"/>
        </a:xfrm>
      </p:grpSpPr>
      <p:grpSp>
        <p:nvGrpSpPr>
          <p:cNvPr id="6" name="กลุ่ม 5"/>
          <p:cNvGrpSpPr/>
          <p:nvPr/>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21/03/67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560310381"/>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5" descr="图片包含 气球&#10;&#10;描述已自动生成">
            <a:extLst>
              <a:ext uri="{FF2B5EF4-FFF2-40B4-BE49-F238E27FC236}">
                <a16:creationId xmlns:a16="http://schemas.microsoft.com/office/drawing/2014/main" id="{93F0EFA8-2422-D277-9A0D-EC043F87C8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3" name="组合 10">
            <a:extLst>
              <a:ext uri="{FF2B5EF4-FFF2-40B4-BE49-F238E27FC236}">
                <a16:creationId xmlns:a16="http://schemas.microsoft.com/office/drawing/2014/main" id="{86C9F43F-F301-7C1A-2D65-9EFD092AF3C7}"/>
              </a:ext>
            </a:extLst>
          </p:cNvPr>
          <p:cNvGrpSpPr/>
          <p:nvPr userDrawn="1"/>
        </p:nvGrpSpPr>
        <p:grpSpPr>
          <a:xfrm>
            <a:off x="1366153" y="622317"/>
            <a:ext cx="9459694" cy="5613366"/>
            <a:chOff x="6308273" y="1073150"/>
            <a:chExt cx="4800600" cy="4711700"/>
          </a:xfrm>
        </p:grpSpPr>
        <p:sp>
          <p:nvSpPr>
            <p:cNvPr id="4" name="矩形: 圆角 11">
              <a:extLst>
                <a:ext uri="{FF2B5EF4-FFF2-40B4-BE49-F238E27FC236}">
                  <a16:creationId xmlns:a16="http://schemas.microsoft.com/office/drawing/2014/main" id="{881E4E5D-DBD0-0AE4-BE33-FCBB49AD1BEA}"/>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圆角 12">
              <a:extLst>
                <a:ext uri="{FF2B5EF4-FFF2-40B4-BE49-F238E27FC236}">
                  <a16:creationId xmlns:a16="http://schemas.microsoft.com/office/drawing/2014/main" id="{084551D6-8E3F-8331-01A8-3EB59FAEDE2E}"/>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9756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920760"/>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591578582"/>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2874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FDD6C-CF50-5F8E-B974-81CF9C4313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AI"/>
          </a:p>
        </p:txBody>
      </p:sp>
      <p:sp>
        <p:nvSpPr>
          <p:cNvPr id="3" name="Chỗ dành sẵn cho Hình ảnh 2">
            <a:extLst>
              <a:ext uri="{FF2B5EF4-FFF2-40B4-BE49-F238E27FC236}">
                <a16:creationId xmlns:a16="http://schemas.microsoft.com/office/drawing/2014/main" id="{6D1EFA88-93C5-D946-AB78-9F3B38B3F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I"/>
          </a:p>
        </p:txBody>
      </p:sp>
      <p:sp>
        <p:nvSpPr>
          <p:cNvPr id="4" name="Chỗ dành sẵn cho Văn bản 3">
            <a:extLst>
              <a:ext uri="{FF2B5EF4-FFF2-40B4-BE49-F238E27FC236}">
                <a16:creationId xmlns:a16="http://schemas.microsoft.com/office/drawing/2014/main" id="{4E94F0B1-47DE-326A-82E2-194A8653D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0221265-FD36-41C7-3774-9CA9CA077347}"/>
              </a:ext>
            </a:extLst>
          </p:cNvPr>
          <p:cNvSpPr>
            <a:spLocks noGrp="1"/>
          </p:cNvSpPr>
          <p:nvPr>
            <p:ph type="dt" sz="half" idx="10"/>
          </p:nvPr>
        </p:nvSpPr>
        <p:spPr/>
        <p:txBody>
          <a:bodyPr/>
          <a:lstStyle/>
          <a:p>
            <a:fld id="{DFA3736E-1EBC-4280-A833-F782A516C86C}" type="datetimeFigureOut">
              <a:rPr lang="en-AI" smtClean="0"/>
              <a:t>03/21/2024</a:t>
            </a:fld>
            <a:endParaRPr lang="en-AI"/>
          </a:p>
        </p:txBody>
      </p:sp>
      <p:sp>
        <p:nvSpPr>
          <p:cNvPr id="6" name="Chỗ dành sẵn cho Chân trang 5">
            <a:extLst>
              <a:ext uri="{FF2B5EF4-FFF2-40B4-BE49-F238E27FC236}">
                <a16:creationId xmlns:a16="http://schemas.microsoft.com/office/drawing/2014/main" id="{AFF88C44-DAF1-09B4-FE1D-6857B46BAFC4}"/>
              </a:ext>
            </a:extLst>
          </p:cNvPr>
          <p:cNvSpPr>
            <a:spLocks noGrp="1"/>
          </p:cNvSpPr>
          <p:nvPr>
            <p:ph type="ftr" sz="quarter" idx="11"/>
          </p:nvPr>
        </p:nvSpPr>
        <p:spPr/>
        <p:txBody>
          <a:bodyPr/>
          <a:lstStyle/>
          <a:p>
            <a:endParaRPr lang="en-AI"/>
          </a:p>
        </p:txBody>
      </p:sp>
      <p:sp>
        <p:nvSpPr>
          <p:cNvPr id="7" name="Chỗ dành sẵn cho Số hiệu Bản chiếu 6">
            <a:extLst>
              <a:ext uri="{FF2B5EF4-FFF2-40B4-BE49-F238E27FC236}">
                <a16:creationId xmlns:a16="http://schemas.microsoft.com/office/drawing/2014/main" id="{D27601F0-C5F2-0DC4-7F4D-35965CFBDD7B}"/>
              </a:ext>
            </a:extLst>
          </p:cNvPr>
          <p:cNvSpPr>
            <a:spLocks noGrp="1"/>
          </p:cNvSpPr>
          <p:nvPr>
            <p:ph type="sldNum" sz="quarter" idx="12"/>
          </p:nvPr>
        </p:nvSpPr>
        <p:spPr/>
        <p:txBody>
          <a:bodyPr/>
          <a:lstStyle/>
          <a:p>
            <a:fld id="{2B0D328E-4FCF-464D-BD06-43432A4AF2DB}" type="slidenum">
              <a:rPr lang="en-AI" smtClean="0"/>
              <a:t>‹#›</a:t>
            </a:fld>
            <a:endParaRPr lang="en-AI"/>
          </a:p>
        </p:txBody>
      </p:sp>
    </p:spTree>
    <p:extLst>
      <p:ext uri="{BB962C8B-B14F-4D97-AF65-F5344CB8AC3E}">
        <p14:creationId xmlns:p14="http://schemas.microsoft.com/office/powerpoint/2010/main" val="380788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6.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D81A78-2CFA-2787-5DFE-CE268C9FA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AI"/>
          </a:p>
        </p:txBody>
      </p:sp>
      <p:sp>
        <p:nvSpPr>
          <p:cNvPr id="3" name="Chỗ dành sẵn cho Văn bản 2">
            <a:extLst>
              <a:ext uri="{FF2B5EF4-FFF2-40B4-BE49-F238E27FC236}">
                <a16:creationId xmlns:a16="http://schemas.microsoft.com/office/drawing/2014/main" id="{1B2866BE-90B5-5D97-CAED-EB090AC65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AI"/>
          </a:p>
        </p:txBody>
      </p:sp>
      <p:sp>
        <p:nvSpPr>
          <p:cNvPr id="4" name="Chỗ dành sẵn cho Ngày tháng 3">
            <a:extLst>
              <a:ext uri="{FF2B5EF4-FFF2-40B4-BE49-F238E27FC236}">
                <a16:creationId xmlns:a16="http://schemas.microsoft.com/office/drawing/2014/main" id="{CE28B636-F8EE-4D0F-4B45-3475ED23B8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03/21/2024</a:t>
            </a:fld>
            <a:endParaRPr lang="en-AI"/>
          </a:p>
        </p:txBody>
      </p:sp>
      <p:sp>
        <p:nvSpPr>
          <p:cNvPr id="5" name="Chỗ dành sẵn cho Chân trang 4">
            <a:extLst>
              <a:ext uri="{FF2B5EF4-FFF2-40B4-BE49-F238E27FC236}">
                <a16:creationId xmlns:a16="http://schemas.microsoft.com/office/drawing/2014/main" id="{64395B40-0D2A-0945-5325-21332D30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Chỗ dành sẵn cho Số hiệu Bản chiếu 5">
            <a:extLst>
              <a:ext uri="{FF2B5EF4-FFF2-40B4-BE49-F238E27FC236}">
                <a16:creationId xmlns:a16="http://schemas.microsoft.com/office/drawing/2014/main" id="{AA39AC37-807E-9157-8AF1-2A5D797BF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1781112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14" r:id="rId13"/>
    <p:sldLayoutId id="21474838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3000" t="-43000" r="-8000" b="-3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3736E-1EBC-4280-A833-F782A516C86C}" type="datetimeFigureOut">
              <a:rPr lang="en-AI" smtClean="0"/>
              <a:t>03/21/2024</a:t>
            </a:fld>
            <a:endParaRPr lang="en-A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D328E-4FCF-464D-BD06-43432A4AF2DB}" type="slidenum">
              <a:rPr lang="en-AI" smtClean="0"/>
              <a:t>‹#›</a:t>
            </a:fld>
            <a:endParaRPr lang="en-AI"/>
          </a:p>
        </p:txBody>
      </p:sp>
    </p:spTree>
    <p:extLst>
      <p:ext uri="{BB962C8B-B14F-4D97-AF65-F5344CB8AC3E}">
        <p14:creationId xmlns:p14="http://schemas.microsoft.com/office/powerpoint/2010/main" val="354812676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894" r:id="rId15"/>
    <p:sldLayoutId id="2147483895" r:id="rId1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62442932"/>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82" r:id="rId5"/>
    <p:sldLayoutId id="2147483783" r:id="rId6"/>
    <p:sldLayoutId id="2147483784" r:id="rId7"/>
    <p:sldLayoutId id="214748383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1819059"/>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7" r:id="rId5"/>
    <p:sldLayoutId id="2147483798" r:id="rId6"/>
    <p:sldLayoutId id="2147483799" r:id="rId7"/>
    <p:sldLayoutId id="2147483800" r:id="rId8"/>
    <p:sldLayoutId id="214748380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7653074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986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7" r:id="rId18"/>
    <p:sldLayoutId id="2147483859" r:id="rId19"/>
    <p:sldLayoutId id="2147483861" r:id="rId20"/>
    <p:sldLayoutId id="2147483863" r:id="rId21"/>
    <p:sldLayoutId id="2147483865" r:id="rId22"/>
    <p:sldLayoutId id="2147483867" r:id="rId23"/>
    <p:sldLayoutId id="2147483869" r:id="rId24"/>
    <p:sldLayoutId id="2147483871" r:id="rId25"/>
    <p:sldLayoutId id="2147483891" r:id="rId26"/>
    <p:sldLayoutId id="2147483892" r:id="rId27"/>
    <p:sldLayoutId id="2147483893" r:id="rId28"/>
    <p:sldLayoutId id="214748383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7.xml"/><Relationship Id="rId7" Type="http://schemas.openxmlformats.org/officeDocument/2006/relationships/image" Target="../media/image7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4.jpeg"/><Relationship Id="rId5" Type="http://schemas.openxmlformats.org/officeDocument/2006/relationships/notesSlide" Target="../notesSlides/notesSlide6.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emf"/></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6.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12"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8.emf"/><Relationship Id="rId11" Type="http://schemas.openxmlformats.org/officeDocument/2006/relationships/image" Target="../media/image103.png"/><Relationship Id="rId5" Type="http://schemas.openxmlformats.org/officeDocument/2006/relationships/image" Target="../media/image97.emf"/><Relationship Id="rId10" Type="http://schemas.openxmlformats.org/officeDocument/2006/relationships/image" Target="../media/image102.png"/><Relationship Id="rId4" Type="http://schemas.openxmlformats.org/officeDocument/2006/relationships/image" Target="../media/image96.emf"/><Relationship Id="rId9"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12"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emf"/><Relationship Id="rId11" Type="http://schemas.openxmlformats.org/officeDocument/2006/relationships/image" Target="../media/image103.png"/><Relationship Id="rId5" Type="http://schemas.openxmlformats.org/officeDocument/2006/relationships/image" Target="../media/image97.emf"/><Relationship Id="rId10" Type="http://schemas.openxmlformats.org/officeDocument/2006/relationships/image" Target="../media/image102.png"/><Relationship Id="rId4" Type="http://schemas.openxmlformats.org/officeDocument/2006/relationships/image" Target="../media/image96.emf"/><Relationship Id="rId9"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6.png"/><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90.png"/><Relationship Id="rId3" Type="http://schemas.openxmlformats.org/officeDocument/2006/relationships/image" Target="../media/image105.png"/><Relationship Id="rId7" Type="http://schemas.openxmlformats.org/officeDocument/2006/relationships/image" Target="../media/image97.emf"/><Relationship Id="rId12"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6.emf"/><Relationship Id="rId11" Type="http://schemas.openxmlformats.org/officeDocument/2006/relationships/image" Target="../media/image107.png"/><Relationship Id="rId5" Type="http://schemas.openxmlformats.org/officeDocument/2006/relationships/image" Target="../media/image95.emf"/><Relationship Id="rId15" Type="http://schemas.openxmlformats.org/officeDocument/2006/relationships/image" Target="../media/image110.png"/><Relationship Id="rId10" Type="http://schemas.openxmlformats.org/officeDocument/2006/relationships/image" Target="../media/image100.emf"/><Relationship Id="rId4" Type="http://schemas.openxmlformats.org/officeDocument/2006/relationships/image" Target="../media/image106.png"/><Relationship Id="rId9" Type="http://schemas.openxmlformats.org/officeDocument/2006/relationships/image" Target="../media/image99.emf"/><Relationship Id="rId1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eg"/><Relationship Id="rId7" Type="http://schemas.openxmlformats.org/officeDocument/2006/relationships/image" Target="../media/image65.sv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6.png"/><Relationship Id="rId5" Type="http://schemas.microsoft.com/office/2007/relationships/hdphoto" Target="../media/hdphoto11.wdp"/><Relationship Id="rId4" Type="http://schemas.openxmlformats.org/officeDocument/2006/relationships/image" Target="../media/image65.png"/><Relationship Id="rId9" Type="http://schemas.openxmlformats.org/officeDocument/2006/relationships/image" Target="../media/image68.png"/></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0.xml"/><Relationship Id="rId7" Type="http://schemas.openxmlformats.org/officeDocument/2006/relationships/image" Target="../media/image7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4.jpeg"/><Relationship Id="rId5" Type="http://schemas.openxmlformats.org/officeDocument/2006/relationships/notesSlide" Target="../notesSlides/notesSlide11.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3.xml"/><Relationship Id="rId7" Type="http://schemas.openxmlformats.org/officeDocument/2006/relationships/image" Target="../media/image7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4.jpeg"/><Relationship Id="rId5" Type="http://schemas.openxmlformats.org/officeDocument/2006/relationships/notesSlide" Target="../notesSlides/notesSlide12.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12" Type="http://schemas.openxmlformats.org/officeDocument/2006/relationships/image" Target="../media/image114.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8.emf"/><Relationship Id="rId11" Type="http://schemas.openxmlformats.org/officeDocument/2006/relationships/image" Target="../media/image108.png"/><Relationship Id="rId5" Type="http://schemas.openxmlformats.org/officeDocument/2006/relationships/image" Target="../media/image97.emf"/><Relationship Id="rId10" Type="http://schemas.openxmlformats.org/officeDocument/2006/relationships/image" Target="../media/image90.png"/><Relationship Id="rId4" Type="http://schemas.openxmlformats.org/officeDocument/2006/relationships/image" Target="../media/image96.emf"/><Relationship Id="rId9" Type="http://schemas.openxmlformats.org/officeDocument/2006/relationships/image" Target="../media/image113.emf"/></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16.png"/><Relationship Id="rId4" Type="http://schemas.microsoft.com/office/2007/relationships/hdphoto" Target="../media/hdphoto2.wdp"/><Relationship Id="rId9"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xml"/><Relationship Id="rId1" Type="http://schemas.openxmlformats.org/officeDocument/2006/relationships/themeOverride" Target="../theme/themeOverride4.xml"/><Relationship Id="rId6" Type="http://schemas.openxmlformats.org/officeDocument/2006/relationships/image" Target="../media/image122.svg"/><Relationship Id="rId5" Type="http://schemas.openxmlformats.org/officeDocument/2006/relationships/image" Target="../media/image117.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hemeOverride" Target="../theme/themeOverride5.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hemeOverride" Target="../theme/themeOverride6.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hemeOverride" Target="../theme/themeOverride7.xml"/><Relationship Id="rId6" Type="http://schemas.openxmlformats.org/officeDocument/2006/relationships/image" Target="../media/image123.svg"/><Relationship Id="rId5" Type="http://schemas.openxmlformats.org/officeDocument/2006/relationships/image" Target="../media/image117.pn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hemeOverride" Target="../theme/themeOverride8.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notesSlide" Target="../notesSlides/notesSlide2.xml"/><Relationship Id="rId7" Type="http://schemas.openxmlformats.org/officeDocument/2006/relationships/image" Target="../media/image71.png"/><Relationship Id="rId2" Type="http://schemas.openxmlformats.org/officeDocument/2006/relationships/slideLayout" Target="../slideLayouts/slideLayout47.xml"/><Relationship Id="rId1" Type="http://schemas.openxmlformats.org/officeDocument/2006/relationships/tags" Target="../tags/tag1.xml"/><Relationship Id="rId6" Type="http://schemas.openxmlformats.org/officeDocument/2006/relationships/image" Target="../media/image70.svg"/><Relationship Id="rId5" Type="http://schemas.openxmlformats.org/officeDocument/2006/relationships/image" Target="../media/image70.png"/><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9.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0.png"/><Relationship Id="rId4" Type="http://schemas.microsoft.com/office/2007/relationships/hdphoto" Target="../media/hdphoto2.wdp"/><Relationship Id="rId9" Type="http://schemas.openxmlformats.org/officeDocument/2006/relationships/image" Target="../media/image1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124.png"/><Relationship Id="rId2"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16.xml"/><Relationship Id="rId7" Type="http://schemas.openxmlformats.org/officeDocument/2006/relationships/image" Target="../media/image7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4.jpeg"/><Relationship Id="rId5" Type="http://schemas.openxmlformats.org/officeDocument/2006/relationships/notesSlide" Target="../notesSlides/notesSlide20.xml"/><Relationship Id="rId10" Type="http://schemas.microsoft.com/office/2007/relationships/hdphoto" Target="../media/hdphoto14.wdp"/><Relationship Id="rId4" Type="http://schemas.openxmlformats.org/officeDocument/2006/relationships/slideLayout" Target="../slideLayouts/slideLayout28.xml"/><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29.png"/><Relationship Id="rId5" Type="http://schemas.microsoft.com/office/2007/relationships/hdphoto" Target="../media/hdphoto15.wdp"/><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4.xml"/><Relationship Id="rId1" Type="http://schemas.openxmlformats.org/officeDocument/2006/relationships/themeOverride" Target="../theme/themeOverride1.xml"/><Relationship Id="rId4" Type="http://schemas.openxmlformats.org/officeDocument/2006/relationships/image" Target="../media/image63.png"/></Relationships>
</file>

<file path=ppt/slides/_rels/slide4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27.png"/><Relationship Id="rId7" Type="http://schemas.openxmlformats.org/officeDocument/2006/relationships/image" Target="../media/image133.png"/><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29.png"/><Relationship Id="rId5" Type="http://schemas.microsoft.com/office/2007/relationships/hdphoto" Target="../media/hdphoto15.wdp"/><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3.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30.png"/><Relationship Id="rId5" Type="http://schemas.openxmlformats.org/officeDocument/2006/relationships/image" Target="../media/image133.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7.png"/><Relationship Id="rId1" Type="http://schemas.openxmlformats.org/officeDocument/2006/relationships/slideLayout" Target="../slideLayouts/slideLayout16.xml"/><Relationship Id="rId5" Type="http://schemas.openxmlformats.org/officeDocument/2006/relationships/image" Target="../media/image139.png"/><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142.png"/><Relationship Id="rId5" Type="http://schemas.openxmlformats.org/officeDocument/2006/relationships/image" Target="../media/image141.gif"/><Relationship Id="rId4" Type="http://schemas.openxmlformats.org/officeDocument/2006/relationships/image" Target="../media/image140.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9.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6.xml"/><Relationship Id="rId6" Type="http://schemas.openxmlformats.org/officeDocument/2006/relationships/image" Target="../media/image144.png"/><Relationship Id="rId11" Type="http://schemas.openxmlformats.org/officeDocument/2006/relationships/audio" Target="../media/audio3.wav"/><Relationship Id="rId5" Type="http://schemas.openxmlformats.org/officeDocument/2006/relationships/image" Target="../media/image143.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6.xml"/><Relationship Id="rId5" Type="http://schemas.openxmlformats.org/officeDocument/2006/relationships/image" Target="../media/image148.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5.svg"/><Relationship Id="rId7" Type="http://schemas.openxmlformats.org/officeDocument/2006/relationships/image" Target="../media/image78.svg"/><Relationship Id="rId2" Type="http://schemas.openxmlformats.org/officeDocument/2006/relationships/image" Target="../media/image72.png"/><Relationship Id="rId1" Type="http://schemas.openxmlformats.org/officeDocument/2006/relationships/slideLayout" Target="../slideLayouts/slideLayout37.xml"/><Relationship Id="rId6" Type="http://schemas.openxmlformats.org/officeDocument/2006/relationships/image" Target="../media/image74.png"/><Relationship Id="rId5" Type="http://schemas.microsoft.com/office/2007/relationships/hdphoto" Target="../media/hdphoto13.wdp"/><Relationship Id="rId4" Type="http://schemas.openxmlformats.org/officeDocument/2006/relationships/image" Target="../media/image73.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151.png"/><Relationship Id="rId5" Type="http://schemas.openxmlformats.org/officeDocument/2006/relationships/image" Target="../media/image150.gif"/><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151.png"/><Relationship Id="rId5" Type="http://schemas.openxmlformats.org/officeDocument/2006/relationships/image" Target="../media/image150.gif"/><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52.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144.png"/><Relationship Id="rId11" Type="http://schemas.openxmlformats.org/officeDocument/2006/relationships/audio" Target="../media/audio3.wav"/><Relationship Id="rId5" Type="http://schemas.openxmlformats.org/officeDocument/2006/relationships/image" Target="../media/image143.pn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6.xml"/><Relationship Id="rId5" Type="http://schemas.openxmlformats.org/officeDocument/2006/relationships/image" Target="../media/image129.png"/><Relationship Id="rId4" Type="http://schemas.openxmlformats.org/officeDocument/2006/relationships/image" Target="../media/image153.png"/></Relationships>
</file>

<file path=ppt/slides/_rels/slide5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png"/><Relationship Id="rId1" Type="http://schemas.openxmlformats.org/officeDocument/2006/relationships/slideLayout" Target="../slideLayouts/slideLayout16.xml"/><Relationship Id="rId4" Type="http://schemas.openxmlformats.org/officeDocument/2006/relationships/image" Target="../media/image15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slideLayout" Target="../slideLayouts/slideLayout61.xml"/><Relationship Id="rId1" Type="http://schemas.openxmlformats.org/officeDocument/2006/relationships/themeOverride" Target="../theme/themeOverride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77.png"/><Relationship Id="rId4" Type="http://schemas.microsoft.com/office/2007/relationships/hdphoto" Target="../media/hdphoto2.wdp"/><Relationship Id="rId9"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84.jpeg"/><Relationship Id="rId7" Type="http://schemas.microsoft.com/office/2007/relationships/hdphoto" Target="../media/hdphoto14.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5.png"/><Relationship Id="rId5" Type="http://schemas.microsoft.com/office/2007/relationships/hdphoto" Target="../media/hdphoto12.wdp"/><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tags" Target="../tags/tag4.xml"/><Relationship Id="rId7" Type="http://schemas.openxmlformats.org/officeDocument/2006/relationships/image" Target="../media/image7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4.jpeg"/><Relationship Id="rId5" Type="http://schemas.openxmlformats.org/officeDocument/2006/relationships/notesSlide" Target="../notesSlides/notesSlide5.xml"/><Relationship Id="rId10" Type="http://schemas.microsoft.com/office/2007/relationships/hdphoto" Target="../media/hdphoto14.wdp"/><Relationship Id="rId4" Type="http://schemas.openxmlformats.org/officeDocument/2006/relationships/slideLayout" Target="../slideLayouts/slideLayout12.xml"/><Relationship Id="rId9"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2EC0D-07CB-ED40-959A-6E2EB2138C23}"/>
              </a:ext>
            </a:extLst>
          </p:cNvPr>
          <p:cNvPicPr>
            <a:picLocks noChangeAspect="1"/>
          </p:cNvPicPr>
          <p:nvPr/>
        </p:nvPicPr>
        <p:blipFill>
          <a:blip r:embed="rId2"/>
          <a:stretch>
            <a:fillRect/>
          </a:stretch>
        </p:blipFill>
        <p:spPr>
          <a:xfrm>
            <a:off x="3000798" y="1602768"/>
            <a:ext cx="6190403" cy="1320012"/>
          </a:xfrm>
          <a:prstGeom prst="rect">
            <a:avLst/>
          </a:prstGeom>
        </p:spPr>
      </p:pic>
      <p:pic>
        <p:nvPicPr>
          <p:cNvPr id="3" name="Picture 2">
            <a:extLst>
              <a:ext uri="{FF2B5EF4-FFF2-40B4-BE49-F238E27FC236}">
                <a16:creationId xmlns:a16="http://schemas.microsoft.com/office/drawing/2014/main" id="{C6FDB763-66DF-0EC1-0E83-0AB0803B5CD5}"/>
              </a:ext>
            </a:extLst>
          </p:cNvPr>
          <p:cNvPicPr>
            <a:picLocks noChangeAspect="1"/>
          </p:cNvPicPr>
          <p:nvPr/>
        </p:nvPicPr>
        <p:blipFill>
          <a:blip r:embed="rId3"/>
          <a:stretch>
            <a:fillRect/>
          </a:stretch>
        </p:blipFill>
        <p:spPr>
          <a:xfrm>
            <a:off x="1408323" y="3046994"/>
            <a:ext cx="9375354" cy="1776454"/>
          </a:xfrm>
          <a:prstGeom prst="rect">
            <a:avLst/>
          </a:prstGeom>
        </p:spPr>
      </p:pic>
    </p:spTree>
    <p:extLst>
      <p:ext uri="{BB962C8B-B14F-4D97-AF65-F5344CB8AC3E}">
        <p14:creationId xmlns:p14="http://schemas.microsoft.com/office/powerpoint/2010/main" val="110380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8" y="-185662"/>
            <a:ext cx="3521467" cy="1427538"/>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5858" y="1022970"/>
              <a:ext cx="1865371" cy="1023408"/>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 tiếp đoạn</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83163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1394072" y="2306548"/>
            <a:ext cx="3478375" cy="872989"/>
            <a:chOff x="1287721" y="2573164"/>
            <a:chExt cx="3478375" cy="1638300"/>
          </a:xfrm>
          <a:solidFill>
            <a:srgbClr val="FFFF00"/>
          </a:solidFill>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461849" y="2746107"/>
              <a:ext cx="3102457" cy="12129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đỉnh núi</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339580" y="3542313"/>
            <a:ext cx="3478375" cy="985521"/>
            <a:chOff x="1287721" y="2573164"/>
            <a:chExt cx="3478375" cy="985521"/>
          </a:xfrm>
          <a:solidFill>
            <a:srgbClr val="FFFF00"/>
          </a:solidFill>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516341" y="2750935"/>
              <a:ext cx="3079401" cy="64633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a:t>
              </a:r>
              <a:r>
                <a:rPr kumimoji="0" lang="en-US" sz="360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iện lên</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467269" y="2293498"/>
            <a:ext cx="3478375" cy="890271"/>
            <a:chOff x="1287721" y="2573164"/>
            <a:chExt cx="3478375" cy="890271"/>
          </a:xfrm>
          <a:solidFill>
            <a:srgbClr val="FFFF00"/>
          </a:solidFill>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297663" y="2633784"/>
              <a:ext cx="34363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 tóc</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379660" y="3674232"/>
            <a:ext cx="3478375" cy="872989"/>
            <a:chOff x="1287721" y="2573164"/>
            <a:chExt cx="3478375" cy="1638300"/>
          </a:xfrm>
          <a:solidFill>
            <a:srgbClr val="FFFF00"/>
          </a:solidFill>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21294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l</a:t>
              </a:r>
              <a:r>
                <a:rPr lang="en-US" sz="3600" noProof="0">
                  <a:solidFill>
                    <a:srgbClr val="002060"/>
                  </a:solidFill>
                  <a:latin typeface="Arial-Rounded" panose="020B0500000000000000" pitchFamily="34" charset="0"/>
                  <a:ea typeface="Arial-Rounded" panose="020B0500000000000000" pitchFamily="34" charset="0"/>
                  <a:cs typeface="Arial-Rounded" panose="020B0500000000000000" pitchFamily="34" charset="0"/>
                </a:rPr>
                <a:t>ưng chừng</a:t>
              </a:r>
              <a:endParaRPr kumimoji="0" lang="en-US"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Picture 1">
            <a:extLst>
              <a:ext uri="{FF2B5EF4-FFF2-40B4-BE49-F238E27FC236}">
                <a16:creationId xmlns:a16="http://schemas.microsoft.com/office/drawing/2014/main" id="{B43AF657-5CC9-A96B-FD6A-E7AF595819D6}"/>
              </a:ext>
            </a:extLst>
          </p:cNvPr>
          <p:cNvPicPr>
            <a:picLocks noChangeAspect="1"/>
          </p:cNvPicPr>
          <p:nvPr/>
        </p:nvPicPr>
        <p:blipFill>
          <a:blip r:embed="rId10"/>
          <a:stretch>
            <a:fillRect/>
          </a:stretch>
        </p:blipFill>
        <p:spPr>
          <a:xfrm>
            <a:off x="2169074" y="464916"/>
            <a:ext cx="7834039" cy="1249788"/>
          </a:xfrm>
          <a:prstGeom prst="rect">
            <a:avLst/>
          </a:prstGeom>
        </p:spPr>
      </p:pic>
    </p:spTree>
    <p:extLst>
      <p:ext uri="{BB962C8B-B14F-4D97-AF65-F5344CB8AC3E}">
        <p14:creationId xmlns:p14="http://schemas.microsoft.com/office/powerpoint/2010/main" val="37600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1000" fill="hold"/>
                                        <p:tgtEl>
                                          <p:spTgt spid="35"/>
                                        </p:tgtEl>
                                        <p:attrNameLst>
                                          <p:attrName>ppt_w</p:attrName>
                                        </p:attrNameLst>
                                      </p:cBhvr>
                                      <p:tavLst>
                                        <p:tav tm="0">
                                          <p:val>
                                            <p:fltVal val="0"/>
                                          </p:val>
                                        </p:tav>
                                        <p:tav tm="100000">
                                          <p:val>
                                            <p:strVal val="#ppt_w"/>
                                          </p:val>
                                        </p:tav>
                                      </p:tavLst>
                                    </p:anim>
                                    <p:anim calcmode="lin" valueType="num">
                                      <p:cBhvr>
                                        <p:cTn id="19"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fltVal val="0"/>
                                          </p:val>
                                        </p:tav>
                                        <p:tav tm="100000">
                                          <p:val>
                                            <p:strVal val="#ppt_w"/>
                                          </p:val>
                                        </p:tav>
                                      </p:tavLst>
                                    </p:anim>
                                    <p:anim calcmode="lin" valueType="num">
                                      <p:cBhvr>
                                        <p:cTn id="25"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1000" fill="hold"/>
                                        <p:tgtEl>
                                          <p:spTgt spid="54"/>
                                        </p:tgtEl>
                                        <p:attrNameLst>
                                          <p:attrName>ppt_w</p:attrName>
                                        </p:attrNameLst>
                                      </p:cBhvr>
                                      <p:tavLst>
                                        <p:tav tm="0">
                                          <p:val>
                                            <p:fltVal val="0"/>
                                          </p:val>
                                        </p:tav>
                                        <p:tav tm="100000">
                                          <p:val>
                                            <p:strVal val="#ppt_w"/>
                                          </p:val>
                                        </p:tav>
                                      </p:tavLst>
                                    </p:anim>
                                    <p:anim calcmode="lin" valueType="num">
                                      <p:cBhvr>
                                        <p:cTn id="31"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86EED-8CF4-0296-F394-AAB144FE02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5773" r="40958" b="1573"/>
          <a:stretch/>
        </p:blipFill>
        <p:spPr>
          <a:xfrm rot="16200000">
            <a:off x="8724087" y="3482117"/>
            <a:ext cx="2142162" cy="460960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561352"/>
          </a:xfrm>
          <a:custGeom>
            <a:avLst/>
            <a:gdLst>
              <a:gd name="connsiteX0" fmla="*/ 0 w 9778615"/>
              <a:gd name="connsiteY0" fmla="*/ 593571 h 3561352"/>
              <a:gd name="connsiteX1" fmla="*/ 593571 w 9778615"/>
              <a:gd name="connsiteY1" fmla="*/ 0 h 3561352"/>
              <a:gd name="connsiteX2" fmla="*/ 1426283 w 9778615"/>
              <a:gd name="connsiteY2" fmla="*/ 0 h 3561352"/>
              <a:gd name="connsiteX3" fmla="*/ 2001251 w 9778615"/>
              <a:gd name="connsiteY3" fmla="*/ 0 h 3561352"/>
              <a:gd name="connsiteX4" fmla="*/ 2833963 w 9778615"/>
              <a:gd name="connsiteY4" fmla="*/ 0 h 3561352"/>
              <a:gd name="connsiteX5" fmla="*/ 3580760 w 9778615"/>
              <a:gd name="connsiteY5" fmla="*/ 0 h 3561352"/>
              <a:gd name="connsiteX6" fmla="*/ 4069813 w 9778615"/>
              <a:gd name="connsiteY6" fmla="*/ 0 h 3561352"/>
              <a:gd name="connsiteX7" fmla="*/ 4558866 w 9778615"/>
              <a:gd name="connsiteY7" fmla="*/ 0 h 3561352"/>
              <a:gd name="connsiteX8" fmla="*/ 5391578 w 9778615"/>
              <a:gd name="connsiteY8" fmla="*/ 0 h 3561352"/>
              <a:gd name="connsiteX9" fmla="*/ 5880631 w 9778615"/>
              <a:gd name="connsiteY9" fmla="*/ 0 h 3561352"/>
              <a:gd name="connsiteX10" fmla="*/ 6713343 w 9778615"/>
              <a:gd name="connsiteY10" fmla="*/ 0 h 3561352"/>
              <a:gd name="connsiteX11" fmla="*/ 7116482 w 9778615"/>
              <a:gd name="connsiteY11" fmla="*/ 0 h 3561352"/>
              <a:gd name="connsiteX12" fmla="*/ 7691449 w 9778615"/>
              <a:gd name="connsiteY12" fmla="*/ 0 h 3561352"/>
              <a:gd name="connsiteX13" fmla="*/ 8266417 w 9778615"/>
              <a:gd name="connsiteY13" fmla="*/ 0 h 3561352"/>
              <a:gd name="connsiteX14" fmla="*/ 9185044 w 9778615"/>
              <a:gd name="connsiteY14" fmla="*/ 0 h 3561352"/>
              <a:gd name="connsiteX15" fmla="*/ 9778615 w 9778615"/>
              <a:gd name="connsiteY15" fmla="*/ 593571 h 3561352"/>
              <a:gd name="connsiteX16" fmla="*/ 9778615 w 9778615"/>
              <a:gd name="connsiteY16" fmla="*/ 1187124 h 3561352"/>
              <a:gd name="connsiteX17" fmla="*/ 9778615 w 9778615"/>
              <a:gd name="connsiteY17" fmla="*/ 1804418 h 3561352"/>
              <a:gd name="connsiteX18" fmla="*/ 9778615 w 9778615"/>
              <a:gd name="connsiteY18" fmla="*/ 2421713 h 3561352"/>
              <a:gd name="connsiteX19" fmla="*/ 9778615 w 9778615"/>
              <a:gd name="connsiteY19" fmla="*/ 2967781 h 3561352"/>
              <a:gd name="connsiteX20" fmla="*/ 9185044 w 9778615"/>
              <a:gd name="connsiteY20" fmla="*/ 3561352 h 3561352"/>
              <a:gd name="connsiteX21" fmla="*/ 8695991 w 9778615"/>
              <a:gd name="connsiteY21" fmla="*/ 3561352 h 3561352"/>
              <a:gd name="connsiteX22" fmla="*/ 7949194 w 9778615"/>
              <a:gd name="connsiteY22" fmla="*/ 3561352 h 3561352"/>
              <a:gd name="connsiteX23" fmla="*/ 7116482 w 9778615"/>
              <a:gd name="connsiteY23" fmla="*/ 3561352 h 3561352"/>
              <a:gd name="connsiteX24" fmla="*/ 6283770 w 9778615"/>
              <a:gd name="connsiteY24" fmla="*/ 3561352 h 3561352"/>
              <a:gd name="connsiteX25" fmla="*/ 5622887 w 9778615"/>
              <a:gd name="connsiteY25" fmla="*/ 3561352 h 3561352"/>
              <a:gd name="connsiteX26" fmla="*/ 4962005 w 9778615"/>
              <a:gd name="connsiteY26" fmla="*/ 3561352 h 3561352"/>
              <a:gd name="connsiteX27" fmla="*/ 4215207 w 9778615"/>
              <a:gd name="connsiteY27" fmla="*/ 3561352 h 3561352"/>
              <a:gd name="connsiteX28" fmla="*/ 3726154 w 9778615"/>
              <a:gd name="connsiteY28" fmla="*/ 3561352 h 3561352"/>
              <a:gd name="connsiteX29" fmla="*/ 3323016 w 9778615"/>
              <a:gd name="connsiteY29" fmla="*/ 3561352 h 3561352"/>
              <a:gd name="connsiteX30" fmla="*/ 2919878 w 9778615"/>
              <a:gd name="connsiteY30" fmla="*/ 3561352 h 3561352"/>
              <a:gd name="connsiteX31" fmla="*/ 2516739 w 9778615"/>
              <a:gd name="connsiteY31" fmla="*/ 3561352 h 3561352"/>
              <a:gd name="connsiteX32" fmla="*/ 1684027 w 9778615"/>
              <a:gd name="connsiteY32" fmla="*/ 3561352 h 3561352"/>
              <a:gd name="connsiteX33" fmla="*/ 593571 w 9778615"/>
              <a:gd name="connsiteY33" fmla="*/ 3561352 h 3561352"/>
              <a:gd name="connsiteX34" fmla="*/ 0 w 9778615"/>
              <a:gd name="connsiteY34" fmla="*/ 2967781 h 3561352"/>
              <a:gd name="connsiteX35" fmla="*/ 0 w 9778615"/>
              <a:gd name="connsiteY35" fmla="*/ 2326744 h 3561352"/>
              <a:gd name="connsiteX36" fmla="*/ 0 w 9778615"/>
              <a:gd name="connsiteY36" fmla="*/ 1709450 h 3561352"/>
              <a:gd name="connsiteX37" fmla="*/ 0 w 9778615"/>
              <a:gd name="connsiteY37" fmla="*/ 593571 h 35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561352" fill="none" extrusionOk="0">
                <a:moveTo>
                  <a:pt x="0" y="593571"/>
                </a:moveTo>
                <a:cubicBezTo>
                  <a:pt x="19436" y="227677"/>
                  <a:pt x="240582" y="16147"/>
                  <a:pt x="593571" y="0"/>
                </a:cubicBezTo>
                <a:cubicBezTo>
                  <a:pt x="931854" y="26181"/>
                  <a:pt x="1043209" y="-40465"/>
                  <a:pt x="1426283" y="0"/>
                </a:cubicBezTo>
                <a:cubicBezTo>
                  <a:pt x="1809357" y="40465"/>
                  <a:pt x="1768018" y="-15150"/>
                  <a:pt x="2001251" y="0"/>
                </a:cubicBezTo>
                <a:cubicBezTo>
                  <a:pt x="2234484" y="15150"/>
                  <a:pt x="2540365" y="26084"/>
                  <a:pt x="2833963" y="0"/>
                </a:cubicBezTo>
                <a:cubicBezTo>
                  <a:pt x="3127561" y="-26084"/>
                  <a:pt x="3320744" y="27244"/>
                  <a:pt x="3580760" y="0"/>
                </a:cubicBezTo>
                <a:cubicBezTo>
                  <a:pt x="3840776" y="-27244"/>
                  <a:pt x="3916818" y="-11479"/>
                  <a:pt x="4069813" y="0"/>
                </a:cubicBezTo>
                <a:cubicBezTo>
                  <a:pt x="4222808" y="11479"/>
                  <a:pt x="4428040" y="-7015"/>
                  <a:pt x="4558866" y="0"/>
                </a:cubicBezTo>
                <a:cubicBezTo>
                  <a:pt x="4689692" y="7015"/>
                  <a:pt x="5174297" y="15746"/>
                  <a:pt x="5391578" y="0"/>
                </a:cubicBezTo>
                <a:cubicBezTo>
                  <a:pt x="5608859" y="-15746"/>
                  <a:pt x="5770467" y="-19857"/>
                  <a:pt x="5880631" y="0"/>
                </a:cubicBezTo>
                <a:cubicBezTo>
                  <a:pt x="5990795" y="19857"/>
                  <a:pt x="6353818" y="-26482"/>
                  <a:pt x="6713343" y="0"/>
                </a:cubicBezTo>
                <a:cubicBezTo>
                  <a:pt x="7072868" y="26482"/>
                  <a:pt x="7015827" y="-4051"/>
                  <a:pt x="7116482" y="0"/>
                </a:cubicBezTo>
                <a:cubicBezTo>
                  <a:pt x="7217137" y="4051"/>
                  <a:pt x="7405088" y="-3389"/>
                  <a:pt x="7691449" y="0"/>
                </a:cubicBezTo>
                <a:cubicBezTo>
                  <a:pt x="7977810" y="3389"/>
                  <a:pt x="8151342" y="-18533"/>
                  <a:pt x="8266417" y="0"/>
                </a:cubicBezTo>
                <a:cubicBezTo>
                  <a:pt x="8381492" y="18533"/>
                  <a:pt x="8859958" y="14373"/>
                  <a:pt x="9185044" y="0"/>
                </a:cubicBezTo>
                <a:cubicBezTo>
                  <a:pt x="9552514" y="27762"/>
                  <a:pt x="9756327" y="299431"/>
                  <a:pt x="9778615" y="593571"/>
                </a:cubicBezTo>
                <a:cubicBezTo>
                  <a:pt x="9791009" y="788526"/>
                  <a:pt x="9782995" y="1000086"/>
                  <a:pt x="9778615" y="1187124"/>
                </a:cubicBezTo>
                <a:cubicBezTo>
                  <a:pt x="9774235" y="1374162"/>
                  <a:pt x="9783147" y="1608386"/>
                  <a:pt x="9778615" y="1804418"/>
                </a:cubicBezTo>
                <a:cubicBezTo>
                  <a:pt x="9774083" y="2000450"/>
                  <a:pt x="9767042" y="2292076"/>
                  <a:pt x="9778615" y="2421713"/>
                </a:cubicBezTo>
                <a:cubicBezTo>
                  <a:pt x="9790188" y="2551350"/>
                  <a:pt x="9783208" y="2724791"/>
                  <a:pt x="9778615" y="2967781"/>
                </a:cubicBezTo>
                <a:cubicBezTo>
                  <a:pt x="9743790" y="3326286"/>
                  <a:pt x="9493541" y="3558709"/>
                  <a:pt x="9185044" y="3561352"/>
                </a:cubicBezTo>
                <a:cubicBezTo>
                  <a:pt x="8983924" y="3561634"/>
                  <a:pt x="8880184" y="3541474"/>
                  <a:pt x="8695991" y="3561352"/>
                </a:cubicBezTo>
                <a:cubicBezTo>
                  <a:pt x="8511798" y="3581230"/>
                  <a:pt x="8283879" y="3566252"/>
                  <a:pt x="7949194" y="3561352"/>
                </a:cubicBezTo>
                <a:cubicBezTo>
                  <a:pt x="7614509" y="3556452"/>
                  <a:pt x="7446375" y="3538197"/>
                  <a:pt x="7116482" y="3561352"/>
                </a:cubicBezTo>
                <a:cubicBezTo>
                  <a:pt x="6786589" y="3584507"/>
                  <a:pt x="6654036" y="3589466"/>
                  <a:pt x="6283770" y="3561352"/>
                </a:cubicBezTo>
                <a:cubicBezTo>
                  <a:pt x="5913504" y="3533238"/>
                  <a:pt x="5823105" y="3551391"/>
                  <a:pt x="5622887" y="3561352"/>
                </a:cubicBezTo>
                <a:cubicBezTo>
                  <a:pt x="5422669" y="3571313"/>
                  <a:pt x="5253892" y="3546071"/>
                  <a:pt x="4962005" y="3561352"/>
                </a:cubicBezTo>
                <a:cubicBezTo>
                  <a:pt x="4670118" y="3576633"/>
                  <a:pt x="4419009" y="3573484"/>
                  <a:pt x="4215207" y="3561352"/>
                </a:cubicBezTo>
                <a:cubicBezTo>
                  <a:pt x="4011405" y="3549220"/>
                  <a:pt x="3901982" y="3557344"/>
                  <a:pt x="3726154" y="3561352"/>
                </a:cubicBezTo>
                <a:cubicBezTo>
                  <a:pt x="3550326" y="3565360"/>
                  <a:pt x="3406257" y="3578064"/>
                  <a:pt x="3323016" y="3561352"/>
                </a:cubicBezTo>
                <a:cubicBezTo>
                  <a:pt x="3239775" y="3544640"/>
                  <a:pt x="3051744" y="3542324"/>
                  <a:pt x="2919878" y="3561352"/>
                </a:cubicBezTo>
                <a:cubicBezTo>
                  <a:pt x="2788012" y="3580380"/>
                  <a:pt x="2609198" y="3552921"/>
                  <a:pt x="2516739" y="3561352"/>
                </a:cubicBezTo>
                <a:cubicBezTo>
                  <a:pt x="2424280" y="3569783"/>
                  <a:pt x="1888431" y="3558339"/>
                  <a:pt x="1684027" y="3561352"/>
                </a:cubicBezTo>
                <a:cubicBezTo>
                  <a:pt x="1479623" y="3564365"/>
                  <a:pt x="821211" y="3578367"/>
                  <a:pt x="593571" y="3561352"/>
                </a:cubicBezTo>
                <a:cubicBezTo>
                  <a:pt x="211668" y="3513284"/>
                  <a:pt x="-34892" y="3319730"/>
                  <a:pt x="0" y="2967781"/>
                </a:cubicBezTo>
                <a:cubicBezTo>
                  <a:pt x="4251" y="2673393"/>
                  <a:pt x="-13068" y="2565327"/>
                  <a:pt x="0" y="2326744"/>
                </a:cubicBezTo>
                <a:cubicBezTo>
                  <a:pt x="13068" y="2088161"/>
                  <a:pt x="-21892" y="1901996"/>
                  <a:pt x="0" y="1709450"/>
                </a:cubicBezTo>
                <a:cubicBezTo>
                  <a:pt x="21892" y="1516904"/>
                  <a:pt x="18451" y="1063160"/>
                  <a:pt x="0" y="593571"/>
                </a:cubicBezTo>
                <a:close/>
              </a:path>
              <a:path w="9778615" h="3561352" stroke="0" extrusionOk="0">
                <a:moveTo>
                  <a:pt x="0" y="593571"/>
                </a:moveTo>
                <a:cubicBezTo>
                  <a:pt x="-4356" y="239891"/>
                  <a:pt x="224005" y="22873"/>
                  <a:pt x="593571" y="0"/>
                </a:cubicBezTo>
                <a:cubicBezTo>
                  <a:pt x="816483" y="26692"/>
                  <a:pt x="1095561" y="-29699"/>
                  <a:pt x="1254454" y="0"/>
                </a:cubicBezTo>
                <a:cubicBezTo>
                  <a:pt x="1413347" y="29699"/>
                  <a:pt x="1578110" y="-4591"/>
                  <a:pt x="1743507" y="0"/>
                </a:cubicBezTo>
                <a:cubicBezTo>
                  <a:pt x="1908904" y="4591"/>
                  <a:pt x="1972774" y="-8256"/>
                  <a:pt x="2146645" y="0"/>
                </a:cubicBezTo>
                <a:cubicBezTo>
                  <a:pt x="2320516" y="8256"/>
                  <a:pt x="2684535" y="25728"/>
                  <a:pt x="2893442" y="0"/>
                </a:cubicBezTo>
                <a:cubicBezTo>
                  <a:pt x="3102349" y="-25728"/>
                  <a:pt x="3471365" y="15238"/>
                  <a:pt x="3640240" y="0"/>
                </a:cubicBezTo>
                <a:cubicBezTo>
                  <a:pt x="3809115" y="-15238"/>
                  <a:pt x="4167589" y="-3291"/>
                  <a:pt x="4301122" y="0"/>
                </a:cubicBezTo>
                <a:cubicBezTo>
                  <a:pt x="4434655" y="3291"/>
                  <a:pt x="4718411" y="13562"/>
                  <a:pt x="4876090" y="0"/>
                </a:cubicBezTo>
                <a:cubicBezTo>
                  <a:pt x="5033769" y="-13562"/>
                  <a:pt x="5203417" y="13966"/>
                  <a:pt x="5451058" y="0"/>
                </a:cubicBezTo>
                <a:cubicBezTo>
                  <a:pt x="5698699" y="-13966"/>
                  <a:pt x="5692133" y="-8139"/>
                  <a:pt x="5854196" y="0"/>
                </a:cubicBezTo>
                <a:cubicBezTo>
                  <a:pt x="6016259" y="8139"/>
                  <a:pt x="6235307" y="-23346"/>
                  <a:pt x="6600993" y="0"/>
                </a:cubicBezTo>
                <a:cubicBezTo>
                  <a:pt x="6966679" y="23346"/>
                  <a:pt x="6953852" y="3453"/>
                  <a:pt x="7175961" y="0"/>
                </a:cubicBezTo>
                <a:cubicBezTo>
                  <a:pt x="7398070" y="-3453"/>
                  <a:pt x="7839570" y="-31348"/>
                  <a:pt x="8008673" y="0"/>
                </a:cubicBezTo>
                <a:cubicBezTo>
                  <a:pt x="8177776" y="31348"/>
                  <a:pt x="8299354" y="19624"/>
                  <a:pt x="8411811" y="0"/>
                </a:cubicBezTo>
                <a:cubicBezTo>
                  <a:pt x="8524268" y="-19624"/>
                  <a:pt x="9009270" y="7447"/>
                  <a:pt x="9185044" y="0"/>
                </a:cubicBezTo>
                <a:cubicBezTo>
                  <a:pt x="9496185" y="37081"/>
                  <a:pt x="9811755" y="203503"/>
                  <a:pt x="9778615" y="593571"/>
                </a:cubicBezTo>
                <a:cubicBezTo>
                  <a:pt x="9795896" y="846752"/>
                  <a:pt x="9754605" y="1010742"/>
                  <a:pt x="9778615" y="1234608"/>
                </a:cubicBezTo>
                <a:cubicBezTo>
                  <a:pt x="9802625" y="1458474"/>
                  <a:pt x="9770566" y="1614273"/>
                  <a:pt x="9778615" y="1780676"/>
                </a:cubicBezTo>
                <a:cubicBezTo>
                  <a:pt x="9786664" y="1947079"/>
                  <a:pt x="9769043" y="2095148"/>
                  <a:pt x="9778615" y="2350486"/>
                </a:cubicBezTo>
                <a:cubicBezTo>
                  <a:pt x="9788188" y="2605824"/>
                  <a:pt x="9790319" y="2660026"/>
                  <a:pt x="9778615" y="2967781"/>
                </a:cubicBezTo>
                <a:cubicBezTo>
                  <a:pt x="9783481" y="3287413"/>
                  <a:pt x="9516398" y="3608467"/>
                  <a:pt x="9185044" y="3561352"/>
                </a:cubicBezTo>
                <a:cubicBezTo>
                  <a:pt x="8962934" y="3564055"/>
                  <a:pt x="8690107" y="3578896"/>
                  <a:pt x="8524161" y="3561352"/>
                </a:cubicBezTo>
                <a:cubicBezTo>
                  <a:pt x="8358215" y="3543808"/>
                  <a:pt x="8169011" y="3575234"/>
                  <a:pt x="7949194" y="3561352"/>
                </a:cubicBezTo>
                <a:cubicBezTo>
                  <a:pt x="7729377" y="3547470"/>
                  <a:pt x="7360618" y="3527493"/>
                  <a:pt x="7116482" y="3561352"/>
                </a:cubicBezTo>
                <a:cubicBezTo>
                  <a:pt x="6872346" y="3595211"/>
                  <a:pt x="6860615" y="3577895"/>
                  <a:pt x="6713343" y="3561352"/>
                </a:cubicBezTo>
                <a:cubicBezTo>
                  <a:pt x="6566071" y="3544809"/>
                  <a:pt x="6392347" y="3546508"/>
                  <a:pt x="6310205" y="3561352"/>
                </a:cubicBezTo>
                <a:cubicBezTo>
                  <a:pt x="6228063" y="3576196"/>
                  <a:pt x="5964652" y="3539631"/>
                  <a:pt x="5821152" y="3561352"/>
                </a:cubicBezTo>
                <a:cubicBezTo>
                  <a:pt x="5677652" y="3583073"/>
                  <a:pt x="5335182" y="3562054"/>
                  <a:pt x="4988440" y="3561352"/>
                </a:cubicBezTo>
                <a:cubicBezTo>
                  <a:pt x="4641698" y="3560650"/>
                  <a:pt x="4427335" y="3588687"/>
                  <a:pt x="4241643" y="3561352"/>
                </a:cubicBezTo>
                <a:cubicBezTo>
                  <a:pt x="4055951" y="3534017"/>
                  <a:pt x="3783857" y="3590293"/>
                  <a:pt x="3408931" y="3561352"/>
                </a:cubicBezTo>
                <a:cubicBezTo>
                  <a:pt x="3034005" y="3532411"/>
                  <a:pt x="3112123" y="3579863"/>
                  <a:pt x="2919878" y="3561352"/>
                </a:cubicBezTo>
                <a:cubicBezTo>
                  <a:pt x="2727633" y="3542841"/>
                  <a:pt x="2521860" y="3528276"/>
                  <a:pt x="2173080" y="3561352"/>
                </a:cubicBezTo>
                <a:cubicBezTo>
                  <a:pt x="1824300" y="3594428"/>
                  <a:pt x="1805541" y="3547648"/>
                  <a:pt x="1512198" y="3561352"/>
                </a:cubicBezTo>
                <a:cubicBezTo>
                  <a:pt x="1218855" y="3575056"/>
                  <a:pt x="890648" y="3521021"/>
                  <a:pt x="593571" y="3561352"/>
                </a:cubicBezTo>
                <a:cubicBezTo>
                  <a:pt x="258242" y="3558370"/>
                  <a:pt x="33414" y="3232534"/>
                  <a:pt x="0" y="2967781"/>
                </a:cubicBezTo>
                <a:cubicBezTo>
                  <a:pt x="-7994" y="2831108"/>
                  <a:pt x="6462" y="2686874"/>
                  <a:pt x="0" y="2421713"/>
                </a:cubicBezTo>
                <a:cubicBezTo>
                  <a:pt x="-6462" y="2156552"/>
                  <a:pt x="-29537" y="1951873"/>
                  <a:pt x="0" y="1804418"/>
                </a:cubicBezTo>
                <a:cubicBezTo>
                  <a:pt x="29537" y="1656964"/>
                  <a:pt x="15727" y="1455121"/>
                  <a:pt x="0" y="1163381"/>
                </a:cubicBezTo>
                <a:cubicBezTo>
                  <a:pt x="-15727" y="871641"/>
                  <a:pt x="-20724" y="732040"/>
                  <a:pt x="0" y="593571"/>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65199" y="1730957"/>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1</a:t>
              </a:r>
            </a:p>
          </p:txBody>
        </p:sp>
      </p:grpSp>
      <p:sp>
        <p:nvSpPr>
          <p:cNvPr id="3" name="TextBox 2">
            <a:extLst>
              <a:ext uri="{FF2B5EF4-FFF2-40B4-BE49-F238E27FC236}">
                <a16:creationId xmlns:a16="http://schemas.microsoft.com/office/drawing/2014/main" id="{5ADCE792-5743-4519-B1C2-4652CF1FDF41}"/>
              </a:ext>
            </a:extLst>
          </p:cNvPr>
          <p:cNvSpPr txBox="1"/>
          <p:nvPr/>
        </p:nvSpPr>
        <p:spPr>
          <a:xfrm>
            <a:off x="1440119" y="1736600"/>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Từ xa xa, trên con đường đất đỏ chạy về làng, tôi đã trông thấy bóng núi quê tôi xanh thẫm trên nền trời mây trắng.</a:t>
            </a:r>
          </a:p>
        </p:txBody>
      </p:sp>
    </p:spTree>
    <p:extLst>
      <p:ext uri="{BB962C8B-B14F-4D97-AF65-F5344CB8AC3E}">
        <p14:creationId xmlns:p14="http://schemas.microsoft.com/office/powerpoint/2010/main" val="63435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0" y="1671488"/>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400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xa xa, trên con đường đất đỏ chạy về làng, tôi đã trông thấy bóng núi quê tôi xanh thẫm trên nền trời mây trắng.</a:t>
            </a: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9944419" y="2941446"/>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7808342" y="3624761"/>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spTree>
    <p:extLst>
      <p:ext uri="{BB962C8B-B14F-4D97-AF65-F5344CB8AC3E}">
        <p14:creationId xmlns:p14="http://schemas.microsoft.com/office/powerpoint/2010/main" val="12448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5003514"/>
          </a:xfrm>
          <a:custGeom>
            <a:avLst/>
            <a:gdLst>
              <a:gd name="connsiteX0" fmla="*/ 0 w 11527605"/>
              <a:gd name="connsiteY0" fmla="*/ 833936 h 5003514"/>
              <a:gd name="connsiteX1" fmla="*/ 833936 w 11527605"/>
              <a:gd name="connsiteY1" fmla="*/ 0 h 5003514"/>
              <a:gd name="connsiteX2" fmla="*/ 1491252 w 11527605"/>
              <a:gd name="connsiteY2" fmla="*/ 0 h 5003514"/>
              <a:gd name="connsiteX3" fmla="*/ 1951372 w 11527605"/>
              <a:gd name="connsiteY3" fmla="*/ 0 h 5003514"/>
              <a:gd name="connsiteX4" fmla="*/ 2805883 w 11527605"/>
              <a:gd name="connsiteY4" fmla="*/ 0 h 5003514"/>
              <a:gd name="connsiteX5" fmla="*/ 3167406 w 11527605"/>
              <a:gd name="connsiteY5" fmla="*/ 0 h 5003514"/>
              <a:gd name="connsiteX6" fmla="*/ 3726124 w 11527605"/>
              <a:gd name="connsiteY6" fmla="*/ 0 h 5003514"/>
              <a:gd name="connsiteX7" fmla="*/ 4284843 w 11527605"/>
              <a:gd name="connsiteY7" fmla="*/ 0 h 5003514"/>
              <a:gd name="connsiteX8" fmla="*/ 5139353 w 11527605"/>
              <a:gd name="connsiteY8" fmla="*/ 0 h 5003514"/>
              <a:gd name="connsiteX9" fmla="*/ 5796668 w 11527605"/>
              <a:gd name="connsiteY9" fmla="*/ 0 h 5003514"/>
              <a:gd name="connsiteX10" fmla="*/ 6651178 w 11527605"/>
              <a:gd name="connsiteY10" fmla="*/ 0 h 5003514"/>
              <a:gd name="connsiteX11" fmla="*/ 7505689 w 11527605"/>
              <a:gd name="connsiteY11" fmla="*/ 0 h 5003514"/>
              <a:gd name="connsiteX12" fmla="*/ 8261602 w 11527605"/>
              <a:gd name="connsiteY12" fmla="*/ 0 h 5003514"/>
              <a:gd name="connsiteX13" fmla="*/ 9017514 w 11527605"/>
              <a:gd name="connsiteY13" fmla="*/ 0 h 5003514"/>
              <a:gd name="connsiteX14" fmla="*/ 9379038 w 11527605"/>
              <a:gd name="connsiteY14" fmla="*/ 0 h 5003514"/>
              <a:gd name="connsiteX15" fmla="*/ 9937756 w 11527605"/>
              <a:gd name="connsiteY15" fmla="*/ 0 h 5003514"/>
              <a:gd name="connsiteX16" fmla="*/ 10693669 w 11527605"/>
              <a:gd name="connsiteY16" fmla="*/ 0 h 5003514"/>
              <a:gd name="connsiteX17" fmla="*/ 11527605 w 11527605"/>
              <a:gd name="connsiteY17" fmla="*/ 833936 h 5003514"/>
              <a:gd name="connsiteX18" fmla="*/ 11527605 w 11527605"/>
              <a:gd name="connsiteY18" fmla="*/ 1567777 h 5003514"/>
              <a:gd name="connsiteX19" fmla="*/ 11527605 w 11527605"/>
              <a:gd name="connsiteY19" fmla="*/ 2301618 h 5003514"/>
              <a:gd name="connsiteX20" fmla="*/ 11527605 w 11527605"/>
              <a:gd name="connsiteY20" fmla="*/ 2968747 h 5003514"/>
              <a:gd name="connsiteX21" fmla="*/ 11527605 w 11527605"/>
              <a:gd name="connsiteY21" fmla="*/ 4169578 h 5003514"/>
              <a:gd name="connsiteX22" fmla="*/ 10693669 w 11527605"/>
              <a:gd name="connsiteY22" fmla="*/ 5003514 h 5003514"/>
              <a:gd name="connsiteX23" fmla="*/ 9839159 w 11527605"/>
              <a:gd name="connsiteY23" fmla="*/ 5003514 h 5003514"/>
              <a:gd name="connsiteX24" fmla="*/ 9477635 w 11527605"/>
              <a:gd name="connsiteY24" fmla="*/ 5003514 h 5003514"/>
              <a:gd name="connsiteX25" fmla="*/ 9116112 w 11527605"/>
              <a:gd name="connsiteY25" fmla="*/ 5003514 h 5003514"/>
              <a:gd name="connsiteX26" fmla="*/ 8261602 w 11527605"/>
              <a:gd name="connsiteY26" fmla="*/ 5003514 h 5003514"/>
              <a:gd name="connsiteX27" fmla="*/ 7702883 w 11527605"/>
              <a:gd name="connsiteY27" fmla="*/ 5003514 h 5003514"/>
              <a:gd name="connsiteX28" fmla="*/ 7144165 w 11527605"/>
              <a:gd name="connsiteY28" fmla="*/ 5003514 h 5003514"/>
              <a:gd name="connsiteX29" fmla="*/ 6486850 w 11527605"/>
              <a:gd name="connsiteY29" fmla="*/ 5003514 h 5003514"/>
              <a:gd name="connsiteX30" fmla="*/ 6125326 w 11527605"/>
              <a:gd name="connsiteY30" fmla="*/ 5003514 h 5003514"/>
              <a:gd name="connsiteX31" fmla="*/ 5369413 w 11527605"/>
              <a:gd name="connsiteY31" fmla="*/ 5003514 h 5003514"/>
              <a:gd name="connsiteX32" fmla="*/ 4514903 w 11527605"/>
              <a:gd name="connsiteY32" fmla="*/ 5003514 h 5003514"/>
              <a:gd name="connsiteX33" fmla="*/ 3857587 w 11527605"/>
              <a:gd name="connsiteY33" fmla="*/ 5003514 h 5003514"/>
              <a:gd name="connsiteX34" fmla="*/ 3101675 w 11527605"/>
              <a:gd name="connsiteY34" fmla="*/ 5003514 h 5003514"/>
              <a:gd name="connsiteX35" fmla="*/ 2444359 w 11527605"/>
              <a:gd name="connsiteY35" fmla="*/ 5003514 h 5003514"/>
              <a:gd name="connsiteX36" fmla="*/ 1589849 w 11527605"/>
              <a:gd name="connsiteY36" fmla="*/ 5003514 h 5003514"/>
              <a:gd name="connsiteX37" fmla="*/ 833936 w 11527605"/>
              <a:gd name="connsiteY37" fmla="*/ 5003514 h 5003514"/>
              <a:gd name="connsiteX38" fmla="*/ 0 w 11527605"/>
              <a:gd name="connsiteY38" fmla="*/ 4169578 h 5003514"/>
              <a:gd name="connsiteX39" fmla="*/ 0 w 11527605"/>
              <a:gd name="connsiteY39" fmla="*/ 3602519 h 5003514"/>
              <a:gd name="connsiteX40" fmla="*/ 0 w 11527605"/>
              <a:gd name="connsiteY40" fmla="*/ 2868678 h 5003514"/>
              <a:gd name="connsiteX41" fmla="*/ 0 w 11527605"/>
              <a:gd name="connsiteY41" fmla="*/ 2301618 h 5003514"/>
              <a:gd name="connsiteX42" fmla="*/ 0 w 11527605"/>
              <a:gd name="connsiteY42" fmla="*/ 1734559 h 5003514"/>
              <a:gd name="connsiteX43" fmla="*/ 0 w 11527605"/>
              <a:gd name="connsiteY43" fmla="*/ 833936 h 5003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5003514" fill="none" extrusionOk="0">
                <a:moveTo>
                  <a:pt x="0" y="833936"/>
                </a:moveTo>
                <a:cubicBezTo>
                  <a:pt x="-100527" y="358475"/>
                  <a:pt x="333999" y="-57857"/>
                  <a:pt x="833936" y="0"/>
                </a:cubicBezTo>
                <a:cubicBezTo>
                  <a:pt x="1120141" y="-27570"/>
                  <a:pt x="1274576" y="26681"/>
                  <a:pt x="1491252" y="0"/>
                </a:cubicBezTo>
                <a:cubicBezTo>
                  <a:pt x="1707928" y="-26681"/>
                  <a:pt x="1737681" y="-5706"/>
                  <a:pt x="1951372" y="0"/>
                </a:cubicBezTo>
                <a:cubicBezTo>
                  <a:pt x="2165063" y="5706"/>
                  <a:pt x="2561481" y="8512"/>
                  <a:pt x="2805883" y="0"/>
                </a:cubicBezTo>
                <a:cubicBezTo>
                  <a:pt x="3050285" y="-8512"/>
                  <a:pt x="3084526" y="-4670"/>
                  <a:pt x="3167406" y="0"/>
                </a:cubicBezTo>
                <a:cubicBezTo>
                  <a:pt x="3250286" y="4670"/>
                  <a:pt x="3520903" y="-25153"/>
                  <a:pt x="3726124" y="0"/>
                </a:cubicBezTo>
                <a:cubicBezTo>
                  <a:pt x="3931345" y="25153"/>
                  <a:pt x="4057296" y="6710"/>
                  <a:pt x="4284843" y="0"/>
                </a:cubicBezTo>
                <a:cubicBezTo>
                  <a:pt x="4512390" y="-6710"/>
                  <a:pt x="4842207" y="-20664"/>
                  <a:pt x="5139353" y="0"/>
                </a:cubicBezTo>
                <a:cubicBezTo>
                  <a:pt x="5436499" y="20664"/>
                  <a:pt x="5526026" y="-26904"/>
                  <a:pt x="5796668" y="0"/>
                </a:cubicBezTo>
                <a:cubicBezTo>
                  <a:pt x="6067310" y="26904"/>
                  <a:pt x="6337348" y="34481"/>
                  <a:pt x="6651178" y="0"/>
                </a:cubicBezTo>
                <a:cubicBezTo>
                  <a:pt x="6965008" y="-34481"/>
                  <a:pt x="7201388" y="15718"/>
                  <a:pt x="7505689" y="0"/>
                </a:cubicBezTo>
                <a:cubicBezTo>
                  <a:pt x="7809990" y="-15718"/>
                  <a:pt x="7944470" y="-11197"/>
                  <a:pt x="8261602" y="0"/>
                </a:cubicBezTo>
                <a:cubicBezTo>
                  <a:pt x="8578734" y="11197"/>
                  <a:pt x="8856426" y="34561"/>
                  <a:pt x="9017514" y="0"/>
                </a:cubicBezTo>
                <a:cubicBezTo>
                  <a:pt x="9178602" y="-34561"/>
                  <a:pt x="9300402" y="15945"/>
                  <a:pt x="9379038" y="0"/>
                </a:cubicBezTo>
                <a:cubicBezTo>
                  <a:pt x="9457674" y="-15945"/>
                  <a:pt x="9741503" y="5473"/>
                  <a:pt x="9937756" y="0"/>
                </a:cubicBezTo>
                <a:cubicBezTo>
                  <a:pt x="10134009" y="-5473"/>
                  <a:pt x="10477299" y="-30957"/>
                  <a:pt x="10693669" y="0"/>
                </a:cubicBezTo>
                <a:cubicBezTo>
                  <a:pt x="11165474" y="-21721"/>
                  <a:pt x="11507952" y="384376"/>
                  <a:pt x="11527605" y="833936"/>
                </a:cubicBezTo>
                <a:cubicBezTo>
                  <a:pt x="11554658" y="1064715"/>
                  <a:pt x="11555105" y="1399807"/>
                  <a:pt x="11527605" y="1567777"/>
                </a:cubicBezTo>
                <a:cubicBezTo>
                  <a:pt x="11500105" y="1735747"/>
                  <a:pt x="11492281" y="2012057"/>
                  <a:pt x="11527605" y="2301618"/>
                </a:cubicBezTo>
                <a:cubicBezTo>
                  <a:pt x="11562929" y="2591179"/>
                  <a:pt x="11531627" y="2744885"/>
                  <a:pt x="11527605" y="2968747"/>
                </a:cubicBezTo>
                <a:cubicBezTo>
                  <a:pt x="11523583" y="3192609"/>
                  <a:pt x="11565362" y="3802900"/>
                  <a:pt x="11527605" y="4169578"/>
                </a:cubicBezTo>
                <a:cubicBezTo>
                  <a:pt x="11637006" y="4650591"/>
                  <a:pt x="11099939" y="5100794"/>
                  <a:pt x="10693669" y="5003514"/>
                </a:cubicBezTo>
                <a:cubicBezTo>
                  <a:pt x="10454925" y="5031162"/>
                  <a:pt x="10218486" y="4960862"/>
                  <a:pt x="9839159" y="5003514"/>
                </a:cubicBezTo>
                <a:cubicBezTo>
                  <a:pt x="9459832" y="5046167"/>
                  <a:pt x="9598804" y="4993067"/>
                  <a:pt x="9477635" y="5003514"/>
                </a:cubicBezTo>
                <a:cubicBezTo>
                  <a:pt x="9356466" y="5013961"/>
                  <a:pt x="9219574" y="5020934"/>
                  <a:pt x="9116112" y="5003514"/>
                </a:cubicBezTo>
                <a:cubicBezTo>
                  <a:pt x="9012650" y="4986094"/>
                  <a:pt x="8480667" y="4988498"/>
                  <a:pt x="8261602" y="5003514"/>
                </a:cubicBezTo>
                <a:cubicBezTo>
                  <a:pt x="8042537" y="5018531"/>
                  <a:pt x="7827522" y="5021170"/>
                  <a:pt x="7702883" y="5003514"/>
                </a:cubicBezTo>
                <a:cubicBezTo>
                  <a:pt x="7578244" y="4985858"/>
                  <a:pt x="7355661" y="4991140"/>
                  <a:pt x="7144165" y="5003514"/>
                </a:cubicBezTo>
                <a:cubicBezTo>
                  <a:pt x="6932669" y="5015888"/>
                  <a:pt x="6692296" y="5021820"/>
                  <a:pt x="6486850" y="5003514"/>
                </a:cubicBezTo>
                <a:cubicBezTo>
                  <a:pt x="6281405" y="4985208"/>
                  <a:pt x="6197898" y="4999893"/>
                  <a:pt x="6125326" y="5003514"/>
                </a:cubicBezTo>
                <a:cubicBezTo>
                  <a:pt x="6052754" y="5007135"/>
                  <a:pt x="5533795" y="5036361"/>
                  <a:pt x="5369413" y="5003514"/>
                </a:cubicBezTo>
                <a:cubicBezTo>
                  <a:pt x="5205031" y="4970667"/>
                  <a:pt x="4861198" y="5027304"/>
                  <a:pt x="4514903" y="5003514"/>
                </a:cubicBezTo>
                <a:cubicBezTo>
                  <a:pt x="4168608" y="4979725"/>
                  <a:pt x="4109725" y="5005887"/>
                  <a:pt x="3857587" y="5003514"/>
                </a:cubicBezTo>
                <a:cubicBezTo>
                  <a:pt x="3605449" y="5001141"/>
                  <a:pt x="3289414" y="5030528"/>
                  <a:pt x="3101675" y="5003514"/>
                </a:cubicBezTo>
                <a:cubicBezTo>
                  <a:pt x="2913936" y="4976500"/>
                  <a:pt x="2588711" y="5014633"/>
                  <a:pt x="2444359" y="5003514"/>
                </a:cubicBezTo>
                <a:cubicBezTo>
                  <a:pt x="2300007" y="4992395"/>
                  <a:pt x="1930106" y="5003281"/>
                  <a:pt x="1589849" y="5003514"/>
                </a:cubicBezTo>
                <a:cubicBezTo>
                  <a:pt x="1249592" y="5003748"/>
                  <a:pt x="998087" y="5037185"/>
                  <a:pt x="833936" y="5003514"/>
                </a:cubicBezTo>
                <a:cubicBezTo>
                  <a:pt x="427522" y="4982969"/>
                  <a:pt x="-14438" y="4594111"/>
                  <a:pt x="0" y="4169578"/>
                </a:cubicBezTo>
                <a:cubicBezTo>
                  <a:pt x="-19400" y="3972763"/>
                  <a:pt x="-23829" y="3816701"/>
                  <a:pt x="0" y="3602519"/>
                </a:cubicBezTo>
                <a:cubicBezTo>
                  <a:pt x="23829" y="3388337"/>
                  <a:pt x="31755" y="3071359"/>
                  <a:pt x="0" y="2868678"/>
                </a:cubicBezTo>
                <a:cubicBezTo>
                  <a:pt x="-31755" y="2665997"/>
                  <a:pt x="2859" y="2479619"/>
                  <a:pt x="0" y="2301618"/>
                </a:cubicBezTo>
                <a:cubicBezTo>
                  <a:pt x="-2859" y="2123617"/>
                  <a:pt x="-6930" y="1912959"/>
                  <a:pt x="0" y="1734559"/>
                </a:cubicBezTo>
                <a:cubicBezTo>
                  <a:pt x="6930" y="1556159"/>
                  <a:pt x="37940" y="1228545"/>
                  <a:pt x="0" y="833936"/>
                </a:cubicBezTo>
                <a:close/>
              </a:path>
              <a:path w="11527605" h="5003514" stroke="0" extrusionOk="0">
                <a:moveTo>
                  <a:pt x="0" y="833936"/>
                </a:moveTo>
                <a:cubicBezTo>
                  <a:pt x="-14420" y="287750"/>
                  <a:pt x="300486" y="39932"/>
                  <a:pt x="833936" y="0"/>
                </a:cubicBezTo>
                <a:cubicBezTo>
                  <a:pt x="1075152" y="30460"/>
                  <a:pt x="1281169" y="14746"/>
                  <a:pt x="1491252" y="0"/>
                </a:cubicBezTo>
                <a:cubicBezTo>
                  <a:pt x="1701335" y="-14746"/>
                  <a:pt x="1833715" y="6958"/>
                  <a:pt x="1951372" y="0"/>
                </a:cubicBezTo>
                <a:cubicBezTo>
                  <a:pt x="2069029" y="-6958"/>
                  <a:pt x="2143265" y="-15511"/>
                  <a:pt x="2312896" y="0"/>
                </a:cubicBezTo>
                <a:cubicBezTo>
                  <a:pt x="2482527" y="15511"/>
                  <a:pt x="2881330" y="35871"/>
                  <a:pt x="3068809" y="0"/>
                </a:cubicBezTo>
                <a:cubicBezTo>
                  <a:pt x="3256288" y="-35871"/>
                  <a:pt x="3587830" y="18895"/>
                  <a:pt x="3824722" y="0"/>
                </a:cubicBezTo>
                <a:cubicBezTo>
                  <a:pt x="4061614" y="-18895"/>
                  <a:pt x="4274731" y="-31093"/>
                  <a:pt x="4482037" y="0"/>
                </a:cubicBezTo>
                <a:cubicBezTo>
                  <a:pt x="4689343" y="31093"/>
                  <a:pt x="4895250" y="17634"/>
                  <a:pt x="5040755" y="0"/>
                </a:cubicBezTo>
                <a:cubicBezTo>
                  <a:pt x="5186260" y="-17634"/>
                  <a:pt x="5383438" y="7654"/>
                  <a:pt x="5599474" y="0"/>
                </a:cubicBezTo>
                <a:cubicBezTo>
                  <a:pt x="5815510" y="-7654"/>
                  <a:pt x="5873913" y="-8169"/>
                  <a:pt x="5960997" y="0"/>
                </a:cubicBezTo>
                <a:cubicBezTo>
                  <a:pt x="6048081" y="8169"/>
                  <a:pt x="6445129" y="-11684"/>
                  <a:pt x="6716910" y="0"/>
                </a:cubicBezTo>
                <a:cubicBezTo>
                  <a:pt x="6988691" y="11684"/>
                  <a:pt x="7117121" y="17954"/>
                  <a:pt x="7275628" y="0"/>
                </a:cubicBezTo>
                <a:cubicBezTo>
                  <a:pt x="7434135" y="-17954"/>
                  <a:pt x="7829156" y="-37921"/>
                  <a:pt x="8130138" y="0"/>
                </a:cubicBezTo>
                <a:cubicBezTo>
                  <a:pt x="8431120" y="37921"/>
                  <a:pt x="8341471" y="17227"/>
                  <a:pt x="8491662" y="0"/>
                </a:cubicBezTo>
                <a:cubicBezTo>
                  <a:pt x="8641853" y="-17227"/>
                  <a:pt x="9126805" y="29180"/>
                  <a:pt x="9346172" y="0"/>
                </a:cubicBezTo>
                <a:cubicBezTo>
                  <a:pt x="9565539" y="-29180"/>
                  <a:pt x="9567941" y="-8499"/>
                  <a:pt x="9707696" y="0"/>
                </a:cubicBezTo>
                <a:cubicBezTo>
                  <a:pt x="9847451" y="8499"/>
                  <a:pt x="10410615" y="44526"/>
                  <a:pt x="10693669" y="0"/>
                </a:cubicBezTo>
                <a:cubicBezTo>
                  <a:pt x="11178069" y="-3246"/>
                  <a:pt x="11489368" y="335742"/>
                  <a:pt x="11527605" y="833936"/>
                </a:cubicBezTo>
                <a:cubicBezTo>
                  <a:pt x="11537921" y="1099619"/>
                  <a:pt x="11537550" y="1312780"/>
                  <a:pt x="11527605" y="1467708"/>
                </a:cubicBezTo>
                <a:cubicBezTo>
                  <a:pt x="11517660" y="1622636"/>
                  <a:pt x="11513624" y="1848443"/>
                  <a:pt x="11527605" y="2034767"/>
                </a:cubicBezTo>
                <a:cubicBezTo>
                  <a:pt x="11541586" y="2221091"/>
                  <a:pt x="11504642" y="2445847"/>
                  <a:pt x="11527605" y="2701896"/>
                </a:cubicBezTo>
                <a:cubicBezTo>
                  <a:pt x="11550568" y="2957945"/>
                  <a:pt x="11501097" y="3115223"/>
                  <a:pt x="11527605" y="3268955"/>
                </a:cubicBezTo>
                <a:cubicBezTo>
                  <a:pt x="11554113" y="3422687"/>
                  <a:pt x="11533926" y="3895913"/>
                  <a:pt x="11527605" y="4169578"/>
                </a:cubicBezTo>
                <a:cubicBezTo>
                  <a:pt x="11543483" y="4643158"/>
                  <a:pt x="11177780" y="5037386"/>
                  <a:pt x="10693669" y="5003514"/>
                </a:cubicBezTo>
                <a:cubicBezTo>
                  <a:pt x="10335420" y="4973625"/>
                  <a:pt x="10044393" y="4970465"/>
                  <a:pt x="9839159" y="5003514"/>
                </a:cubicBezTo>
                <a:cubicBezTo>
                  <a:pt x="9633925" y="5036564"/>
                  <a:pt x="9654679" y="4992816"/>
                  <a:pt x="9477635" y="5003514"/>
                </a:cubicBezTo>
                <a:cubicBezTo>
                  <a:pt x="9300591" y="5014212"/>
                  <a:pt x="9200292" y="5004783"/>
                  <a:pt x="9017514" y="5003514"/>
                </a:cubicBezTo>
                <a:cubicBezTo>
                  <a:pt x="8834736" y="5002245"/>
                  <a:pt x="8485123" y="5042149"/>
                  <a:pt x="8163004" y="5003514"/>
                </a:cubicBezTo>
                <a:cubicBezTo>
                  <a:pt x="7840885" y="4964880"/>
                  <a:pt x="7597524" y="5032396"/>
                  <a:pt x="7407091" y="5003514"/>
                </a:cubicBezTo>
                <a:cubicBezTo>
                  <a:pt x="7216658" y="4974632"/>
                  <a:pt x="6830459" y="5017666"/>
                  <a:pt x="6552581" y="5003514"/>
                </a:cubicBezTo>
                <a:cubicBezTo>
                  <a:pt x="6274703" y="4989363"/>
                  <a:pt x="6242736" y="5023514"/>
                  <a:pt x="6092460" y="5003514"/>
                </a:cubicBezTo>
                <a:cubicBezTo>
                  <a:pt x="5942184" y="4983514"/>
                  <a:pt x="5710536" y="5030059"/>
                  <a:pt x="5336547" y="5003514"/>
                </a:cubicBezTo>
                <a:cubicBezTo>
                  <a:pt x="4962558" y="4976969"/>
                  <a:pt x="4812827" y="5018084"/>
                  <a:pt x="4679232" y="5003514"/>
                </a:cubicBezTo>
                <a:cubicBezTo>
                  <a:pt x="4545638" y="4988944"/>
                  <a:pt x="4362300" y="5030422"/>
                  <a:pt x="4120514" y="5003514"/>
                </a:cubicBezTo>
                <a:cubicBezTo>
                  <a:pt x="3878728" y="4976606"/>
                  <a:pt x="3762676" y="4976525"/>
                  <a:pt x="3561795" y="5003514"/>
                </a:cubicBezTo>
                <a:cubicBezTo>
                  <a:pt x="3360914" y="5030503"/>
                  <a:pt x="3301929" y="5002259"/>
                  <a:pt x="3101675" y="5003514"/>
                </a:cubicBezTo>
                <a:cubicBezTo>
                  <a:pt x="2901421" y="5004769"/>
                  <a:pt x="2705145" y="4971619"/>
                  <a:pt x="2345762" y="5003514"/>
                </a:cubicBezTo>
                <a:cubicBezTo>
                  <a:pt x="1986379" y="5035409"/>
                  <a:pt x="1797188" y="4971803"/>
                  <a:pt x="1589849" y="5003514"/>
                </a:cubicBezTo>
                <a:cubicBezTo>
                  <a:pt x="1382510" y="5035225"/>
                  <a:pt x="1042428" y="5003112"/>
                  <a:pt x="833936" y="5003514"/>
                </a:cubicBezTo>
                <a:cubicBezTo>
                  <a:pt x="459966" y="5059588"/>
                  <a:pt x="88131" y="4594161"/>
                  <a:pt x="0" y="4169578"/>
                </a:cubicBezTo>
                <a:cubicBezTo>
                  <a:pt x="21972" y="3925899"/>
                  <a:pt x="27303" y="3759949"/>
                  <a:pt x="0" y="3569162"/>
                </a:cubicBezTo>
                <a:cubicBezTo>
                  <a:pt x="-27303" y="3378375"/>
                  <a:pt x="-8179" y="3188115"/>
                  <a:pt x="0" y="2835321"/>
                </a:cubicBezTo>
                <a:cubicBezTo>
                  <a:pt x="8179" y="2482527"/>
                  <a:pt x="-25144" y="2419798"/>
                  <a:pt x="0" y="2201549"/>
                </a:cubicBezTo>
                <a:cubicBezTo>
                  <a:pt x="25144" y="1983300"/>
                  <a:pt x="20526" y="1689279"/>
                  <a:pt x="0" y="1467708"/>
                </a:cubicBezTo>
                <a:cubicBezTo>
                  <a:pt x="-20526" y="1246137"/>
                  <a:pt x="18400" y="988766"/>
                  <a:pt x="0" y="833936"/>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59446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9" name="Rectangle: Rounded Corners 48">
            <a:extLst>
              <a:ext uri="{FF2B5EF4-FFF2-40B4-BE49-F238E27FC236}">
                <a16:creationId xmlns:a16="http://schemas.microsoft.com/office/drawing/2014/main" id="{456CA406-E562-45AF-9573-FEBA0628F7C3}"/>
              </a:ext>
            </a:extLst>
          </p:cNvPr>
          <p:cNvSpPr/>
          <p:nvPr/>
        </p:nvSpPr>
        <p:spPr>
          <a:xfrm>
            <a:off x="1042671" y="1671488"/>
            <a:ext cx="10106659" cy="2534835"/>
          </a:xfrm>
          <a:custGeom>
            <a:avLst/>
            <a:gdLst>
              <a:gd name="connsiteX0" fmla="*/ 0 w 10106659"/>
              <a:gd name="connsiteY0" fmla="*/ 317640 h 2534835"/>
              <a:gd name="connsiteX1" fmla="*/ 317640 w 10106659"/>
              <a:gd name="connsiteY1" fmla="*/ 0 h 2534835"/>
              <a:gd name="connsiteX2" fmla="*/ 804739 w 10106659"/>
              <a:gd name="connsiteY2" fmla="*/ 0 h 2534835"/>
              <a:gd name="connsiteX3" fmla="*/ 1575980 w 10106659"/>
              <a:gd name="connsiteY3" fmla="*/ 0 h 2534835"/>
              <a:gd name="connsiteX4" fmla="*/ 2252507 w 10106659"/>
              <a:gd name="connsiteY4" fmla="*/ 0 h 2534835"/>
              <a:gd name="connsiteX5" fmla="*/ 2834321 w 10106659"/>
              <a:gd name="connsiteY5" fmla="*/ 0 h 2534835"/>
              <a:gd name="connsiteX6" fmla="*/ 3416134 w 10106659"/>
              <a:gd name="connsiteY6" fmla="*/ 0 h 2534835"/>
              <a:gd name="connsiteX7" fmla="*/ 3808520 w 10106659"/>
              <a:gd name="connsiteY7" fmla="*/ 0 h 2534835"/>
              <a:gd name="connsiteX8" fmla="*/ 4390333 w 10106659"/>
              <a:gd name="connsiteY8" fmla="*/ 0 h 2534835"/>
              <a:gd name="connsiteX9" fmla="*/ 4877432 w 10106659"/>
              <a:gd name="connsiteY9" fmla="*/ 0 h 2534835"/>
              <a:gd name="connsiteX10" fmla="*/ 5269818 w 10106659"/>
              <a:gd name="connsiteY10" fmla="*/ 0 h 2534835"/>
              <a:gd name="connsiteX11" fmla="*/ 6135773 w 10106659"/>
              <a:gd name="connsiteY11" fmla="*/ 0 h 2534835"/>
              <a:gd name="connsiteX12" fmla="*/ 6812300 w 10106659"/>
              <a:gd name="connsiteY12" fmla="*/ 0 h 2534835"/>
              <a:gd name="connsiteX13" fmla="*/ 7394113 w 10106659"/>
              <a:gd name="connsiteY13" fmla="*/ 0 h 2534835"/>
              <a:gd name="connsiteX14" fmla="*/ 8165354 w 10106659"/>
              <a:gd name="connsiteY14" fmla="*/ 0 h 2534835"/>
              <a:gd name="connsiteX15" fmla="*/ 8841881 w 10106659"/>
              <a:gd name="connsiteY15" fmla="*/ 0 h 2534835"/>
              <a:gd name="connsiteX16" fmla="*/ 9789019 w 10106659"/>
              <a:gd name="connsiteY16" fmla="*/ 0 h 2534835"/>
              <a:gd name="connsiteX17" fmla="*/ 10106659 w 10106659"/>
              <a:gd name="connsiteY17" fmla="*/ 317640 h 2534835"/>
              <a:gd name="connsiteX18" fmla="*/ 10106659 w 10106659"/>
              <a:gd name="connsiteY18" fmla="*/ 912834 h 2534835"/>
              <a:gd name="connsiteX19" fmla="*/ 10106659 w 10106659"/>
              <a:gd name="connsiteY19" fmla="*/ 1489032 h 2534835"/>
              <a:gd name="connsiteX20" fmla="*/ 10106659 w 10106659"/>
              <a:gd name="connsiteY20" fmla="*/ 2217195 h 2534835"/>
              <a:gd name="connsiteX21" fmla="*/ 9789019 w 10106659"/>
              <a:gd name="connsiteY21" fmla="*/ 2534835 h 2534835"/>
              <a:gd name="connsiteX22" fmla="*/ 9017778 w 10106659"/>
              <a:gd name="connsiteY22" fmla="*/ 2534835 h 2534835"/>
              <a:gd name="connsiteX23" fmla="*/ 8530679 w 10106659"/>
              <a:gd name="connsiteY23" fmla="*/ 2534835 h 2534835"/>
              <a:gd name="connsiteX24" fmla="*/ 7664724 w 10106659"/>
              <a:gd name="connsiteY24" fmla="*/ 2534835 h 2534835"/>
              <a:gd name="connsiteX25" fmla="*/ 7272338 w 10106659"/>
              <a:gd name="connsiteY25" fmla="*/ 2534835 h 2534835"/>
              <a:gd name="connsiteX26" fmla="*/ 6501097 w 10106659"/>
              <a:gd name="connsiteY26" fmla="*/ 2534835 h 2534835"/>
              <a:gd name="connsiteX27" fmla="*/ 5824570 w 10106659"/>
              <a:gd name="connsiteY27" fmla="*/ 2534835 h 2534835"/>
              <a:gd name="connsiteX28" fmla="*/ 5053330 w 10106659"/>
              <a:gd name="connsiteY28" fmla="*/ 2534835 h 2534835"/>
              <a:gd name="connsiteX29" fmla="*/ 4282089 w 10106659"/>
              <a:gd name="connsiteY29" fmla="*/ 2534835 h 2534835"/>
              <a:gd name="connsiteX30" fmla="*/ 3794989 w 10106659"/>
              <a:gd name="connsiteY30" fmla="*/ 2534835 h 2534835"/>
              <a:gd name="connsiteX31" fmla="*/ 3402603 w 10106659"/>
              <a:gd name="connsiteY31" fmla="*/ 2534835 h 2534835"/>
              <a:gd name="connsiteX32" fmla="*/ 2536649 w 10106659"/>
              <a:gd name="connsiteY32" fmla="*/ 2534835 h 2534835"/>
              <a:gd name="connsiteX33" fmla="*/ 1954836 w 10106659"/>
              <a:gd name="connsiteY33" fmla="*/ 2534835 h 2534835"/>
              <a:gd name="connsiteX34" fmla="*/ 1373022 w 10106659"/>
              <a:gd name="connsiteY34" fmla="*/ 2534835 h 2534835"/>
              <a:gd name="connsiteX35" fmla="*/ 317640 w 10106659"/>
              <a:gd name="connsiteY35" fmla="*/ 2534835 h 2534835"/>
              <a:gd name="connsiteX36" fmla="*/ 0 w 10106659"/>
              <a:gd name="connsiteY36" fmla="*/ 2217195 h 2534835"/>
              <a:gd name="connsiteX37" fmla="*/ 0 w 10106659"/>
              <a:gd name="connsiteY37" fmla="*/ 1622001 h 2534835"/>
              <a:gd name="connsiteX38" fmla="*/ 0 w 10106659"/>
              <a:gd name="connsiteY38" fmla="*/ 1007812 h 2534835"/>
              <a:gd name="connsiteX39" fmla="*/ 0 w 10106659"/>
              <a:gd name="connsiteY39" fmla="*/ 317640 h 253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06659" h="2534835" fill="none" extrusionOk="0">
                <a:moveTo>
                  <a:pt x="0" y="317640"/>
                </a:moveTo>
                <a:cubicBezTo>
                  <a:pt x="7688" y="125672"/>
                  <a:pt x="145574" y="-24082"/>
                  <a:pt x="317640" y="0"/>
                </a:cubicBezTo>
                <a:cubicBezTo>
                  <a:pt x="523892" y="18434"/>
                  <a:pt x="631355" y="7781"/>
                  <a:pt x="804739" y="0"/>
                </a:cubicBezTo>
                <a:cubicBezTo>
                  <a:pt x="978123" y="-7781"/>
                  <a:pt x="1394187" y="-27087"/>
                  <a:pt x="1575980" y="0"/>
                </a:cubicBezTo>
                <a:cubicBezTo>
                  <a:pt x="1757773" y="27087"/>
                  <a:pt x="2116565" y="-21922"/>
                  <a:pt x="2252507" y="0"/>
                </a:cubicBezTo>
                <a:cubicBezTo>
                  <a:pt x="2388449" y="21922"/>
                  <a:pt x="2691044" y="19748"/>
                  <a:pt x="2834321" y="0"/>
                </a:cubicBezTo>
                <a:cubicBezTo>
                  <a:pt x="2977598" y="-19748"/>
                  <a:pt x="3192624" y="3216"/>
                  <a:pt x="3416134" y="0"/>
                </a:cubicBezTo>
                <a:cubicBezTo>
                  <a:pt x="3639644" y="-3216"/>
                  <a:pt x="3668934" y="4430"/>
                  <a:pt x="3808520" y="0"/>
                </a:cubicBezTo>
                <a:cubicBezTo>
                  <a:pt x="3948106" y="-4430"/>
                  <a:pt x="4190002" y="24898"/>
                  <a:pt x="4390333" y="0"/>
                </a:cubicBezTo>
                <a:cubicBezTo>
                  <a:pt x="4590664" y="-24898"/>
                  <a:pt x="4728447" y="11394"/>
                  <a:pt x="4877432" y="0"/>
                </a:cubicBezTo>
                <a:cubicBezTo>
                  <a:pt x="5026417" y="-11394"/>
                  <a:pt x="5180844" y="3940"/>
                  <a:pt x="5269818" y="0"/>
                </a:cubicBezTo>
                <a:cubicBezTo>
                  <a:pt x="5358792" y="-3940"/>
                  <a:pt x="5922697" y="-11281"/>
                  <a:pt x="6135773" y="0"/>
                </a:cubicBezTo>
                <a:cubicBezTo>
                  <a:pt x="6348850" y="11281"/>
                  <a:pt x="6659929" y="-13287"/>
                  <a:pt x="6812300" y="0"/>
                </a:cubicBezTo>
                <a:cubicBezTo>
                  <a:pt x="6964671" y="13287"/>
                  <a:pt x="7123943" y="6483"/>
                  <a:pt x="7394113" y="0"/>
                </a:cubicBezTo>
                <a:cubicBezTo>
                  <a:pt x="7664283" y="-6483"/>
                  <a:pt x="7832321" y="1528"/>
                  <a:pt x="8165354" y="0"/>
                </a:cubicBezTo>
                <a:cubicBezTo>
                  <a:pt x="8498387" y="-1528"/>
                  <a:pt x="8638075" y="-2305"/>
                  <a:pt x="8841881" y="0"/>
                </a:cubicBezTo>
                <a:cubicBezTo>
                  <a:pt x="9045687" y="2305"/>
                  <a:pt x="9448497" y="11968"/>
                  <a:pt x="9789019" y="0"/>
                </a:cubicBezTo>
                <a:cubicBezTo>
                  <a:pt x="9980618" y="29160"/>
                  <a:pt x="10082159" y="165149"/>
                  <a:pt x="10106659" y="317640"/>
                </a:cubicBezTo>
                <a:cubicBezTo>
                  <a:pt x="10129079" y="538600"/>
                  <a:pt x="10089870" y="682342"/>
                  <a:pt x="10106659" y="912834"/>
                </a:cubicBezTo>
                <a:cubicBezTo>
                  <a:pt x="10123448" y="1143326"/>
                  <a:pt x="10096622" y="1259652"/>
                  <a:pt x="10106659" y="1489032"/>
                </a:cubicBezTo>
                <a:cubicBezTo>
                  <a:pt x="10116696" y="1718412"/>
                  <a:pt x="10122492" y="2057929"/>
                  <a:pt x="10106659" y="2217195"/>
                </a:cubicBezTo>
                <a:cubicBezTo>
                  <a:pt x="10103378" y="2397638"/>
                  <a:pt x="9972860" y="2577733"/>
                  <a:pt x="9789019" y="2534835"/>
                </a:cubicBezTo>
                <a:cubicBezTo>
                  <a:pt x="9462042" y="2546213"/>
                  <a:pt x="9204667" y="2533759"/>
                  <a:pt x="9017778" y="2534835"/>
                </a:cubicBezTo>
                <a:cubicBezTo>
                  <a:pt x="8830889" y="2535911"/>
                  <a:pt x="8672251" y="2549243"/>
                  <a:pt x="8530679" y="2534835"/>
                </a:cubicBezTo>
                <a:cubicBezTo>
                  <a:pt x="8389107" y="2520427"/>
                  <a:pt x="7861328" y="2504960"/>
                  <a:pt x="7664724" y="2534835"/>
                </a:cubicBezTo>
                <a:cubicBezTo>
                  <a:pt x="7468120" y="2564710"/>
                  <a:pt x="7462658" y="2551517"/>
                  <a:pt x="7272338" y="2534835"/>
                </a:cubicBezTo>
                <a:cubicBezTo>
                  <a:pt x="7082018" y="2518153"/>
                  <a:pt x="6808304" y="2572205"/>
                  <a:pt x="6501097" y="2534835"/>
                </a:cubicBezTo>
                <a:cubicBezTo>
                  <a:pt x="6193890" y="2497465"/>
                  <a:pt x="5995968" y="2556357"/>
                  <a:pt x="5824570" y="2534835"/>
                </a:cubicBezTo>
                <a:cubicBezTo>
                  <a:pt x="5653172" y="2513313"/>
                  <a:pt x="5371209" y="2497201"/>
                  <a:pt x="5053330" y="2534835"/>
                </a:cubicBezTo>
                <a:cubicBezTo>
                  <a:pt x="4735451" y="2572469"/>
                  <a:pt x="4572675" y="2509941"/>
                  <a:pt x="4282089" y="2534835"/>
                </a:cubicBezTo>
                <a:cubicBezTo>
                  <a:pt x="3991503" y="2559729"/>
                  <a:pt x="3999138" y="2543715"/>
                  <a:pt x="3794989" y="2534835"/>
                </a:cubicBezTo>
                <a:cubicBezTo>
                  <a:pt x="3590840" y="2525955"/>
                  <a:pt x="3543639" y="2522827"/>
                  <a:pt x="3402603" y="2534835"/>
                </a:cubicBezTo>
                <a:cubicBezTo>
                  <a:pt x="3261567" y="2546843"/>
                  <a:pt x="2781607" y="2525394"/>
                  <a:pt x="2536649" y="2534835"/>
                </a:cubicBezTo>
                <a:cubicBezTo>
                  <a:pt x="2291691" y="2544276"/>
                  <a:pt x="2104941" y="2543479"/>
                  <a:pt x="1954836" y="2534835"/>
                </a:cubicBezTo>
                <a:cubicBezTo>
                  <a:pt x="1804731" y="2526191"/>
                  <a:pt x="1583252" y="2549625"/>
                  <a:pt x="1373022" y="2534835"/>
                </a:cubicBezTo>
                <a:cubicBezTo>
                  <a:pt x="1162792" y="2520045"/>
                  <a:pt x="806791" y="2538296"/>
                  <a:pt x="317640" y="2534835"/>
                </a:cubicBezTo>
                <a:cubicBezTo>
                  <a:pt x="153480" y="2499132"/>
                  <a:pt x="-13475" y="2352269"/>
                  <a:pt x="0" y="2217195"/>
                </a:cubicBezTo>
                <a:cubicBezTo>
                  <a:pt x="-12060" y="1978102"/>
                  <a:pt x="3009" y="1903598"/>
                  <a:pt x="0" y="1622001"/>
                </a:cubicBezTo>
                <a:cubicBezTo>
                  <a:pt x="-3009" y="1340404"/>
                  <a:pt x="3874" y="1155162"/>
                  <a:pt x="0" y="1007812"/>
                </a:cubicBezTo>
                <a:cubicBezTo>
                  <a:pt x="-3874" y="860462"/>
                  <a:pt x="-29315" y="529789"/>
                  <a:pt x="0" y="317640"/>
                </a:cubicBezTo>
                <a:close/>
              </a:path>
              <a:path w="10106659" h="2534835" stroke="0" extrusionOk="0">
                <a:moveTo>
                  <a:pt x="0" y="317640"/>
                </a:moveTo>
                <a:cubicBezTo>
                  <a:pt x="178" y="147660"/>
                  <a:pt x="154049" y="21152"/>
                  <a:pt x="317640" y="0"/>
                </a:cubicBezTo>
                <a:cubicBezTo>
                  <a:pt x="542046" y="33732"/>
                  <a:pt x="754911" y="-13487"/>
                  <a:pt x="1088881" y="0"/>
                </a:cubicBezTo>
                <a:cubicBezTo>
                  <a:pt x="1422851" y="13487"/>
                  <a:pt x="1370077" y="16317"/>
                  <a:pt x="1575980" y="0"/>
                </a:cubicBezTo>
                <a:cubicBezTo>
                  <a:pt x="1781883" y="-16317"/>
                  <a:pt x="1843201" y="22370"/>
                  <a:pt x="2063080" y="0"/>
                </a:cubicBezTo>
                <a:cubicBezTo>
                  <a:pt x="2282959" y="-22370"/>
                  <a:pt x="2529840" y="-22740"/>
                  <a:pt x="2834321" y="0"/>
                </a:cubicBezTo>
                <a:cubicBezTo>
                  <a:pt x="3138802" y="22740"/>
                  <a:pt x="3169598" y="-9829"/>
                  <a:pt x="3416134" y="0"/>
                </a:cubicBezTo>
                <a:cubicBezTo>
                  <a:pt x="3662670" y="9829"/>
                  <a:pt x="3943609" y="-15790"/>
                  <a:pt x="4282089" y="0"/>
                </a:cubicBezTo>
                <a:cubicBezTo>
                  <a:pt x="4620570" y="15790"/>
                  <a:pt x="4754016" y="6967"/>
                  <a:pt x="5148043" y="0"/>
                </a:cubicBezTo>
                <a:cubicBezTo>
                  <a:pt x="5542070" y="-6967"/>
                  <a:pt x="5609026" y="-33626"/>
                  <a:pt x="5919284" y="0"/>
                </a:cubicBezTo>
                <a:cubicBezTo>
                  <a:pt x="6229542" y="33626"/>
                  <a:pt x="6174448" y="8003"/>
                  <a:pt x="6406384" y="0"/>
                </a:cubicBezTo>
                <a:cubicBezTo>
                  <a:pt x="6638320" y="-8003"/>
                  <a:pt x="6701026" y="-17935"/>
                  <a:pt x="6798769" y="0"/>
                </a:cubicBezTo>
                <a:cubicBezTo>
                  <a:pt x="6896513" y="17935"/>
                  <a:pt x="7290558" y="-5363"/>
                  <a:pt x="7664724" y="0"/>
                </a:cubicBezTo>
                <a:cubicBezTo>
                  <a:pt x="8038890" y="5363"/>
                  <a:pt x="8089777" y="-13687"/>
                  <a:pt x="8341251" y="0"/>
                </a:cubicBezTo>
                <a:cubicBezTo>
                  <a:pt x="8592725" y="13687"/>
                  <a:pt x="8693348" y="-11994"/>
                  <a:pt x="9017778" y="0"/>
                </a:cubicBezTo>
                <a:cubicBezTo>
                  <a:pt x="9342208" y="11994"/>
                  <a:pt x="9597392" y="33882"/>
                  <a:pt x="9789019" y="0"/>
                </a:cubicBezTo>
                <a:cubicBezTo>
                  <a:pt x="9971258" y="-1990"/>
                  <a:pt x="10107395" y="154680"/>
                  <a:pt x="10106659" y="317640"/>
                </a:cubicBezTo>
                <a:cubicBezTo>
                  <a:pt x="10095169" y="604605"/>
                  <a:pt x="10104153" y="843926"/>
                  <a:pt x="10106659" y="988816"/>
                </a:cubicBezTo>
                <a:cubicBezTo>
                  <a:pt x="10109165" y="1133706"/>
                  <a:pt x="10085206" y="1461753"/>
                  <a:pt x="10106659" y="1603006"/>
                </a:cubicBezTo>
                <a:cubicBezTo>
                  <a:pt x="10128113" y="1744259"/>
                  <a:pt x="10091451" y="1944531"/>
                  <a:pt x="10106659" y="2217195"/>
                </a:cubicBezTo>
                <a:cubicBezTo>
                  <a:pt x="10093223" y="2355051"/>
                  <a:pt x="9989298" y="2516665"/>
                  <a:pt x="9789019" y="2534835"/>
                </a:cubicBezTo>
                <a:cubicBezTo>
                  <a:pt x="9646153" y="2528725"/>
                  <a:pt x="9511836" y="2552429"/>
                  <a:pt x="9301920" y="2534835"/>
                </a:cubicBezTo>
                <a:cubicBezTo>
                  <a:pt x="9092004" y="2517241"/>
                  <a:pt x="8919383" y="2558348"/>
                  <a:pt x="8814820" y="2534835"/>
                </a:cubicBezTo>
                <a:cubicBezTo>
                  <a:pt x="8710257" y="2511322"/>
                  <a:pt x="8154838" y="2564684"/>
                  <a:pt x="7948865" y="2534835"/>
                </a:cubicBezTo>
                <a:cubicBezTo>
                  <a:pt x="7742893" y="2504986"/>
                  <a:pt x="7636858" y="2539187"/>
                  <a:pt x="7367052" y="2534835"/>
                </a:cubicBezTo>
                <a:cubicBezTo>
                  <a:pt x="7097246" y="2530483"/>
                  <a:pt x="6757091" y="2525021"/>
                  <a:pt x="6501097" y="2534835"/>
                </a:cubicBezTo>
                <a:cubicBezTo>
                  <a:pt x="6245103" y="2544649"/>
                  <a:pt x="5979829" y="2519394"/>
                  <a:pt x="5635143" y="2534835"/>
                </a:cubicBezTo>
                <a:cubicBezTo>
                  <a:pt x="5290457" y="2550276"/>
                  <a:pt x="5225917" y="2524202"/>
                  <a:pt x="5053330" y="2534835"/>
                </a:cubicBezTo>
                <a:cubicBezTo>
                  <a:pt x="4880743" y="2545468"/>
                  <a:pt x="4791408" y="2549609"/>
                  <a:pt x="4660944" y="2534835"/>
                </a:cubicBezTo>
                <a:cubicBezTo>
                  <a:pt x="4530480" y="2520061"/>
                  <a:pt x="4317317" y="2545817"/>
                  <a:pt x="4173844" y="2534835"/>
                </a:cubicBezTo>
                <a:cubicBezTo>
                  <a:pt x="4030371" y="2523853"/>
                  <a:pt x="3846223" y="2512467"/>
                  <a:pt x="3686745" y="2534835"/>
                </a:cubicBezTo>
                <a:cubicBezTo>
                  <a:pt x="3527267" y="2557203"/>
                  <a:pt x="3262388" y="2563169"/>
                  <a:pt x="2915504" y="2534835"/>
                </a:cubicBezTo>
                <a:cubicBezTo>
                  <a:pt x="2568620" y="2506501"/>
                  <a:pt x="2694035" y="2553579"/>
                  <a:pt x="2523118" y="2534835"/>
                </a:cubicBezTo>
                <a:cubicBezTo>
                  <a:pt x="2352201" y="2516091"/>
                  <a:pt x="2242415" y="2554322"/>
                  <a:pt x="2036019" y="2534835"/>
                </a:cubicBezTo>
                <a:cubicBezTo>
                  <a:pt x="1829623" y="2515348"/>
                  <a:pt x="1475499" y="2551160"/>
                  <a:pt x="1170064" y="2534835"/>
                </a:cubicBezTo>
                <a:cubicBezTo>
                  <a:pt x="864630" y="2518510"/>
                  <a:pt x="731372" y="2510602"/>
                  <a:pt x="317640" y="2534835"/>
                </a:cubicBezTo>
                <a:cubicBezTo>
                  <a:pt x="127773" y="2552792"/>
                  <a:pt x="13676" y="2400880"/>
                  <a:pt x="0" y="2217195"/>
                </a:cubicBezTo>
                <a:cubicBezTo>
                  <a:pt x="4711" y="1965606"/>
                  <a:pt x="798" y="1731086"/>
                  <a:pt x="0" y="1584010"/>
                </a:cubicBezTo>
                <a:cubicBezTo>
                  <a:pt x="-798" y="1436935"/>
                  <a:pt x="-5277" y="1111675"/>
                  <a:pt x="0" y="950825"/>
                </a:cubicBezTo>
                <a:cubicBezTo>
                  <a:pt x="5277" y="789976"/>
                  <a:pt x="31021" y="530113"/>
                  <a:pt x="0" y="31764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92150" algn="just">
              <a:lnSpc>
                <a:spcPct val="120000"/>
              </a:lnSpc>
              <a:defRPr/>
            </a:pPr>
            <a:r>
              <a:rPr lang="en-US" sz="360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3600">
                <a:solidFill>
                  <a:srgbClr val="000000"/>
                </a:solidFill>
                <a:latin typeface="Arial" panose="020B0604020202020204" pitchFamily="34" charset="0"/>
                <a:ea typeface="Arial-Rounded" panose="020B0500000000000000" pitchFamily="34" charset="0"/>
                <a:cs typeface="Arial" panose="020B0604020202020204" pitchFamily="34" charset="0"/>
              </a:rPr>
              <a:t>Lá cây bay như làn tóc của một bà tiên đang hướng mặt về phía biển. Còn cả người bà thì ẩn dưới những cánh đồng lúa chín vàng.</a:t>
            </a:r>
            <a:endPar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 name="Straight Connector 1">
            <a:extLst>
              <a:ext uri="{FF2B5EF4-FFF2-40B4-BE49-F238E27FC236}">
                <a16:creationId xmlns:a16="http://schemas.microsoft.com/office/drawing/2014/main" id="{B5C49949-336F-4C56-E943-D60E2BB0E67E}"/>
              </a:ext>
            </a:extLst>
          </p:cNvPr>
          <p:cNvCxnSpPr>
            <a:cxnSpLocks/>
          </p:cNvCxnSpPr>
          <p:nvPr/>
        </p:nvCxnSpPr>
        <p:spPr>
          <a:xfrm flipH="1">
            <a:off x="10969707" y="2075865"/>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a:extLst>
              <a:ext uri="{FF2B5EF4-FFF2-40B4-BE49-F238E27FC236}">
                <a16:creationId xmlns:a16="http://schemas.microsoft.com/office/drawing/2014/main" id="{2C2EF3C6-7CF4-F2C3-2F53-3D0A892A9392}"/>
              </a:ext>
            </a:extLst>
          </p:cNvPr>
          <p:cNvGrpSpPr/>
          <p:nvPr/>
        </p:nvGrpSpPr>
        <p:grpSpPr>
          <a:xfrm>
            <a:off x="10181590" y="3342805"/>
            <a:ext cx="160908" cy="538415"/>
            <a:chOff x="1523998" y="3003802"/>
            <a:chExt cx="220042" cy="520776"/>
          </a:xfrm>
        </p:grpSpPr>
        <p:cxnSp>
          <p:nvCxnSpPr>
            <p:cNvPr id="4" name="Straight Connector 3">
              <a:extLst>
                <a:ext uri="{FF2B5EF4-FFF2-40B4-BE49-F238E27FC236}">
                  <a16:creationId xmlns:a16="http://schemas.microsoft.com/office/drawing/2014/main" id="{E00681EC-A51D-B9A2-0ACC-FB332125BD3A}"/>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2298A17C-E64A-4EDB-7136-660DDF6DC826}"/>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6" name="Picture 5">
            <a:extLst>
              <a:ext uri="{FF2B5EF4-FFF2-40B4-BE49-F238E27FC236}">
                <a16:creationId xmlns:a16="http://schemas.microsoft.com/office/drawing/2014/main" id="{C52E032E-1D96-E6B7-D3D7-B42D1DC9C36A}"/>
              </a:ext>
            </a:extLst>
          </p:cNvPr>
          <p:cNvPicPr>
            <a:picLocks noChangeAspect="1"/>
          </p:cNvPicPr>
          <p:nvPr/>
        </p:nvPicPr>
        <p:blipFill rotWithShape="1">
          <a:blip r:embed="rId12"/>
          <a:srcRect l="5548" t="18888" r="4766" b="26627"/>
          <a:stretch/>
        </p:blipFill>
        <p:spPr>
          <a:xfrm>
            <a:off x="2888154" y="320785"/>
            <a:ext cx="6684931" cy="1284028"/>
          </a:xfrm>
          <a:prstGeom prst="rect">
            <a:avLst/>
          </a:prstGeom>
        </p:spPr>
      </p:pic>
      <p:cxnSp>
        <p:nvCxnSpPr>
          <p:cNvPr id="7" name="Straight Connector 6">
            <a:extLst>
              <a:ext uri="{FF2B5EF4-FFF2-40B4-BE49-F238E27FC236}">
                <a16:creationId xmlns:a16="http://schemas.microsoft.com/office/drawing/2014/main" id="{5A487D87-78A8-9D57-E3CD-E6956CD78E0A}"/>
              </a:ext>
            </a:extLst>
          </p:cNvPr>
          <p:cNvCxnSpPr>
            <a:cxnSpLocks/>
          </p:cNvCxnSpPr>
          <p:nvPr/>
        </p:nvCxnSpPr>
        <p:spPr>
          <a:xfrm flipH="1">
            <a:off x="10969707" y="2781629"/>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395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khe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4" name="TextBox 3">
            <a:extLst>
              <a:ext uri="{FF2B5EF4-FFF2-40B4-BE49-F238E27FC236}">
                <a16:creationId xmlns:a16="http://schemas.microsoft.com/office/drawing/2014/main" id="{E56A0332-03C4-FE93-7FDF-1CDA3269217A}"/>
              </a:ext>
            </a:extLst>
          </p:cNvPr>
          <p:cNvSpPr txBox="1"/>
          <p:nvPr/>
        </p:nvSpPr>
        <p:spPr>
          <a:xfrm>
            <a:off x="1726057" y="5812650"/>
            <a:ext cx="964743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R</a:t>
            </a:r>
            <a:r>
              <a:rPr lang="en-US" sz="2400">
                <a:solidFill>
                  <a:srgbClr val="FF0000"/>
                </a:solidFill>
                <a:latin typeface="Arial" panose="020B0604020202020204" pitchFamily="34" charset="0"/>
                <a:cs typeface="Arial" panose="020B0604020202020204" pitchFamily="34" charset="0"/>
              </a:rPr>
              <a:t>ười </a:t>
            </a:r>
            <a:r>
              <a:rPr lang="en-US" sz="2400" dirty="0" err="1">
                <a:solidFill>
                  <a:srgbClr val="FF0000"/>
                </a:solidFill>
                <a:latin typeface="Arial" panose="020B0604020202020204" pitchFamily="34" charset="0"/>
                <a:cs typeface="Arial" panose="020B0604020202020204" pitchFamily="34" charset="0"/>
              </a:rPr>
              <a:t>rượi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dịu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dễ</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chịu</a:t>
            </a:r>
            <a:r>
              <a:rPr lang="en-US" sz="2400" dirty="0">
                <a:solidFill>
                  <a:srgbClr val="002060"/>
                </a:solidFill>
                <a:latin typeface="Arial" panose="020B0604020202020204" pitchFamily="34" charset="0"/>
                <a:cs typeface="Arial" panose="020B0604020202020204" pitchFamily="34" charset="0"/>
              </a:rPr>
              <a:t> </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49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297951" y="708917"/>
            <a:ext cx="11527605" cy="4869950"/>
          </a:xfrm>
          <a:custGeom>
            <a:avLst/>
            <a:gdLst>
              <a:gd name="connsiteX0" fmla="*/ 0 w 11527605"/>
              <a:gd name="connsiteY0" fmla="*/ 811675 h 4869950"/>
              <a:gd name="connsiteX1" fmla="*/ 811675 w 11527605"/>
              <a:gd name="connsiteY1" fmla="*/ 0 h 4869950"/>
              <a:gd name="connsiteX2" fmla="*/ 1471959 w 11527605"/>
              <a:gd name="connsiteY2" fmla="*/ 0 h 4869950"/>
              <a:gd name="connsiteX3" fmla="*/ 1934157 w 11527605"/>
              <a:gd name="connsiteY3" fmla="*/ 0 h 4869950"/>
              <a:gd name="connsiteX4" fmla="*/ 2792526 w 11527605"/>
              <a:gd name="connsiteY4" fmla="*/ 0 h 4869950"/>
              <a:gd name="connsiteX5" fmla="*/ 3155682 w 11527605"/>
              <a:gd name="connsiteY5" fmla="*/ 0 h 4869950"/>
              <a:gd name="connsiteX6" fmla="*/ 3716923 w 11527605"/>
              <a:gd name="connsiteY6" fmla="*/ 0 h 4869950"/>
              <a:gd name="connsiteX7" fmla="*/ 4278164 w 11527605"/>
              <a:gd name="connsiteY7" fmla="*/ 0 h 4869950"/>
              <a:gd name="connsiteX8" fmla="*/ 5136533 w 11527605"/>
              <a:gd name="connsiteY8" fmla="*/ 0 h 4869950"/>
              <a:gd name="connsiteX9" fmla="*/ 5796817 w 11527605"/>
              <a:gd name="connsiteY9" fmla="*/ 0 h 4869950"/>
              <a:gd name="connsiteX10" fmla="*/ 6655185 w 11527605"/>
              <a:gd name="connsiteY10" fmla="*/ 0 h 4869950"/>
              <a:gd name="connsiteX11" fmla="*/ 7513554 w 11527605"/>
              <a:gd name="connsiteY11" fmla="*/ 0 h 4869950"/>
              <a:gd name="connsiteX12" fmla="*/ 8272880 w 11527605"/>
              <a:gd name="connsiteY12" fmla="*/ 0 h 4869950"/>
              <a:gd name="connsiteX13" fmla="*/ 9032207 w 11527605"/>
              <a:gd name="connsiteY13" fmla="*/ 0 h 4869950"/>
              <a:gd name="connsiteX14" fmla="*/ 9395363 w 11527605"/>
              <a:gd name="connsiteY14" fmla="*/ 0 h 4869950"/>
              <a:gd name="connsiteX15" fmla="*/ 9956604 w 11527605"/>
              <a:gd name="connsiteY15" fmla="*/ 0 h 4869950"/>
              <a:gd name="connsiteX16" fmla="*/ 10715930 w 11527605"/>
              <a:gd name="connsiteY16" fmla="*/ 0 h 4869950"/>
              <a:gd name="connsiteX17" fmla="*/ 11527605 w 11527605"/>
              <a:gd name="connsiteY17" fmla="*/ 811675 h 4869950"/>
              <a:gd name="connsiteX18" fmla="*/ 11527605 w 11527605"/>
              <a:gd name="connsiteY18" fmla="*/ 1525927 h 4869950"/>
              <a:gd name="connsiteX19" fmla="*/ 11527605 w 11527605"/>
              <a:gd name="connsiteY19" fmla="*/ 2240179 h 4869950"/>
              <a:gd name="connsiteX20" fmla="*/ 11527605 w 11527605"/>
              <a:gd name="connsiteY20" fmla="*/ 2889499 h 4869950"/>
              <a:gd name="connsiteX21" fmla="*/ 11527605 w 11527605"/>
              <a:gd name="connsiteY21" fmla="*/ 4058275 h 4869950"/>
              <a:gd name="connsiteX22" fmla="*/ 10715930 w 11527605"/>
              <a:gd name="connsiteY22" fmla="*/ 4869950 h 4869950"/>
              <a:gd name="connsiteX23" fmla="*/ 9857561 w 11527605"/>
              <a:gd name="connsiteY23" fmla="*/ 4869950 h 4869950"/>
              <a:gd name="connsiteX24" fmla="*/ 9494405 w 11527605"/>
              <a:gd name="connsiteY24" fmla="*/ 4869950 h 4869950"/>
              <a:gd name="connsiteX25" fmla="*/ 9131249 w 11527605"/>
              <a:gd name="connsiteY25" fmla="*/ 4869950 h 4869950"/>
              <a:gd name="connsiteX26" fmla="*/ 8272880 w 11527605"/>
              <a:gd name="connsiteY26" fmla="*/ 4869950 h 4869950"/>
              <a:gd name="connsiteX27" fmla="*/ 7711639 w 11527605"/>
              <a:gd name="connsiteY27" fmla="*/ 4869950 h 4869950"/>
              <a:gd name="connsiteX28" fmla="*/ 7150398 w 11527605"/>
              <a:gd name="connsiteY28" fmla="*/ 4869950 h 4869950"/>
              <a:gd name="connsiteX29" fmla="*/ 6490115 w 11527605"/>
              <a:gd name="connsiteY29" fmla="*/ 4869950 h 4869950"/>
              <a:gd name="connsiteX30" fmla="*/ 6126959 w 11527605"/>
              <a:gd name="connsiteY30" fmla="*/ 4869950 h 4869950"/>
              <a:gd name="connsiteX31" fmla="*/ 5367632 w 11527605"/>
              <a:gd name="connsiteY31" fmla="*/ 4869950 h 4869950"/>
              <a:gd name="connsiteX32" fmla="*/ 4509264 w 11527605"/>
              <a:gd name="connsiteY32" fmla="*/ 4869950 h 4869950"/>
              <a:gd name="connsiteX33" fmla="*/ 3848980 w 11527605"/>
              <a:gd name="connsiteY33" fmla="*/ 4869950 h 4869950"/>
              <a:gd name="connsiteX34" fmla="*/ 3089654 w 11527605"/>
              <a:gd name="connsiteY34" fmla="*/ 4869950 h 4869950"/>
              <a:gd name="connsiteX35" fmla="*/ 2429370 w 11527605"/>
              <a:gd name="connsiteY35" fmla="*/ 4869950 h 4869950"/>
              <a:gd name="connsiteX36" fmla="*/ 1571001 w 11527605"/>
              <a:gd name="connsiteY36" fmla="*/ 4869950 h 4869950"/>
              <a:gd name="connsiteX37" fmla="*/ 811675 w 11527605"/>
              <a:gd name="connsiteY37" fmla="*/ 4869950 h 4869950"/>
              <a:gd name="connsiteX38" fmla="*/ 0 w 11527605"/>
              <a:gd name="connsiteY38" fmla="*/ 4058275 h 4869950"/>
              <a:gd name="connsiteX39" fmla="*/ 0 w 11527605"/>
              <a:gd name="connsiteY39" fmla="*/ 3506353 h 4869950"/>
              <a:gd name="connsiteX40" fmla="*/ 0 w 11527605"/>
              <a:gd name="connsiteY40" fmla="*/ 2792101 h 4869950"/>
              <a:gd name="connsiteX41" fmla="*/ 0 w 11527605"/>
              <a:gd name="connsiteY41" fmla="*/ 2240179 h 4869950"/>
              <a:gd name="connsiteX42" fmla="*/ 0 w 11527605"/>
              <a:gd name="connsiteY42" fmla="*/ 1688257 h 4869950"/>
              <a:gd name="connsiteX43" fmla="*/ 0 w 11527605"/>
              <a:gd name="connsiteY43" fmla="*/ 811675 h 4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527605" h="4869950" fill="none" extrusionOk="0">
                <a:moveTo>
                  <a:pt x="0" y="811675"/>
                </a:moveTo>
                <a:cubicBezTo>
                  <a:pt x="-21598" y="360200"/>
                  <a:pt x="354995" y="-12351"/>
                  <a:pt x="811675" y="0"/>
                </a:cubicBezTo>
                <a:cubicBezTo>
                  <a:pt x="1077105" y="-24628"/>
                  <a:pt x="1184654" y="10915"/>
                  <a:pt x="1471959" y="0"/>
                </a:cubicBezTo>
                <a:cubicBezTo>
                  <a:pt x="1759264" y="-10915"/>
                  <a:pt x="1824048" y="-15245"/>
                  <a:pt x="1934157" y="0"/>
                </a:cubicBezTo>
                <a:cubicBezTo>
                  <a:pt x="2044266" y="15245"/>
                  <a:pt x="2561085" y="-7451"/>
                  <a:pt x="2792526" y="0"/>
                </a:cubicBezTo>
                <a:cubicBezTo>
                  <a:pt x="3023967" y="7451"/>
                  <a:pt x="3082454" y="-6121"/>
                  <a:pt x="3155682" y="0"/>
                </a:cubicBezTo>
                <a:cubicBezTo>
                  <a:pt x="3228910" y="6121"/>
                  <a:pt x="3490333" y="-7906"/>
                  <a:pt x="3716923" y="0"/>
                </a:cubicBezTo>
                <a:cubicBezTo>
                  <a:pt x="3943513" y="7906"/>
                  <a:pt x="4093022" y="-23825"/>
                  <a:pt x="4278164" y="0"/>
                </a:cubicBezTo>
                <a:cubicBezTo>
                  <a:pt x="4463306" y="23825"/>
                  <a:pt x="4771004" y="-4990"/>
                  <a:pt x="5136533" y="0"/>
                </a:cubicBezTo>
                <a:cubicBezTo>
                  <a:pt x="5502062" y="4990"/>
                  <a:pt x="5524660" y="21556"/>
                  <a:pt x="5796817" y="0"/>
                </a:cubicBezTo>
                <a:cubicBezTo>
                  <a:pt x="6068974" y="-21556"/>
                  <a:pt x="6260662" y="20478"/>
                  <a:pt x="6655185" y="0"/>
                </a:cubicBezTo>
                <a:cubicBezTo>
                  <a:pt x="7049708" y="-20478"/>
                  <a:pt x="7301583" y="21471"/>
                  <a:pt x="7513554" y="0"/>
                </a:cubicBezTo>
                <a:cubicBezTo>
                  <a:pt x="7725525" y="-21471"/>
                  <a:pt x="8096667" y="-9227"/>
                  <a:pt x="8272880" y="0"/>
                </a:cubicBezTo>
                <a:cubicBezTo>
                  <a:pt x="8449093" y="9227"/>
                  <a:pt x="8780646" y="12109"/>
                  <a:pt x="9032207" y="0"/>
                </a:cubicBezTo>
                <a:cubicBezTo>
                  <a:pt x="9283768" y="-12109"/>
                  <a:pt x="9257495" y="-9792"/>
                  <a:pt x="9395363" y="0"/>
                </a:cubicBezTo>
                <a:cubicBezTo>
                  <a:pt x="9533231" y="9792"/>
                  <a:pt x="9838008" y="-16258"/>
                  <a:pt x="9956604" y="0"/>
                </a:cubicBezTo>
                <a:cubicBezTo>
                  <a:pt x="10075200" y="16258"/>
                  <a:pt x="10418976" y="-29045"/>
                  <a:pt x="10715930" y="0"/>
                </a:cubicBezTo>
                <a:cubicBezTo>
                  <a:pt x="11183923" y="-38119"/>
                  <a:pt x="11502623" y="377394"/>
                  <a:pt x="11527605" y="811675"/>
                </a:cubicBezTo>
                <a:cubicBezTo>
                  <a:pt x="11493180" y="1130186"/>
                  <a:pt x="11538521" y="1202490"/>
                  <a:pt x="11527605" y="1525927"/>
                </a:cubicBezTo>
                <a:cubicBezTo>
                  <a:pt x="11516689" y="1849364"/>
                  <a:pt x="11539659" y="1923347"/>
                  <a:pt x="11527605" y="2240179"/>
                </a:cubicBezTo>
                <a:cubicBezTo>
                  <a:pt x="11515551" y="2557011"/>
                  <a:pt x="11529661" y="2570819"/>
                  <a:pt x="11527605" y="2889499"/>
                </a:cubicBezTo>
                <a:cubicBezTo>
                  <a:pt x="11525549" y="3208179"/>
                  <a:pt x="11542105" y="3712746"/>
                  <a:pt x="11527605" y="4058275"/>
                </a:cubicBezTo>
                <a:cubicBezTo>
                  <a:pt x="11619555" y="4523733"/>
                  <a:pt x="11151988" y="4891838"/>
                  <a:pt x="10715930" y="4869950"/>
                </a:cubicBezTo>
                <a:cubicBezTo>
                  <a:pt x="10522201" y="4863225"/>
                  <a:pt x="10083624" y="4884798"/>
                  <a:pt x="9857561" y="4869950"/>
                </a:cubicBezTo>
                <a:cubicBezTo>
                  <a:pt x="9631498" y="4855102"/>
                  <a:pt x="9616720" y="4857365"/>
                  <a:pt x="9494405" y="4869950"/>
                </a:cubicBezTo>
                <a:cubicBezTo>
                  <a:pt x="9372090" y="4882535"/>
                  <a:pt x="9262106" y="4856162"/>
                  <a:pt x="9131249" y="4869950"/>
                </a:cubicBezTo>
                <a:cubicBezTo>
                  <a:pt x="9000392" y="4883738"/>
                  <a:pt x="8473844" y="4840681"/>
                  <a:pt x="8272880" y="4869950"/>
                </a:cubicBezTo>
                <a:cubicBezTo>
                  <a:pt x="8071916" y="4899219"/>
                  <a:pt x="7961695" y="4893408"/>
                  <a:pt x="7711639" y="4869950"/>
                </a:cubicBezTo>
                <a:cubicBezTo>
                  <a:pt x="7461583" y="4846492"/>
                  <a:pt x="7317013" y="4877159"/>
                  <a:pt x="7150398" y="4869950"/>
                </a:cubicBezTo>
                <a:cubicBezTo>
                  <a:pt x="6983783" y="4862741"/>
                  <a:pt x="6790208" y="4869723"/>
                  <a:pt x="6490115" y="4869950"/>
                </a:cubicBezTo>
                <a:cubicBezTo>
                  <a:pt x="6190022" y="4870177"/>
                  <a:pt x="6238907" y="4862579"/>
                  <a:pt x="6126959" y="4869950"/>
                </a:cubicBezTo>
                <a:cubicBezTo>
                  <a:pt x="6015011" y="4877321"/>
                  <a:pt x="5691792" y="4895574"/>
                  <a:pt x="5367632" y="4869950"/>
                </a:cubicBezTo>
                <a:cubicBezTo>
                  <a:pt x="5043472" y="4844326"/>
                  <a:pt x="4902482" y="4889380"/>
                  <a:pt x="4509264" y="4869950"/>
                </a:cubicBezTo>
                <a:cubicBezTo>
                  <a:pt x="4116046" y="4850520"/>
                  <a:pt x="4062895" y="4881098"/>
                  <a:pt x="3848980" y="4869950"/>
                </a:cubicBezTo>
                <a:cubicBezTo>
                  <a:pt x="3635065" y="4858802"/>
                  <a:pt x="3373865" y="4856584"/>
                  <a:pt x="3089654" y="4869950"/>
                </a:cubicBezTo>
                <a:cubicBezTo>
                  <a:pt x="2805443" y="4883316"/>
                  <a:pt x="2726351" y="4883717"/>
                  <a:pt x="2429370" y="4869950"/>
                </a:cubicBezTo>
                <a:cubicBezTo>
                  <a:pt x="2132389" y="4856183"/>
                  <a:pt x="1743556" y="4903751"/>
                  <a:pt x="1571001" y="4869950"/>
                </a:cubicBezTo>
                <a:cubicBezTo>
                  <a:pt x="1398446" y="4836149"/>
                  <a:pt x="1166801" y="4863651"/>
                  <a:pt x="811675" y="4869950"/>
                </a:cubicBezTo>
                <a:cubicBezTo>
                  <a:pt x="381070" y="4863246"/>
                  <a:pt x="-40826" y="4404651"/>
                  <a:pt x="0" y="4058275"/>
                </a:cubicBezTo>
                <a:cubicBezTo>
                  <a:pt x="20656" y="3807743"/>
                  <a:pt x="22993" y="3620326"/>
                  <a:pt x="0" y="3506353"/>
                </a:cubicBezTo>
                <a:cubicBezTo>
                  <a:pt x="-22993" y="3392380"/>
                  <a:pt x="-32793" y="3008574"/>
                  <a:pt x="0" y="2792101"/>
                </a:cubicBezTo>
                <a:cubicBezTo>
                  <a:pt x="32793" y="2575628"/>
                  <a:pt x="-25422" y="2486232"/>
                  <a:pt x="0" y="2240179"/>
                </a:cubicBezTo>
                <a:cubicBezTo>
                  <a:pt x="25422" y="1994126"/>
                  <a:pt x="-24359" y="1856394"/>
                  <a:pt x="0" y="1688257"/>
                </a:cubicBezTo>
                <a:cubicBezTo>
                  <a:pt x="24359" y="1520120"/>
                  <a:pt x="-22897" y="1009699"/>
                  <a:pt x="0" y="811675"/>
                </a:cubicBezTo>
                <a:close/>
              </a:path>
              <a:path w="11527605" h="4869950" stroke="0" extrusionOk="0">
                <a:moveTo>
                  <a:pt x="0" y="811675"/>
                </a:moveTo>
                <a:cubicBezTo>
                  <a:pt x="-6103" y="327165"/>
                  <a:pt x="344125" y="10561"/>
                  <a:pt x="811675" y="0"/>
                </a:cubicBezTo>
                <a:cubicBezTo>
                  <a:pt x="1108106" y="12676"/>
                  <a:pt x="1208137" y="22121"/>
                  <a:pt x="1471959" y="0"/>
                </a:cubicBezTo>
                <a:cubicBezTo>
                  <a:pt x="1735781" y="-22121"/>
                  <a:pt x="1778851" y="-20392"/>
                  <a:pt x="1934157" y="0"/>
                </a:cubicBezTo>
                <a:cubicBezTo>
                  <a:pt x="2089463" y="20392"/>
                  <a:pt x="2150615" y="5863"/>
                  <a:pt x="2297313" y="0"/>
                </a:cubicBezTo>
                <a:cubicBezTo>
                  <a:pt x="2444011" y="-5863"/>
                  <a:pt x="2698813" y="-15708"/>
                  <a:pt x="3056639" y="0"/>
                </a:cubicBezTo>
                <a:cubicBezTo>
                  <a:pt x="3414465" y="15708"/>
                  <a:pt x="3601947" y="36691"/>
                  <a:pt x="3815966" y="0"/>
                </a:cubicBezTo>
                <a:cubicBezTo>
                  <a:pt x="4029985" y="-36691"/>
                  <a:pt x="4168367" y="8298"/>
                  <a:pt x="4476249" y="0"/>
                </a:cubicBezTo>
                <a:cubicBezTo>
                  <a:pt x="4784131" y="-8298"/>
                  <a:pt x="4876617" y="23524"/>
                  <a:pt x="5037490" y="0"/>
                </a:cubicBezTo>
                <a:cubicBezTo>
                  <a:pt x="5198363" y="-23524"/>
                  <a:pt x="5368687" y="-27309"/>
                  <a:pt x="5598732" y="0"/>
                </a:cubicBezTo>
                <a:cubicBezTo>
                  <a:pt x="5828777" y="27309"/>
                  <a:pt x="5806633" y="7903"/>
                  <a:pt x="5961888" y="0"/>
                </a:cubicBezTo>
                <a:cubicBezTo>
                  <a:pt x="6117143" y="-7903"/>
                  <a:pt x="6355652" y="10286"/>
                  <a:pt x="6721214" y="0"/>
                </a:cubicBezTo>
                <a:cubicBezTo>
                  <a:pt x="7086776" y="-10286"/>
                  <a:pt x="7135774" y="4313"/>
                  <a:pt x="7282455" y="0"/>
                </a:cubicBezTo>
                <a:cubicBezTo>
                  <a:pt x="7429136" y="-4313"/>
                  <a:pt x="7718884" y="17692"/>
                  <a:pt x="8140824" y="0"/>
                </a:cubicBezTo>
                <a:cubicBezTo>
                  <a:pt x="8562764" y="-17692"/>
                  <a:pt x="8332573" y="16752"/>
                  <a:pt x="8503980" y="0"/>
                </a:cubicBezTo>
                <a:cubicBezTo>
                  <a:pt x="8675387" y="-16752"/>
                  <a:pt x="9016561" y="-9225"/>
                  <a:pt x="9362348" y="0"/>
                </a:cubicBezTo>
                <a:cubicBezTo>
                  <a:pt x="9708135" y="9225"/>
                  <a:pt x="9551711" y="2365"/>
                  <a:pt x="9725504" y="0"/>
                </a:cubicBezTo>
                <a:cubicBezTo>
                  <a:pt x="9899297" y="-2365"/>
                  <a:pt x="10418968" y="46432"/>
                  <a:pt x="10715930" y="0"/>
                </a:cubicBezTo>
                <a:cubicBezTo>
                  <a:pt x="11252853" y="-12077"/>
                  <a:pt x="11467577" y="304332"/>
                  <a:pt x="11527605" y="811675"/>
                </a:cubicBezTo>
                <a:cubicBezTo>
                  <a:pt x="11539785" y="1100489"/>
                  <a:pt x="11539210" y="1250274"/>
                  <a:pt x="11527605" y="1428529"/>
                </a:cubicBezTo>
                <a:cubicBezTo>
                  <a:pt x="11516000" y="1606784"/>
                  <a:pt x="11522229" y="1791069"/>
                  <a:pt x="11527605" y="1980451"/>
                </a:cubicBezTo>
                <a:cubicBezTo>
                  <a:pt x="11532981" y="2169833"/>
                  <a:pt x="11551592" y="2486983"/>
                  <a:pt x="11527605" y="2629771"/>
                </a:cubicBezTo>
                <a:cubicBezTo>
                  <a:pt x="11503618" y="2772559"/>
                  <a:pt x="11520187" y="3068319"/>
                  <a:pt x="11527605" y="3181693"/>
                </a:cubicBezTo>
                <a:cubicBezTo>
                  <a:pt x="11535023" y="3295067"/>
                  <a:pt x="11566693" y="3704795"/>
                  <a:pt x="11527605" y="4058275"/>
                </a:cubicBezTo>
                <a:cubicBezTo>
                  <a:pt x="11559977" y="4533074"/>
                  <a:pt x="11224454" y="4956636"/>
                  <a:pt x="10715930" y="4869950"/>
                </a:cubicBezTo>
                <a:cubicBezTo>
                  <a:pt x="10346581" y="4839047"/>
                  <a:pt x="10090830" y="4860811"/>
                  <a:pt x="9857561" y="4869950"/>
                </a:cubicBezTo>
                <a:cubicBezTo>
                  <a:pt x="9624292" y="4879089"/>
                  <a:pt x="9673230" y="4859040"/>
                  <a:pt x="9494405" y="4869950"/>
                </a:cubicBezTo>
                <a:cubicBezTo>
                  <a:pt x="9315580" y="4880860"/>
                  <a:pt x="9219025" y="4887780"/>
                  <a:pt x="9032207" y="4869950"/>
                </a:cubicBezTo>
                <a:cubicBezTo>
                  <a:pt x="8845389" y="4852120"/>
                  <a:pt x="8434519" y="4857715"/>
                  <a:pt x="8173838" y="4869950"/>
                </a:cubicBezTo>
                <a:cubicBezTo>
                  <a:pt x="7913157" y="4882185"/>
                  <a:pt x="7621820" y="4873609"/>
                  <a:pt x="7414512" y="4869950"/>
                </a:cubicBezTo>
                <a:cubicBezTo>
                  <a:pt x="7207204" y="4866291"/>
                  <a:pt x="6878068" y="4886946"/>
                  <a:pt x="6556143" y="4869950"/>
                </a:cubicBezTo>
                <a:cubicBezTo>
                  <a:pt x="6234218" y="4852954"/>
                  <a:pt x="6211008" y="4872122"/>
                  <a:pt x="6093944" y="4869950"/>
                </a:cubicBezTo>
                <a:cubicBezTo>
                  <a:pt x="5976880" y="4867778"/>
                  <a:pt x="5486762" y="4870993"/>
                  <a:pt x="5334618" y="4869950"/>
                </a:cubicBezTo>
                <a:cubicBezTo>
                  <a:pt x="5182474" y="4868907"/>
                  <a:pt x="4972063" y="4882845"/>
                  <a:pt x="4674334" y="4869950"/>
                </a:cubicBezTo>
                <a:cubicBezTo>
                  <a:pt x="4376605" y="4857055"/>
                  <a:pt x="4346645" y="4862221"/>
                  <a:pt x="4113093" y="4869950"/>
                </a:cubicBezTo>
                <a:cubicBezTo>
                  <a:pt x="3879541" y="4877679"/>
                  <a:pt x="3740032" y="4848875"/>
                  <a:pt x="3551852" y="4869950"/>
                </a:cubicBezTo>
                <a:cubicBezTo>
                  <a:pt x="3363672" y="4891025"/>
                  <a:pt x="3194770" y="4891100"/>
                  <a:pt x="3089654" y="4869950"/>
                </a:cubicBezTo>
                <a:cubicBezTo>
                  <a:pt x="2984538" y="4848800"/>
                  <a:pt x="2516279" y="4885197"/>
                  <a:pt x="2330327" y="4869950"/>
                </a:cubicBezTo>
                <a:cubicBezTo>
                  <a:pt x="2144375" y="4854703"/>
                  <a:pt x="1947283" y="4851086"/>
                  <a:pt x="1571001" y="4869950"/>
                </a:cubicBezTo>
                <a:cubicBezTo>
                  <a:pt x="1194719" y="4888814"/>
                  <a:pt x="1006135" y="4889102"/>
                  <a:pt x="811675" y="4869950"/>
                </a:cubicBezTo>
                <a:cubicBezTo>
                  <a:pt x="378832" y="4879943"/>
                  <a:pt x="65211" y="4479923"/>
                  <a:pt x="0" y="4058275"/>
                </a:cubicBezTo>
                <a:cubicBezTo>
                  <a:pt x="758" y="3901583"/>
                  <a:pt x="-26476" y="3624339"/>
                  <a:pt x="0" y="3473887"/>
                </a:cubicBezTo>
                <a:cubicBezTo>
                  <a:pt x="26476" y="3323435"/>
                  <a:pt x="-13559" y="2980144"/>
                  <a:pt x="0" y="2759635"/>
                </a:cubicBezTo>
                <a:cubicBezTo>
                  <a:pt x="13559" y="2539126"/>
                  <a:pt x="-16275" y="2278955"/>
                  <a:pt x="0" y="2142781"/>
                </a:cubicBezTo>
                <a:cubicBezTo>
                  <a:pt x="16275" y="2006607"/>
                  <a:pt x="2466" y="1752105"/>
                  <a:pt x="0" y="1428529"/>
                </a:cubicBezTo>
                <a:cubicBezTo>
                  <a:pt x="-2466" y="1104953"/>
                  <a:pt x="-15961" y="951161"/>
                  <a:pt x="0" y="811675"/>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594189" y="1098698"/>
            <a:ext cx="11003622" cy="43242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 cuối thu sang đông, trên đỉnh núi có mây trắng bay như tấm khăn mỏng. Còn về mùa hè, trong ánh chớp sáng loá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a:t>
            </a:r>
            <a:r>
              <a:rPr lang="en-US" sz="2500">
                <a:solidFill>
                  <a:srgbClr val="000000"/>
                </a:solidFill>
                <a:latin typeface="Arial" panose="020B0604020202020204" pitchFamily="34" charset="0"/>
                <a:cs typeface="Arial" panose="020B0604020202020204" pitchFamily="34" charset="0"/>
              </a:rPr>
              <a:t>rười rượi </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lưng chừng núi có một </a:t>
            </a:r>
            <a:r>
              <a:rPr kumimoji="0" lang="en-US" sz="2500" b="0"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5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nhỏ, nước chảy ra trong vắt, đọng xuống một giếng đá…</a:t>
            </a:r>
            <a:endPar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5" y="244301"/>
            <a:ext cx="4336893" cy="717313"/>
          </a:xfrm>
          <a:custGeom>
            <a:avLst/>
            <a:gdLst>
              <a:gd name="connsiteX0" fmla="*/ 0 w 4336893"/>
              <a:gd name="connsiteY0" fmla="*/ 358657 h 717313"/>
              <a:gd name="connsiteX1" fmla="*/ 358657 w 4336893"/>
              <a:gd name="connsiteY1" fmla="*/ 0 h 717313"/>
              <a:gd name="connsiteX2" fmla="*/ 998116 w 4336893"/>
              <a:gd name="connsiteY2" fmla="*/ 0 h 717313"/>
              <a:gd name="connsiteX3" fmla="*/ 1673771 w 4336893"/>
              <a:gd name="connsiteY3" fmla="*/ 0 h 717313"/>
              <a:gd name="connsiteX4" fmla="*/ 2313230 w 4336893"/>
              <a:gd name="connsiteY4" fmla="*/ 0 h 717313"/>
              <a:gd name="connsiteX5" fmla="*/ 2880298 w 4336893"/>
              <a:gd name="connsiteY5" fmla="*/ 0 h 717313"/>
              <a:gd name="connsiteX6" fmla="*/ 3447365 w 4336893"/>
              <a:gd name="connsiteY6" fmla="*/ 0 h 717313"/>
              <a:gd name="connsiteX7" fmla="*/ 3978237 w 4336893"/>
              <a:gd name="connsiteY7" fmla="*/ 0 h 717313"/>
              <a:gd name="connsiteX8" fmla="*/ 4336894 w 4336893"/>
              <a:gd name="connsiteY8" fmla="*/ 358657 h 717313"/>
              <a:gd name="connsiteX9" fmla="*/ 4336893 w 4336893"/>
              <a:gd name="connsiteY9" fmla="*/ 358657 h 717313"/>
              <a:gd name="connsiteX10" fmla="*/ 3978236 w 4336893"/>
              <a:gd name="connsiteY10" fmla="*/ 717314 h 717313"/>
              <a:gd name="connsiteX11" fmla="*/ 3338777 w 4336893"/>
              <a:gd name="connsiteY11" fmla="*/ 717314 h 717313"/>
              <a:gd name="connsiteX12" fmla="*/ 2807905 w 4336893"/>
              <a:gd name="connsiteY12" fmla="*/ 717314 h 717313"/>
              <a:gd name="connsiteX13" fmla="*/ 2204642 w 4336893"/>
              <a:gd name="connsiteY13" fmla="*/ 717314 h 717313"/>
              <a:gd name="connsiteX14" fmla="*/ 1709966 w 4336893"/>
              <a:gd name="connsiteY14" fmla="*/ 717313 h 717313"/>
              <a:gd name="connsiteX15" fmla="*/ 1215291 w 4336893"/>
              <a:gd name="connsiteY15" fmla="*/ 717313 h 717313"/>
              <a:gd name="connsiteX16" fmla="*/ 358657 w 4336893"/>
              <a:gd name="connsiteY16" fmla="*/ 717313 h 717313"/>
              <a:gd name="connsiteX17" fmla="*/ 0 w 4336893"/>
              <a:gd name="connsiteY17" fmla="*/ 358656 h 717313"/>
              <a:gd name="connsiteX18" fmla="*/ 0 w 4336893"/>
              <a:gd name="connsiteY18" fmla="*/ 358657 h 71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6893" h="717313" fill="none" extrusionOk="0">
                <a:moveTo>
                  <a:pt x="0" y="358657"/>
                </a:moveTo>
                <a:cubicBezTo>
                  <a:pt x="18777" y="187207"/>
                  <a:pt x="150226" y="-30184"/>
                  <a:pt x="358657" y="0"/>
                </a:cubicBezTo>
                <a:cubicBezTo>
                  <a:pt x="566187" y="26146"/>
                  <a:pt x="864273" y="-21860"/>
                  <a:pt x="998116" y="0"/>
                </a:cubicBezTo>
                <a:cubicBezTo>
                  <a:pt x="1131959" y="21860"/>
                  <a:pt x="1346847" y="28476"/>
                  <a:pt x="1673771" y="0"/>
                </a:cubicBezTo>
                <a:cubicBezTo>
                  <a:pt x="2000696" y="-28476"/>
                  <a:pt x="2073540" y="-21611"/>
                  <a:pt x="2313230" y="0"/>
                </a:cubicBezTo>
                <a:cubicBezTo>
                  <a:pt x="2552920" y="21611"/>
                  <a:pt x="2701092" y="1216"/>
                  <a:pt x="2880298" y="0"/>
                </a:cubicBezTo>
                <a:cubicBezTo>
                  <a:pt x="3059504" y="-1216"/>
                  <a:pt x="3167491" y="-22478"/>
                  <a:pt x="3447365" y="0"/>
                </a:cubicBezTo>
                <a:cubicBezTo>
                  <a:pt x="3727239" y="22478"/>
                  <a:pt x="3852796" y="-13260"/>
                  <a:pt x="3978237" y="0"/>
                </a:cubicBezTo>
                <a:cubicBezTo>
                  <a:pt x="4207706" y="-34527"/>
                  <a:pt x="4326243" y="189574"/>
                  <a:pt x="4336894" y="358657"/>
                </a:cubicBezTo>
                <a:lnTo>
                  <a:pt x="4336893" y="358657"/>
                </a:lnTo>
                <a:cubicBezTo>
                  <a:pt x="4319798" y="548906"/>
                  <a:pt x="4183379" y="706343"/>
                  <a:pt x="3978236" y="717314"/>
                </a:cubicBezTo>
                <a:cubicBezTo>
                  <a:pt x="3750562" y="736913"/>
                  <a:pt x="3585318" y="685903"/>
                  <a:pt x="3338777" y="717314"/>
                </a:cubicBezTo>
                <a:cubicBezTo>
                  <a:pt x="3092236" y="748725"/>
                  <a:pt x="3002217" y="743067"/>
                  <a:pt x="2807905" y="717314"/>
                </a:cubicBezTo>
                <a:cubicBezTo>
                  <a:pt x="2613593" y="691561"/>
                  <a:pt x="2392661" y="720293"/>
                  <a:pt x="2204642" y="717314"/>
                </a:cubicBezTo>
                <a:cubicBezTo>
                  <a:pt x="2016623" y="714335"/>
                  <a:pt x="1952133" y="707651"/>
                  <a:pt x="1709966" y="717313"/>
                </a:cubicBezTo>
                <a:cubicBezTo>
                  <a:pt x="1467799" y="726975"/>
                  <a:pt x="1371109" y="729349"/>
                  <a:pt x="1215291" y="717313"/>
                </a:cubicBezTo>
                <a:cubicBezTo>
                  <a:pt x="1059474" y="705277"/>
                  <a:pt x="767983" y="746938"/>
                  <a:pt x="358657" y="717313"/>
                </a:cubicBezTo>
                <a:cubicBezTo>
                  <a:pt x="187054" y="716448"/>
                  <a:pt x="-8621" y="568868"/>
                  <a:pt x="0" y="358656"/>
                </a:cubicBezTo>
                <a:lnTo>
                  <a:pt x="0" y="358657"/>
                </a:lnTo>
                <a:close/>
              </a:path>
              <a:path w="4336893" h="717313" stroke="0" extrusionOk="0">
                <a:moveTo>
                  <a:pt x="0" y="358657"/>
                </a:moveTo>
                <a:cubicBezTo>
                  <a:pt x="-32506" y="194693"/>
                  <a:pt x="163329" y="11645"/>
                  <a:pt x="358657" y="0"/>
                </a:cubicBezTo>
                <a:cubicBezTo>
                  <a:pt x="566039" y="24605"/>
                  <a:pt x="759625" y="25731"/>
                  <a:pt x="889529" y="0"/>
                </a:cubicBezTo>
                <a:cubicBezTo>
                  <a:pt x="1019433" y="-25731"/>
                  <a:pt x="1296709" y="-1083"/>
                  <a:pt x="1456596" y="0"/>
                </a:cubicBezTo>
                <a:cubicBezTo>
                  <a:pt x="1616483" y="1083"/>
                  <a:pt x="1739904" y="17930"/>
                  <a:pt x="1951272" y="0"/>
                </a:cubicBezTo>
                <a:cubicBezTo>
                  <a:pt x="2162640" y="-17930"/>
                  <a:pt x="2362478" y="17765"/>
                  <a:pt x="2590731" y="0"/>
                </a:cubicBezTo>
                <a:cubicBezTo>
                  <a:pt x="2818984" y="-17765"/>
                  <a:pt x="2982166" y="-1219"/>
                  <a:pt x="3085407" y="0"/>
                </a:cubicBezTo>
                <a:cubicBezTo>
                  <a:pt x="3188648" y="1219"/>
                  <a:pt x="3713286" y="-17001"/>
                  <a:pt x="3978237" y="0"/>
                </a:cubicBezTo>
                <a:cubicBezTo>
                  <a:pt x="4155747" y="-2309"/>
                  <a:pt x="4363349" y="192405"/>
                  <a:pt x="4336894" y="358657"/>
                </a:cubicBezTo>
                <a:lnTo>
                  <a:pt x="4336893" y="358657"/>
                </a:lnTo>
                <a:cubicBezTo>
                  <a:pt x="4340496" y="559562"/>
                  <a:pt x="4164840" y="724259"/>
                  <a:pt x="3978236" y="717314"/>
                </a:cubicBezTo>
                <a:cubicBezTo>
                  <a:pt x="3743250" y="711416"/>
                  <a:pt x="3512984" y="744052"/>
                  <a:pt x="3374973" y="717314"/>
                </a:cubicBezTo>
                <a:cubicBezTo>
                  <a:pt x="3236962" y="690576"/>
                  <a:pt x="3007291" y="725451"/>
                  <a:pt x="2880297" y="717314"/>
                </a:cubicBezTo>
                <a:cubicBezTo>
                  <a:pt x="2753303" y="709177"/>
                  <a:pt x="2506833" y="728456"/>
                  <a:pt x="2349425" y="717314"/>
                </a:cubicBezTo>
                <a:cubicBezTo>
                  <a:pt x="2192017" y="706172"/>
                  <a:pt x="1865914" y="717401"/>
                  <a:pt x="1709966" y="717313"/>
                </a:cubicBezTo>
                <a:cubicBezTo>
                  <a:pt x="1554018" y="717225"/>
                  <a:pt x="1307951" y="693809"/>
                  <a:pt x="1142899" y="717313"/>
                </a:cubicBezTo>
                <a:cubicBezTo>
                  <a:pt x="977847" y="740817"/>
                  <a:pt x="673715" y="746900"/>
                  <a:pt x="358657" y="717313"/>
                </a:cubicBezTo>
                <a:cubicBezTo>
                  <a:pt x="118259" y="727162"/>
                  <a:pt x="4914" y="553622"/>
                  <a:pt x="0" y="358656"/>
                </a:cubicBezTo>
                <a:lnTo>
                  <a:pt x="0" y="358657"/>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79851" y="809226"/>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
        <p:nvSpPr>
          <p:cNvPr id="5" name="TextBox 4">
            <a:extLst>
              <a:ext uri="{FF2B5EF4-FFF2-40B4-BE49-F238E27FC236}">
                <a16:creationId xmlns:a16="http://schemas.microsoft.com/office/drawing/2014/main" id="{01D2A432-2831-5661-6E77-19E75CC45C47}"/>
              </a:ext>
            </a:extLst>
          </p:cNvPr>
          <p:cNvSpPr txBox="1"/>
          <p:nvPr/>
        </p:nvSpPr>
        <p:spPr>
          <a:xfrm>
            <a:off x="2361169" y="5868339"/>
            <a:ext cx="692478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Arial" panose="020B0604020202020204" pitchFamily="34" charset="0"/>
                <a:cs typeface="Arial" panose="020B0604020202020204" pitchFamily="34" charset="0"/>
              </a:rPr>
              <a:t>K</a:t>
            </a:r>
            <a:r>
              <a:rPr lang="en-US" sz="2400">
                <a:solidFill>
                  <a:srgbClr val="FF0000"/>
                </a:solidFill>
                <a:latin typeface="Arial" panose="020B0604020202020204" pitchFamily="34" charset="0"/>
                <a:cs typeface="Arial" panose="020B0604020202020204" pitchFamily="34" charset="0"/>
              </a:rPr>
              <a:t>he</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khoang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hẹp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giữa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núi</a:t>
            </a:r>
            <a:endParaRPr kumimoji="0" lang="en-US" sz="240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226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786EED-8CF4-0296-F394-AAB144FE028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25773" r="40958" b="1573"/>
          <a:stretch/>
        </p:blipFill>
        <p:spPr>
          <a:xfrm rot="16200000">
            <a:off x="8724087" y="3482117"/>
            <a:ext cx="2142162" cy="4609603"/>
          </a:xfrm>
          <a:prstGeom prst="rect">
            <a:avLst/>
          </a:prstGeom>
        </p:spPr>
      </p:pic>
      <p:pic>
        <p:nvPicPr>
          <p:cNvPr id="16" name="图片 2">
            <a:extLst>
              <a:ext uri="{FF2B5EF4-FFF2-40B4-BE49-F238E27FC236}">
                <a16:creationId xmlns:a16="http://schemas.microsoft.com/office/drawing/2014/main" id="{FCAD38AD-B33B-AC9D-0FA8-66F9D1A9A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7" name="图片 20">
            <a:extLst>
              <a:ext uri="{FF2B5EF4-FFF2-40B4-BE49-F238E27FC236}">
                <a16:creationId xmlns:a16="http://schemas.microsoft.com/office/drawing/2014/main" id="{BC6D4FB9-1A8A-7DE5-F3DA-CBEBE3A1C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Rectangle: Rounded Corners 1">
            <a:extLst>
              <a:ext uri="{FF2B5EF4-FFF2-40B4-BE49-F238E27FC236}">
                <a16:creationId xmlns:a16="http://schemas.microsoft.com/office/drawing/2014/main" id="{556F4305-5253-444F-B2BC-2E7DE5BA681A}"/>
              </a:ext>
            </a:extLst>
          </p:cNvPr>
          <p:cNvSpPr/>
          <p:nvPr/>
        </p:nvSpPr>
        <p:spPr>
          <a:xfrm>
            <a:off x="1206692" y="1170607"/>
            <a:ext cx="9778615" cy="3370571"/>
          </a:xfrm>
          <a:custGeom>
            <a:avLst/>
            <a:gdLst>
              <a:gd name="connsiteX0" fmla="*/ 0 w 9778615"/>
              <a:gd name="connsiteY0" fmla="*/ 561773 h 3370571"/>
              <a:gd name="connsiteX1" fmla="*/ 561773 w 9778615"/>
              <a:gd name="connsiteY1" fmla="*/ 0 h 3370571"/>
              <a:gd name="connsiteX2" fmla="*/ 1400649 w 9778615"/>
              <a:gd name="connsiteY2" fmla="*/ 0 h 3370571"/>
              <a:gd name="connsiteX3" fmla="*/ 1979873 w 9778615"/>
              <a:gd name="connsiteY3" fmla="*/ 0 h 3370571"/>
              <a:gd name="connsiteX4" fmla="*/ 2818749 w 9778615"/>
              <a:gd name="connsiteY4" fmla="*/ 0 h 3370571"/>
              <a:gd name="connsiteX5" fmla="*/ 3571074 w 9778615"/>
              <a:gd name="connsiteY5" fmla="*/ 0 h 3370571"/>
              <a:gd name="connsiteX6" fmla="*/ 4063747 w 9778615"/>
              <a:gd name="connsiteY6" fmla="*/ 0 h 3370571"/>
              <a:gd name="connsiteX7" fmla="*/ 4556420 w 9778615"/>
              <a:gd name="connsiteY7" fmla="*/ 0 h 3370571"/>
              <a:gd name="connsiteX8" fmla="*/ 5395296 w 9778615"/>
              <a:gd name="connsiteY8" fmla="*/ 0 h 3370571"/>
              <a:gd name="connsiteX9" fmla="*/ 5887969 w 9778615"/>
              <a:gd name="connsiteY9" fmla="*/ 0 h 3370571"/>
              <a:gd name="connsiteX10" fmla="*/ 6726845 w 9778615"/>
              <a:gd name="connsiteY10" fmla="*/ 0 h 3370571"/>
              <a:gd name="connsiteX11" fmla="*/ 7132968 w 9778615"/>
              <a:gd name="connsiteY11" fmla="*/ 0 h 3370571"/>
              <a:gd name="connsiteX12" fmla="*/ 7712192 w 9778615"/>
              <a:gd name="connsiteY12" fmla="*/ 0 h 3370571"/>
              <a:gd name="connsiteX13" fmla="*/ 8291415 w 9778615"/>
              <a:gd name="connsiteY13" fmla="*/ 0 h 3370571"/>
              <a:gd name="connsiteX14" fmla="*/ 9216842 w 9778615"/>
              <a:gd name="connsiteY14" fmla="*/ 0 h 3370571"/>
              <a:gd name="connsiteX15" fmla="*/ 9778615 w 9778615"/>
              <a:gd name="connsiteY15" fmla="*/ 561773 h 3370571"/>
              <a:gd name="connsiteX16" fmla="*/ 9778615 w 9778615"/>
              <a:gd name="connsiteY16" fmla="*/ 1123529 h 3370571"/>
              <a:gd name="connsiteX17" fmla="*/ 9778615 w 9778615"/>
              <a:gd name="connsiteY17" fmla="*/ 1707756 h 3370571"/>
              <a:gd name="connsiteX18" fmla="*/ 9778615 w 9778615"/>
              <a:gd name="connsiteY18" fmla="*/ 2291982 h 3370571"/>
              <a:gd name="connsiteX19" fmla="*/ 9778615 w 9778615"/>
              <a:gd name="connsiteY19" fmla="*/ 2808798 h 3370571"/>
              <a:gd name="connsiteX20" fmla="*/ 9216842 w 9778615"/>
              <a:gd name="connsiteY20" fmla="*/ 3370571 h 3370571"/>
              <a:gd name="connsiteX21" fmla="*/ 8724169 w 9778615"/>
              <a:gd name="connsiteY21" fmla="*/ 3370571 h 3370571"/>
              <a:gd name="connsiteX22" fmla="*/ 7971844 w 9778615"/>
              <a:gd name="connsiteY22" fmla="*/ 3370571 h 3370571"/>
              <a:gd name="connsiteX23" fmla="*/ 7132968 w 9778615"/>
              <a:gd name="connsiteY23" fmla="*/ 3370571 h 3370571"/>
              <a:gd name="connsiteX24" fmla="*/ 6294092 w 9778615"/>
              <a:gd name="connsiteY24" fmla="*/ 3370571 h 3370571"/>
              <a:gd name="connsiteX25" fmla="*/ 5628317 w 9778615"/>
              <a:gd name="connsiteY25" fmla="*/ 3370571 h 3370571"/>
              <a:gd name="connsiteX26" fmla="*/ 4962543 w 9778615"/>
              <a:gd name="connsiteY26" fmla="*/ 3370571 h 3370571"/>
              <a:gd name="connsiteX27" fmla="*/ 4210217 w 9778615"/>
              <a:gd name="connsiteY27" fmla="*/ 3370571 h 3370571"/>
              <a:gd name="connsiteX28" fmla="*/ 3717544 w 9778615"/>
              <a:gd name="connsiteY28" fmla="*/ 3370571 h 3370571"/>
              <a:gd name="connsiteX29" fmla="*/ 3311422 w 9778615"/>
              <a:gd name="connsiteY29" fmla="*/ 3370571 h 3370571"/>
              <a:gd name="connsiteX30" fmla="*/ 2905299 w 9778615"/>
              <a:gd name="connsiteY30" fmla="*/ 3370571 h 3370571"/>
              <a:gd name="connsiteX31" fmla="*/ 2499177 w 9778615"/>
              <a:gd name="connsiteY31" fmla="*/ 3370571 h 3370571"/>
              <a:gd name="connsiteX32" fmla="*/ 1660301 w 9778615"/>
              <a:gd name="connsiteY32" fmla="*/ 3370571 h 3370571"/>
              <a:gd name="connsiteX33" fmla="*/ 561773 w 9778615"/>
              <a:gd name="connsiteY33" fmla="*/ 3370571 h 3370571"/>
              <a:gd name="connsiteX34" fmla="*/ 0 w 9778615"/>
              <a:gd name="connsiteY34" fmla="*/ 2808798 h 3370571"/>
              <a:gd name="connsiteX35" fmla="*/ 0 w 9778615"/>
              <a:gd name="connsiteY35" fmla="*/ 2202101 h 3370571"/>
              <a:gd name="connsiteX36" fmla="*/ 0 w 9778615"/>
              <a:gd name="connsiteY36" fmla="*/ 1617875 h 3370571"/>
              <a:gd name="connsiteX37" fmla="*/ 0 w 9778615"/>
              <a:gd name="connsiteY37" fmla="*/ 561773 h 337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78615" h="3370571" fill="none" extrusionOk="0">
                <a:moveTo>
                  <a:pt x="0" y="561773"/>
                </a:moveTo>
                <a:cubicBezTo>
                  <a:pt x="19595" y="213127"/>
                  <a:pt x="187492" y="41073"/>
                  <a:pt x="561773" y="0"/>
                </a:cubicBezTo>
                <a:cubicBezTo>
                  <a:pt x="869409" y="15352"/>
                  <a:pt x="1082224" y="36633"/>
                  <a:pt x="1400649" y="0"/>
                </a:cubicBezTo>
                <a:cubicBezTo>
                  <a:pt x="1719074" y="-36633"/>
                  <a:pt x="1832667" y="-4990"/>
                  <a:pt x="1979873" y="0"/>
                </a:cubicBezTo>
                <a:cubicBezTo>
                  <a:pt x="2127079" y="4990"/>
                  <a:pt x="2556711" y="20821"/>
                  <a:pt x="2818749" y="0"/>
                </a:cubicBezTo>
                <a:cubicBezTo>
                  <a:pt x="3080787" y="-20821"/>
                  <a:pt x="3367960" y="16771"/>
                  <a:pt x="3571074" y="0"/>
                </a:cubicBezTo>
                <a:cubicBezTo>
                  <a:pt x="3774189" y="-16771"/>
                  <a:pt x="3876136" y="18178"/>
                  <a:pt x="4063747" y="0"/>
                </a:cubicBezTo>
                <a:cubicBezTo>
                  <a:pt x="4251358" y="-18178"/>
                  <a:pt x="4320366" y="14252"/>
                  <a:pt x="4556420" y="0"/>
                </a:cubicBezTo>
                <a:cubicBezTo>
                  <a:pt x="4792474" y="-14252"/>
                  <a:pt x="5200180" y="30251"/>
                  <a:pt x="5395296" y="0"/>
                </a:cubicBezTo>
                <a:cubicBezTo>
                  <a:pt x="5590412" y="-30251"/>
                  <a:pt x="5706962" y="-20138"/>
                  <a:pt x="5887969" y="0"/>
                </a:cubicBezTo>
                <a:cubicBezTo>
                  <a:pt x="6068976" y="20138"/>
                  <a:pt x="6432216" y="-27615"/>
                  <a:pt x="6726845" y="0"/>
                </a:cubicBezTo>
                <a:cubicBezTo>
                  <a:pt x="7021474" y="27615"/>
                  <a:pt x="6945540" y="-18405"/>
                  <a:pt x="7132968" y="0"/>
                </a:cubicBezTo>
                <a:cubicBezTo>
                  <a:pt x="7320396" y="18405"/>
                  <a:pt x="7544735" y="-20372"/>
                  <a:pt x="7712192" y="0"/>
                </a:cubicBezTo>
                <a:cubicBezTo>
                  <a:pt x="7879649" y="20372"/>
                  <a:pt x="8076815" y="-9225"/>
                  <a:pt x="8291415" y="0"/>
                </a:cubicBezTo>
                <a:cubicBezTo>
                  <a:pt x="8506015" y="9225"/>
                  <a:pt x="8862535" y="23631"/>
                  <a:pt x="9216842" y="0"/>
                </a:cubicBezTo>
                <a:cubicBezTo>
                  <a:pt x="9548838" y="15220"/>
                  <a:pt x="9774292" y="258047"/>
                  <a:pt x="9778615" y="561773"/>
                </a:cubicBezTo>
                <a:cubicBezTo>
                  <a:pt x="9804271" y="721908"/>
                  <a:pt x="9784178" y="999641"/>
                  <a:pt x="9778615" y="1123529"/>
                </a:cubicBezTo>
                <a:cubicBezTo>
                  <a:pt x="9773052" y="1247417"/>
                  <a:pt x="9759983" y="1519404"/>
                  <a:pt x="9778615" y="1707756"/>
                </a:cubicBezTo>
                <a:cubicBezTo>
                  <a:pt x="9797247" y="1896108"/>
                  <a:pt x="9790743" y="2120827"/>
                  <a:pt x="9778615" y="2291982"/>
                </a:cubicBezTo>
                <a:cubicBezTo>
                  <a:pt x="9766487" y="2463137"/>
                  <a:pt x="9784930" y="2609539"/>
                  <a:pt x="9778615" y="2808798"/>
                </a:cubicBezTo>
                <a:cubicBezTo>
                  <a:pt x="9759717" y="3135709"/>
                  <a:pt x="9510795" y="3368340"/>
                  <a:pt x="9216842" y="3370571"/>
                </a:cubicBezTo>
                <a:cubicBezTo>
                  <a:pt x="8972819" y="3376660"/>
                  <a:pt x="8846370" y="3384903"/>
                  <a:pt x="8724169" y="3370571"/>
                </a:cubicBezTo>
                <a:cubicBezTo>
                  <a:pt x="8601968" y="3356239"/>
                  <a:pt x="8250000" y="3342802"/>
                  <a:pt x="7971844" y="3370571"/>
                </a:cubicBezTo>
                <a:cubicBezTo>
                  <a:pt x="7693688" y="3398340"/>
                  <a:pt x="7543042" y="3363216"/>
                  <a:pt x="7132968" y="3370571"/>
                </a:cubicBezTo>
                <a:cubicBezTo>
                  <a:pt x="6722894" y="3377926"/>
                  <a:pt x="6629148" y="3375276"/>
                  <a:pt x="6294092" y="3370571"/>
                </a:cubicBezTo>
                <a:cubicBezTo>
                  <a:pt x="5959036" y="3365866"/>
                  <a:pt x="5809234" y="3353879"/>
                  <a:pt x="5628317" y="3370571"/>
                </a:cubicBezTo>
                <a:cubicBezTo>
                  <a:pt x="5447401" y="3387263"/>
                  <a:pt x="5154287" y="3380661"/>
                  <a:pt x="4962543" y="3370571"/>
                </a:cubicBezTo>
                <a:cubicBezTo>
                  <a:pt x="4770799" y="3360481"/>
                  <a:pt x="4442916" y="3341493"/>
                  <a:pt x="4210217" y="3370571"/>
                </a:cubicBezTo>
                <a:cubicBezTo>
                  <a:pt x="3977518" y="3399649"/>
                  <a:pt x="3895796" y="3372160"/>
                  <a:pt x="3717544" y="3370571"/>
                </a:cubicBezTo>
                <a:cubicBezTo>
                  <a:pt x="3539292" y="3368982"/>
                  <a:pt x="3406249" y="3358639"/>
                  <a:pt x="3311422" y="3370571"/>
                </a:cubicBezTo>
                <a:cubicBezTo>
                  <a:pt x="3216595" y="3382503"/>
                  <a:pt x="3088576" y="3361665"/>
                  <a:pt x="2905299" y="3370571"/>
                </a:cubicBezTo>
                <a:cubicBezTo>
                  <a:pt x="2722022" y="3379477"/>
                  <a:pt x="2662773" y="3375806"/>
                  <a:pt x="2499177" y="3370571"/>
                </a:cubicBezTo>
                <a:cubicBezTo>
                  <a:pt x="2335581" y="3365336"/>
                  <a:pt x="1842885" y="3401094"/>
                  <a:pt x="1660301" y="3370571"/>
                </a:cubicBezTo>
                <a:cubicBezTo>
                  <a:pt x="1477717" y="3340048"/>
                  <a:pt x="1031562" y="3400043"/>
                  <a:pt x="561773" y="3370571"/>
                </a:cubicBezTo>
                <a:cubicBezTo>
                  <a:pt x="202754" y="3327234"/>
                  <a:pt x="-15637" y="3129870"/>
                  <a:pt x="0" y="2808798"/>
                </a:cubicBezTo>
                <a:cubicBezTo>
                  <a:pt x="25947" y="2635257"/>
                  <a:pt x="2410" y="2478305"/>
                  <a:pt x="0" y="2202101"/>
                </a:cubicBezTo>
                <a:cubicBezTo>
                  <a:pt x="-2410" y="1925897"/>
                  <a:pt x="-9441" y="1904980"/>
                  <a:pt x="0" y="1617875"/>
                </a:cubicBezTo>
                <a:cubicBezTo>
                  <a:pt x="9441" y="1330770"/>
                  <a:pt x="-37286" y="887535"/>
                  <a:pt x="0" y="561773"/>
                </a:cubicBezTo>
                <a:close/>
              </a:path>
              <a:path w="9778615" h="3370571" stroke="0" extrusionOk="0">
                <a:moveTo>
                  <a:pt x="0" y="561773"/>
                </a:moveTo>
                <a:cubicBezTo>
                  <a:pt x="-2258" y="238108"/>
                  <a:pt x="205595" y="25160"/>
                  <a:pt x="561773" y="0"/>
                </a:cubicBezTo>
                <a:cubicBezTo>
                  <a:pt x="843956" y="28993"/>
                  <a:pt x="1027218" y="-25279"/>
                  <a:pt x="1227548" y="0"/>
                </a:cubicBezTo>
                <a:cubicBezTo>
                  <a:pt x="1427879" y="25279"/>
                  <a:pt x="1575728" y="-2856"/>
                  <a:pt x="1720221" y="0"/>
                </a:cubicBezTo>
                <a:cubicBezTo>
                  <a:pt x="1864714" y="2856"/>
                  <a:pt x="1930703" y="9229"/>
                  <a:pt x="2126343" y="0"/>
                </a:cubicBezTo>
                <a:cubicBezTo>
                  <a:pt x="2321983" y="-9229"/>
                  <a:pt x="2570459" y="-11073"/>
                  <a:pt x="2878668" y="0"/>
                </a:cubicBezTo>
                <a:cubicBezTo>
                  <a:pt x="3186877" y="11073"/>
                  <a:pt x="3308096" y="31648"/>
                  <a:pt x="3630994" y="0"/>
                </a:cubicBezTo>
                <a:cubicBezTo>
                  <a:pt x="3953892" y="-31648"/>
                  <a:pt x="4069651" y="-4014"/>
                  <a:pt x="4296768" y="0"/>
                </a:cubicBezTo>
                <a:cubicBezTo>
                  <a:pt x="4523885" y="4014"/>
                  <a:pt x="4733181" y="-14350"/>
                  <a:pt x="4875992" y="0"/>
                </a:cubicBezTo>
                <a:cubicBezTo>
                  <a:pt x="5018803" y="14350"/>
                  <a:pt x="5213576" y="-7241"/>
                  <a:pt x="5455216" y="0"/>
                </a:cubicBezTo>
                <a:cubicBezTo>
                  <a:pt x="5696856" y="7241"/>
                  <a:pt x="5756023" y="-6669"/>
                  <a:pt x="5861338" y="0"/>
                </a:cubicBezTo>
                <a:cubicBezTo>
                  <a:pt x="5966653" y="6669"/>
                  <a:pt x="6304459" y="-19527"/>
                  <a:pt x="6613664" y="0"/>
                </a:cubicBezTo>
                <a:cubicBezTo>
                  <a:pt x="6922869" y="19527"/>
                  <a:pt x="7044649" y="-27182"/>
                  <a:pt x="7192887" y="0"/>
                </a:cubicBezTo>
                <a:cubicBezTo>
                  <a:pt x="7341125" y="27182"/>
                  <a:pt x="7740317" y="-34519"/>
                  <a:pt x="8031763" y="0"/>
                </a:cubicBezTo>
                <a:cubicBezTo>
                  <a:pt x="8323209" y="34519"/>
                  <a:pt x="8265714" y="-3354"/>
                  <a:pt x="8437886" y="0"/>
                </a:cubicBezTo>
                <a:cubicBezTo>
                  <a:pt x="8610058" y="3354"/>
                  <a:pt x="8917051" y="34655"/>
                  <a:pt x="9216842" y="0"/>
                </a:cubicBezTo>
                <a:cubicBezTo>
                  <a:pt x="9500631" y="58849"/>
                  <a:pt x="9796974" y="217029"/>
                  <a:pt x="9778615" y="561773"/>
                </a:cubicBezTo>
                <a:cubicBezTo>
                  <a:pt x="9758517" y="761021"/>
                  <a:pt x="9756105" y="999628"/>
                  <a:pt x="9778615" y="1168470"/>
                </a:cubicBezTo>
                <a:cubicBezTo>
                  <a:pt x="9801125" y="1337312"/>
                  <a:pt x="9792009" y="1555712"/>
                  <a:pt x="9778615" y="1685286"/>
                </a:cubicBezTo>
                <a:cubicBezTo>
                  <a:pt x="9765221" y="1814860"/>
                  <a:pt x="9775015" y="2036990"/>
                  <a:pt x="9778615" y="2224572"/>
                </a:cubicBezTo>
                <a:cubicBezTo>
                  <a:pt x="9782215" y="2412154"/>
                  <a:pt x="9754661" y="2626296"/>
                  <a:pt x="9778615" y="2808798"/>
                </a:cubicBezTo>
                <a:cubicBezTo>
                  <a:pt x="9788938" y="3101685"/>
                  <a:pt x="9528827" y="3393578"/>
                  <a:pt x="9216842" y="3370571"/>
                </a:cubicBezTo>
                <a:cubicBezTo>
                  <a:pt x="8960973" y="3354464"/>
                  <a:pt x="8824425" y="3371347"/>
                  <a:pt x="8551067" y="3370571"/>
                </a:cubicBezTo>
                <a:cubicBezTo>
                  <a:pt x="8277710" y="3369795"/>
                  <a:pt x="8222703" y="3375386"/>
                  <a:pt x="7971844" y="3370571"/>
                </a:cubicBezTo>
                <a:cubicBezTo>
                  <a:pt x="7720985" y="3365756"/>
                  <a:pt x="7348280" y="3340602"/>
                  <a:pt x="7132968" y="3370571"/>
                </a:cubicBezTo>
                <a:cubicBezTo>
                  <a:pt x="6917656" y="3400540"/>
                  <a:pt x="6845224" y="3359294"/>
                  <a:pt x="6726845" y="3370571"/>
                </a:cubicBezTo>
                <a:cubicBezTo>
                  <a:pt x="6608466" y="3381848"/>
                  <a:pt x="6521225" y="3368279"/>
                  <a:pt x="6320723" y="3370571"/>
                </a:cubicBezTo>
                <a:cubicBezTo>
                  <a:pt x="6120221" y="3372863"/>
                  <a:pt x="6067619" y="3359263"/>
                  <a:pt x="5828050" y="3370571"/>
                </a:cubicBezTo>
                <a:cubicBezTo>
                  <a:pt x="5588481" y="3381879"/>
                  <a:pt x="5162116" y="3378902"/>
                  <a:pt x="4989174" y="3370571"/>
                </a:cubicBezTo>
                <a:cubicBezTo>
                  <a:pt x="4816232" y="3362240"/>
                  <a:pt x="4564380" y="3400424"/>
                  <a:pt x="4236848" y="3370571"/>
                </a:cubicBezTo>
                <a:cubicBezTo>
                  <a:pt x="3909316" y="3340718"/>
                  <a:pt x="3687177" y="3343866"/>
                  <a:pt x="3397973" y="3370571"/>
                </a:cubicBezTo>
                <a:cubicBezTo>
                  <a:pt x="3108770" y="3397276"/>
                  <a:pt x="3053047" y="3354485"/>
                  <a:pt x="2905299" y="3370571"/>
                </a:cubicBezTo>
                <a:cubicBezTo>
                  <a:pt x="2757551" y="3386657"/>
                  <a:pt x="2489782" y="3337880"/>
                  <a:pt x="2152974" y="3370571"/>
                </a:cubicBezTo>
                <a:cubicBezTo>
                  <a:pt x="1816167" y="3403262"/>
                  <a:pt x="1703119" y="3354065"/>
                  <a:pt x="1487200" y="3370571"/>
                </a:cubicBezTo>
                <a:cubicBezTo>
                  <a:pt x="1271281" y="3387077"/>
                  <a:pt x="991962" y="3390930"/>
                  <a:pt x="561773" y="3370571"/>
                </a:cubicBezTo>
                <a:cubicBezTo>
                  <a:pt x="200295" y="3350229"/>
                  <a:pt x="6406" y="3106965"/>
                  <a:pt x="0" y="2808798"/>
                </a:cubicBezTo>
                <a:cubicBezTo>
                  <a:pt x="7425" y="2606798"/>
                  <a:pt x="20515" y="2430423"/>
                  <a:pt x="0" y="2291982"/>
                </a:cubicBezTo>
                <a:cubicBezTo>
                  <a:pt x="-20515" y="2153541"/>
                  <a:pt x="27145" y="1856106"/>
                  <a:pt x="0" y="1707756"/>
                </a:cubicBezTo>
                <a:cubicBezTo>
                  <a:pt x="-27145" y="1559406"/>
                  <a:pt x="13057" y="1224987"/>
                  <a:pt x="0" y="1101059"/>
                </a:cubicBezTo>
                <a:cubicBezTo>
                  <a:pt x="-13057" y="977131"/>
                  <a:pt x="-8372" y="732177"/>
                  <a:pt x="0" y="56177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10067" y="8454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472346" y="1778346"/>
            <a:ext cx="9220515" cy="2217082"/>
          </a:xfrm>
          <a:prstGeom prst="rect">
            <a:avLst/>
          </a:prstGeom>
          <a:noFill/>
        </p:spPr>
        <p:txBody>
          <a:bodyPr wrap="square" rtlCol="0">
            <a:spAutoFit/>
          </a:bodyPr>
          <a:lstStyle/>
          <a:p>
            <a:pPr algn="just" defTabSz="914377">
              <a:lnSpc>
                <a:spcPct val="150000"/>
              </a:lnSpc>
              <a:defRPr/>
            </a:pPr>
            <a:r>
              <a:rPr kumimoji="0" lang="en-US" sz="320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 xa xa, tôi nghe thấy tiếng lá bạch đàn và lá tre reo. Từ xa xa, tôi đã cảm thấy hương thơm của chè xanh, của bếp nhà ai toả khói.</a:t>
            </a: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106806" y="1804063"/>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55260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15" name="Group 14"/>
          <p:cNvGrpSpPr/>
          <p:nvPr/>
        </p:nvGrpSpPr>
        <p:grpSpPr>
          <a:xfrm>
            <a:off x="351790" y="491126"/>
            <a:ext cx="5878830" cy="2358390"/>
            <a:chOff x="1132" y="1510"/>
            <a:chExt cx="9258" cy="3714"/>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1"/>
            <a:stretch>
              <a:fillRect/>
            </a:stretch>
          </p:blipFill>
          <p:spPr>
            <a:xfrm>
              <a:off x="1132" y="1510"/>
              <a:ext cx="9258" cy="3637"/>
            </a:xfrm>
            <a:prstGeom prst="rect">
              <a:avLst/>
            </a:prstGeom>
          </p:spPr>
        </p:pic>
      </p:grpSp>
      <p:grpSp>
        <p:nvGrpSpPr>
          <p:cNvPr id="14" name="Group 13"/>
          <p:cNvGrpSpPr/>
          <p:nvPr/>
        </p:nvGrpSpPr>
        <p:grpSpPr>
          <a:xfrm>
            <a:off x="3967480" y="3239128"/>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4"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10" name="Picture 9">
            <a:extLst>
              <a:ext uri="{FF2B5EF4-FFF2-40B4-BE49-F238E27FC236}">
                <a16:creationId xmlns:a16="http://schemas.microsoft.com/office/drawing/2014/main" id="{916899C4-EBDB-43C2-3676-40137C5D7A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950" y="3382553"/>
            <a:ext cx="2446114" cy="181827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ACFB4FB-78B4-ED22-1613-625DCE7A7133}"/>
              </a:ext>
            </a:extLst>
          </p:cNvPr>
          <p:cNvPicPr>
            <a:picLocks noChangeAspect="1"/>
          </p:cNvPicPr>
          <p:nvPr/>
        </p:nvPicPr>
        <p:blipFill>
          <a:blip r:embed="rId15"/>
          <a:stretch>
            <a:fillRect/>
          </a:stretch>
        </p:blipFill>
        <p:spPr>
          <a:xfrm>
            <a:off x="6096000" y="598905"/>
            <a:ext cx="5681610" cy="1759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2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80592" y="1720416"/>
            <a:ext cx="7673009" cy="2241987"/>
          </a:xfrm>
          <a:prstGeom prst="rect">
            <a:avLst/>
          </a:prstGeom>
        </p:spPr>
      </p:pic>
      <p:pic>
        <p:nvPicPr>
          <p:cNvPr id="10" name="Picture 9">
            <a:extLst>
              <a:ext uri="{FF2B5EF4-FFF2-40B4-BE49-F238E27FC236}">
                <a16:creationId xmlns:a16="http://schemas.microsoft.com/office/drawing/2014/main" id="{7F66F1AA-22B7-00B7-703C-B1F4795439B2}"/>
              </a:ext>
            </a:extLst>
          </p:cNvPr>
          <p:cNvPicPr>
            <a:picLocks noChangeAspect="1"/>
          </p:cNvPicPr>
          <p:nvPr/>
        </p:nvPicPr>
        <p:blipFill>
          <a:blip r:embed="rId8"/>
          <a:stretch>
            <a:fillRect/>
          </a:stretch>
        </p:blipFill>
        <p:spPr>
          <a:xfrm>
            <a:off x="1037111" y="1427727"/>
            <a:ext cx="10117777" cy="2985734"/>
          </a:xfrm>
          <a:prstGeom prst="rect">
            <a:avLst/>
          </a:prstGeom>
        </p:spPr>
      </p:pic>
      <p:pic>
        <p:nvPicPr>
          <p:cNvPr id="11" name="Picture 10">
            <a:extLst>
              <a:ext uri="{FF2B5EF4-FFF2-40B4-BE49-F238E27FC236}">
                <a16:creationId xmlns:a16="http://schemas.microsoft.com/office/drawing/2014/main" id="{F70978B1-D628-FA61-5689-58AAF2B0DF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70916" y="1816924"/>
            <a:ext cx="7097666" cy="1780021"/>
          </a:xfrm>
          <a:prstGeom prst="rect">
            <a:avLst/>
          </a:prstGeom>
        </p:spPr>
      </p:pic>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3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5858" y="1183265"/>
              <a:ext cx="1865371" cy="568560"/>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nhóm</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93884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48C-0653-5671-F66C-6A906F4863C8}"/>
              </a:ext>
            </a:extLst>
          </p:cNvPr>
          <p:cNvPicPr>
            <a:picLocks noChangeAspect="1"/>
          </p:cNvPicPr>
          <p:nvPr/>
        </p:nvPicPr>
        <p:blipFill rotWithShape="1">
          <a:blip r:embed="rId2"/>
          <a:srcRect l="35735" t="13596" r="12213"/>
          <a:stretch/>
        </p:blipFill>
        <p:spPr>
          <a:xfrm>
            <a:off x="4253501" y="1103625"/>
            <a:ext cx="3873956" cy="625676"/>
          </a:xfrm>
          <a:prstGeom prst="rect">
            <a:avLst/>
          </a:prstGeom>
        </p:spPr>
      </p:pic>
      <p:grpSp>
        <p:nvGrpSpPr>
          <p:cNvPr id="4" name="Group 3">
            <a:extLst>
              <a:ext uri="{FF2B5EF4-FFF2-40B4-BE49-F238E27FC236}">
                <a16:creationId xmlns:a16="http://schemas.microsoft.com/office/drawing/2014/main" id="{A214E5BB-64A6-141C-C5C5-075028E27B51}"/>
              </a:ext>
            </a:extLst>
          </p:cNvPr>
          <p:cNvGrpSpPr/>
          <p:nvPr/>
        </p:nvGrpSpPr>
        <p:grpSpPr>
          <a:xfrm>
            <a:off x="2374794" y="2027168"/>
            <a:ext cx="7476283" cy="3382659"/>
            <a:chOff x="3682716" y="1505887"/>
            <a:chExt cx="5668381" cy="2157804"/>
          </a:xfrm>
        </p:grpSpPr>
        <p:sp>
          <p:nvSpPr>
            <p:cNvPr id="14" name="Rectangle: Rounded Corners 12">
              <a:extLst>
                <a:ext uri="{FF2B5EF4-FFF2-40B4-BE49-F238E27FC236}">
                  <a16:creationId xmlns:a16="http://schemas.microsoft.com/office/drawing/2014/main" id="{11172B5E-D1F9-19C3-A45E-B4BB0C98FF81}"/>
                </a:ext>
              </a:extLst>
            </p:cNvPr>
            <p:cNvSpPr/>
            <p:nvPr/>
          </p:nvSpPr>
          <p:spPr>
            <a:xfrm>
              <a:off x="3682716" y="1724299"/>
              <a:ext cx="5668381" cy="1939392"/>
            </a:xfrm>
            <a:custGeom>
              <a:avLst/>
              <a:gdLst>
                <a:gd name="connsiteX0" fmla="*/ 0 w 5668381"/>
                <a:gd name="connsiteY0" fmla="*/ 391214 h 1939392"/>
                <a:gd name="connsiteX1" fmla="*/ 391214 w 5668381"/>
                <a:gd name="connsiteY1" fmla="*/ 0 h 1939392"/>
                <a:gd name="connsiteX2" fmla="*/ 1040348 w 5668381"/>
                <a:gd name="connsiteY2" fmla="*/ 0 h 1939392"/>
                <a:gd name="connsiteX3" fmla="*/ 1689482 w 5668381"/>
                <a:gd name="connsiteY3" fmla="*/ 0 h 1939392"/>
                <a:gd name="connsiteX4" fmla="*/ 2240896 w 5668381"/>
                <a:gd name="connsiteY4" fmla="*/ 0 h 1939392"/>
                <a:gd name="connsiteX5" fmla="*/ 2841170 w 5668381"/>
                <a:gd name="connsiteY5" fmla="*/ 0 h 1939392"/>
                <a:gd name="connsiteX6" fmla="*/ 3441445 w 5668381"/>
                <a:gd name="connsiteY6" fmla="*/ 0 h 1939392"/>
                <a:gd name="connsiteX7" fmla="*/ 4188297 w 5668381"/>
                <a:gd name="connsiteY7" fmla="*/ 0 h 1939392"/>
                <a:gd name="connsiteX8" fmla="*/ 5277167 w 5668381"/>
                <a:gd name="connsiteY8" fmla="*/ 0 h 1939392"/>
                <a:gd name="connsiteX9" fmla="*/ 5668381 w 5668381"/>
                <a:gd name="connsiteY9" fmla="*/ 391214 h 1939392"/>
                <a:gd name="connsiteX10" fmla="*/ 5668381 w 5668381"/>
                <a:gd name="connsiteY10" fmla="*/ 958126 h 1939392"/>
                <a:gd name="connsiteX11" fmla="*/ 5668381 w 5668381"/>
                <a:gd name="connsiteY11" fmla="*/ 1548178 h 1939392"/>
                <a:gd name="connsiteX12" fmla="*/ 5277167 w 5668381"/>
                <a:gd name="connsiteY12" fmla="*/ 1939392 h 1939392"/>
                <a:gd name="connsiteX13" fmla="*/ 4530314 w 5668381"/>
                <a:gd name="connsiteY13" fmla="*/ 1939392 h 1939392"/>
                <a:gd name="connsiteX14" fmla="*/ 3832321 w 5668381"/>
                <a:gd name="connsiteY14" fmla="*/ 1939392 h 1939392"/>
                <a:gd name="connsiteX15" fmla="*/ 3036609 w 5668381"/>
                <a:gd name="connsiteY15" fmla="*/ 1939392 h 1939392"/>
                <a:gd name="connsiteX16" fmla="*/ 2338615 w 5668381"/>
                <a:gd name="connsiteY16" fmla="*/ 1939392 h 1939392"/>
                <a:gd name="connsiteX17" fmla="*/ 1640622 w 5668381"/>
                <a:gd name="connsiteY17" fmla="*/ 1939392 h 1939392"/>
                <a:gd name="connsiteX18" fmla="*/ 391214 w 5668381"/>
                <a:gd name="connsiteY18" fmla="*/ 1939392 h 1939392"/>
                <a:gd name="connsiteX19" fmla="*/ 0 w 5668381"/>
                <a:gd name="connsiteY19" fmla="*/ 1548178 h 1939392"/>
                <a:gd name="connsiteX20" fmla="*/ 0 w 5668381"/>
                <a:gd name="connsiteY20" fmla="*/ 981266 h 1939392"/>
                <a:gd name="connsiteX21" fmla="*/ 0 w 5668381"/>
                <a:gd name="connsiteY21" fmla="*/ 391214 h 193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1939392" fill="none" extrusionOk="0">
                  <a:moveTo>
                    <a:pt x="0" y="391214"/>
                  </a:moveTo>
                  <a:cubicBezTo>
                    <a:pt x="9056" y="187980"/>
                    <a:pt x="138830" y="33245"/>
                    <a:pt x="391214" y="0"/>
                  </a:cubicBezTo>
                  <a:cubicBezTo>
                    <a:pt x="636368" y="-21817"/>
                    <a:pt x="865793" y="25444"/>
                    <a:pt x="1040348" y="0"/>
                  </a:cubicBezTo>
                  <a:cubicBezTo>
                    <a:pt x="1214903" y="-25444"/>
                    <a:pt x="1547844" y="-18028"/>
                    <a:pt x="1689482" y="0"/>
                  </a:cubicBezTo>
                  <a:cubicBezTo>
                    <a:pt x="1831120" y="18028"/>
                    <a:pt x="2116444" y="26742"/>
                    <a:pt x="2240896" y="0"/>
                  </a:cubicBezTo>
                  <a:cubicBezTo>
                    <a:pt x="2365348" y="-26742"/>
                    <a:pt x="2573773" y="-21132"/>
                    <a:pt x="2841170" y="0"/>
                  </a:cubicBezTo>
                  <a:cubicBezTo>
                    <a:pt x="3108567" y="21132"/>
                    <a:pt x="3242014" y="2058"/>
                    <a:pt x="3441445" y="0"/>
                  </a:cubicBezTo>
                  <a:cubicBezTo>
                    <a:pt x="3640877" y="-2058"/>
                    <a:pt x="3832490" y="24698"/>
                    <a:pt x="4188297" y="0"/>
                  </a:cubicBezTo>
                  <a:cubicBezTo>
                    <a:pt x="4544104" y="-24698"/>
                    <a:pt x="4955705" y="790"/>
                    <a:pt x="5277167" y="0"/>
                  </a:cubicBezTo>
                  <a:cubicBezTo>
                    <a:pt x="5525558" y="-2657"/>
                    <a:pt x="5652719" y="144764"/>
                    <a:pt x="5668381" y="391214"/>
                  </a:cubicBezTo>
                  <a:cubicBezTo>
                    <a:pt x="5669163" y="506792"/>
                    <a:pt x="5686669" y="830544"/>
                    <a:pt x="5668381" y="958126"/>
                  </a:cubicBezTo>
                  <a:cubicBezTo>
                    <a:pt x="5650093" y="1085708"/>
                    <a:pt x="5677248" y="1378599"/>
                    <a:pt x="5668381" y="1548178"/>
                  </a:cubicBezTo>
                  <a:cubicBezTo>
                    <a:pt x="5710986" y="1764603"/>
                    <a:pt x="5510411" y="1969697"/>
                    <a:pt x="5277167" y="1939392"/>
                  </a:cubicBezTo>
                  <a:cubicBezTo>
                    <a:pt x="4930299" y="1913532"/>
                    <a:pt x="4900411" y="1927607"/>
                    <a:pt x="4530314" y="1939392"/>
                  </a:cubicBezTo>
                  <a:cubicBezTo>
                    <a:pt x="4160217" y="1951177"/>
                    <a:pt x="3976604" y="1950714"/>
                    <a:pt x="3832321" y="1939392"/>
                  </a:cubicBezTo>
                  <a:cubicBezTo>
                    <a:pt x="3688038" y="1928070"/>
                    <a:pt x="3357415" y="1976138"/>
                    <a:pt x="3036609" y="1939392"/>
                  </a:cubicBezTo>
                  <a:cubicBezTo>
                    <a:pt x="2715803" y="1902646"/>
                    <a:pt x="2579807" y="1963457"/>
                    <a:pt x="2338615" y="1939392"/>
                  </a:cubicBezTo>
                  <a:cubicBezTo>
                    <a:pt x="2097423" y="1915327"/>
                    <a:pt x="1922457" y="1909508"/>
                    <a:pt x="1640622" y="1939392"/>
                  </a:cubicBezTo>
                  <a:cubicBezTo>
                    <a:pt x="1358787" y="1969276"/>
                    <a:pt x="915473" y="1904682"/>
                    <a:pt x="391214" y="1939392"/>
                  </a:cubicBezTo>
                  <a:cubicBezTo>
                    <a:pt x="172961" y="1965057"/>
                    <a:pt x="-3746" y="1721196"/>
                    <a:pt x="0" y="1548178"/>
                  </a:cubicBezTo>
                  <a:cubicBezTo>
                    <a:pt x="26653" y="1334168"/>
                    <a:pt x="2344" y="1162581"/>
                    <a:pt x="0" y="981266"/>
                  </a:cubicBezTo>
                  <a:cubicBezTo>
                    <a:pt x="-2344" y="799951"/>
                    <a:pt x="-21853" y="542876"/>
                    <a:pt x="0" y="391214"/>
                  </a:cubicBezTo>
                  <a:close/>
                </a:path>
                <a:path w="5668381" h="1939392" stroke="0" extrusionOk="0">
                  <a:moveTo>
                    <a:pt x="0" y="391214"/>
                  </a:moveTo>
                  <a:cubicBezTo>
                    <a:pt x="293" y="184118"/>
                    <a:pt x="183479" y="14879"/>
                    <a:pt x="391214" y="0"/>
                  </a:cubicBezTo>
                  <a:cubicBezTo>
                    <a:pt x="760454" y="-12704"/>
                    <a:pt x="981452" y="35023"/>
                    <a:pt x="1138067" y="0"/>
                  </a:cubicBezTo>
                  <a:cubicBezTo>
                    <a:pt x="1294682" y="-35023"/>
                    <a:pt x="1456357" y="-29860"/>
                    <a:pt x="1738341" y="0"/>
                  </a:cubicBezTo>
                  <a:cubicBezTo>
                    <a:pt x="2020325" y="29860"/>
                    <a:pt x="2140140" y="21645"/>
                    <a:pt x="2338615" y="0"/>
                  </a:cubicBezTo>
                  <a:cubicBezTo>
                    <a:pt x="2537090" y="-21645"/>
                    <a:pt x="2811959" y="21151"/>
                    <a:pt x="3085468" y="0"/>
                  </a:cubicBezTo>
                  <a:cubicBezTo>
                    <a:pt x="3358977" y="-21151"/>
                    <a:pt x="3482955" y="15487"/>
                    <a:pt x="3734602" y="0"/>
                  </a:cubicBezTo>
                  <a:cubicBezTo>
                    <a:pt x="3986249" y="-15487"/>
                    <a:pt x="4341989" y="-16711"/>
                    <a:pt x="4530314" y="0"/>
                  </a:cubicBezTo>
                  <a:cubicBezTo>
                    <a:pt x="4718639" y="16711"/>
                    <a:pt x="4910487" y="34667"/>
                    <a:pt x="5277167" y="0"/>
                  </a:cubicBezTo>
                  <a:cubicBezTo>
                    <a:pt x="5455392" y="19916"/>
                    <a:pt x="5675062" y="167756"/>
                    <a:pt x="5668381" y="391214"/>
                  </a:cubicBezTo>
                  <a:cubicBezTo>
                    <a:pt x="5684014" y="559402"/>
                    <a:pt x="5680103" y="694904"/>
                    <a:pt x="5668381" y="946557"/>
                  </a:cubicBezTo>
                  <a:cubicBezTo>
                    <a:pt x="5656659" y="1198210"/>
                    <a:pt x="5642905" y="1361000"/>
                    <a:pt x="5668381" y="1548178"/>
                  </a:cubicBezTo>
                  <a:cubicBezTo>
                    <a:pt x="5694641" y="1777166"/>
                    <a:pt x="5490190" y="1920345"/>
                    <a:pt x="5277167" y="1939392"/>
                  </a:cubicBezTo>
                  <a:cubicBezTo>
                    <a:pt x="5008250" y="1954416"/>
                    <a:pt x="4955204" y="1953895"/>
                    <a:pt x="4676893" y="1939392"/>
                  </a:cubicBezTo>
                  <a:cubicBezTo>
                    <a:pt x="4398582" y="1924889"/>
                    <a:pt x="4257099" y="1969683"/>
                    <a:pt x="3930040" y="1939392"/>
                  </a:cubicBezTo>
                  <a:cubicBezTo>
                    <a:pt x="3602981" y="1909101"/>
                    <a:pt x="3363150" y="1947776"/>
                    <a:pt x="3134328" y="1939392"/>
                  </a:cubicBezTo>
                  <a:cubicBezTo>
                    <a:pt x="2905506" y="1931008"/>
                    <a:pt x="2691499" y="1952142"/>
                    <a:pt x="2485194" y="1939392"/>
                  </a:cubicBezTo>
                  <a:cubicBezTo>
                    <a:pt x="2278889" y="1926642"/>
                    <a:pt x="2109699" y="1923844"/>
                    <a:pt x="1836060" y="1939392"/>
                  </a:cubicBezTo>
                  <a:cubicBezTo>
                    <a:pt x="1562421" y="1954940"/>
                    <a:pt x="1274666" y="1938680"/>
                    <a:pt x="1040348" y="1939392"/>
                  </a:cubicBezTo>
                  <a:cubicBezTo>
                    <a:pt x="806030" y="1940104"/>
                    <a:pt x="687047" y="1909307"/>
                    <a:pt x="391214" y="1939392"/>
                  </a:cubicBezTo>
                  <a:cubicBezTo>
                    <a:pt x="186719" y="1936247"/>
                    <a:pt x="20453" y="1774652"/>
                    <a:pt x="0" y="1548178"/>
                  </a:cubicBezTo>
                  <a:cubicBezTo>
                    <a:pt x="-7864" y="1394658"/>
                    <a:pt x="-3620" y="1107344"/>
                    <a:pt x="0" y="992835"/>
                  </a:cubicBezTo>
                  <a:cubicBezTo>
                    <a:pt x="3620" y="878326"/>
                    <a:pt x="9755" y="555909"/>
                    <a:pt x="0" y="391214"/>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to,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rõ</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Đọc</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ngắt</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nghỉ</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đúng</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320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chỗ</a:t>
              </a:r>
              <a:r>
                <a:rPr kumimoji="0" lang="en-US" sz="32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15" name="Rectangle: Rounded Corners 14">
              <a:extLst>
                <a:ext uri="{FF2B5EF4-FFF2-40B4-BE49-F238E27FC236}">
                  <a16:creationId xmlns:a16="http://schemas.microsoft.com/office/drawing/2014/main" id="{8FAC52BD-4B69-50C6-8114-38949BFE1726}"/>
                </a:ext>
              </a:extLst>
            </p:cNvPr>
            <p:cNvSpPr/>
            <p:nvPr/>
          </p:nvSpPr>
          <p:spPr>
            <a:xfrm>
              <a:off x="4403368" y="1505887"/>
              <a:ext cx="4232927" cy="461922"/>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Tiêu</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chí</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đánh</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rPr>
                <a:t>giá</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9Slide03 Roboto Black" panose="02000000000000000000" pitchFamily="2" charset="0"/>
                <a:ea typeface="#9Slide03 Roboto Black" panose="02000000000000000000" pitchFamily="2" charset="0"/>
                <a:cs typeface="Calibri" panose="020F0502020204030204" pitchFamily="34" charset="0"/>
                <a:sym typeface="Arial"/>
              </a:endParaRPr>
            </a:p>
          </p:txBody>
        </p:sp>
      </p:grpSp>
      <p:pic>
        <p:nvPicPr>
          <p:cNvPr id="17" name="Picture 2" descr="Star Cartoon Images, Stock Photos &amp;amp; Vectors | Shutterstock">
            <a:extLst>
              <a:ext uri="{FF2B5EF4-FFF2-40B4-BE49-F238E27FC236}">
                <a16:creationId xmlns:a16="http://schemas.microsoft.com/office/drawing/2014/main" id="{613A4F90-2BF1-E5FD-B983-C3EAEB7C217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27040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888B0402-960D-5834-1964-A48DF8A35D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93597" y="396819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A39652E2-B521-347A-875C-2715E5958EE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11252" y="4648277"/>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223981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3000375" y="491848"/>
            <a:ext cx="5542280" cy="1374895"/>
            <a:chOff x="170" y="-418"/>
            <a:chExt cx="6635"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316" y="-418"/>
              <a:ext cx="1489" cy="1713"/>
            </a:xfrm>
            <a:prstGeom prst="rect">
              <a:avLst/>
            </a:prstGeom>
          </p:spPr>
        </p:pic>
        <p:sp>
          <p:nvSpPr>
            <p:cNvPr id="55" name="矩形 4"/>
            <p:cNvSpPr/>
            <p:nvPr/>
          </p:nvSpPr>
          <p:spPr>
            <a:xfrm>
              <a:off x="1213" y="286"/>
              <a:ext cx="5243" cy="80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233081" y="2344514"/>
            <a:ext cx="7707876" cy="2769687"/>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1"/>
            <a:stretch>
              <a:fillRect/>
            </a:stretch>
          </p:blipFill>
          <p:spPr>
            <a:xfrm>
              <a:off x="7118" y="5282"/>
              <a:ext cx="11737" cy="4176"/>
            </a:xfrm>
            <a:prstGeom prst="rect">
              <a:avLst/>
            </a:prstGeom>
          </p:spPr>
        </p:pic>
      </p:grpSp>
      <p:pic>
        <p:nvPicPr>
          <p:cNvPr id="31" name="Content Placeholder 30"/>
          <p:cNvPicPr>
            <a:picLocks noGrp="1" noChangeAspect="1"/>
          </p:cNvPicPr>
          <p:nvPr>
            <p:ph idx="4294967295"/>
          </p:nvPr>
        </p:nvPicPr>
        <p:blipFill>
          <a:blip r:embed="rId12"/>
          <a:stretch>
            <a:fillRect/>
          </a:stretch>
        </p:blipFill>
        <p:spPr>
          <a:xfrm>
            <a:off x="248920" y="4159285"/>
            <a:ext cx="1790700" cy="2325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pic>
        <p:nvPicPr>
          <p:cNvPr id="6" name="Picture 5">
            <a:extLst>
              <a:ext uri="{FF2B5EF4-FFF2-40B4-BE49-F238E27FC236}">
                <a16:creationId xmlns:a16="http://schemas.microsoft.com/office/drawing/2014/main" id="{727A653C-8037-F205-B549-899519312C9C}"/>
              </a:ext>
            </a:extLst>
          </p:cNvPr>
          <p:cNvPicPr>
            <a:picLocks noChangeAspect="1"/>
          </p:cNvPicPr>
          <p:nvPr/>
        </p:nvPicPr>
        <p:blipFill>
          <a:blip r:embed="rId10"/>
          <a:stretch>
            <a:fillRect/>
          </a:stretch>
        </p:blipFill>
        <p:spPr>
          <a:xfrm>
            <a:off x="3795050" y="1433886"/>
            <a:ext cx="4602879" cy="1188823"/>
          </a:xfrm>
          <a:prstGeom prst="rect">
            <a:avLst/>
          </a:prstGeom>
        </p:spPr>
      </p:pic>
    </p:spTree>
    <p:extLst>
      <p:ext uri="{BB962C8B-B14F-4D97-AF65-F5344CB8AC3E}">
        <p14:creationId xmlns:p14="http://schemas.microsoft.com/office/powerpoint/2010/main" val="1018043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62221" y="624390"/>
            <a:ext cx="10191202" cy="2207240"/>
          </a:xfrm>
          <a:prstGeom prst="roundRect">
            <a:avLst>
              <a:gd name="adj" fmla="val 5000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514350" indent="-514350" algn="just">
              <a:buAutoNum type="arabicPeriod"/>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đỉnh</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cuối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thu</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sang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đông</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Tx/>
              <a:buChar char="-"/>
              <a:defRPr/>
            </a:pP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ngọn</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endParaRPr lang="en-US" altLang="zh-C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1131147" y="3004726"/>
            <a:ext cx="10191202" cy="3228884"/>
            <a:chOff x="945980" y="4395002"/>
            <a:chExt cx="9010213" cy="217915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45980" y="4395002"/>
              <a:ext cx="9010213" cy="217915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353210" y="4856094"/>
              <a:ext cx="7543407" cy="1391703"/>
            </a:xfrm>
            <a:prstGeom prst="rect">
              <a:avLst/>
            </a:prstGeom>
            <a:noFill/>
          </p:spPr>
          <p:txBody>
            <a:bodyPr wrap="square" rtlCol="0">
              <a:spAutoFit/>
            </a:bodyPr>
            <a:lstStyle/>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a:p>
              <a:pPr>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Còn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mướt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1178463" y="21950"/>
            <a:ext cx="9835073"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lvl="0" algn="ctr">
              <a:defRPr/>
            </a:pP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CB2FC8D9-E586-1CCB-B01E-6900FAA85F1E}"/>
              </a:ext>
            </a:extLst>
          </p:cNvPr>
          <p:cNvSpPr/>
          <p:nvPr/>
        </p:nvSpPr>
        <p:spPr>
          <a:xfrm>
            <a:off x="728870" y="1577009"/>
            <a:ext cx="3750365"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bóng</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3" name="Rectangle: Rounded Corners 2">
            <a:extLst>
              <a:ext uri="{FF2B5EF4-FFF2-40B4-BE49-F238E27FC236}">
                <a16:creationId xmlns:a16="http://schemas.microsoft.com/office/drawing/2014/main" id="{EF05DE87-805D-DCCD-6E80-B292C380CDA3}"/>
              </a:ext>
            </a:extLst>
          </p:cNvPr>
          <p:cNvSpPr/>
          <p:nvPr/>
        </p:nvSpPr>
        <p:spPr>
          <a:xfrm>
            <a:off x="728869" y="2484783"/>
            <a:ext cx="3750366"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ngọn</a:t>
            </a:r>
            <a:r>
              <a:rPr lang="en-US" sz="3200" dirty="0">
                <a:solidFill>
                  <a:schemeClr val="tx1"/>
                </a:solidFill>
              </a:rPr>
              <a:t> </a:t>
            </a:r>
            <a:r>
              <a:rPr lang="en-US" sz="3200" dirty="0" err="1">
                <a:solidFill>
                  <a:schemeClr val="tx1"/>
                </a:solidFill>
              </a:rPr>
              <a:t>núi</a:t>
            </a:r>
            <a:endParaRPr lang="en-US" sz="3200" dirty="0">
              <a:solidFill>
                <a:schemeClr val="tx1"/>
              </a:solidFill>
            </a:endParaRPr>
          </a:p>
        </p:txBody>
      </p:sp>
      <p:sp>
        <p:nvSpPr>
          <p:cNvPr id="4" name="Rectangle: Rounded Corners 3">
            <a:extLst>
              <a:ext uri="{FF2B5EF4-FFF2-40B4-BE49-F238E27FC236}">
                <a16:creationId xmlns:a16="http://schemas.microsoft.com/office/drawing/2014/main" id="{75A08608-E8D6-DCB7-859F-FDA368FF0359}"/>
              </a:ext>
            </a:extLst>
          </p:cNvPr>
          <p:cNvSpPr/>
          <p:nvPr/>
        </p:nvSpPr>
        <p:spPr>
          <a:xfrm>
            <a:off x="728868" y="3478696"/>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lá</a:t>
            </a:r>
            <a:r>
              <a:rPr lang="en-US" sz="3200" dirty="0">
                <a:solidFill>
                  <a:schemeClr val="tx1"/>
                </a:solidFill>
              </a:rPr>
              <a:t> </a:t>
            </a:r>
            <a:r>
              <a:rPr lang="en-US" sz="3200" dirty="0" err="1">
                <a:solidFill>
                  <a:schemeClr val="tx1"/>
                </a:solidFill>
              </a:rPr>
              <a:t>bạch</a:t>
            </a:r>
            <a:r>
              <a:rPr lang="en-US" sz="3200" dirty="0">
                <a:solidFill>
                  <a:schemeClr val="tx1"/>
                </a:solidFill>
              </a:rPr>
              <a:t> </a:t>
            </a:r>
            <a:r>
              <a:rPr lang="en-US" sz="3200" dirty="0" err="1">
                <a:solidFill>
                  <a:schemeClr val="tx1"/>
                </a:solidFill>
              </a:rPr>
              <a:t>đàn</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tre</a:t>
            </a:r>
            <a:endParaRPr lang="en-US" sz="3200" dirty="0">
              <a:solidFill>
                <a:schemeClr val="tx1"/>
              </a:solidFill>
            </a:endParaRPr>
          </a:p>
        </p:txBody>
      </p:sp>
      <p:sp>
        <p:nvSpPr>
          <p:cNvPr id="5" name="Rectangle: Rounded Corners 4">
            <a:extLst>
              <a:ext uri="{FF2B5EF4-FFF2-40B4-BE49-F238E27FC236}">
                <a16:creationId xmlns:a16="http://schemas.microsoft.com/office/drawing/2014/main" id="{2F255584-D109-BACD-5651-425D9CD2AA64}"/>
              </a:ext>
            </a:extLst>
          </p:cNvPr>
          <p:cNvSpPr/>
          <p:nvPr/>
        </p:nvSpPr>
        <p:spPr>
          <a:xfrm>
            <a:off x="728867" y="4459357"/>
            <a:ext cx="3750367" cy="596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vườn</a:t>
            </a:r>
            <a:r>
              <a:rPr lang="en-US" sz="3200" dirty="0">
                <a:solidFill>
                  <a:schemeClr val="tx1"/>
                </a:solidFill>
              </a:rPr>
              <a:t> </a:t>
            </a:r>
            <a:r>
              <a:rPr lang="en-US" sz="3200" dirty="0" err="1">
                <a:solidFill>
                  <a:schemeClr val="tx1"/>
                </a:solidFill>
              </a:rPr>
              <a:t>chè</a:t>
            </a:r>
            <a:r>
              <a:rPr lang="en-US" sz="3200" dirty="0">
                <a:solidFill>
                  <a:schemeClr val="tx1"/>
                </a:solidFill>
              </a:rPr>
              <a:t>, </a:t>
            </a:r>
            <a:r>
              <a:rPr lang="en-US" sz="3200" dirty="0" err="1">
                <a:solidFill>
                  <a:schemeClr val="tx1"/>
                </a:solidFill>
              </a:rPr>
              <a:t>vườn</a:t>
            </a:r>
            <a:r>
              <a:rPr lang="en-US" sz="3200" dirty="0">
                <a:solidFill>
                  <a:schemeClr val="tx1"/>
                </a:solidFill>
              </a:rPr>
              <a:t> </a:t>
            </a:r>
            <a:r>
              <a:rPr lang="en-US" sz="3200" dirty="0" err="1">
                <a:solidFill>
                  <a:schemeClr val="tx1"/>
                </a:solidFill>
              </a:rPr>
              <a:t>sắn</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D37F0558-6335-2BC6-D14C-54B901E3D8B3}"/>
              </a:ext>
            </a:extLst>
          </p:cNvPr>
          <p:cNvSpPr/>
          <p:nvPr/>
        </p:nvSpPr>
        <p:spPr>
          <a:xfrm>
            <a:off x="6990522" y="1577009"/>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tươi</a:t>
            </a:r>
            <a:endParaRPr lang="en-US" sz="3200" dirty="0">
              <a:solidFill>
                <a:schemeClr val="tx1"/>
              </a:solidFill>
            </a:endParaRPr>
          </a:p>
        </p:txBody>
      </p:sp>
      <p:sp>
        <p:nvSpPr>
          <p:cNvPr id="8" name="Rectangle: Rounded Corners 7">
            <a:extLst>
              <a:ext uri="{FF2B5EF4-FFF2-40B4-BE49-F238E27FC236}">
                <a16:creationId xmlns:a16="http://schemas.microsoft.com/office/drawing/2014/main" id="{9E7521B7-F0D3-29C8-1B81-B6A69C33EC5F}"/>
              </a:ext>
            </a:extLst>
          </p:cNvPr>
          <p:cNvSpPr/>
          <p:nvPr/>
        </p:nvSpPr>
        <p:spPr>
          <a:xfrm>
            <a:off x="6990521" y="2392018"/>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thẫm</a:t>
            </a:r>
            <a:endParaRPr lang="en-US" sz="3200" dirty="0">
              <a:solidFill>
                <a:schemeClr val="tx1"/>
              </a:solidFill>
            </a:endParaRPr>
          </a:p>
        </p:txBody>
      </p:sp>
      <p:sp>
        <p:nvSpPr>
          <p:cNvPr id="15" name="Rectangle: Rounded Corners 14">
            <a:extLst>
              <a:ext uri="{FF2B5EF4-FFF2-40B4-BE49-F238E27FC236}">
                <a16:creationId xmlns:a16="http://schemas.microsoft.com/office/drawing/2014/main" id="{F8521605-07E8-617B-9F17-514207A07EC4}"/>
              </a:ext>
            </a:extLst>
          </p:cNvPr>
          <p:cNvSpPr/>
          <p:nvPr/>
        </p:nvSpPr>
        <p:spPr>
          <a:xfrm>
            <a:off x="6990522" y="3478696"/>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tốt</a:t>
            </a:r>
            <a:endParaRPr lang="en-US" sz="3200" dirty="0">
              <a:solidFill>
                <a:schemeClr val="tx1"/>
              </a:solidFill>
            </a:endParaRPr>
          </a:p>
        </p:txBody>
      </p:sp>
      <p:sp>
        <p:nvSpPr>
          <p:cNvPr id="16" name="Rectangle: Rounded Corners 15">
            <a:extLst>
              <a:ext uri="{FF2B5EF4-FFF2-40B4-BE49-F238E27FC236}">
                <a16:creationId xmlns:a16="http://schemas.microsoft.com/office/drawing/2014/main" id="{F98141BD-0C76-FD90-316E-4A7F083009C7}"/>
              </a:ext>
            </a:extLst>
          </p:cNvPr>
          <p:cNvSpPr/>
          <p:nvPr/>
        </p:nvSpPr>
        <p:spPr>
          <a:xfrm>
            <a:off x="6990521" y="4459357"/>
            <a:ext cx="3750365" cy="596348"/>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xanh</a:t>
            </a:r>
            <a:r>
              <a:rPr lang="en-US" sz="3200" dirty="0">
                <a:solidFill>
                  <a:schemeClr val="tx1"/>
                </a:solidFill>
              </a:rPr>
              <a:t> </a:t>
            </a:r>
            <a:r>
              <a:rPr lang="en-US" sz="3200" dirty="0" err="1">
                <a:solidFill>
                  <a:schemeClr val="tx1"/>
                </a:solidFill>
              </a:rPr>
              <a:t>mướt</a:t>
            </a:r>
            <a:endParaRPr lang="en-US" sz="3200" dirty="0">
              <a:solidFill>
                <a:schemeClr val="tx1"/>
              </a:solidFill>
            </a:endParaRPr>
          </a:p>
        </p:txBody>
      </p:sp>
      <p:cxnSp>
        <p:nvCxnSpPr>
          <p:cNvPr id="18" name="Straight Arrow Connector 17">
            <a:extLst>
              <a:ext uri="{FF2B5EF4-FFF2-40B4-BE49-F238E27FC236}">
                <a16:creationId xmlns:a16="http://schemas.microsoft.com/office/drawing/2014/main" id="{750EE301-D2F3-5A3F-A2A8-140C54154687}"/>
              </a:ext>
            </a:extLst>
          </p:cNvPr>
          <p:cNvCxnSpPr>
            <a:stCxn id="2" idx="3"/>
            <a:endCxn id="8" idx="1"/>
          </p:cNvCxnSpPr>
          <p:nvPr/>
        </p:nvCxnSpPr>
        <p:spPr>
          <a:xfrm>
            <a:off x="4479235" y="1875183"/>
            <a:ext cx="2511286" cy="8150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5A6F80-259B-6A1B-895E-EB59A923ADE8}"/>
              </a:ext>
            </a:extLst>
          </p:cNvPr>
          <p:cNvCxnSpPr>
            <a:cxnSpLocks/>
            <a:endCxn id="6" idx="1"/>
          </p:cNvCxnSpPr>
          <p:nvPr/>
        </p:nvCxnSpPr>
        <p:spPr>
          <a:xfrm flipV="1">
            <a:off x="4479235" y="1875183"/>
            <a:ext cx="2511287" cy="18884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D19468E-61B5-9ACA-224E-6BB29E7D0B53}"/>
              </a:ext>
            </a:extLst>
          </p:cNvPr>
          <p:cNvCxnSpPr>
            <a:cxnSpLocks/>
            <a:endCxn id="15" idx="1"/>
          </p:cNvCxnSpPr>
          <p:nvPr/>
        </p:nvCxnSpPr>
        <p:spPr>
          <a:xfrm flipV="1">
            <a:off x="4479235" y="3776870"/>
            <a:ext cx="2511287" cy="9740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D07E4D7-AB49-ACE4-156E-2C06AD0E0708}"/>
              </a:ext>
            </a:extLst>
          </p:cNvPr>
          <p:cNvCxnSpPr>
            <a:cxnSpLocks/>
            <a:endCxn id="16" idx="1"/>
          </p:cNvCxnSpPr>
          <p:nvPr/>
        </p:nvCxnSpPr>
        <p:spPr>
          <a:xfrm>
            <a:off x="4479235" y="2822713"/>
            <a:ext cx="2511286" cy="19348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97306"/>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494080" y="934488"/>
            <a:ext cx="10958238" cy="13280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so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ảnh</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237DCA0F-D37D-4FCC-845E-AE0A67510A17}"/>
              </a:ext>
            </a:extLst>
          </p:cNvPr>
          <p:cNvGrpSpPr/>
          <p:nvPr/>
        </p:nvGrpSpPr>
        <p:grpSpPr>
          <a:xfrm>
            <a:off x="1366463" y="2806545"/>
            <a:ext cx="9513869" cy="2573837"/>
            <a:chOff x="854301" y="2211745"/>
            <a:chExt cx="10528073" cy="3057306"/>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5"/>
              <a:ext cx="10528073" cy="3057306"/>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1061450" y="2485517"/>
              <a:ext cx="9930997" cy="24494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Lá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740664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795941" y="797443"/>
            <a:ext cx="10342652" cy="1191816"/>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0">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âm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thanh</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hương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thơm</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vùng</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vi-V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id="{146395BE-0EE9-DB07-B0F6-8F57357BC41D}"/>
              </a:ext>
            </a:extLst>
          </p:cNvPr>
          <p:cNvGrpSpPr/>
          <p:nvPr/>
        </p:nvGrpSpPr>
        <p:grpSpPr>
          <a:xfrm>
            <a:off x="1131147" y="3004726"/>
            <a:ext cx="10191202" cy="3228884"/>
            <a:chOff x="945980" y="4395002"/>
            <a:chExt cx="9010213" cy="2179158"/>
          </a:xfrm>
        </p:grpSpPr>
        <p:pic>
          <p:nvPicPr>
            <p:cNvPr id="3" name="Picture 12">
              <a:extLst>
                <a:ext uri="{FF2B5EF4-FFF2-40B4-BE49-F238E27FC236}">
                  <a16:creationId xmlns:a16="http://schemas.microsoft.com/office/drawing/2014/main" id="{2ACF01CA-A297-1C31-AC94-1CB1FB4EAA7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45980" y="4395002"/>
              <a:ext cx="9010213" cy="2179158"/>
            </a:xfrm>
            <a:prstGeom prst="rect">
              <a:avLst/>
            </a:prstGeom>
          </p:spPr>
        </p:pic>
        <p:sp>
          <p:nvSpPr>
            <p:cNvPr id="4" name="TextBox 3">
              <a:extLst>
                <a:ext uri="{FF2B5EF4-FFF2-40B4-BE49-F238E27FC236}">
                  <a16:creationId xmlns:a16="http://schemas.microsoft.com/office/drawing/2014/main" id="{9C48DAEE-3675-BD3C-71A2-42A2B396C8A2}"/>
                </a:ext>
              </a:extLst>
            </p:cNvPr>
            <p:cNvSpPr txBox="1"/>
            <p:nvPr/>
          </p:nvSpPr>
          <p:spPr>
            <a:xfrm>
              <a:off x="1444046" y="4869961"/>
              <a:ext cx="6795154" cy="1391703"/>
            </a:xfrm>
            <a:prstGeom prst="rect">
              <a:avLst/>
            </a:prstGeom>
            <a:noFill/>
          </p:spPr>
          <p:txBody>
            <a:bodyPr wrap="square" rtlCol="0">
              <a:spAutoFit/>
            </a:bodyPr>
            <a:lstStyle/>
            <a:p>
              <a:pPr algn="just"/>
              <a:r>
                <a:rPr kumimoji="0" lang="en-US" sz="3200" b="0" i="0" u="none" strike="noStrike" kern="1200" cap="none" spc="0" normalizeH="0" baseline="0" noProof="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Từ xa xa, đã nghe thấy tiếng lá bạch đàn và lá tre reo.</a:t>
              </a:r>
            </a:p>
            <a:p>
              <a:pPr algn="just"/>
              <a:r>
                <a:rPr lang="en-US" sz="3200">
                  <a:solidFill>
                    <a:srgbClr val="000000"/>
                  </a:solidFill>
                  <a:latin typeface="Arial" panose="020B0604020202020204" pitchFamily="34" charset="0"/>
                  <a:ea typeface="Arial-Rounded" panose="020B0500000000000000" pitchFamily="34" charset="0"/>
                  <a:cs typeface="Arial" panose="020B0604020202020204" pitchFamily="34" charset="0"/>
                </a:rPr>
                <a:t> Từ xa xa, đã cảm thấy hương thơm của chè xanh, của bếp nhà ai toả khói.</a:t>
              </a:r>
              <a:endPar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031909803"/>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t="-43000" r="-8000" b="-36000"/>
          </a:stretch>
        </a:blipFill>
        <a:effectLst/>
      </p:bgPr>
    </p:bg>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654121" y="1465498"/>
            <a:ext cx="9907713" cy="818452"/>
          </a:xfrm>
          <a:prstGeom prst="roundRect">
            <a:avLst/>
          </a:prstGeom>
          <a:solidFill>
            <a:schemeClr val="accent1">
              <a:lumMod val="20000"/>
              <a:lumOff val="80000"/>
            </a:schemeClr>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en-AI"/>
            </a:defPPr>
            <a:lvl1pPr lvl="0">
              <a:defRPr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50000"/>
              </a:lnSpc>
            </a:pPr>
            <a:r>
              <a:rPr lang="en-US" sz="3200" dirty="0"/>
              <a:t>5. </a:t>
            </a:r>
            <a:r>
              <a:rPr lang="en-US" sz="3200" b="0" dirty="0" err="1">
                <a:solidFill>
                  <a:srgbClr val="002060"/>
                </a:solidFill>
              </a:rPr>
              <a:t>Nêu</a:t>
            </a:r>
            <a:r>
              <a:rPr lang="en-US" sz="3200" b="0" dirty="0">
                <a:solidFill>
                  <a:srgbClr val="002060"/>
                </a:solidFill>
              </a:rPr>
              <a:t> </a:t>
            </a:r>
            <a:r>
              <a:rPr lang="en-US" sz="3200" b="0" dirty="0" err="1">
                <a:solidFill>
                  <a:srgbClr val="002060"/>
                </a:solidFill>
              </a:rPr>
              <a:t>cảm</a:t>
            </a:r>
            <a:r>
              <a:rPr lang="en-US" sz="3200" b="0" dirty="0">
                <a:solidFill>
                  <a:srgbClr val="002060"/>
                </a:solidFill>
              </a:rPr>
              <a:t> </a:t>
            </a:r>
            <a:r>
              <a:rPr lang="en-US" sz="3200" b="0" dirty="0" err="1">
                <a:solidFill>
                  <a:srgbClr val="002060"/>
                </a:solidFill>
              </a:rPr>
              <a:t>nghĩ</a:t>
            </a:r>
            <a:r>
              <a:rPr lang="en-US" sz="3200" b="0" dirty="0">
                <a:solidFill>
                  <a:srgbClr val="002060"/>
                </a:solidFill>
              </a:rPr>
              <a:t> </a:t>
            </a:r>
            <a:r>
              <a:rPr lang="en-US" sz="3200" b="0" dirty="0" err="1">
                <a:solidFill>
                  <a:srgbClr val="002060"/>
                </a:solidFill>
              </a:rPr>
              <a:t>của</a:t>
            </a:r>
            <a:r>
              <a:rPr lang="en-US" sz="3200" b="0" dirty="0">
                <a:solidFill>
                  <a:srgbClr val="002060"/>
                </a:solidFill>
              </a:rPr>
              <a:t> </a:t>
            </a:r>
            <a:r>
              <a:rPr lang="en-US" sz="3200" b="0" dirty="0" err="1">
                <a:solidFill>
                  <a:srgbClr val="002060"/>
                </a:solidFill>
              </a:rPr>
              <a:t>em</a:t>
            </a:r>
            <a:r>
              <a:rPr lang="en-US" sz="3200" b="0" dirty="0">
                <a:solidFill>
                  <a:srgbClr val="002060"/>
                </a:solidFill>
              </a:rPr>
              <a:t> </a:t>
            </a:r>
            <a:r>
              <a:rPr lang="en-US" sz="3200" b="0" dirty="0" err="1">
                <a:solidFill>
                  <a:srgbClr val="002060"/>
                </a:solidFill>
              </a:rPr>
              <a:t>sau</a:t>
            </a:r>
            <a:r>
              <a:rPr lang="en-US" sz="3200" b="0" dirty="0">
                <a:solidFill>
                  <a:srgbClr val="002060"/>
                </a:solidFill>
              </a:rPr>
              <a:t> </a:t>
            </a:r>
            <a:r>
              <a:rPr lang="en-US" sz="3200" b="0" dirty="0" err="1">
                <a:solidFill>
                  <a:srgbClr val="002060"/>
                </a:solidFill>
              </a:rPr>
              <a:t>khi</a:t>
            </a:r>
            <a:r>
              <a:rPr lang="en-US" sz="3200" b="0" dirty="0">
                <a:solidFill>
                  <a:srgbClr val="002060"/>
                </a:solidFill>
              </a:rPr>
              <a:t> </a:t>
            </a:r>
            <a:r>
              <a:rPr lang="en-US" sz="3200" b="0" dirty="0" err="1">
                <a:solidFill>
                  <a:srgbClr val="002060"/>
                </a:solidFill>
              </a:rPr>
              <a:t>đọc</a:t>
            </a:r>
            <a:r>
              <a:rPr lang="en-US" sz="3200" b="0" dirty="0">
                <a:solidFill>
                  <a:srgbClr val="002060"/>
                </a:solidFill>
              </a:rPr>
              <a:t> </a:t>
            </a:r>
            <a:r>
              <a:rPr lang="en-US" sz="3200" b="0" dirty="0" err="1">
                <a:solidFill>
                  <a:srgbClr val="002060"/>
                </a:solidFill>
              </a:rPr>
              <a:t>bài</a:t>
            </a:r>
            <a:r>
              <a:rPr lang="en-US" sz="3200" b="0" dirty="0">
                <a:solidFill>
                  <a:srgbClr val="002060"/>
                </a:solidFill>
              </a:rPr>
              <a:t> </a:t>
            </a:r>
            <a:r>
              <a:rPr lang="en-US" sz="3200" b="0" i="1" dirty="0" err="1">
                <a:solidFill>
                  <a:srgbClr val="002060"/>
                </a:solidFill>
              </a:rPr>
              <a:t>Núi</a:t>
            </a:r>
            <a:r>
              <a:rPr lang="en-US" sz="3200" b="0" i="1" dirty="0">
                <a:solidFill>
                  <a:srgbClr val="002060"/>
                </a:solidFill>
              </a:rPr>
              <a:t> </a:t>
            </a:r>
            <a:r>
              <a:rPr lang="en-US" sz="3200" b="0" i="1" dirty="0" err="1">
                <a:solidFill>
                  <a:srgbClr val="002060"/>
                </a:solidFill>
              </a:rPr>
              <a:t>quê</a:t>
            </a:r>
            <a:r>
              <a:rPr lang="en-US" sz="3200" b="0" i="1" dirty="0">
                <a:solidFill>
                  <a:srgbClr val="002060"/>
                </a:solidFill>
              </a:rPr>
              <a:t> </a:t>
            </a:r>
            <a:r>
              <a:rPr lang="en-US" sz="3200" b="0" i="1" dirty="0" err="1">
                <a:solidFill>
                  <a:srgbClr val="002060"/>
                </a:solidFill>
              </a:rPr>
              <a:t>tôi</a:t>
            </a:r>
            <a:r>
              <a:rPr lang="en-US" sz="3200" b="0" i="1" dirty="0">
                <a:solidFill>
                  <a:srgbClr val="002060"/>
                </a:solidFill>
              </a:rPr>
              <a:t>.</a:t>
            </a:r>
            <a:endParaRPr lang="vi-VN" sz="3200" b="0" dirty="0">
              <a:solidFill>
                <a:srgbClr val="7030A0"/>
              </a:solidFill>
            </a:endParaRPr>
          </a:p>
        </p:txBody>
      </p:sp>
    </p:spTree>
    <p:extLst>
      <p:ext uri="{BB962C8B-B14F-4D97-AF65-F5344CB8AC3E}">
        <p14:creationId xmlns:p14="http://schemas.microsoft.com/office/powerpoint/2010/main" val="2264077471"/>
      </p:ext>
    </p:extLst>
  </p:cSld>
  <p:clrMapOvr>
    <a:overrideClrMapping bg1="lt1" tx1="dk1" bg2="lt2" tx2="dk2" accent1="accent1" accent2="accent2" accent3="accent3" accent4="accent4" accent5="accent5" accent6="accent6" hlink="hlink" folHlink="folHlink"/>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a:srcRect l="26536" t="79755" r="67752" b="10302"/>
          <a:stretch/>
        </p:blipFill>
        <p:spPr>
          <a:xfrm rot="5400000">
            <a:off x="991773" y="372793"/>
            <a:ext cx="1447233" cy="1832589"/>
          </a:xfrm>
          <a:prstGeom prst="ellipse">
            <a:avLst/>
          </a:prstGeom>
          <a:ln>
            <a:noFill/>
          </a:ln>
          <a:effectLst>
            <a:softEdge rad="112500"/>
          </a:effectLst>
        </p:spPr>
      </p:pic>
      <p:grpSp>
        <p:nvGrpSpPr>
          <p:cNvPr id="2" name="Group 1">
            <a:extLst>
              <a:ext uri="{FF2B5EF4-FFF2-40B4-BE49-F238E27FC236}">
                <a16:creationId xmlns:a16="http://schemas.microsoft.com/office/drawing/2014/main" id="{5269C46C-5794-C9F4-E9C8-64B15D234A2A}"/>
              </a:ext>
            </a:extLst>
          </p:cNvPr>
          <p:cNvGrpSpPr/>
          <p:nvPr/>
        </p:nvGrpSpPr>
        <p:grpSpPr>
          <a:xfrm>
            <a:off x="4987525" y="-188647"/>
            <a:ext cx="7204475" cy="2164377"/>
            <a:chOff x="898749" y="808891"/>
            <a:chExt cx="3931920" cy="1595455"/>
          </a:xfrm>
        </p:grpSpPr>
        <p:pic>
          <p:nvPicPr>
            <p:cNvPr id="3" name="Picture 5">
              <a:extLst>
                <a:ext uri="{FF2B5EF4-FFF2-40B4-BE49-F238E27FC236}">
                  <a16:creationId xmlns:a16="http://schemas.microsoft.com/office/drawing/2014/main" id="{1BEEB48D-AD0C-83A8-D85B-1837223470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8749" y="808891"/>
              <a:ext cx="3931920" cy="1595455"/>
            </a:xfrm>
            <a:prstGeom prst="rect">
              <a:avLst/>
            </a:prstGeom>
          </p:spPr>
        </p:pic>
        <p:sp>
          <p:nvSpPr>
            <p:cNvPr id="4" name="Rectangle 3">
              <a:extLst>
                <a:ext uri="{FF2B5EF4-FFF2-40B4-BE49-F238E27FC236}">
                  <a16:creationId xmlns:a16="http://schemas.microsoft.com/office/drawing/2014/main" id="{93951F55-2F5F-BDE7-EFB1-872A71E0DCE3}"/>
                </a:ext>
              </a:extLst>
            </p:cNvPr>
            <p:cNvSpPr/>
            <p:nvPr/>
          </p:nvSpPr>
          <p:spPr>
            <a:xfrm>
              <a:off x="1225509" y="1155100"/>
              <a:ext cx="3516138" cy="11570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nêu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đặc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cảnh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26C2033F-61AA-12F4-4EB0-D2DC83B5878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33365" b="1573"/>
          <a:stretch/>
        </p:blipFill>
        <p:spPr>
          <a:xfrm rot="16200000">
            <a:off x="4369846" y="618891"/>
            <a:ext cx="4112145" cy="7204476"/>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821950" y="2166942"/>
            <a:ext cx="8548099" cy="3092065"/>
          </a:xfrm>
          <a:prstGeom prst="rect">
            <a:avLst/>
          </a:prstGeom>
          <a:noFill/>
        </p:spPr>
        <p:txBody>
          <a:bodyPr wrap="square" rtlCol="0">
            <a:spAutoFit/>
          </a:bodyPr>
          <a:lstStyle/>
          <a:p>
            <a:pPr algn="just">
              <a:lnSpc>
                <a:spcPct val="110000"/>
              </a:lnSpc>
            </a:pP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mn-ea"/>
              </a:rPr>
              <a:t>   Bài đọc miêu tả p</a:t>
            </a:r>
            <a:r>
              <a:rPr lang="en-US" sz="360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hong cảnh của một vùng quê với vẻ đẹp của ngọn núi được tô điểm bởi nhiều màu xanh của các sự vật. Qua đó, thể hiện tình yêu quê hương của tác giả.</a:t>
            </a:r>
            <a:endParaRPr lang="vi-VN" sz="360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05F37CA-4207-A79B-9030-B42E302BBD38}"/>
              </a:ext>
            </a:extLst>
          </p:cNvPr>
          <p:cNvPicPr>
            <a:picLocks noChangeAspect="1"/>
          </p:cNvPicPr>
          <p:nvPr/>
        </p:nvPicPr>
        <p:blipFill>
          <a:blip r:embed="rId3"/>
          <a:stretch>
            <a:fillRect/>
          </a:stretch>
        </p:blipFill>
        <p:spPr>
          <a:xfrm>
            <a:off x="2008742" y="1103818"/>
            <a:ext cx="8174516" cy="927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pic>
        <p:nvPicPr>
          <p:cNvPr id="5" name="Picture 4">
            <a:extLst>
              <a:ext uri="{FF2B5EF4-FFF2-40B4-BE49-F238E27FC236}">
                <a16:creationId xmlns:a16="http://schemas.microsoft.com/office/drawing/2014/main" id="{2DAD6F8B-7002-B1BF-2FC4-160EE20BC4F9}"/>
              </a:ext>
            </a:extLst>
          </p:cNvPr>
          <p:cNvPicPr>
            <a:picLocks noChangeAspect="1"/>
          </p:cNvPicPr>
          <p:nvPr/>
        </p:nvPicPr>
        <p:blipFill>
          <a:blip r:embed="rId10"/>
          <a:stretch>
            <a:fillRect/>
          </a:stretch>
        </p:blipFill>
        <p:spPr>
          <a:xfrm>
            <a:off x="3791514" y="1350799"/>
            <a:ext cx="4608975" cy="1188823"/>
          </a:xfrm>
          <a:prstGeom prst="rect">
            <a:avLst/>
          </a:prstGeom>
        </p:spPr>
      </p:pic>
    </p:spTree>
    <p:extLst>
      <p:ext uri="{BB962C8B-B14F-4D97-AF65-F5344CB8AC3E}">
        <p14:creationId xmlns:p14="http://schemas.microsoft.com/office/powerpoint/2010/main" val="3703762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Về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cuối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tấm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mỏng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chớp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loá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cơn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dông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ngọn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mướt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bay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tóc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đang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hướng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phía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biển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thì</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ẩn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dưới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cánh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đồng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lúa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chín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mưa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nhiều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tươi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rợp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đường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mòn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sắn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tốt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bao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sườn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Thỉnh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thoảng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giữa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những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mảnh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vườn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bóng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um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cây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mít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thênh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thang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rười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rượi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màu</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dứa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dại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sim,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mua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lưng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chừng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núi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nhỏ</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nước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chảy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trong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vắt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đọng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xuống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giếng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nghe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tiếng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bạch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đàn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lá</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reo</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Từ</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tôi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cảm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thấy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hương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thơm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chè</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xanh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bếp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toả</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khói</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697618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3AB974-EB67-5FBD-CA14-C833E35DEFB8}"/>
              </a:ext>
            </a:extLst>
          </p:cNvPr>
          <p:cNvSpPr/>
          <p:nvPr/>
        </p:nvSpPr>
        <p:spPr>
          <a:xfrm>
            <a:off x="572915" y="568143"/>
            <a:ext cx="11046168" cy="5894302"/>
          </a:xfrm>
          <a:custGeom>
            <a:avLst/>
            <a:gdLst>
              <a:gd name="connsiteX0" fmla="*/ 0 w 11046168"/>
              <a:gd name="connsiteY0" fmla="*/ 982403 h 5894302"/>
              <a:gd name="connsiteX1" fmla="*/ 982403 w 11046168"/>
              <a:gd name="connsiteY1" fmla="*/ 0 h 5894302"/>
              <a:gd name="connsiteX2" fmla="*/ 1408528 w 11046168"/>
              <a:gd name="connsiteY2" fmla="*/ 0 h 5894302"/>
              <a:gd name="connsiteX3" fmla="*/ 2288722 w 11046168"/>
              <a:gd name="connsiteY3" fmla="*/ 0 h 5894302"/>
              <a:gd name="connsiteX4" fmla="*/ 2805661 w 11046168"/>
              <a:gd name="connsiteY4" fmla="*/ 0 h 5894302"/>
              <a:gd name="connsiteX5" fmla="*/ 3685855 w 11046168"/>
              <a:gd name="connsiteY5" fmla="*/ 0 h 5894302"/>
              <a:gd name="connsiteX6" fmla="*/ 4111980 w 11046168"/>
              <a:gd name="connsiteY6" fmla="*/ 0 h 5894302"/>
              <a:gd name="connsiteX7" fmla="*/ 4719733 w 11046168"/>
              <a:gd name="connsiteY7" fmla="*/ 0 h 5894302"/>
              <a:gd name="connsiteX8" fmla="*/ 5327485 w 11046168"/>
              <a:gd name="connsiteY8" fmla="*/ 0 h 5894302"/>
              <a:gd name="connsiteX9" fmla="*/ 6207679 w 11046168"/>
              <a:gd name="connsiteY9" fmla="*/ 0 h 5894302"/>
              <a:gd name="connsiteX10" fmla="*/ 6906245 w 11046168"/>
              <a:gd name="connsiteY10" fmla="*/ 0 h 5894302"/>
              <a:gd name="connsiteX11" fmla="*/ 7786439 w 11046168"/>
              <a:gd name="connsiteY11" fmla="*/ 0 h 5894302"/>
              <a:gd name="connsiteX12" fmla="*/ 8666632 w 11046168"/>
              <a:gd name="connsiteY12" fmla="*/ 0 h 5894302"/>
              <a:gd name="connsiteX13" fmla="*/ 9456012 w 11046168"/>
              <a:gd name="connsiteY13" fmla="*/ 0 h 5894302"/>
              <a:gd name="connsiteX14" fmla="*/ 10063765 w 11046168"/>
              <a:gd name="connsiteY14" fmla="*/ 0 h 5894302"/>
              <a:gd name="connsiteX15" fmla="*/ 11046168 w 11046168"/>
              <a:gd name="connsiteY15" fmla="*/ 982403 h 5894302"/>
              <a:gd name="connsiteX16" fmla="*/ 11046168 w 11046168"/>
              <a:gd name="connsiteY16" fmla="*/ 1637319 h 5894302"/>
              <a:gd name="connsiteX17" fmla="*/ 11046168 w 11046168"/>
              <a:gd name="connsiteY17" fmla="*/ 2292235 h 5894302"/>
              <a:gd name="connsiteX18" fmla="*/ 11046168 w 11046168"/>
              <a:gd name="connsiteY18" fmla="*/ 2986446 h 5894302"/>
              <a:gd name="connsiteX19" fmla="*/ 11046168 w 11046168"/>
              <a:gd name="connsiteY19" fmla="*/ 3719952 h 5894302"/>
              <a:gd name="connsiteX20" fmla="*/ 11046168 w 11046168"/>
              <a:gd name="connsiteY20" fmla="*/ 4911899 h 5894302"/>
              <a:gd name="connsiteX21" fmla="*/ 10063765 w 11046168"/>
              <a:gd name="connsiteY21" fmla="*/ 5894302 h 5894302"/>
              <a:gd name="connsiteX22" fmla="*/ 9183571 w 11046168"/>
              <a:gd name="connsiteY22" fmla="*/ 5894302 h 5894302"/>
              <a:gd name="connsiteX23" fmla="*/ 8666632 w 11046168"/>
              <a:gd name="connsiteY23" fmla="*/ 5894302 h 5894302"/>
              <a:gd name="connsiteX24" fmla="*/ 8240507 w 11046168"/>
              <a:gd name="connsiteY24" fmla="*/ 5894302 h 5894302"/>
              <a:gd name="connsiteX25" fmla="*/ 7814381 w 11046168"/>
              <a:gd name="connsiteY25" fmla="*/ 5894302 h 5894302"/>
              <a:gd name="connsiteX26" fmla="*/ 7388256 w 11046168"/>
              <a:gd name="connsiteY26" fmla="*/ 5894302 h 5894302"/>
              <a:gd name="connsiteX27" fmla="*/ 6508062 w 11046168"/>
              <a:gd name="connsiteY27" fmla="*/ 5894302 h 5894302"/>
              <a:gd name="connsiteX28" fmla="*/ 5900310 w 11046168"/>
              <a:gd name="connsiteY28" fmla="*/ 5894302 h 5894302"/>
              <a:gd name="connsiteX29" fmla="*/ 5292557 w 11046168"/>
              <a:gd name="connsiteY29" fmla="*/ 5894302 h 5894302"/>
              <a:gd name="connsiteX30" fmla="*/ 4593991 w 11046168"/>
              <a:gd name="connsiteY30" fmla="*/ 5894302 h 5894302"/>
              <a:gd name="connsiteX31" fmla="*/ 4167865 w 11046168"/>
              <a:gd name="connsiteY31" fmla="*/ 5894302 h 5894302"/>
              <a:gd name="connsiteX32" fmla="*/ 3378485 w 11046168"/>
              <a:gd name="connsiteY32" fmla="*/ 5894302 h 5894302"/>
              <a:gd name="connsiteX33" fmla="*/ 2498292 w 11046168"/>
              <a:gd name="connsiteY33" fmla="*/ 5894302 h 5894302"/>
              <a:gd name="connsiteX34" fmla="*/ 1799726 w 11046168"/>
              <a:gd name="connsiteY34" fmla="*/ 5894302 h 5894302"/>
              <a:gd name="connsiteX35" fmla="*/ 982403 w 11046168"/>
              <a:gd name="connsiteY35" fmla="*/ 5894302 h 5894302"/>
              <a:gd name="connsiteX36" fmla="*/ 0 w 11046168"/>
              <a:gd name="connsiteY36" fmla="*/ 4911899 h 5894302"/>
              <a:gd name="connsiteX37" fmla="*/ 0 w 11046168"/>
              <a:gd name="connsiteY37" fmla="*/ 4374868 h 5894302"/>
              <a:gd name="connsiteX38" fmla="*/ 0 w 11046168"/>
              <a:gd name="connsiteY38" fmla="*/ 3719952 h 5894302"/>
              <a:gd name="connsiteX39" fmla="*/ 0 w 11046168"/>
              <a:gd name="connsiteY39" fmla="*/ 3025741 h 5894302"/>
              <a:gd name="connsiteX40" fmla="*/ 0 w 11046168"/>
              <a:gd name="connsiteY40" fmla="*/ 2488710 h 5894302"/>
              <a:gd name="connsiteX41" fmla="*/ 0 w 11046168"/>
              <a:gd name="connsiteY41" fmla="*/ 1755204 h 5894302"/>
              <a:gd name="connsiteX42" fmla="*/ 0 w 11046168"/>
              <a:gd name="connsiteY42" fmla="*/ 982403 h 589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046168" h="5894302" fill="none" extrusionOk="0">
                <a:moveTo>
                  <a:pt x="0" y="982403"/>
                </a:moveTo>
                <a:cubicBezTo>
                  <a:pt x="-114261" y="486066"/>
                  <a:pt x="522420" y="-39664"/>
                  <a:pt x="982403" y="0"/>
                </a:cubicBezTo>
                <a:cubicBezTo>
                  <a:pt x="1169454" y="-5216"/>
                  <a:pt x="1287418" y="-12903"/>
                  <a:pt x="1408528" y="0"/>
                </a:cubicBezTo>
                <a:cubicBezTo>
                  <a:pt x="1529638" y="12903"/>
                  <a:pt x="1874980" y="21986"/>
                  <a:pt x="2288722" y="0"/>
                </a:cubicBezTo>
                <a:cubicBezTo>
                  <a:pt x="2702464" y="-21986"/>
                  <a:pt x="2580700" y="-1235"/>
                  <a:pt x="2805661" y="0"/>
                </a:cubicBezTo>
                <a:cubicBezTo>
                  <a:pt x="3030622" y="1235"/>
                  <a:pt x="3289880" y="-31645"/>
                  <a:pt x="3685855" y="0"/>
                </a:cubicBezTo>
                <a:cubicBezTo>
                  <a:pt x="4081830" y="31645"/>
                  <a:pt x="3953881" y="-9470"/>
                  <a:pt x="4111980" y="0"/>
                </a:cubicBezTo>
                <a:cubicBezTo>
                  <a:pt x="4270079" y="9470"/>
                  <a:pt x="4454732" y="-8143"/>
                  <a:pt x="4719733" y="0"/>
                </a:cubicBezTo>
                <a:cubicBezTo>
                  <a:pt x="4984734" y="8143"/>
                  <a:pt x="5176549" y="28142"/>
                  <a:pt x="5327485" y="0"/>
                </a:cubicBezTo>
                <a:cubicBezTo>
                  <a:pt x="5478421" y="-28142"/>
                  <a:pt x="5998242" y="43723"/>
                  <a:pt x="6207679" y="0"/>
                </a:cubicBezTo>
                <a:cubicBezTo>
                  <a:pt x="6417116" y="-43723"/>
                  <a:pt x="6607146" y="-24854"/>
                  <a:pt x="6906245" y="0"/>
                </a:cubicBezTo>
                <a:cubicBezTo>
                  <a:pt x="7205344" y="24854"/>
                  <a:pt x="7475799" y="-10715"/>
                  <a:pt x="7786439" y="0"/>
                </a:cubicBezTo>
                <a:cubicBezTo>
                  <a:pt x="8097079" y="10715"/>
                  <a:pt x="8332033" y="1216"/>
                  <a:pt x="8666632" y="0"/>
                </a:cubicBezTo>
                <a:cubicBezTo>
                  <a:pt x="9001231" y="-1216"/>
                  <a:pt x="9157466" y="-34295"/>
                  <a:pt x="9456012" y="0"/>
                </a:cubicBezTo>
                <a:cubicBezTo>
                  <a:pt x="9754558" y="34295"/>
                  <a:pt x="9777718" y="-30199"/>
                  <a:pt x="10063765" y="0"/>
                </a:cubicBezTo>
                <a:cubicBezTo>
                  <a:pt x="10684527" y="-10764"/>
                  <a:pt x="11059780" y="510025"/>
                  <a:pt x="11046168" y="982403"/>
                </a:cubicBezTo>
                <a:cubicBezTo>
                  <a:pt x="11034266" y="1189364"/>
                  <a:pt x="11052597" y="1443141"/>
                  <a:pt x="11046168" y="1637319"/>
                </a:cubicBezTo>
                <a:cubicBezTo>
                  <a:pt x="11039739" y="1831497"/>
                  <a:pt x="11045743" y="2027979"/>
                  <a:pt x="11046168" y="2292235"/>
                </a:cubicBezTo>
                <a:cubicBezTo>
                  <a:pt x="11046593" y="2556491"/>
                  <a:pt x="11065803" y="2837092"/>
                  <a:pt x="11046168" y="2986446"/>
                </a:cubicBezTo>
                <a:cubicBezTo>
                  <a:pt x="11026533" y="3135800"/>
                  <a:pt x="11056595" y="3397776"/>
                  <a:pt x="11046168" y="3719952"/>
                </a:cubicBezTo>
                <a:cubicBezTo>
                  <a:pt x="11035741" y="4042128"/>
                  <a:pt x="11036919" y="4554065"/>
                  <a:pt x="11046168" y="4911899"/>
                </a:cubicBezTo>
                <a:cubicBezTo>
                  <a:pt x="11067028" y="5473539"/>
                  <a:pt x="10533895" y="5963104"/>
                  <a:pt x="10063765" y="5894302"/>
                </a:cubicBezTo>
                <a:cubicBezTo>
                  <a:pt x="9739611" y="5854181"/>
                  <a:pt x="9369287" y="5869188"/>
                  <a:pt x="9183571" y="5894302"/>
                </a:cubicBezTo>
                <a:cubicBezTo>
                  <a:pt x="8997855" y="5919416"/>
                  <a:pt x="8895459" y="5893926"/>
                  <a:pt x="8666632" y="5894302"/>
                </a:cubicBezTo>
                <a:cubicBezTo>
                  <a:pt x="8437805" y="5894678"/>
                  <a:pt x="8421705" y="5894870"/>
                  <a:pt x="8240507" y="5894302"/>
                </a:cubicBezTo>
                <a:cubicBezTo>
                  <a:pt x="8059309" y="5893734"/>
                  <a:pt x="7909243" y="5877112"/>
                  <a:pt x="7814381" y="5894302"/>
                </a:cubicBezTo>
                <a:cubicBezTo>
                  <a:pt x="7719519" y="5911492"/>
                  <a:pt x="7574588" y="5902424"/>
                  <a:pt x="7388256" y="5894302"/>
                </a:cubicBezTo>
                <a:cubicBezTo>
                  <a:pt x="7201925" y="5886180"/>
                  <a:pt x="6731224" y="5915627"/>
                  <a:pt x="6508062" y="5894302"/>
                </a:cubicBezTo>
                <a:cubicBezTo>
                  <a:pt x="6284900" y="5872977"/>
                  <a:pt x="6130909" y="5913681"/>
                  <a:pt x="5900310" y="5894302"/>
                </a:cubicBezTo>
                <a:cubicBezTo>
                  <a:pt x="5669711" y="5874923"/>
                  <a:pt x="5438732" y="5872816"/>
                  <a:pt x="5292557" y="5894302"/>
                </a:cubicBezTo>
                <a:cubicBezTo>
                  <a:pt x="5146382" y="5915788"/>
                  <a:pt x="4802633" y="5904615"/>
                  <a:pt x="4593991" y="5894302"/>
                </a:cubicBezTo>
                <a:cubicBezTo>
                  <a:pt x="4385349" y="5883989"/>
                  <a:pt x="4312602" y="5878216"/>
                  <a:pt x="4167865" y="5894302"/>
                </a:cubicBezTo>
                <a:cubicBezTo>
                  <a:pt x="4023128" y="5910388"/>
                  <a:pt x="3732401" y="5931996"/>
                  <a:pt x="3378485" y="5894302"/>
                </a:cubicBezTo>
                <a:cubicBezTo>
                  <a:pt x="3024569" y="5856608"/>
                  <a:pt x="2934206" y="5881736"/>
                  <a:pt x="2498292" y="5894302"/>
                </a:cubicBezTo>
                <a:cubicBezTo>
                  <a:pt x="2062378" y="5906868"/>
                  <a:pt x="2141351" y="5860222"/>
                  <a:pt x="1799726" y="5894302"/>
                </a:cubicBezTo>
                <a:cubicBezTo>
                  <a:pt x="1458101" y="5928382"/>
                  <a:pt x="1312373" y="5893231"/>
                  <a:pt x="982403" y="5894302"/>
                </a:cubicBezTo>
                <a:cubicBezTo>
                  <a:pt x="466796" y="5933617"/>
                  <a:pt x="46480" y="5443569"/>
                  <a:pt x="0" y="4911899"/>
                </a:cubicBezTo>
                <a:cubicBezTo>
                  <a:pt x="11489" y="4801143"/>
                  <a:pt x="-19299" y="4617427"/>
                  <a:pt x="0" y="4374868"/>
                </a:cubicBezTo>
                <a:cubicBezTo>
                  <a:pt x="19299" y="4132309"/>
                  <a:pt x="13043" y="3892198"/>
                  <a:pt x="0" y="3719952"/>
                </a:cubicBezTo>
                <a:cubicBezTo>
                  <a:pt x="-13043" y="3547706"/>
                  <a:pt x="-24562" y="3283207"/>
                  <a:pt x="0" y="3025741"/>
                </a:cubicBezTo>
                <a:cubicBezTo>
                  <a:pt x="24562" y="2768275"/>
                  <a:pt x="16045" y="2604571"/>
                  <a:pt x="0" y="2488710"/>
                </a:cubicBezTo>
                <a:cubicBezTo>
                  <a:pt x="-16045" y="2372849"/>
                  <a:pt x="31002" y="2082898"/>
                  <a:pt x="0" y="1755204"/>
                </a:cubicBezTo>
                <a:cubicBezTo>
                  <a:pt x="-31002" y="1427510"/>
                  <a:pt x="27104" y="1356858"/>
                  <a:pt x="0" y="982403"/>
                </a:cubicBezTo>
                <a:close/>
              </a:path>
              <a:path w="11046168" h="5894302" stroke="0" extrusionOk="0">
                <a:moveTo>
                  <a:pt x="0" y="982403"/>
                </a:moveTo>
                <a:cubicBezTo>
                  <a:pt x="-8500" y="389372"/>
                  <a:pt x="377433" y="34193"/>
                  <a:pt x="982403" y="0"/>
                </a:cubicBezTo>
                <a:cubicBezTo>
                  <a:pt x="1141245" y="-7142"/>
                  <a:pt x="1351559" y="1184"/>
                  <a:pt x="1680969" y="0"/>
                </a:cubicBezTo>
                <a:cubicBezTo>
                  <a:pt x="2010379" y="-1184"/>
                  <a:pt x="2008789" y="6951"/>
                  <a:pt x="2197908" y="0"/>
                </a:cubicBezTo>
                <a:cubicBezTo>
                  <a:pt x="2387027" y="-6951"/>
                  <a:pt x="2538003" y="11932"/>
                  <a:pt x="2624034" y="0"/>
                </a:cubicBezTo>
                <a:cubicBezTo>
                  <a:pt x="2710065" y="-11932"/>
                  <a:pt x="3034110" y="-6737"/>
                  <a:pt x="3413414" y="0"/>
                </a:cubicBezTo>
                <a:cubicBezTo>
                  <a:pt x="3792718" y="6737"/>
                  <a:pt x="3916384" y="20757"/>
                  <a:pt x="4202794" y="0"/>
                </a:cubicBezTo>
                <a:cubicBezTo>
                  <a:pt x="4489204" y="-20757"/>
                  <a:pt x="4674570" y="31906"/>
                  <a:pt x="4901360" y="0"/>
                </a:cubicBezTo>
                <a:cubicBezTo>
                  <a:pt x="5128150" y="-31906"/>
                  <a:pt x="5214158" y="-8962"/>
                  <a:pt x="5509113" y="0"/>
                </a:cubicBezTo>
                <a:cubicBezTo>
                  <a:pt x="5804068" y="8962"/>
                  <a:pt x="5863092" y="26563"/>
                  <a:pt x="6116865" y="0"/>
                </a:cubicBezTo>
                <a:cubicBezTo>
                  <a:pt x="6370638" y="-26563"/>
                  <a:pt x="6367253" y="-9254"/>
                  <a:pt x="6542991" y="0"/>
                </a:cubicBezTo>
                <a:cubicBezTo>
                  <a:pt x="6718729" y="9254"/>
                  <a:pt x="7101171" y="16242"/>
                  <a:pt x="7332371" y="0"/>
                </a:cubicBezTo>
                <a:cubicBezTo>
                  <a:pt x="7563571" y="-16242"/>
                  <a:pt x="7645361" y="17640"/>
                  <a:pt x="7940123" y="0"/>
                </a:cubicBezTo>
                <a:cubicBezTo>
                  <a:pt x="8234885" y="-17640"/>
                  <a:pt x="8461491" y="33076"/>
                  <a:pt x="8820317" y="0"/>
                </a:cubicBezTo>
                <a:cubicBezTo>
                  <a:pt x="9179143" y="-33076"/>
                  <a:pt x="9048329" y="11404"/>
                  <a:pt x="9246442" y="0"/>
                </a:cubicBezTo>
                <a:cubicBezTo>
                  <a:pt x="9444555" y="-11404"/>
                  <a:pt x="9802858" y="-25568"/>
                  <a:pt x="10063765" y="0"/>
                </a:cubicBezTo>
                <a:cubicBezTo>
                  <a:pt x="10601299" y="11186"/>
                  <a:pt x="11091562" y="354572"/>
                  <a:pt x="11046168" y="982403"/>
                </a:cubicBezTo>
                <a:cubicBezTo>
                  <a:pt x="11042425" y="1318087"/>
                  <a:pt x="11074983" y="1548100"/>
                  <a:pt x="11046168" y="1715909"/>
                </a:cubicBezTo>
                <a:cubicBezTo>
                  <a:pt x="11017353" y="1883718"/>
                  <a:pt x="11053117" y="2094702"/>
                  <a:pt x="11046168" y="2292235"/>
                </a:cubicBezTo>
                <a:cubicBezTo>
                  <a:pt x="11039219" y="2489768"/>
                  <a:pt x="11063783" y="2643072"/>
                  <a:pt x="11046168" y="2907856"/>
                </a:cubicBezTo>
                <a:cubicBezTo>
                  <a:pt x="11028553" y="3172640"/>
                  <a:pt x="11055536" y="3206225"/>
                  <a:pt x="11046168" y="3444887"/>
                </a:cubicBezTo>
                <a:cubicBezTo>
                  <a:pt x="11036800" y="3683549"/>
                  <a:pt x="11064490" y="3893521"/>
                  <a:pt x="11046168" y="4099803"/>
                </a:cubicBezTo>
                <a:cubicBezTo>
                  <a:pt x="11027846" y="4306085"/>
                  <a:pt x="11019328" y="4610432"/>
                  <a:pt x="11046168" y="4911899"/>
                </a:cubicBezTo>
                <a:cubicBezTo>
                  <a:pt x="11076175" y="5472546"/>
                  <a:pt x="10586093" y="5886490"/>
                  <a:pt x="10063765" y="5894302"/>
                </a:cubicBezTo>
                <a:cubicBezTo>
                  <a:pt x="9862103" y="5883467"/>
                  <a:pt x="9641436" y="5875445"/>
                  <a:pt x="9456012" y="5894302"/>
                </a:cubicBezTo>
                <a:cubicBezTo>
                  <a:pt x="9270588" y="5913159"/>
                  <a:pt x="9195306" y="5893112"/>
                  <a:pt x="9029887" y="5894302"/>
                </a:cubicBezTo>
                <a:cubicBezTo>
                  <a:pt x="8864469" y="5895492"/>
                  <a:pt x="8746718" y="5887654"/>
                  <a:pt x="8603761" y="5894302"/>
                </a:cubicBezTo>
                <a:cubicBezTo>
                  <a:pt x="8460804" y="5900950"/>
                  <a:pt x="8252660" y="5914078"/>
                  <a:pt x="8086822" y="5894302"/>
                </a:cubicBezTo>
                <a:cubicBezTo>
                  <a:pt x="7920984" y="5874526"/>
                  <a:pt x="7637767" y="5912429"/>
                  <a:pt x="7206629" y="5894302"/>
                </a:cubicBezTo>
                <a:cubicBezTo>
                  <a:pt x="6775491" y="5876175"/>
                  <a:pt x="6702387" y="5916511"/>
                  <a:pt x="6417249" y="5894302"/>
                </a:cubicBezTo>
                <a:cubicBezTo>
                  <a:pt x="6132111" y="5872093"/>
                  <a:pt x="5754492" y="5919353"/>
                  <a:pt x="5537055" y="5894302"/>
                </a:cubicBezTo>
                <a:cubicBezTo>
                  <a:pt x="5319618" y="5869251"/>
                  <a:pt x="5273985" y="5891634"/>
                  <a:pt x="5020116" y="5894302"/>
                </a:cubicBezTo>
                <a:cubicBezTo>
                  <a:pt x="4766247" y="5896970"/>
                  <a:pt x="4458113" y="5875381"/>
                  <a:pt x="4230736" y="5894302"/>
                </a:cubicBezTo>
                <a:cubicBezTo>
                  <a:pt x="4003359" y="5913223"/>
                  <a:pt x="3746858" y="5889794"/>
                  <a:pt x="3532170" y="5894302"/>
                </a:cubicBezTo>
                <a:cubicBezTo>
                  <a:pt x="3317482" y="5898810"/>
                  <a:pt x="3146998" y="5887833"/>
                  <a:pt x="2924417" y="5894302"/>
                </a:cubicBezTo>
                <a:cubicBezTo>
                  <a:pt x="2701836" y="5900771"/>
                  <a:pt x="2556238" y="5917402"/>
                  <a:pt x="2316665" y="5894302"/>
                </a:cubicBezTo>
                <a:cubicBezTo>
                  <a:pt x="2077092" y="5871202"/>
                  <a:pt x="1933120" y="5869242"/>
                  <a:pt x="1799726" y="5894302"/>
                </a:cubicBezTo>
                <a:cubicBezTo>
                  <a:pt x="1666332" y="5919362"/>
                  <a:pt x="1295939" y="5869465"/>
                  <a:pt x="982403" y="5894302"/>
                </a:cubicBezTo>
                <a:cubicBezTo>
                  <a:pt x="493214" y="5916227"/>
                  <a:pt x="33806" y="5393162"/>
                  <a:pt x="0" y="4911899"/>
                </a:cubicBezTo>
                <a:cubicBezTo>
                  <a:pt x="-21820" y="4587808"/>
                  <a:pt x="9351" y="4498201"/>
                  <a:pt x="0" y="4178393"/>
                </a:cubicBezTo>
                <a:cubicBezTo>
                  <a:pt x="-9351" y="3858585"/>
                  <a:pt x="-26375" y="3729603"/>
                  <a:pt x="0" y="3523477"/>
                </a:cubicBezTo>
                <a:cubicBezTo>
                  <a:pt x="26375" y="3317351"/>
                  <a:pt x="-19203" y="3097659"/>
                  <a:pt x="0" y="2947151"/>
                </a:cubicBezTo>
                <a:cubicBezTo>
                  <a:pt x="19203" y="2796643"/>
                  <a:pt x="-9990" y="2568774"/>
                  <a:pt x="0" y="2213645"/>
                </a:cubicBezTo>
                <a:cubicBezTo>
                  <a:pt x="9990" y="1858516"/>
                  <a:pt x="-573" y="1725137"/>
                  <a:pt x="0" y="1598024"/>
                </a:cubicBezTo>
                <a:cubicBezTo>
                  <a:pt x="573" y="1470911"/>
                  <a:pt x="-2597" y="1278587"/>
                  <a:pt x="0" y="982403"/>
                </a:cubicBezTo>
                <a:close/>
              </a:path>
            </a:pathLst>
          </a:custGeom>
          <a:ln w="57150">
            <a:solidFill>
              <a:schemeClr val="accent6">
                <a:lumMod val="75000"/>
              </a:schemeClr>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Rectangle: Rounded Corners 2">
            <a:extLst>
              <a:ext uri="{FF2B5EF4-FFF2-40B4-BE49-F238E27FC236}">
                <a16:creationId xmlns:a16="http://schemas.microsoft.com/office/drawing/2014/main" id="{F3E335B7-F1CD-9FB3-3A6E-EEAB91C3B0DE}"/>
              </a:ext>
            </a:extLst>
          </p:cNvPr>
          <p:cNvSpPr/>
          <p:nvPr/>
        </p:nvSpPr>
        <p:spPr>
          <a:xfrm>
            <a:off x="3998829" y="223188"/>
            <a:ext cx="4194341" cy="689910"/>
          </a:xfrm>
          <a:custGeom>
            <a:avLst/>
            <a:gdLst>
              <a:gd name="connsiteX0" fmla="*/ 0 w 4194341"/>
              <a:gd name="connsiteY0" fmla="*/ 344955 h 689910"/>
              <a:gd name="connsiteX1" fmla="*/ 344955 w 4194341"/>
              <a:gd name="connsiteY1" fmla="*/ 0 h 689910"/>
              <a:gd name="connsiteX2" fmla="*/ 964071 w 4194341"/>
              <a:gd name="connsiteY2" fmla="*/ 0 h 689910"/>
              <a:gd name="connsiteX3" fmla="*/ 1618232 w 4194341"/>
              <a:gd name="connsiteY3" fmla="*/ 0 h 689910"/>
              <a:gd name="connsiteX4" fmla="*/ 2237348 w 4194341"/>
              <a:gd name="connsiteY4" fmla="*/ 0 h 689910"/>
              <a:gd name="connsiteX5" fmla="*/ 2786375 w 4194341"/>
              <a:gd name="connsiteY5" fmla="*/ 0 h 689910"/>
              <a:gd name="connsiteX6" fmla="*/ 3335403 w 4194341"/>
              <a:gd name="connsiteY6" fmla="*/ 0 h 689910"/>
              <a:gd name="connsiteX7" fmla="*/ 3849386 w 4194341"/>
              <a:gd name="connsiteY7" fmla="*/ 0 h 689910"/>
              <a:gd name="connsiteX8" fmla="*/ 4194341 w 4194341"/>
              <a:gd name="connsiteY8" fmla="*/ 344955 h 689910"/>
              <a:gd name="connsiteX9" fmla="*/ 4194341 w 4194341"/>
              <a:gd name="connsiteY9" fmla="*/ 344955 h 689910"/>
              <a:gd name="connsiteX10" fmla="*/ 3849386 w 4194341"/>
              <a:gd name="connsiteY10" fmla="*/ 689910 h 689910"/>
              <a:gd name="connsiteX11" fmla="*/ 3230270 w 4194341"/>
              <a:gd name="connsiteY11" fmla="*/ 689910 h 689910"/>
              <a:gd name="connsiteX12" fmla="*/ 2716287 w 4194341"/>
              <a:gd name="connsiteY12" fmla="*/ 689910 h 689910"/>
              <a:gd name="connsiteX13" fmla="*/ 2132215 w 4194341"/>
              <a:gd name="connsiteY13" fmla="*/ 689910 h 689910"/>
              <a:gd name="connsiteX14" fmla="*/ 1653276 w 4194341"/>
              <a:gd name="connsiteY14" fmla="*/ 689910 h 689910"/>
              <a:gd name="connsiteX15" fmla="*/ 1174337 w 4194341"/>
              <a:gd name="connsiteY15" fmla="*/ 689910 h 689910"/>
              <a:gd name="connsiteX16" fmla="*/ 344955 w 4194341"/>
              <a:gd name="connsiteY16" fmla="*/ 689910 h 689910"/>
              <a:gd name="connsiteX17" fmla="*/ 0 w 4194341"/>
              <a:gd name="connsiteY17" fmla="*/ 344955 h 68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4341" h="689910" fill="none" extrusionOk="0">
                <a:moveTo>
                  <a:pt x="0" y="344955"/>
                </a:moveTo>
                <a:cubicBezTo>
                  <a:pt x="16858" y="178351"/>
                  <a:pt x="147681" y="-19716"/>
                  <a:pt x="344955" y="0"/>
                </a:cubicBezTo>
                <a:cubicBezTo>
                  <a:pt x="632507" y="2842"/>
                  <a:pt x="658564" y="29598"/>
                  <a:pt x="964071" y="0"/>
                </a:cubicBezTo>
                <a:cubicBezTo>
                  <a:pt x="1269578" y="-29598"/>
                  <a:pt x="1385192" y="-22804"/>
                  <a:pt x="1618232" y="0"/>
                </a:cubicBezTo>
                <a:cubicBezTo>
                  <a:pt x="1851272" y="22804"/>
                  <a:pt x="1944586" y="20984"/>
                  <a:pt x="2237348" y="0"/>
                </a:cubicBezTo>
                <a:cubicBezTo>
                  <a:pt x="2530110" y="-20984"/>
                  <a:pt x="2672130" y="14465"/>
                  <a:pt x="2786375" y="0"/>
                </a:cubicBezTo>
                <a:cubicBezTo>
                  <a:pt x="2900620" y="-14465"/>
                  <a:pt x="3095339" y="-14788"/>
                  <a:pt x="3335403" y="0"/>
                </a:cubicBezTo>
                <a:cubicBezTo>
                  <a:pt x="3575467" y="14788"/>
                  <a:pt x="3626022" y="17832"/>
                  <a:pt x="3849386" y="0"/>
                </a:cubicBezTo>
                <a:cubicBezTo>
                  <a:pt x="4058626" y="-20600"/>
                  <a:pt x="4180912" y="191005"/>
                  <a:pt x="4194341" y="344955"/>
                </a:cubicBezTo>
                <a:lnTo>
                  <a:pt x="4194341" y="344955"/>
                </a:lnTo>
                <a:cubicBezTo>
                  <a:pt x="4163032" y="521125"/>
                  <a:pt x="4048838" y="676023"/>
                  <a:pt x="3849386" y="689910"/>
                </a:cubicBezTo>
                <a:cubicBezTo>
                  <a:pt x="3560164" y="664333"/>
                  <a:pt x="3409550" y="714892"/>
                  <a:pt x="3230270" y="689910"/>
                </a:cubicBezTo>
                <a:cubicBezTo>
                  <a:pt x="3050990" y="664928"/>
                  <a:pt x="2868088" y="683792"/>
                  <a:pt x="2716287" y="689910"/>
                </a:cubicBezTo>
                <a:cubicBezTo>
                  <a:pt x="2564486" y="696028"/>
                  <a:pt x="2382785" y="680327"/>
                  <a:pt x="2132215" y="689910"/>
                </a:cubicBezTo>
                <a:cubicBezTo>
                  <a:pt x="1881645" y="699493"/>
                  <a:pt x="1805357" y="666979"/>
                  <a:pt x="1653276" y="689910"/>
                </a:cubicBezTo>
                <a:cubicBezTo>
                  <a:pt x="1501195" y="712841"/>
                  <a:pt x="1374112" y="666632"/>
                  <a:pt x="1174337" y="689910"/>
                </a:cubicBezTo>
                <a:cubicBezTo>
                  <a:pt x="974562" y="713188"/>
                  <a:pt x="754765" y="674416"/>
                  <a:pt x="344955" y="689910"/>
                </a:cubicBezTo>
                <a:cubicBezTo>
                  <a:pt x="162119" y="689659"/>
                  <a:pt x="-18762" y="561868"/>
                  <a:pt x="0" y="344955"/>
                </a:cubicBezTo>
                <a:close/>
              </a:path>
              <a:path w="4194341" h="689910" stroke="0" extrusionOk="0">
                <a:moveTo>
                  <a:pt x="0" y="344955"/>
                </a:moveTo>
                <a:cubicBezTo>
                  <a:pt x="-27734" y="183550"/>
                  <a:pt x="160569" y="25919"/>
                  <a:pt x="344955" y="0"/>
                </a:cubicBezTo>
                <a:cubicBezTo>
                  <a:pt x="457835" y="-11495"/>
                  <a:pt x="739342" y="-13540"/>
                  <a:pt x="858938" y="0"/>
                </a:cubicBezTo>
                <a:cubicBezTo>
                  <a:pt x="978534" y="13540"/>
                  <a:pt x="1293616" y="14420"/>
                  <a:pt x="1407966" y="0"/>
                </a:cubicBezTo>
                <a:cubicBezTo>
                  <a:pt x="1522316" y="-14420"/>
                  <a:pt x="1667630" y="-210"/>
                  <a:pt x="1886905" y="0"/>
                </a:cubicBezTo>
                <a:cubicBezTo>
                  <a:pt x="2106180" y="210"/>
                  <a:pt x="2331493" y="23188"/>
                  <a:pt x="2506021" y="0"/>
                </a:cubicBezTo>
                <a:cubicBezTo>
                  <a:pt x="2680549" y="-23188"/>
                  <a:pt x="2745661" y="-5260"/>
                  <a:pt x="2984960" y="0"/>
                </a:cubicBezTo>
                <a:cubicBezTo>
                  <a:pt x="3224259" y="5260"/>
                  <a:pt x="3662222" y="25797"/>
                  <a:pt x="3849386" y="0"/>
                </a:cubicBezTo>
                <a:cubicBezTo>
                  <a:pt x="4021117" y="-2109"/>
                  <a:pt x="4213408" y="177383"/>
                  <a:pt x="4194341" y="344955"/>
                </a:cubicBezTo>
                <a:lnTo>
                  <a:pt x="4194341" y="344955"/>
                </a:lnTo>
                <a:cubicBezTo>
                  <a:pt x="4220435" y="555921"/>
                  <a:pt x="4029806" y="696017"/>
                  <a:pt x="3849386" y="689910"/>
                </a:cubicBezTo>
                <a:cubicBezTo>
                  <a:pt x="3608001" y="682671"/>
                  <a:pt x="3512677" y="690249"/>
                  <a:pt x="3265314" y="689910"/>
                </a:cubicBezTo>
                <a:cubicBezTo>
                  <a:pt x="3017951" y="689571"/>
                  <a:pt x="2914098" y="704470"/>
                  <a:pt x="2786375" y="689910"/>
                </a:cubicBezTo>
                <a:cubicBezTo>
                  <a:pt x="2658652" y="675350"/>
                  <a:pt x="2457851" y="711413"/>
                  <a:pt x="2272392" y="689910"/>
                </a:cubicBezTo>
                <a:cubicBezTo>
                  <a:pt x="2086933" y="668407"/>
                  <a:pt x="1867254" y="681930"/>
                  <a:pt x="1653276" y="689910"/>
                </a:cubicBezTo>
                <a:cubicBezTo>
                  <a:pt x="1439298" y="697890"/>
                  <a:pt x="1228378" y="684217"/>
                  <a:pt x="1104248" y="689910"/>
                </a:cubicBezTo>
                <a:cubicBezTo>
                  <a:pt x="980118" y="695603"/>
                  <a:pt x="668909" y="692062"/>
                  <a:pt x="344955" y="689910"/>
                </a:cubicBezTo>
                <a:cubicBezTo>
                  <a:pt x="140387" y="693181"/>
                  <a:pt x="34432" y="513643"/>
                  <a:pt x="0" y="34495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C5856D8-572A-9BB0-7CC9-35D4D43DE1A9}"/>
              </a:ext>
            </a:extLst>
          </p:cNvPr>
          <p:cNvSpPr txBox="1"/>
          <p:nvPr/>
        </p:nvSpPr>
        <p:spPr>
          <a:xfrm>
            <a:off x="897275" y="976563"/>
            <a:ext cx="10397447" cy="5262979"/>
          </a:xfrm>
          <a:prstGeom prst="rect">
            <a:avLst/>
          </a:prstGeom>
          <a:noFill/>
        </p:spPr>
        <p:txBody>
          <a:bodyPr wrap="square" rtlCol="0">
            <a:spAutoFit/>
          </a:bodyPr>
          <a:lstStyle/>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Về cuối thu sang đông, trên đỉnh núi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mây trắng bay</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tấm khăn mỏng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Còn về mùa hè, trong ánh chớp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sáng loá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cơn dông, cả ngọn núi hiện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mướt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cây bay như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làn tóc của một bà tiên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đang hướng mặt về phía biển. Còn cả người bà thì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ẩn dưới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cánh đồng lúa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chín vàng</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Núi hiện lên trong mưa có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nhiều màu lá</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Lá bạch đàn, lá tre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tươi che rợp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những con đường mòn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quanh co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lên đỉnh núi. Những vườn chè, vườn sắn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tốt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bao quanh sườn núi. Thỉnh thoảng, giữa những mảnh vườn là bóng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xanh um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một cây mít, và thênh thang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rười rượi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là màu xanh của cỏ, dứa dại và sim, mua.</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lưng chừng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núi có một khe nhỏ, nước chảy ra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trong vắt</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đọng xuống một giếng đá…</a:t>
            </a:r>
          </a:p>
          <a:p>
            <a:pPr lvl="0" algn="just">
              <a:defRPr/>
            </a:pP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nghe thấy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tiếng lá bạch đàn và lá tre reo. Từ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xa xa</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 tôi đã cảm thấy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hương thơm </a:t>
            </a:r>
            <a:r>
              <a:rPr lang="en-US" sz="2400">
                <a:solidFill>
                  <a:srgbClr val="000000"/>
                </a:solidFill>
                <a:latin typeface="Arial" panose="020B0604020202020204" pitchFamily="34" charset="0"/>
                <a:ea typeface="Arial-Rounded" panose="020B0500000000000000" pitchFamily="34" charset="0"/>
                <a:cs typeface="Arial" panose="020B0604020202020204" pitchFamily="34" charset="0"/>
              </a:rPr>
              <a:t>của chè xanh, của bếp nhà ai toả khói.</a:t>
            </a:r>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10332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503624" y="-24673"/>
            <a:ext cx="2812552" cy="1229456"/>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73010" y="901117"/>
              <a:ext cx="1865371" cy="1188293"/>
            </a:xfrm>
            <a:prstGeom prst="rect">
              <a:avLst/>
            </a:prstGeom>
            <a:noFill/>
          </p:spPr>
          <p:txBody>
            <a:bodyPr wrap="square" rtlCol="0">
              <a:spAutoFit/>
            </a:bodyPr>
            <a:lstStyle/>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p>
            <a:p>
              <a:pPr algn="ctr"/>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toàn bài</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E195471-2BF5-5F80-3511-ACF3EBC9C35C}"/>
              </a:ext>
            </a:extLst>
          </p:cNvPr>
          <p:cNvGrpSpPr/>
          <p:nvPr/>
        </p:nvGrpSpPr>
        <p:grpSpPr>
          <a:xfrm>
            <a:off x="-112802" y="1043794"/>
            <a:ext cx="893638" cy="463217"/>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479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3648917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5">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718B1F0-82DA-045C-D074-188479231EFF}"/>
              </a:ext>
            </a:extLst>
          </p:cNvPr>
          <p:cNvSpPr txBox="1"/>
          <p:nvPr/>
        </p:nvSpPr>
        <p:spPr>
          <a:xfrm>
            <a:off x="5427450" y="1894872"/>
            <a:ext cx="5146430" cy="2400657"/>
          </a:xfrm>
          <a:prstGeom prst="rect">
            <a:avLst/>
          </a:prstGeom>
          <a:noFill/>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bg1"/>
                </a:solidFill>
                <a:effectLst>
                  <a:glow>
                    <a:srgbClr val="4472C4">
                      <a:alpha val="40000"/>
                    </a:srgbClr>
                  </a:glow>
                  <a:outerShdw blurRad="38100" dist="38100" dir="2700000" algn="tl">
                    <a:srgbClr val="000000">
                      <a:alpha val="43137"/>
                    </a:srgbClr>
                  </a:outerShdw>
                </a:effectLst>
                <a:uLnTx/>
                <a:uFillTx/>
                <a:latin typeface="Arial" panose="020B0604020202020204" pitchFamily="34" charset="0"/>
                <a:ea typeface="LNTH-LuoLuoNotangYuanTi 1" pitchFamily="2" charset="-128"/>
                <a:cs typeface="Arial" panose="020B0604020202020204" pitchFamily="34" charset="0"/>
                <a:sym typeface="Arial"/>
              </a:rPr>
              <a:t>ÔN VIẾT CHỮ HOA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6000" b="1" kern="0" dirty="0">
                <a:solidFill>
                  <a:schemeClr val="bg1"/>
                </a:solidFill>
                <a:effectLst>
                  <a:glow>
                    <a:srgbClr val="4472C4">
                      <a:alpha val="40000"/>
                    </a:srgbClr>
                  </a:glow>
                  <a:outerShdw blurRad="38100" dist="38100" dir="2700000" algn="tl">
                    <a:srgbClr val="000000">
                      <a:alpha val="43137"/>
                    </a:srgbClr>
                  </a:outerShdw>
                </a:effectLst>
                <a:latin typeface="HP001 4 hàng" panose="020B0603050302020204" pitchFamily="34" charset="0"/>
                <a:ea typeface="LNTH-LuoLuoNotangYuanTi 1" pitchFamily="2" charset="-128"/>
                <a:cs typeface="LNTH-LuoLuoNotangYuanTi 1" pitchFamily="2" charset="-128"/>
                <a:sym typeface="Arial"/>
              </a:rPr>
              <a:t>V, X</a:t>
            </a:r>
            <a:endParaRPr kumimoji="0" lang="en-US" sz="6000" b="1" i="0" u="none" strike="noStrike" kern="0" cap="none" spc="0" normalizeH="0" baseline="0" noProof="0" dirty="0">
              <a:ln>
                <a:noFill/>
              </a:ln>
              <a:solidFill>
                <a:schemeClr val="bg1"/>
              </a:solidFill>
              <a:effectLst>
                <a:glow>
                  <a:srgbClr val="4472C4">
                    <a:alpha val="40000"/>
                  </a:srgbClr>
                </a:glow>
                <a:outerShdw blurRad="38100" dist="38100" dir="2700000" algn="tl">
                  <a:srgbClr val="000000">
                    <a:alpha val="43137"/>
                  </a:srgbClr>
                </a:outerShdw>
              </a:effectLst>
              <a:uLnTx/>
              <a:uFillTx/>
              <a:latin typeface="HP001 4 hàng" panose="020B0603050302020204" pitchFamily="34" charset="0"/>
              <a:ea typeface="LNTH-LuoLuoNotangYuanTi 1" pitchFamily="2" charset="-128"/>
              <a:cs typeface="LNTH-LuoLuoNotangYuanTi 1" pitchFamily="2" charset="-128"/>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par>
                          <p:cTn id="8" fill="hold">
                            <p:stCondLst>
                              <p:cond delay="1000"/>
                            </p:stCondLst>
                            <p:childTnLst>
                              <p:par>
                                <p:cTn id="9" presetID="21" presetClass="entr" presetSubtype="3"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75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32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V </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2" name="Picture 11">
            <a:extLst>
              <a:ext uri="{FF2B5EF4-FFF2-40B4-BE49-F238E27FC236}">
                <a16:creationId xmlns:a16="http://schemas.microsoft.com/office/drawing/2014/main" id="{7576CDD8-6254-47D6-B7BA-3F2B86D632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67501" y="1994667"/>
            <a:ext cx="3711297" cy="3944997"/>
          </a:xfrm>
          <a:prstGeom prst="rect">
            <a:avLst/>
          </a:prstGeom>
        </p:spPr>
      </p:pic>
    </p:spTree>
    <p:extLst>
      <p:ext uri="{BB962C8B-B14F-4D97-AF65-F5344CB8AC3E}">
        <p14:creationId xmlns:p14="http://schemas.microsoft.com/office/powerpoint/2010/main" val="418473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0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40000">
                                          <p:cBhvr additive="base">
                                            <p:cTn id="11"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ppt_x"/>
                                              </p:val>
                                            </p:tav>
                                            <p:tav tm="100000">
                                              <p:val>
                                                <p:strVal val="#ppt_x"/>
                                              </p:val>
                                            </p:tav>
                                          </p:tavLst>
                                        </p:anim>
                                        <p:anim calcmode="lin" valueType="num">
                                          <p:cBhvr additive="base">
                                            <p:cTn id="12"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barn(inVertical)">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barn(inVertical)">
                                          <p:cBhvr>
                                            <p:cTn id="2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513200" cy="1044000"/>
            <a:chOff x="515999" y="0"/>
            <a:chExt cx="4513200"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8" y="397669"/>
              <a:ext cx="31106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600" b="0"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600" b="0"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BC27EAA6-DE7B-4D51-AA6B-2F8E468B63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28151" y="1390650"/>
            <a:ext cx="3508285" cy="3729201"/>
          </a:xfrm>
          <a:prstGeom prst="rect">
            <a:avLst/>
          </a:prstGeom>
        </p:spPr>
      </p:pic>
      <p:cxnSp>
        <p:nvCxnSpPr>
          <p:cNvPr id="9" name="Straight Arrow Connector 8">
            <a:extLst>
              <a:ext uri="{FF2B5EF4-FFF2-40B4-BE49-F238E27FC236}">
                <a16:creationId xmlns:a16="http://schemas.microsoft.com/office/drawing/2014/main" id="{A2058889-4DD3-43F7-BAAD-DEF38E3BD4CF}"/>
              </a:ext>
            </a:extLst>
          </p:cNvPr>
          <p:cNvCxnSpPr>
            <a:cxnSpLocks/>
          </p:cNvCxnSpPr>
          <p:nvPr/>
        </p:nvCxnSpPr>
        <p:spPr>
          <a:xfrm>
            <a:off x="6527236" y="2914197"/>
            <a:ext cx="0" cy="1703066"/>
          </a:xfrm>
          <a:prstGeom prst="straightConnector1">
            <a:avLst/>
          </a:prstGeom>
          <a:noFill/>
          <a:ln w="19050" cap="flat" cmpd="sng" algn="ctr">
            <a:solidFill>
              <a:srgbClr val="434343"/>
            </a:solidFill>
            <a:prstDash val="solid"/>
            <a:headEnd type="triangle"/>
            <a:tailEnd type="triangle"/>
          </a:ln>
          <a:effectLst/>
        </p:spPr>
      </p:cxnSp>
      <p:sp>
        <p:nvSpPr>
          <p:cNvPr id="10" name="Rectangle 9">
            <a:extLst>
              <a:ext uri="{FF2B5EF4-FFF2-40B4-BE49-F238E27FC236}">
                <a16:creationId xmlns:a16="http://schemas.microsoft.com/office/drawing/2014/main" id="{CD77EA30-D8EF-4BDD-ACC4-5FDBA92B5D1C}"/>
              </a:ext>
            </a:extLst>
          </p:cNvPr>
          <p:cNvSpPr/>
          <p:nvPr/>
        </p:nvSpPr>
        <p:spPr>
          <a:xfrm>
            <a:off x="4509434" y="4710183"/>
            <a:ext cx="2215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r>
              <a:rPr kumimoji="0" lang="en-US" sz="24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4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cxnSp>
        <p:nvCxnSpPr>
          <p:cNvPr id="11" name="Straight Arrow Connector 10">
            <a:extLst>
              <a:ext uri="{FF2B5EF4-FFF2-40B4-BE49-F238E27FC236}">
                <a16:creationId xmlns:a16="http://schemas.microsoft.com/office/drawing/2014/main" id="{7900EDAF-31B9-4341-B9DA-E5F2C8D6B649}"/>
              </a:ext>
            </a:extLst>
          </p:cNvPr>
          <p:cNvCxnSpPr>
            <a:cxnSpLocks/>
          </p:cNvCxnSpPr>
          <p:nvPr/>
        </p:nvCxnSpPr>
        <p:spPr>
          <a:xfrm flipH="1">
            <a:off x="4625979" y="4790972"/>
            <a:ext cx="1908171" cy="0"/>
          </a:xfrm>
          <a:prstGeom prst="straightConnector1">
            <a:avLst/>
          </a:prstGeom>
          <a:noFill/>
          <a:ln w="19050" cap="flat" cmpd="sng" algn="ctr">
            <a:solidFill>
              <a:srgbClr val="434343"/>
            </a:solidFill>
            <a:prstDash val="solid"/>
            <a:headEnd type="triangle"/>
            <a:tailEnd type="triangle"/>
          </a:ln>
          <a:effectLst/>
        </p:spPr>
      </p:cxnSp>
      <p:sp>
        <p:nvSpPr>
          <p:cNvPr id="12" name="Rectangle 11">
            <a:extLst>
              <a:ext uri="{FF2B5EF4-FFF2-40B4-BE49-F238E27FC236}">
                <a16:creationId xmlns:a16="http://schemas.microsoft.com/office/drawing/2014/main" id="{D58FD508-5C67-4678-9533-D23CF02EF578}"/>
              </a:ext>
            </a:extLst>
          </p:cNvPr>
          <p:cNvSpPr/>
          <p:nvPr/>
        </p:nvSpPr>
        <p:spPr>
          <a:xfrm>
            <a:off x="6485617" y="3518906"/>
            <a:ext cx="9092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2 ô </a:t>
            </a: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ly</a:t>
            </a:r>
            <a:r>
              <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95858">
                    <a:lumMod val="75000"/>
                  </a:srgbClr>
                </a:solidFill>
                <a:effectLst/>
                <a:uLnTx/>
                <a:uFillTx/>
                <a:latin typeface="Arial" panose="020B0604020202020204" pitchFamily="34" charset="0"/>
                <a:cs typeface="Arial" panose="020B0604020202020204" pitchFamily="34" charset="0"/>
                <a:sym typeface="Arial"/>
              </a:rPr>
              <a:t>rưỡi</a:t>
            </a:r>
            <a:endParaRPr kumimoji="0" lang="en-US" sz="2000" b="1" i="0" u="none" strike="noStrike" kern="0" cap="none" spc="0" normalizeH="0" baseline="0" noProof="0" dirty="0">
              <a:ln>
                <a:noFill/>
              </a:ln>
              <a:solidFill>
                <a:srgbClr val="F95858">
                  <a:lumMod val="75000"/>
                </a:srgbClr>
              </a:solidFill>
              <a:effectLst/>
              <a:uLnTx/>
              <a:uFillTx/>
              <a:latin typeface="Arial" panose="020B0604020202020204" pitchFamily="34" charset="0"/>
              <a:cs typeface="Arial" panose="020B0604020202020204" pitchFamily="34" charset="0"/>
              <a:sym typeface="Arial"/>
            </a:endParaRPr>
          </a:p>
        </p:txBody>
      </p:sp>
      <p:grpSp>
        <p:nvGrpSpPr>
          <p:cNvPr id="13" name="Group 12">
            <a:extLst>
              <a:ext uri="{FF2B5EF4-FFF2-40B4-BE49-F238E27FC236}">
                <a16:creationId xmlns:a16="http://schemas.microsoft.com/office/drawing/2014/main" id="{937E3299-6E67-4CD4-9E9D-AC3655FADF69}"/>
              </a:ext>
            </a:extLst>
          </p:cNvPr>
          <p:cNvGrpSpPr/>
          <p:nvPr/>
        </p:nvGrpSpPr>
        <p:grpSpPr>
          <a:xfrm>
            <a:off x="619125" y="2252007"/>
            <a:ext cx="4267200" cy="954107"/>
            <a:chOff x="-1017979" y="2197159"/>
            <a:chExt cx="4267200" cy="954107"/>
          </a:xfrm>
        </p:grpSpPr>
        <p:sp>
          <p:nvSpPr>
            <p:cNvPr id="14" name="Rectangle 13">
              <a:extLst>
                <a:ext uri="{FF2B5EF4-FFF2-40B4-BE49-F238E27FC236}">
                  <a16:creationId xmlns:a16="http://schemas.microsoft.com/office/drawing/2014/main" id="{D6A71F89-EE13-419E-B780-36BBDE23886A}"/>
                </a:ext>
              </a:extLst>
            </p:cNvPr>
            <p:cNvSpPr/>
            <p:nvPr/>
          </p:nvSpPr>
          <p:spPr>
            <a:xfrm>
              <a:off x="-1017979" y="2197159"/>
              <a:ext cx="357474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K</a:t>
              </a:r>
              <a:r>
                <a:rPr lang="vi-VN" sz="2800" b="1" i="0" dirty="0">
                  <a:solidFill>
                    <a:srgbClr val="202124"/>
                  </a:solidFill>
                  <a:effectLst/>
                  <a:latin typeface="Arial" panose="020B0604020202020204" pitchFamily="34" charset="0"/>
                  <a:cs typeface="Arial" panose="020B0604020202020204" pitchFamily="34" charset="0"/>
                </a:rPr>
                <a:t>ết hợp nét cong trái và lượn ngang</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15" name="Straight Arrow Connector 14">
              <a:extLst>
                <a:ext uri="{FF2B5EF4-FFF2-40B4-BE49-F238E27FC236}">
                  <a16:creationId xmlns:a16="http://schemas.microsoft.com/office/drawing/2014/main" id="{A3C37F0A-A8E2-4150-B102-B2576067A361}"/>
                </a:ext>
              </a:extLst>
            </p:cNvPr>
            <p:cNvCxnSpPr>
              <a:cxnSpLocks/>
              <a:stCxn id="14" idx="3"/>
            </p:cNvCxnSpPr>
            <p:nvPr/>
          </p:nvCxnSpPr>
          <p:spPr>
            <a:xfrm>
              <a:off x="2556762" y="2674213"/>
              <a:ext cx="692459" cy="157014"/>
            </a:xfrm>
            <a:prstGeom prst="straightConnector1">
              <a:avLst/>
            </a:prstGeom>
            <a:noFill/>
            <a:ln w="9525" cap="flat" cmpd="sng" algn="ctr">
              <a:solidFill>
                <a:srgbClr val="FF0000"/>
              </a:solidFill>
              <a:prstDash val="lgDash"/>
              <a:tailEnd type="triangle"/>
            </a:ln>
            <a:effectLst/>
          </p:spPr>
        </p:cxnSp>
      </p:grpSp>
      <p:grpSp>
        <p:nvGrpSpPr>
          <p:cNvPr id="21" name="Group 20">
            <a:extLst>
              <a:ext uri="{FF2B5EF4-FFF2-40B4-BE49-F238E27FC236}">
                <a16:creationId xmlns:a16="http://schemas.microsoft.com/office/drawing/2014/main" id="{FDB936A7-0AE4-4867-A09B-1660992899A8}"/>
              </a:ext>
            </a:extLst>
          </p:cNvPr>
          <p:cNvGrpSpPr/>
          <p:nvPr/>
        </p:nvGrpSpPr>
        <p:grpSpPr>
          <a:xfrm>
            <a:off x="5276850" y="2288721"/>
            <a:ext cx="6215649" cy="1416504"/>
            <a:chOff x="3639746" y="2233873"/>
            <a:chExt cx="6215649" cy="1416504"/>
          </a:xfrm>
        </p:grpSpPr>
        <p:sp>
          <p:nvSpPr>
            <p:cNvPr id="22" name="Rectangle 21">
              <a:extLst>
                <a:ext uri="{FF2B5EF4-FFF2-40B4-BE49-F238E27FC236}">
                  <a16:creationId xmlns:a16="http://schemas.microsoft.com/office/drawing/2014/main" id="{CE070222-A265-449D-8C1C-08F3CB248260}"/>
                </a:ext>
              </a:extLst>
            </p:cNvPr>
            <p:cNvSpPr/>
            <p:nvPr/>
          </p:nvSpPr>
          <p:spPr>
            <a:xfrm>
              <a:off x="6049570" y="2233873"/>
              <a:ext cx="3805825"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rgbClr val="202124"/>
                  </a:solidFill>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thẳng đứng, hơi lượn ở hai đầu nét lượn dọc</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3" name="Straight Arrow Connector 22">
              <a:extLst>
                <a:ext uri="{FF2B5EF4-FFF2-40B4-BE49-F238E27FC236}">
                  <a16:creationId xmlns:a16="http://schemas.microsoft.com/office/drawing/2014/main" id="{54628D3A-5F70-4088-9A18-37154FCC1B6A}"/>
                </a:ext>
              </a:extLst>
            </p:cNvPr>
            <p:cNvCxnSpPr>
              <a:cxnSpLocks/>
            </p:cNvCxnSpPr>
            <p:nvPr/>
          </p:nvCxnSpPr>
          <p:spPr>
            <a:xfrm flipH="1">
              <a:off x="3639746" y="2966361"/>
              <a:ext cx="2253691" cy="684016"/>
            </a:xfrm>
            <a:prstGeom prst="straightConnector1">
              <a:avLst/>
            </a:prstGeom>
            <a:noFill/>
            <a:ln w="9525" cap="flat" cmpd="sng" algn="ctr">
              <a:solidFill>
                <a:srgbClr val="FF0000"/>
              </a:solidFill>
              <a:prstDash val="lgDash"/>
              <a:tailEnd type="triangle"/>
            </a:ln>
            <a:effectLst/>
          </p:spPr>
        </p:cxnSp>
      </p:grpSp>
      <p:grpSp>
        <p:nvGrpSpPr>
          <p:cNvPr id="24" name="Group 23">
            <a:extLst>
              <a:ext uri="{FF2B5EF4-FFF2-40B4-BE49-F238E27FC236}">
                <a16:creationId xmlns:a16="http://schemas.microsoft.com/office/drawing/2014/main" id="{CEB01ED4-265C-449E-B0AC-35165C28B9BA}"/>
              </a:ext>
            </a:extLst>
          </p:cNvPr>
          <p:cNvGrpSpPr/>
          <p:nvPr/>
        </p:nvGrpSpPr>
        <p:grpSpPr>
          <a:xfrm>
            <a:off x="5772150" y="3924300"/>
            <a:ext cx="6110875" cy="1271153"/>
            <a:chOff x="3744521" y="1916827"/>
            <a:chExt cx="6110875" cy="1271153"/>
          </a:xfrm>
        </p:grpSpPr>
        <p:sp>
          <p:nvSpPr>
            <p:cNvPr id="25" name="Rectangle 24">
              <a:extLst>
                <a:ext uri="{FF2B5EF4-FFF2-40B4-BE49-F238E27FC236}">
                  <a16:creationId xmlns:a16="http://schemas.microsoft.com/office/drawing/2014/main" id="{07422239-0DD9-45BE-B8B0-242BA17B7D5A}"/>
                </a:ext>
              </a:extLst>
            </p:cNvPr>
            <p:cNvSpPr/>
            <p:nvPr/>
          </p:nvSpPr>
          <p:spPr>
            <a:xfrm>
              <a:off x="5735246" y="2233873"/>
              <a:ext cx="412015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a:solidFill>
                    <a:srgbClr val="202124"/>
                  </a:solidFill>
                  <a:effectLst/>
                  <a:latin typeface="Arial" panose="020B0604020202020204" pitchFamily="34" charset="0"/>
                  <a:cs typeface="Arial" panose="020B0604020202020204" pitchFamily="34" charset="0"/>
                </a:rPr>
                <a:t>N</a:t>
              </a:r>
              <a:r>
                <a:rPr lang="vi-VN" sz="2800" b="1" i="0" dirty="0">
                  <a:solidFill>
                    <a:srgbClr val="202124"/>
                  </a:solidFill>
                  <a:effectLst/>
                  <a:latin typeface="Arial" panose="020B0604020202020204" pitchFamily="34" charset="0"/>
                  <a:cs typeface="Arial" panose="020B0604020202020204" pitchFamily="34" charset="0"/>
                </a:rPr>
                <a:t>ét móc xuôi phải, lượn ở phía dưới</a:t>
              </a:r>
              <a:endParaRPr kumimoji="0" lang="en-US" sz="28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sym typeface="Arial"/>
              </a:endParaRPr>
            </a:p>
          </p:txBody>
        </p:sp>
        <p:cxnSp>
          <p:nvCxnSpPr>
            <p:cNvPr id="26" name="Straight Arrow Connector 25">
              <a:extLst>
                <a:ext uri="{FF2B5EF4-FFF2-40B4-BE49-F238E27FC236}">
                  <a16:creationId xmlns:a16="http://schemas.microsoft.com/office/drawing/2014/main" id="{89A8D159-3454-4017-9421-2F7640D9809A}"/>
                </a:ext>
              </a:extLst>
            </p:cNvPr>
            <p:cNvCxnSpPr>
              <a:cxnSpLocks/>
            </p:cNvCxnSpPr>
            <p:nvPr/>
          </p:nvCxnSpPr>
          <p:spPr>
            <a:xfrm flipH="1" flipV="1">
              <a:off x="3744521" y="1916827"/>
              <a:ext cx="2148916" cy="1049534"/>
            </a:xfrm>
            <a:prstGeom prst="straightConnector1">
              <a:avLst/>
            </a:prstGeom>
            <a:noFill/>
            <a:ln w="9525" cap="flat" cmpd="sng" algn="ctr">
              <a:solidFill>
                <a:srgbClr val="FF0000"/>
              </a:solidFill>
              <a:prstDash val="lgDash"/>
              <a:tailEnd type="triangle"/>
            </a:ln>
            <a:effectLst/>
          </p:spPr>
        </p:cxnSp>
      </p:gr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 hoa">
            <a:hlinkClick r:id="" action="ppaction://media"/>
            <a:extLst>
              <a:ext uri="{FF2B5EF4-FFF2-40B4-BE49-F238E27FC236}">
                <a16:creationId xmlns:a16="http://schemas.microsoft.com/office/drawing/2014/main" id="{08C787AB-9AC8-47EE-91BE-264DD15CD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8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2EC0D-07CB-ED40-959A-6E2EB2138C23}"/>
              </a:ext>
            </a:extLst>
          </p:cNvPr>
          <p:cNvPicPr>
            <a:picLocks noChangeAspect="1"/>
          </p:cNvPicPr>
          <p:nvPr/>
        </p:nvPicPr>
        <p:blipFill>
          <a:blip r:embed="rId3"/>
          <a:stretch>
            <a:fillRect/>
          </a:stretch>
        </p:blipFill>
        <p:spPr>
          <a:xfrm>
            <a:off x="3000798" y="1602768"/>
            <a:ext cx="6190403" cy="1320012"/>
          </a:xfrm>
          <a:prstGeom prst="rect">
            <a:avLst/>
          </a:prstGeom>
        </p:spPr>
      </p:pic>
      <p:pic>
        <p:nvPicPr>
          <p:cNvPr id="3" name="Picture 2">
            <a:extLst>
              <a:ext uri="{FF2B5EF4-FFF2-40B4-BE49-F238E27FC236}">
                <a16:creationId xmlns:a16="http://schemas.microsoft.com/office/drawing/2014/main" id="{C6FDB763-66DF-0EC1-0E83-0AB0803B5CD5}"/>
              </a:ext>
            </a:extLst>
          </p:cNvPr>
          <p:cNvPicPr>
            <a:picLocks noChangeAspect="1"/>
          </p:cNvPicPr>
          <p:nvPr/>
        </p:nvPicPr>
        <p:blipFill>
          <a:blip r:embed="rId4"/>
          <a:stretch>
            <a:fillRect/>
          </a:stretch>
        </p:blipFill>
        <p:spPr>
          <a:xfrm>
            <a:off x="1408323" y="3046994"/>
            <a:ext cx="9375354" cy="1776454"/>
          </a:xfrm>
          <a:prstGeom prst="rect">
            <a:avLst/>
          </a:prstGeom>
        </p:spPr>
      </p:pic>
    </p:spTree>
    <p:extLst>
      <p:ext uri="{BB962C8B-B14F-4D97-AF65-F5344CB8AC3E}">
        <p14:creationId xmlns:p14="http://schemas.microsoft.com/office/powerpoint/2010/main" val="903762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6000" y="22901"/>
            <a:ext cx="3952586" cy="1044000"/>
            <a:chOff x="516000" y="22901"/>
            <a:chExt cx="395258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4248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Cùng ôn tập</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6000" y="22901"/>
              <a:ext cx="1402550" cy="1044000"/>
            </a:xfrm>
            <a:prstGeom prst="rect">
              <a:avLst/>
            </a:prstGeom>
          </p:spPr>
        </p:pic>
      </p:gr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561788" y="105804"/>
            <a:ext cx="3044096" cy="3312000"/>
            <a:chOff x="6163209" y="464523"/>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63209" y="464523"/>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lại</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cấu</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tạo</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nét</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chữ</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P001 5 hàng" panose="020B0603050302020204" pitchFamily="34" charset="0"/>
                  <a:ea typeface="+mn-ea"/>
                  <a:cs typeface="+mn-cs"/>
                </a:rPr>
                <a:t> X</a:t>
              </a:r>
            </a:p>
          </p:txBody>
        </p:sp>
      </p:grpSp>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6"/>
          <a:stretch>
            <a:fillRect/>
          </a:stretch>
        </p:blipFill>
        <p:spPr>
          <a:xfrm>
            <a:off x="8420024" y="1791000"/>
            <a:ext cx="2215936" cy="4608000"/>
          </a:xfrm>
          <a:prstGeom prst="rect">
            <a:avLst/>
          </a:prstGeom>
        </p:spPr>
      </p:pic>
      <p:pic>
        <p:nvPicPr>
          <p:cNvPr id="11" name="Picture 10">
            <a:extLst>
              <a:ext uri="{FF2B5EF4-FFF2-40B4-BE49-F238E27FC236}">
                <a16:creationId xmlns:a16="http://schemas.microsoft.com/office/drawing/2014/main" id="{EBB89B5F-9A01-44EE-AB4C-158FB6860A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1593" y="1573755"/>
            <a:ext cx="3804282" cy="4040260"/>
          </a:xfrm>
          <a:prstGeom prst="rect">
            <a:avLst/>
          </a:prstGeom>
        </p:spPr>
      </p:pic>
    </p:spTree>
    <p:extLst>
      <p:ext uri="{BB962C8B-B14F-4D97-AF65-F5344CB8AC3E}">
        <p14:creationId xmlns:p14="http://schemas.microsoft.com/office/powerpoint/2010/main" val="422648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ea typeface="+mn-ea"/>
              <a:cs typeface="+mn-cs"/>
            </a:endParaRPr>
          </a:p>
        </p:txBody>
      </p:sp>
      <p:pic>
        <p:nvPicPr>
          <p:cNvPr id="24" name="Picture 23">
            <a:extLst>
              <a:ext uri="{FF2B5EF4-FFF2-40B4-BE49-F238E27FC236}">
                <a16:creationId xmlns:a16="http://schemas.microsoft.com/office/drawing/2014/main" id="{7E5418FE-2D04-4BEA-80CC-B6B78E8429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98540" y="1228725"/>
            <a:ext cx="3800136" cy="4035857"/>
          </a:xfrm>
          <a:prstGeom prst="rect">
            <a:avLst/>
          </a:prstGeom>
        </p:spPr>
      </p:pic>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ea typeface="+mn-ea"/>
                <a:cs typeface="Arial" panose="020B0604020202020204" pitchFamily="34" charset="0"/>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27201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Cùng</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quan</a:t>
              </a:r>
              <a:r>
                <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rPr>
                <a:t> </a:t>
              </a:r>
              <a:r>
                <a:rPr kumimoji="0" lang="en-US" sz="3200" b="1" i="0" u="none" strike="noStrike" kern="1200" cap="none" spc="0" normalizeH="0" baseline="0" noProof="0" dirty="0" err="1">
                  <a:ln w="0"/>
                  <a:solidFill>
                    <a:srgbClr val="4C7716"/>
                  </a:solidFill>
                  <a:effectLst/>
                  <a:uLnTx/>
                  <a:uFillTx/>
                  <a:ea typeface="LNTH-LuoLuoNotangYuanTi 1" pitchFamily="2" charset="-128"/>
                  <a:cs typeface="Arial" panose="020B0604020202020204" pitchFamily="34" charset="0"/>
                </a:rPr>
                <a:t>sát</a:t>
              </a:r>
              <a:endParaRPr kumimoji="0" lang="en-US" sz="3200" b="1" i="0" u="none" strike="noStrike" kern="1200" cap="none" spc="0" normalizeH="0" baseline="0" noProof="0" dirty="0">
                <a:ln w="0"/>
                <a:solidFill>
                  <a:srgbClr val="4C7716"/>
                </a:solidFill>
                <a:effectLst/>
                <a:uLnTx/>
                <a:uFillTx/>
                <a:ea typeface="LNTH-LuoLuoNotangYuanTi 1" pitchFamily="2" charset="-128"/>
                <a:cs typeface="Arial" panose="020B0604020202020204" pitchFamily="34" charset="0"/>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cxnSp>
        <p:nvCxnSpPr>
          <p:cNvPr id="8" name="Straight Arrow Connector 7">
            <a:extLst>
              <a:ext uri="{FF2B5EF4-FFF2-40B4-BE49-F238E27FC236}">
                <a16:creationId xmlns:a16="http://schemas.microsoft.com/office/drawing/2014/main" id="{FFD183D7-73D4-49FA-AEBA-43188FA5D917}"/>
              </a:ext>
            </a:extLst>
          </p:cNvPr>
          <p:cNvCxnSpPr>
            <a:cxnSpLocks/>
          </p:cNvCxnSpPr>
          <p:nvPr/>
        </p:nvCxnSpPr>
        <p:spPr>
          <a:xfrm>
            <a:off x="6065120" y="2809875"/>
            <a:ext cx="0" cy="1972677"/>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DC53A1-B632-4F74-8107-D47F8C8D9113}"/>
              </a:ext>
            </a:extLst>
          </p:cNvPr>
          <p:cNvSpPr/>
          <p:nvPr/>
        </p:nvSpPr>
        <p:spPr>
          <a:xfrm>
            <a:off x="6200657" y="3636720"/>
            <a:ext cx="11536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rưỡi</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cxnSp>
        <p:nvCxnSpPr>
          <p:cNvPr id="11" name="Straight Arrow Connector 10">
            <a:extLst>
              <a:ext uri="{FF2B5EF4-FFF2-40B4-BE49-F238E27FC236}">
                <a16:creationId xmlns:a16="http://schemas.microsoft.com/office/drawing/2014/main" id="{49E46163-54C8-41D8-80AD-DF3EB1A4DB86}"/>
              </a:ext>
            </a:extLst>
          </p:cNvPr>
          <p:cNvCxnSpPr>
            <a:cxnSpLocks/>
          </p:cNvCxnSpPr>
          <p:nvPr/>
        </p:nvCxnSpPr>
        <p:spPr>
          <a:xfrm flipH="1">
            <a:off x="4322936" y="4839702"/>
            <a:ext cx="1649239" cy="0"/>
          </a:xfrm>
          <a:prstGeom prst="straightConnector1">
            <a:avLst/>
          </a:prstGeom>
          <a:ln w="28575">
            <a:solidFill>
              <a:schemeClr val="tx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26FC2D8-EA46-46A0-A0BB-3CAE7D8AA8FA}"/>
              </a:ext>
            </a:extLst>
          </p:cNvPr>
          <p:cNvSpPr/>
          <p:nvPr/>
        </p:nvSpPr>
        <p:spPr>
          <a:xfrm>
            <a:off x="2081781" y="2040178"/>
            <a:ext cx="1665744"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rPr>
              <a:t>gồm</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phải</a:t>
            </a:r>
            <a:r>
              <a:rPr lang="en-US" sz="2800" b="0" i="0" dirty="0">
                <a:solidFill>
                  <a:srgbClr val="000000"/>
                </a:solidFill>
                <a:effectLst/>
              </a:rPr>
              <a:t> </a:t>
            </a:r>
            <a:r>
              <a:rPr lang="en-US" sz="2800" b="0" i="0" dirty="0" err="1">
                <a:solidFill>
                  <a:srgbClr val="000000"/>
                </a:solidFill>
                <a:effectLst/>
              </a:rPr>
              <a:t>và</a:t>
            </a:r>
            <a:r>
              <a:rPr lang="en-US" sz="2800" b="0" i="0" dirty="0">
                <a:solidFill>
                  <a:srgbClr val="000000"/>
                </a:solidFill>
                <a:effectLst/>
              </a:rPr>
              <a:t> </a:t>
            </a:r>
            <a:r>
              <a:rPr lang="en-US" sz="2800" b="0" i="0" dirty="0" err="1">
                <a:solidFill>
                  <a:srgbClr val="000000"/>
                </a:solidFill>
                <a:effectLst/>
              </a:rPr>
              <a:t>nét</a:t>
            </a:r>
            <a:r>
              <a:rPr lang="en-US" sz="2800" b="0" i="0" dirty="0">
                <a:solidFill>
                  <a:srgbClr val="000000"/>
                </a:solidFill>
                <a:effectLst/>
              </a:rPr>
              <a:t> </a:t>
            </a:r>
            <a:r>
              <a:rPr lang="en-US" sz="2800" b="0" i="0" dirty="0" err="1">
                <a:solidFill>
                  <a:srgbClr val="000000"/>
                </a:solidFill>
                <a:effectLst/>
              </a:rPr>
              <a:t>cong</a:t>
            </a:r>
            <a:r>
              <a:rPr lang="en-US" sz="2800" b="0" i="0" dirty="0">
                <a:solidFill>
                  <a:srgbClr val="000000"/>
                </a:solidFill>
                <a:effectLst/>
              </a:rPr>
              <a:t> </a:t>
            </a:r>
            <a:r>
              <a:rPr lang="en-US" sz="2800" b="0" i="0" dirty="0" err="1">
                <a:solidFill>
                  <a:srgbClr val="000000"/>
                </a:solidFill>
                <a:effectLst/>
              </a:rPr>
              <a:t>trái</a:t>
            </a:r>
            <a:r>
              <a:rPr lang="en-US" sz="2800" b="0" i="0" dirty="0">
                <a:solidFill>
                  <a:srgbClr val="000000"/>
                </a:solidFill>
                <a:effectLst/>
              </a:rPr>
              <a:t>.</a:t>
            </a:r>
            <a:endParaRPr kumimoji="0" lang="en-US" sz="2800" b="1" i="0" u="none" strike="noStrike" kern="1200" cap="none" spc="0" normalizeH="0" baseline="0" noProof="0" dirty="0">
              <a:ln>
                <a:noFill/>
              </a:ln>
              <a:solidFill>
                <a:srgbClr val="7030A0"/>
              </a:solidFill>
              <a:effectLst/>
              <a:uLnTx/>
              <a:uFillTx/>
              <a:ea typeface="+mn-ea"/>
              <a:cs typeface="Calibri" panose="020F0502020204030204" pitchFamily="34" charset="0"/>
            </a:endParaRPr>
          </a:p>
        </p:txBody>
      </p:sp>
      <p:cxnSp>
        <p:nvCxnSpPr>
          <p:cNvPr id="14" name="Straight Arrow Connector 13">
            <a:extLst>
              <a:ext uri="{FF2B5EF4-FFF2-40B4-BE49-F238E27FC236}">
                <a16:creationId xmlns:a16="http://schemas.microsoft.com/office/drawing/2014/main" id="{1BEE8B96-85C5-420F-AA70-D5E096BF719C}"/>
              </a:ext>
            </a:extLst>
          </p:cNvPr>
          <p:cNvCxnSpPr/>
          <p:nvPr/>
        </p:nvCxnSpPr>
        <p:spPr>
          <a:xfrm>
            <a:off x="3134949" y="2400104"/>
            <a:ext cx="1268115" cy="700386"/>
          </a:xfrm>
          <a:prstGeom prst="straightConnector1">
            <a:avLst/>
          </a:prstGeom>
          <a:ln w="12700">
            <a:solidFill>
              <a:schemeClr val="accent5">
                <a:lumMod val="5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7688252-37E4-A0B9-2F34-F383B7F21A04}"/>
              </a:ext>
            </a:extLst>
          </p:cNvPr>
          <p:cNvSpPr/>
          <p:nvPr/>
        </p:nvSpPr>
        <p:spPr>
          <a:xfrm>
            <a:off x="4686182" y="4989270"/>
            <a:ext cx="11536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40909"/>
                </a:solidFill>
                <a:effectLst/>
                <a:uLnTx/>
                <a:uFillTx/>
                <a:ea typeface="+mn-ea"/>
                <a:cs typeface="Calibri" panose="020F0502020204030204" pitchFamily="34" charset="0"/>
              </a:rPr>
              <a:t>2 ô </a:t>
            </a:r>
            <a:r>
              <a:rPr kumimoji="0" lang="en-US" sz="2400" b="1" i="0" u="none" strike="noStrike" kern="1200" cap="none" spc="0" normalizeH="0" baseline="0" noProof="0" dirty="0" err="1">
                <a:ln>
                  <a:noFill/>
                </a:ln>
                <a:solidFill>
                  <a:srgbClr val="F40909"/>
                </a:solidFill>
                <a:effectLst/>
                <a:uLnTx/>
                <a:uFillTx/>
                <a:ea typeface="+mn-ea"/>
                <a:cs typeface="Calibri" panose="020F0502020204030204" pitchFamily="34" charset="0"/>
              </a:rPr>
              <a:t>ly</a:t>
            </a:r>
            <a:endParaRPr kumimoji="0" lang="vi-VN" sz="2400" b="1" i="0" u="none" strike="noStrike" kern="1200" cap="none" spc="0" normalizeH="0" baseline="0" noProof="0" dirty="0">
              <a:ln>
                <a:noFill/>
              </a:ln>
              <a:solidFill>
                <a:srgbClr val="F40909"/>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424629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 hoa">
            <a:hlinkClick r:id="" action="ppaction://media"/>
            <a:extLst>
              <a:ext uri="{FF2B5EF4-FFF2-40B4-BE49-F238E27FC236}">
                <a16:creationId xmlns:a16="http://schemas.microsoft.com/office/drawing/2014/main" id="{851B0501-B1E4-42A6-815E-81DC5C0BF8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55462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614850" y="-194922"/>
            <a:ext cx="3420000" cy="3420000"/>
            <a:chOff x="8377887" y="276918"/>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8377887" y="276918"/>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953448" y="1487950"/>
              <a:ext cx="2268877" cy="1077218"/>
            </a:xfrm>
            <a:prstGeom prst="rect">
              <a:avLst/>
            </a:prstGeom>
            <a:noFill/>
          </p:spPr>
          <p:txBody>
            <a:bodyPr wrap="square" rtlCol="0">
              <a:spAutoFit/>
            </a:bodyPr>
            <a:lstStyle/>
            <a:p>
              <a:pPr algn="ctr"/>
              <a:r>
                <a:rPr lang="en-US" sz="3200" b="1"/>
                <a:t>Viết vào vở tập viết</a:t>
              </a:r>
            </a:p>
          </p:txBody>
        </p:sp>
      </p:grpSp>
      <p:pic>
        <p:nvPicPr>
          <p:cNvPr id="8" name="Picture 7">
            <a:extLst>
              <a:ext uri="{FF2B5EF4-FFF2-40B4-BE49-F238E27FC236}">
                <a16:creationId xmlns:a16="http://schemas.microsoft.com/office/drawing/2014/main" id="{6C83F7C4-FC0C-DC31-5A49-AFAAF3455F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2144" y="2219218"/>
            <a:ext cx="3505419" cy="3600728"/>
          </a:xfrm>
          <a:prstGeom prst="rect">
            <a:avLst/>
          </a:prstGeom>
        </p:spPr>
      </p:pic>
      <p:pic>
        <p:nvPicPr>
          <p:cNvPr id="12" name="Picture 11">
            <a:extLst>
              <a:ext uri="{FF2B5EF4-FFF2-40B4-BE49-F238E27FC236}">
                <a16:creationId xmlns:a16="http://schemas.microsoft.com/office/drawing/2014/main" id="{E85BCAD5-8036-0401-D623-CD94440FC3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0626" y="2219218"/>
            <a:ext cx="3587405" cy="3525237"/>
          </a:xfrm>
          <a:prstGeom prst="rect">
            <a:avLst/>
          </a:prstGeom>
        </p:spPr>
      </p:pic>
    </p:spTree>
    <p:extLst>
      <p:ext uri="{BB962C8B-B14F-4D97-AF65-F5344CB8AC3E}">
        <p14:creationId xmlns:p14="http://schemas.microsoft.com/office/powerpoint/2010/main" val="40808287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5141851" cy="1044000"/>
            <a:chOff x="515999" y="0"/>
            <a:chExt cx="5141851"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13749" y="397669"/>
              <a:ext cx="404410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Từ</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33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33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Cần Giờ</a:t>
              </a:r>
            </a:p>
          </p:txBody>
        </p:sp>
      </p:grpSp>
      <p:pic>
        <p:nvPicPr>
          <p:cNvPr id="17" name="Picture 16">
            <a:extLst>
              <a:ext uri="{FF2B5EF4-FFF2-40B4-BE49-F238E27FC236}">
                <a16:creationId xmlns:a16="http://schemas.microsoft.com/office/drawing/2014/main" id="{A2F08C33-5186-4315-AC25-C10DC105CAA9}"/>
              </a:ext>
            </a:extLst>
          </p:cNvPr>
          <p:cNvPicPr>
            <a:picLocks noChangeAspect="1"/>
          </p:cNvPicPr>
          <p:nvPr/>
        </p:nvPicPr>
        <p:blipFill>
          <a:blip r:embed="rId5"/>
          <a:stretch>
            <a:fillRect/>
          </a:stretch>
        </p:blipFill>
        <p:spPr>
          <a:xfrm>
            <a:off x="2422356" y="1620446"/>
            <a:ext cx="6625111" cy="4419375"/>
          </a:xfrm>
          <a:prstGeom prst="rect">
            <a:avLst/>
          </a:prstGeom>
        </p:spPr>
      </p:pic>
    </p:spTree>
    <p:extLst>
      <p:ext uri="{BB962C8B-B14F-4D97-AF65-F5344CB8AC3E}">
        <p14:creationId xmlns:p14="http://schemas.microsoft.com/office/powerpoint/2010/main" val="352866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8D40885-132A-432D-B1E9-16698AC313A7}"/>
              </a:ext>
            </a:extLst>
          </p:cNvPr>
          <p:cNvSpPr txBox="1"/>
          <p:nvPr/>
        </p:nvSpPr>
        <p:spPr>
          <a:xfrm>
            <a:off x="2095927" y="5085092"/>
            <a:ext cx="9472774" cy="833883"/>
          </a:xfrm>
          <a:prstGeom prst="rect">
            <a:avLst/>
          </a:prstGeom>
          <a:noFill/>
        </p:spPr>
        <p:txBody>
          <a:bodyPr wrap="square">
            <a:spAutoFit/>
          </a:bodyPr>
          <a:lstStyle/>
          <a:p>
            <a:pPr lvl="0" algn="just">
              <a:lnSpc>
                <a:spcPct val="150000"/>
              </a:lnSpc>
              <a:spcAft>
                <a:spcPts val="800"/>
              </a:spcAft>
              <a:defRPr/>
            </a:pPr>
            <a:r>
              <a:rPr lang="vi-VN" sz="3600" dirty="0">
                <a:solidFill>
                  <a:srgbClr val="000000"/>
                </a:solidFill>
                <a:ea typeface="Calibri" panose="020F0502020204030204" pitchFamily="34" charset="0"/>
                <a:cs typeface="Arial" panose="020B0604020202020204" pitchFamily="34" charset="0"/>
              </a:rPr>
              <a:t>Vạn Xuân </a:t>
            </a:r>
            <a:r>
              <a:rPr lang="vi-VN" sz="3600">
                <a:solidFill>
                  <a:srgbClr val="000000"/>
                </a:solidFill>
                <a:ea typeface="Calibri" panose="020F0502020204030204" pitchFamily="34" charset="0"/>
                <a:cs typeface="Arial" panose="020B0604020202020204" pitchFamily="34" charset="0"/>
              </a:rPr>
              <a:t>là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tên gọi trước đây của nước ta</a:t>
            </a:r>
            <a:endParaRPr kumimoji="0" lang="en-US" sz="36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2"/>
          <a:stretch>
            <a:fillRect/>
          </a:stretch>
        </p:blipFill>
        <p:spPr>
          <a:xfrm>
            <a:off x="2783443" y="665717"/>
            <a:ext cx="6625111" cy="4419375"/>
          </a:xfrm>
          <a:prstGeom prst="rect">
            <a:avLst/>
          </a:prstGeom>
        </p:spPr>
      </p:pic>
    </p:spTree>
    <p:extLst>
      <p:ext uri="{BB962C8B-B14F-4D97-AF65-F5344CB8AC3E}">
        <p14:creationId xmlns:p14="http://schemas.microsoft.com/office/powerpoint/2010/main" val="172934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2F08C33-5186-4315-AC25-C10DC105CAA9}"/>
              </a:ext>
            </a:extLst>
          </p:cNvPr>
          <p:cNvPicPr>
            <a:picLocks noChangeAspect="1"/>
          </p:cNvPicPr>
          <p:nvPr/>
        </p:nvPicPr>
        <p:blipFill>
          <a:blip r:embed="rId3"/>
          <a:stretch>
            <a:fillRect/>
          </a:stretch>
        </p:blipFill>
        <p:spPr>
          <a:xfrm>
            <a:off x="4431783" y="459000"/>
            <a:ext cx="4127052" cy="2753009"/>
          </a:xfrm>
          <a:prstGeom prst="rect">
            <a:avLst/>
          </a:prstGeom>
        </p:spPr>
      </p:pic>
      <p:grpSp>
        <p:nvGrpSpPr>
          <p:cNvPr id="2" name="Group 1">
            <a:extLst>
              <a:ext uri="{FF2B5EF4-FFF2-40B4-BE49-F238E27FC236}">
                <a16:creationId xmlns:a16="http://schemas.microsoft.com/office/drawing/2014/main" id="{042BA34A-09E6-40B1-2DAC-09A2A9E60209}"/>
              </a:ext>
            </a:extLst>
          </p:cNvPr>
          <p:cNvGrpSpPr/>
          <p:nvPr/>
        </p:nvGrpSpPr>
        <p:grpSpPr>
          <a:xfrm>
            <a:off x="121584" y="328204"/>
            <a:ext cx="3420000" cy="3420000"/>
            <a:chOff x="924514" y="1177886"/>
            <a:chExt cx="3420000" cy="3420000"/>
          </a:xfrm>
        </p:grpSpPr>
        <p:pic>
          <p:nvPicPr>
            <p:cNvPr id="5" name="Picture 4" descr="A picture containing mirror, arch&#10;&#10;Description automatically generated">
              <a:extLst>
                <a:ext uri="{FF2B5EF4-FFF2-40B4-BE49-F238E27FC236}">
                  <a16:creationId xmlns:a16="http://schemas.microsoft.com/office/drawing/2014/main" id="{F4736043-4BDF-45C9-BCE0-47A238DCB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6" name="TextBox 5">
              <a:extLst>
                <a:ext uri="{FF2B5EF4-FFF2-40B4-BE49-F238E27FC236}">
                  <a16:creationId xmlns:a16="http://schemas.microsoft.com/office/drawing/2014/main" id="{1F5E3993-BD57-FE36-0281-88337012553D}"/>
                </a:ext>
              </a:extLst>
            </p:cNvPr>
            <p:cNvSpPr txBox="1"/>
            <p:nvPr/>
          </p:nvSpPr>
          <p:spPr>
            <a:xfrm flipH="1">
              <a:off x="1445249" y="2174821"/>
              <a:ext cx="237853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Times New Roman" panose="02020603050405020304" pitchFamily="18" charset="0"/>
                  <a:cs typeface="Times New Roman" panose="02020603050405020304" pitchFamily="18" charset="0"/>
                </a:rPr>
                <a:t>Độ cao của các con chữ như thế nào?</a:t>
              </a:r>
            </a:p>
          </p:txBody>
        </p:sp>
      </p:grpSp>
      <p:sp>
        <p:nvSpPr>
          <p:cNvPr id="7" name="TextBox 6">
            <a:extLst>
              <a:ext uri="{FF2B5EF4-FFF2-40B4-BE49-F238E27FC236}">
                <a16:creationId xmlns:a16="http://schemas.microsoft.com/office/drawing/2014/main" id="{14510028-8237-7562-CC53-DAE4EEB91600}"/>
              </a:ext>
            </a:extLst>
          </p:cNvPr>
          <p:cNvSpPr txBox="1"/>
          <p:nvPr/>
        </p:nvSpPr>
        <p:spPr>
          <a:xfrm>
            <a:off x="3935999" y="4268119"/>
            <a:ext cx="54155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chữ</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cao</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1 ô li.</a:t>
            </a:r>
          </a:p>
        </p:txBody>
      </p:sp>
      <p:sp>
        <p:nvSpPr>
          <p:cNvPr id="8" name="TextBox 7">
            <a:extLst>
              <a:ext uri="{FF2B5EF4-FFF2-40B4-BE49-F238E27FC236}">
                <a16:creationId xmlns:a16="http://schemas.microsoft.com/office/drawing/2014/main" id="{399F97AB-E7A4-33F5-6C58-0DE36F75C580}"/>
              </a:ext>
            </a:extLst>
          </p:cNvPr>
          <p:cNvSpPr txBox="1"/>
          <p:nvPr/>
        </p:nvSpPr>
        <p:spPr>
          <a:xfrm>
            <a:off x="3935999" y="3645992"/>
            <a:ext cx="6677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C</a:t>
            </a:r>
            <a:r>
              <a:rPr lang="en-US" sz="3200" b="1" dirty="0" err="1" smtClean="0">
                <a:solidFill>
                  <a:srgbClr val="003399"/>
                </a:solidFill>
                <a:latin typeface="Times New Roman" panose="02020603050405020304" pitchFamily="18" charset="0"/>
                <a:cs typeface="Times New Roman" panose="02020603050405020304" pitchFamily="18" charset="0"/>
              </a:rPr>
              <a:t>ác</a:t>
            </a:r>
            <a:r>
              <a:rPr lang="en-US" sz="3200" b="1" dirty="0" smtClean="0">
                <a:solidFill>
                  <a:srgbClr val="003399"/>
                </a:solidFill>
                <a:latin typeface="Times New Roman" panose="02020603050405020304" pitchFamily="18" charset="0"/>
                <a:cs typeface="Times New Roman" panose="02020603050405020304" pitchFamily="18" charset="0"/>
              </a:rPr>
              <a:t> con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V</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X </a:t>
            </a:r>
            <a:r>
              <a:rPr kumimoji="0" lang="vi-VN"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cao 2 ô l</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i</a:t>
            </a:r>
            <a:r>
              <a:rPr kumimoji="0" lang="vi-VN"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rưỡi</a:t>
            </a:r>
            <a:r>
              <a:rPr kumimoji="0" lang="vi-VN"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CFC2124-A48D-DACF-65AF-B13697856A63}"/>
              </a:ext>
            </a:extLst>
          </p:cNvPr>
          <p:cNvSpPr txBox="1"/>
          <p:nvPr/>
        </p:nvSpPr>
        <p:spPr>
          <a:xfrm>
            <a:off x="3935998" y="4890247"/>
            <a:ext cx="70515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Khoảng</a:t>
            </a:r>
            <a:r>
              <a:rPr kumimoji="0" lang="en-US"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cá</a:t>
            </a:r>
            <a:r>
              <a:rPr lang="en-US" sz="3200" b="1" dirty="0" err="1" smtClean="0">
                <a:solidFill>
                  <a:srgbClr val="003399"/>
                </a:solidFill>
                <a:latin typeface="Times New Roman" panose="02020603050405020304" pitchFamily="18" charset="0"/>
                <a:cs typeface="Times New Roman" panose="02020603050405020304" pitchFamily="18" charset="0"/>
              </a:rPr>
              <a:t>ch</a:t>
            </a:r>
            <a:r>
              <a:rPr kumimoji="0" lang="el-GR" sz="3200" b="1" i="0" u="none" strike="noStrike" kern="1200" cap="none" spc="0" normalizeH="0" baseline="0" noProof="0" dirty="0" smtClean="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giữa</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3399"/>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là</a:t>
            </a:r>
            <a:r>
              <a:rPr lang="en-US" sz="3200" b="1" dirty="0" smtClean="0">
                <a:solidFill>
                  <a:srgbClr val="003399"/>
                </a:solidFill>
                <a:latin typeface="Times New Roman" panose="02020603050405020304" pitchFamily="18" charset="0"/>
                <a:cs typeface="Times New Roman" panose="02020603050405020304" pitchFamily="18" charset="0"/>
              </a:rPr>
              <a:t> 1 l</a:t>
            </a:r>
            <a:r>
              <a:rPr kumimoji="0" lang="en-US" sz="3200" b="1" i="0" u="none" strike="noStrike" kern="1200" cap="none" spc="0" normalizeH="0" baseline="0" noProof="0" dirty="0" err="1" smtClean="0">
                <a:ln>
                  <a:noFill/>
                </a:ln>
                <a:solidFill>
                  <a:srgbClr val="003399"/>
                </a:solidFill>
                <a:effectLst/>
                <a:uLnTx/>
                <a:uFillTx/>
                <a:latin typeface="Times New Roman" panose="02020603050405020304" pitchFamily="18" charset="0"/>
                <a:cs typeface="Times New Roman" panose="02020603050405020304" pitchFamily="18" charset="0"/>
              </a:rPr>
              <a:t>i</a:t>
            </a:r>
            <a:endParaRPr kumimoji="0" lang="en-US" sz="3200" b="1" i="0" u="none" strike="noStrike" kern="1200" cap="none" spc="0" normalizeH="0" baseline="0" noProof="0" dirty="0">
              <a:ln>
                <a:noFill/>
              </a:ln>
              <a:solidFill>
                <a:srgbClr val="003399"/>
              </a:solidFill>
              <a:effectLst/>
              <a:uLnTx/>
              <a:uFillTx/>
              <a:latin typeface="Times New Roman" panose="02020603050405020304" pitchFamily="18" charset="0"/>
              <a:cs typeface="Times New Roman" panose="02020603050405020304" pitchFamily="18" charset="0"/>
            </a:endParaRPr>
          </a:p>
        </p:txBody>
      </p:sp>
      <p:pic>
        <p:nvPicPr>
          <p:cNvPr id="10" name="Picture 2" descr="The Gates Primary School: Puffins - Star of the Week">
            <a:extLst>
              <a:ext uri="{FF2B5EF4-FFF2-40B4-BE49-F238E27FC236}">
                <a16:creationId xmlns:a16="http://schemas.microsoft.com/office/drawing/2014/main" id="{45D0B659-5DD0-1771-3208-71995460AD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52751" y="344433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e Gates Primary School: Puffins - Star of the Week">
            <a:extLst>
              <a:ext uri="{FF2B5EF4-FFF2-40B4-BE49-F238E27FC236}">
                <a16:creationId xmlns:a16="http://schemas.microsoft.com/office/drawing/2014/main" id="{8D075B8B-C169-9501-E739-906CD010B65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074402"/>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Gates Primary School: Puffins - Star of the Week">
            <a:extLst>
              <a:ext uri="{FF2B5EF4-FFF2-40B4-BE49-F238E27FC236}">
                <a16:creationId xmlns:a16="http://schemas.microsoft.com/office/drawing/2014/main" id="{B7AA7F8F-0928-9B6C-DED2-5162051C7D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49799" y="4704472"/>
            <a:ext cx="684000" cy="684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73AC0F4-DFAA-C807-20C7-30AD496DF8DC}"/>
              </a:ext>
            </a:extLst>
          </p:cNvPr>
          <p:cNvGrpSpPr/>
          <p:nvPr/>
        </p:nvGrpSpPr>
        <p:grpSpPr>
          <a:xfrm>
            <a:off x="33167" y="198934"/>
            <a:ext cx="3600000" cy="3600000"/>
            <a:chOff x="682905" y="988886"/>
            <a:chExt cx="3600000" cy="3600000"/>
          </a:xfrm>
        </p:grpSpPr>
        <p:pic>
          <p:nvPicPr>
            <p:cNvPr id="15" name="Picture 14" descr="A picture containing mirror, arch&#10;&#10;Description automatically generated">
              <a:extLst>
                <a:ext uri="{FF2B5EF4-FFF2-40B4-BE49-F238E27FC236}">
                  <a16:creationId xmlns:a16="http://schemas.microsoft.com/office/drawing/2014/main" id="{E2E2B421-D154-52DF-C90B-8041833F77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16" name="TextBox 15">
              <a:extLst>
                <a:ext uri="{FF2B5EF4-FFF2-40B4-BE49-F238E27FC236}">
                  <a16:creationId xmlns:a16="http://schemas.microsoft.com/office/drawing/2014/main" id="{14FF4808-66C9-0259-9767-FDBC497ED1E7}"/>
                </a:ext>
              </a:extLst>
            </p:cNvPr>
            <p:cNvSpPr txBox="1"/>
            <p:nvPr/>
          </p:nvSpPr>
          <p:spPr>
            <a:xfrm flipH="1">
              <a:off x="1085832" y="2106951"/>
              <a:ext cx="28061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2525"/>
                  </a:solidFill>
                  <a:effectLst/>
                  <a:uLnTx/>
                  <a:uFillTx/>
                  <a:latin typeface="Calibri" panose="020F0502020204030204"/>
                  <a:ea typeface="+mn-ea"/>
                  <a:cs typeface="+mn-cs"/>
                </a:rPr>
                <a:t>Khoảng cách giữa các chữ được viết ra sao?</a:t>
              </a:r>
            </a:p>
          </p:txBody>
        </p:sp>
      </p:grpSp>
    </p:spTree>
    <p:extLst>
      <p:ext uri="{BB962C8B-B14F-4D97-AF65-F5344CB8AC3E}">
        <p14:creationId xmlns:p14="http://schemas.microsoft.com/office/powerpoint/2010/main" val="414044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ting.wav"/>
                                        </p:tgtEl>
                                      </p:cMediaNode>
                                    </p:audio>
                                  </p:sub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ting.wav"/>
                                        </p:tgtEl>
                                      </p:cMediaNode>
                                    </p:audio>
                                  </p:sub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10" presetClass="exit" presetSubtype="0" fill="hold"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par>
                          <p:cTn id="42" fill="hold">
                            <p:stCondLst>
                              <p:cond delay="500"/>
                            </p:stCondLst>
                            <p:childTnLst>
                              <p:par>
                                <p:cTn id="43" presetID="26" presetClass="emph" presetSubtype="0" fill="hold" nodeType="after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Trò-chơi-ting.wav"/>
                                        </p:tgtEl>
                                      </p:cMediaNode>
                                    </p:audio>
                                  </p:sub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30493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 từ ứng 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17" name="Picture 16">
            <a:extLst>
              <a:ext uri="{FF2B5EF4-FFF2-40B4-BE49-F238E27FC236}">
                <a16:creationId xmlns:a16="http://schemas.microsoft.com/office/drawing/2014/main" id="{9A2D2B94-4937-42BE-9197-AF901739C9E3}"/>
              </a:ext>
            </a:extLst>
          </p:cNvPr>
          <p:cNvPicPr>
            <a:picLocks noChangeAspect="1"/>
          </p:cNvPicPr>
          <p:nvPr/>
        </p:nvPicPr>
        <p:blipFill>
          <a:blip r:embed="rId7"/>
          <a:stretch>
            <a:fillRect/>
          </a:stretch>
        </p:blipFill>
        <p:spPr>
          <a:xfrm>
            <a:off x="3676650" y="1257016"/>
            <a:ext cx="3455940" cy="2305334"/>
          </a:xfrm>
          <a:prstGeom prst="rect">
            <a:avLst/>
          </a:prstGeom>
        </p:spPr>
      </p:pic>
    </p:spTree>
    <p:extLst>
      <p:ext uri="{BB962C8B-B14F-4D97-AF65-F5344CB8AC3E}">
        <p14:creationId xmlns:p14="http://schemas.microsoft.com/office/powerpoint/2010/main" val="299740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Tree>
    <p:extLst>
      <p:ext uri="{BB962C8B-B14F-4D97-AF65-F5344CB8AC3E}">
        <p14:creationId xmlns:p14="http://schemas.microsoft.com/office/powerpoint/2010/main" val="3457084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18041" y="59520"/>
            <a:ext cx="10755917" cy="6487312"/>
          </a:xfrm>
          <a:prstGeom prst="rect">
            <a:avLst/>
          </a:prstGeom>
        </p:spPr>
      </p:pic>
      <p:grpSp>
        <p:nvGrpSpPr>
          <p:cNvPr id="14" name="Group 13">
            <a:extLst>
              <a:ext uri="{FF2B5EF4-FFF2-40B4-BE49-F238E27FC236}">
                <a16:creationId xmlns:a16="http://schemas.microsoft.com/office/drawing/2014/main" id="{91D45D70-BF16-405B-871F-CA45656E5F3B}"/>
              </a:ext>
            </a:extLst>
          </p:cNvPr>
          <p:cNvGrpSpPr/>
          <p:nvPr/>
        </p:nvGrpSpPr>
        <p:grpSpPr>
          <a:xfrm>
            <a:off x="1125654" y="1003500"/>
            <a:ext cx="9940690" cy="1682000"/>
            <a:chOff x="887951" y="413357"/>
            <a:chExt cx="9940690"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048822" y="539859"/>
              <a:ext cx="8779819" cy="116457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1.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từ</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ngữ</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câu</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đoạn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dirty="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toàn</a:t>
              </a:r>
              <a:r>
                <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2600" err="1">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bộ</a:t>
              </a:r>
              <a:r>
                <a:rPr lang="en-US" sz="260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rPr>
                <a:t> bài đọc “Núi quê tôi”.</a:t>
              </a:r>
              <a:endParaRPr lang="en-US" sz="2600" dirty="0">
                <a:solidFill>
                  <a:srgbClr val="002060"/>
                </a:solidFill>
                <a:latin typeface="#9Slide03 Arima Madurai ExtraBo" panose="00000900000000000000" pitchFamily="2" charset="0"/>
                <a:ea typeface="SimSun" panose="02010600030101010101" pitchFamily="2" charset="-122"/>
                <a:cs typeface="#9Slide03 Arima Madurai ExtraBo" panose="00000900000000000000" pitchFamily="2" charset="0"/>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333439" y="4321869"/>
            <a:ext cx="8685986" cy="1164574"/>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3</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Cảm nhận được tình yêu quê hương của tác giả qua cách miêu tả ngọn núi</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087663" y="2451577"/>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72572" y="4064210"/>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310491" y="2421288"/>
            <a:ext cx="8779819" cy="1695783"/>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a:lnSpc>
                <a:spcPct val="120000"/>
              </a:lnSpc>
              <a:defRPr/>
            </a:pPr>
            <a:r>
              <a:rPr kumimoji="0" lang="en-US" altLang="zh-CN" sz="26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2</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nl-NL"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Bước đầu biết thể hiện ngữ điệu khi đọc bài văn miêu tả, biết nghỉ hơi ở chỗ có dấu câu, nhấn giọng vào những từ ngữ gợi hình, gợi tả</a:t>
            </a:r>
            <a:r>
              <a:rPr lang="vi-VN"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23"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013247">
            <a:off x="390144" y="569882"/>
            <a:ext cx="2447139" cy="867236"/>
          </a:xfrm>
          <a:prstGeom prst="rect">
            <a:avLst/>
          </a:prstGeom>
        </p:spPr>
      </p:pic>
      <p:pic>
        <p:nvPicPr>
          <p:cNvPr id="6" name="Picture 5">
            <a:extLst>
              <a:ext uri="{FF2B5EF4-FFF2-40B4-BE49-F238E27FC236}">
                <a16:creationId xmlns:a16="http://schemas.microsoft.com/office/drawing/2014/main" id="{AE2A7887-1EE6-ACB5-5D1A-2064631E809B}"/>
              </a:ext>
            </a:extLst>
          </p:cNvPr>
          <p:cNvPicPr>
            <a:picLocks noChangeAspect="1"/>
          </p:cNvPicPr>
          <p:nvPr/>
        </p:nvPicPr>
        <p:blipFill>
          <a:blip r:embed="rId8"/>
          <a:stretch>
            <a:fillRect/>
          </a:stretch>
        </p:blipFill>
        <p:spPr>
          <a:xfrm>
            <a:off x="3645382" y="55727"/>
            <a:ext cx="5168542" cy="1422700"/>
          </a:xfrm>
          <a:prstGeom prst="rect">
            <a:avLst/>
          </a:prstGeom>
        </p:spPr>
      </p:pic>
      <p:sp>
        <p:nvSpPr>
          <p:cNvPr id="2" name="Rectangle: Rounded Corners 4">
            <a:extLst>
              <a:ext uri="{FF2B5EF4-FFF2-40B4-BE49-F238E27FC236}">
                <a16:creationId xmlns:a16="http://schemas.microsoft.com/office/drawing/2014/main" id="{3805016D-8948-E2F5-6328-1348175EC653}"/>
              </a:ext>
            </a:extLst>
          </p:cNvPr>
          <p:cNvSpPr/>
          <p:nvPr/>
        </p:nvSpPr>
        <p:spPr>
          <a:xfrm>
            <a:off x="2286523" y="5669988"/>
            <a:ext cx="8685986" cy="633365"/>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algn="just">
              <a:lnSpc>
                <a:spcPct val="120000"/>
              </a:lnSpc>
              <a:defRPr/>
            </a:pPr>
            <a:r>
              <a:rPr lang="en-US" altLang="zh-C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4</a:t>
            </a:r>
            <a:r>
              <a:rPr kumimoji="0" lang="en-US" altLang="zh-CN" sz="2600" b="0" i="0" u="none" strike="noStrike" kern="1200" cap="none" spc="0" normalizeH="0" baseline="0" noProof="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lang="en-US" sz="260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rPr>
              <a:t>Viết đúng các chữ hoa V, X, từ và câu ứng dụng</a:t>
            </a:r>
            <a:endParaRPr lang="vi-VN" sz="2600" dirty="0">
              <a:solidFill>
                <a:srgbClr val="002060"/>
              </a:solidFill>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pic>
        <p:nvPicPr>
          <p:cNvPr id="3" name="Picture 2" descr="Cute happy smiling book Royalty Free Vector Image">
            <a:extLst>
              <a:ext uri="{FF2B5EF4-FFF2-40B4-BE49-F238E27FC236}">
                <a16:creationId xmlns:a16="http://schemas.microsoft.com/office/drawing/2014/main" id="{6765DAC5-EA58-94C5-DAAF-46B99829AC2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25654" y="5199036"/>
            <a:ext cx="1349555" cy="16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328773"/>
            <a:ext cx="11313583" cy="6114151"/>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id="{07EB8D1F-30E1-C276-0D44-052DF4744399}"/>
              </a:ext>
            </a:extLst>
          </p:cNvPr>
          <p:cNvGrpSpPr/>
          <p:nvPr/>
        </p:nvGrpSpPr>
        <p:grpSpPr>
          <a:xfrm>
            <a:off x="1428109" y="4244351"/>
            <a:ext cx="10324682" cy="2124000"/>
            <a:chOff x="2511839" y="1033472"/>
            <a:chExt cx="7165419" cy="2124000"/>
          </a:xfrm>
        </p:grpSpPr>
        <p:pic>
          <p:nvPicPr>
            <p:cNvPr id="20" name="Picture 19">
              <a:extLst>
                <a:ext uri="{FF2B5EF4-FFF2-40B4-BE49-F238E27FC236}">
                  <a16:creationId xmlns:a16="http://schemas.microsoft.com/office/drawing/2014/main" id="{07F186DB-A3E2-749A-C7A7-A340C98DF86A}"/>
                </a:ext>
              </a:extLst>
            </p:cNvPr>
            <p:cNvPicPr>
              <a:picLocks noChangeAspect="1"/>
            </p:cNvPicPr>
            <p:nvPr/>
          </p:nvPicPr>
          <p:blipFill>
            <a:blip r:embed="rId4"/>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id="{6C339CE5-EAD2-B660-2145-7525DB5883F4}"/>
                </a:ext>
              </a:extLst>
            </p:cNvPr>
            <p:cNvSpPr txBox="1"/>
            <p:nvPr/>
          </p:nvSpPr>
          <p:spPr>
            <a:xfrm>
              <a:off x="2948990" y="1946261"/>
              <a:ext cx="5604811" cy="954107"/>
            </a:xfrm>
            <a:prstGeom prst="rect">
              <a:avLst/>
            </a:prstGeom>
            <a:noFill/>
          </p:spPr>
          <p:txBody>
            <a:bodyPr wrap="square" rtlCol="0">
              <a:spAutoFit/>
            </a:bodyPr>
            <a:lstStyle/>
            <a:p>
              <a:pPr lvl="0" algn="just">
                <a:defRPr/>
              </a:pPr>
              <a:r>
                <a:rPr lang="vi-VN" sz="2800">
                  <a:solidFill>
                    <a:srgbClr val="003399"/>
                  </a:solidFill>
                  <a:ea typeface="LNTH-LuoLuoNotangYuanTi 1" pitchFamily="2" charset="-128"/>
                  <a:cs typeface="LNTH-LuoLuoNotangYuanTi 1" pitchFamily="2" charset="-128"/>
                </a:rPr>
                <a:t>Câu ca dao</a:t>
              </a:r>
              <a:r>
                <a:rPr lang="en-US" sz="2800">
                  <a:solidFill>
                    <a:srgbClr val="003399"/>
                  </a:solidFill>
                  <a:ea typeface="LNTH-LuoLuoNotangYuanTi 1" pitchFamily="2" charset="-128"/>
                  <a:cs typeface="LNTH-LuoLuoNotangYuanTi 1" pitchFamily="2" charset="-128"/>
                </a:rPr>
                <a:t> </a:t>
              </a:r>
              <a:r>
                <a:rPr lang="en-US" sz="2800">
                  <a:solidFill>
                    <a:srgbClr val="003399"/>
                  </a:solidFill>
                  <a:latin typeface="Arial" panose="020B0604020202020204" pitchFamily="34" charset="0"/>
                  <a:ea typeface="LNTH-LuoLuoNotangYuanTi 1" pitchFamily="2" charset="-128"/>
                  <a:cs typeface="Arial" panose="020B0604020202020204" pitchFamily="34" charset="0"/>
                </a:rPr>
                <a:t>miêu</a:t>
              </a:r>
              <a:r>
                <a:rPr lang="vi-VN" sz="2800">
                  <a:solidFill>
                    <a:srgbClr val="003399"/>
                  </a:solidFill>
                  <a:ea typeface="LNTH-LuoLuoNotangYuanTi 1" pitchFamily="2" charset="-128"/>
                  <a:cs typeface="LNTH-LuoLuoNotangYuanTi 1" pitchFamily="2" charset="-128"/>
                </a:rPr>
                <a:t> tả </a:t>
              </a:r>
              <a:r>
                <a:rPr lang="en-US" sz="2800">
                  <a:solidFill>
                    <a:srgbClr val="003399"/>
                  </a:solidFill>
                  <a:latin typeface="Arial" panose="020B0604020202020204" pitchFamily="34" charset="0"/>
                  <a:ea typeface="LNTH-LuoLuoNotangYuanTi 1" pitchFamily="2" charset="-128"/>
                  <a:cs typeface="Arial" panose="020B0604020202020204" pitchFamily="34" charset="0"/>
                </a:rPr>
                <a:t>vẻ đẹp </a:t>
              </a:r>
              <a:r>
                <a:rPr lang="vi-VN" sz="2800">
                  <a:solidFill>
                    <a:srgbClr val="003399"/>
                  </a:solidFill>
                  <a:ea typeface="LNTH-LuoLuoNotangYuanTi 1" pitchFamily="2" charset="-128"/>
                </a:rPr>
                <a:t>của </a:t>
              </a:r>
              <a:r>
                <a:rPr lang="en-US" sz="2800">
                  <a:solidFill>
                    <a:srgbClr val="003399"/>
                  </a:solidFill>
                  <a:latin typeface="Arial" panose="020B0604020202020204" pitchFamily="34" charset="0"/>
                  <a:ea typeface="LNTH-LuoLuoNotangYuanTi 1" pitchFamily="2" charset="-128"/>
                  <a:cs typeface="Arial" panose="020B0604020202020204" pitchFamily="34" charset="0"/>
                </a:rPr>
                <a:t>Hồ Tây</a:t>
              </a:r>
              <a:r>
                <a:rPr lang="vi-VN" sz="2800">
                  <a:solidFill>
                    <a:srgbClr val="003399"/>
                  </a:solidFill>
                  <a:latin typeface="Arial" panose="020B0604020202020204" pitchFamily="34" charset="0"/>
                  <a:ea typeface="LNTH-LuoLuoNotangYuanTi 1" pitchFamily="2" charset="-128"/>
                  <a:cs typeface="Arial" panose="020B0604020202020204" pitchFamily="34" charset="0"/>
                </a:rPr>
                <a:t> </a:t>
              </a:r>
              <a:r>
                <a:rPr lang="vi-VN" sz="2800">
                  <a:solidFill>
                    <a:srgbClr val="003399"/>
                  </a:solidFill>
                  <a:ea typeface="LNTH-LuoLuoNotangYuanTi 1" pitchFamily="2" charset="-128"/>
                </a:rPr>
                <a:t>vào một buổi sớm tinh mơ khi gà gáy chuyển canh</a:t>
              </a:r>
              <a:r>
                <a:rPr lang="en-US" sz="2800">
                  <a:solidFill>
                    <a:srgbClr val="003399"/>
                  </a:solidFill>
                  <a:ea typeface="LNTH-LuoLuoNotangYuanTi 1" pitchFamily="2" charset="-128"/>
                </a:rPr>
                <a:t>.</a:t>
              </a:r>
              <a:endParaRPr lang="en-US" sz="2800" dirty="0">
                <a:solidFill>
                  <a:srgbClr val="003399"/>
                </a:solidFill>
                <a:ea typeface="LNTH-LuoLuoNotangYuanTi 1" pitchFamily="2" charset="-128"/>
              </a:endParaRP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434" y="503124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28108" y="1509353"/>
            <a:ext cx="9827646" cy="2945894"/>
          </a:xfrm>
          <a:prstGeom prst="rect">
            <a:avLst/>
          </a:prstGeom>
        </p:spPr>
      </p:pic>
    </p:spTree>
    <p:extLst>
      <p:ext uri="{BB962C8B-B14F-4D97-AF65-F5344CB8AC3E}">
        <p14:creationId xmlns:p14="http://schemas.microsoft.com/office/powerpoint/2010/main" val="345675522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328773"/>
            <a:ext cx="11313583" cy="6114151"/>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7DED571E-9B16-ADE3-B1A0-A3001F22A8C1}"/>
              </a:ext>
            </a:extLst>
          </p:cNvPr>
          <p:cNvGrpSpPr/>
          <p:nvPr/>
        </p:nvGrpSpPr>
        <p:grpSpPr>
          <a:xfrm>
            <a:off x="448115" y="415076"/>
            <a:ext cx="4140260" cy="911675"/>
            <a:chOff x="154297" y="195325"/>
            <a:chExt cx="4140260" cy="911675"/>
          </a:xfrm>
        </p:grpSpPr>
        <p:grpSp>
          <p:nvGrpSpPr>
            <p:cNvPr id="15" name="Group 14">
              <a:extLst>
                <a:ext uri="{FF2B5EF4-FFF2-40B4-BE49-F238E27FC236}">
                  <a16:creationId xmlns:a16="http://schemas.microsoft.com/office/drawing/2014/main"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pic>
        <p:nvPicPr>
          <p:cNvPr id="24" name="Picture 2" descr="Thống kê XSMT 5/1/2020 - Thống kê xổ số miền Trung chủ nhật ngày 05/01">
            <a:extLst>
              <a:ext uri="{FF2B5EF4-FFF2-40B4-BE49-F238E27FC236}">
                <a16:creationId xmlns:a16="http://schemas.microsoft.com/office/drawing/2014/main" id="{D0528460-D228-1431-1572-B120C77555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028" y="4910407"/>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D7E9BD-69DF-2ADC-4F52-71ED4FEEA86A}"/>
              </a:ext>
            </a:extLst>
          </p:cNvPr>
          <p:cNvPicPr>
            <a:picLocks noChangeAspect="1"/>
          </p:cNvPicPr>
          <p:nvPr/>
        </p:nvPicPr>
        <p:blipFill>
          <a:blip r:embed="rId6"/>
          <a:stretch>
            <a:fillRect/>
          </a:stretch>
        </p:blipFill>
        <p:spPr>
          <a:xfrm>
            <a:off x="1407434" y="1376892"/>
            <a:ext cx="9827646" cy="2945894"/>
          </a:xfrm>
          <a:prstGeom prst="rect">
            <a:avLst/>
          </a:prstGeom>
        </p:spPr>
      </p:pic>
      <p:grpSp>
        <p:nvGrpSpPr>
          <p:cNvPr id="3" name="Group 2">
            <a:extLst>
              <a:ext uri="{FF2B5EF4-FFF2-40B4-BE49-F238E27FC236}">
                <a16:creationId xmlns:a16="http://schemas.microsoft.com/office/drawing/2014/main" id="{DB01589A-3503-4868-0A28-1E4C898323E5}"/>
              </a:ext>
            </a:extLst>
          </p:cNvPr>
          <p:cNvGrpSpPr/>
          <p:nvPr/>
        </p:nvGrpSpPr>
        <p:grpSpPr>
          <a:xfrm>
            <a:off x="3040596" y="4191341"/>
            <a:ext cx="7165419" cy="2124000"/>
            <a:chOff x="2511839" y="1033472"/>
            <a:chExt cx="7165419" cy="2124000"/>
          </a:xfrm>
        </p:grpSpPr>
        <p:pic>
          <p:nvPicPr>
            <p:cNvPr id="4" name="Picture 3">
              <a:extLst>
                <a:ext uri="{FF2B5EF4-FFF2-40B4-BE49-F238E27FC236}">
                  <a16:creationId xmlns:a16="http://schemas.microsoft.com/office/drawing/2014/main" id="{A4503D98-6E1A-E975-B75C-4065A222DFFC}"/>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6" name="TextBox 5">
              <a:extLst>
                <a:ext uri="{FF2B5EF4-FFF2-40B4-BE49-F238E27FC236}">
                  <a16:creationId xmlns:a16="http://schemas.microsoft.com/office/drawing/2014/main" id="{55359762-33AC-8A24-BC80-2D55FD38A7F6}"/>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spTree>
    <p:extLst>
      <p:ext uri="{BB962C8B-B14F-4D97-AF65-F5344CB8AC3E}">
        <p14:creationId xmlns:p14="http://schemas.microsoft.com/office/powerpoint/2010/main" val="4209065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672587" cy="1044000"/>
            <a:chOff x="515999" y="0"/>
            <a:chExt cx="467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9AA"/>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695451" y="397669"/>
              <a:ext cx="32724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Viết</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câu</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ứng</a:t>
              </a:r>
              <a:r>
                <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 </a:t>
              </a:r>
              <a:r>
                <a:rPr kumimoji="0" lang="en-US" sz="2800" b="0" i="0" u="none" strike="noStrike" kern="1200" cap="none" spc="0" normalizeH="0" baseline="0" noProof="0" dirty="0" err="1">
                  <a:ln w="0"/>
                  <a:solidFill>
                    <a:srgbClr val="4C7716"/>
                  </a:solidFill>
                  <a:effectLst/>
                  <a:uLnTx/>
                  <a:uFillTx/>
                  <a:latin typeface="Arial" panose="020B0604020202020204" pitchFamily="34" charset="0"/>
                  <a:ea typeface="LNTH-LuoLuoNotangYuanTi 1" pitchFamily="2" charset="-128"/>
                  <a:cs typeface="Arial" panose="020B0604020202020204" pitchFamily="34" charset="0"/>
                </a:rPr>
                <a:t>dụng</a:t>
              </a:r>
              <a:endParaRPr kumimoji="0" lang="en-US" sz="2800" b="0" i="0" u="none" strike="noStrike" kern="1200" cap="none" spc="0" normalizeH="0" baseline="0" noProof="0" dirty="0">
                <a:ln w="0"/>
                <a:solidFill>
                  <a:srgbClr val="4C7716"/>
                </a:solidFill>
                <a:effectLst/>
                <a:uLnTx/>
                <a:uFillTx/>
                <a:latin typeface="Arial" panose="020B0604020202020204" pitchFamily="34" charset="0"/>
                <a:ea typeface="LNTH-LuoLuoNotangYuanTi 1" pitchFamily="2" charset="-128"/>
                <a:cs typeface="Arial" panose="020B0604020202020204" pitchFamily="34" charset="0"/>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19" name="Group 18">
            <a:extLst>
              <a:ext uri="{FF2B5EF4-FFF2-40B4-BE49-F238E27FC236}">
                <a16:creationId xmlns:a16="http://schemas.microsoft.com/office/drawing/2014/main" id="{1ABE7B79-8BFE-0EC0-D35D-FBC088A742BC}"/>
              </a:ext>
            </a:extLst>
          </p:cNvPr>
          <p:cNvGrpSpPr/>
          <p:nvPr/>
        </p:nvGrpSpPr>
        <p:grpSpPr>
          <a:xfrm>
            <a:off x="8404642" y="-420579"/>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2525"/>
                  </a:solidFill>
                  <a:effectLst/>
                  <a:uLnTx/>
                  <a:uFillTx/>
                  <a:latin typeface="Calibri" panose="020F0502020204030204"/>
                  <a:ea typeface="+mn-ea"/>
                  <a:cs typeface="+mn-cs"/>
                </a:rPr>
                <a:t>Viết vào vở tập viết</a:t>
              </a: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1966394" y="3400331"/>
            <a:ext cx="2953684" cy="3060000"/>
            <a:chOff x="-1"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5">
              <a:extLst>
                <a:ext uri="{28A0092B-C50C-407E-A947-70E740481C1C}">
                  <a14:useLocalDpi xmlns:a14="http://schemas.microsoft.com/office/drawing/2010/main" val="0"/>
                </a:ext>
              </a:extLst>
            </a:blip>
            <a:srcRect l="56420" t="7809" r="5001" b="52222"/>
            <a:stretch/>
          </p:blipFill>
          <p:spPr>
            <a:xfrm>
              <a:off x="-1"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prstClr val="white"/>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pic>
        <p:nvPicPr>
          <p:cNvPr id="2" name="Picture 1">
            <a:extLst>
              <a:ext uri="{FF2B5EF4-FFF2-40B4-BE49-F238E27FC236}">
                <a16:creationId xmlns:a16="http://schemas.microsoft.com/office/drawing/2014/main" id="{B83CC254-0AA2-45E1-A3AF-DF270CF8B456}"/>
              </a:ext>
            </a:extLst>
          </p:cNvPr>
          <p:cNvPicPr>
            <a:picLocks noChangeAspect="1"/>
          </p:cNvPicPr>
          <p:nvPr/>
        </p:nvPicPr>
        <p:blipFill>
          <a:blip r:embed="rId6"/>
          <a:stretch>
            <a:fillRect/>
          </a:stretch>
        </p:blipFill>
        <p:spPr>
          <a:xfrm>
            <a:off x="8932850" y="2649942"/>
            <a:ext cx="2706859" cy="4176122"/>
          </a:xfrm>
          <a:prstGeom prst="rect">
            <a:avLst/>
          </a:prstGeom>
        </p:spPr>
      </p:pic>
      <p:pic>
        <p:nvPicPr>
          <p:cNvPr id="4" name="Picture 3">
            <a:extLst>
              <a:ext uri="{FF2B5EF4-FFF2-40B4-BE49-F238E27FC236}">
                <a16:creationId xmlns:a16="http://schemas.microsoft.com/office/drawing/2014/main" id="{C72CEDC6-5F45-4CB3-B0BB-5A64587CBD79}"/>
              </a:ext>
            </a:extLst>
          </p:cNvPr>
          <p:cNvPicPr>
            <a:picLocks noChangeAspect="1"/>
          </p:cNvPicPr>
          <p:nvPr/>
        </p:nvPicPr>
        <p:blipFill rotWithShape="1">
          <a:blip r:embed="rId7"/>
          <a:srcRect b="16644"/>
          <a:stretch/>
        </p:blipFill>
        <p:spPr>
          <a:xfrm>
            <a:off x="166735" y="1380168"/>
            <a:ext cx="8917153" cy="2016922"/>
          </a:xfrm>
          <a:prstGeom prst="rect">
            <a:avLst/>
          </a:prstGeom>
        </p:spPr>
      </p:pic>
    </p:spTree>
    <p:extLst>
      <p:ext uri="{BB962C8B-B14F-4D97-AF65-F5344CB8AC3E}">
        <p14:creationId xmlns:p14="http://schemas.microsoft.com/office/powerpoint/2010/main" val="3855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4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40000">
                                          <p:cBhvr additive="base">
                                            <p:cTn id="16"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2476739" y="639000"/>
            <a:ext cx="9715261"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4" y="997242"/>
            <a:ext cx="23317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Dặn</a:t>
            </a:r>
            <a:r>
              <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LNTH-Dinomiko" panose="02000500000000000000" pitchFamily="2" charset="0"/>
                <a:ea typeface="+mn-ea"/>
                <a:cs typeface="+mn-cs"/>
              </a:rPr>
              <a:t>dò</a:t>
            </a:r>
            <a:endParaRPr kumimoji="0" lang="en-US" sz="4000" b="0" i="0" u="none" strike="noStrike" kern="1200" cap="none" spc="0" normalizeH="0" baseline="0" noProof="0" dirty="0">
              <a:ln>
                <a:noFill/>
              </a:ln>
              <a:solidFill>
                <a:srgbClr val="FF0000"/>
              </a:solidFill>
              <a:effectLst/>
              <a:uLnTx/>
              <a:uFillTx/>
              <a:latin typeface="LNTH-Dinomiko" panose="02000500000000000000" pitchFamily="2" charset="0"/>
              <a:ea typeface="+mn-ea"/>
              <a:cs typeface="+mn-cs"/>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05066" y="1705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Luyện viết các chữ hoa đã học trong bài.</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405066" y="3167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Chuẩn bị bài học sau:…</a:t>
            </a:r>
          </a:p>
        </p:txBody>
      </p:sp>
      <p:sp>
        <p:nvSpPr>
          <p:cNvPr id="21" name="TextBox 20">
            <a:extLst>
              <a:ext uri="{FF2B5EF4-FFF2-40B4-BE49-F238E27FC236}">
                <a16:creationId xmlns:a16="http://schemas.microsoft.com/office/drawing/2014/main" id="{5A7D3A4C-4389-BED3-37AC-B5A167D37BE4}"/>
              </a:ext>
            </a:extLst>
          </p:cNvPr>
          <p:cNvSpPr txBox="1"/>
          <p:nvPr/>
        </p:nvSpPr>
        <p:spPr>
          <a:xfrm>
            <a:off x="3405066" y="2436097"/>
            <a:ext cx="85643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Thực hiện các phần viết ở nhà trong vở Tập viết.</a:t>
            </a:r>
          </a:p>
        </p:txBody>
      </p:sp>
      <p:sp>
        <p:nvSpPr>
          <p:cNvPr id="22" name="TextBox 21">
            <a:extLst>
              <a:ext uri="{FF2B5EF4-FFF2-40B4-BE49-F238E27FC236}">
                <a16:creationId xmlns:a16="http://schemas.microsoft.com/office/drawing/2014/main" id="{E0B09DC9-E345-C691-015F-BFB35C9FF101}"/>
              </a:ext>
            </a:extLst>
          </p:cNvPr>
          <p:cNvSpPr txBox="1"/>
          <p:nvPr/>
        </p:nvSpPr>
        <p:spPr>
          <a:xfrm>
            <a:off x="3405066" y="3898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3399"/>
                </a:solidFill>
                <a:effectLst/>
                <a:uLnTx/>
                <a:uFillTx/>
                <a:latin typeface="Calibri" panose="020F0502020204030204"/>
                <a:ea typeface="+mn-ea"/>
                <a:cs typeface="+mn-cs"/>
              </a:rPr>
              <a:t>- ……….</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5"/>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145293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CA14B3C-87C3-2122-95F1-9B89E7B57F4B}"/>
              </a:ext>
            </a:extLst>
          </p:cNvPr>
          <p:cNvGrpSpPr/>
          <p:nvPr/>
        </p:nvGrpSpPr>
        <p:grpSpPr>
          <a:xfrm>
            <a:off x="2630616" y="495000"/>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2"/>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3175">
                    <a:noFill/>
                    <a:prstDash val="solid"/>
                  </a:ln>
                  <a:blipFill dpi="0" rotWithShape="1">
                    <a:blip r:embed="rId3">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uLnTx/>
                  <a:uFillTx/>
                  <a:latin typeface="LNTH-Dinomiko" panose="02000500000000000000" pitchFamily="2" charset="0"/>
                  <a:ea typeface="+mn-ea"/>
                  <a:cs typeface="+mn-cs"/>
                </a:rPr>
                <a:t>TẬP VIẾT</a:t>
              </a:r>
            </a:p>
          </p:txBody>
        </p:sp>
      </p:grpSp>
      <p:pic>
        <p:nvPicPr>
          <p:cNvPr id="2" name="Picture 1">
            <a:extLst>
              <a:ext uri="{FF2B5EF4-FFF2-40B4-BE49-F238E27FC236}">
                <a16:creationId xmlns:a16="http://schemas.microsoft.com/office/drawing/2014/main" id="{751BBBF2-F805-4909-A708-72D1D6088404}"/>
              </a:ext>
            </a:extLst>
          </p:cNvPr>
          <p:cNvPicPr>
            <a:picLocks noChangeAspect="1"/>
          </p:cNvPicPr>
          <p:nvPr/>
        </p:nvPicPr>
        <p:blipFill>
          <a:blip r:embed="rId4"/>
          <a:stretch>
            <a:fillRect/>
          </a:stretch>
        </p:blipFill>
        <p:spPr>
          <a:xfrm>
            <a:off x="2959729" y="1905281"/>
            <a:ext cx="5986791"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9"/>
          <a:stretch>
            <a:fillRect/>
          </a:stretch>
        </p:blipFill>
        <p:spPr>
          <a:xfrm>
            <a:off x="3794562" y="1387690"/>
            <a:ext cx="4602879" cy="1188823"/>
          </a:xfrm>
          <a:prstGeom prst="rect">
            <a:avLst/>
          </a:prstGeom>
        </p:spPr>
      </p:pic>
      <p:pic>
        <p:nvPicPr>
          <p:cNvPr id="9" name="Picture 8"/>
          <p:cNvPicPr>
            <a:picLocks noChangeAspect="1"/>
          </p:cNvPicPr>
          <p:nvPr/>
        </p:nvPicPr>
        <p:blipFill>
          <a:blip r:embed="rId10"/>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11748"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pic>
        <p:nvPicPr>
          <p:cNvPr id="2" name="Picture 1">
            <a:extLst>
              <a:ext uri="{FF2B5EF4-FFF2-40B4-BE49-F238E27FC236}">
                <a16:creationId xmlns:a16="http://schemas.microsoft.com/office/drawing/2014/main" id="{80BC7CBB-C77C-57BF-C996-256A2E471D5F}"/>
              </a:ext>
            </a:extLst>
          </p:cNvPr>
          <p:cNvPicPr>
            <a:picLocks noChangeAspect="1"/>
          </p:cNvPicPr>
          <p:nvPr/>
        </p:nvPicPr>
        <p:blipFill>
          <a:blip r:embed="rId8"/>
          <a:stretch>
            <a:fillRect/>
          </a:stretch>
        </p:blipFill>
        <p:spPr>
          <a:xfrm>
            <a:off x="435556" y="3801959"/>
            <a:ext cx="1875157" cy="2981018"/>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23809" y="-185662"/>
            <a:ext cx="2721974" cy="1239762"/>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522704" y="1218367"/>
              <a:ext cx="1694166" cy="654675"/>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39" name="图片 38"/>
            <p:cNvPicPr>
              <a:picLocks noChangeAspect="1"/>
            </p:cNvPicPr>
            <p:nvPr/>
          </p:nvPicPr>
          <p:blipFill rotWithShape="1">
            <a:blip r:embed="rId6">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7" name="Picture 6">
            <a:extLst>
              <a:ext uri="{FF2B5EF4-FFF2-40B4-BE49-F238E27FC236}">
                <a16:creationId xmlns:a16="http://schemas.microsoft.com/office/drawing/2014/main" id="{1CFA2B0D-56A5-B1BE-865D-E95DB6D2645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rcRect l="25773" r="40958" b="1573"/>
          <a:stretch/>
        </p:blipFill>
        <p:spPr>
          <a:xfrm rot="16200000">
            <a:off x="10079190" y="-772129"/>
            <a:ext cx="1340681" cy="2884939"/>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183222" y="1102462"/>
            <a:ext cx="11825555" cy="5632311"/>
          </a:xfrm>
          <a:prstGeom prst="rect">
            <a:avLst/>
          </a:prstGeom>
          <a:noFill/>
        </p:spPr>
        <p:txBody>
          <a:bodyPr wrap="square" rtlCol="0">
            <a:spAutoFit/>
          </a:bodyPr>
          <a:lstStyle/>
          <a:p>
            <a:pPr algn="just"/>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Từ</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con </a:t>
            </a:r>
            <a:r>
              <a:rPr lang="en-US" sz="2400" dirty="0" err="1">
                <a:latin typeface="Arial" panose="020B0604020202020204" pitchFamily="34" charset="0"/>
                <a:ea typeface="Arial-Rounded" panose="020B0500000000000000" pitchFamily="34" charset="0"/>
                <a:cs typeface="Arial" panose="020B0604020202020204" pitchFamily="34" charset="0"/>
              </a:rPr>
              <a:t>đường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đất</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đỏ</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chạy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về</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làng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đã</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trông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thấy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bóng</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núi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quê</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tôi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xanh</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thẫm</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trên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nền</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trời</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mây</a:t>
            </a:r>
            <a:r>
              <a:rPr lang="en-US" sz="2400" dirty="0">
                <a:latin typeface="Arial" panose="020B0604020202020204" pitchFamily="34" charset="0"/>
                <a:ea typeface="Arial-Rounded" panose="020B0500000000000000" pitchFamily="34" charset="0"/>
                <a:cs typeface="Arial" panose="020B0604020202020204" pitchFamily="34" charset="0"/>
              </a:rPr>
              <a:t> </a:t>
            </a:r>
            <a:r>
              <a:rPr lang="en-US" sz="2400" dirty="0" err="1">
                <a:latin typeface="Arial" panose="020B0604020202020204" pitchFamily="34" charset="0"/>
                <a:ea typeface="Arial-Rounded" panose="020B0500000000000000" pitchFamily="34" charset="0"/>
                <a:cs typeface="Arial" panose="020B0604020202020204" pitchFamily="34" charset="0"/>
              </a:rPr>
              <a:t>trắng</a:t>
            </a:r>
            <a:r>
              <a:rPr lang="en-US" sz="2400" dirty="0">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cuối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tấm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mỏng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mùa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chớp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loá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cơn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dông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ngọn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mướt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bay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như</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tóc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đang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hướng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mặt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về</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phía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biển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thì</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ẩn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dưới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đồng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lúa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chín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mưa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nhiều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tươi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rợp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con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đường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mòn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co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lên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sắn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tốt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bao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quanh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sườn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Thỉnh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thoảng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giữa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những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vườn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bóng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um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mít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thênh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thang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rười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rượi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màu</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dứa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dại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sim,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mua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Ở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lưng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chừng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núi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nhỏ</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nước</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chảy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trong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vắt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xuống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một</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giếng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bạch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đàn</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lá</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tre</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reo</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tôi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cảm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thấy</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hương</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thơm</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chè</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xanh</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bếp</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nhà</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ai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toả</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400" dirty="0" err="1">
                <a:solidFill>
                  <a:srgbClr val="000000"/>
                </a:solidFill>
                <a:latin typeface="Arial" panose="020B0604020202020204" pitchFamily="34" charset="0"/>
                <a:ea typeface="Arial-Rounded" panose="020B0500000000000000" pitchFamily="34" charset="0"/>
                <a:cs typeface="Arial" panose="020B0604020202020204" pitchFamily="34" charset="0"/>
              </a:rPr>
              <a:t>khói</a:t>
            </a:r>
            <a:r>
              <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algn="just"/>
            <a:endParaRPr lang="en-US" sz="24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Box 8"/>
          <p:cNvSpPr txBox="1"/>
          <p:nvPr/>
        </p:nvSpPr>
        <p:spPr>
          <a:xfrm>
            <a:off x="2977971" y="169393"/>
            <a:ext cx="5447764" cy="769441"/>
          </a:xfrm>
          <a:prstGeom prst="rect">
            <a:avLst/>
          </a:prstGeom>
          <a:noFill/>
        </p:spPr>
        <p:txBody>
          <a:bodyPr wrap="square" rtlCol="0">
            <a:spAutoFit/>
          </a:bodyPr>
          <a:lstStyle/>
          <a:p>
            <a:pPr algn="ctr"/>
            <a:r>
              <a:rPr lang="en-US" sz="4400" b="1" dirty="0" err="1">
                <a:solidFill>
                  <a:srgbClr val="FFFF00"/>
                </a:solidFill>
                <a:latin typeface="Arial" panose="020B0604020202020204" pitchFamily="34" charset="0"/>
                <a:cs typeface="Arial" panose="020B0604020202020204" pitchFamily="34" charset="0"/>
              </a:rPr>
              <a:t>Núi</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quê</a:t>
            </a:r>
            <a:r>
              <a:rPr lang="en-US" sz="4400" b="1" dirty="0">
                <a:solidFill>
                  <a:srgbClr val="FFFF00"/>
                </a:solidFill>
                <a:latin typeface="Arial" panose="020B0604020202020204" pitchFamily="34" charset="0"/>
                <a:cs typeface="Arial" panose="020B0604020202020204" pitchFamily="34" charset="0"/>
              </a:rPr>
              <a:t> </a:t>
            </a:r>
            <a:r>
              <a:rPr lang="en-US" sz="4400" b="1" dirty="0" err="1">
                <a:solidFill>
                  <a:srgbClr val="FFFF00"/>
                </a:solidFill>
                <a:latin typeface="Arial" panose="020B0604020202020204" pitchFamily="34" charset="0"/>
                <a:cs typeface="Arial" panose="020B0604020202020204" pitchFamily="34" charset="0"/>
              </a:rPr>
              <a:t>tôi</a:t>
            </a:r>
            <a:endParaRPr lang="en-US" sz="4400" b="1" dirty="0">
              <a:solidFill>
                <a:srgbClr val="FFFF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968E460-5165-D31C-1F16-6CC4A28C822C}"/>
              </a:ext>
            </a:extLst>
          </p:cNvPr>
          <p:cNvGrpSpPr/>
          <p:nvPr/>
        </p:nvGrpSpPr>
        <p:grpSpPr>
          <a:xfrm>
            <a:off x="400391" y="-121945"/>
            <a:ext cx="2721974" cy="1260229"/>
            <a:chOff x="-2279639" y="623610"/>
            <a:chExt cx="3023886" cy="1758073"/>
          </a:xfrm>
        </p:grpSpPr>
        <p:pic>
          <p:nvPicPr>
            <p:cNvPr id="4" name="Picture 3">
              <a:extLst>
                <a:ext uri="{FF2B5EF4-FFF2-40B4-BE49-F238E27FC236}">
                  <a16:creationId xmlns:a16="http://schemas.microsoft.com/office/drawing/2014/main" id="{84238DDC-2E62-74AA-45E5-3D9C10CB8EE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352" b="28953" l="53750" r="95313"/>
                      </a14:imgEffect>
                    </a14:imgLayer>
                  </a14:imgProps>
                </a:ext>
                <a:ext uri="{28A0092B-C50C-407E-A947-70E740481C1C}">
                  <a14:useLocalDpi xmlns:a14="http://schemas.microsoft.com/office/drawing/2010/main" val="0"/>
                </a:ext>
              </a:extLst>
            </a:blip>
            <a:srcRect l="53796" t="8695" r="-431" b="71981"/>
            <a:stretch/>
          </p:blipFill>
          <p:spPr>
            <a:xfrm>
              <a:off x="-2279639" y="623610"/>
              <a:ext cx="3023886" cy="1758073"/>
            </a:xfrm>
            <a:prstGeom prst="rect">
              <a:avLst/>
            </a:prstGeom>
          </p:spPr>
        </p:pic>
        <p:sp>
          <p:nvSpPr>
            <p:cNvPr id="6" name="TextBox 5">
              <a:extLst>
                <a:ext uri="{FF2B5EF4-FFF2-40B4-BE49-F238E27FC236}">
                  <a16:creationId xmlns:a16="http://schemas.microsoft.com/office/drawing/2014/main" id="{4035B3D1-5818-A2DC-508B-61A99DEBCE90}"/>
                </a:ext>
              </a:extLst>
            </p:cNvPr>
            <p:cNvSpPr txBox="1"/>
            <p:nvPr/>
          </p:nvSpPr>
          <p:spPr>
            <a:xfrm>
              <a:off x="-1700382" y="1199559"/>
              <a:ext cx="1865371" cy="568559"/>
            </a:xfrm>
            <a:prstGeom prst="rect">
              <a:avLst/>
            </a:prstGeom>
            <a:noFill/>
          </p:spPr>
          <p:txBody>
            <a:bodyPr wrap="square" rtlCol="0">
              <a:spAutoFit/>
            </a:bodyPr>
            <a:lstStyle/>
            <a:p>
              <a:r>
                <a:rPr lang="en-US" sz="2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Chia đoạn</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le 18">
            <a:extLst>
              <a:ext uri="{FF2B5EF4-FFF2-40B4-BE49-F238E27FC236}">
                <a16:creationId xmlns:a16="http://schemas.microsoft.com/office/drawing/2014/main" id="{FAFBC1D8-A536-4D9C-8CF8-C7E4777E697C}"/>
              </a:ext>
            </a:extLst>
          </p:cNvPr>
          <p:cNvSpPr/>
          <p:nvPr/>
        </p:nvSpPr>
        <p:spPr>
          <a:xfrm>
            <a:off x="235223" y="1195951"/>
            <a:ext cx="11707227" cy="648508"/>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0" name="Group 9">
            <a:extLst>
              <a:ext uri="{FF2B5EF4-FFF2-40B4-BE49-F238E27FC236}">
                <a16:creationId xmlns:a16="http://schemas.microsoft.com/office/drawing/2014/main" id="{5E195471-2BF5-5F80-3511-ACF3EBC9C35C}"/>
              </a:ext>
            </a:extLst>
          </p:cNvPr>
          <p:cNvGrpSpPr/>
          <p:nvPr/>
        </p:nvGrpSpPr>
        <p:grpSpPr>
          <a:xfrm>
            <a:off x="-112802" y="1005796"/>
            <a:ext cx="777036" cy="438078"/>
            <a:chOff x="779937" y="770660"/>
            <a:chExt cx="772341" cy="634396"/>
          </a:xfrm>
        </p:grpSpPr>
        <p:sp>
          <p:nvSpPr>
            <p:cNvPr id="11" name="MH_SubTitle_1">
              <a:extLst>
                <a:ext uri="{FF2B5EF4-FFF2-40B4-BE49-F238E27FC236}">
                  <a16:creationId xmlns:a16="http://schemas.microsoft.com/office/drawing/2014/main" id="{CF08C12D-2D64-68ED-CEF1-AB470F7FD008}"/>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 name="TextBox 11">
              <a:extLst>
                <a:ext uri="{FF2B5EF4-FFF2-40B4-BE49-F238E27FC236}">
                  <a16:creationId xmlns:a16="http://schemas.microsoft.com/office/drawing/2014/main" id="{72C642E9-EDD7-0530-F8D8-B1C305E1F9EB}"/>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3" name="Rounded Rectangle 24">
            <a:extLst>
              <a:ext uri="{FF2B5EF4-FFF2-40B4-BE49-F238E27FC236}">
                <a16:creationId xmlns:a16="http://schemas.microsoft.com/office/drawing/2014/main" id="{EADC41F5-BC04-6EB9-ECB7-C3685592EAC1}"/>
              </a:ext>
            </a:extLst>
          </p:cNvPr>
          <p:cNvSpPr/>
          <p:nvPr/>
        </p:nvSpPr>
        <p:spPr>
          <a:xfrm>
            <a:off x="183222" y="1911823"/>
            <a:ext cx="11825555" cy="3578535"/>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4" name="Group 13">
            <a:extLst>
              <a:ext uri="{FF2B5EF4-FFF2-40B4-BE49-F238E27FC236}">
                <a16:creationId xmlns:a16="http://schemas.microsoft.com/office/drawing/2014/main" id="{1C909BEB-B17D-9449-4837-812119BFFB85}"/>
              </a:ext>
            </a:extLst>
          </p:cNvPr>
          <p:cNvGrpSpPr/>
          <p:nvPr/>
        </p:nvGrpSpPr>
        <p:grpSpPr>
          <a:xfrm>
            <a:off x="52000" y="1844459"/>
            <a:ext cx="451624" cy="467949"/>
            <a:chOff x="155152" y="802789"/>
            <a:chExt cx="1233770" cy="570554"/>
          </a:xfrm>
        </p:grpSpPr>
        <p:sp>
          <p:nvSpPr>
            <p:cNvPr id="15" name="MH_SubTitle_1">
              <a:extLst>
                <a:ext uri="{FF2B5EF4-FFF2-40B4-BE49-F238E27FC236}">
                  <a16:creationId xmlns:a16="http://schemas.microsoft.com/office/drawing/2014/main" id="{CA8ACDDD-6AFF-5D6A-FB0C-D8328C688F11}"/>
                </a:ext>
              </a:extLst>
            </p:cNvPr>
            <p:cNvSpPr>
              <a:spLocks/>
            </p:cNvSpPr>
            <p:nvPr>
              <p:custDataLst>
                <p:tags r:id="rId2"/>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69E11D61-0C50-C8AB-832E-83C91523582F}"/>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7" name="Rounded Rectangle 15">
            <a:extLst>
              <a:ext uri="{FF2B5EF4-FFF2-40B4-BE49-F238E27FC236}">
                <a16:creationId xmlns:a16="http://schemas.microsoft.com/office/drawing/2014/main" id="{7BA108A8-D813-93EA-7C21-A4B9D322D41A}"/>
              </a:ext>
            </a:extLst>
          </p:cNvPr>
          <p:cNvSpPr/>
          <p:nvPr/>
        </p:nvSpPr>
        <p:spPr>
          <a:xfrm>
            <a:off x="116896" y="5548025"/>
            <a:ext cx="11825555" cy="782752"/>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8" name="Group 17">
            <a:extLst>
              <a:ext uri="{FF2B5EF4-FFF2-40B4-BE49-F238E27FC236}">
                <a16:creationId xmlns:a16="http://schemas.microsoft.com/office/drawing/2014/main" id="{5D6A7E6A-9D7A-26E7-3911-59D26D05EF09}"/>
              </a:ext>
            </a:extLst>
          </p:cNvPr>
          <p:cNvGrpSpPr/>
          <p:nvPr/>
        </p:nvGrpSpPr>
        <p:grpSpPr>
          <a:xfrm>
            <a:off x="111264" y="5515546"/>
            <a:ext cx="476579" cy="418563"/>
            <a:chOff x="727583" y="1014107"/>
            <a:chExt cx="409786" cy="370024"/>
          </a:xfrm>
        </p:grpSpPr>
        <p:sp>
          <p:nvSpPr>
            <p:cNvPr id="19" name="MH_SubTitle_1">
              <a:extLst>
                <a:ext uri="{FF2B5EF4-FFF2-40B4-BE49-F238E27FC236}">
                  <a16:creationId xmlns:a16="http://schemas.microsoft.com/office/drawing/2014/main" id="{A51CE698-1E33-A121-D048-11FB9616491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TextBox 19">
              <a:extLst>
                <a:ext uri="{FF2B5EF4-FFF2-40B4-BE49-F238E27FC236}">
                  <a16:creationId xmlns:a16="http://schemas.microsoft.com/office/drawing/2014/main" id="{1C996CB2-E72A-2309-825D-079DAEA0CFD5}"/>
                </a:ext>
              </a:extLst>
            </p:cNvPr>
            <p:cNvSpPr txBox="1"/>
            <p:nvPr/>
          </p:nvSpPr>
          <p:spPr>
            <a:xfrm>
              <a:off x="727583" y="1018290"/>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Tree>
    <p:extLst>
      <p:ext uri="{BB962C8B-B14F-4D97-AF65-F5344CB8AC3E}">
        <p14:creationId xmlns:p14="http://schemas.microsoft.com/office/powerpoint/2010/main" val="6960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642</TotalTime>
  <Words>3405</Words>
  <Application>Microsoft Office PowerPoint</Application>
  <PresentationFormat>Widescreen</PresentationFormat>
  <Paragraphs>207</Paragraphs>
  <Slides>55</Slides>
  <Notes>26</Notes>
  <HiddenSlides>0</HiddenSlides>
  <MMClips>2</MMClips>
  <ScaleCrop>false</ScaleCrop>
  <HeadingPairs>
    <vt:vector size="6" baseType="variant">
      <vt:variant>
        <vt:lpstr>Fonts Used</vt:lpstr>
      </vt:variant>
      <vt:variant>
        <vt:i4>29</vt:i4>
      </vt:variant>
      <vt:variant>
        <vt:lpstr>Theme</vt:lpstr>
      </vt:variant>
      <vt:variant>
        <vt:i4>6</vt:i4>
      </vt:variant>
      <vt:variant>
        <vt:lpstr>Slide Titles</vt:lpstr>
      </vt:variant>
      <vt:variant>
        <vt:i4>55</vt:i4>
      </vt:variant>
    </vt:vector>
  </HeadingPairs>
  <TitlesOfParts>
    <vt:vector size="90" baseType="lpstr">
      <vt:lpstr>微软雅黑</vt:lpstr>
      <vt:lpstr>宋体</vt:lpstr>
      <vt:lpstr>宋体</vt:lpstr>
      <vt:lpstr>#9Slide02 Noi dung dai</vt:lpstr>
      <vt:lpstr>#9Slide03 Arima Madurai ExtraBo</vt:lpstr>
      <vt:lpstr>#9Slide03 Roboto Black</vt:lpstr>
      <vt:lpstr>#9Slide05 Phobia</vt:lpstr>
      <vt:lpstr>Arial</vt:lpstr>
      <vt:lpstr>Arial-Rounded</vt:lpstr>
      <vt:lpstr>AvantGarde</vt:lpstr>
      <vt:lpstr>Calibri</vt:lpstr>
      <vt:lpstr>Calibri Light</vt:lpstr>
      <vt:lpstr>Cambria</vt:lpstr>
      <vt:lpstr>can_NongAor</vt:lpstr>
      <vt:lpstr>Cordia New</vt:lpstr>
      <vt:lpstr>等线</vt:lpstr>
      <vt:lpstr>FC Onigiri Outline</vt:lpstr>
      <vt:lpstr>HP001 4 hàng</vt:lpstr>
      <vt:lpstr>HP001 5 hàng</vt:lpstr>
      <vt:lpstr>Livvic</vt:lpstr>
      <vt:lpstr>LNTH-Dinomiko</vt:lpstr>
      <vt:lpstr>LNTH-LuoLuoNotangYuanTi 1</vt:lpstr>
      <vt:lpstr>milk tea Med</vt:lpstr>
      <vt:lpstr>Roboto Condensed Light</vt:lpstr>
      <vt:lpstr>Rubik</vt:lpstr>
      <vt:lpstr>Sigmar One</vt:lpstr>
      <vt:lpstr>Times New Roman</vt:lpstr>
      <vt:lpstr>字魂36号-正文宋楷</vt:lpstr>
      <vt:lpstr>思源黑体 CN Medium</vt:lpstr>
      <vt:lpstr>Chủ đề Office</vt:lpstr>
      <vt:lpstr>3_Office Theme</vt:lpstr>
      <vt:lpstr>Kawaii Pastel by Slidesgo</vt:lpstr>
      <vt:lpstr>1_Kawaii Pastel by Slidesgo</vt:lpstr>
      <vt:lpstr>Custom Design</vt:lpstr>
      <vt:lpstr>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HÀ VĂN TIẾN</dc:creator>
  <cp:lastModifiedBy>Administrator</cp:lastModifiedBy>
  <cp:revision>20</cp:revision>
  <dcterms:created xsi:type="dcterms:W3CDTF">2022-08-28T16:03:54Z</dcterms:created>
  <dcterms:modified xsi:type="dcterms:W3CDTF">2024-03-21T07:50:16Z</dcterms:modified>
</cp:coreProperties>
</file>