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4"/>
  </p:notesMasterIdLst>
  <p:sldIdLst>
    <p:sldId id="282" r:id="rId3"/>
    <p:sldId id="1568" r:id="rId4"/>
    <p:sldId id="387" r:id="rId5"/>
    <p:sldId id="369" r:id="rId6"/>
    <p:sldId id="363" r:id="rId7"/>
    <p:sldId id="377" r:id="rId8"/>
    <p:sldId id="422" r:id="rId9"/>
    <p:sldId id="374" r:id="rId10"/>
    <p:sldId id="424" r:id="rId11"/>
    <p:sldId id="425" r:id="rId12"/>
    <p:sldId id="375" r:id="rId13"/>
    <p:sldId id="379" r:id="rId14"/>
    <p:sldId id="426" r:id="rId15"/>
    <p:sldId id="427" r:id="rId16"/>
    <p:sldId id="428" r:id="rId17"/>
    <p:sldId id="383" r:id="rId18"/>
    <p:sldId id="429" r:id="rId19"/>
    <p:sldId id="430" r:id="rId20"/>
    <p:sldId id="431" r:id="rId21"/>
    <p:sldId id="376" r:id="rId22"/>
    <p:sldId id="3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280" autoAdjust="0"/>
  </p:normalViewPr>
  <p:slideViewPr>
    <p:cSldViewPr snapToGrid="0">
      <p:cViewPr varScale="1">
        <p:scale>
          <a:sx n="64" d="100"/>
          <a:sy n="64" d="100"/>
        </p:scale>
        <p:origin x="9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C78E-5372-45AA-8036-69CE13CD3E87}" type="datetimeFigureOut">
              <a:rPr lang="en-US" smtClean="0"/>
              <a:t>16/3/2023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B8AF-4EE9-4730-9487-3F626F1C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45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4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4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B8AF-4EE9-4730-9487-3F626F1C7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64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Layouts/_rels/slideLayout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openxmlformats.org/officeDocument/2006/relationships/image" Target="../media/image4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openxmlformats.org/officeDocument/2006/relationships/image" Target="../media/image4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openxmlformats.org/officeDocument/2006/relationships/image" Target="../media/image4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8" y="1760"/>
            <a:ext cx="12186592" cy="6854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476251" y="266700"/>
            <a:ext cx="11277600" cy="6324600"/>
          </a:xfrm>
          <a:prstGeom prst="roundRect">
            <a:avLst/>
          </a:prstGeom>
          <a:solidFill>
            <a:srgbClr val="F0F6FA"/>
          </a:solidFill>
          <a:ln>
            <a:solidFill>
              <a:srgbClr val="4386B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2788" y="43624"/>
            <a:ext cx="1838822" cy="13132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3700" r="69271" b="3513"/>
          <a:stretch>
            <a:fillRect/>
          </a:stretch>
        </p:blipFill>
        <p:spPr>
          <a:xfrm>
            <a:off x="-194641" y="3622303"/>
            <a:ext cx="1570380" cy="31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9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5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2735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701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302136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4772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03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60658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03716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3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1679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94075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86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69805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14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80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89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150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585392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8399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矩形: 圆角 11"/>
          <p:cNvSpPr/>
          <p:nvPr userDrawn="1"/>
        </p:nvSpPr>
        <p:spPr>
          <a:xfrm>
            <a:off x="664583" y="556785"/>
            <a:ext cx="10932286" cy="602189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804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63891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8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208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75501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522476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99810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338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8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684452" y="1287863"/>
            <a:ext cx="3710568" cy="275466"/>
            <a:chOff x="1469042" y="1073970"/>
            <a:chExt cx="8924131" cy="3300801"/>
          </a:xfrm>
        </p:grpSpPr>
        <p:sp>
          <p:nvSpPr>
            <p:cNvPr id="12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834812" y="1280107"/>
              <a:ext cx="2192590" cy="1290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64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3510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14177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3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08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100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66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625928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478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069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565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510708" y="2408664"/>
            <a:ext cx="1055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  版权声明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2209800" y="2841084"/>
            <a:ext cx="3710568" cy="275466"/>
            <a:chOff x="1469042" y="1073970"/>
            <a:chExt cx="8924131" cy="3300801"/>
          </a:xfrm>
        </p:grpSpPr>
        <p:sp>
          <p:nvSpPr>
            <p:cNvPr id="10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834812" y="1280107"/>
              <a:ext cx="2192590" cy="1290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91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287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9523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68156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93837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105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4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58554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26437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7505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8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032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187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16/03/66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942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243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419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7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19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6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93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svg"/><Relationship Id="rId7" Type="http://schemas.openxmlformats.org/officeDocument/2006/relationships/image" Target="../media/image7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0.png"/><Relationship Id="rId5" Type="http://schemas.microsoft.com/office/2007/relationships/hdphoto" Target="../media/hdphoto10.wdp"/><Relationship Id="rId4" Type="http://schemas.openxmlformats.org/officeDocument/2006/relationships/image" Target="../media/image6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40405"/>
          <a:stretch>
            <a:fillRect/>
          </a:stretch>
        </p:blipFill>
        <p:spPr>
          <a:xfrm>
            <a:off x="923925" y="-40474"/>
            <a:ext cx="11087100" cy="6602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>
            <a:fillRect/>
          </a:stretch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19938"/>
            <a:ext cx="457157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>
            <a:fillRect/>
          </a:stretch>
        </p:blipFill>
        <p:spPr>
          <a:xfrm flipH="1">
            <a:off x="-3" y="1777930"/>
            <a:ext cx="2286170" cy="23602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>
            <a:fillRect/>
          </a:stretch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448799" y="5822334"/>
            <a:ext cx="715617" cy="336802"/>
          </a:xfrm>
          <a:prstGeom prst="rect">
            <a:avLst/>
          </a:prstGeom>
          <a:solidFill>
            <a:srgbClr val="FF8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>
            <a:fillRect/>
          </a:stretch>
        </p:blipFill>
        <p:spPr>
          <a:xfrm>
            <a:off x="-408800" y="4300855"/>
            <a:ext cx="4571570" cy="30429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D8BB93-A70E-4CF0-A749-7DDE9219F71C}"/>
              </a:ext>
            </a:extLst>
          </p:cNvPr>
          <p:cNvGrpSpPr/>
          <p:nvPr/>
        </p:nvGrpSpPr>
        <p:grpSpPr>
          <a:xfrm>
            <a:off x="4581524" y="2005093"/>
            <a:ext cx="2710261" cy="682780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16" name="矩形: 圆角 10">
              <a:extLst>
                <a:ext uri="{FF2B5EF4-FFF2-40B4-BE49-F238E27FC236}">
                  <a16:creationId xmlns:a16="http://schemas.microsoft.com/office/drawing/2014/main" id="{BCBD1C6C-304D-49B6-BA49-F1ABF78FE99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02185D-D49A-404F-ACD3-373FEACEA481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TIẾNG VIỆT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9AAE60-A0DE-410E-A10A-F7D26C6938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176"/>
          <a:stretch/>
        </p:blipFill>
        <p:spPr>
          <a:xfrm>
            <a:off x="1066364" y="2790249"/>
            <a:ext cx="10059272" cy="1155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CF927-1E3D-E9D8-D10C-CA164FAC656D}"/>
              </a:ext>
            </a:extLst>
          </p:cNvPr>
          <p:cNvSpPr txBox="1"/>
          <p:nvPr/>
        </p:nvSpPr>
        <p:spPr>
          <a:xfrm>
            <a:off x="4581524" y="3899353"/>
            <a:ext cx="271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6)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6BC2F3-5C3B-05F2-3DC5-F6687E73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2021" b="45792"/>
          <a:stretch/>
        </p:blipFill>
        <p:spPr bwMode="auto">
          <a:xfrm>
            <a:off x="707636" y="30396"/>
            <a:ext cx="9470686" cy="68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9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33">
            <a:extLst>
              <a:ext uri="{FF2B5EF4-FFF2-40B4-BE49-F238E27FC236}">
                <a16:creationId xmlns:a16="http://schemas.microsoft.com/office/drawing/2014/main" id="{C3CD060A-7A57-405C-BD32-3639ECF4A422}"/>
              </a:ext>
            </a:extLst>
          </p:cNvPr>
          <p:cNvSpPr/>
          <p:nvPr/>
        </p:nvSpPr>
        <p:spPr>
          <a:xfrm>
            <a:off x="1666875" y="2956551"/>
            <a:ext cx="8858250" cy="944897"/>
          </a:xfrm>
          <a:custGeom>
            <a:avLst/>
            <a:gdLst>
              <a:gd name="connsiteX0" fmla="*/ 0 w 8858250"/>
              <a:gd name="connsiteY0" fmla="*/ 202822 h 1559807"/>
              <a:gd name="connsiteX1" fmla="*/ 202822 w 8858250"/>
              <a:gd name="connsiteY1" fmla="*/ 0 h 1559807"/>
              <a:gd name="connsiteX2" fmla="*/ 766329 w 8858250"/>
              <a:gd name="connsiteY2" fmla="*/ 0 h 1559807"/>
              <a:gd name="connsiteX3" fmla="*/ 1160784 w 8858250"/>
              <a:gd name="connsiteY3" fmla="*/ 0 h 1559807"/>
              <a:gd name="connsiteX4" fmla="*/ 1555239 w 8858250"/>
              <a:gd name="connsiteY4" fmla="*/ 0 h 1559807"/>
              <a:gd name="connsiteX5" fmla="*/ 2287798 w 8858250"/>
              <a:gd name="connsiteY5" fmla="*/ 0 h 1559807"/>
              <a:gd name="connsiteX6" fmla="*/ 2851305 w 8858250"/>
              <a:gd name="connsiteY6" fmla="*/ 0 h 1559807"/>
              <a:gd name="connsiteX7" fmla="*/ 3330286 w 8858250"/>
              <a:gd name="connsiteY7" fmla="*/ 0 h 1559807"/>
              <a:gd name="connsiteX8" fmla="*/ 3724741 w 8858250"/>
              <a:gd name="connsiteY8" fmla="*/ 0 h 1559807"/>
              <a:gd name="connsiteX9" fmla="*/ 4119196 w 8858250"/>
              <a:gd name="connsiteY9" fmla="*/ 0 h 1559807"/>
              <a:gd name="connsiteX10" fmla="*/ 4598177 w 8858250"/>
              <a:gd name="connsiteY10" fmla="*/ 0 h 1559807"/>
              <a:gd name="connsiteX11" fmla="*/ 5246210 w 8858250"/>
              <a:gd name="connsiteY11" fmla="*/ 0 h 1559807"/>
              <a:gd name="connsiteX12" fmla="*/ 5640665 w 8858250"/>
              <a:gd name="connsiteY12" fmla="*/ 0 h 1559807"/>
              <a:gd name="connsiteX13" fmla="*/ 6204172 w 8858250"/>
              <a:gd name="connsiteY13" fmla="*/ 0 h 1559807"/>
              <a:gd name="connsiteX14" fmla="*/ 6767679 w 8858250"/>
              <a:gd name="connsiteY14" fmla="*/ 0 h 1559807"/>
              <a:gd name="connsiteX15" fmla="*/ 7162134 w 8858250"/>
              <a:gd name="connsiteY15" fmla="*/ 0 h 1559807"/>
              <a:gd name="connsiteX16" fmla="*/ 7725641 w 8858250"/>
              <a:gd name="connsiteY16" fmla="*/ 0 h 1559807"/>
              <a:gd name="connsiteX17" fmla="*/ 8655428 w 8858250"/>
              <a:gd name="connsiteY17" fmla="*/ 0 h 1559807"/>
              <a:gd name="connsiteX18" fmla="*/ 8858250 w 8858250"/>
              <a:gd name="connsiteY18" fmla="*/ 202822 h 1559807"/>
              <a:gd name="connsiteX19" fmla="*/ 8858250 w 8858250"/>
              <a:gd name="connsiteY19" fmla="*/ 745279 h 1559807"/>
              <a:gd name="connsiteX20" fmla="*/ 8858250 w 8858250"/>
              <a:gd name="connsiteY20" fmla="*/ 1356985 h 1559807"/>
              <a:gd name="connsiteX21" fmla="*/ 8655428 w 8858250"/>
              <a:gd name="connsiteY21" fmla="*/ 1559807 h 1559807"/>
              <a:gd name="connsiteX22" fmla="*/ 8260973 w 8858250"/>
              <a:gd name="connsiteY22" fmla="*/ 1559807 h 1559807"/>
              <a:gd name="connsiteX23" fmla="*/ 7528414 w 8858250"/>
              <a:gd name="connsiteY23" fmla="*/ 1559807 h 1559807"/>
              <a:gd name="connsiteX24" fmla="*/ 7133959 w 8858250"/>
              <a:gd name="connsiteY24" fmla="*/ 1559807 h 1559807"/>
              <a:gd name="connsiteX25" fmla="*/ 6824030 w 8858250"/>
              <a:gd name="connsiteY25" fmla="*/ 1559807 h 1559807"/>
              <a:gd name="connsiteX26" fmla="*/ 6175997 w 8858250"/>
              <a:gd name="connsiteY26" fmla="*/ 1559807 h 1559807"/>
              <a:gd name="connsiteX27" fmla="*/ 5866068 w 8858250"/>
              <a:gd name="connsiteY27" fmla="*/ 1559807 h 1559807"/>
              <a:gd name="connsiteX28" fmla="*/ 5302561 w 8858250"/>
              <a:gd name="connsiteY28" fmla="*/ 1559807 h 1559807"/>
              <a:gd name="connsiteX29" fmla="*/ 4992632 w 8858250"/>
              <a:gd name="connsiteY29" fmla="*/ 1559807 h 1559807"/>
              <a:gd name="connsiteX30" fmla="*/ 4429125 w 8858250"/>
              <a:gd name="connsiteY30" fmla="*/ 1559807 h 1559807"/>
              <a:gd name="connsiteX31" fmla="*/ 3950144 w 8858250"/>
              <a:gd name="connsiteY31" fmla="*/ 1559807 h 1559807"/>
              <a:gd name="connsiteX32" fmla="*/ 3302111 w 8858250"/>
              <a:gd name="connsiteY32" fmla="*/ 1559807 h 1559807"/>
              <a:gd name="connsiteX33" fmla="*/ 2569552 w 8858250"/>
              <a:gd name="connsiteY33" fmla="*/ 1559807 h 1559807"/>
              <a:gd name="connsiteX34" fmla="*/ 2259623 w 8858250"/>
              <a:gd name="connsiteY34" fmla="*/ 1559807 h 1559807"/>
              <a:gd name="connsiteX35" fmla="*/ 1611590 w 8858250"/>
              <a:gd name="connsiteY35" fmla="*/ 1559807 h 1559807"/>
              <a:gd name="connsiteX36" fmla="*/ 963557 w 8858250"/>
              <a:gd name="connsiteY36" fmla="*/ 1559807 h 1559807"/>
              <a:gd name="connsiteX37" fmla="*/ 202822 w 8858250"/>
              <a:gd name="connsiteY37" fmla="*/ 1559807 h 1559807"/>
              <a:gd name="connsiteX38" fmla="*/ 0 w 8858250"/>
              <a:gd name="connsiteY38" fmla="*/ 1356985 h 1559807"/>
              <a:gd name="connsiteX39" fmla="*/ 0 w 8858250"/>
              <a:gd name="connsiteY39" fmla="*/ 791445 h 1559807"/>
              <a:gd name="connsiteX40" fmla="*/ 0 w 8858250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58250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59659" y="-22955"/>
                  <a:pt x="630619" y="7010"/>
                  <a:pt x="766329" y="0"/>
                </a:cubicBezTo>
                <a:cubicBezTo>
                  <a:pt x="902039" y="-7010"/>
                  <a:pt x="1057814" y="43240"/>
                  <a:pt x="1160784" y="0"/>
                </a:cubicBezTo>
                <a:cubicBezTo>
                  <a:pt x="1263755" y="-43240"/>
                  <a:pt x="1470652" y="34476"/>
                  <a:pt x="1555239" y="0"/>
                </a:cubicBezTo>
                <a:cubicBezTo>
                  <a:pt x="1639826" y="-34476"/>
                  <a:pt x="2105784" y="80718"/>
                  <a:pt x="2287798" y="0"/>
                </a:cubicBezTo>
                <a:cubicBezTo>
                  <a:pt x="2469812" y="-80718"/>
                  <a:pt x="2699471" y="15548"/>
                  <a:pt x="2851305" y="0"/>
                </a:cubicBezTo>
                <a:cubicBezTo>
                  <a:pt x="3003139" y="-15548"/>
                  <a:pt x="3177814" y="25653"/>
                  <a:pt x="3330286" y="0"/>
                </a:cubicBezTo>
                <a:cubicBezTo>
                  <a:pt x="3482758" y="-25653"/>
                  <a:pt x="3644881" y="20575"/>
                  <a:pt x="3724741" y="0"/>
                </a:cubicBezTo>
                <a:cubicBezTo>
                  <a:pt x="3804601" y="-20575"/>
                  <a:pt x="3930466" y="45405"/>
                  <a:pt x="4119196" y="0"/>
                </a:cubicBezTo>
                <a:cubicBezTo>
                  <a:pt x="4307927" y="-45405"/>
                  <a:pt x="4376858" y="24712"/>
                  <a:pt x="4598177" y="0"/>
                </a:cubicBezTo>
                <a:cubicBezTo>
                  <a:pt x="4819496" y="-24712"/>
                  <a:pt x="4993499" y="28019"/>
                  <a:pt x="5246210" y="0"/>
                </a:cubicBezTo>
                <a:cubicBezTo>
                  <a:pt x="5498921" y="-28019"/>
                  <a:pt x="5480745" y="10686"/>
                  <a:pt x="5640665" y="0"/>
                </a:cubicBezTo>
                <a:cubicBezTo>
                  <a:pt x="5800586" y="-10686"/>
                  <a:pt x="5988988" y="4980"/>
                  <a:pt x="6204172" y="0"/>
                </a:cubicBezTo>
                <a:cubicBezTo>
                  <a:pt x="6419356" y="-4980"/>
                  <a:pt x="6530628" y="61650"/>
                  <a:pt x="6767679" y="0"/>
                </a:cubicBezTo>
                <a:cubicBezTo>
                  <a:pt x="7004730" y="-61650"/>
                  <a:pt x="6994994" y="36115"/>
                  <a:pt x="7162134" y="0"/>
                </a:cubicBezTo>
                <a:cubicBezTo>
                  <a:pt x="7329274" y="-36115"/>
                  <a:pt x="7454551" y="54253"/>
                  <a:pt x="7725641" y="0"/>
                </a:cubicBezTo>
                <a:cubicBezTo>
                  <a:pt x="7996731" y="-54253"/>
                  <a:pt x="8337278" y="56467"/>
                  <a:pt x="8655428" y="0"/>
                </a:cubicBezTo>
                <a:cubicBezTo>
                  <a:pt x="8746123" y="24643"/>
                  <a:pt x="8841065" y="90678"/>
                  <a:pt x="8858250" y="202822"/>
                </a:cubicBezTo>
                <a:cubicBezTo>
                  <a:pt x="8904893" y="416284"/>
                  <a:pt x="8852144" y="498554"/>
                  <a:pt x="8858250" y="745279"/>
                </a:cubicBezTo>
                <a:cubicBezTo>
                  <a:pt x="8864356" y="992004"/>
                  <a:pt x="8822078" y="1141003"/>
                  <a:pt x="8858250" y="1356985"/>
                </a:cubicBezTo>
                <a:cubicBezTo>
                  <a:pt x="8838041" y="1485453"/>
                  <a:pt x="8763060" y="1554229"/>
                  <a:pt x="8655428" y="1559807"/>
                </a:cubicBezTo>
                <a:cubicBezTo>
                  <a:pt x="8518325" y="1571317"/>
                  <a:pt x="8389507" y="1514822"/>
                  <a:pt x="8260973" y="1559807"/>
                </a:cubicBezTo>
                <a:cubicBezTo>
                  <a:pt x="8132439" y="1604792"/>
                  <a:pt x="7755779" y="1518759"/>
                  <a:pt x="7528414" y="1559807"/>
                </a:cubicBezTo>
                <a:cubicBezTo>
                  <a:pt x="7301049" y="1600855"/>
                  <a:pt x="7242266" y="1547564"/>
                  <a:pt x="7133959" y="1559807"/>
                </a:cubicBezTo>
                <a:cubicBezTo>
                  <a:pt x="7025652" y="1572050"/>
                  <a:pt x="6946034" y="1548716"/>
                  <a:pt x="6824030" y="1559807"/>
                </a:cubicBezTo>
                <a:cubicBezTo>
                  <a:pt x="6702026" y="1570898"/>
                  <a:pt x="6407140" y="1529975"/>
                  <a:pt x="6175997" y="1559807"/>
                </a:cubicBezTo>
                <a:cubicBezTo>
                  <a:pt x="5944854" y="1589639"/>
                  <a:pt x="5989784" y="1535096"/>
                  <a:pt x="5866068" y="1559807"/>
                </a:cubicBezTo>
                <a:cubicBezTo>
                  <a:pt x="5742352" y="1584518"/>
                  <a:pt x="5535316" y="1501398"/>
                  <a:pt x="5302561" y="1559807"/>
                </a:cubicBezTo>
                <a:cubicBezTo>
                  <a:pt x="5069806" y="1618216"/>
                  <a:pt x="5058649" y="1558393"/>
                  <a:pt x="4992632" y="1559807"/>
                </a:cubicBezTo>
                <a:cubicBezTo>
                  <a:pt x="4926615" y="1561221"/>
                  <a:pt x="4595968" y="1540805"/>
                  <a:pt x="4429125" y="1559807"/>
                </a:cubicBezTo>
                <a:cubicBezTo>
                  <a:pt x="4262282" y="1578809"/>
                  <a:pt x="4072102" y="1537595"/>
                  <a:pt x="3950144" y="1559807"/>
                </a:cubicBezTo>
                <a:cubicBezTo>
                  <a:pt x="3828186" y="1582019"/>
                  <a:pt x="3595741" y="1506166"/>
                  <a:pt x="3302111" y="1559807"/>
                </a:cubicBezTo>
                <a:cubicBezTo>
                  <a:pt x="3008481" y="1613448"/>
                  <a:pt x="2770172" y="1546081"/>
                  <a:pt x="2569552" y="1559807"/>
                </a:cubicBezTo>
                <a:cubicBezTo>
                  <a:pt x="2368932" y="1573533"/>
                  <a:pt x="2408087" y="1532164"/>
                  <a:pt x="2259623" y="1559807"/>
                </a:cubicBezTo>
                <a:cubicBezTo>
                  <a:pt x="2111159" y="1587450"/>
                  <a:pt x="1789931" y="1521572"/>
                  <a:pt x="1611590" y="1559807"/>
                </a:cubicBezTo>
                <a:cubicBezTo>
                  <a:pt x="1433249" y="1598042"/>
                  <a:pt x="1264537" y="1484758"/>
                  <a:pt x="963557" y="1559807"/>
                </a:cubicBezTo>
                <a:cubicBezTo>
                  <a:pt x="662577" y="1634856"/>
                  <a:pt x="358773" y="1469535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8858250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375005" y="-49326"/>
                  <a:pt x="719109" y="35875"/>
                  <a:pt x="935381" y="0"/>
                </a:cubicBezTo>
                <a:cubicBezTo>
                  <a:pt x="1151653" y="-35875"/>
                  <a:pt x="1290451" y="17648"/>
                  <a:pt x="1498888" y="0"/>
                </a:cubicBezTo>
                <a:cubicBezTo>
                  <a:pt x="1707325" y="-17648"/>
                  <a:pt x="1708389" y="41936"/>
                  <a:pt x="1893343" y="0"/>
                </a:cubicBezTo>
                <a:cubicBezTo>
                  <a:pt x="2078298" y="-41936"/>
                  <a:pt x="2251702" y="20464"/>
                  <a:pt x="2456850" y="0"/>
                </a:cubicBezTo>
                <a:cubicBezTo>
                  <a:pt x="2661998" y="-20464"/>
                  <a:pt x="2696405" y="21640"/>
                  <a:pt x="2766779" y="0"/>
                </a:cubicBezTo>
                <a:cubicBezTo>
                  <a:pt x="2837153" y="-21640"/>
                  <a:pt x="3099226" y="30364"/>
                  <a:pt x="3245760" y="0"/>
                </a:cubicBezTo>
                <a:cubicBezTo>
                  <a:pt x="3392294" y="-30364"/>
                  <a:pt x="3692382" y="52136"/>
                  <a:pt x="3809267" y="0"/>
                </a:cubicBezTo>
                <a:cubicBezTo>
                  <a:pt x="3926152" y="-52136"/>
                  <a:pt x="4213868" y="15157"/>
                  <a:pt x="4372774" y="0"/>
                </a:cubicBezTo>
                <a:cubicBezTo>
                  <a:pt x="4531680" y="-15157"/>
                  <a:pt x="4791231" y="18356"/>
                  <a:pt x="5020807" y="0"/>
                </a:cubicBezTo>
                <a:cubicBezTo>
                  <a:pt x="5250383" y="-18356"/>
                  <a:pt x="5282205" y="15578"/>
                  <a:pt x="5415262" y="0"/>
                </a:cubicBezTo>
                <a:cubicBezTo>
                  <a:pt x="5548319" y="-15578"/>
                  <a:pt x="5762832" y="47462"/>
                  <a:pt x="5894243" y="0"/>
                </a:cubicBezTo>
                <a:cubicBezTo>
                  <a:pt x="6025654" y="-47462"/>
                  <a:pt x="6247179" y="36559"/>
                  <a:pt x="6542276" y="0"/>
                </a:cubicBezTo>
                <a:cubicBezTo>
                  <a:pt x="6837373" y="-36559"/>
                  <a:pt x="6913016" y="44189"/>
                  <a:pt x="7021258" y="0"/>
                </a:cubicBezTo>
                <a:cubicBezTo>
                  <a:pt x="7129500" y="-44189"/>
                  <a:pt x="7365120" y="41760"/>
                  <a:pt x="7500239" y="0"/>
                </a:cubicBezTo>
                <a:cubicBezTo>
                  <a:pt x="7635358" y="-41760"/>
                  <a:pt x="8249428" y="37876"/>
                  <a:pt x="8655428" y="0"/>
                </a:cubicBezTo>
                <a:cubicBezTo>
                  <a:pt x="8763437" y="1587"/>
                  <a:pt x="8867219" y="78812"/>
                  <a:pt x="8858250" y="202822"/>
                </a:cubicBezTo>
                <a:cubicBezTo>
                  <a:pt x="8895388" y="430080"/>
                  <a:pt x="8800974" y="669183"/>
                  <a:pt x="8858250" y="791445"/>
                </a:cubicBezTo>
                <a:cubicBezTo>
                  <a:pt x="8915526" y="913707"/>
                  <a:pt x="8816548" y="1108795"/>
                  <a:pt x="8858250" y="1356985"/>
                </a:cubicBezTo>
                <a:cubicBezTo>
                  <a:pt x="8841378" y="1451335"/>
                  <a:pt x="8751200" y="1562873"/>
                  <a:pt x="8655428" y="1559807"/>
                </a:cubicBezTo>
                <a:cubicBezTo>
                  <a:pt x="8528647" y="1602749"/>
                  <a:pt x="8453634" y="1546153"/>
                  <a:pt x="8260973" y="1559807"/>
                </a:cubicBezTo>
                <a:cubicBezTo>
                  <a:pt x="8068312" y="1573461"/>
                  <a:pt x="7750589" y="1504492"/>
                  <a:pt x="7612940" y="1559807"/>
                </a:cubicBezTo>
                <a:cubicBezTo>
                  <a:pt x="7475291" y="1615122"/>
                  <a:pt x="7241043" y="1558342"/>
                  <a:pt x="6964907" y="1559807"/>
                </a:cubicBezTo>
                <a:cubicBezTo>
                  <a:pt x="6688771" y="1561272"/>
                  <a:pt x="6670433" y="1540567"/>
                  <a:pt x="6485926" y="1559807"/>
                </a:cubicBezTo>
                <a:cubicBezTo>
                  <a:pt x="6301419" y="1579047"/>
                  <a:pt x="6312394" y="1537058"/>
                  <a:pt x="6175997" y="1559807"/>
                </a:cubicBezTo>
                <a:cubicBezTo>
                  <a:pt x="6039600" y="1582556"/>
                  <a:pt x="5998358" y="1548777"/>
                  <a:pt x="5866068" y="1559807"/>
                </a:cubicBezTo>
                <a:cubicBezTo>
                  <a:pt x="5733778" y="1570837"/>
                  <a:pt x="5650482" y="1556441"/>
                  <a:pt x="5471613" y="1559807"/>
                </a:cubicBezTo>
                <a:cubicBezTo>
                  <a:pt x="5292744" y="1563173"/>
                  <a:pt x="5235989" y="1551426"/>
                  <a:pt x="5161684" y="1559807"/>
                </a:cubicBezTo>
                <a:cubicBezTo>
                  <a:pt x="5087379" y="1568188"/>
                  <a:pt x="4792352" y="1517341"/>
                  <a:pt x="4429125" y="1559807"/>
                </a:cubicBezTo>
                <a:cubicBezTo>
                  <a:pt x="4065898" y="1602273"/>
                  <a:pt x="4197561" y="1526269"/>
                  <a:pt x="4034670" y="1559807"/>
                </a:cubicBezTo>
                <a:cubicBezTo>
                  <a:pt x="3871780" y="1593345"/>
                  <a:pt x="3654994" y="1491345"/>
                  <a:pt x="3386637" y="1559807"/>
                </a:cubicBezTo>
                <a:cubicBezTo>
                  <a:pt x="3118280" y="1628269"/>
                  <a:pt x="3168723" y="1524628"/>
                  <a:pt x="3076708" y="1559807"/>
                </a:cubicBezTo>
                <a:cubicBezTo>
                  <a:pt x="2984693" y="1594986"/>
                  <a:pt x="2692675" y="1506588"/>
                  <a:pt x="2513201" y="1559807"/>
                </a:cubicBezTo>
                <a:cubicBezTo>
                  <a:pt x="2333727" y="1613026"/>
                  <a:pt x="2016147" y="1534201"/>
                  <a:pt x="1865168" y="1559807"/>
                </a:cubicBezTo>
                <a:cubicBezTo>
                  <a:pt x="1714189" y="1585413"/>
                  <a:pt x="1559165" y="1543574"/>
                  <a:pt x="1301661" y="1559807"/>
                </a:cubicBezTo>
                <a:cubicBezTo>
                  <a:pt x="1044157" y="1576040"/>
                  <a:pt x="887339" y="1524686"/>
                  <a:pt x="738154" y="1559807"/>
                </a:cubicBezTo>
                <a:cubicBezTo>
                  <a:pt x="588969" y="1594928"/>
                  <a:pt x="451167" y="154855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8858250"/>
                      <a:gd name="connsiteY0" fmla="*/ 122865 h 944897"/>
                      <a:gd name="connsiteX1" fmla="*/ 122865 w 8858250"/>
                      <a:gd name="connsiteY1" fmla="*/ 0 h 944897"/>
                      <a:gd name="connsiteX2" fmla="*/ 697033 w 8858250"/>
                      <a:gd name="connsiteY2" fmla="*/ 0 h 944897"/>
                      <a:gd name="connsiteX3" fmla="*/ 1098951 w 8858250"/>
                      <a:gd name="connsiteY3" fmla="*/ 0 h 944897"/>
                      <a:gd name="connsiteX4" fmla="*/ 1500868 w 8858250"/>
                      <a:gd name="connsiteY4" fmla="*/ 0 h 944897"/>
                      <a:gd name="connsiteX5" fmla="*/ 2247287 w 8858250"/>
                      <a:gd name="connsiteY5" fmla="*/ 0 h 944897"/>
                      <a:gd name="connsiteX6" fmla="*/ 2821455 w 8858250"/>
                      <a:gd name="connsiteY6" fmla="*/ 0 h 944897"/>
                      <a:gd name="connsiteX7" fmla="*/ 3309497 w 8858250"/>
                      <a:gd name="connsiteY7" fmla="*/ 0 h 944897"/>
                      <a:gd name="connsiteX8" fmla="*/ 3711415 w 8858250"/>
                      <a:gd name="connsiteY8" fmla="*/ 0 h 944897"/>
                      <a:gd name="connsiteX9" fmla="*/ 4113333 w 8858250"/>
                      <a:gd name="connsiteY9" fmla="*/ 0 h 944897"/>
                      <a:gd name="connsiteX10" fmla="*/ 4601375 w 8858250"/>
                      <a:gd name="connsiteY10" fmla="*/ 0 h 944897"/>
                      <a:gd name="connsiteX11" fmla="*/ 5261669 w 8858250"/>
                      <a:gd name="connsiteY11" fmla="*/ 0 h 944897"/>
                      <a:gd name="connsiteX12" fmla="*/ 5663586 w 8858250"/>
                      <a:gd name="connsiteY12" fmla="*/ 0 h 944897"/>
                      <a:gd name="connsiteX13" fmla="*/ 6237754 w 8858250"/>
                      <a:gd name="connsiteY13" fmla="*/ 0 h 944897"/>
                      <a:gd name="connsiteX14" fmla="*/ 6811922 w 8858250"/>
                      <a:gd name="connsiteY14" fmla="*/ 0 h 944897"/>
                      <a:gd name="connsiteX15" fmla="*/ 7213840 w 8858250"/>
                      <a:gd name="connsiteY15" fmla="*/ 0 h 944897"/>
                      <a:gd name="connsiteX16" fmla="*/ 7788008 w 8858250"/>
                      <a:gd name="connsiteY16" fmla="*/ 0 h 944897"/>
                      <a:gd name="connsiteX17" fmla="*/ 8735385 w 8858250"/>
                      <a:gd name="connsiteY17" fmla="*/ 0 h 944897"/>
                      <a:gd name="connsiteX18" fmla="*/ 8858250 w 8858250"/>
                      <a:gd name="connsiteY18" fmla="*/ 122865 h 944897"/>
                      <a:gd name="connsiteX19" fmla="*/ 8858250 w 8858250"/>
                      <a:gd name="connsiteY19" fmla="*/ 451473 h 944897"/>
                      <a:gd name="connsiteX20" fmla="*/ 8858250 w 8858250"/>
                      <a:gd name="connsiteY20" fmla="*/ 822032 h 944897"/>
                      <a:gd name="connsiteX21" fmla="*/ 8735385 w 8858250"/>
                      <a:gd name="connsiteY21" fmla="*/ 944897 h 944897"/>
                      <a:gd name="connsiteX22" fmla="*/ 8333467 w 8858250"/>
                      <a:gd name="connsiteY22" fmla="*/ 944897 h 944897"/>
                      <a:gd name="connsiteX23" fmla="*/ 7587049 w 8858250"/>
                      <a:gd name="connsiteY23" fmla="*/ 944897 h 944897"/>
                      <a:gd name="connsiteX24" fmla="*/ 7185131 w 8858250"/>
                      <a:gd name="connsiteY24" fmla="*/ 944897 h 944897"/>
                      <a:gd name="connsiteX25" fmla="*/ 6869339 w 8858250"/>
                      <a:gd name="connsiteY25" fmla="*/ 944897 h 944897"/>
                      <a:gd name="connsiteX26" fmla="*/ 6209046 w 8858250"/>
                      <a:gd name="connsiteY26" fmla="*/ 944897 h 944897"/>
                      <a:gd name="connsiteX27" fmla="*/ 5893253 w 8858250"/>
                      <a:gd name="connsiteY27" fmla="*/ 944897 h 944897"/>
                      <a:gd name="connsiteX28" fmla="*/ 5319085 w 8858250"/>
                      <a:gd name="connsiteY28" fmla="*/ 944897 h 944897"/>
                      <a:gd name="connsiteX29" fmla="*/ 5003293 w 8858250"/>
                      <a:gd name="connsiteY29" fmla="*/ 944897 h 944897"/>
                      <a:gd name="connsiteX30" fmla="*/ 4429125 w 8858250"/>
                      <a:gd name="connsiteY30" fmla="*/ 944897 h 944897"/>
                      <a:gd name="connsiteX31" fmla="*/ 3941082 w 8858250"/>
                      <a:gd name="connsiteY31" fmla="*/ 944897 h 944897"/>
                      <a:gd name="connsiteX32" fmla="*/ 3280789 w 8858250"/>
                      <a:gd name="connsiteY32" fmla="*/ 944897 h 944897"/>
                      <a:gd name="connsiteX33" fmla="*/ 2534371 w 8858250"/>
                      <a:gd name="connsiteY33" fmla="*/ 944897 h 944897"/>
                      <a:gd name="connsiteX34" fmla="*/ 2218578 w 8858250"/>
                      <a:gd name="connsiteY34" fmla="*/ 944897 h 944897"/>
                      <a:gd name="connsiteX35" fmla="*/ 1558285 w 8858250"/>
                      <a:gd name="connsiteY35" fmla="*/ 944897 h 944897"/>
                      <a:gd name="connsiteX36" fmla="*/ 897992 w 8858250"/>
                      <a:gd name="connsiteY36" fmla="*/ 944897 h 944897"/>
                      <a:gd name="connsiteX37" fmla="*/ 122865 w 8858250"/>
                      <a:gd name="connsiteY37" fmla="*/ 944897 h 944897"/>
                      <a:gd name="connsiteX38" fmla="*/ 0 w 8858250"/>
                      <a:gd name="connsiteY38" fmla="*/ 822032 h 944897"/>
                      <a:gd name="connsiteX39" fmla="*/ 0 w 8858250"/>
                      <a:gd name="connsiteY39" fmla="*/ 479440 h 944897"/>
                      <a:gd name="connsiteX40" fmla="*/ 0 w 8858250"/>
                      <a:gd name="connsiteY40" fmla="*/ 122865 h 944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858250" h="944897" fill="none" extrusionOk="0">
                        <a:moveTo>
                          <a:pt x="0" y="122865"/>
                        </a:moveTo>
                        <a:cubicBezTo>
                          <a:pt x="16857" y="58219"/>
                          <a:pt x="58771" y="2197"/>
                          <a:pt x="122865" y="0"/>
                        </a:cubicBezTo>
                        <a:cubicBezTo>
                          <a:pt x="341633" y="-27894"/>
                          <a:pt x="427154" y="47665"/>
                          <a:pt x="697033" y="0"/>
                        </a:cubicBezTo>
                        <a:cubicBezTo>
                          <a:pt x="966912" y="-47665"/>
                          <a:pt x="921185" y="41597"/>
                          <a:pt x="1098951" y="0"/>
                        </a:cubicBezTo>
                        <a:cubicBezTo>
                          <a:pt x="1276717" y="-41597"/>
                          <a:pt x="1400408" y="36647"/>
                          <a:pt x="1500868" y="0"/>
                        </a:cubicBezTo>
                        <a:cubicBezTo>
                          <a:pt x="1601328" y="-36647"/>
                          <a:pt x="1904569" y="19161"/>
                          <a:pt x="2247287" y="0"/>
                        </a:cubicBezTo>
                        <a:cubicBezTo>
                          <a:pt x="2590005" y="-19161"/>
                          <a:pt x="2597129" y="13672"/>
                          <a:pt x="2821455" y="0"/>
                        </a:cubicBezTo>
                        <a:cubicBezTo>
                          <a:pt x="3045781" y="-13672"/>
                          <a:pt x="3154542" y="51459"/>
                          <a:pt x="3309497" y="0"/>
                        </a:cubicBezTo>
                        <a:cubicBezTo>
                          <a:pt x="3464452" y="-51459"/>
                          <a:pt x="3521635" y="46318"/>
                          <a:pt x="3711415" y="0"/>
                        </a:cubicBezTo>
                        <a:cubicBezTo>
                          <a:pt x="3901195" y="-46318"/>
                          <a:pt x="3922328" y="46688"/>
                          <a:pt x="4113333" y="0"/>
                        </a:cubicBezTo>
                        <a:cubicBezTo>
                          <a:pt x="4304338" y="-46688"/>
                          <a:pt x="4391455" y="53423"/>
                          <a:pt x="4601375" y="0"/>
                        </a:cubicBezTo>
                        <a:cubicBezTo>
                          <a:pt x="4811295" y="-53423"/>
                          <a:pt x="5021765" y="29729"/>
                          <a:pt x="5261669" y="0"/>
                        </a:cubicBezTo>
                        <a:cubicBezTo>
                          <a:pt x="5501573" y="-29729"/>
                          <a:pt x="5551520" y="14904"/>
                          <a:pt x="5663586" y="0"/>
                        </a:cubicBezTo>
                        <a:cubicBezTo>
                          <a:pt x="5775652" y="-14904"/>
                          <a:pt x="6026868" y="17898"/>
                          <a:pt x="6237754" y="0"/>
                        </a:cubicBezTo>
                        <a:cubicBezTo>
                          <a:pt x="6448640" y="-17898"/>
                          <a:pt x="6694321" y="30426"/>
                          <a:pt x="6811922" y="0"/>
                        </a:cubicBezTo>
                        <a:cubicBezTo>
                          <a:pt x="6929523" y="-30426"/>
                          <a:pt x="7099865" y="1464"/>
                          <a:pt x="7213840" y="0"/>
                        </a:cubicBezTo>
                        <a:cubicBezTo>
                          <a:pt x="7327815" y="-1464"/>
                          <a:pt x="7628557" y="64838"/>
                          <a:pt x="7788008" y="0"/>
                        </a:cubicBezTo>
                        <a:cubicBezTo>
                          <a:pt x="7947459" y="-64838"/>
                          <a:pt x="8442309" y="18274"/>
                          <a:pt x="8735385" y="0"/>
                        </a:cubicBezTo>
                        <a:cubicBezTo>
                          <a:pt x="8797317" y="6848"/>
                          <a:pt x="8852290" y="54964"/>
                          <a:pt x="8858250" y="122865"/>
                        </a:cubicBezTo>
                        <a:cubicBezTo>
                          <a:pt x="8877244" y="249594"/>
                          <a:pt x="8821752" y="315433"/>
                          <a:pt x="8858250" y="451473"/>
                        </a:cubicBezTo>
                        <a:cubicBezTo>
                          <a:pt x="8894748" y="587513"/>
                          <a:pt x="8833305" y="747040"/>
                          <a:pt x="8858250" y="822032"/>
                        </a:cubicBezTo>
                        <a:cubicBezTo>
                          <a:pt x="8856764" y="891098"/>
                          <a:pt x="8792657" y="931429"/>
                          <a:pt x="8735385" y="944897"/>
                        </a:cubicBezTo>
                        <a:cubicBezTo>
                          <a:pt x="8645317" y="949846"/>
                          <a:pt x="8502504" y="938991"/>
                          <a:pt x="8333467" y="944897"/>
                        </a:cubicBezTo>
                        <a:cubicBezTo>
                          <a:pt x="8164430" y="950803"/>
                          <a:pt x="7748304" y="866108"/>
                          <a:pt x="7587049" y="944897"/>
                        </a:cubicBezTo>
                        <a:cubicBezTo>
                          <a:pt x="7425794" y="1023686"/>
                          <a:pt x="7369497" y="924847"/>
                          <a:pt x="7185131" y="944897"/>
                        </a:cubicBezTo>
                        <a:cubicBezTo>
                          <a:pt x="7000765" y="964947"/>
                          <a:pt x="6936245" y="943403"/>
                          <a:pt x="6869339" y="944897"/>
                        </a:cubicBezTo>
                        <a:cubicBezTo>
                          <a:pt x="6802433" y="946391"/>
                          <a:pt x="6396040" y="938270"/>
                          <a:pt x="6209046" y="944897"/>
                        </a:cubicBezTo>
                        <a:cubicBezTo>
                          <a:pt x="6022052" y="951524"/>
                          <a:pt x="5967080" y="912288"/>
                          <a:pt x="5893253" y="944897"/>
                        </a:cubicBezTo>
                        <a:cubicBezTo>
                          <a:pt x="5819426" y="977506"/>
                          <a:pt x="5528378" y="882878"/>
                          <a:pt x="5319085" y="944897"/>
                        </a:cubicBezTo>
                        <a:cubicBezTo>
                          <a:pt x="5109792" y="1006916"/>
                          <a:pt x="5148455" y="914573"/>
                          <a:pt x="5003293" y="944897"/>
                        </a:cubicBezTo>
                        <a:cubicBezTo>
                          <a:pt x="4858131" y="975221"/>
                          <a:pt x="4672556" y="913256"/>
                          <a:pt x="4429125" y="944897"/>
                        </a:cubicBezTo>
                        <a:cubicBezTo>
                          <a:pt x="4185694" y="976538"/>
                          <a:pt x="4131508" y="937601"/>
                          <a:pt x="3941082" y="944897"/>
                        </a:cubicBezTo>
                        <a:cubicBezTo>
                          <a:pt x="3750656" y="952193"/>
                          <a:pt x="3483892" y="906314"/>
                          <a:pt x="3280789" y="944897"/>
                        </a:cubicBezTo>
                        <a:cubicBezTo>
                          <a:pt x="3077686" y="983480"/>
                          <a:pt x="2800542" y="921833"/>
                          <a:pt x="2534371" y="944897"/>
                        </a:cubicBezTo>
                        <a:cubicBezTo>
                          <a:pt x="2268200" y="967961"/>
                          <a:pt x="2302981" y="922421"/>
                          <a:pt x="2218578" y="944897"/>
                        </a:cubicBezTo>
                        <a:cubicBezTo>
                          <a:pt x="2134175" y="967373"/>
                          <a:pt x="1720527" y="934115"/>
                          <a:pt x="1558285" y="944897"/>
                        </a:cubicBezTo>
                        <a:cubicBezTo>
                          <a:pt x="1396043" y="955679"/>
                          <a:pt x="1049547" y="942494"/>
                          <a:pt x="897992" y="944897"/>
                        </a:cubicBezTo>
                        <a:cubicBezTo>
                          <a:pt x="746437" y="947300"/>
                          <a:pt x="327085" y="888169"/>
                          <a:pt x="122865" y="944897"/>
                        </a:cubicBezTo>
                        <a:cubicBezTo>
                          <a:pt x="54146" y="941115"/>
                          <a:pt x="11904" y="895922"/>
                          <a:pt x="0" y="822032"/>
                        </a:cubicBezTo>
                        <a:cubicBezTo>
                          <a:pt x="-28636" y="708060"/>
                          <a:pt x="18307" y="564192"/>
                          <a:pt x="0" y="479440"/>
                        </a:cubicBezTo>
                        <a:cubicBezTo>
                          <a:pt x="-18307" y="394688"/>
                          <a:pt x="39267" y="288404"/>
                          <a:pt x="0" y="122865"/>
                        </a:cubicBezTo>
                        <a:close/>
                      </a:path>
                      <a:path w="8858250" h="944897" stroke="0" extrusionOk="0">
                        <a:moveTo>
                          <a:pt x="0" y="122865"/>
                        </a:moveTo>
                        <a:cubicBezTo>
                          <a:pt x="-14670" y="68218"/>
                          <a:pt x="54730" y="1451"/>
                          <a:pt x="122865" y="0"/>
                        </a:cubicBezTo>
                        <a:cubicBezTo>
                          <a:pt x="378952" y="-83046"/>
                          <a:pt x="510345" y="70303"/>
                          <a:pt x="869283" y="0"/>
                        </a:cubicBezTo>
                        <a:cubicBezTo>
                          <a:pt x="1228221" y="-70303"/>
                          <a:pt x="1190398" y="68196"/>
                          <a:pt x="1443451" y="0"/>
                        </a:cubicBezTo>
                        <a:cubicBezTo>
                          <a:pt x="1696504" y="-68196"/>
                          <a:pt x="1717035" y="16530"/>
                          <a:pt x="1845369" y="0"/>
                        </a:cubicBezTo>
                        <a:cubicBezTo>
                          <a:pt x="1973703" y="-16530"/>
                          <a:pt x="2134160" y="17135"/>
                          <a:pt x="2419537" y="0"/>
                        </a:cubicBezTo>
                        <a:cubicBezTo>
                          <a:pt x="2704914" y="-17135"/>
                          <a:pt x="2663486" y="26162"/>
                          <a:pt x="2735329" y="0"/>
                        </a:cubicBezTo>
                        <a:cubicBezTo>
                          <a:pt x="2807172" y="-26162"/>
                          <a:pt x="3009154" y="36061"/>
                          <a:pt x="3223372" y="0"/>
                        </a:cubicBezTo>
                        <a:cubicBezTo>
                          <a:pt x="3437590" y="-36061"/>
                          <a:pt x="3652969" y="4949"/>
                          <a:pt x="3797540" y="0"/>
                        </a:cubicBezTo>
                        <a:cubicBezTo>
                          <a:pt x="3942111" y="-4949"/>
                          <a:pt x="4133006" y="47799"/>
                          <a:pt x="4371708" y="0"/>
                        </a:cubicBezTo>
                        <a:cubicBezTo>
                          <a:pt x="4610410" y="-47799"/>
                          <a:pt x="4760969" y="13200"/>
                          <a:pt x="5032001" y="0"/>
                        </a:cubicBezTo>
                        <a:cubicBezTo>
                          <a:pt x="5303033" y="-13200"/>
                          <a:pt x="5305256" y="17079"/>
                          <a:pt x="5433919" y="0"/>
                        </a:cubicBezTo>
                        <a:cubicBezTo>
                          <a:pt x="5562582" y="-17079"/>
                          <a:pt x="5745200" y="25286"/>
                          <a:pt x="5921962" y="0"/>
                        </a:cubicBezTo>
                        <a:cubicBezTo>
                          <a:pt x="6098724" y="-25286"/>
                          <a:pt x="6439769" y="46209"/>
                          <a:pt x="6582255" y="0"/>
                        </a:cubicBezTo>
                        <a:cubicBezTo>
                          <a:pt x="6724741" y="-46209"/>
                          <a:pt x="6829796" y="48998"/>
                          <a:pt x="7070298" y="0"/>
                        </a:cubicBezTo>
                        <a:cubicBezTo>
                          <a:pt x="7310800" y="-48998"/>
                          <a:pt x="7431431" y="2584"/>
                          <a:pt x="7558341" y="0"/>
                        </a:cubicBezTo>
                        <a:cubicBezTo>
                          <a:pt x="7685251" y="-2584"/>
                          <a:pt x="8269718" y="48961"/>
                          <a:pt x="8735385" y="0"/>
                        </a:cubicBezTo>
                        <a:cubicBezTo>
                          <a:pt x="8793973" y="3671"/>
                          <a:pt x="8869899" y="39430"/>
                          <a:pt x="8858250" y="122865"/>
                        </a:cubicBezTo>
                        <a:cubicBezTo>
                          <a:pt x="8863028" y="232405"/>
                          <a:pt x="8855811" y="312716"/>
                          <a:pt x="8858250" y="479440"/>
                        </a:cubicBezTo>
                        <a:cubicBezTo>
                          <a:pt x="8860689" y="646165"/>
                          <a:pt x="8845419" y="679642"/>
                          <a:pt x="8858250" y="822032"/>
                        </a:cubicBezTo>
                        <a:cubicBezTo>
                          <a:pt x="8844886" y="875896"/>
                          <a:pt x="8796132" y="946239"/>
                          <a:pt x="8735385" y="944897"/>
                        </a:cubicBezTo>
                        <a:cubicBezTo>
                          <a:pt x="8597567" y="968050"/>
                          <a:pt x="8525602" y="925504"/>
                          <a:pt x="8333467" y="944897"/>
                        </a:cubicBezTo>
                        <a:cubicBezTo>
                          <a:pt x="8141332" y="964290"/>
                          <a:pt x="7887867" y="911387"/>
                          <a:pt x="7673174" y="944897"/>
                        </a:cubicBezTo>
                        <a:cubicBezTo>
                          <a:pt x="7458481" y="978407"/>
                          <a:pt x="7339285" y="942607"/>
                          <a:pt x="7012881" y="944897"/>
                        </a:cubicBezTo>
                        <a:cubicBezTo>
                          <a:pt x="6686477" y="947187"/>
                          <a:pt x="6697955" y="890730"/>
                          <a:pt x="6524838" y="944897"/>
                        </a:cubicBezTo>
                        <a:cubicBezTo>
                          <a:pt x="6351721" y="999064"/>
                          <a:pt x="6356008" y="943822"/>
                          <a:pt x="6209046" y="944897"/>
                        </a:cubicBezTo>
                        <a:cubicBezTo>
                          <a:pt x="6062084" y="945972"/>
                          <a:pt x="6036151" y="910759"/>
                          <a:pt x="5893253" y="944897"/>
                        </a:cubicBezTo>
                        <a:cubicBezTo>
                          <a:pt x="5750355" y="979035"/>
                          <a:pt x="5594455" y="922010"/>
                          <a:pt x="5491336" y="944897"/>
                        </a:cubicBezTo>
                        <a:cubicBezTo>
                          <a:pt x="5388217" y="967784"/>
                          <a:pt x="5314897" y="915912"/>
                          <a:pt x="5175543" y="944897"/>
                        </a:cubicBezTo>
                        <a:cubicBezTo>
                          <a:pt x="5036189" y="973882"/>
                          <a:pt x="4614924" y="870474"/>
                          <a:pt x="4429125" y="944897"/>
                        </a:cubicBezTo>
                        <a:cubicBezTo>
                          <a:pt x="4243326" y="1019320"/>
                          <a:pt x="4192844" y="937300"/>
                          <a:pt x="4027207" y="944897"/>
                        </a:cubicBezTo>
                        <a:cubicBezTo>
                          <a:pt x="3861570" y="952494"/>
                          <a:pt x="3515632" y="868380"/>
                          <a:pt x="3366914" y="944897"/>
                        </a:cubicBezTo>
                        <a:cubicBezTo>
                          <a:pt x="3218196" y="1021414"/>
                          <a:pt x="3204197" y="917384"/>
                          <a:pt x="3051122" y="944897"/>
                        </a:cubicBezTo>
                        <a:cubicBezTo>
                          <a:pt x="2898047" y="972410"/>
                          <a:pt x="2727508" y="940520"/>
                          <a:pt x="2476954" y="944897"/>
                        </a:cubicBezTo>
                        <a:cubicBezTo>
                          <a:pt x="2226400" y="949274"/>
                          <a:pt x="2049196" y="919272"/>
                          <a:pt x="1816661" y="944897"/>
                        </a:cubicBezTo>
                        <a:cubicBezTo>
                          <a:pt x="1584126" y="970522"/>
                          <a:pt x="1497556" y="908615"/>
                          <a:pt x="1242493" y="944897"/>
                        </a:cubicBezTo>
                        <a:cubicBezTo>
                          <a:pt x="987430" y="981179"/>
                          <a:pt x="935647" y="881924"/>
                          <a:pt x="668325" y="944897"/>
                        </a:cubicBezTo>
                        <a:cubicBezTo>
                          <a:pt x="401003" y="1007870"/>
                          <a:pt x="250834" y="939019"/>
                          <a:pt x="122865" y="944897"/>
                        </a:cubicBezTo>
                        <a:cubicBezTo>
                          <a:pt x="38072" y="951305"/>
                          <a:pt x="3957" y="891851"/>
                          <a:pt x="0" y="822032"/>
                        </a:cubicBezTo>
                        <a:cubicBezTo>
                          <a:pt x="-784" y="656126"/>
                          <a:pt x="27538" y="551619"/>
                          <a:pt x="0" y="465457"/>
                        </a:cubicBezTo>
                        <a:cubicBezTo>
                          <a:pt x="-27538" y="379295"/>
                          <a:pt x="20406" y="239875"/>
                          <a:pt x="0" y="12286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2405961" y="966560"/>
            <a:ext cx="7896927" cy="835663"/>
            <a:chOff x="2876851" y="1257868"/>
            <a:chExt cx="3962815" cy="70356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952059" y="1315406"/>
              <a:ext cx="3887607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76851" y="1257868"/>
              <a:ext cx="3887606" cy="6460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vi-VN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726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63863E5-B67A-46CB-AA11-0BB42778FF2E}"/>
              </a:ext>
            </a:extLst>
          </p:cNvPr>
          <p:cNvSpPr/>
          <p:nvPr/>
        </p:nvSpPr>
        <p:spPr>
          <a:xfrm>
            <a:off x="1521657" y="2549002"/>
            <a:ext cx="9980179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bằng lăng chỉ nở một bông hoa.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hoa nở không đẹp như mùa hoa trước.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bé Thơ, bạn của bằng lăng, phải nằm viện.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กลุ่ม 50">
            <a:extLst>
              <a:ext uri="{FF2B5EF4-FFF2-40B4-BE49-F238E27FC236}">
                <a16:creationId xmlns:a16="http://schemas.microsoft.com/office/drawing/2014/main" id="{EE969D27-9D53-D09D-6667-5F415ED15865}"/>
              </a:ext>
            </a:extLst>
          </p:cNvPr>
          <p:cNvGrpSpPr/>
          <p:nvPr/>
        </p:nvGrpSpPr>
        <p:grpSpPr>
          <a:xfrm>
            <a:off x="1851323" y="956553"/>
            <a:ext cx="8027194" cy="999980"/>
            <a:chOff x="2876850" y="1640680"/>
            <a:chExt cx="4028185" cy="841911"/>
          </a:xfrm>
        </p:grpSpPr>
        <p:sp>
          <p:nvSpPr>
            <p:cNvPr id="5" name="สี่เหลี่ยมผืนผ้า 78">
              <a:extLst>
                <a:ext uri="{FF2B5EF4-FFF2-40B4-BE49-F238E27FC236}">
                  <a16:creationId xmlns:a16="http://schemas.microsoft.com/office/drawing/2014/main" id="{4A52D1B3-31DE-0B2A-5585-AB8D5477867D}"/>
                </a:ext>
              </a:extLst>
            </p:cNvPr>
            <p:cNvSpPr/>
            <p:nvPr/>
          </p:nvSpPr>
          <p:spPr>
            <a:xfrm>
              <a:off x="2876850" y="1640680"/>
              <a:ext cx="4028185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6" name="สี่เหลี่ยมผืนผ้า 44">
              <a:extLst>
                <a:ext uri="{FF2B5EF4-FFF2-40B4-BE49-F238E27FC236}">
                  <a16:creationId xmlns:a16="http://schemas.microsoft.com/office/drawing/2014/main" id="{2FF791C3-9134-DF85-1986-9FA6CE51E9C5}"/>
                </a:ext>
              </a:extLst>
            </p:cNvPr>
            <p:cNvSpPr/>
            <p:nvPr/>
          </p:nvSpPr>
          <p:spPr>
            <a:xfrm>
              <a:off x="2906939" y="1665918"/>
              <a:ext cx="3887606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lăng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nở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vui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F258EE-954D-4D38-5111-96ADF2CC7575}"/>
              </a:ext>
            </a:extLst>
          </p:cNvPr>
          <p:cNvSpPr txBox="1"/>
          <p:nvPr/>
        </p:nvSpPr>
        <p:spPr>
          <a:xfrm>
            <a:off x="1581617" y="4104763"/>
            <a:ext cx="4646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9390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63863E5-B67A-46CB-AA11-0BB42778FF2E}"/>
              </a:ext>
            </a:extLst>
          </p:cNvPr>
          <p:cNvSpPr/>
          <p:nvPr/>
        </p:nvSpPr>
        <p:spPr>
          <a:xfrm>
            <a:off x="1521657" y="2549002"/>
            <a:ext cx="9980179" cy="295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sổ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กลุ่ม 50">
            <a:extLst>
              <a:ext uri="{FF2B5EF4-FFF2-40B4-BE49-F238E27FC236}">
                <a16:creationId xmlns:a16="http://schemas.microsoft.com/office/drawing/2014/main" id="{EE969D27-9D53-D09D-6667-5F415ED15865}"/>
              </a:ext>
            </a:extLst>
          </p:cNvPr>
          <p:cNvGrpSpPr/>
          <p:nvPr/>
        </p:nvGrpSpPr>
        <p:grpSpPr>
          <a:xfrm>
            <a:off x="1851323" y="956553"/>
            <a:ext cx="8027194" cy="999980"/>
            <a:chOff x="2876850" y="1640680"/>
            <a:chExt cx="4028185" cy="841911"/>
          </a:xfrm>
        </p:grpSpPr>
        <p:sp>
          <p:nvSpPr>
            <p:cNvPr id="5" name="สี่เหลี่ยมผืนผ้า 78">
              <a:extLst>
                <a:ext uri="{FF2B5EF4-FFF2-40B4-BE49-F238E27FC236}">
                  <a16:creationId xmlns:a16="http://schemas.microsoft.com/office/drawing/2014/main" id="{4A52D1B3-31DE-0B2A-5585-AB8D5477867D}"/>
                </a:ext>
              </a:extLst>
            </p:cNvPr>
            <p:cNvSpPr/>
            <p:nvPr/>
          </p:nvSpPr>
          <p:spPr>
            <a:xfrm>
              <a:off x="2876850" y="1640680"/>
              <a:ext cx="4028185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6" name="สี่เหลี่ยมผืนผ้า 44">
              <a:extLst>
                <a:ext uri="{FF2B5EF4-FFF2-40B4-BE49-F238E27FC236}">
                  <a16:creationId xmlns:a16="http://schemas.microsoft.com/office/drawing/2014/main" id="{2FF791C3-9134-DF85-1986-9FA6CE51E9C5}"/>
                </a:ext>
              </a:extLst>
            </p:cNvPr>
            <p:cNvSpPr/>
            <p:nvPr/>
          </p:nvSpPr>
          <p:spPr>
            <a:xfrm>
              <a:off x="2906939" y="1665918"/>
              <a:ext cx="3887606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F258EE-954D-4D38-5111-96ADF2CC7575}"/>
              </a:ext>
            </a:extLst>
          </p:cNvPr>
          <p:cNvSpPr txBox="1"/>
          <p:nvPr/>
        </p:nvSpPr>
        <p:spPr>
          <a:xfrm>
            <a:off x="1581617" y="4104763"/>
            <a:ext cx="4646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107号-萌趣欢乐体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215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666875" y="786678"/>
            <a:ext cx="7896927" cy="1192024"/>
            <a:chOff x="2876851" y="1257868"/>
            <a:chExt cx="3962815" cy="70356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952059" y="1315406"/>
              <a:ext cx="3887607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76851" y="1257868"/>
              <a:ext cx="3887606" cy="6460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字魂107号-萌趣欢乐体"/>
                  <a:cs typeface="Arial" panose="020B0604020202020204" pitchFamily="34" charset="0"/>
                </a:rPr>
                <a:t>Khi trở về nhà, vì sao bé Thơ nghĩ mùa hoa bằng lăng đã qua?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C3AED29D-CB84-14AA-3FFF-1A437CDEDCA7}"/>
              </a:ext>
            </a:extLst>
          </p:cNvPr>
          <p:cNvSpPr/>
          <p:nvPr/>
        </p:nvSpPr>
        <p:spPr>
          <a:xfrm>
            <a:off x="1704974" y="2609849"/>
            <a:ext cx="9191625" cy="1559807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Vì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bằng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lăng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nở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cao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hơn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cửa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sổ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,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nhìn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thấy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nó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1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651766"/>
            <a:ext cx="9758598" cy="1446856"/>
            <a:chOff x="2793277" y="1185518"/>
            <a:chExt cx="4122378" cy="77591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4046389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1" y="1185518"/>
              <a:ext cx="4094344" cy="7116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Sẻ non làm gì để giúp bé Thơ nhìn thấy bông hoa bằng lăng nở muộn? (Viết tiếp vào chỗ trống để hoàn thành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.)</a:t>
              </a:r>
              <a:endParaRPr kumimoji="0" lang="vi-VN" sz="32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C174694E-1C6C-52E3-9EE1-BD874BB4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3" y="2733675"/>
            <a:ext cx="1034880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955078" y="2782446"/>
            <a:ext cx="10852878" cy="1559807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10852878"/>
                      <a:gd name="connsiteY0" fmla="*/ 202822 h 1559807"/>
                      <a:gd name="connsiteX1" fmla="*/ 239479 w 10852878"/>
                      <a:gd name="connsiteY1" fmla="*/ 0 h 1559807"/>
                      <a:gd name="connsiteX2" fmla="*/ 931073 w 10852878"/>
                      <a:gd name="connsiteY2" fmla="*/ 0 h 1559807"/>
                      <a:gd name="connsiteX3" fmla="*/ 1415190 w 10852878"/>
                      <a:gd name="connsiteY3" fmla="*/ 0 h 1559807"/>
                      <a:gd name="connsiteX4" fmla="*/ 1899306 w 10852878"/>
                      <a:gd name="connsiteY4" fmla="*/ 0 h 1559807"/>
                      <a:gd name="connsiteX5" fmla="*/ 2798379 w 10852878"/>
                      <a:gd name="connsiteY5" fmla="*/ 0 h 1559807"/>
                      <a:gd name="connsiteX6" fmla="*/ 3489974 w 10852878"/>
                      <a:gd name="connsiteY6" fmla="*/ 0 h 1559807"/>
                      <a:gd name="connsiteX7" fmla="*/ 4077829 w 10852878"/>
                      <a:gd name="connsiteY7" fmla="*/ 0 h 1559807"/>
                      <a:gd name="connsiteX8" fmla="*/ 4561945 w 10852878"/>
                      <a:gd name="connsiteY8" fmla="*/ 0 h 1559807"/>
                      <a:gd name="connsiteX9" fmla="*/ 5046062 w 10852878"/>
                      <a:gd name="connsiteY9" fmla="*/ 0 h 1559807"/>
                      <a:gd name="connsiteX10" fmla="*/ 5633917 w 10852878"/>
                      <a:gd name="connsiteY10" fmla="*/ 0 h 1559807"/>
                      <a:gd name="connsiteX11" fmla="*/ 6429251 w 10852878"/>
                      <a:gd name="connsiteY11" fmla="*/ 0 h 1559807"/>
                      <a:gd name="connsiteX12" fmla="*/ 6913366 w 10852878"/>
                      <a:gd name="connsiteY12" fmla="*/ 0 h 1559807"/>
                      <a:gd name="connsiteX13" fmla="*/ 7604962 w 10852878"/>
                      <a:gd name="connsiteY13" fmla="*/ 0 h 1559807"/>
                      <a:gd name="connsiteX14" fmla="*/ 8296557 w 10852878"/>
                      <a:gd name="connsiteY14" fmla="*/ 0 h 1559807"/>
                      <a:gd name="connsiteX15" fmla="*/ 8780673 w 10852878"/>
                      <a:gd name="connsiteY15" fmla="*/ 0 h 1559807"/>
                      <a:gd name="connsiteX16" fmla="*/ 9472267 w 10852878"/>
                      <a:gd name="connsiteY16" fmla="*/ 0 h 1559807"/>
                      <a:gd name="connsiteX17" fmla="*/ 10613398 w 10852878"/>
                      <a:gd name="connsiteY17" fmla="*/ 0 h 1559807"/>
                      <a:gd name="connsiteX18" fmla="*/ 10852878 w 10852878"/>
                      <a:gd name="connsiteY18" fmla="*/ 202822 h 1559807"/>
                      <a:gd name="connsiteX19" fmla="*/ 10852878 w 10852878"/>
                      <a:gd name="connsiteY19" fmla="*/ 745279 h 1559807"/>
                      <a:gd name="connsiteX20" fmla="*/ 10852878 w 10852878"/>
                      <a:gd name="connsiteY20" fmla="*/ 1356985 h 1559807"/>
                      <a:gd name="connsiteX21" fmla="*/ 10613398 w 10852878"/>
                      <a:gd name="connsiteY21" fmla="*/ 1559807 h 1559807"/>
                      <a:gd name="connsiteX22" fmla="*/ 10129283 w 10852878"/>
                      <a:gd name="connsiteY22" fmla="*/ 1559807 h 1559807"/>
                      <a:gd name="connsiteX23" fmla="*/ 9230209 w 10852878"/>
                      <a:gd name="connsiteY23" fmla="*/ 1559807 h 1559807"/>
                      <a:gd name="connsiteX24" fmla="*/ 8746092 w 10852878"/>
                      <a:gd name="connsiteY24" fmla="*/ 1559807 h 1559807"/>
                      <a:gd name="connsiteX25" fmla="*/ 8365716 w 10852878"/>
                      <a:gd name="connsiteY25" fmla="*/ 1559807 h 1559807"/>
                      <a:gd name="connsiteX26" fmla="*/ 7570382 w 10852878"/>
                      <a:gd name="connsiteY26" fmla="*/ 1559807 h 1559807"/>
                      <a:gd name="connsiteX27" fmla="*/ 7190005 w 10852878"/>
                      <a:gd name="connsiteY27" fmla="*/ 1559807 h 1559807"/>
                      <a:gd name="connsiteX28" fmla="*/ 6498410 w 10852878"/>
                      <a:gd name="connsiteY28" fmla="*/ 1559807 h 1559807"/>
                      <a:gd name="connsiteX29" fmla="*/ 6118034 w 10852878"/>
                      <a:gd name="connsiteY29" fmla="*/ 1559807 h 1559807"/>
                      <a:gd name="connsiteX30" fmla="*/ 5426439 w 10852878"/>
                      <a:gd name="connsiteY30" fmla="*/ 1559807 h 1559807"/>
                      <a:gd name="connsiteX31" fmla="*/ 4838583 w 10852878"/>
                      <a:gd name="connsiteY31" fmla="*/ 1559807 h 1559807"/>
                      <a:gd name="connsiteX32" fmla="*/ 4043249 w 10852878"/>
                      <a:gd name="connsiteY32" fmla="*/ 1559807 h 1559807"/>
                      <a:gd name="connsiteX33" fmla="*/ 3144177 w 10852878"/>
                      <a:gd name="connsiteY33" fmla="*/ 1559807 h 1559807"/>
                      <a:gd name="connsiteX34" fmla="*/ 2763799 w 10852878"/>
                      <a:gd name="connsiteY34" fmla="*/ 1559807 h 1559807"/>
                      <a:gd name="connsiteX35" fmla="*/ 1968465 w 10852878"/>
                      <a:gd name="connsiteY35" fmla="*/ 1559807 h 1559807"/>
                      <a:gd name="connsiteX36" fmla="*/ 1173131 w 10852878"/>
                      <a:gd name="connsiteY36" fmla="*/ 1559807 h 1559807"/>
                      <a:gd name="connsiteX37" fmla="*/ 239479 w 10852878"/>
                      <a:gd name="connsiteY37" fmla="*/ 1559807 h 1559807"/>
                      <a:gd name="connsiteX38" fmla="*/ 0 w 10852878"/>
                      <a:gd name="connsiteY38" fmla="*/ 1356985 h 1559807"/>
                      <a:gd name="connsiteX39" fmla="*/ 0 w 10852878"/>
                      <a:gd name="connsiteY39" fmla="*/ 791445 h 1559807"/>
                      <a:gd name="connsiteX40" fmla="*/ 0 w 10852878"/>
                      <a:gd name="connsiteY40" fmla="*/ 202822 h 1559807"/>
                      <a:gd name="connsiteX0" fmla="*/ 0 w 10852878"/>
                      <a:gd name="connsiteY0" fmla="*/ 202822 h 1559807"/>
                      <a:gd name="connsiteX1" fmla="*/ 239479 w 10852878"/>
                      <a:gd name="connsiteY1" fmla="*/ 0 h 1559807"/>
                      <a:gd name="connsiteX2" fmla="*/ 1138552 w 10852878"/>
                      <a:gd name="connsiteY2" fmla="*/ 0 h 1559807"/>
                      <a:gd name="connsiteX3" fmla="*/ 1830147 w 10852878"/>
                      <a:gd name="connsiteY3" fmla="*/ 0 h 1559807"/>
                      <a:gd name="connsiteX4" fmla="*/ 2314262 w 10852878"/>
                      <a:gd name="connsiteY4" fmla="*/ 0 h 1559807"/>
                      <a:gd name="connsiteX5" fmla="*/ 3005857 w 10852878"/>
                      <a:gd name="connsiteY5" fmla="*/ 0 h 1559807"/>
                      <a:gd name="connsiteX6" fmla="*/ 3386234 w 10852878"/>
                      <a:gd name="connsiteY6" fmla="*/ 0 h 1559807"/>
                      <a:gd name="connsiteX7" fmla="*/ 3974090 w 10852878"/>
                      <a:gd name="connsiteY7" fmla="*/ 0 h 1559807"/>
                      <a:gd name="connsiteX8" fmla="*/ 4665684 w 10852878"/>
                      <a:gd name="connsiteY8" fmla="*/ 0 h 1559807"/>
                      <a:gd name="connsiteX9" fmla="*/ 5357279 w 10852878"/>
                      <a:gd name="connsiteY9" fmla="*/ 0 h 1559807"/>
                      <a:gd name="connsiteX10" fmla="*/ 6152613 w 10852878"/>
                      <a:gd name="connsiteY10" fmla="*/ 0 h 1559807"/>
                      <a:gd name="connsiteX11" fmla="*/ 6636730 w 10852878"/>
                      <a:gd name="connsiteY11" fmla="*/ 0 h 1559807"/>
                      <a:gd name="connsiteX12" fmla="*/ 7224585 w 10852878"/>
                      <a:gd name="connsiteY12" fmla="*/ 0 h 1559807"/>
                      <a:gd name="connsiteX13" fmla="*/ 8019919 w 10852878"/>
                      <a:gd name="connsiteY13" fmla="*/ 0 h 1559807"/>
                      <a:gd name="connsiteX14" fmla="*/ 8607774 w 10852878"/>
                      <a:gd name="connsiteY14" fmla="*/ 0 h 1559807"/>
                      <a:gd name="connsiteX15" fmla="*/ 9195629 w 10852878"/>
                      <a:gd name="connsiteY15" fmla="*/ 0 h 1559807"/>
                      <a:gd name="connsiteX16" fmla="*/ 10613398 w 10852878"/>
                      <a:gd name="connsiteY16" fmla="*/ 0 h 1559807"/>
                      <a:gd name="connsiteX17" fmla="*/ 10852878 w 10852878"/>
                      <a:gd name="connsiteY17" fmla="*/ 202822 h 1559807"/>
                      <a:gd name="connsiteX18" fmla="*/ 10852878 w 10852878"/>
                      <a:gd name="connsiteY18" fmla="*/ 791445 h 1559807"/>
                      <a:gd name="connsiteX19" fmla="*/ 10852878 w 10852878"/>
                      <a:gd name="connsiteY19" fmla="*/ 1356985 h 1559807"/>
                      <a:gd name="connsiteX20" fmla="*/ 10613398 w 10852878"/>
                      <a:gd name="connsiteY20" fmla="*/ 1559807 h 1559807"/>
                      <a:gd name="connsiteX21" fmla="*/ 10129283 w 10852878"/>
                      <a:gd name="connsiteY21" fmla="*/ 1559807 h 1559807"/>
                      <a:gd name="connsiteX22" fmla="*/ 9333949 w 10852878"/>
                      <a:gd name="connsiteY22" fmla="*/ 1559807 h 1559807"/>
                      <a:gd name="connsiteX23" fmla="*/ 8538615 w 10852878"/>
                      <a:gd name="connsiteY23" fmla="*/ 1559807 h 1559807"/>
                      <a:gd name="connsiteX24" fmla="*/ 7950760 w 10852878"/>
                      <a:gd name="connsiteY24" fmla="*/ 1559807 h 1559807"/>
                      <a:gd name="connsiteX25" fmla="*/ 7570382 w 10852878"/>
                      <a:gd name="connsiteY25" fmla="*/ 1559807 h 1559807"/>
                      <a:gd name="connsiteX26" fmla="*/ 7190005 w 10852878"/>
                      <a:gd name="connsiteY26" fmla="*/ 1559807 h 1559807"/>
                      <a:gd name="connsiteX27" fmla="*/ 6705889 w 10852878"/>
                      <a:gd name="connsiteY27" fmla="*/ 1559807 h 1559807"/>
                      <a:gd name="connsiteX28" fmla="*/ 6325511 w 10852878"/>
                      <a:gd name="connsiteY28" fmla="*/ 1559807 h 1559807"/>
                      <a:gd name="connsiteX29" fmla="*/ 5426439 w 10852878"/>
                      <a:gd name="connsiteY29" fmla="*/ 1559807 h 1559807"/>
                      <a:gd name="connsiteX30" fmla="*/ 4942322 w 10852878"/>
                      <a:gd name="connsiteY30" fmla="*/ 1559807 h 1559807"/>
                      <a:gd name="connsiteX31" fmla="*/ 4146988 w 10852878"/>
                      <a:gd name="connsiteY31" fmla="*/ 1559807 h 1559807"/>
                      <a:gd name="connsiteX32" fmla="*/ 3766612 w 10852878"/>
                      <a:gd name="connsiteY32" fmla="*/ 1559807 h 1559807"/>
                      <a:gd name="connsiteX33" fmla="*/ 3075016 w 10852878"/>
                      <a:gd name="connsiteY33" fmla="*/ 1559807 h 1559807"/>
                      <a:gd name="connsiteX34" fmla="*/ 2279683 w 10852878"/>
                      <a:gd name="connsiteY34" fmla="*/ 1559807 h 1559807"/>
                      <a:gd name="connsiteX35" fmla="*/ 1588089 w 10852878"/>
                      <a:gd name="connsiteY35" fmla="*/ 1559807 h 1559807"/>
                      <a:gd name="connsiteX36" fmla="*/ 896493 w 10852878"/>
                      <a:gd name="connsiteY36" fmla="*/ 1559807 h 1559807"/>
                      <a:gd name="connsiteX37" fmla="*/ 239479 w 10852878"/>
                      <a:gd name="connsiteY37" fmla="*/ 1559807 h 1559807"/>
                      <a:gd name="connsiteX38" fmla="*/ 0 w 10852878"/>
                      <a:gd name="connsiteY38" fmla="*/ 1356985 h 1559807"/>
                      <a:gd name="connsiteX39" fmla="*/ 0 w 10852878"/>
                      <a:gd name="connsiteY39" fmla="*/ 768362 h 1559807"/>
                      <a:gd name="connsiteX40" fmla="*/ 0 w 10852878"/>
                      <a:gd name="connsiteY40" fmla="*/ 202822 h 1559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852878" h="1559807" fill="none" extrusionOk="0">
                        <a:moveTo>
                          <a:pt x="0" y="202822"/>
                        </a:moveTo>
                        <a:cubicBezTo>
                          <a:pt x="18812" y="79185"/>
                          <a:pt x="111167" y="-9007"/>
                          <a:pt x="239479" y="0"/>
                        </a:cubicBezTo>
                        <a:cubicBezTo>
                          <a:pt x="554139" y="7831"/>
                          <a:pt x="655907" y="20756"/>
                          <a:pt x="931073" y="0"/>
                        </a:cubicBezTo>
                        <a:cubicBezTo>
                          <a:pt x="1169737" y="10156"/>
                          <a:pt x="1292907" y="-679"/>
                          <a:pt x="1415190" y="0"/>
                        </a:cubicBezTo>
                        <a:cubicBezTo>
                          <a:pt x="1586816" y="12684"/>
                          <a:pt x="1691810" y="37565"/>
                          <a:pt x="1899306" y="0"/>
                        </a:cubicBezTo>
                        <a:cubicBezTo>
                          <a:pt x="2069354" y="-30430"/>
                          <a:pt x="2585190" y="40146"/>
                          <a:pt x="2798379" y="0"/>
                        </a:cubicBezTo>
                        <a:cubicBezTo>
                          <a:pt x="2963259" y="-13169"/>
                          <a:pt x="3300135" y="18418"/>
                          <a:pt x="3489974" y="0"/>
                        </a:cubicBezTo>
                        <a:cubicBezTo>
                          <a:pt x="3693998" y="-59185"/>
                          <a:pt x="3822803" y="42127"/>
                          <a:pt x="4077829" y="0"/>
                        </a:cubicBezTo>
                        <a:cubicBezTo>
                          <a:pt x="4291433" y="-8904"/>
                          <a:pt x="4451431" y="39773"/>
                          <a:pt x="4561945" y="0"/>
                        </a:cubicBezTo>
                        <a:cubicBezTo>
                          <a:pt x="4658629" y="-23513"/>
                          <a:pt x="4883648" y="46981"/>
                          <a:pt x="5046062" y="0"/>
                        </a:cubicBezTo>
                        <a:cubicBezTo>
                          <a:pt x="5250232" y="-31041"/>
                          <a:pt x="5472948" y="28440"/>
                          <a:pt x="5633917" y="0"/>
                        </a:cubicBezTo>
                        <a:cubicBezTo>
                          <a:pt x="5759129" y="-45831"/>
                          <a:pt x="6178118" y="104537"/>
                          <a:pt x="6429251" y="0"/>
                        </a:cubicBezTo>
                        <a:cubicBezTo>
                          <a:pt x="6672682" y="-66776"/>
                          <a:pt x="6649884" y="33956"/>
                          <a:pt x="6913366" y="0"/>
                        </a:cubicBezTo>
                        <a:cubicBezTo>
                          <a:pt x="7146938" y="-32157"/>
                          <a:pt x="7429941" y="49413"/>
                          <a:pt x="7604962" y="0"/>
                        </a:cubicBezTo>
                        <a:cubicBezTo>
                          <a:pt x="7762325" y="-38729"/>
                          <a:pt x="8069762" y="13325"/>
                          <a:pt x="8296557" y="0"/>
                        </a:cubicBezTo>
                        <a:cubicBezTo>
                          <a:pt x="8539342" y="-32359"/>
                          <a:pt x="8607720" y="47644"/>
                          <a:pt x="8780673" y="0"/>
                        </a:cubicBezTo>
                        <a:cubicBezTo>
                          <a:pt x="8943809" y="-10292"/>
                          <a:pt x="9277837" y="33390"/>
                          <a:pt x="9472267" y="0"/>
                        </a:cubicBezTo>
                        <a:cubicBezTo>
                          <a:pt x="9668111" y="61431"/>
                          <a:pt x="10166793" y="28422"/>
                          <a:pt x="10613398" y="0"/>
                        </a:cubicBezTo>
                        <a:cubicBezTo>
                          <a:pt x="10715925" y="41477"/>
                          <a:pt x="10845547" y="103765"/>
                          <a:pt x="10852878" y="202822"/>
                        </a:cubicBezTo>
                        <a:cubicBezTo>
                          <a:pt x="10906746" y="413907"/>
                          <a:pt x="10855443" y="471156"/>
                          <a:pt x="10852878" y="745279"/>
                        </a:cubicBezTo>
                        <a:cubicBezTo>
                          <a:pt x="10837251" y="980751"/>
                          <a:pt x="10769300" y="1159042"/>
                          <a:pt x="10852878" y="1356985"/>
                        </a:cubicBezTo>
                        <a:cubicBezTo>
                          <a:pt x="10831805" y="1515209"/>
                          <a:pt x="10710281" y="1554397"/>
                          <a:pt x="10613398" y="1559807"/>
                        </a:cubicBezTo>
                        <a:cubicBezTo>
                          <a:pt x="10480317" y="1554067"/>
                          <a:pt x="10231578" y="1523650"/>
                          <a:pt x="10129283" y="1559807"/>
                        </a:cubicBezTo>
                        <a:cubicBezTo>
                          <a:pt x="9982961" y="1545823"/>
                          <a:pt x="9692820" y="1521707"/>
                          <a:pt x="9230209" y="1559807"/>
                        </a:cubicBezTo>
                        <a:cubicBezTo>
                          <a:pt x="8790012" y="1548910"/>
                          <a:pt x="8944164" y="1569805"/>
                          <a:pt x="8746092" y="1559807"/>
                        </a:cubicBezTo>
                        <a:cubicBezTo>
                          <a:pt x="8573285" y="1559504"/>
                          <a:pt x="8550579" y="1545954"/>
                          <a:pt x="8365716" y="1559807"/>
                        </a:cubicBezTo>
                        <a:cubicBezTo>
                          <a:pt x="8161326" y="1599437"/>
                          <a:pt x="7908337" y="1567221"/>
                          <a:pt x="7570382" y="1559807"/>
                        </a:cubicBezTo>
                        <a:cubicBezTo>
                          <a:pt x="7252668" y="1585191"/>
                          <a:pt x="7321020" y="1544443"/>
                          <a:pt x="7190005" y="1559807"/>
                        </a:cubicBezTo>
                        <a:cubicBezTo>
                          <a:pt x="7066711" y="1616975"/>
                          <a:pt x="6732394" y="1554585"/>
                          <a:pt x="6498410" y="1559807"/>
                        </a:cubicBezTo>
                        <a:cubicBezTo>
                          <a:pt x="6264127" y="1574364"/>
                          <a:pt x="6282309" y="1514230"/>
                          <a:pt x="6118034" y="1559807"/>
                        </a:cubicBezTo>
                        <a:cubicBezTo>
                          <a:pt x="5945119" y="1546679"/>
                          <a:pt x="5687485" y="1587212"/>
                          <a:pt x="5426439" y="1559807"/>
                        </a:cubicBezTo>
                        <a:cubicBezTo>
                          <a:pt x="5200880" y="1580027"/>
                          <a:pt x="4990179" y="1553812"/>
                          <a:pt x="4838583" y="1559807"/>
                        </a:cubicBezTo>
                        <a:cubicBezTo>
                          <a:pt x="4651843" y="1561041"/>
                          <a:pt x="4259802" y="1489161"/>
                          <a:pt x="4043249" y="1559807"/>
                        </a:cubicBezTo>
                        <a:cubicBezTo>
                          <a:pt x="3844450" y="1630243"/>
                          <a:pt x="3411725" y="1563421"/>
                          <a:pt x="3144177" y="1559807"/>
                        </a:cubicBezTo>
                        <a:cubicBezTo>
                          <a:pt x="2907119" y="1588505"/>
                          <a:pt x="2926783" y="1554139"/>
                          <a:pt x="2763799" y="1559807"/>
                        </a:cubicBezTo>
                        <a:cubicBezTo>
                          <a:pt x="2635041" y="1517887"/>
                          <a:pt x="2358750" y="1608254"/>
                          <a:pt x="1968465" y="1559807"/>
                        </a:cubicBezTo>
                        <a:cubicBezTo>
                          <a:pt x="1593154" y="1580033"/>
                          <a:pt x="1527750" y="1516262"/>
                          <a:pt x="1173131" y="1559807"/>
                        </a:cubicBezTo>
                        <a:cubicBezTo>
                          <a:pt x="821082" y="1566039"/>
                          <a:pt x="500059" y="1567351"/>
                          <a:pt x="239479" y="1559807"/>
                        </a:cubicBezTo>
                        <a:cubicBezTo>
                          <a:pt x="96286" y="1502126"/>
                          <a:pt x="13727" y="1465308"/>
                          <a:pt x="0" y="1356985"/>
                        </a:cubicBezTo>
                        <a:cubicBezTo>
                          <a:pt x="-47746" y="1120578"/>
                          <a:pt x="-2192" y="1048253"/>
                          <a:pt x="0" y="791445"/>
                        </a:cubicBezTo>
                        <a:cubicBezTo>
                          <a:pt x="5729" y="528575"/>
                          <a:pt x="66178" y="361483"/>
                          <a:pt x="0" y="202822"/>
                        </a:cubicBezTo>
                        <a:close/>
                      </a:path>
                      <a:path w="10852878" h="1559807" stroke="0" extrusionOk="0">
                        <a:moveTo>
                          <a:pt x="0" y="202822"/>
                        </a:moveTo>
                        <a:cubicBezTo>
                          <a:pt x="-18664" y="100876"/>
                          <a:pt x="98299" y="22457"/>
                          <a:pt x="239479" y="0"/>
                        </a:cubicBezTo>
                        <a:cubicBezTo>
                          <a:pt x="630430" y="-19952"/>
                          <a:pt x="782194" y="42392"/>
                          <a:pt x="1138552" y="0"/>
                        </a:cubicBezTo>
                        <a:cubicBezTo>
                          <a:pt x="1470726" y="-26507"/>
                          <a:pt x="1573210" y="41899"/>
                          <a:pt x="1830147" y="0"/>
                        </a:cubicBezTo>
                        <a:cubicBezTo>
                          <a:pt x="2080076" y="-43262"/>
                          <a:pt x="2078566" y="7807"/>
                          <a:pt x="2314262" y="0"/>
                        </a:cubicBezTo>
                        <a:cubicBezTo>
                          <a:pt x="2522141" y="-1502"/>
                          <a:pt x="2671078" y="25428"/>
                          <a:pt x="3005857" y="0"/>
                        </a:cubicBezTo>
                        <a:cubicBezTo>
                          <a:pt x="3314614" y="-49886"/>
                          <a:pt x="3262757" y="46732"/>
                          <a:pt x="3386234" y="0"/>
                        </a:cubicBezTo>
                        <a:cubicBezTo>
                          <a:pt x="3528062" y="1552"/>
                          <a:pt x="3846770" y="31289"/>
                          <a:pt x="3974090" y="0"/>
                        </a:cubicBezTo>
                        <a:cubicBezTo>
                          <a:pt x="4112822" y="-43990"/>
                          <a:pt x="4418122" y="-1458"/>
                          <a:pt x="4665684" y="0"/>
                        </a:cubicBezTo>
                        <a:cubicBezTo>
                          <a:pt x="4916069" y="-23065"/>
                          <a:pt x="5080446" y="30037"/>
                          <a:pt x="5357279" y="0"/>
                        </a:cubicBezTo>
                        <a:cubicBezTo>
                          <a:pt x="5630125" y="-111778"/>
                          <a:pt x="5864859" y="99138"/>
                          <a:pt x="6152613" y="0"/>
                        </a:cubicBezTo>
                        <a:cubicBezTo>
                          <a:pt x="6393867" y="-103313"/>
                          <a:pt x="6408090" y="62703"/>
                          <a:pt x="6636730" y="0"/>
                        </a:cubicBezTo>
                        <a:cubicBezTo>
                          <a:pt x="6885882" y="-43665"/>
                          <a:pt x="7003279" y="58484"/>
                          <a:pt x="7224585" y="0"/>
                        </a:cubicBezTo>
                        <a:cubicBezTo>
                          <a:pt x="7487682" y="-82336"/>
                          <a:pt x="7792338" y="135372"/>
                          <a:pt x="8019919" y="0"/>
                        </a:cubicBezTo>
                        <a:cubicBezTo>
                          <a:pt x="8238872" y="-91352"/>
                          <a:pt x="8374253" y="59286"/>
                          <a:pt x="8607774" y="0"/>
                        </a:cubicBezTo>
                        <a:cubicBezTo>
                          <a:pt x="8825424" y="-46594"/>
                          <a:pt x="8973739" y="27336"/>
                          <a:pt x="9195629" y="0"/>
                        </a:cubicBezTo>
                        <a:cubicBezTo>
                          <a:pt x="9323570" y="-917"/>
                          <a:pt x="10155270" y="69002"/>
                          <a:pt x="10613398" y="0"/>
                        </a:cubicBezTo>
                        <a:cubicBezTo>
                          <a:pt x="10708440" y="-628"/>
                          <a:pt x="10873642" y="105640"/>
                          <a:pt x="10852878" y="202822"/>
                        </a:cubicBezTo>
                        <a:cubicBezTo>
                          <a:pt x="10885817" y="431057"/>
                          <a:pt x="10751993" y="668029"/>
                          <a:pt x="10852878" y="791445"/>
                        </a:cubicBezTo>
                        <a:cubicBezTo>
                          <a:pt x="10883301" y="879107"/>
                          <a:pt x="10815299" y="1118225"/>
                          <a:pt x="10852878" y="1356985"/>
                        </a:cubicBezTo>
                        <a:cubicBezTo>
                          <a:pt x="10829881" y="1439029"/>
                          <a:pt x="10725958" y="1593372"/>
                          <a:pt x="10613398" y="1559807"/>
                        </a:cubicBezTo>
                        <a:cubicBezTo>
                          <a:pt x="10434663" y="1604298"/>
                          <a:pt x="10250249" y="1549274"/>
                          <a:pt x="10129283" y="1559807"/>
                        </a:cubicBezTo>
                        <a:cubicBezTo>
                          <a:pt x="9983162" y="1576563"/>
                          <a:pt x="9501891" y="1531015"/>
                          <a:pt x="9333949" y="1559807"/>
                        </a:cubicBezTo>
                        <a:cubicBezTo>
                          <a:pt x="9194782" y="1624952"/>
                          <a:pt x="8658569" y="1461367"/>
                          <a:pt x="8538615" y="1559807"/>
                        </a:cubicBezTo>
                        <a:cubicBezTo>
                          <a:pt x="8426025" y="1621957"/>
                          <a:pt x="8154476" y="1554869"/>
                          <a:pt x="7950760" y="1559807"/>
                        </a:cubicBezTo>
                        <a:cubicBezTo>
                          <a:pt x="7751695" y="1566939"/>
                          <a:pt x="7738365" y="1557055"/>
                          <a:pt x="7570382" y="1559807"/>
                        </a:cubicBezTo>
                        <a:cubicBezTo>
                          <a:pt x="7404280" y="1559828"/>
                          <a:pt x="7261836" y="1550703"/>
                          <a:pt x="7190005" y="1559807"/>
                        </a:cubicBezTo>
                        <a:cubicBezTo>
                          <a:pt x="7108680" y="1549191"/>
                          <a:pt x="6871997" y="1550221"/>
                          <a:pt x="6705889" y="1559807"/>
                        </a:cubicBezTo>
                        <a:cubicBezTo>
                          <a:pt x="6578558" y="1596242"/>
                          <a:pt x="6420350" y="1539129"/>
                          <a:pt x="6325511" y="1559807"/>
                        </a:cubicBezTo>
                        <a:cubicBezTo>
                          <a:pt x="6165611" y="1596775"/>
                          <a:pt x="5681416" y="1576809"/>
                          <a:pt x="5426439" y="1559807"/>
                        </a:cubicBezTo>
                        <a:cubicBezTo>
                          <a:pt x="5191932" y="1580332"/>
                          <a:pt x="5161285" y="1514065"/>
                          <a:pt x="4942322" y="1559807"/>
                        </a:cubicBezTo>
                        <a:cubicBezTo>
                          <a:pt x="4765364" y="1618791"/>
                          <a:pt x="4498282" y="1538726"/>
                          <a:pt x="4146988" y="1559807"/>
                        </a:cubicBezTo>
                        <a:cubicBezTo>
                          <a:pt x="3798536" y="1588081"/>
                          <a:pt x="3849615" y="1558299"/>
                          <a:pt x="3766612" y="1559807"/>
                        </a:cubicBezTo>
                        <a:cubicBezTo>
                          <a:pt x="3680628" y="1589462"/>
                          <a:pt x="3327957" y="1502226"/>
                          <a:pt x="3075016" y="1559807"/>
                        </a:cubicBezTo>
                        <a:cubicBezTo>
                          <a:pt x="2838261" y="1645805"/>
                          <a:pt x="2432310" y="1513755"/>
                          <a:pt x="2279683" y="1559807"/>
                        </a:cubicBezTo>
                        <a:cubicBezTo>
                          <a:pt x="2081241" y="1586828"/>
                          <a:pt x="1890570" y="1530372"/>
                          <a:pt x="1588089" y="1559807"/>
                        </a:cubicBezTo>
                        <a:cubicBezTo>
                          <a:pt x="1246706" y="1569041"/>
                          <a:pt x="1045798" y="1487834"/>
                          <a:pt x="896493" y="1559807"/>
                        </a:cubicBezTo>
                        <a:cubicBezTo>
                          <a:pt x="694338" y="1587151"/>
                          <a:pt x="480129" y="1614712"/>
                          <a:pt x="239479" y="1559807"/>
                        </a:cubicBezTo>
                        <a:cubicBezTo>
                          <a:pt x="96325" y="1568340"/>
                          <a:pt x="46602" y="1468036"/>
                          <a:pt x="0" y="1356985"/>
                        </a:cubicBezTo>
                        <a:cubicBezTo>
                          <a:pt x="-28773" y="1227650"/>
                          <a:pt x="-11646" y="1017802"/>
                          <a:pt x="0" y="768362"/>
                        </a:cubicBezTo>
                        <a:cubicBezTo>
                          <a:pt x="-30018" y="556877"/>
                          <a:pt x="67945" y="479013"/>
                          <a:pt x="0" y="202822"/>
                        </a:cubicBezTo>
                        <a:close/>
                      </a:path>
                      <a:path w="10852878" h="1559807" fill="none" stroke="0" extrusionOk="0">
                        <a:moveTo>
                          <a:pt x="0" y="202822"/>
                        </a:moveTo>
                        <a:cubicBezTo>
                          <a:pt x="15688" y="105039"/>
                          <a:pt x="110543" y="22449"/>
                          <a:pt x="239479" y="0"/>
                        </a:cubicBezTo>
                        <a:cubicBezTo>
                          <a:pt x="524609" y="-1129"/>
                          <a:pt x="672277" y="1318"/>
                          <a:pt x="931073" y="0"/>
                        </a:cubicBezTo>
                        <a:cubicBezTo>
                          <a:pt x="1160410" y="-10826"/>
                          <a:pt x="1280400" y="-8422"/>
                          <a:pt x="1415190" y="0"/>
                        </a:cubicBezTo>
                        <a:cubicBezTo>
                          <a:pt x="1500179" y="14644"/>
                          <a:pt x="1747055" y="19630"/>
                          <a:pt x="1899306" y="0"/>
                        </a:cubicBezTo>
                        <a:cubicBezTo>
                          <a:pt x="2056915" y="-5095"/>
                          <a:pt x="2614909" y="32683"/>
                          <a:pt x="2798379" y="0"/>
                        </a:cubicBezTo>
                        <a:cubicBezTo>
                          <a:pt x="3002476" y="27225"/>
                          <a:pt x="3297228" y="22641"/>
                          <a:pt x="3489974" y="0"/>
                        </a:cubicBezTo>
                        <a:cubicBezTo>
                          <a:pt x="3648032" y="11251"/>
                          <a:pt x="3843985" y="17710"/>
                          <a:pt x="4077829" y="0"/>
                        </a:cubicBezTo>
                        <a:cubicBezTo>
                          <a:pt x="4309083" y="-19714"/>
                          <a:pt x="4441436" y="55118"/>
                          <a:pt x="4561945" y="0"/>
                        </a:cubicBezTo>
                        <a:cubicBezTo>
                          <a:pt x="4692202" y="-16570"/>
                          <a:pt x="4876721" y="32042"/>
                          <a:pt x="5046062" y="0"/>
                        </a:cubicBezTo>
                        <a:cubicBezTo>
                          <a:pt x="5260172" y="-33237"/>
                          <a:pt x="5490447" y="33260"/>
                          <a:pt x="5633917" y="0"/>
                        </a:cubicBezTo>
                        <a:cubicBezTo>
                          <a:pt x="5746353" y="-88683"/>
                          <a:pt x="6165667" y="-20192"/>
                          <a:pt x="6429251" y="0"/>
                        </a:cubicBezTo>
                        <a:cubicBezTo>
                          <a:pt x="6700239" y="-58188"/>
                          <a:pt x="6655289" y="27855"/>
                          <a:pt x="6913366" y="0"/>
                        </a:cubicBezTo>
                        <a:cubicBezTo>
                          <a:pt x="7161099" y="-46312"/>
                          <a:pt x="7413570" y="-4270"/>
                          <a:pt x="7604962" y="0"/>
                        </a:cubicBezTo>
                        <a:cubicBezTo>
                          <a:pt x="7713664" y="-38136"/>
                          <a:pt x="8065807" y="-4727"/>
                          <a:pt x="8296557" y="0"/>
                        </a:cubicBezTo>
                        <a:cubicBezTo>
                          <a:pt x="8510421" y="-31661"/>
                          <a:pt x="8612784" y="19320"/>
                          <a:pt x="8780673" y="0"/>
                        </a:cubicBezTo>
                        <a:cubicBezTo>
                          <a:pt x="8984749" y="-65506"/>
                          <a:pt x="9259175" y="44613"/>
                          <a:pt x="9472267" y="0"/>
                        </a:cubicBezTo>
                        <a:cubicBezTo>
                          <a:pt x="9638059" y="2675"/>
                          <a:pt x="10195780" y="42036"/>
                          <a:pt x="10613398" y="0"/>
                        </a:cubicBezTo>
                        <a:cubicBezTo>
                          <a:pt x="10753724" y="31680"/>
                          <a:pt x="10829966" y="92051"/>
                          <a:pt x="10852878" y="202822"/>
                        </a:cubicBezTo>
                        <a:cubicBezTo>
                          <a:pt x="10886870" y="425568"/>
                          <a:pt x="10861785" y="518464"/>
                          <a:pt x="10852878" y="745279"/>
                        </a:cubicBezTo>
                        <a:cubicBezTo>
                          <a:pt x="10871436" y="1036962"/>
                          <a:pt x="10835385" y="1172214"/>
                          <a:pt x="10852878" y="1356985"/>
                        </a:cubicBezTo>
                        <a:cubicBezTo>
                          <a:pt x="10824728" y="1478665"/>
                          <a:pt x="10730075" y="1559398"/>
                          <a:pt x="10613398" y="1559807"/>
                        </a:cubicBezTo>
                        <a:cubicBezTo>
                          <a:pt x="10439857" y="1556517"/>
                          <a:pt x="10244489" y="1535846"/>
                          <a:pt x="10129283" y="1559807"/>
                        </a:cubicBezTo>
                        <a:cubicBezTo>
                          <a:pt x="10093662" y="1529217"/>
                          <a:pt x="9676350" y="1578098"/>
                          <a:pt x="9230209" y="1559807"/>
                        </a:cubicBezTo>
                        <a:cubicBezTo>
                          <a:pt x="8808026" y="1590193"/>
                          <a:pt x="8915584" y="1525681"/>
                          <a:pt x="8746092" y="1559807"/>
                        </a:cubicBezTo>
                        <a:cubicBezTo>
                          <a:pt x="8573315" y="1565871"/>
                          <a:pt x="8539853" y="1550538"/>
                          <a:pt x="8365716" y="1559807"/>
                        </a:cubicBezTo>
                        <a:cubicBezTo>
                          <a:pt x="8190431" y="1506661"/>
                          <a:pt x="7865565" y="1467537"/>
                          <a:pt x="7570382" y="1559807"/>
                        </a:cubicBezTo>
                        <a:cubicBezTo>
                          <a:pt x="7235282" y="1574561"/>
                          <a:pt x="7310237" y="1553354"/>
                          <a:pt x="7190005" y="1559807"/>
                        </a:cubicBezTo>
                        <a:cubicBezTo>
                          <a:pt x="7111259" y="1597898"/>
                          <a:pt x="6715607" y="1547765"/>
                          <a:pt x="6498410" y="1559807"/>
                        </a:cubicBezTo>
                        <a:cubicBezTo>
                          <a:pt x="6257508" y="1585594"/>
                          <a:pt x="6274324" y="1524747"/>
                          <a:pt x="6118034" y="1559807"/>
                        </a:cubicBezTo>
                        <a:cubicBezTo>
                          <a:pt x="5957241" y="1598098"/>
                          <a:pt x="5657087" y="1512292"/>
                          <a:pt x="5426439" y="1559807"/>
                        </a:cubicBezTo>
                        <a:cubicBezTo>
                          <a:pt x="5163741" y="1570636"/>
                          <a:pt x="5010492" y="1567800"/>
                          <a:pt x="4838583" y="1559807"/>
                        </a:cubicBezTo>
                        <a:cubicBezTo>
                          <a:pt x="4737586" y="1530355"/>
                          <a:pt x="4258799" y="1512254"/>
                          <a:pt x="4043249" y="1559807"/>
                        </a:cubicBezTo>
                        <a:cubicBezTo>
                          <a:pt x="3817547" y="1690463"/>
                          <a:pt x="3381017" y="1491734"/>
                          <a:pt x="3144177" y="1559807"/>
                        </a:cubicBezTo>
                        <a:cubicBezTo>
                          <a:pt x="2911384" y="1590135"/>
                          <a:pt x="2926850" y="1557467"/>
                          <a:pt x="2763799" y="1559807"/>
                        </a:cubicBezTo>
                        <a:cubicBezTo>
                          <a:pt x="2596796" y="1487701"/>
                          <a:pt x="2311828" y="1560927"/>
                          <a:pt x="1968465" y="1559807"/>
                        </a:cubicBezTo>
                        <a:cubicBezTo>
                          <a:pt x="1574615" y="1562576"/>
                          <a:pt x="1532500" y="1526667"/>
                          <a:pt x="1173131" y="1559807"/>
                        </a:cubicBezTo>
                        <a:cubicBezTo>
                          <a:pt x="776417" y="1638065"/>
                          <a:pt x="550392" y="1565554"/>
                          <a:pt x="239479" y="1559807"/>
                        </a:cubicBezTo>
                        <a:cubicBezTo>
                          <a:pt x="117380" y="1535561"/>
                          <a:pt x="528" y="1474040"/>
                          <a:pt x="0" y="1356985"/>
                        </a:cubicBezTo>
                        <a:cubicBezTo>
                          <a:pt x="-96324" y="1117109"/>
                          <a:pt x="28335" y="1041095"/>
                          <a:pt x="0" y="791445"/>
                        </a:cubicBezTo>
                        <a:cubicBezTo>
                          <a:pt x="-26616" y="590157"/>
                          <a:pt x="76496" y="356674"/>
                          <a:pt x="0" y="20282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non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bay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về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phía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bằng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lăng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mảnh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mai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nhìn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kĩ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rồi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đáp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xuống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chao qua, chao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lại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Sẻ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non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đứng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vững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chúc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xuống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lọt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khuôn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cửa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sổ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53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">
            <a:extLst>
              <a:ext uri="{FF2B5EF4-FFF2-40B4-BE49-F238E27FC236}">
                <a16:creationId xmlns:a16="http://schemas.microsoft.com/office/drawing/2014/main" id="{B793F4A1-C3D6-4162-88D5-361F75DA4A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17" y="4667250"/>
            <a:ext cx="1624456" cy="1925150"/>
          </a:xfrm>
          <a:prstGeom prst="rect">
            <a:avLst/>
          </a:prstGeom>
        </p:spPr>
      </p:pic>
      <p:grpSp>
        <p:nvGrpSpPr>
          <p:cNvPr id="50" name="Google Shape;1640;p42">
            <a:extLst>
              <a:ext uri="{FF2B5EF4-FFF2-40B4-BE49-F238E27FC236}">
                <a16:creationId xmlns:a16="http://schemas.microsoft.com/office/drawing/2014/main" id="{E2D4BDD1-0F39-423B-A197-50F061F7C3BB}"/>
              </a:ext>
            </a:extLst>
          </p:cNvPr>
          <p:cNvGrpSpPr/>
          <p:nvPr/>
        </p:nvGrpSpPr>
        <p:grpSpPr>
          <a:xfrm>
            <a:off x="9797113" y="5011378"/>
            <a:ext cx="1307903" cy="1143261"/>
            <a:chOff x="7622647" y="3790677"/>
            <a:chExt cx="1302317" cy="1138378"/>
          </a:xfrm>
        </p:grpSpPr>
        <p:sp>
          <p:nvSpPr>
            <p:cNvPr id="51" name="Google Shape;1641;p42">
              <a:extLst>
                <a:ext uri="{FF2B5EF4-FFF2-40B4-BE49-F238E27FC236}">
                  <a16:creationId xmlns:a16="http://schemas.microsoft.com/office/drawing/2014/main" id="{A6C972E7-B47F-4A7F-82FC-A161959330B9}"/>
                </a:ext>
              </a:extLst>
            </p:cNvPr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2" name="Google Shape;1642;p42">
              <a:extLst>
                <a:ext uri="{FF2B5EF4-FFF2-40B4-BE49-F238E27FC236}">
                  <a16:creationId xmlns:a16="http://schemas.microsoft.com/office/drawing/2014/main" id="{4B178302-BD2C-4D70-A961-473072B32BD5}"/>
                </a:ext>
              </a:extLst>
            </p:cNvPr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3" name="Google Shape;1643;p42">
              <a:extLst>
                <a:ext uri="{FF2B5EF4-FFF2-40B4-BE49-F238E27FC236}">
                  <a16:creationId xmlns:a16="http://schemas.microsoft.com/office/drawing/2014/main" id="{03E3DCAB-BDFA-491D-A96A-44D17194BFC2}"/>
                </a:ext>
              </a:extLst>
            </p:cNvPr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4" name="Google Shape;1644;p42">
              <a:extLst>
                <a:ext uri="{FF2B5EF4-FFF2-40B4-BE49-F238E27FC236}">
                  <a16:creationId xmlns:a16="http://schemas.microsoft.com/office/drawing/2014/main" id="{30172AFF-E74B-40ED-BA9D-DEF191520F03}"/>
                </a:ext>
              </a:extLst>
            </p:cNvPr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5" name="Google Shape;1645;p42">
              <a:extLst>
                <a:ext uri="{FF2B5EF4-FFF2-40B4-BE49-F238E27FC236}">
                  <a16:creationId xmlns:a16="http://schemas.microsoft.com/office/drawing/2014/main" id="{9AAC5FD7-2E85-4660-961A-42C54DEE1C0E}"/>
                </a:ext>
              </a:extLst>
            </p:cNvPr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6" name="Google Shape;1646;p42">
              <a:extLst>
                <a:ext uri="{FF2B5EF4-FFF2-40B4-BE49-F238E27FC236}">
                  <a16:creationId xmlns:a16="http://schemas.microsoft.com/office/drawing/2014/main" id="{D7773C5C-B811-4BA8-818C-4B8A7ED32807}"/>
                </a:ext>
              </a:extLst>
            </p:cNvPr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7" name="Google Shape;1647;p42">
              <a:extLst>
                <a:ext uri="{FF2B5EF4-FFF2-40B4-BE49-F238E27FC236}">
                  <a16:creationId xmlns:a16="http://schemas.microsoft.com/office/drawing/2014/main" id="{7F980F6D-7D91-42D6-90DE-B7B4BE33A9A3}"/>
                </a:ext>
              </a:extLst>
            </p:cNvPr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8" name="Google Shape;1648;p42">
              <a:extLst>
                <a:ext uri="{FF2B5EF4-FFF2-40B4-BE49-F238E27FC236}">
                  <a16:creationId xmlns:a16="http://schemas.microsoft.com/office/drawing/2014/main" id="{5F211319-5EFE-4960-9D7C-EE572EA81BF5}"/>
                </a:ext>
              </a:extLst>
            </p:cNvPr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9" name="Google Shape;1649;p42">
              <a:extLst>
                <a:ext uri="{FF2B5EF4-FFF2-40B4-BE49-F238E27FC236}">
                  <a16:creationId xmlns:a16="http://schemas.microsoft.com/office/drawing/2014/main" id="{54C5CFA7-0FC2-41D6-A975-ED4F9C2771CF}"/>
                </a:ext>
              </a:extLst>
            </p:cNvPr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0" name="Google Shape;1650;p42">
              <a:extLst>
                <a:ext uri="{FF2B5EF4-FFF2-40B4-BE49-F238E27FC236}">
                  <a16:creationId xmlns:a16="http://schemas.microsoft.com/office/drawing/2014/main" id="{5C701E05-35DA-40CF-8607-F2317346B1E2}"/>
                </a:ext>
              </a:extLst>
            </p:cNvPr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1" name="Google Shape;1651;p42">
              <a:extLst>
                <a:ext uri="{FF2B5EF4-FFF2-40B4-BE49-F238E27FC236}">
                  <a16:creationId xmlns:a16="http://schemas.microsoft.com/office/drawing/2014/main" id="{3685CF2D-8CD5-4B3A-B0E5-4D7337A8AF9C}"/>
                </a:ext>
              </a:extLst>
            </p:cNvPr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2" name="Google Shape;1652;p42">
              <a:extLst>
                <a:ext uri="{FF2B5EF4-FFF2-40B4-BE49-F238E27FC236}">
                  <a16:creationId xmlns:a16="http://schemas.microsoft.com/office/drawing/2014/main" id="{2ECC7F0A-0BED-4BF2-869B-8E396E7CA059}"/>
                </a:ext>
              </a:extLst>
            </p:cNvPr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3" name="Google Shape;1653;p42">
              <a:extLst>
                <a:ext uri="{FF2B5EF4-FFF2-40B4-BE49-F238E27FC236}">
                  <a16:creationId xmlns:a16="http://schemas.microsoft.com/office/drawing/2014/main" id="{EDD67208-EEEB-4243-9E68-18EC60B30829}"/>
                </a:ext>
              </a:extLst>
            </p:cNvPr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4" name="Google Shape;1654;p42">
              <a:extLst>
                <a:ext uri="{FF2B5EF4-FFF2-40B4-BE49-F238E27FC236}">
                  <a16:creationId xmlns:a16="http://schemas.microsoft.com/office/drawing/2014/main" id="{83F9C43C-106F-468D-BF96-588A24BAE6BA}"/>
                </a:ext>
              </a:extLst>
            </p:cNvPr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5" name="Google Shape;1655;p42">
              <a:extLst>
                <a:ext uri="{FF2B5EF4-FFF2-40B4-BE49-F238E27FC236}">
                  <a16:creationId xmlns:a16="http://schemas.microsoft.com/office/drawing/2014/main" id="{69A35910-5E42-4B3D-AA54-B21D0C552EC8}"/>
                </a:ext>
              </a:extLst>
            </p:cNvPr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6" name="Google Shape;1656;p42">
              <a:extLst>
                <a:ext uri="{FF2B5EF4-FFF2-40B4-BE49-F238E27FC236}">
                  <a16:creationId xmlns:a16="http://schemas.microsoft.com/office/drawing/2014/main" id="{26F21A22-B115-4B89-AC31-8087E3144418}"/>
                </a:ext>
              </a:extLst>
            </p:cNvPr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7" name="Google Shape;1657;p42">
              <a:extLst>
                <a:ext uri="{FF2B5EF4-FFF2-40B4-BE49-F238E27FC236}">
                  <a16:creationId xmlns:a16="http://schemas.microsoft.com/office/drawing/2014/main" id="{D3299979-80B5-4B26-9664-C44A4EDFAD7E}"/>
                </a:ext>
              </a:extLst>
            </p:cNvPr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8" name="Google Shape;1658;p42">
              <a:extLst>
                <a:ext uri="{FF2B5EF4-FFF2-40B4-BE49-F238E27FC236}">
                  <a16:creationId xmlns:a16="http://schemas.microsoft.com/office/drawing/2014/main" id="{8FE88144-3DDD-4484-95F3-2C42761BB157}"/>
                </a:ext>
              </a:extLst>
            </p:cNvPr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9" name="Google Shape;1659;p42">
              <a:extLst>
                <a:ext uri="{FF2B5EF4-FFF2-40B4-BE49-F238E27FC236}">
                  <a16:creationId xmlns:a16="http://schemas.microsoft.com/office/drawing/2014/main" id="{2F0C5833-C86A-4426-9D60-C8F89956742F}"/>
                </a:ext>
              </a:extLst>
            </p:cNvPr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0" name="Google Shape;1660;p42">
              <a:extLst>
                <a:ext uri="{FF2B5EF4-FFF2-40B4-BE49-F238E27FC236}">
                  <a16:creationId xmlns:a16="http://schemas.microsoft.com/office/drawing/2014/main" id="{1D837BC6-3EC4-48D2-9D43-1FA72BCB52A6}"/>
                </a:ext>
              </a:extLst>
            </p:cNvPr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1" name="Google Shape;1661;p42">
              <a:extLst>
                <a:ext uri="{FF2B5EF4-FFF2-40B4-BE49-F238E27FC236}">
                  <a16:creationId xmlns:a16="http://schemas.microsoft.com/office/drawing/2014/main" id="{E2297414-E83A-4D2F-94CD-53E4F320BBF1}"/>
                </a:ext>
              </a:extLst>
            </p:cNvPr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2" name="Google Shape;1662;p42">
              <a:extLst>
                <a:ext uri="{FF2B5EF4-FFF2-40B4-BE49-F238E27FC236}">
                  <a16:creationId xmlns:a16="http://schemas.microsoft.com/office/drawing/2014/main" id="{8C9E4427-98B6-4EDE-A3C5-4E82B1A79CA0}"/>
                </a:ext>
              </a:extLst>
            </p:cNvPr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3" name="Google Shape;1663;p42">
              <a:extLst>
                <a:ext uri="{FF2B5EF4-FFF2-40B4-BE49-F238E27FC236}">
                  <a16:creationId xmlns:a16="http://schemas.microsoft.com/office/drawing/2014/main" id="{B2F997DA-D717-4721-BE89-623BF8D3E6E8}"/>
                </a:ext>
              </a:extLst>
            </p:cNvPr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4" name="Google Shape;1664;p42">
              <a:extLst>
                <a:ext uri="{FF2B5EF4-FFF2-40B4-BE49-F238E27FC236}">
                  <a16:creationId xmlns:a16="http://schemas.microsoft.com/office/drawing/2014/main" id="{EEA5BB21-42DA-4BA8-BBE8-9011B5E449D9}"/>
                </a:ext>
              </a:extLst>
            </p:cNvPr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5" name="Google Shape;1665;p42">
              <a:extLst>
                <a:ext uri="{FF2B5EF4-FFF2-40B4-BE49-F238E27FC236}">
                  <a16:creationId xmlns:a16="http://schemas.microsoft.com/office/drawing/2014/main" id="{DE4AB3B2-A565-49B1-BD22-E1C03EF683D0}"/>
                </a:ext>
              </a:extLst>
            </p:cNvPr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6" name="Google Shape;1666;p42">
              <a:extLst>
                <a:ext uri="{FF2B5EF4-FFF2-40B4-BE49-F238E27FC236}">
                  <a16:creationId xmlns:a16="http://schemas.microsoft.com/office/drawing/2014/main" id="{70D94FF3-CDC6-4DC5-81C8-4315D82DF516}"/>
                </a:ext>
              </a:extLst>
            </p:cNvPr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7" name="Google Shape;1667;p42">
              <a:extLst>
                <a:ext uri="{FF2B5EF4-FFF2-40B4-BE49-F238E27FC236}">
                  <a16:creationId xmlns:a16="http://schemas.microsoft.com/office/drawing/2014/main" id="{D3926F3D-6789-4EF0-AF33-50FB04B8735B}"/>
                </a:ext>
              </a:extLst>
            </p:cNvPr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8" name="Google Shape;1668;p42">
              <a:extLst>
                <a:ext uri="{FF2B5EF4-FFF2-40B4-BE49-F238E27FC236}">
                  <a16:creationId xmlns:a16="http://schemas.microsoft.com/office/drawing/2014/main" id="{6C1FB919-8CED-4355-8FAD-8F2AF976A560}"/>
                </a:ext>
              </a:extLst>
            </p:cNvPr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9" name="Google Shape;1669;p42">
              <a:extLst>
                <a:ext uri="{FF2B5EF4-FFF2-40B4-BE49-F238E27FC236}">
                  <a16:creationId xmlns:a16="http://schemas.microsoft.com/office/drawing/2014/main" id="{0A333B2C-603F-46DE-9AEE-4462C9498D53}"/>
                </a:ext>
              </a:extLst>
            </p:cNvPr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0" name="Google Shape;1670;p42">
              <a:extLst>
                <a:ext uri="{FF2B5EF4-FFF2-40B4-BE49-F238E27FC236}">
                  <a16:creationId xmlns:a16="http://schemas.microsoft.com/office/drawing/2014/main" id="{594EA48D-F7F6-4C5C-B905-7ADB8F64B362}"/>
                </a:ext>
              </a:extLst>
            </p:cNvPr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1" name="Google Shape;1671;p42">
              <a:extLst>
                <a:ext uri="{FF2B5EF4-FFF2-40B4-BE49-F238E27FC236}">
                  <a16:creationId xmlns:a16="http://schemas.microsoft.com/office/drawing/2014/main" id="{8FA4BD7D-A67D-4369-AB0C-41F2FC371B68}"/>
                </a:ext>
              </a:extLst>
            </p:cNvPr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2" name="Google Shape;1672;p42">
              <a:extLst>
                <a:ext uri="{FF2B5EF4-FFF2-40B4-BE49-F238E27FC236}">
                  <a16:creationId xmlns:a16="http://schemas.microsoft.com/office/drawing/2014/main" id="{109B6EA1-7BA3-4B70-9928-59926795C05F}"/>
                </a:ext>
              </a:extLst>
            </p:cNvPr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3" name="Google Shape;1673;p42">
              <a:extLst>
                <a:ext uri="{FF2B5EF4-FFF2-40B4-BE49-F238E27FC236}">
                  <a16:creationId xmlns:a16="http://schemas.microsoft.com/office/drawing/2014/main" id="{C0A35C74-33F0-479F-8299-A98F810BC45D}"/>
                </a:ext>
              </a:extLst>
            </p:cNvPr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4" name="Google Shape;1674;p42">
              <a:extLst>
                <a:ext uri="{FF2B5EF4-FFF2-40B4-BE49-F238E27FC236}">
                  <a16:creationId xmlns:a16="http://schemas.microsoft.com/office/drawing/2014/main" id="{87DF7DC5-F7CC-49E8-8EDA-A24D0BD1E4A5}"/>
                </a:ext>
              </a:extLst>
            </p:cNvPr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5" name="Google Shape;1675;p42">
              <a:extLst>
                <a:ext uri="{FF2B5EF4-FFF2-40B4-BE49-F238E27FC236}">
                  <a16:creationId xmlns:a16="http://schemas.microsoft.com/office/drawing/2014/main" id="{ADB944C1-F4D2-460F-97A4-E1E45D07DD07}"/>
                </a:ext>
              </a:extLst>
            </p:cNvPr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6" name="Google Shape;1676;p42">
              <a:extLst>
                <a:ext uri="{FF2B5EF4-FFF2-40B4-BE49-F238E27FC236}">
                  <a16:creationId xmlns:a16="http://schemas.microsoft.com/office/drawing/2014/main" id="{7B967AE3-C43F-40B5-93C4-C1D13D8642A1}"/>
                </a:ext>
              </a:extLst>
            </p:cNvPr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7" name="Google Shape;1677;p42">
              <a:extLst>
                <a:ext uri="{FF2B5EF4-FFF2-40B4-BE49-F238E27FC236}">
                  <a16:creationId xmlns:a16="http://schemas.microsoft.com/office/drawing/2014/main" id="{B5A96731-14D1-4ABD-A9E2-9422C0F09E80}"/>
                </a:ext>
              </a:extLst>
            </p:cNvPr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8" name="Google Shape;1678;p42">
              <a:extLst>
                <a:ext uri="{FF2B5EF4-FFF2-40B4-BE49-F238E27FC236}">
                  <a16:creationId xmlns:a16="http://schemas.microsoft.com/office/drawing/2014/main" id="{5AEA71B2-B50E-46CB-881E-20AD018458DE}"/>
                </a:ext>
              </a:extLst>
            </p:cNvPr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9" name="Google Shape;1679;p42">
              <a:extLst>
                <a:ext uri="{FF2B5EF4-FFF2-40B4-BE49-F238E27FC236}">
                  <a16:creationId xmlns:a16="http://schemas.microsoft.com/office/drawing/2014/main" id="{D38C8C04-45EC-4A15-85A2-C504F72A4A07}"/>
                </a:ext>
              </a:extLst>
            </p:cNvPr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0" name="Google Shape;1680;p42">
              <a:extLst>
                <a:ext uri="{FF2B5EF4-FFF2-40B4-BE49-F238E27FC236}">
                  <a16:creationId xmlns:a16="http://schemas.microsoft.com/office/drawing/2014/main" id="{3888BDB6-281A-4AEE-8FA3-D973A9B55D90}"/>
                </a:ext>
              </a:extLst>
            </p:cNvPr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1" name="Google Shape;1681;p42">
              <a:extLst>
                <a:ext uri="{FF2B5EF4-FFF2-40B4-BE49-F238E27FC236}">
                  <a16:creationId xmlns:a16="http://schemas.microsoft.com/office/drawing/2014/main" id="{4816D32F-726B-4A18-99B7-18452E82FB00}"/>
                </a:ext>
              </a:extLst>
            </p:cNvPr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2" name="Google Shape;1682;p42">
              <a:extLst>
                <a:ext uri="{FF2B5EF4-FFF2-40B4-BE49-F238E27FC236}">
                  <a16:creationId xmlns:a16="http://schemas.microsoft.com/office/drawing/2014/main" id="{ED3BED1C-D481-4B7A-AF0C-60B0EA05DB85}"/>
                </a:ext>
              </a:extLst>
            </p:cNvPr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3" name="Google Shape;1683;p42">
              <a:extLst>
                <a:ext uri="{FF2B5EF4-FFF2-40B4-BE49-F238E27FC236}">
                  <a16:creationId xmlns:a16="http://schemas.microsoft.com/office/drawing/2014/main" id="{11563E11-6F8A-4263-94C7-FBCF722B982F}"/>
                </a:ext>
              </a:extLst>
            </p:cNvPr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4" name="Google Shape;1684;p42">
              <a:extLst>
                <a:ext uri="{FF2B5EF4-FFF2-40B4-BE49-F238E27FC236}">
                  <a16:creationId xmlns:a16="http://schemas.microsoft.com/office/drawing/2014/main" id="{A8DB03E5-9219-4372-A8D5-20A7EE835424}"/>
                </a:ext>
              </a:extLst>
            </p:cNvPr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5" name="Google Shape;1685;p42">
              <a:extLst>
                <a:ext uri="{FF2B5EF4-FFF2-40B4-BE49-F238E27FC236}">
                  <a16:creationId xmlns:a16="http://schemas.microsoft.com/office/drawing/2014/main" id="{CF7462A3-08DC-4292-B4B3-61ABF0CB5472}"/>
                </a:ext>
              </a:extLst>
            </p:cNvPr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6" name="Google Shape;1686;p42">
              <a:extLst>
                <a:ext uri="{FF2B5EF4-FFF2-40B4-BE49-F238E27FC236}">
                  <a16:creationId xmlns:a16="http://schemas.microsoft.com/office/drawing/2014/main" id="{27983C5D-784B-478F-9FE0-BDF716FD4E51}"/>
                </a:ext>
              </a:extLst>
            </p:cNvPr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7" name="Google Shape;1687;p42">
              <a:extLst>
                <a:ext uri="{FF2B5EF4-FFF2-40B4-BE49-F238E27FC236}">
                  <a16:creationId xmlns:a16="http://schemas.microsoft.com/office/drawing/2014/main" id="{67DFE0EA-02C3-4355-A8F3-17AD2B60670F}"/>
                </a:ext>
              </a:extLst>
            </p:cNvPr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8" name="Google Shape;1688;p42">
              <a:extLst>
                <a:ext uri="{FF2B5EF4-FFF2-40B4-BE49-F238E27FC236}">
                  <a16:creationId xmlns:a16="http://schemas.microsoft.com/office/drawing/2014/main" id="{089E7F2A-AFAB-4526-B84A-363C7E934B68}"/>
                </a:ext>
              </a:extLst>
            </p:cNvPr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9" name="Google Shape;1689;p42">
              <a:extLst>
                <a:ext uri="{FF2B5EF4-FFF2-40B4-BE49-F238E27FC236}">
                  <a16:creationId xmlns:a16="http://schemas.microsoft.com/office/drawing/2014/main" id="{D500438C-EA10-49DA-9E87-FE588B7B8262}"/>
                </a:ext>
              </a:extLst>
            </p:cNvPr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0" name="Google Shape;1690;p42">
              <a:extLst>
                <a:ext uri="{FF2B5EF4-FFF2-40B4-BE49-F238E27FC236}">
                  <a16:creationId xmlns:a16="http://schemas.microsoft.com/office/drawing/2014/main" id="{BD7E1D35-55A4-42FB-8391-5689FA2A52BB}"/>
                </a:ext>
              </a:extLst>
            </p:cNvPr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1" name="Google Shape;1691;p42">
              <a:extLst>
                <a:ext uri="{FF2B5EF4-FFF2-40B4-BE49-F238E27FC236}">
                  <a16:creationId xmlns:a16="http://schemas.microsoft.com/office/drawing/2014/main" id="{D1C38A20-104B-4B69-8226-B9F20964827C}"/>
                </a:ext>
              </a:extLst>
            </p:cNvPr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2" name="Google Shape;1692;p42">
              <a:extLst>
                <a:ext uri="{FF2B5EF4-FFF2-40B4-BE49-F238E27FC236}">
                  <a16:creationId xmlns:a16="http://schemas.microsoft.com/office/drawing/2014/main" id="{34593BA5-2914-42E1-89A0-6A9462250FCB}"/>
                </a:ext>
              </a:extLst>
            </p:cNvPr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3" name="Google Shape;1693;p42">
              <a:extLst>
                <a:ext uri="{FF2B5EF4-FFF2-40B4-BE49-F238E27FC236}">
                  <a16:creationId xmlns:a16="http://schemas.microsoft.com/office/drawing/2014/main" id="{9462DC8C-36B2-46E2-9CE0-791461347107}"/>
                </a:ext>
              </a:extLst>
            </p:cNvPr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4" name="Google Shape;1694;p42">
              <a:extLst>
                <a:ext uri="{FF2B5EF4-FFF2-40B4-BE49-F238E27FC236}">
                  <a16:creationId xmlns:a16="http://schemas.microsoft.com/office/drawing/2014/main" id="{EFAE2FD2-8967-47C7-B954-A916CC68A7FF}"/>
                </a:ext>
              </a:extLst>
            </p:cNvPr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5" name="Google Shape;1695;p42">
              <a:extLst>
                <a:ext uri="{FF2B5EF4-FFF2-40B4-BE49-F238E27FC236}">
                  <a16:creationId xmlns:a16="http://schemas.microsoft.com/office/drawing/2014/main" id="{01EB8751-4446-4BD2-84C9-7F3EA2748427}"/>
                </a:ext>
              </a:extLst>
            </p:cNvPr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6" name="Google Shape;1696;p42">
              <a:extLst>
                <a:ext uri="{FF2B5EF4-FFF2-40B4-BE49-F238E27FC236}">
                  <a16:creationId xmlns:a16="http://schemas.microsoft.com/office/drawing/2014/main" id="{05B0808E-1E29-4613-AAC7-EB147783EB77}"/>
                </a:ext>
              </a:extLst>
            </p:cNvPr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7" name="Google Shape;1697;p42">
              <a:extLst>
                <a:ext uri="{FF2B5EF4-FFF2-40B4-BE49-F238E27FC236}">
                  <a16:creationId xmlns:a16="http://schemas.microsoft.com/office/drawing/2014/main" id="{738F8812-9563-429F-BD53-575EB42122E5}"/>
                </a:ext>
              </a:extLst>
            </p:cNvPr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8" name="Google Shape;1698;p42">
              <a:extLst>
                <a:ext uri="{FF2B5EF4-FFF2-40B4-BE49-F238E27FC236}">
                  <a16:creationId xmlns:a16="http://schemas.microsoft.com/office/drawing/2014/main" id="{5F068B6C-93E8-4889-ADA6-C5C969EC9FF9}"/>
                </a:ext>
              </a:extLst>
            </p:cNvPr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F2F534-1028-4582-A679-62384E20D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776413"/>
            <a:ext cx="10896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730B68-023E-469A-9C8F-29C630FB2C42}"/>
              </a:ext>
            </a:extLst>
          </p:cNvPr>
          <p:cNvCxnSpPr>
            <a:cxnSpLocks/>
          </p:cNvCxnSpPr>
          <p:nvPr/>
        </p:nvCxnSpPr>
        <p:spPr>
          <a:xfrm>
            <a:off x="5410200" y="2857500"/>
            <a:ext cx="228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DD7CC131-5F70-456C-A8DE-7AF284618347}"/>
              </a:ext>
            </a:extLst>
          </p:cNvPr>
          <p:cNvCxnSpPr>
            <a:cxnSpLocks/>
          </p:cNvCxnSpPr>
          <p:nvPr/>
        </p:nvCxnSpPr>
        <p:spPr>
          <a:xfrm>
            <a:off x="5410200" y="3581400"/>
            <a:ext cx="228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E70D454-DD5D-418C-9F01-D0533E749846}"/>
              </a:ext>
            </a:extLst>
          </p:cNvPr>
          <p:cNvCxnSpPr>
            <a:cxnSpLocks/>
          </p:cNvCxnSpPr>
          <p:nvPr/>
        </p:nvCxnSpPr>
        <p:spPr>
          <a:xfrm flipV="1">
            <a:off x="5410200" y="2733675"/>
            <a:ext cx="276225" cy="1258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56AE9D9B-EDB5-E575-5EDA-5B6508E6B246}"/>
              </a:ext>
            </a:extLst>
          </p:cNvPr>
          <p:cNvGrpSpPr/>
          <p:nvPr/>
        </p:nvGrpSpPr>
        <p:grpSpPr>
          <a:xfrm>
            <a:off x="1851323" y="678560"/>
            <a:ext cx="6648101" cy="672275"/>
            <a:chOff x="2876850" y="1590025"/>
            <a:chExt cx="3336132" cy="892566"/>
          </a:xfrm>
        </p:grpSpPr>
        <p:sp>
          <p:nvSpPr>
            <p:cNvPr id="4" name="สี่เหลี่ยมผืนผ้า 78">
              <a:extLst>
                <a:ext uri="{FF2B5EF4-FFF2-40B4-BE49-F238E27FC236}">
                  <a16:creationId xmlns:a16="http://schemas.microsoft.com/office/drawing/2014/main" id="{60AB6033-399B-2A49-47FC-BD40BB21D74C}"/>
                </a:ext>
              </a:extLst>
            </p:cNvPr>
            <p:cNvSpPr/>
            <p:nvPr/>
          </p:nvSpPr>
          <p:spPr>
            <a:xfrm>
              <a:off x="2876850" y="1640680"/>
              <a:ext cx="3336132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5" name="สี่เหลี่ยมผืนผ้า 44">
              <a:extLst>
                <a:ext uri="{FF2B5EF4-FFF2-40B4-BE49-F238E27FC236}">
                  <a16:creationId xmlns:a16="http://schemas.microsoft.com/office/drawing/2014/main" id="{36E192C0-9F2A-1BC1-1DEE-AAA062C591DC}"/>
                </a:ext>
              </a:extLst>
            </p:cNvPr>
            <p:cNvSpPr/>
            <p:nvPr/>
          </p:nvSpPr>
          <p:spPr>
            <a:xfrm>
              <a:off x="2876850" y="1590025"/>
              <a:ext cx="3268431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ý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ứng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endPara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332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893970"/>
            <a:ext cx="8544394" cy="859880"/>
            <a:chOff x="2793277" y="1315406"/>
            <a:chExt cx="3609455" cy="461135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3609455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315406"/>
              <a:ext cx="3511764" cy="3739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Theo em, câu chuyện nói với chúng ta điều gì?</a:t>
              </a:r>
              <a:endParaRPr kumimoji="0" lang="vi-VN" sz="32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1535402" y="2917358"/>
            <a:ext cx="9148644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9148644"/>
                      <a:gd name="connsiteY0" fmla="*/ 84071 h 646554"/>
                      <a:gd name="connsiteX1" fmla="*/ 201873 w 9148644"/>
                      <a:gd name="connsiteY1" fmla="*/ 0 h 646554"/>
                      <a:gd name="connsiteX2" fmla="*/ 784866 w 9148644"/>
                      <a:gd name="connsiteY2" fmla="*/ 0 h 646554"/>
                      <a:gd name="connsiteX3" fmla="*/ 1192962 w 9148644"/>
                      <a:gd name="connsiteY3" fmla="*/ 0 h 646554"/>
                      <a:gd name="connsiteX4" fmla="*/ 1601057 w 9148644"/>
                      <a:gd name="connsiteY4" fmla="*/ 0 h 646554"/>
                      <a:gd name="connsiteX5" fmla="*/ 2358948 w 9148644"/>
                      <a:gd name="connsiteY5" fmla="*/ 0 h 646554"/>
                      <a:gd name="connsiteX6" fmla="*/ 2941941 w 9148644"/>
                      <a:gd name="connsiteY6" fmla="*/ 0 h 646554"/>
                      <a:gd name="connsiteX7" fmla="*/ 3437485 w 9148644"/>
                      <a:gd name="connsiteY7" fmla="*/ 0 h 646554"/>
                      <a:gd name="connsiteX8" fmla="*/ 3845580 w 9148644"/>
                      <a:gd name="connsiteY8" fmla="*/ 0 h 646554"/>
                      <a:gd name="connsiteX9" fmla="*/ 4253675 w 9148644"/>
                      <a:gd name="connsiteY9" fmla="*/ 0 h 646554"/>
                      <a:gd name="connsiteX10" fmla="*/ 4749219 w 9148644"/>
                      <a:gd name="connsiteY10" fmla="*/ 0 h 646554"/>
                      <a:gd name="connsiteX11" fmla="*/ 5419662 w 9148644"/>
                      <a:gd name="connsiteY11" fmla="*/ 0 h 646554"/>
                      <a:gd name="connsiteX12" fmla="*/ 5827756 w 9148644"/>
                      <a:gd name="connsiteY12" fmla="*/ 0 h 646554"/>
                      <a:gd name="connsiteX13" fmla="*/ 6410750 w 9148644"/>
                      <a:gd name="connsiteY13" fmla="*/ 0 h 646554"/>
                      <a:gd name="connsiteX14" fmla="*/ 6993743 w 9148644"/>
                      <a:gd name="connsiteY14" fmla="*/ 0 h 646554"/>
                      <a:gd name="connsiteX15" fmla="*/ 7401838 w 9148644"/>
                      <a:gd name="connsiteY15" fmla="*/ 0 h 646554"/>
                      <a:gd name="connsiteX16" fmla="*/ 7984831 w 9148644"/>
                      <a:gd name="connsiteY16" fmla="*/ 0 h 646554"/>
                      <a:gd name="connsiteX17" fmla="*/ 8946770 w 9148644"/>
                      <a:gd name="connsiteY17" fmla="*/ 0 h 646554"/>
                      <a:gd name="connsiteX18" fmla="*/ 9148644 w 9148644"/>
                      <a:gd name="connsiteY18" fmla="*/ 84071 h 646554"/>
                      <a:gd name="connsiteX19" fmla="*/ 9148644 w 9148644"/>
                      <a:gd name="connsiteY19" fmla="*/ 308924 h 646554"/>
                      <a:gd name="connsiteX20" fmla="*/ 9148644 w 9148644"/>
                      <a:gd name="connsiteY20" fmla="*/ 562482 h 646554"/>
                      <a:gd name="connsiteX21" fmla="*/ 8946770 w 9148644"/>
                      <a:gd name="connsiteY21" fmla="*/ 646554 h 646554"/>
                      <a:gd name="connsiteX22" fmla="*/ 8538675 w 9148644"/>
                      <a:gd name="connsiteY22" fmla="*/ 646554 h 646554"/>
                      <a:gd name="connsiteX23" fmla="*/ 7780784 w 9148644"/>
                      <a:gd name="connsiteY23" fmla="*/ 646554 h 646554"/>
                      <a:gd name="connsiteX24" fmla="*/ 7372688 w 9148644"/>
                      <a:gd name="connsiteY24" fmla="*/ 646554 h 646554"/>
                      <a:gd name="connsiteX25" fmla="*/ 7052042 w 9148644"/>
                      <a:gd name="connsiteY25" fmla="*/ 646554 h 646554"/>
                      <a:gd name="connsiteX26" fmla="*/ 6381600 w 9148644"/>
                      <a:gd name="connsiteY26" fmla="*/ 646554 h 646554"/>
                      <a:gd name="connsiteX27" fmla="*/ 6060954 w 9148644"/>
                      <a:gd name="connsiteY27" fmla="*/ 646554 h 646554"/>
                      <a:gd name="connsiteX28" fmla="*/ 5477961 w 9148644"/>
                      <a:gd name="connsiteY28" fmla="*/ 646554 h 646554"/>
                      <a:gd name="connsiteX29" fmla="*/ 5157315 w 9148644"/>
                      <a:gd name="connsiteY29" fmla="*/ 646554 h 646554"/>
                      <a:gd name="connsiteX30" fmla="*/ 4574322 w 9148644"/>
                      <a:gd name="connsiteY30" fmla="*/ 646554 h 646554"/>
                      <a:gd name="connsiteX31" fmla="*/ 4078777 w 9148644"/>
                      <a:gd name="connsiteY31" fmla="*/ 646554 h 646554"/>
                      <a:gd name="connsiteX32" fmla="*/ 3408335 w 9148644"/>
                      <a:gd name="connsiteY32" fmla="*/ 646554 h 646554"/>
                      <a:gd name="connsiteX33" fmla="*/ 2650445 w 9148644"/>
                      <a:gd name="connsiteY33" fmla="*/ 646554 h 646554"/>
                      <a:gd name="connsiteX34" fmla="*/ 2329798 w 9148644"/>
                      <a:gd name="connsiteY34" fmla="*/ 646554 h 646554"/>
                      <a:gd name="connsiteX35" fmla="*/ 1659356 w 9148644"/>
                      <a:gd name="connsiteY35" fmla="*/ 646554 h 646554"/>
                      <a:gd name="connsiteX36" fmla="*/ 988914 w 9148644"/>
                      <a:gd name="connsiteY36" fmla="*/ 646554 h 646554"/>
                      <a:gd name="connsiteX37" fmla="*/ 201873 w 9148644"/>
                      <a:gd name="connsiteY37" fmla="*/ 646554 h 646554"/>
                      <a:gd name="connsiteX38" fmla="*/ 0 w 9148644"/>
                      <a:gd name="connsiteY38" fmla="*/ 562482 h 646554"/>
                      <a:gd name="connsiteX39" fmla="*/ 0 w 9148644"/>
                      <a:gd name="connsiteY39" fmla="*/ 328061 h 646554"/>
                      <a:gd name="connsiteX40" fmla="*/ 0 w 9148644"/>
                      <a:gd name="connsiteY40" fmla="*/ 84071 h 646554"/>
                      <a:gd name="connsiteX0" fmla="*/ 0 w 9148644"/>
                      <a:gd name="connsiteY0" fmla="*/ 84071 h 646554"/>
                      <a:gd name="connsiteX1" fmla="*/ 201873 w 9148644"/>
                      <a:gd name="connsiteY1" fmla="*/ 0 h 646554"/>
                      <a:gd name="connsiteX2" fmla="*/ 959764 w 9148644"/>
                      <a:gd name="connsiteY2" fmla="*/ 0 h 646554"/>
                      <a:gd name="connsiteX3" fmla="*/ 1542758 w 9148644"/>
                      <a:gd name="connsiteY3" fmla="*/ 0 h 646554"/>
                      <a:gd name="connsiteX4" fmla="*/ 1950852 w 9148644"/>
                      <a:gd name="connsiteY4" fmla="*/ 0 h 646554"/>
                      <a:gd name="connsiteX5" fmla="*/ 2533845 w 9148644"/>
                      <a:gd name="connsiteY5" fmla="*/ 0 h 646554"/>
                      <a:gd name="connsiteX6" fmla="*/ 2854492 w 9148644"/>
                      <a:gd name="connsiteY6" fmla="*/ 0 h 646554"/>
                      <a:gd name="connsiteX7" fmla="*/ 3350036 w 9148644"/>
                      <a:gd name="connsiteY7" fmla="*/ 0 h 646554"/>
                      <a:gd name="connsiteX8" fmla="*/ 3933029 w 9148644"/>
                      <a:gd name="connsiteY8" fmla="*/ 0 h 646554"/>
                      <a:gd name="connsiteX9" fmla="*/ 4516022 w 9148644"/>
                      <a:gd name="connsiteY9" fmla="*/ 0 h 646554"/>
                      <a:gd name="connsiteX10" fmla="*/ 5186464 w 9148644"/>
                      <a:gd name="connsiteY10" fmla="*/ 0 h 646554"/>
                      <a:gd name="connsiteX11" fmla="*/ 5594560 w 9148644"/>
                      <a:gd name="connsiteY11" fmla="*/ 0 h 646554"/>
                      <a:gd name="connsiteX12" fmla="*/ 6090104 w 9148644"/>
                      <a:gd name="connsiteY12" fmla="*/ 0 h 646554"/>
                      <a:gd name="connsiteX13" fmla="*/ 6760546 w 9148644"/>
                      <a:gd name="connsiteY13" fmla="*/ 0 h 646554"/>
                      <a:gd name="connsiteX14" fmla="*/ 7256090 w 9148644"/>
                      <a:gd name="connsiteY14" fmla="*/ 0 h 646554"/>
                      <a:gd name="connsiteX15" fmla="*/ 7751634 w 9148644"/>
                      <a:gd name="connsiteY15" fmla="*/ 0 h 646554"/>
                      <a:gd name="connsiteX16" fmla="*/ 8946770 w 9148644"/>
                      <a:gd name="connsiteY16" fmla="*/ 0 h 646554"/>
                      <a:gd name="connsiteX17" fmla="*/ 9148644 w 9148644"/>
                      <a:gd name="connsiteY17" fmla="*/ 84071 h 646554"/>
                      <a:gd name="connsiteX18" fmla="*/ 9148644 w 9148644"/>
                      <a:gd name="connsiteY18" fmla="*/ 328061 h 646554"/>
                      <a:gd name="connsiteX19" fmla="*/ 9148644 w 9148644"/>
                      <a:gd name="connsiteY19" fmla="*/ 562482 h 646554"/>
                      <a:gd name="connsiteX20" fmla="*/ 8946770 w 9148644"/>
                      <a:gd name="connsiteY20" fmla="*/ 646554 h 646554"/>
                      <a:gd name="connsiteX21" fmla="*/ 8538675 w 9148644"/>
                      <a:gd name="connsiteY21" fmla="*/ 646554 h 646554"/>
                      <a:gd name="connsiteX22" fmla="*/ 7868233 w 9148644"/>
                      <a:gd name="connsiteY22" fmla="*/ 646554 h 646554"/>
                      <a:gd name="connsiteX23" fmla="*/ 7197791 w 9148644"/>
                      <a:gd name="connsiteY23" fmla="*/ 646554 h 646554"/>
                      <a:gd name="connsiteX24" fmla="*/ 6702247 w 9148644"/>
                      <a:gd name="connsiteY24" fmla="*/ 646554 h 646554"/>
                      <a:gd name="connsiteX25" fmla="*/ 6381600 w 9148644"/>
                      <a:gd name="connsiteY25" fmla="*/ 646554 h 646554"/>
                      <a:gd name="connsiteX26" fmla="*/ 6060954 w 9148644"/>
                      <a:gd name="connsiteY26" fmla="*/ 646554 h 646554"/>
                      <a:gd name="connsiteX27" fmla="*/ 5652859 w 9148644"/>
                      <a:gd name="connsiteY27" fmla="*/ 646554 h 646554"/>
                      <a:gd name="connsiteX28" fmla="*/ 5332212 w 9148644"/>
                      <a:gd name="connsiteY28" fmla="*/ 646554 h 646554"/>
                      <a:gd name="connsiteX29" fmla="*/ 4574322 w 9148644"/>
                      <a:gd name="connsiteY29" fmla="*/ 646554 h 646554"/>
                      <a:gd name="connsiteX30" fmla="*/ 4166226 w 9148644"/>
                      <a:gd name="connsiteY30" fmla="*/ 646554 h 646554"/>
                      <a:gd name="connsiteX31" fmla="*/ 3495784 w 9148644"/>
                      <a:gd name="connsiteY31" fmla="*/ 646554 h 646554"/>
                      <a:gd name="connsiteX32" fmla="*/ 3175138 w 9148644"/>
                      <a:gd name="connsiteY32" fmla="*/ 646554 h 646554"/>
                      <a:gd name="connsiteX33" fmla="*/ 2592144 w 9148644"/>
                      <a:gd name="connsiteY33" fmla="*/ 646554 h 646554"/>
                      <a:gd name="connsiteX34" fmla="*/ 1921703 w 9148644"/>
                      <a:gd name="connsiteY34" fmla="*/ 646554 h 646554"/>
                      <a:gd name="connsiteX35" fmla="*/ 1338710 w 9148644"/>
                      <a:gd name="connsiteY35" fmla="*/ 646554 h 646554"/>
                      <a:gd name="connsiteX36" fmla="*/ 755716 w 9148644"/>
                      <a:gd name="connsiteY36" fmla="*/ 646554 h 646554"/>
                      <a:gd name="connsiteX37" fmla="*/ 201873 w 9148644"/>
                      <a:gd name="connsiteY37" fmla="*/ 646554 h 646554"/>
                      <a:gd name="connsiteX38" fmla="*/ 0 w 9148644"/>
                      <a:gd name="connsiteY38" fmla="*/ 562482 h 646554"/>
                      <a:gd name="connsiteX39" fmla="*/ 0 w 9148644"/>
                      <a:gd name="connsiteY39" fmla="*/ 318492 h 646554"/>
                      <a:gd name="connsiteX40" fmla="*/ 0 w 9148644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148644" h="646554" fill="none" extrusionOk="0">
                        <a:moveTo>
                          <a:pt x="0" y="84071"/>
                        </a:moveTo>
                        <a:cubicBezTo>
                          <a:pt x="20724" y="32058"/>
                          <a:pt x="98905" y="3380"/>
                          <a:pt x="201873" y="0"/>
                        </a:cubicBezTo>
                        <a:cubicBezTo>
                          <a:pt x="421284" y="10146"/>
                          <a:pt x="562270" y="24592"/>
                          <a:pt x="784866" y="0"/>
                        </a:cubicBezTo>
                        <a:cubicBezTo>
                          <a:pt x="961872" y="-16831"/>
                          <a:pt x="1097625" y="18746"/>
                          <a:pt x="1192962" y="0"/>
                        </a:cubicBezTo>
                        <a:cubicBezTo>
                          <a:pt x="1304686" y="6458"/>
                          <a:pt x="1432539" y="-6959"/>
                          <a:pt x="1601057" y="0"/>
                        </a:cubicBezTo>
                        <a:cubicBezTo>
                          <a:pt x="1713644" y="-14247"/>
                          <a:pt x="2224496" y="10140"/>
                          <a:pt x="2358948" y="0"/>
                        </a:cubicBezTo>
                        <a:cubicBezTo>
                          <a:pt x="2556110" y="-28969"/>
                          <a:pt x="2766225" y="45555"/>
                          <a:pt x="2941941" y="0"/>
                        </a:cubicBezTo>
                        <a:cubicBezTo>
                          <a:pt x="3091095" y="-2646"/>
                          <a:pt x="3255046" y="15752"/>
                          <a:pt x="3437485" y="0"/>
                        </a:cubicBezTo>
                        <a:cubicBezTo>
                          <a:pt x="3607255" y="-14971"/>
                          <a:pt x="3750110" y="18378"/>
                          <a:pt x="3845580" y="0"/>
                        </a:cubicBezTo>
                        <a:cubicBezTo>
                          <a:pt x="3917054" y="-20452"/>
                          <a:pt x="4105434" y="-10894"/>
                          <a:pt x="4253675" y="0"/>
                        </a:cubicBezTo>
                        <a:cubicBezTo>
                          <a:pt x="4405600" y="-24432"/>
                          <a:pt x="4621772" y="1521"/>
                          <a:pt x="4749219" y="0"/>
                        </a:cubicBezTo>
                        <a:cubicBezTo>
                          <a:pt x="4875298" y="1814"/>
                          <a:pt x="5188751" y="12374"/>
                          <a:pt x="5419662" y="0"/>
                        </a:cubicBezTo>
                        <a:cubicBezTo>
                          <a:pt x="5641572" y="-28751"/>
                          <a:pt x="5627060" y="23962"/>
                          <a:pt x="5827756" y="0"/>
                        </a:cubicBezTo>
                        <a:cubicBezTo>
                          <a:pt x="6027071" y="-7204"/>
                          <a:pt x="6228314" y="23230"/>
                          <a:pt x="6410750" y="0"/>
                        </a:cubicBezTo>
                        <a:cubicBezTo>
                          <a:pt x="6565623" y="-34689"/>
                          <a:pt x="6810526" y="15415"/>
                          <a:pt x="6993743" y="0"/>
                        </a:cubicBezTo>
                        <a:cubicBezTo>
                          <a:pt x="7171799" y="-1725"/>
                          <a:pt x="7250455" y="19323"/>
                          <a:pt x="7401838" y="0"/>
                        </a:cubicBezTo>
                        <a:cubicBezTo>
                          <a:pt x="7539589" y="-24098"/>
                          <a:pt x="7832681" y="17823"/>
                          <a:pt x="7984831" y="0"/>
                        </a:cubicBezTo>
                        <a:cubicBezTo>
                          <a:pt x="8039928" y="-27501"/>
                          <a:pt x="8498488" y="43555"/>
                          <a:pt x="8946770" y="0"/>
                        </a:cubicBezTo>
                        <a:cubicBezTo>
                          <a:pt x="9049970" y="15264"/>
                          <a:pt x="9127944" y="29115"/>
                          <a:pt x="9148644" y="84071"/>
                        </a:cubicBezTo>
                        <a:cubicBezTo>
                          <a:pt x="9196318" y="174792"/>
                          <a:pt x="9133792" y="191657"/>
                          <a:pt x="9148644" y="308924"/>
                        </a:cubicBezTo>
                        <a:cubicBezTo>
                          <a:pt x="9164434" y="392133"/>
                          <a:pt x="9128944" y="483163"/>
                          <a:pt x="9148644" y="562482"/>
                        </a:cubicBezTo>
                        <a:cubicBezTo>
                          <a:pt x="9128789" y="613392"/>
                          <a:pt x="9058343" y="623471"/>
                          <a:pt x="8946770" y="646554"/>
                        </a:cubicBezTo>
                        <a:cubicBezTo>
                          <a:pt x="8839633" y="641329"/>
                          <a:pt x="8648731" y="642537"/>
                          <a:pt x="8538675" y="646554"/>
                        </a:cubicBezTo>
                        <a:cubicBezTo>
                          <a:pt x="8399574" y="655461"/>
                          <a:pt x="8143589" y="584243"/>
                          <a:pt x="7780784" y="646554"/>
                        </a:cubicBezTo>
                        <a:cubicBezTo>
                          <a:pt x="7436629" y="650910"/>
                          <a:pt x="7518858" y="647495"/>
                          <a:pt x="7372688" y="646554"/>
                        </a:cubicBezTo>
                        <a:cubicBezTo>
                          <a:pt x="7230821" y="649811"/>
                          <a:pt x="7206735" y="635484"/>
                          <a:pt x="7052042" y="646554"/>
                        </a:cubicBezTo>
                        <a:cubicBezTo>
                          <a:pt x="6939444" y="610352"/>
                          <a:pt x="6669035" y="599560"/>
                          <a:pt x="6381600" y="646554"/>
                        </a:cubicBezTo>
                        <a:cubicBezTo>
                          <a:pt x="6114445" y="659220"/>
                          <a:pt x="6169682" y="640380"/>
                          <a:pt x="6060954" y="646554"/>
                        </a:cubicBezTo>
                        <a:cubicBezTo>
                          <a:pt x="5981002" y="652119"/>
                          <a:pt x="5637664" y="652348"/>
                          <a:pt x="5477961" y="646554"/>
                        </a:cubicBezTo>
                        <a:cubicBezTo>
                          <a:pt x="5284118" y="658239"/>
                          <a:pt x="5291290" y="627606"/>
                          <a:pt x="5157315" y="646554"/>
                        </a:cubicBezTo>
                        <a:cubicBezTo>
                          <a:pt x="5039733" y="714802"/>
                          <a:pt x="4792672" y="636999"/>
                          <a:pt x="4574322" y="646554"/>
                        </a:cubicBezTo>
                        <a:cubicBezTo>
                          <a:pt x="4441495" y="647530"/>
                          <a:pt x="4323267" y="605776"/>
                          <a:pt x="4078777" y="646554"/>
                        </a:cubicBezTo>
                        <a:cubicBezTo>
                          <a:pt x="3981282" y="644667"/>
                          <a:pt x="3616914" y="637291"/>
                          <a:pt x="3408335" y="646554"/>
                        </a:cubicBezTo>
                        <a:cubicBezTo>
                          <a:pt x="3242672" y="639522"/>
                          <a:pt x="2874842" y="632321"/>
                          <a:pt x="2650445" y="646554"/>
                        </a:cubicBezTo>
                        <a:cubicBezTo>
                          <a:pt x="2452605" y="654977"/>
                          <a:pt x="2463544" y="646086"/>
                          <a:pt x="2329798" y="646554"/>
                        </a:cubicBezTo>
                        <a:cubicBezTo>
                          <a:pt x="2197724" y="703076"/>
                          <a:pt x="1988284" y="652607"/>
                          <a:pt x="1659356" y="646554"/>
                        </a:cubicBezTo>
                        <a:cubicBezTo>
                          <a:pt x="1342204" y="631514"/>
                          <a:pt x="1270962" y="634996"/>
                          <a:pt x="988914" y="646554"/>
                        </a:cubicBezTo>
                        <a:cubicBezTo>
                          <a:pt x="690836" y="647456"/>
                          <a:pt x="477808" y="591469"/>
                          <a:pt x="201873" y="646554"/>
                        </a:cubicBezTo>
                        <a:cubicBezTo>
                          <a:pt x="96234" y="638968"/>
                          <a:pt x="2193" y="623550"/>
                          <a:pt x="0" y="562482"/>
                        </a:cubicBezTo>
                        <a:cubicBezTo>
                          <a:pt x="-54772" y="453969"/>
                          <a:pt x="1225" y="427229"/>
                          <a:pt x="0" y="328061"/>
                        </a:cubicBezTo>
                        <a:cubicBezTo>
                          <a:pt x="-3939" y="212627"/>
                          <a:pt x="57333" y="156668"/>
                          <a:pt x="0" y="84071"/>
                        </a:cubicBezTo>
                        <a:close/>
                      </a:path>
                      <a:path w="9148644" h="646554" stroke="0" extrusionOk="0">
                        <a:moveTo>
                          <a:pt x="0" y="84071"/>
                        </a:moveTo>
                        <a:cubicBezTo>
                          <a:pt x="-13888" y="53416"/>
                          <a:pt x="81896" y="20409"/>
                          <a:pt x="201873" y="0"/>
                        </a:cubicBezTo>
                        <a:cubicBezTo>
                          <a:pt x="523732" y="-10707"/>
                          <a:pt x="636516" y="24180"/>
                          <a:pt x="959764" y="0"/>
                        </a:cubicBezTo>
                        <a:cubicBezTo>
                          <a:pt x="1262710" y="-18225"/>
                          <a:pt x="1344101" y="1392"/>
                          <a:pt x="1542758" y="0"/>
                        </a:cubicBezTo>
                        <a:cubicBezTo>
                          <a:pt x="1741565" y="-12282"/>
                          <a:pt x="1745433" y="2936"/>
                          <a:pt x="1950852" y="0"/>
                        </a:cubicBezTo>
                        <a:cubicBezTo>
                          <a:pt x="2135474" y="-22858"/>
                          <a:pt x="2258498" y="39021"/>
                          <a:pt x="2533845" y="0"/>
                        </a:cubicBezTo>
                        <a:cubicBezTo>
                          <a:pt x="2815457" y="-3383"/>
                          <a:pt x="2747011" y="27341"/>
                          <a:pt x="2854492" y="0"/>
                        </a:cubicBezTo>
                        <a:cubicBezTo>
                          <a:pt x="2963460" y="-19433"/>
                          <a:pt x="3255416" y="4633"/>
                          <a:pt x="3350036" y="0"/>
                        </a:cubicBezTo>
                        <a:cubicBezTo>
                          <a:pt x="3418842" y="-31901"/>
                          <a:pt x="3678920" y="-2148"/>
                          <a:pt x="3933029" y="0"/>
                        </a:cubicBezTo>
                        <a:cubicBezTo>
                          <a:pt x="4168969" y="-20545"/>
                          <a:pt x="4289043" y="28021"/>
                          <a:pt x="4516022" y="0"/>
                        </a:cubicBezTo>
                        <a:cubicBezTo>
                          <a:pt x="4690728" y="-53312"/>
                          <a:pt x="4957997" y="41113"/>
                          <a:pt x="5186464" y="0"/>
                        </a:cubicBezTo>
                        <a:cubicBezTo>
                          <a:pt x="5416093" y="-33013"/>
                          <a:pt x="5416093" y="18238"/>
                          <a:pt x="5594560" y="0"/>
                        </a:cubicBezTo>
                        <a:cubicBezTo>
                          <a:pt x="5791201" y="-29622"/>
                          <a:pt x="5893102" y="36309"/>
                          <a:pt x="6090104" y="0"/>
                        </a:cubicBezTo>
                        <a:cubicBezTo>
                          <a:pt x="6315098" y="-61677"/>
                          <a:pt x="6567076" y="38910"/>
                          <a:pt x="6760546" y="0"/>
                        </a:cubicBezTo>
                        <a:cubicBezTo>
                          <a:pt x="6945901" y="-32492"/>
                          <a:pt x="7098087" y="40350"/>
                          <a:pt x="7256090" y="0"/>
                        </a:cubicBezTo>
                        <a:cubicBezTo>
                          <a:pt x="7413175" y="-17258"/>
                          <a:pt x="7560849" y="-6581"/>
                          <a:pt x="7751634" y="0"/>
                        </a:cubicBezTo>
                        <a:cubicBezTo>
                          <a:pt x="7835450" y="-16271"/>
                          <a:pt x="8602076" y="145121"/>
                          <a:pt x="8946770" y="0"/>
                        </a:cubicBezTo>
                        <a:cubicBezTo>
                          <a:pt x="9048237" y="1197"/>
                          <a:pt x="9145768" y="32258"/>
                          <a:pt x="9148644" y="84071"/>
                        </a:cubicBezTo>
                        <a:cubicBezTo>
                          <a:pt x="9173470" y="166984"/>
                          <a:pt x="9103423" y="286915"/>
                          <a:pt x="9148644" y="328061"/>
                        </a:cubicBezTo>
                        <a:cubicBezTo>
                          <a:pt x="9197752" y="347123"/>
                          <a:pt x="9106791" y="479789"/>
                          <a:pt x="9148644" y="562482"/>
                        </a:cubicBezTo>
                        <a:cubicBezTo>
                          <a:pt x="9129220" y="616591"/>
                          <a:pt x="9030431" y="645828"/>
                          <a:pt x="8946770" y="646554"/>
                        </a:cubicBezTo>
                        <a:cubicBezTo>
                          <a:pt x="8793698" y="662990"/>
                          <a:pt x="8651190" y="640491"/>
                          <a:pt x="8538675" y="646554"/>
                        </a:cubicBezTo>
                        <a:cubicBezTo>
                          <a:pt x="8439325" y="662418"/>
                          <a:pt x="7979206" y="620026"/>
                          <a:pt x="7868233" y="646554"/>
                        </a:cubicBezTo>
                        <a:cubicBezTo>
                          <a:pt x="7750775" y="654742"/>
                          <a:pt x="7367048" y="609674"/>
                          <a:pt x="7197791" y="646554"/>
                        </a:cubicBezTo>
                        <a:cubicBezTo>
                          <a:pt x="7053635" y="687563"/>
                          <a:pt x="6911782" y="649795"/>
                          <a:pt x="6702247" y="646554"/>
                        </a:cubicBezTo>
                        <a:cubicBezTo>
                          <a:pt x="6573667" y="675178"/>
                          <a:pt x="6496061" y="616611"/>
                          <a:pt x="6381600" y="646554"/>
                        </a:cubicBezTo>
                        <a:cubicBezTo>
                          <a:pt x="6250473" y="683192"/>
                          <a:pt x="6195804" y="638870"/>
                          <a:pt x="6060954" y="646554"/>
                        </a:cubicBezTo>
                        <a:cubicBezTo>
                          <a:pt x="5958343" y="644427"/>
                          <a:pt x="5755273" y="649579"/>
                          <a:pt x="5652859" y="646554"/>
                        </a:cubicBezTo>
                        <a:cubicBezTo>
                          <a:pt x="5535256" y="669510"/>
                          <a:pt x="5422311" y="640775"/>
                          <a:pt x="5332212" y="646554"/>
                        </a:cubicBezTo>
                        <a:cubicBezTo>
                          <a:pt x="5242329" y="633813"/>
                          <a:pt x="4804733" y="655988"/>
                          <a:pt x="4574322" y="646554"/>
                        </a:cubicBezTo>
                        <a:cubicBezTo>
                          <a:pt x="4378183" y="654800"/>
                          <a:pt x="4350547" y="631378"/>
                          <a:pt x="4166226" y="646554"/>
                        </a:cubicBezTo>
                        <a:cubicBezTo>
                          <a:pt x="4011879" y="662093"/>
                          <a:pt x="3795674" y="660148"/>
                          <a:pt x="3495784" y="646554"/>
                        </a:cubicBezTo>
                        <a:cubicBezTo>
                          <a:pt x="3189049" y="653447"/>
                          <a:pt x="3248167" y="656330"/>
                          <a:pt x="3175138" y="646554"/>
                        </a:cubicBezTo>
                        <a:cubicBezTo>
                          <a:pt x="3088680" y="636446"/>
                          <a:pt x="2797443" y="648014"/>
                          <a:pt x="2592144" y="646554"/>
                        </a:cubicBezTo>
                        <a:cubicBezTo>
                          <a:pt x="2370504" y="650414"/>
                          <a:pt x="2064635" y="636839"/>
                          <a:pt x="1921703" y="646554"/>
                        </a:cubicBezTo>
                        <a:cubicBezTo>
                          <a:pt x="1724177" y="638716"/>
                          <a:pt x="1565484" y="617913"/>
                          <a:pt x="1338710" y="646554"/>
                        </a:cubicBezTo>
                        <a:cubicBezTo>
                          <a:pt x="1087338" y="657557"/>
                          <a:pt x="881866" y="636237"/>
                          <a:pt x="755716" y="646554"/>
                        </a:cubicBezTo>
                        <a:cubicBezTo>
                          <a:pt x="642606" y="663251"/>
                          <a:pt x="409290" y="661969"/>
                          <a:pt x="201873" y="646554"/>
                        </a:cubicBezTo>
                        <a:cubicBezTo>
                          <a:pt x="84302" y="649716"/>
                          <a:pt x="7445" y="617266"/>
                          <a:pt x="0" y="562482"/>
                        </a:cubicBezTo>
                        <a:cubicBezTo>
                          <a:pt x="-29224" y="506243"/>
                          <a:pt x="22990" y="424195"/>
                          <a:pt x="0" y="318492"/>
                        </a:cubicBezTo>
                        <a:cubicBezTo>
                          <a:pt x="-9872" y="212001"/>
                          <a:pt x="58665" y="214971"/>
                          <a:pt x="0" y="84071"/>
                        </a:cubicBezTo>
                        <a:close/>
                      </a:path>
                      <a:path w="9148644" h="646554" fill="none" stroke="0" extrusionOk="0">
                        <a:moveTo>
                          <a:pt x="0" y="84071"/>
                        </a:moveTo>
                        <a:cubicBezTo>
                          <a:pt x="7281" y="53144"/>
                          <a:pt x="95072" y="7635"/>
                          <a:pt x="201873" y="0"/>
                        </a:cubicBezTo>
                        <a:cubicBezTo>
                          <a:pt x="443841" y="391"/>
                          <a:pt x="561775" y="-2606"/>
                          <a:pt x="784866" y="0"/>
                        </a:cubicBezTo>
                        <a:cubicBezTo>
                          <a:pt x="870247" y="-25539"/>
                          <a:pt x="1026248" y="41867"/>
                          <a:pt x="1192962" y="0"/>
                        </a:cubicBezTo>
                        <a:cubicBezTo>
                          <a:pt x="1309503" y="23731"/>
                          <a:pt x="1463046" y="29645"/>
                          <a:pt x="1601057" y="0"/>
                        </a:cubicBezTo>
                        <a:cubicBezTo>
                          <a:pt x="1774915" y="11363"/>
                          <a:pt x="2191172" y="2913"/>
                          <a:pt x="2358948" y="0"/>
                        </a:cubicBezTo>
                        <a:cubicBezTo>
                          <a:pt x="2491948" y="15050"/>
                          <a:pt x="2779267" y="45477"/>
                          <a:pt x="2941941" y="0"/>
                        </a:cubicBezTo>
                        <a:cubicBezTo>
                          <a:pt x="3110755" y="7780"/>
                          <a:pt x="3222274" y="-15586"/>
                          <a:pt x="3437485" y="0"/>
                        </a:cubicBezTo>
                        <a:cubicBezTo>
                          <a:pt x="3631375" y="12187"/>
                          <a:pt x="3734232" y="5483"/>
                          <a:pt x="3845580" y="0"/>
                        </a:cubicBezTo>
                        <a:cubicBezTo>
                          <a:pt x="3945814" y="-37948"/>
                          <a:pt x="4098162" y="16854"/>
                          <a:pt x="4253675" y="0"/>
                        </a:cubicBezTo>
                        <a:cubicBezTo>
                          <a:pt x="4416953" y="5039"/>
                          <a:pt x="4624578" y="11512"/>
                          <a:pt x="4749219" y="0"/>
                        </a:cubicBezTo>
                        <a:cubicBezTo>
                          <a:pt x="4829508" y="-4319"/>
                          <a:pt x="5215838" y="49701"/>
                          <a:pt x="5419662" y="0"/>
                        </a:cubicBezTo>
                        <a:cubicBezTo>
                          <a:pt x="5652038" y="-27552"/>
                          <a:pt x="5616011" y="14140"/>
                          <a:pt x="5827756" y="0"/>
                        </a:cubicBezTo>
                        <a:cubicBezTo>
                          <a:pt x="6037281" y="-36725"/>
                          <a:pt x="6256166" y="17234"/>
                          <a:pt x="6410750" y="0"/>
                        </a:cubicBezTo>
                        <a:cubicBezTo>
                          <a:pt x="6576711" y="-40663"/>
                          <a:pt x="6792678" y="-35228"/>
                          <a:pt x="6993743" y="0"/>
                        </a:cubicBezTo>
                        <a:cubicBezTo>
                          <a:pt x="7162991" y="-28005"/>
                          <a:pt x="7276876" y="13987"/>
                          <a:pt x="7401838" y="0"/>
                        </a:cubicBezTo>
                        <a:cubicBezTo>
                          <a:pt x="7538144" y="28857"/>
                          <a:pt x="7826625" y="-1801"/>
                          <a:pt x="7984831" y="0"/>
                        </a:cubicBezTo>
                        <a:cubicBezTo>
                          <a:pt x="8087851" y="5383"/>
                          <a:pt x="8614943" y="14037"/>
                          <a:pt x="8946770" y="0"/>
                        </a:cubicBezTo>
                        <a:cubicBezTo>
                          <a:pt x="9041106" y="9307"/>
                          <a:pt x="9122255" y="35492"/>
                          <a:pt x="9148644" y="84071"/>
                        </a:cubicBezTo>
                        <a:cubicBezTo>
                          <a:pt x="9201579" y="161926"/>
                          <a:pt x="9138750" y="219983"/>
                          <a:pt x="9148644" y="308924"/>
                        </a:cubicBezTo>
                        <a:cubicBezTo>
                          <a:pt x="9154068" y="409705"/>
                          <a:pt x="9108152" y="463662"/>
                          <a:pt x="9148644" y="562482"/>
                        </a:cubicBezTo>
                        <a:cubicBezTo>
                          <a:pt x="9112450" y="610731"/>
                          <a:pt x="9046246" y="653346"/>
                          <a:pt x="8946770" y="646554"/>
                        </a:cubicBezTo>
                        <a:cubicBezTo>
                          <a:pt x="8810439" y="649038"/>
                          <a:pt x="8636618" y="653881"/>
                          <a:pt x="8538675" y="646554"/>
                        </a:cubicBezTo>
                        <a:cubicBezTo>
                          <a:pt x="8461723" y="692482"/>
                          <a:pt x="8126028" y="567684"/>
                          <a:pt x="7780784" y="646554"/>
                        </a:cubicBezTo>
                        <a:cubicBezTo>
                          <a:pt x="7426637" y="630038"/>
                          <a:pt x="7501665" y="636474"/>
                          <a:pt x="7372688" y="646554"/>
                        </a:cubicBezTo>
                        <a:cubicBezTo>
                          <a:pt x="7230717" y="650243"/>
                          <a:pt x="7195601" y="638357"/>
                          <a:pt x="7052042" y="646554"/>
                        </a:cubicBezTo>
                        <a:cubicBezTo>
                          <a:pt x="6886527" y="647008"/>
                          <a:pt x="6621076" y="632872"/>
                          <a:pt x="6381600" y="646554"/>
                        </a:cubicBezTo>
                        <a:cubicBezTo>
                          <a:pt x="6114659" y="669900"/>
                          <a:pt x="6185100" y="656088"/>
                          <a:pt x="6060954" y="646554"/>
                        </a:cubicBezTo>
                        <a:cubicBezTo>
                          <a:pt x="5995747" y="647524"/>
                          <a:pt x="5675675" y="613258"/>
                          <a:pt x="5477961" y="646554"/>
                        </a:cubicBezTo>
                        <a:cubicBezTo>
                          <a:pt x="5288000" y="656194"/>
                          <a:pt x="5289535" y="629072"/>
                          <a:pt x="5157315" y="646554"/>
                        </a:cubicBezTo>
                        <a:cubicBezTo>
                          <a:pt x="4969734" y="640122"/>
                          <a:pt x="4768120" y="623602"/>
                          <a:pt x="4574322" y="646554"/>
                        </a:cubicBezTo>
                        <a:cubicBezTo>
                          <a:pt x="4448286" y="652032"/>
                          <a:pt x="4241917" y="620662"/>
                          <a:pt x="4078777" y="646554"/>
                        </a:cubicBezTo>
                        <a:cubicBezTo>
                          <a:pt x="3954647" y="680460"/>
                          <a:pt x="3595355" y="630213"/>
                          <a:pt x="3408335" y="646554"/>
                        </a:cubicBezTo>
                        <a:cubicBezTo>
                          <a:pt x="3219825" y="639035"/>
                          <a:pt x="2889623" y="641776"/>
                          <a:pt x="2650445" y="646554"/>
                        </a:cubicBezTo>
                        <a:cubicBezTo>
                          <a:pt x="2452995" y="660353"/>
                          <a:pt x="2462789" y="642219"/>
                          <a:pt x="2329798" y="646554"/>
                        </a:cubicBezTo>
                        <a:cubicBezTo>
                          <a:pt x="2174187" y="650064"/>
                          <a:pt x="1944383" y="649652"/>
                          <a:pt x="1659356" y="646554"/>
                        </a:cubicBezTo>
                        <a:cubicBezTo>
                          <a:pt x="1349946" y="657613"/>
                          <a:pt x="1276179" y="633868"/>
                          <a:pt x="988914" y="646554"/>
                        </a:cubicBezTo>
                        <a:cubicBezTo>
                          <a:pt x="696795" y="676399"/>
                          <a:pt x="527345" y="647390"/>
                          <a:pt x="201873" y="646554"/>
                        </a:cubicBezTo>
                        <a:cubicBezTo>
                          <a:pt x="79079" y="636082"/>
                          <a:pt x="4910" y="611146"/>
                          <a:pt x="0" y="562482"/>
                        </a:cubicBezTo>
                        <a:cubicBezTo>
                          <a:pt x="-49434" y="467231"/>
                          <a:pt x="2676" y="433612"/>
                          <a:pt x="0" y="328061"/>
                        </a:cubicBezTo>
                        <a:cubicBezTo>
                          <a:pt x="-9104" y="215845"/>
                          <a:pt x="58960" y="136906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907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1298693"/>
            <a:ext cx="8544394" cy="1144693"/>
            <a:chOff x="2793277" y="1162665"/>
            <a:chExt cx="3609455" cy="613876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3609455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162665"/>
              <a:ext cx="3511764" cy="5576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i. </a:t>
              </a: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 trong câu chuyện 3 từ ngữ chỉ hoạt động của chú sẻ non.</a:t>
              </a: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4143691" y="3429000"/>
            <a:ext cx="4160860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4160860"/>
                      <a:gd name="connsiteY0" fmla="*/ 84071 h 646554"/>
                      <a:gd name="connsiteX1" fmla="*/ 91813 w 4160860"/>
                      <a:gd name="connsiteY1" fmla="*/ 0 h 646554"/>
                      <a:gd name="connsiteX2" fmla="*/ 356962 w 4160860"/>
                      <a:gd name="connsiteY2" fmla="*/ 0 h 646554"/>
                      <a:gd name="connsiteX3" fmla="*/ 542566 w 4160860"/>
                      <a:gd name="connsiteY3" fmla="*/ 0 h 646554"/>
                      <a:gd name="connsiteX4" fmla="*/ 728170 w 4160860"/>
                      <a:gd name="connsiteY4" fmla="*/ 0 h 646554"/>
                      <a:gd name="connsiteX5" fmla="*/ 1072864 w 4160860"/>
                      <a:gd name="connsiteY5" fmla="*/ 0 h 646554"/>
                      <a:gd name="connsiteX6" fmla="*/ 1338013 w 4160860"/>
                      <a:gd name="connsiteY6" fmla="*/ 0 h 646554"/>
                      <a:gd name="connsiteX7" fmla="*/ 1563389 w 4160860"/>
                      <a:gd name="connsiteY7" fmla="*/ 0 h 646554"/>
                      <a:gd name="connsiteX8" fmla="*/ 1748993 w 4160860"/>
                      <a:gd name="connsiteY8" fmla="*/ 0 h 646554"/>
                      <a:gd name="connsiteX9" fmla="*/ 1934598 w 4160860"/>
                      <a:gd name="connsiteY9" fmla="*/ 0 h 646554"/>
                      <a:gd name="connsiteX10" fmla="*/ 2159974 w 4160860"/>
                      <a:gd name="connsiteY10" fmla="*/ 0 h 646554"/>
                      <a:gd name="connsiteX11" fmla="*/ 2464895 w 4160860"/>
                      <a:gd name="connsiteY11" fmla="*/ 0 h 646554"/>
                      <a:gd name="connsiteX12" fmla="*/ 2650499 w 4160860"/>
                      <a:gd name="connsiteY12" fmla="*/ 0 h 646554"/>
                      <a:gd name="connsiteX13" fmla="*/ 2915649 w 4160860"/>
                      <a:gd name="connsiteY13" fmla="*/ 0 h 646554"/>
                      <a:gd name="connsiteX14" fmla="*/ 3180798 w 4160860"/>
                      <a:gd name="connsiteY14" fmla="*/ 0 h 646554"/>
                      <a:gd name="connsiteX15" fmla="*/ 3366402 w 4160860"/>
                      <a:gd name="connsiteY15" fmla="*/ 0 h 646554"/>
                      <a:gd name="connsiteX16" fmla="*/ 3631550 w 4160860"/>
                      <a:gd name="connsiteY16" fmla="*/ 0 h 646554"/>
                      <a:gd name="connsiteX17" fmla="*/ 4069046 w 4160860"/>
                      <a:gd name="connsiteY17" fmla="*/ 0 h 646554"/>
                      <a:gd name="connsiteX18" fmla="*/ 4160860 w 4160860"/>
                      <a:gd name="connsiteY18" fmla="*/ 84071 h 646554"/>
                      <a:gd name="connsiteX19" fmla="*/ 4160860 w 4160860"/>
                      <a:gd name="connsiteY19" fmla="*/ 308924 h 646554"/>
                      <a:gd name="connsiteX20" fmla="*/ 4160860 w 4160860"/>
                      <a:gd name="connsiteY20" fmla="*/ 562482 h 646554"/>
                      <a:gd name="connsiteX21" fmla="*/ 4069046 w 4160860"/>
                      <a:gd name="connsiteY21" fmla="*/ 646554 h 646554"/>
                      <a:gd name="connsiteX22" fmla="*/ 3883442 w 4160860"/>
                      <a:gd name="connsiteY22" fmla="*/ 646554 h 646554"/>
                      <a:gd name="connsiteX23" fmla="*/ 3538748 w 4160860"/>
                      <a:gd name="connsiteY23" fmla="*/ 646554 h 646554"/>
                      <a:gd name="connsiteX24" fmla="*/ 3353144 w 4160860"/>
                      <a:gd name="connsiteY24" fmla="*/ 646554 h 646554"/>
                      <a:gd name="connsiteX25" fmla="*/ 3207312 w 4160860"/>
                      <a:gd name="connsiteY25" fmla="*/ 646554 h 646554"/>
                      <a:gd name="connsiteX26" fmla="*/ 2902391 w 4160860"/>
                      <a:gd name="connsiteY26" fmla="*/ 646554 h 646554"/>
                      <a:gd name="connsiteX27" fmla="*/ 2756559 w 4160860"/>
                      <a:gd name="connsiteY27" fmla="*/ 646554 h 646554"/>
                      <a:gd name="connsiteX28" fmla="*/ 2491410 w 4160860"/>
                      <a:gd name="connsiteY28" fmla="*/ 646554 h 646554"/>
                      <a:gd name="connsiteX29" fmla="*/ 2345579 w 4160860"/>
                      <a:gd name="connsiteY29" fmla="*/ 646554 h 646554"/>
                      <a:gd name="connsiteX30" fmla="*/ 2080430 w 4160860"/>
                      <a:gd name="connsiteY30" fmla="*/ 646554 h 646554"/>
                      <a:gd name="connsiteX31" fmla="*/ 1855053 w 4160860"/>
                      <a:gd name="connsiteY31" fmla="*/ 646554 h 646554"/>
                      <a:gd name="connsiteX32" fmla="*/ 1550132 w 4160860"/>
                      <a:gd name="connsiteY32" fmla="*/ 646554 h 646554"/>
                      <a:gd name="connsiteX33" fmla="*/ 1205438 w 4160860"/>
                      <a:gd name="connsiteY33" fmla="*/ 646554 h 646554"/>
                      <a:gd name="connsiteX34" fmla="*/ 1059606 w 4160860"/>
                      <a:gd name="connsiteY34" fmla="*/ 646554 h 646554"/>
                      <a:gd name="connsiteX35" fmla="*/ 754685 w 4160860"/>
                      <a:gd name="connsiteY35" fmla="*/ 646554 h 646554"/>
                      <a:gd name="connsiteX36" fmla="*/ 449764 w 4160860"/>
                      <a:gd name="connsiteY36" fmla="*/ 646554 h 646554"/>
                      <a:gd name="connsiteX37" fmla="*/ 91813 w 4160860"/>
                      <a:gd name="connsiteY37" fmla="*/ 646554 h 646554"/>
                      <a:gd name="connsiteX38" fmla="*/ 0 w 4160860"/>
                      <a:gd name="connsiteY38" fmla="*/ 562482 h 646554"/>
                      <a:gd name="connsiteX39" fmla="*/ 0 w 4160860"/>
                      <a:gd name="connsiteY39" fmla="*/ 328061 h 646554"/>
                      <a:gd name="connsiteX40" fmla="*/ 0 w 4160860"/>
                      <a:gd name="connsiteY40" fmla="*/ 84071 h 646554"/>
                      <a:gd name="connsiteX0" fmla="*/ 0 w 4160860"/>
                      <a:gd name="connsiteY0" fmla="*/ 84071 h 646554"/>
                      <a:gd name="connsiteX1" fmla="*/ 91813 w 4160860"/>
                      <a:gd name="connsiteY1" fmla="*/ 0 h 646554"/>
                      <a:gd name="connsiteX2" fmla="*/ 436507 w 4160860"/>
                      <a:gd name="connsiteY2" fmla="*/ 0 h 646554"/>
                      <a:gd name="connsiteX3" fmla="*/ 701655 w 4160860"/>
                      <a:gd name="connsiteY3" fmla="*/ 0 h 646554"/>
                      <a:gd name="connsiteX4" fmla="*/ 887259 w 4160860"/>
                      <a:gd name="connsiteY4" fmla="*/ 0 h 646554"/>
                      <a:gd name="connsiteX5" fmla="*/ 1152408 w 4160860"/>
                      <a:gd name="connsiteY5" fmla="*/ 0 h 646554"/>
                      <a:gd name="connsiteX6" fmla="*/ 1298240 w 4160860"/>
                      <a:gd name="connsiteY6" fmla="*/ 0 h 646554"/>
                      <a:gd name="connsiteX7" fmla="*/ 1523617 w 4160860"/>
                      <a:gd name="connsiteY7" fmla="*/ 0 h 646554"/>
                      <a:gd name="connsiteX8" fmla="*/ 1788766 w 4160860"/>
                      <a:gd name="connsiteY8" fmla="*/ 0 h 646554"/>
                      <a:gd name="connsiteX9" fmla="*/ 2053914 w 4160860"/>
                      <a:gd name="connsiteY9" fmla="*/ 0 h 646554"/>
                      <a:gd name="connsiteX10" fmla="*/ 2358836 w 4160860"/>
                      <a:gd name="connsiteY10" fmla="*/ 0 h 646554"/>
                      <a:gd name="connsiteX11" fmla="*/ 2544440 w 4160860"/>
                      <a:gd name="connsiteY11" fmla="*/ 0 h 646554"/>
                      <a:gd name="connsiteX12" fmla="*/ 2769817 w 4160860"/>
                      <a:gd name="connsiteY12" fmla="*/ 0 h 646554"/>
                      <a:gd name="connsiteX13" fmla="*/ 3074738 w 4160860"/>
                      <a:gd name="connsiteY13" fmla="*/ 0 h 646554"/>
                      <a:gd name="connsiteX14" fmla="*/ 3300114 w 4160860"/>
                      <a:gd name="connsiteY14" fmla="*/ 0 h 646554"/>
                      <a:gd name="connsiteX15" fmla="*/ 3525491 w 4160860"/>
                      <a:gd name="connsiteY15" fmla="*/ 0 h 646554"/>
                      <a:gd name="connsiteX16" fmla="*/ 4069046 w 4160860"/>
                      <a:gd name="connsiteY16" fmla="*/ 0 h 646554"/>
                      <a:gd name="connsiteX17" fmla="*/ 4160860 w 4160860"/>
                      <a:gd name="connsiteY17" fmla="*/ 84071 h 646554"/>
                      <a:gd name="connsiteX18" fmla="*/ 4160860 w 4160860"/>
                      <a:gd name="connsiteY18" fmla="*/ 328061 h 646554"/>
                      <a:gd name="connsiteX19" fmla="*/ 4160860 w 4160860"/>
                      <a:gd name="connsiteY19" fmla="*/ 562482 h 646554"/>
                      <a:gd name="connsiteX20" fmla="*/ 4069046 w 4160860"/>
                      <a:gd name="connsiteY20" fmla="*/ 646554 h 646554"/>
                      <a:gd name="connsiteX21" fmla="*/ 3883442 w 4160860"/>
                      <a:gd name="connsiteY21" fmla="*/ 646554 h 646554"/>
                      <a:gd name="connsiteX22" fmla="*/ 3578521 w 4160860"/>
                      <a:gd name="connsiteY22" fmla="*/ 646554 h 646554"/>
                      <a:gd name="connsiteX23" fmla="*/ 3273600 w 4160860"/>
                      <a:gd name="connsiteY23" fmla="*/ 646554 h 646554"/>
                      <a:gd name="connsiteX24" fmla="*/ 3048223 w 4160860"/>
                      <a:gd name="connsiteY24" fmla="*/ 646554 h 646554"/>
                      <a:gd name="connsiteX25" fmla="*/ 2902391 w 4160860"/>
                      <a:gd name="connsiteY25" fmla="*/ 646554 h 646554"/>
                      <a:gd name="connsiteX26" fmla="*/ 2756559 w 4160860"/>
                      <a:gd name="connsiteY26" fmla="*/ 646554 h 646554"/>
                      <a:gd name="connsiteX27" fmla="*/ 2570955 w 4160860"/>
                      <a:gd name="connsiteY27" fmla="*/ 646554 h 646554"/>
                      <a:gd name="connsiteX28" fmla="*/ 2425123 w 4160860"/>
                      <a:gd name="connsiteY28" fmla="*/ 646554 h 646554"/>
                      <a:gd name="connsiteX29" fmla="*/ 2080430 w 4160860"/>
                      <a:gd name="connsiteY29" fmla="*/ 646554 h 646554"/>
                      <a:gd name="connsiteX30" fmla="*/ 1894825 w 4160860"/>
                      <a:gd name="connsiteY30" fmla="*/ 646554 h 646554"/>
                      <a:gd name="connsiteX31" fmla="*/ 1589904 w 4160860"/>
                      <a:gd name="connsiteY31" fmla="*/ 646554 h 646554"/>
                      <a:gd name="connsiteX32" fmla="*/ 1444072 w 4160860"/>
                      <a:gd name="connsiteY32" fmla="*/ 646554 h 646554"/>
                      <a:gd name="connsiteX33" fmla="*/ 1178923 w 4160860"/>
                      <a:gd name="connsiteY33" fmla="*/ 646554 h 646554"/>
                      <a:gd name="connsiteX34" fmla="*/ 874002 w 4160860"/>
                      <a:gd name="connsiteY34" fmla="*/ 646554 h 646554"/>
                      <a:gd name="connsiteX35" fmla="*/ 608853 w 4160860"/>
                      <a:gd name="connsiteY35" fmla="*/ 646554 h 646554"/>
                      <a:gd name="connsiteX36" fmla="*/ 343704 w 4160860"/>
                      <a:gd name="connsiteY36" fmla="*/ 646554 h 646554"/>
                      <a:gd name="connsiteX37" fmla="*/ 91813 w 4160860"/>
                      <a:gd name="connsiteY37" fmla="*/ 646554 h 646554"/>
                      <a:gd name="connsiteX38" fmla="*/ 0 w 4160860"/>
                      <a:gd name="connsiteY38" fmla="*/ 562482 h 646554"/>
                      <a:gd name="connsiteX39" fmla="*/ 0 w 4160860"/>
                      <a:gd name="connsiteY39" fmla="*/ 318492 h 646554"/>
                      <a:gd name="connsiteX40" fmla="*/ 0 w 4160860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160860" h="646554" fill="none" extrusionOk="0">
                        <a:moveTo>
                          <a:pt x="0" y="84071"/>
                        </a:moveTo>
                        <a:cubicBezTo>
                          <a:pt x="6313" y="31506"/>
                          <a:pt x="42087" y="-5536"/>
                          <a:pt x="91813" y="0"/>
                        </a:cubicBezTo>
                        <a:cubicBezTo>
                          <a:pt x="207888" y="-693"/>
                          <a:pt x="257831" y="4422"/>
                          <a:pt x="356962" y="0"/>
                        </a:cubicBezTo>
                        <a:cubicBezTo>
                          <a:pt x="448360" y="3909"/>
                          <a:pt x="504374" y="-6521"/>
                          <a:pt x="542566" y="0"/>
                        </a:cubicBezTo>
                        <a:cubicBezTo>
                          <a:pt x="603757" y="3349"/>
                          <a:pt x="661393" y="13233"/>
                          <a:pt x="728170" y="0"/>
                        </a:cubicBezTo>
                        <a:cubicBezTo>
                          <a:pt x="811810" y="-11868"/>
                          <a:pt x="996256" y="11902"/>
                          <a:pt x="1072864" y="0"/>
                        </a:cubicBezTo>
                        <a:cubicBezTo>
                          <a:pt x="1129127" y="-3619"/>
                          <a:pt x="1268160" y="8237"/>
                          <a:pt x="1338013" y="0"/>
                        </a:cubicBezTo>
                        <a:cubicBezTo>
                          <a:pt x="1415838" y="-21224"/>
                          <a:pt x="1468886" y="12644"/>
                          <a:pt x="1563389" y="0"/>
                        </a:cubicBezTo>
                        <a:cubicBezTo>
                          <a:pt x="1649106" y="-3660"/>
                          <a:pt x="1713504" y="22536"/>
                          <a:pt x="1748993" y="0"/>
                        </a:cubicBezTo>
                        <a:cubicBezTo>
                          <a:pt x="1783943" y="-9208"/>
                          <a:pt x="1878959" y="22095"/>
                          <a:pt x="1934598" y="0"/>
                        </a:cubicBezTo>
                        <a:cubicBezTo>
                          <a:pt x="2011822" y="-13626"/>
                          <a:pt x="2102426" y="8056"/>
                          <a:pt x="2159974" y="0"/>
                        </a:cubicBezTo>
                        <a:cubicBezTo>
                          <a:pt x="2199966" y="-28312"/>
                          <a:pt x="2372604" y="54312"/>
                          <a:pt x="2464895" y="0"/>
                        </a:cubicBezTo>
                        <a:cubicBezTo>
                          <a:pt x="2558872" y="-27297"/>
                          <a:pt x="2554628" y="16967"/>
                          <a:pt x="2650499" y="0"/>
                        </a:cubicBezTo>
                        <a:cubicBezTo>
                          <a:pt x="2737091" y="-6439"/>
                          <a:pt x="2847530" y="28243"/>
                          <a:pt x="2915649" y="0"/>
                        </a:cubicBezTo>
                        <a:cubicBezTo>
                          <a:pt x="2964012" y="-20075"/>
                          <a:pt x="3092650" y="4952"/>
                          <a:pt x="3180798" y="0"/>
                        </a:cubicBezTo>
                        <a:cubicBezTo>
                          <a:pt x="3265426" y="-8520"/>
                          <a:pt x="3301861" y="18331"/>
                          <a:pt x="3366402" y="0"/>
                        </a:cubicBezTo>
                        <a:cubicBezTo>
                          <a:pt x="3428619" y="-11475"/>
                          <a:pt x="3553015" y="20229"/>
                          <a:pt x="3631550" y="0"/>
                        </a:cubicBezTo>
                        <a:cubicBezTo>
                          <a:pt x="3710200" y="40452"/>
                          <a:pt x="3894723" y="14282"/>
                          <a:pt x="4069046" y="0"/>
                        </a:cubicBezTo>
                        <a:cubicBezTo>
                          <a:pt x="4108131" y="17489"/>
                          <a:pt x="4154570" y="39091"/>
                          <a:pt x="4160860" y="84071"/>
                        </a:cubicBezTo>
                        <a:cubicBezTo>
                          <a:pt x="4180840" y="170314"/>
                          <a:pt x="4161501" y="197108"/>
                          <a:pt x="4160860" y="308924"/>
                        </a:cubicBezTo>
                        <a:cubicBezTo>
                          <a:pt x="4156184" y="407528"/>
                          <a:pt x="4129504" y="479567"/>
                          <a:pt x="4160860" y="562482"/>
                        </a:cubicBezTo>
                        <a:cubicBezTo>
                          <a:pt x="4152083" y="619704"/>
                          <a:pt x="4105372" y="644310"/>
                          <a:pt x="4069046" y="646554"/>
                        </a:cubicBezTo>
                        <a:cubicBezTo>
                          <a:pt x="4016854" y="645380"/>
                          <a:pt x="3918831" y="628318"/>
                          <a:pt x="3883442" y="646554"/>
                        </a:cubicBezTo>
                        <a:cubicBezTo>
                          <a:pt x="3834035" y="650021"/>
                          <a:pt x="3718566" y="630056"/>
                          <a:pt x="3538748" y="646554"/>
                        </a:cubicBezTo>
                        <a:cubicBezTo>
                          <a:pt x="3370649" y="646045"/>
                          <a:pt x="3431257" y="651380"/>
                          <a:pt x="3353144" y="646554"/>
                        </a:cubicBezTo>
                        <a:cubicBezTo>
                          <a:pt x="3286433" y="645250"/>
                          <a:pt x="3276123" y="640630"/>
                          <a:pt x="3207312" y="646554"/>
                        </a:cubicBezTo>
                        <a:cubicBezTo>
                          <a:pt x="3125161" y="665742"/>
                          <a:pt x="3038272" y="659695"/>
                          <a:pt x="2902391" y="646554"/>
                        </a:cubicBezTo>
                        <a:cubicBezTo>
                          <a:pt x="2783459" y="657521"/>
                          <a:pt x="2805687" y="638158"/>
                          <a:pt x="2756559" y="646554"/>
                        </a:cubicBezTo>
                        <a:cubicBezTo>
                          <a:pt x="2706159" y="655810"/>
                          <a:pt x="2581807" y="645466"/>
                          <a:pt x="2491410" y="646554"/>
                        </a:cubicBezTo>
                        <a:cubicBezTo>
                          <a:pt x="2400586" y="651896"/>
                          <a:pt x="2407000" y="631344"/>
                          <a:pt x="2345579" y="646554"/>
                        </a:cubicBezTo>
                        <a:cubicBezTo>
                          <a:pt x="2279740" y="644021"/>
                          <a:pt x="2182245" y="660067"/>
                          <a:pt x="2080430" y="646554"/>
                        </a:cubicBezTo>
                        <a:cubicBezTo>
                          <a:pt x="1996369" y="656615"/>
                          <a:pt x="1917620" y="644875"/>
                          <a:pt x="1855053" y="646554"/>
                        </a:cubicBezTo>
                        <a:cubicBezTo>
                          <a:pt x="1798997" y="649672"/>
                          <a:pt x="1621784" y="629046"/>
                          <a:pt x="1550132" y="646554"/>
                        </a:cubicBezTo>
                        <a:cubicBezTo>
                          <a:pt x="1474692" y="675742"/>
                          <a:pt x="1299751" y="637943"/>
                          <a:pt x="1205438" y="646554"/>
                        </a:cubicBezTo>
                        <a:cubicBezTo>
                          <a:pt x="1115408" y="656969"/>
                          <a:pt x="1121472" y="644269"/>
                          <a:pt x="1059606" y="646554"/>
                        </a:cubicBezTo>
                        <a:cubicBezTo>
                          <a:pt x="1002902" y="642463"/>
                          <a:pt x="903901" y="663701"/>
                          <a:pt x="754685" y="646554"/>
                        </a:cubicBezTo>
                        <a:cubicBezTo>
                          <a:pt x="610658" y="647932"/>
                          <a:pt x="590411" y="630900"/>
                          <a:pt x="449764" y="646554"/>
                        </a:cubicBezTo>
                        <a:cubicBezTo>
                          <a:pt x="314911" y="654660"/>
                          <a:pt x="181767" y="654220"/>
                          <a:pt x="91813" y="646554"/>
                        </a:cubicBezTo>
                        <a:cubicBezTo>
                          <a:pt x="37279" y="626574"/>
                          <a:pt x="8477" y="599742"/>
                          <a:pt x="0" y="562482"/>
                        </a:cubicBezTo>
                        <a:cubicBezTo>
                          <a:pt x="-24365" y="462652"/>
                          <a:pt x="2271" y="427884"/>
                          <a:pt x="0" y="328061"/>
                        </a:cubicBezTo>
                        <a:cubicBezTo>
                          <a:pt x="-1620" y="227046"/>
                          <a:pt x="24151" y="149915"/>
                          <a:pt x="0" y="84071"/>
                        </a:cubicBezTo>
                        <a:close/>
                      </a:path>
                      <a:path w="4160860" h="646554" stroke="0" extrusionOk="0">
                        <a:moveTo>
                          <a:pt x="0" y="84071"/>
                        </a:moveTo>
                        <a:cubicBezTo>
                          <a:pt x="-6775" y="39186"/>
                          <a:pt x="30197" y="16083"/>
                          <a:pt x="91813" y="0"/>
                        </a:cubicBezTo>
                        <a:cubicBezTo>
                          <a:pt x="243366" y="-1607"/>
                          <a:pt x="300061" y="16542"/>
                          <a:pt x="436507" y="0"/>
                        </a:cubicBezTo>
                        <a:cubicBezTo>
                          <a:pt x="565006" y="-10745"/>
                          <a:pt x="602735" y="17307"/>
                          <a:pt x="701655" y="0"/>
                        </a:cubicBezTo>
                        <a:cubicBezTo>
                          <a:pt x="797076" y="-17241"/>
                          <a:pt x="797147" y="2580"/>
                          <a:pt x="887259" y="0"/>
                        </a:cubicBezTo>
                        <a:cubicBezTo>
                          <a:pt x="967634" y="-1397"/>
                          <a:pt x="1025554" y="11856"/>
                          <a:pt x="1152408" y="0"/>
                        </a:cubicBezTo>
                        <a:cubicBezTo>
                          <a:pt x="1272166" y="-18692"/>
                          <a:pt x="1250848" y="13255"/>
                          <a:pt x="1298240" y="0"/>
                        </a:cubicBezTo>
                        <a:cubicBezTo>
                          <a:pt x="1353293" y="823"/>
                          <a:pt x="1474381" y="14734"/>
                          <a:pt x="1523617" y="0"/>
                        </a:cubicBezTo>
                        <a:cubicBezTo>
                          <a:pt x="1584726" y="-30988"/>
                          <a:pt x="1690147" y="1084"/>
                          <a:pt x="1788766" y="0"/>
                        </a:cubicBezTo>
                        <a:cubicBezTo>
                          <a:pt x="1882279" y="-10666"/>
                          <a:pt x="1944542" y="11873"/>
                          <a:pt x="2053914" y="0"/>
                        </a:cubicBezTo>
                        <a:cubicBezTo>
                          <a:pt x="2153962" y="-28907"/>
                          <a:pt x="2248575" y="40442"/>
                          <a:pt x="2358836" y="0"/>
                        </a:cubicBezTo>
                        <a:cubicBezTo>
                          <a:pt x="2450550" y="-42918"/>
                          <a:pt x="2456594" y="25645"/>
                          <a:pt x="2544440" y="0"/>
                        </a:cubicBezTo>
                        <a:cubicBezTo>
                          <a:pt x="2639740" y="-18110"/>
                          <a:pt x="2685377" y="24245"/>
                          <a:pt x="2769817" y="0"/>
                        </a:cubicBezTo>
                        <a:cubicBezTo>
                          <a:pt x="2865320" y="-29644"/>
                          <a:pt x="2989151" y="49568"/>
                          <a:pt x="3074738" y="0"/>
                        </a:cubicBezTo>
                        <a:cubicBezTo>
                          <a:pt x="3163460" y="-43012"/>
                          <a:pt x="3221842" y="20195"/>
                          <a:pt x="3300114" y="0"/>
                        </a:cubicBezTo>
                        <a:cubicBezTo>
                          <a:pt x="3392962" y="-19414"/>
                          <a:pt x="3440802" y="12169"/>
                          <a:pt x="3525491" y="0"/>
                        </a:cubicBezTo>
                        <a:cubicBezTo>
                          <a:pt x="3607318" y="-8233"/>
                          <a:pt x="3891730" y="17395"/>
                          <a:pt x="4069046" y="0"/>
                        </a:cubicBezTo>
                        <a:cubicBezTo>
                          <a:pt x="4102809" y="-375"/>
                          <a:pt x="4165976" y="35451"/>
                          <a:pt x="4160860" y="84071"/>
                        </a:cubicBezTo>
                        <a:cubicBezTo>
                          <a:pt x="4175876" y="178433"/>
                          <a:pt x="4125331" y="277049"/>
                          <a:pt x="4160860" y="328061"/>
                        </a:cubicBezTo>
                        <a:cubicBezTo>
                          <a:pt x="4171417" y="364444"/>
                          <a:pt x="4150551" y="466535"/>
                          <a:pt x="4160860" y="562482"/>
                        </a:cubicBezTo>
                        <a:cubicBezTo>
                          <a:pt x="4151143" y="593271"/>
                          <a:pt x="4112381" y="648920"/>
                          <a:pt x="4069046" y="646554"/>
                        </a:cubicBezTo>
                        <a:cubicBezTo>
                          <a:pt x="4000357" y="665689"/>
                          <a:pt x="3925133" y="641411"/>
                          <a:pt x="3883442" y="646554"/>
                        </a:cubicBezTo>
                        <a:cubicBezTo>
                          <a:pt x="3823012" y="654818"/>
                          <a:pt x="3643419" y="634523"/>
                          <a:pt x="3578521" y="646554"/>
                        </a:cubicBezTo>
                        <a:cubicBezTo>
                          <a:pt x="3522915" y="668415"/>
                          <a:pt x="3329350" y="612704"/>
                          <a:pt x="3273600" y="646554"/>
                        </a:cubicBezTo>
                        <a:cubicBezTo>
                          <a:pt x="3225281" y="673366"/>
                          <a:pt x="3138444" y="641431"/>
                          <a:pt x="3048223" y="646554"/>
                        </a:cubicBezTo>
                        <a:cubicBezTo>
                          <a:pt x="2971587" y="650157"/>
                          <a:pt x="2965218" y="645226"/>
                          <a:pt x="2902391" y="646554"/>
                        </a:cubicBezTo>
                        <a:cubicBezTo>
                          <a:pt x="2839389" y="647358"/>
                          <a:pt x="2780708" y="640110"/>
                          <a:pt x="2756559" y="646554"/>
                        </a:cubicBezTo>
                        <a:cubicBezTo>
                          <a:pt x="2724254" y="631458"/>
                          <a:pt x="2640356" y="646814"/>
                          <a:pt x="2570955" y="646554"/>
                        </a:cubicBezTo>
                        <a:cubicBezTo>
                          <a:pt x="2520690" y="660332"/>
                          <a:pt x="2467684" y="638587"/>
                          <a:pt x="2425123" y="646554"/>
                        </a:cubicBezTo>
                        <a:cubicBezTo>
                          <a:pt x="2358976" y="663744"/>
                          <a:pt x="2175342" y="648188"/>
                          <a:pt x="2080430" y="646554"/>
                        </a:cubicBezTo>
                        <a:cubicBezTo>
                          <a:pt x="1991136" y="654962"/>
                          <a:pt x="1979616" y="626518"/>
                          <a:pt x="1894825" y="646554"/>
                        </a:cubicBezTo>
                        <a:cubicBezTo>
                          <a:pt x="1831372" y="672566"/>
                          <a:pt x="1725708" y="637839"/>
                          <a:pt x="1589904" y="646554"/>
                        </a:cubicBezTo>
                        <a:cubicBezTo>
                          <a:pt x="1452380" y="655959"/>
                          <a:pt x="1476286" y="645918"/>
                          <a:pt x="1444072" y="646554"/>
                        </a:cubicBezTo>
                        <a:cubicBezTo>
                          <a:pt x="1412374" y="652891"/>
                          <a:pt x="1267608" y="611833"/>
                          <a:pt x="1178923" y="646554"/>
                        </a:cubicBezTo>
                        <a:cubicBezTo>
                          <a:pt x="1085392" y="676382"/>
                          <a:pt x="933100" y="628477"/>
                          <a:pt x="874002" y="646554"/>
                        </a:cubicBezTo>
                        <a:cubicBezTo>
                          <a:pt x="785705" y="669391"/>
                          <a:pt x="725301" y="632440"/>
                          <a:pt x="608853" y="646554"/>
                        </a:cubicBezTo>
                        <a:cubicBezTo>
                          <a:pt x="475955" y="650382"/>
                          <a:pt x="391128" y="611819"/>
                          <a:pt x="343704" y="646554"/>
                        </a:cubicBezTo>
                        <a:cubicBezTo>
                          <a:pt x="263230" y="656045"/>
                          <a:pt x="183098" y="648998"/>
                          <a:pt x="91813" y="646554"/>
                        </a:cubicBezTo>
                        <a:cubicBezTo>
                          <a:pt x="32570" y="654796"/>
                          <a:pt x="11482" y="611030"/>
                          <a:pt x="0" y="562482"/>
                        </a:cubicBezTo>
                        <a:cubicBezTo>
                          <a:pt x="-5936" y="522843"/>
                          <a:pt x="3391" y="411696"/>
                          <a:pt x="0" y="318492"/>
                        </a:cubicBezTo>
                        <a:cubicBezTo>
                          <a:pt x="-9672" y="229585"/>
                          <a:pt x="21180" y="201936"/>
                          <a:pt x="0" y="84071"/>
                        </a:cubicBezTo>
                        <a:close/>
                      </a:path>
                      <a:path w="4160860" h="646554" fill="none" stroke="0" extrusionOk="0">
                        <a:moveTo>
                          <a:pt x="0" y="84071"/>
                        </a:moveTo>
                        <a:cubicBezTo>
                          <a:pt x="7255" y="42113"/>
                          <a:pt x="42553" y="7815"/>
                          <a:pt x="91813" y="0"/>
                        </a:cubicBezTo>
                        <a:cubicBezTo>
                          <a:pt x="196923" y="7409"/>
                          <a:pt x="249282" y="-2109"/>
                          <a:pt x="356962" y="0"/>
                        </a:cubicBezTo>
                        <a:cubicBezTo>
                          <a:pt x="445839" y="-3998"/>
                          <a:pt x="493065" y="-712"/>
                          <a:pt x="542566" y="0"/>
                        </a:cubicBezTo>
                        <a:cubicBezTo>
                          <a:pt x="580353" y="3454"/>
                          <a:pt x="678126" y="1633"/>
                          <a:pt x="728170" y="0"/>
                        </a:cubicBezTo>
                        <a:cubicBezTo>
                          <a:pt x="786248" y="4583"/>
                          <a:pt x="1003808" y="16642"/>
                          <a:pt x="1072864" y="0"/>
                        </a:cubicBezTo>
                        <a:cubicBezTo>
                          <a:pt x="1148128" y="982"/>
                          <a:pt x="1265810" y="12353"/>
                          <a:pt x="1338013" y="0"/>
                        </a:cubicBezTo>
                        <a:cubicBezTo>
                          <a:pt x="1404182" y="-418"/>
                          <a:pt x="1474576" y="6085"/>
                          <a:pt x="1563389" y="0"/>
                        </a:cubicBezTo>
                        <a:cubicBezTo>
                          <a:pt x="1650690" y="-4899"/>
                          <a:pt x="1702915" y="20178"/>
                          <a:pt x="1748993" y="0"/>
                        </a:cubicBezTo>
                        <a:cubicBezTo>
                          <a:pt x="1796499" y="-10689"/>
                          <a:pt x="1869356" y="14765"/>
                          <a:pt x="1934598" y="0"/>
                        </a:cubicBezTo>
                        <a:cubicBezTo>
                          <a:pt x="2005093" y="-16749"/>
                          <a:pt x="2106175" y="18018"/>
                          <a:pt x="2159974" y="0"/>
                        </a:cubicBezTo>
                        <a:cubicBezTo>
                          <a:pt x="2204591" y="-31477"/>
                          <a:pt x="2363594" y="5274"/>
                          <a:pt x="2464895" y="0"/>
                        </a:cubicBezTo>
                        <a:cubicBezTo>
                          <a:pt x="2577965" y="-20456"/>
                          <a:pt x="2556057" y="16390"/>
                          <a:pt x="2650499" y="0"/>
                        </a:cubicBezTo>
                        <a:cubicBezTo>
                          <a:pt x="2756291" y="-19713"/>
                          <a:pt x="2841500" y="-2178"/>
                          <a:pt x="2915649" y="0"/>
                        </a:cubicBezTo>
                        <a:cubicBezTo>
                          <a:pt x="2962305" y="-15277"/>
                          <a:pt x="3093042" y="71"/>
                          <a:pt x="3180798" y="0"/>
                        </a:cubicBezTo>
                        <a:cubicBezTo>
                          <a:pt x="3260980" y="-18756"/>
                          <a:pt x="3301764" y="7760"/>
                          <a:pt x="3366402" y="0"/>
                        </a:cubicBezTo>
                        <a:cubicBezTo>
                          <a:pt x="3432183" y="-18896"/>
                          <a:pt x="3549386" y="17915"/>
                          <a:pt x="3631550" y="0"/>
                        </a:cubicBezTo>
                        <a:cubicBezTo>
                          <a:pt x="3661711" y="27540"/>
                          <a:pt x="3937724" y="43316"/>
                          <a:pt x="4069046" y="0"/>
                        </a:cubicBezTo>
                        <a:cubicBezTo>
                          <a:pt x="4123691" y="13091"/>
                          <a:pt x="4143621" y="42540"/>
                          <a:pt x="4160860" y="84071"/>
                        </a:cubicBezTo>
                        <a:cubicBezTo>
                          <a:pt x="4180754" y="173090"/>
                          <a:pt x="4163834" y="213745"/>
                          <a:pt x="4160860" y="308924"/>
                        </a:cubicBezTo>
                        <a:cubicBezTo>
                          <a:pt x="4167379" y="426068"/>
                          <a:pt x="4156329" y="487615"/>
                          <a:pt x="4160860" y="562482"/>
                        </a:cubicBezTo>
                        <a:cubicBezTo>
                          <a:pt x="4145294" y="605575"/>
                          <a:pt x="4110286" y="647957"/>
                          <a:pt x="4069046" y="646554"/>
                        </a:cubicBezTo>
                        <a:cubicBezTo>
                          <a:pt x="4002572" y="645471"/>
                          <a:pt x="3931752" y="640465"/>
                          <a:pt x="3883442" y="646554"/>
                        </a:cubicBezTo>
                        <a:cubicBezTo>
                          <a:pt x="3853961" y="649467"/>
                          <a:pt x="3717276" y="675569"/>
                          <a:pt x="3538748" y="646554"/>
                        </a:cubicBezTo>
                        <a:cubicBezTo>
                          <a:pt x="3381789" y="662082"/>
                          <a:pt x="3418732" y="642776"/>
                          <a:pt x="3353144" y="646554"/>
                        </a:cubicBezTo>
                        <a:cubicBezTo>
                          <a:pt x="3286299" y="650173"/>
                          <a:pt x="3273604" y="643281"/>
                          <a:pt x="3207312" y="646554"/>
                        </a:cubicBezTo>
                        <a:cubicBezTo>
                          <a:pt x="3139727" y="638520"/>
                          <a:pt x="3023116" y="631331"/>
                          <a:pt x="2902391" y="646554"/>
                        </a:cubicBezTo>
                        <a:cubicBezTo>
                          <a:pt x="2772393" y="651983"/>
                          <a:pt x="2805931" y="644516"/>
                          <a:pt x="2756559" y="646554"/>
                        </a:cubicBezTo>
                        <a:cubicBezTo>
                          <a:pt x="2709144" y="651004"/>
                          <a:pt x="2568134" y="647234"/>
                          <a:pt x="2491410" y="646554"/>
                        </a:cubicBezTo>
                        <a:cubicBezTo>
                          <a:pt x="2399391" y="656975"/>
                          <a:pt x="2401705" y="629053"/>
                          <a:pt x="2345579" y="646554"/>
                        </a:cubicBezTo>
                        <a:cubicBezTo>
                          <a:pt x="2283071" y="664124"/>
                          <a:pt x="2167384" y="623304"/>
                          <a:pt x="2080430" y="646554"/>
                        </a:cubicBezTo>
                        <a:cubicBezTo>
                          <a:pt x="1972834" y="653423"/>
                          <a:pt x="1919747" y="648747"/>
                          <a:pt x="1855053" y="646554"/>
                        </a:cubicBezTo>
                        <a:cubicBezTo>
                          <a:pt x="1803442" y="648648"/>
                          <a:pt x="1629691" y="638457"/>
                          <a:pt x="1550132" y="646554"/>
                        </a:cubicBezTo>
                        <a:cubicBezTo>
                          <a:pt x="1464273" y="686439"/>
                          <a:pt x="1296295" y="622871"/>
                          <a:pt x="1205438" y="646554"/>
                        </a:cubicBezTo>
                        <a:cubicBezTo>
                          <a:pt x="1116850" y="659223"/>
                          <a:pt x="1123222" y="646137"/>
                          <a:pt x="1059606" y="646554"/>
                        </a:cubicBezTo>
                        <a:cubicBezTo>
                          <a:pt x="998427" y="643710"/>
                          <a:pt x="892438" y="646594"/>
                          <a:pt x="754685" y="646554"/>
                        </a:cubicBezTo>
                        <a:cubicBezTo>
                          <a:pt x="604196" y="647585"/>
                          <a:pt x="587543" y="632434"/>
                          <a:pt x="449764" y="646554"/>
                        </a:cubicBezTo>
                        <a:cubicBezTo>
                          <a:pt x="292639" y="681577"/>
                          <a:pt x="213996" y="657069"/>
                          <a:pt x="91813" y="646554"/>
                        </a:cubicBezTo>
                        <a:cubicBezTo>
                          <a:pt x="42156" y="636155"/>
                          <a:pt x="-4293" y="611246"/>
                          <a:pt x="0" y="562482"/>
                        </a:cubicBezTo>
                        <a:cubicBezTo>
                          <a:pt x="-34054" y="462687"/>
                          <a:pt x="7441" y="429312"/>
                          <a:pt x="0" y="328061"/>
                        </a:cubicBezTo>
                        <a:cubicBezTo>
                          <a:pt x="-10455" y="243956"/>
                          <a:pt x="28554" y="14433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bay,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403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2743199" y="699100"/>
            <a:ext cx="6805532" cy="859880"/>
            <a:chOff x="2793277" y="1315406"/>
            <a:chExt cx="2874898" cy="461135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2874898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315406"/>
              <a:ext cx="2783540" cy="3739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276229" y="1778108"/>
            <a:ext cx="6034631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6034631"/>
                      <a:gd name="connsiteY0" fmla="*/ 84071 h 646554"/>
                      <a:gd name="connsiteX1" fmla="*/ 133159 w 6034631"/>
                      <a:gd name="connsiteY1" fmla="*/ 0 h 646554"/>
                      <a:gd name="connsiteX2" fmla="*/ 517713 w 6034631"/>
                      <a:gd name="connsiteY2" fmla="*/ 0 h 646554"/>
                      <a:gd name="connsiteX3" fmla="*/ 786902 w 6034631"/>
                      <a:gd name="connsiteY3" fmla="*/ 0 h 646554"/>
                      <a:gd name="connsiteX4" fmla="*/ 1056089 w 6034631"/>
                      <a:gd name="connsiteY4" fmla="*/ 0 h 646554"/>
                      <a:gd name="connsiteX5" fmla="*/ 1556010 w 6034631"/>
                      <a:gd name="connsiteY5" fmla="*/ 0 h 646554"/>
                      <a:gd name="connsiteX6" fmla="*/ 1940564 w 6034631"/>
                      <a:gd name="connsiteY6" fmla="*/ 0 h 646554"/>
                      <a:gd name="connsiteX7" fmla="*/ 2267435 w 6034631"/>
                      <a:gd name="connsiteY7" fmla="*/ 0 h 646554"/>
                      <a:gd name="connsiteX8" fmla="*/ 2536622 w 6034631"/>
                      <a:gd name="connsiteY8" fmla="*/ 0 h 646554"/>
                      <a:gd name="connsiteX9" fmla="*/ 2805810 w 6034631"/>
                      <a:gd name="connsiteY9" fmla="*/ 0 h 646554"/>
                      <a:gd name="connsiteX10" fmla="*/ 3132681 w 6034631"/>
                      <a:gd name="connsiteY10" fmla="*/ 0 h 646554"/>
                      <a:gd name="connsiteX11" fmla="*/ 3574918 w 6034631"/>
                      <a:gd name="connsiteY11" fmla="*/ 0 h 646554"/>
                      <a:gd name="connsiteX12" fmla="*/ 3844106 w 6034631"/>
                      <a:gd name="connsiteY12" fmla="*/ 0 h 646554"/>
                      <a:gd name="connsiteX13" fmla="*/ 4228661 w 6034631"/>
                      <a:gd name="connsiteY13" fmla="*/ 0 h 646554"/>
                      <a:gd name="connsiteX14" fmla="*/ 4613215 w 6034631"/>
                      <a:gd name="connsiteY14" fmla="*/ 0 h 646554"/>
                      <a:gd name="connsiteX15" fmla="*/ 4882402 w 6034631"/>
                      <a:gd name="connsiteY15" fmla="*/ 0 h 646554"/>
                      <a:gd name="connsiteX16" fmla="*/ 5266956 w 6034631"/>
                      <a:gd name="connsiteY16" fmla="*/ 0 h 646554"/>
                      <a:gd name="connsiteX17" fmla="*/ 5901471 w 6034631"/>
                      <a:gd name="connsiteY17" fmla="*/ 0 h 646554"/>
                      <a:gd name="connsiteX18" fmla="*/ 6034631 w 6034631"/>
                      <a:gd name="connsiteY18" fmla="*/ 84071 h 646554"/>
                      <a:gd name="connsiteX19" fmla="*/ 6034631 w 6034631"/>
                      <a:gd name="connsiteY19" fmla="*/ 308924 h 646554"/>
                      <a:gd name="connsiteX20" fmla="*/ 6034631 w 6034631"/>
                      <a:gd name="connsiteY20" fmla="*/ 562482 h 646554"/>
                      <a:gd name="connsiteX21" fmla="*/ 5901471 w 6034631"/>
                      <a:gd name="connsiteY21" fmla="*/ 646554 h 646554"/>
                      <a:gd name="connsiteX22" fmla="*/ 5632283 w 6034631"/>
                      <a:gd name="connsiteY22" fmla="*/ 646554 h 646554"/>
                      <a:gd name="connsiteX23" fmla="*/ 5132363 w 6034631"/>
                      <a:gd name="connsiteY23" fmla="*/ 646554 h 646554"/>
                      <a:gd name="connsiteX24" fmla="*/ 4863174 w 6034631"/>
                      <a:gd name="connsiteY24" fmla="*/ 646554 h 646554"/>
                      <a:gd name="connsiteX25" fmla="*/ 4651670 w 6034631"/>
                      <a:gd name="connsiteY25" fmla="*/ 646554 h 646554"/>
                      <a:gd name="connsiteX26" fmla="*/ 4209433 w 6034631"/>
                      <a:gd name="connsiteY26" fmla="*/ 646554 h 646554"/>
                      <a:gd name="connsiteX27" fmla="*/ 3997928 w 6034631"/>
                      <a:gd name="connsiteY27" fmla="*/ 646554 h 646554"/>
                      <a:gd name="connsiteX28" fmla="*/ 3613374 w 6034631"/>
                      <a:gd name="connsiteY28" fmla="*/ 646554 h 646554"/>
                      <a:gd name="connsiteX29" fmla="*/ 3401869 w 6034631"/>
                      <a:gd name="connsiteY29" fmla="*/ 646554 h 646554"/>
                      <a:gd name="connsiteX30" fmla="*/ 3017315 w 6034631"/>
                      <a:gd name="connsiteY30" fmla="*/ 646554 h 646554"/>
                      <a:gd name="connsiteX31" fmla="*/ 2690444 w 6034631"/>
                      <a:gd name="connsiteY31" fmla="*/ 646554 h 646554"/>
                      <a:gd name="connsiteX32" fmla="*/ 2248207 w 6034631"/>
                      <a:gd name="connsiteY32" fmla="*/ 646554 h 646554"/>
                      <a:gd name="connsiteX33" fmla="*/ 1748287 w 6034631"/>
                      <a:gd name="connsiteY33" fmla="*/ 646554 h 646554"/>
                      <a:gd name="connsiteX34" fmla="*/ 1536782 w 6034631"/>
                      <a:gd name="connsiteY34" fmla="*/ 646554 h 646554"/>
                      <a:gd name="connsiteX35" fmla="*/ 1094544 w 6034631"/>
                      <a:gd name="connsiteY35" fmla="*/ 646554 h 646554"/>
                      <a:gd name="connsiteX36" fmla="*/ 652307 w 6034631"/>
                      <a:gd name="connsiteY36" fmla="*/ 646554 h 646554"/>
                      <a:gd name="connsiteX37" fmla="*/ 133159 w 6034631"/>
                      <a:gd name="connsiteY37" fmla="*/ 646554 h 646554"/>
                      <a:gd name="connsiteX38" fmla="*/ 0 w 6034631"/>
                      <a:gd name="connsiteY38" fmla="*/ 562482 h 646554"/>
                      <a:gd name="connsiteX39" fmla="*/ 0 w 6034631"/>
                      <a:gd name="connsiteY39" fmla="*/ 328061 h 646554"/>
                      <a:gd name="connsiteX40" fmla="*/ 0 w 6034631"/>
                      <a:gd name="connsiteY40" fmla="*/ 84071 h 646554"/>
                      <a:gd name="connsiteX0" fmla="*/ 0 w 6034631"/>
                      <a:gd name="connsiteY0" fmla="*/ 84071 h 646554"/>
                      <a:gd name="connsiteX1" fmla="*/ 133159 w 6034631"/>
                      <a:gd name="connsiteY1" fmla="*/ 0 h 646554"/>
                      <a:gd name="connsiteX2" fmla="*/ 633080 w 6034631"/>
                      <a:gd name="connsiteY2" fmla="*/ 0 h 646554"/>
                      <a:gd name="connsiteX3" fmla="*/ 1017634 w 6034631"/>
                      <a:gd name="connsiteY3" fmla="*/ 0 h 646554"/>
                      <a:gd name="connsiteX4" fmla="*/ 1286822 w 6034631"/>
                      <a:gd name="connsiteY4" fmla="*/ 0 h 646554"/>
                      <a:gd name="connsiteX5" fmla="*/ 1671376 w 6034631"/>
                      <a:gd name="connsiteY5" fmla="*/ 0 h 646554"/>
                      <a:gd name="connsiteX6" fmla="*/ 1882881 w 6034631"/>
                      <a:gd name="connsiteY6" fmla="*/ 0 h 646554"/>
                      <a:gd name="connsiteX7" fmla="*/ 2209751 w 6034631"/>
                      <a:gd name="connsiteY7" fmla="*/ 0 h 646554"/>
                      <a:gd name="connsiteX8" fmla="*/ 2594305 w 6034631"/>
                      <a:gd name="connsiteY8" fmla="*/ 0 h 646554"/>
                      <a:gd name="connsiteX9" fmla="*/ 2978859 w 6034631"/>
                      <a:gd name="connsiteY9" fmla="*/ 0 h 646554"/>
                      <a:gd name="connsiteX10" fmla="*/ 3421097 w 6034631"/>
                      <a:gd name="connsiteY10" fmla="*/ 0 h 646554"/>
                      <a:gd name="connsiteX11" fmla="*/ 3690285 w 6034631"/>
                      <a:gd name="connsiteY11" fmla="*/ 0 h 646554"/>
                      <a:gd name="connsiteX12" fmla="*/ 4017156 w 6034631"/>
                      <a:gd name="connsiteY12" fmla="*/ 0 h 646554"/>
                      <a:gd name="connsiteX13" fmla="*/ 4459393 w 6034631"/>
                      <a:gd name="connsiteY13" fmla="*/ 0 h 646554"/>
                      <a:gd name="connsiteX14" fmla="*/ 4786264 w 6034631"/>
                      <a:gd name="connsiteY14" fmla="*/ 0 h 646554"/>
                      <a:gd name="connsiteX15" fmla="*/ 5113135 w 6034631"/>
                      <a:gd name="connsiteY15" fmla="*/ 0 h 646554"/>
                      <a:gd name="connsiteX16" fmla="*/ 5901471 w 6034631"/>
                      <a:gd name="connsiteY16" fmla="*/ 0 h 646554"/>
                      <a:gd name="connsiteX17" fmla="*/ 6034631 w 6034631"/>
                      <a:gd name="connsiteY17" fmla="*/ 84071 h 646554"/>
                      <a:gd name="connsiteX18" fmla="*/ 6034631 w 6034631"/>
                      <a:gd name="connsiteY18" fmla="*/ 328061 h 646554"/>
                      <a:gd name="connsiteX19" fmla="*/ 6034631 w 6034631"/>
                      <a:gd name="connsiteY19" fmla="*/ 562482 h 646554"/>
                      <a:gd name="connsiteX20" fmla="*/ 5901471 w 6034631"/>
                      <a:gd name="connsiteY20" fmla="*/ 646554 h 646554"/>
                      <a:gd name="connsiteX21" fmla="*/ 5632283 w 6034631"/>
                      <a:gd name="connsiteY21" fmla="*/ 646554 h 646554"/>
                      <a:gd name="connsiteX22" fmla="*/ 5190046 w 6034631"/>
                      <a:gd name="connsiteY22" fmla="*/ 646554 h 646554"/>
                      <a:gd name="connsiteX23" fmla="*/ 4747808 w 6034631"/>
                      <a:gd name="connsiteY23" fmla="*/ 646554 h 646554"/>
                      <a:gd name="connsiteX24" fmla="*/ 4420938 w 6034631"/>
                      <a:gd name="connsiteY24" fmla="*/ 646554 h 646554"/>
                      <a:gd name="connsiteX25" fmla="*/ 4209433 w 6034631"/>
                      <a:gd name="connsiteY25" fmla="*/ 646554 h 646554"/>
                      <a:gd name="connsiteX26" fmla="*/ 3997928 w 6034631"/>
                      <a:gd name="connsiteY26" fmla="*/ 646554 h 646554"/>
                      <a:gd name="connsiteX27" fmla="*/ 3728740 w 6034631"/>
                      <a:gd name="connsiteY27" fmla="*/ 646554 h 646554"/>
                      <a:gd name="connsiteX28" fmla="*/ 3517235 w 6034631"/>
                      <a:gd name="connsiteY28" fmla="*/ 646554 h 646554"/>
                      <a:gd name="connsiteX29" fmla="*/ 3017315 w 6034631"/>
                      <a:gd name="connsiteY29" fmla="*/ 646554 h 646554"/>
                      <a:gd name="connsiteX30" fmla="*/ 2748127 w 6034631"/>
                      <a:gd name="connsiteY30" fmla="*/ 646554 h 646554"/>
                      <a:gd name="connsiteX31" fmla="*/ 2305890 w 6034631"/>
                      <a:gd name="connsiteY31" fmla="*/ 646554 h 646554"/>
                      <a:gd name="connsiteX32" fmla="*/ 2094386 w 6034631"/>
                      <a:gd name="connsiteY32" fmla="*/ 646554 h 646554"/>
                      <a:gd name="connsiteX33" fmla="*/ 1709831 w 6034631"/>
                      <a:gd name="connsiteY33" fmla="*/ 646554 h 646554"/>
                      <a:gd name="connsiteX34" fmla="*/ 1267594 w 6034631"/>
                      <a:gd name="connsiteY34" fmla="*/ 646554 h 646554"/>
                      <a:gd name="connsiteX35" fmla="*/ 883040 w 6034631"/>
                      <a:gd name="connsiteY35" fmla="*/ 646554 h 646554"/>
                      <a:gd name="connsiteX36" fmla="*/ 498485 w 6034631"/>
                      <a:gd name="connsiteY36" fmla="*/ 646554 h 646554"/>
                      <a:gd name="connsiteX37" fmla="*/ 133159 w 6034631"/>
                      <a:gd name="connsiteY37" fmla="*/ 646554 h 646554"/>
                      <a:gd name="connsiteX38" fmla="*/ 0 w 6034631"/>
                      <a:gd name="connsiteY38" fmla="*/ 562482 h 646554"/>
                      <a:gd name="connsiteX39" fmla="*/ 0 w 6034631"/>
                      <a:gd name="connsiteY39" fmla="*/ 318492 h 646554"/>
                      <a:gd name="connsiteX40" fmla="*/ 0 w 6034631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6034631" h="646554" fill="none" extrusionOk="0">
                        <a:moveTo>
                          <a:pt x="0" y="84071"/>
                        </a:moveTo>
                        <a:cubicBezTo>
                          <a:pt x="7483" y="24565"/>
                          <a:pt x="59616" y="-14528"/>
                          <a:pt x="133159" y="0"/>
                        </a:cubicBezTo>
                        <a:cubicBezTo>
                          <a:pt x="303979" y="2770"/>
                          <a:pt x="368395" y="8710"/>
                          <a:pt x="517713" y="0"/>
                        </a:cubicBezTo>
                        <a:cubicBezTo>
                          <a:pt x="654494" y="-367"/>
                          <a:pt x="729302" y="-8193"/>
                          <a:pt x="786902" y="0"/>
                        </a:cubicBezTo>
                        <a:cubicBezTo>
                          <a:pt x="868734" y="3012"/>
                          <a:pt x="960474" y="13274"/>
                          <a:pt x="1056089" y="0"/>
                        </a:cubicBezTo>
                        <a:cubicBezTo>
                          <a:pt x="1177765" y="-11484"/>
                          <a:pt x="1441159" y="16525"/>
                          <a:pt x="1556010" y="0"/>
                        </a:cubicBezTo>
                        <a:cubicBezTo>
                          <a:pt x="1647692" y="-4488"/>
                          <a:pt x="1847248" y="10507"/>
                          <a:pt x="1940564" y="0"/>
                        </a:cubicBezTo>
                        <a:cubicBezTo>
                          <a:pt x="2051533" y="-17948"/>
                          <a:pt x="2134194" y="12278"/>
                          <a:pt x="2267435" y="0"/>
                        </a:cubicBezTo>
                        <a:cubicBezTo>
                          <a:pt x="2384952" y="-3714"/>
                          <a:pt x="2477969" y="20148"/>
                          <a:pt x="2536622" y="0"/>
                        </a:cubicBezTo>
                        <a:cubicBezTo>
                          <a:pt x="2580295" y="-4728"/>
                          <a:pt x="2728341" y="25381"/>
                          <a:pt x="2805810" y="0"/>
                        </a:cubicBezTo>
                        <a:cubicBezTo>
                          <a:pt x="2920216" y="-10867"/>
                          <a:pt x="3034096" y="20733"/>
                          <a:pt x="3132681" y="0"/>
                        </a:cubicBezTo>
                        <a:cubicBezTo>
                          <a:pt x="3204508" y="-20208"/>
                          <a:pt x="3430269" y="34060"/>
                          <a:pt x="3574918" y="0"/>
                        </a:cubicBezTo>
                        <a:cubicBezTo>
                          <a:pt x="3717611" y="-26464"/>
                          <a:pt x="3702366" y="14721"/>
                          <a:pt x="3844106" y="0"/>
                        </a:cubicBezTo>
                        <a:cubicBezTo>
                          <a:pt x="3972375" y="-7412"/>
                          <a:pt x="4132144" y="16253"/>
                          <a:pt x="4228661" y="0"/>
                        </a:cubicBezTo>
                        <a:cubicBezTo>
                          <a:pt x="4293016" y="-24937"/>
                          <a:pt x="4479970" y="249"/>
                          <a:pt x="4613215" y="0"/>
                        </a:cubicBezTo>
                        <a:cubicBezTo>
                          <a:pt x="4741821" y="-11911"/>
                          <a:pt x="4783503" y="22649"/>
                          <a:pt x="4882402" y="0"/>
                        </a:cubicBezTo>
                        <a:cubicBezTo>
                          <a:pt x="4972484" y="-12119"/>
                          <a:pt x="5164167" y="7706"/>
                          <a:pt x="5266956" y="0"/>
                        </a:cubicBezTo>
                        <a:cubicBezTo>
                          <a:pt x="5378803" y="49749"/>
                          <a:pt x="5634640" y="28783"/>
                          <a:pt x="5901471" y="0"/>
                        </a:cubicBezTo>
                        <a:cubicBezTo>
                          <a:pt x="5959105" y="17264"/>
                          <a:pt x="6030120" y="44424"/>
                          <a:pt x="6034631" y="84071"/>
                        </a:cubicBezTo>
                        <a:cubicBezTo>
                          <a:pt x="6061580" y="165304"/>
                          <a:pt x="6035519" y="192931"/>
                          <a:pt x="6034631" y="308924"/>
                        </a:cubicBezTo>
                        <a:cubicBezTo>
                          <a:pt x="6034071" y="408943"/>
                          <a:pt x="5997953" y="478662"/>
                          <a:pt x="6034631" y="562482"/>
                        </a:cubicBezTo>
                        <a:cubicBezTo>
                          <a:pt x="6021993" y="622458"/>
                          <a:pt x="5968865" y="644259"/>
                          <a:pt x="5901471" y="646554"/>
                        </a:cubicBezTo>
                        <a:cubicBezTo>
                          <a:pt x="5832000" y="639282"/>
                          <a:pt x="5678521" y="621478"/>
                          <a:pt x="5632283" y="646554"/>
                        </a:cubicBezTo>
                        <a:cubicBezTo>
                          <a:pt x="5564823" y="650626"/>
                          <a:pt x="5399502" y="624141"/>
                          <a:pt x="5132363" y="646554"/>
                        </a:cubicBezTo>
                        <a:cubicBezTo>
                          <a:pt x="4888050" y="639097"/>
                          <a:pt x="4967155" y="649487"/>
                          <a:pt x="4863174" y="646554"/>
                        </a:cubicBezTo>
                        <a:cubicBezTo>
                          <a:pt x="4767424" y="646845"/>
                          <a:pt x="4751951" y="640696"/>
                          <a:pt x="4651670" y="646554"/>
                        </a:cubicBezTo>
                        <a:cubicBezTo>
                          <a:pt x="4549298" y="655996"/>
                          <a:pt x="4399547" y="658089"/>
                          <a:pt x="4209433" y="646554"/>
                        </a:cubicBezTo>
                        <a:cubicBezTo>
                          <a:pt x="4041386" y="658475"/>
                          <a:pt x="4071291" y="639649"/>
                          <a:pt x="3997928" y="646554"/>
                        </a:cubicBezTo>
                        <a:cubicBezTo>
                          <a:pt x="3930327" y="681714"/>
                          <a:pt x="3745486" y="651182"/>
                          <a:pt x="3613374" y="646554"/>
                        </a:cubicBezTo>
                        <a:cubicBezTo>
                          <a:pt x="3482643" y="651268"/>
                          <a:pt x="3492662" y="627091"/>
                          <a:pt x="3401869" y="646554"/>
                        </a:cubicBezTo>
                        <a:cubicBezTo>
                          <a:pt x="3304881" y="631831"/>
                          <a:pt x="3164577" y="666108"/>
                          <a:pt x="3017315" y="646554"/>
                        </a:cubicBezTo>
                        <a:cubicBezTo>
                          <a:pt x="2892577" y="657896"/>
                          <a:pt x="2775484" y="644590"/>
                          <a:pt x="2690444" y="646554"/>
                        </a:cubicBezTo>
                        <a:cubicBezTo>
                          <a:pt x="2582973" y="645462"/>
                          <a:pt x="2360840" y="626407"/>
                          <a:pt x="2248207" y="646554"/>
                        </a:cubicBezTo>
                        <a:cubicBezTo>
                          <a:pt x="2136803" y="675027"/>
                          <a:pt x="1892541" y="647769"/>
                          <a:pt x="1748287" y="646554"/>
                        </a:cubicBezTo>
                        <a:cubicBezTo>
                          <a:pt x="1616558" y="658195"/>
                          <a:pt x="1625636" y="644294"/>
                          <a:pt x="1536782" y="646554"/>
                        </a:cubicBezTo>
                        <a:cubicBezTo>
                          <a:pt x="1456885" y="635867"/>
                          <a:pt x="1309729" y="667418"/>
                          <a:pt x="1094544" y="646554"/>
                        </a:cubicBezTo>
                        <a:cubicBezTo>
                          <a:pt x="885873" y="658433"/>
                          <a:pt x="849296" y="628673"/>
                          <a:pt x="652307" y="646554"/>
                        </a:cubicBezTo>
                        <a:cubicBezTo>
                          <a:pt x="456395" y="637796"/>
                          <a:pt x="268434" y="657982"/>
                          <a:pt x="133159" y="646554"/>
                        </a:cubicBezTo>
                        <a:cubicBezTo>
                          <a:pt x="54913" y="629255"/>
                          <a:pt x="7349" y="606925"/>
                          <a:pt x="0" y="562482"/>
                        </a:cubicBezTo>
                        <a:cubicBezTo>
                          <a:pt x="-35411" y="462936"/>
                          <a:pt x="-2073" y="438806"/>
                          <a:pt x="0" y="328061"/>
                        </a:cubicBezTo>
                        <a:cubicBezTo>
                          <a:pt x="567" y="220530"/>
                          <a:pt x="29611" y="150608"/>
                          <a:pt x="0" y="84071"/>
                        </a:cubicBezTo>
                        <a:close/>
                      </a:path>
                      <a:path w="6034631" h="646554" stroke="0" extrusionOk="0">
                        <a:moveTo>
                          <a:pt x="0" y="84071"/>
                        </a:moveTo>
                        <a:cubicBezTo>
                          <a:pt x="-9505" y="34794"/>
                          <a:pt x="55931" y="8764"/>
                          <a:pt x="133159" y="0"/>
                        </a:cubicBezTo>
                        <a:cubicBezTo>
                          <a:pt x="354754" y="9309"/>
                          <a:pt x="437804" y="12786"/>
                          <a:pt x="633080" y="0"/>
                        </a:cubicBezTo>
                        <a:cubicBezTo>
                          <a:pt x="821299" y="-10827"/>
                          <a:pt x="881401" y="15299"/>
                          <a:pt x="1017634" y="0"/>
                        </a:cubicBezTo>
                        <a:cubicBezTo>
                          <a:pt x="1154688" y="-17476"/>
                          <a:pt x="1155735" y="2193"/>
                          <a:pt x="1286822" y="0"/>
                        </a:cubicBezTo>
                        <a:cubicBezTo>
                          <a:pt x="1410029" y="-2239"/>
                          <a:pt x="1480421" y="6066"/>
                          <a:pt x="1671376" y="0"/>
                        </a:cubicBezTo>
                        <a:cubicBezTo>
                          <a:pt x="1849303" y="-16936"/>
                          <a:pt x="1814143" y="13738"/>
                          <a:pt x="1882881" y="0"/>
                        </a:cubicBezTo>
                        <a:cubicBezTo>
                          <a:pt x="1956711" y="-3291"/>
                          <a:pt x="2137827" y="19984"/>
                          <a:pt x="2209751" y="0"/>
                        </a:cubicBezTo>
                        <a:cubicBezTo>
                          <a:pt x="2296648" y="-38067"/>
                          <a:pt x="2454114" y="-1042"/>
                          <a:pt x="2594305" y="0"/>
                        </a:cubicBezTo>
                        <a:cubicBezTo>
                          <a:pt x="2724871" y="-17104"/>
                          <a:pt x="2814486" y="9035"/>
                          <a:pt x="2978859" y="0"/>
                        </a:cubicBezTo>
                        <a:cubicBezTo>
                          <a:pt x="3123946" y="-35064"/>
                          <a:pt x="3263710" y="41745"/>
                          <a:pt x="3421097" y="0"/>
                        </a:cubicBezTo>
                        <a:cubicBezTo>
                          <a:pt x="3564841" y="-36002"/>
                          <a:pt x="3568940" y="21306"/>
                          <a:pt x="3690285" y="0"/>
                        </a:cubicBezTo>
                        <a:cubicBezTo>
                          <a:pt x="3811603" y="-18189"/>
                          <a:pt x="3913499" y="24618"/>
                          <a:pt x="4017156" y="0"/>
                        </a:cubicBezTo>
                        <a:cubicBezTo>
                          <a:pt x="4157293" y="-33236"/>
                          <a:pt x="4335134" y="57682"/>
                          <a:pt x="4459393" y="0"/>
                        </a:cubicBezTo>
                        <a:cubicBezTo>
                          <a:pt x="4584156" y="-43251"/>
                          <a:pt x="4663118" y="24036"/>
                          <a:pt x="4786264" y="0"/>
                        </a:cubicBezTo>
                        <a:cubicBezTo>
                          <a:pt x="4899069" y="-19254"/>
                          <a:pt x="4995127" y="26268"/>
                          <a:pt x="5113135" y="0"/>
                        </a:cubicBezTo>
                        <a:cubicBezTo>
                          <a:pt x="5188379" y="1700"/>
                          <a:pt x="5648646" y="35459"/>
                          <a:pt x="5901471" y="0"/>
                        </a:cubicBezTo>
                        <a:cubicBezTo>
                          <a:pt x="5959471" y="-223"/>
                          <a:pt x="6045301" y="45279"/>
                          <a:pt x="6034631" y="84071"/>
                        </a:cubicBezTo>
                        <a:cubicBezTo>
                          <a:pt x="6040612" y="179919"/>
                          <a:pt x="5985410" y="276979"/>
                          <a:pt x="6034631" y="328061"/>
                        </a:cubicBezTo>
                        <a:cubicBezTo>
                          <a:pt x="6060149" y="367500"/>
                          <a:pt x="6024911" y="473886"/>
                          <a:pt x="6034631" y="562482"/>
                        </a:cubicBezTo>
                        <a:cubicBezTo>
                          <a:pt x="6021975" y="595275"/>
                          <a:pt x="5964178" y="657759"/>
                          <a:pt x="5901471" y="646554"/>
                        </a:cubicBezTo>
                        <a:cubicBezTo>
                          <a:pt x="5801969" y="666772"/>
                          <a:pt x="5681806" y="639032"/>
                          <a:pt x="5632283" y="646554"/>
                        </a:cubicBezTo>
                        <a:cubicBezTo>
                          <a:pt x="5554977" y="653123"/>
                          <a:pt x="5301281" y="628609"/>
                          <a:pt x="5190046" y="646554"/>
                        </a:cubicBezTo>
                        <a:cubicBezTo>
                          <a:pt x="5103749" y="663392"/>
                          <a:pt x="4836784" y="615636"/>
                          <a:pt x="4747808" y="646554"/>
                        </a:cubicBezTo>
                        <a:cubicBezTo>
                          <a:pt x="4670634" y="673419"/>
                          <a:pt x="4557310" y="638322"/>
                          <a:pt x="4420938" y="646554"/>
                        </a:cubicBezTo>
                        <a:cubicBezTo>
                          <a:pt x="4310304" y="649919"/>
                          <a:pt x="4301599" y="645357"/>
                          <a:pt x="4209433" y="646554"/>
                        </a:cubicBezTo>
                        <a:cubicBezTo>
                          <a:pt x="4109826" y="638698"/>
                          <a:pt x="4036831" y="640908"/>
                          <a:pt x="3997928" y="646554"/>
                        </a:cubicBezTo>
                        <a:cubicBezTo>
                          <a:pt x="3950879" y="622330"/>
                          <a:pt x="3817231" y="641252"/>
                          <a:pt x="3728740" y="646554"/>
                        </a:cubicBezTo>
                        <a:cubicBezTo>
                          <a:pt x="3657753" y="663534"/>
                          <a:pt x="3571347" y="637760"/>
                          <a:pt x="3517235" y="646554"/>
                        </a:cubicBezTo>
                        <a:cubicBezTo>
                          <a:pt x="3435772" y="660757"/>
                          <a:pt x="3156005" y="654203"/>
                          <a:pt x="3017315" y="646554"/>
                        </a:cubicBezTo>
                        <a:cubicBezTo>
                          <a:pt x="2882670" y="655704"/>
                          <a:pt x="2868891" y="628279"/>
                          <a:pt x="2748127" y="646554"/>
                        </a:cubicBezTo>
                        <a:cubicBezTo>
                          <a:pt x="2635988" y="666937"/>
                          <a:pt x="2480212" y="637459"/>
                          <a:pt x="2305890" y="646554"/>
                        </a:cubicBezTo>
                        <a:cubicBezTo>
                          <a:pt x="2112316" y="659411"/>
                          <a:pt x="2141396" y="645868"/>
                          <a:pt x="2094386" y="646554"/>
                        </a:cubicBezTo>
                        <a:cubicBezTo>
                          <a:pt x="2049739" y="650178"/>
                          <a:pt x="1835708" y="599875"/>
                          <a:pt x="1709831" y="646554"/>
                        </a:cubicBezTo>
                        <a:cubicBezTo>
                          <a:pt x="1565188" y="668085"/>
                          <a:pt x="1370632" y="633990"/>
                          <a:pt x="1267594" y="646554"/>
                        </a:cubicBezTo>
                        <a:cubicBezTo>
                          <a:pt x="1138715" y="676074"/>
                          <a:pt x="1051410" y="630539"/>
                          <a:pt x="883040" y="646554"/>
                        </a:cubicBezTo>
                        <a:cubicBezTo>
                          <a:pt x="714918" y="650359"/>
                          <a:pt x="569930" y="609348"/>
                          <a:pt x="498485" y="646554"/>
                        </a:cubicBezTo>
                        <a:cubicBezTo>
                          <a:pt x="397965" y="664652"/>
                          <a:pt x="266028" y="661717"/>
                          <a:pt x="133159" y="646554"/>
                        </a:cubicBezTo>
                        <a:cubicBezTo>
                          <a:pt x="47358" y="658093"/>
                          <a:pt x="24155" y="607807"/>
                          <a:pt x="0" y="562482"/>
                        </a:cubicBezTo>
                        <a:cubicBezTo>
                          <a:pt x="-12262" y="520747"/>
                          <a:pt x="-6549" y="426067"/>
                          <a:pt x="0" y="318492"/>
                        </a:cubicBezTo>
                        <a:cubicBezTo>
                          <a:pt x="-10442" y="228828"/>
                          <a:pt x="36770" y="200418"/>
                          <a:pt x="0" y="84071"/>
                        </a:cubicBezTo>
                        <a:close/>
                      </a:path>
                      <a:path w="6034631" h="646554" fill="none" stroke="0" extrusionOk="0">
                        <a:moveTo>
                          <a:pt x="0" y="84071"/>
                        </a:moveTo>
                        <a:cubicBezTo>
                          <a:pt x="2949" y="50143"/>
                          <a:pt x="61315" y="12776"/>
                          <a:pt x="133159" y="0"/>
                        </a:cubicBezTo>
                        <a:cubicBezTo>
                          <a:pt x="283431" y="16917"/>
                          <a:pt x="368550" y="-1683"/>
                          <a:pt x="517713" y="0"/>
                        </a:cubicBezTo>
                        <a:cubicBezTo>
                          <a:pt x="645905" y="-5110"/>
                          <a:pt x="715688" y="-718"/>
                          <a:pt x="786902" y="0"/>
                        </a:cubicBezTo>
                        <a:cubicBezTo>
                          <a:pt x="852306" y="1065"/>
                          <a:pt x="973022" y="5275"/>
                          <a:pt x="1056089" y="0"/>
                        </a:cubicBezTo>
                        <a:cubicBezTo>
                          <a:pt x="1147185" y="-9534"/>
                          <a:pt x="1459062" y="29104"/>
                          <a:pt x="1556010" y="0"/>
                        </a:cubicBezTo>
                        <a:cubicBezTo>
                          <a:pt x="1666662" y="9588"/>
                          <a:pt x="1834758" y="12705"/>
                          <a:pt x="1940564" y="0"/>
                        </a:cubicBezTo>
                        <a:cubicBezTo>
                          <a:pt x="2034394" y="4201"/>
                          <a:pt x="2131927" y="14984"/>
                          <a:pt x="2267435" y="0"/>
                        </a:cubicBezTo>
                        <a:cubicBezTo>
                          <a:pt x="2398859" y="-15840"/>
                          <a:pt x="2469631" y="25859"/>
                          <a:pt x="2536622" y="0"/>
                        </a:cubicBezTo>
                        <a:cubicBezTo>
                          <a:pt x="2610465" y="-2745"/>
                          <a:pt x="2717675" y="-9942"/>
                          <a:pt x="2805810" y="0"/>
                        </a:cubicBezTo>
                        <a:cubicBezTo>
                          <a:pt x="2906774" y="-16584"/>
                          <a:pt x="3051570" y="10781"/>
                          <a:pt x="3132681" y="0"/>
                        </a:cubicBezTo>
                        <a:cubicBezTo>
                          <a:pt x="3202715" y="-31577"/>
                          <a:pt x="3427873" y="2028"/>
                          <a:pt x="3574918" y="0"/>
                        </a:cubicBezTo>
                        <a:cubicBezTo>
                          <a:pt x="3725253" y="-23936"/>
                          <a:pt x="3702309" y="10615"/>
                          <a:pt x="3844106" y="0"/>
                        </a:cubicBezTo>
                        <a:cubicBezTo>
                          <a:pt x="3985283" y="-19425"/>
                          <a:pt x="4121399" y="-8793"/>
                          <a:pt x="4228661" y="0"/>
                        </a:cubicBezTo>
                        <a:cubicBezTo>
                          <a:pt x="4318098" y="-14294"/>
                          <a:pt x="4486798" y="-1893"/>
                          <a:pt x="4613215" y="0"/>
                        </a:cubicBezTo>
                        <a:cubicBezTo>
                          <a:pt x="4730198" y="-21346"/>
                          <a:pt x="4789099" y="5238"/>
                          <a:pt x="4882402" y="0"/>
                        </a:cubicBezTo>
                        <a:cubicBezTo>
                          <a:pt x="4975063" y="-18285"/>
                          <a:pt x="5157462" y="13604"/>
                          <a:pt x="5266956" y="0"/>
                        </a:cubicBezTo>
                        <a:cubicBezTo>
                          <a:pt x="5342938" y="15859"/>
                          <a:pt x="5692715" y="41855"/>
                          <a:pt x="5901471" y="0"/>
                        </a:cubicBezTo>
                        <a:cubicBezTo>
                          <a:pt x="5968947" y="11893"/>
                          <a:pt x="6018215" y="40274"/>
                          <a:pt x="6034631" y="84071"/>
                        </a:cubicBezTo>
                        <a:cubicBezTo>
                          <a:pt x="6057135" y="176128"/>
                          <a:pt x="6038138" y="215940"/>
                          <a:pt x="6034631" y="308924"/>
                        </a:cubicBezTo>
                        <a:cubicBezTo>
                          <a:pt x="6042889" y="428028"/>
                          <a:pt x="6019946" y="484174"/>
                          <a:pt x="6034631" y="562482"/>
                        </a:cubicBezTo>
                        <a:cubicBezTo>
                          <a:pt x="6015301" y="606137"/>
                          <a:pt x="5959206" y="650662"/>
                          <a:pt x="5901471" y="646554"/>
                        </a:cubicBezTo>
                        <a:cubicBezTo>
                          <a:pt x="5803452" y="643502"/>
                          <a:pt x="5697982" y="639304"/>
                          <a:pt x="5632283" y="646554"/>
                        </a:cubicBezTo>
                        <a:cubicBezTo>
                          <a:pt x="5593813" y="641197"/>
                          <a:pt x="5380327" y="659786"/>
                          <a:pt x="5132363" y="646554"/>
                        </a:cubicBezTo>
                        <a:cubicBezTo>
                          <a:pt x="4904711" y="664598"/>
                          <a:pt x="4957863" y="634968"/>
                          <a:pt x="4863174" y="646554"/>
                        </a:cubicBezTo>
                        <a:cubicBezTo>
                          <a:pt x="4765988" y="651622"/>
                          <a:pt x="4748444" y="643525"/>
                          <a:pt x="4651670" y="646554"/>
                        </a:cubicBezTo>
                        <a:cubicBezTo>
                          <a:pt x="4553770" y="628454"/>
                          <a:pt x="4378198" y="611637"/>
                          <a:pt x="4209433" y="646554"/>
                        </a:cubicBezTo>
                        <a:cubicBezTo>
                          <a:pt x="4027552" y="654142"/>
                          <a:pt x="4069468" y="644283"/>
                          <a:pt x="3997928" y="646554"/>
                        </a:cubicBezTo>
                        <a:cubicBezTo>
                          <a:pt x="3937060" y="657022"/>
                          <a:pt x="3722154" y="653726"/>
                          <a:pt x="3613374" y="646554"/>
                        </a:cubicBezTo>
                        <a:cubicBezTo>
                          <a:pt x="3483132" y="656637"/>
                          <a:pt x="3486754" y="630166"/>
                          <a:pt x="3401869" y="646554"/>
                        </a:cubicBezTo>
                        <a:cubicBezTo>
                          <a:pt x="3306209" y="676580"/>
                          <a:pt x="3144781" y="618036"/>
                          <a:pt x="3017315" y="646554"/>
                        </a:cubicBezTo>
                        <a:cubicBezTo>
                          <a:pt x="2861235" y="655843"/>
                          <a:pt x="2781776" y="650107"/>
                          <a:pt x="2690444" y="646554"/>
                        </a:cubicBezTo>
                        <a:cubicBezTo>
                          <a:pt x="2638918" y="624242"/>
                          <a:pt x="2371257" y="618038"/>
                          <a:pt x="2248207" y="646554"/>
                        </a:cubicBezTo>
                        <a:cubicBezTo>
                          <a:pt x="2124011" y="683843"/>
                          <a:pt x="1879884" y="607044"/>
                          <a:pt x="1748287" y="646554"/>
                        </a:cubicBezTo>
                        <a:cubicBezTo>
                          <a:pt x="1617680" y="659029"/>
                          <a:pt x="1626311" y="645333"/>
                          <a:pt x="1536782" y="646554"/>
                        </a:cubicBezTo>
                        <a:cubicBezTo>
                          <a:pt x="1445222" y="616968"/>
                          <a:pt x="1274215" y="647961"/>
                          <a:pt x="1094544" y="646554"/>
                        </a:cubicBezTo>
                        <a:cubicBezTo>
                          <a:pt x="882809" y="647193"/>
                          <a:pt x="848229" y="628841"/>
                          <a:pt x="652307" y="646554"/>
                        </a:cubicBezTo>
                        <a:cubicBezTo>
                          <a:pt x="421232" y="691153"/>
                          <a:pt x="306183" y="652329"/>
                          <a:pt x="133159" y="646554"/>
                        </a:cubicBezTo>
                        <a:cubicBezTo>
                          <a:pt x="62507" y="636469"/>
                          <a:pt x="1127" y="611036"/>
                          <a:pt x="0" y="562482"/>
                        </a:cubicBezTo>
                        <a:cubicBezTo>
                          <a:pt x="-44256" y="462501"/>
                          <a:pt x="9210" y="429582"/>
                          <a:pt x="0" y="328061"/>
                        </a:cubicBezTo>
                        <a:cubicBezTo>
                          <a:pt x="-11199" y="242936"/>
                          <a:pt x="41697" y="14337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1AC0439F-C2A8-BA60-A35F-3879F7EA66B3}"/>
              </a:ext>
            </a:extLst>
          </p:cNvPr>
          <p:cNvSpPr/>
          <p:nvPr/>
        </p:nvSpPr>
        <p:spPr>
          <a:xfrm>
            <a:off x="291219" y="2793691"/>
            <a:ext cx="9257512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9257512"/>
                      <a:gd name="connsiteY0" fmla="*/ 84071 h 646554"/>
                      <a:gd name="connsiteX1" fmla="*/ 204275 w 9257512"/>
                      <a:gd name="connsiteY1" fmla="*/ 0 h 646554"/>
                      <a:gd name="connsiteX2" fmla="*/ 794206 w 9257512"/>
                      <a:gd name="connsiteY2" fmla="*/ 0 h 646554"/>
                      <a:gd name="connsiteX3" fmla="*/ 1207158 w 9257512"/>
                      <a:gd name="connsiteY3" fmla="*/ 0 h 646554"/>
                      <a:gd name="connsiteX4" fmla="*/ 1620109 w 9257512"/>
                      <a:gd name="connsiteY4" fmla="*/ 0 h 646554"/>
                      <a:gd name="connsiteX5" fmla="*/ 2387019 w 9257512"/>
                      <a:gd name="connsiteY5" fmla="*/ 0 h 646554"/>
                      <a:gd name="connsiteX6" fmla="*/ 2976950 w 9257512"/>
                      <a:gd name="connsiteY6" fmla="*/ 0 h 646554"/>
                      <a:gd name="connsiteX7" fmla="*/ 3478391 w 9257512"/>
                      <a:gd name="connsiteY7" fmla="*/ 0 h 646554"/>
                      <a:gd name="connsiteX8" fmla="*/ 3891342 w 9257512"/>
                      <a:gd name="connsiteY8" fmla="*/ 0 h 646554"/>
                      <a:gd name="connsiteX9" fmla="*/ 4304294 w 9257512"/>
                      <a:gd name="connsiteY9" fmla="*/ 0 h 646554"/>
                      <a:gd name="connsiteX10" fmla="*/ 4805735 w 9257512"/>
                      <a:gd name="connsiteY10" fmla="*/ 0 h 646554"/>
                      <a:gd name="connsiteX11" fmla="*/ 5484155 w 9257512"/>
                      <a:gd name="connsiteY11" fmla="*/ 0 h 646554"/>
                      <a:gd name="connsiteX12" fmla="*/ 5897106 w 9257512"/>
                      <a:gd name="connsiteY12" fmla="*/ 0 h 646554"/>
                      <a:gd name="connsiteX13" fmla="*/ 6487038 w 9257512"/>
                      <a:gd name="connsiteY13" fmla="*/ 0 h 646554"/>
                      <a:gd name="connsiteX14" fmla="*/ 7076968 w 9257512"/>
                      <a:gd name="connsiteY14" fmla="*/ 0 h 646554"/>
                      <a:gd name="connsiteX15" fmla="*/ 7489919 w 9257512"/>
                      <a:gd name="connsiteY15" fmla="*/ 0 h 646554"/>
                      <a:gd name="connsiteX16" fmla="*/ 8079850 w 9257512"/>
                      <a:gd name="connsiteY16" fmla="*/ 0 h 646554"/>
                      <a:gd name="connsiteX17" fmla="*/ 9053236 w 9257512"/>
                      <a:gd name="connsiteY17" fmla="*/ 0 h 646554"/>
                      <a:gd name="connsiteX18" fmla="*/ 9257512 w 9257512"/>
                      <a:gd name="connsiteY18" fmla="*/ 84071 h 646554"/>
                      <a:gd name="connsiteX19" fmla="*/ 9257512 w 9257512"/>
                      <a:gd name="connsiteY19" fmla="*/ 308924 h 646554"/>
                      <a:gd name="connsiteX20" fmla="*/ 9257512 w 9257512"/>
                      <a:gd name="connsiteY20" fmla="*/ 562482 h 646554"/>
                      <a:gd name="connsiteX21" fmla="*/ 9053236 w 9257512"/>
                      <a:gd name="connsiteY21" fmla="*/ 646554 h 646554"/>
                      <a:gd name="connsiteX22" fmla="*/ 8640285 w 9257512"/>
                      <a:gd name="connsiteY22" fmla="*/ 646554 h 646554"/>
                      <a:gd name="connsiteX23" fmla="*/ 7873374 w 9257512"/>
                      <a:gd name="connsiteY23" fmla="*/ 646554 h 646554"/>
                      <a:gd name="connsiteX24" fmla="*/ 7460422 w 9257512"/>
                      <a:gd name="connsiteY24" fmla="*/ 646554 h 646554"/>
                      <a:gd name="connsiteX25" fmla="*/ 7135961 w 9257512"/>
                      <a:gd name="connsiteY25" fmla="*/ 646554 h 646554"/>
                      <a:gd name="connsiteX26" fmla="*/ 6457541 w 9257512"/>
                      <a:gd name="connsiteY26" fmla="*/ 646554 h 646554"/>
                      <a:gd name="connsiteX27" fmla="*/ 6133078 w 9257512"/>
                      <a:gd name="connsiteY27" fmla="*/ 646554 h 646554"/>
                      <a:gd name="connsiteX28" fmla="*/ 5543148 w 9257512"/>
                      <a:gd name="connsiteY28" fmla="*/ 646554 h 646554"/>
                      <a:gd name="connsiteX29" fmla="*/ 5218687 w 9257512"/>
                      <a:gd name="connsiteY29" fmla="*/ 646554 h 646554"/>
                      <a:gd name="connsiteX30" fmla="*/ 4628756 w 9257512"/>
                      <a:gd name="connsiteY30" fmla="*/ 646554 h 646554"/>
                      <a:gd name="connsiteX31" fmla="*/ 4127314 w 9257512"/>
                      <a:gd name="connsiteY31" fmla="*/ 646554 h 646554"/>
                      <a:gd name="connsiteX32" fmla="*/ 3448894 w 9257512"/>
                      <a:gd name="connsiteY32" fmla="*/ 646554 h 646554"/>
                      <a:gd name="connsiteX33" fmla="*/ 2681985 w 9257512"/>
                      <a:gd name="connsiteY33" fmla="*/ 646554 h 646554"/>
                      <a:gd name="connsiteX34" fmla="*/ 2357522 w 9257512"/>
                      <a:gd name="connsiteY34" fmla="*/ 646554 h 646554"/>
                      <a:gd name="connsiteX35" fmla="*/ 1679102 w 9257512"/>
                      <a:gd name="connsiteY35" fmla="*/ 646554 h 646554"/>
                      <a:gd name="connsiteX36" fmla="*/ 1000681 w 9257512"/>
                      <a:gd name="connsiteY36" fmla="*/ 646554 h 646554"/>
                      <a:gd name="connsiteX37" fmla="*/ 204275 w 9257512"/>
                      <a:gd name="connsiteY37" fmla="*/ 646554 h 646554"/>
                      <a:gd name="connsiteX38" fmla="*/ 0 w 9257512"/>
                      <a:gd name="connsiteY38" fmla="*/ 562482 h 646554"/>
                      <a:gd name="connsiteX39" fmla="*/ 0 w 9257512"/>
                      <a:gd name="connsiteY39" fmla="*/ 328061 h 646554"/>
                      <a:gd name="connsiteX40" fmla="*/ 0 w 9257512"/>
                      <a:gd name="connsiteY40" fmla="*/ 84071 h 646554"/>
                      <a:gd name="connsiteX0" fmla="*/ 0 w 9257512"/>
                      <a:gd name="connsiteY0" fmla="*/ 84071 h 646554"/>
                      <a:gd name="connsiteX1" fmla="*/ 204275 w 9257512"/>
                      <a:gd name="connsiteY1" fmla="*/ 0 h 646554"/>
                      <a:gd name="connsiteX2" fmla="*/ 971186 w 9257512"/>
                      <a:gd name="connsiteY2" fmla="*/ 0 h 646554"/>
                      <a:gd name="connsiteX3" fmla="*/ 1561116 w 9257512"/>
                      <a:gd name="connsiteY3" fmla="*/ 0 h 646554"/>
                      <a:gd name="connsiteX4" fmla="*/ 1974067 w 9257512"/>
                      <a:gd name="connsiteY4" fmla="*/ 0 h 646554"/>
                      <a:gd name="connsiteX5" fmla="*/ 2563998 w 9257512"/>
                      <a:gd name="connsiteY5" fmla="*/ 0 h 646554"/>
                      <a:gd name="connsiteX6" fmla="*/ 2888460 w 9257512"/>
                      <a:gd name="connsiteY6" fmla="*/ 0 h 646554"/>
                      <a:gd name="connsiteX7" fmla="*/ 3389901 w 9257512"/>
                      <a:gd name="connsiteY7" fmla="*/ 0 h 646554"/>
                      <a:gd name="connsiteX8" fmla="*/ 3979832 w 9257512"/>
                      <a:gd name="connsiteY8" fmla="*/ 0 h 646554"/>
                      <a:gd name="connsiteX9" fmla="*/ 4569762 w 9257512"/>
                      <a:gd name="connsiteY9" fmla="*/ 0 h 646554"/>
                      <a:gd name="connsiteX10" fmla="*/ 5248183 w 9257512"/>
                      <a:gd name="connsiteY10" fmla="*/ 0 h 646554"/>
                      <a:gd name="connsiteX11" fmla="*/ 5661135 w 9257512"/>
                      <a:gd name="connsiteY11" fmla="*/ 0 h 646554"/>
                      <a:gd name="connsiteX12" fmla="*/ 6162575 w 9257512"/>
                      <a:gd name="connsiteY12" fmla="*/ 0 h 646554"/>
                      <a:gd name="connsiteX13" fmla="*/ 6840996 w 9257512"/>
                      <a:gd name="connsiteY13" fmla="*/ 0 h 646554"/>
                      <a:gd name="connsiteX14" fmla="*/ 7342437 w 9257512"/>
                      <a:gd name="connsiteY14" fmla="*/ 0 h 646554"/>
                      <a:gd name="connsiteX15" fmla="*/ 7843877 w 9257512"/>
                      <a:gd name="connsiteY15" fmla="*/ 0 h 646554"/>
                      <a:gd name="connsiteX16" fmla="*/ 9053236 w 9257512"/>
                      <a:gd name="connsiteY16" fmla="*/ 0 h 646554"/>
                      <a:gd name="connsiteX17" fmla="*/ 9257512 w 9257512"/>
                      <a:gd name="connsiteY17" fmla="*/ 84071 h 646554"/>
                      <a:gd name="connsiteX18" fmla="*/ 9257512 w 9257512"/>
                      <a:gd name="connsiteY18" fmla="*/ 328061 h 646554"/>
                      <a:gd name="connsiteX19" fmla="*/ 9257512 w 9257512"/>
                      <a:gd name="connsiteY19" fmla="*/ 562482 h 646554"/>
                      <a:gd name="connsiteX20" fmla="*/ 9053236 w 9257512"/>
                      <a:gd name="connsiteY20" fmla="*/ 646554 h 646554"/>
                      <a:gd name="connsiteX21" fmla="*/ 8640285 w 9257512"/>
                      <a:gd name="connsiteY21" fmla="*/ 646554 h 646554"/>
                      <a:gd name="connsiteX22" fmla="*/ 7961864 w 9257512"/>
                      <a:gd name="connsiteY22" fmla="*/ 646554 h 646554"/>
                      <a:gd name="connsiteX23" fmla="*/ 7283444 w 9257512"/>
                      <a:gd name="connsiteY23" fmla="*/ 646554 h 646554"/>
                      <a:gd name="connsiteX24" fmla="*/ 6782003 w 9257512"/>
                      <a:gd name="connsiteY24" fmla="*/ 646554 h 646554"/>
                      <a:gd name="connsiteX25" fmla="*/ 6457541 w 9257512"/>
                      <a:gd name="connsiteY25" fmla="*/ 646554 h 646554"/>
                      <a:gd name="connsiteX26" fmla="*/ 6133078 w 9257512"/>
                      <a:gd name="connsiteY26" fmla="*/ 646554 h 646554"/>
                      <a:gd name="connsiteX27" fmla="*/ 5720127 w 9257512"/>
                      <a:gd name="connsiteY27" fmla="*/ 646554 h 646554"/>
                      <a:gd name="connsiteX28" fmla="*/ 5395665 w 9257512"/>
                      <a:gd name="connsiteY28" fmla="*/ 646554 h 646554"/>
                      <a:gd name="connsiteX29" fmla="*/ 4628756 w 9257512"/>
                      <a:gd name="connsiteY29" fmla="*/ 646554 h 646554"/>
                      <a:gd name="connsiteX30" fmla="*/ 4215804 w 9257512"/>
                      <a:gd name="connsiteY30" fmla="*/ 646554 h 646554"/>
                      <a:gd name="connsiteX31" fmla="*/ 3537384 w 9257512"/>
                      <a:gd name="connsiteY31" fmla="*/ 646554 h 646554"/>
                      <a:gd name="connsiteX32" fmla="*/ 3212922 w 9257512"/>
                      <a:gd name="connsiteY32" fmla="*/ 646554 h 646554"/>
                      <a:gd name="connsiteX33" fmla="*/ 2622991 w 9257512"/>
                      <a:gd name="connsiteY33" fmla="*/ 646554 h 646554"/>
                      <a:gd name="connsiteX34" fmla="*/ 1944571 w 9257512"/>
                      <a:gd name="connsiteY34" fmla="*/ 646554 h 646554"/>
                      <a:gd name="connsiteX35" fmla="*/ 1354641 w 9257512"/>
                      <a:gd name="connsiteY35" fmla="*/ 646554 h 646554"/>
                      <a:gd name="connsiteX36" fmla="*/ 764709 w 9257512"/>
                      <a:gd name="connsiteY36" fmla="*/ 646554 h 646554"/>
                      <a:gd name="connsiteX37" fmla="*/ 204275 w 9257512"/>
                      <a:gd name="connsiteY37" fmla="*/ 646554 h 646554"/>
                      <a:gd name="connsiteX38" fmla="*/ 0 w 9257512"/>
                      <a:gd name="connsiteY38" fmla="*/ 562482 h 646554"/>
                      <a:gd name="connsiteX39" fmla="*/ 0 w 9257512"/>
                      <a:gd name="connsiteY39" fmla="*/ 318492 h 646554"/>
                      <a:gd name="connsiteX40" fmla="*/ 0 w 9257512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257512" h="646554" fill="none" extrusionOk="0">
                        <a:moveTo>
                          <a:pt x="0" y="84071"/>
                        </a:moveTo>
                        <a:cubicBezTo>
                          <a:pt x="21662" y="34812"/>
                          <a:pt x="106907" y="8445"/>
                          <a:pt x="204275" y="0"/>
                        </a:cubicBezTo>
                        <a:cubicBezTo>
                          <a:pt x="417729" y="15282"/>
                          <a:pt x="566613" y="28726"/>
                          <a:pt x="794206" y="0"/>
                        </a:cubicBezTo>
                        <a:cubicBezTo>
                          <a:pt x="929289" y="-40710"/>
                          <a:pt x="1122872" y="29062"/>
                          <a:pt x="1207158" y="0"/>
                        </a:cubicBezTo>
                        <a:cubicBezTo>
                          <a:pt x="1327942" y="16264"/>
                          <a:pt x="1471146" y="7456"/>
                          <a:pt x="1620109" y="0"/>
                        </a:cubicBezTo>
                        <a:cubicBezTo>
                          <a:pt x="1747878" y="-13467"/>
                          <a:pt x="2253553" y="10359"/>
                          <a:pt x="2387019" y="0"/>
                        </a:cubicBezTo>
                        <a:cubicBezTo>
                          <a:pt x="2552887" y="-11197"/>
                          <a:pt x="2800583" y="40854"/>
                          <a:pt x="2976950" y="0"/>
                        </a:cubicBezTo>
                        <a:cubicBezTo>
                          <a:pt x="3114833" y="1077"/>
                          <a:pt x="3302995" y="29424"/>
                          <a:pt x="3478391" y="0"/>
                        </a:cubicBezTo>
                        <a:cubicBezTo>
                          <a:pt x="3657550" y="-11117"/>
                          <a:pt x="3792231" y="15806"/>
                          <a:pt x="3891342" y="0"/>
                        </a:cubicBezTo>
                        <a:cubicBezTo>
                          <a:pt x="3965030" y="-20198"/>
                          <a:pt x="4153451" y="-19337"/>
                          <a:pt x="4304294" y="0"/>
                        </a:cubicBezTo>
                        <a:cubicBezTo>
                          <a:pt x="4470710" y="-37239"/>
                          <a:pt x="4670406" y="-10252"/>
                          <a:pt x="4805735" y="0"/>
                        </a:cubicBezTo>
                        <a:cubicBezTo>
                          <a:pt x="4934040" y="5699"/>
                          <a:pt x="5234951" y="-15131"/>
                          <a:pt x="5484155" y="0"/>
                        </a:cubicBezTo>
                        <a:cubicBezTo>
                          <a:pt x="5706984" y="-32347"/>
                          <a:pt x="5694326" y="25737"/>
                          <a:pt x="5897106" y="0"/>
                        </a:cubicBezTo>
                        <a:cubicBezTo>
                          <a:pt x="6094598" y="14900"/>
                          <a:pt x="6320014" y="18799"/>
                          <a:pt x="6487038" y="0"/>
                        </a:cubicBezTo>
                        <a:cubicBezTo>
                          <a:pt x="6639232" y="-24450"/>
                          <a:pt x="6892340" y="37668"/>
                          <a:pt x="7076968" y="0"/>
                        </a:cubicBezTo>
                        <a:cubicBezTo>
                          <a:pt x="7254153" y="1750"/>
                          <a:pt x="7346380" y="17624"/>
                          <a:pt x="7489919" y="0"/>
                        </a:cubicBezTo>
                        <a:cubicBezTo>
                          <a:pt x="7634685" y="-50405"/>
                          <a:pt x="7925896" y="18165"/>
                          <a:pt x="8079850" y="0"/>
                        </a:cubicBezTo>
                        <a:cubicBezTo>
                          <a:pt x="8145662" y="-25357"/>
                          <a:pt x="8619540" y="35172"/>
                          <a:pt x="9053236" y="0"/>
                        </a:cubicBezTo>
                        <a:cubicBezTo>
                          <a:pt x="9154487" y="14083"/>
                          <a:pt x="9238334" y="33182"/>
                          <a:pt x="9257512" y="84071"/>
                        </a:cubicBezTo>
                        <a:cubicBezTo>
                          <a:pt x="9311148" y="184478"/>
                          <a:pt x="9246599" y="198513"/>
                          <a:pt x="9257512" y="308924"/>
                        </a:cubicBezTo>
                        <a:cubicBezTo>
                          <a:pt x="9272340" y="394163"/>
                          <a:pt x="9222893" y="474090"/>
                          <a:pt x="9257512" y="562482"/>
                        </a:cubicBezTo>
                        <a:cubicBezTo>
                          <a:pt x="9239398" y="595568"/>
                          <a:pt x="9166268" y="622606"/>
                          <a:pt x="9053236" y="646554"/>
                        </a:cubicBezTo>
                        <a:cubicBezTo>
                          <a:pt x="8945512" y="640951"/>
                          <a:pt x="8742079" y="638183"/>
                          <a:pt x="8640285" y="646554"/>
                        </a:cubicBezTo>
                        <a:cubicBezTo>
                          <a:pt x="8500729" y="655514"/>
                          <a:pt x="8239742" y="558316"/>
                          <a:pt x="7873374" y="646554"/>
                        </a:cubicBezTo>
                        <a:cubicBezTo>
                          <a:pt x="7516147" y="653318"/>
                          <a:pt x="7616772" y="659885"/>
                          <a:pt x="7460422" y="646554"/>
                        </a:cubicBezTo>
                        <a:cubicBezTo>
                          <a:pt x="7319255" y="651452"/>
                          <a:pt x="7289056" y="638852"/>
                          <a:pt x="7135961" y="646554"/>
                        </a:cubicBezTo>
                        <a:cubicBezTo>
                          <a:pt x="7032788" y="597575"/>
                          <a:pt x="6744493" y="606982"/>
                          <a:pt x="6457541" y="646554"/>
                        </a:cubicBezTo>
                        <a:cubicBezTo>
                          <a:pt x="6188367" y="660489"/>
                          <a:pt x="6234470" y="633923"/>
                          <a:pt x="6133078" y="646554"/>
                        </a:cubicBezTo>
                        <a:cubicBezTo>
                          <a:pt x="6047551" y="651636"/>
                          <a:pt x="5702105" y="653732"/>
                          <a:pt x="5543148" y="646554"/>
                        </a:cubicBezTo>
                        <a:cubicBezTo>
                          <a:pt x="5349011" y="655826"/>
                          <a:pt x="5354279" y="627246"/>
                          <a:pt x="5218687" y="646554"/>
                        </a:cubicBezTo>
                        <a:cubicBezTo>
                          <a:pt x="5085991" y="668820"/>
                          <a:pt x="4856519" y="632644"/>
                          <a:pt x="4628756" y="646554"/>
                        </a:cubicBezTo>
                        <a:cubicBezTo>
                          <a:pt x="4408108" y="688984"/>
                          <a:pt x="4365264" y="629634"/>
                          <a:pt x="4127314" y="646554"/>
                        </a:cubicBezTo>
                        <a:cubicBezTo>
                          <a:pt x="4034161" y="643035"/>
                          <a:pt x="3653331" y="630281"/>
                          <a:pt x="3448894" y="646554"/>
                        </a:cubicBezTo>
                        <a:cubicBezTo>
                          <a:pt x="3272662" y="654190"/>
                          <a:pt x="2902553" y="632842"/>
                          <a:pt x="2681985" y="646554"/>
                        </a:cubicBezTo>
                        <a:cubicBezTo>
                          <a:pt x="2480243" y="657425"/>
                          <a:pt x="2493787" y="649243"/>
                          <a:pt x="2357522" y="646554"/>
                        </a:cubicBezTo>
                        <a:cubicBezTo>
                          <a:pt x="2223926" y="705970"/>
                          <a:pt x="2028236" y="661212"/>
                          <a:pt x="1679102" y="646554"/>
                        </a:cubicBezTo>
                        <a:cubicBezTo>
                          <a:pt x="1358254" y="634161"/>
                          <a:pt x="1292067" y="631926"/>
                          <a:pt x="1000681" y="646554"/>
                        </a:cubicBezTo>
                        <a:cubicBezTo>
                          <a:pt x="697961" y="638391"/>
                          <a:pt x="477149" y="606473"/>
                          <a:pt x="204275" y="646554"/>
                        </a:cubicBezTo>
                        <a:cubicBezTo>
                          <a:pt x="99011" y="639451"/>
                          <a:pt x="3115" y="621961"/>
                          <a:pt x="0" y="562482"/>
                        </a:cubicBezTo>
                        <a:cubicBezTo>
                          <a:pt x="-49612" y="442937"/>
                          <a:pt x="-13306" y="428513"/>
                          <a:pt x="0" y="328061"/>
                        </a:cubicBezTo>
                        <a:cubicBezTo>
                          <a:pt x="-3719" y="210483"/>
                          <a:pt x="63467" y="151721"/>
                          <a:pt x="0" y="84071"/>
                        </a:cubicBezTo>
                        <a:close/>
                      </a:path>
                      <a:path w="9257512" h="646554" stroke="0" extrusionOk="0">
                        <a:moveTo>
                          <a:pt x="0" y="84071"/>
                        </a:moveTo>
                        <a:cubicBezTo>
                          <a:pt x="-15442" y="47895"/>
                          <a:pt x="78834" y="30938"/>
                          <a:pt x="204275" y="0"/>
                        </a:cubicBezTo>
                        <a:cubicBezTo>
                          <a:pt x="526329" y="-11246"/>
                          <a:pt x="651919" y="20494"/>
                          <a:pt x="971186" y="0"/>
                        </a:cubicBezTo>
                        <a:cubicBezTo>
                          <a:pt x="1280643" y="-21126"/>
                          <a:pt x="1363443" y="-10919"/>
                          <a:pt x="1561116" y="0"/>
                        </a:cubicBezTo>
                        <a:cubicBezTo>
                          <a:pt x="1761693" y="-11976"/>
                          <a:pt x="1768948" y="4969"/>
                          <a:pt x="1974067" y="0"/>
                        </a:cubicBezTo>
                        <a:cubicBezTo>
                          <a:pt x="2174220" y="-9464"/>
                          <a:pt x="2285309" y="32602"/>
                          <a:pt x="2563998" y="0"/>
                        </a:cubicBezTo>
                        <a:cubicBezTo>
                          <a:pt x="2847594" y="-5455"/>
                          <a:pt x="2780849" y="21872"/>
                          <a:pt x="2888460" y="0"/>
                        </a:cubicBezTo>
                        <a:cubicBezTo>
                          <a:pt x="2996154" y="-15157"/>
                          <a:pt x="3297327" y="3400"/>
                          <a:pt x="3389901" y="0"/>
                        </a:cubicBezTo>
                        <a:cubicBezTo>
                          <a:pt x="3489480" y="-13296"/>
                          <a:pt x="3683227" y="-11687"/>
                          <a:pt x="3979832" y="0"/>
                        </a:cubicBezTo>
                        <a:cubicBezTo>
                          <a:pt x="4220395" y="-26756"/>
                          <a:pt x="4341457" y="27076"/>
                          <a:pt x="4569762" y="0"/>
                        </a:cubicBezTo>
                        <a:cubicBezTo>
                          <a:pt x="4761410" y="-38042"/>
                          <a:pt x="5019614" y="37888"/>
                          <a:pt x="5248183" y="0"/>
                        </a:cubicBezTo>
                        <a:cubicBezTo>
                          <a:pt x="5484265" y="-32985"/>
                          <a:pt x="5492140" y="18452"/>
                          <a:pt x="5661135" y="0"/>
                        </a:cubicBezTo>
                        <a:cubicBezTo>
                          <a:pt x="5867757" y="-35083"/>
                          <a:pt x="5957991" y="51439"/>
                          <a:pt x="6162575" y="0"/>
                        </a:cubicBezTo>
                        <a:cubicBezTo>
                          <a:pt x="6372972" y="-42028"/>
                          <a:pt x="6645120" y="39025"/>
                          <a:pt x="6840996" y="0"/>
                        </a:cubicBezTo>
                        <a:cubicBezTo>
                          <a:pt x="7025173" y="-32455"/>
                          <a:pt x="7191306" y="63702"/>
                          <a:pt x="7342437" y="0"/>
                        </a:cubicBezTo>
                        <a:cubicBezTo>
                          <a:pt x="7475184" y="-11481"/>
                          <a:pt x="7650429" y="-9806"/>
                          <a:pt x="7843877" y="0"/>
                        </a:cubicBezTo>
                        <a:cubicBezTo>
                          <a:pt x="7929697" y="-16287"/>
                          <a:pt x="8708399" y="156673"/>
                          <a:pt x="9053236" y="0"/>
                        </a:cubicBezTo>
                        <a:cubicBezTo>
                          <a:pt x="9158018" y="1015"/>
                          <a:pt x="9257627" y="32359"/>
                          <a:pt x="9257512" y="84071"/>
                        </a:cubicBezTo>
                        <a:cubicBezTo>
                          <a:pt x="9287204" y="171099"/>
                          <a:pt x="9210979" y="286402"/>
                          <a:pt x="9257512" y="328061"/>
                        </a:cubicBezTo>
                        <a:cubicBezTo>
                          <a:pt x="9313161" y="370588"/>
                          <a:pt x="9215031" y="487634"/>
                          <a:pt x="9257512" y="562482"/>
                        </a:cubicBezTo>
                        <a:cubicBezTo>
                          <a:pt x="9236698" y="623390"/>
                          <a:pt x="9147075" y="647376"/>
                          <a:pt x="9053236" y="646554"/>
                        </a:cubicBezTo>
                        <a:cubicBezTo>
                          <a:pt x="8894005" y="664518"/>
                          <a:pt x="8764097" y="637285"/>
                          <a:pt x="8640285" y="646554"/>
                        </a:cubicBezTo>
                        <a:cubicBezTo>
                          <a:pt x="8535307" y="654774"/>
                          <a:pt x="8082463" y="625013"/>
                          <a:pt x="7961864" y="646554"/>
                        </a:cubicBezTo>
                        <a:cubicBezTo>
                          <a:pt x="7847756" y="653973"/>
                          <a:pt x="7459959" y="608229"/>
                          <a:pt x="7283444" y="646554"/>
                        </a:cubicBezTo>
                        <a:cubicBezTo>
                          <a:pt x="7133810" y="696771"/>
                          <a:pt x="6956998" y="645874"/>
                          <a:pt x="6782003" y="646554"/>
                        </a:cubicBezTo>
                        <a:cubicBezTo>
                          <a:pt x="6683691" y="648586"/>
                          <a:pt x="6582261" y="608610"/>
                          <a:pt x="6457541" y="646554"/>
                        </a:cubicBezTo>
                        <a:cubicBezTo>
                          <a:pt x="6354866" y="658431"/>
                          <a:pt x="6284140" y="618464"/>
                          <a:pt x="6133078" y="646554"/>
                        </a:cubicBezTo>
                        <a:cubicBezTo>
                          <a:pt x="6028462" y="644325"/>
                          <a:pt x="5815363" y="653970"/>
                          <a:pt x="5720127" y="646554"/>
                        </a:cubicBezTo>
                        <a:cubicBezTo>
                          <a:pt x="5593546" y="658305"/>
                          <a:pt x="5484114" y="641157"/>
                          <a:pt x="5395665" y="646554"/>
                        </a:cubicBezTo>
                        <a:cubicBezTo>
                          <a:pt x="5310241" y="625398"/>
                          <a:pt x="4841252" y="646107"/>
                          <a:pt x="4628756" y="646554"/>
                        </a:cubicBezTo>
                        <a:cubicBezTo>
                          <a:pt x="4428441" y="654770"/>
                          <a:pt x="4405381" y="633020"/>
                          <a:pt x="4215804" y="646554"/>
                        </a:cubicBezTo>
                        <a:cubicBezTo>
                          <a:pt x="4086643" y="660931"/>
                          <a:pt x="3836495" y="677827"/>
                          <a:pt x="3537384" y="646554"/>
                        </a:cubicBezTo>
                        <a:cubicBezTo>
                          <a:pt x="3221477" y="645832"/>
                          <a:pt x="3288317" y="658831"/>
                          <a:pt x="3212922" y="646554"/>
                        </a:cubicBezTo>
                        <a:cubicBezTo>
                          <a:pt x="3101919" y="623746"/>
                          <a:pt x="2839325" y="639966"/>
                          <a:pt x="2622991" y="646554"/>
                        </a:cubicBezTo>
                        <a:cubicBezTo>
                          <a:pt x="2400901" y="638659"/>
                          <a:pt x="2095051" y="636831"/>
                          <a:pt x="1944571" y="646554"/>
                        </a:cubicBezTo>
                        <a:cubicBezTo>
                          <a:pt x="1740515" y="636302"/>
                          <a:pt x="1577862" y="611403"/>
                          <a:pt x="1354641" y="646554"/>
                        </a:cubicBezTo>
                        <a:cubicBezTo>
                          <a:pt x="1100129" y="654888"/>
                          <a:pt x="896381" y="631883"/>
                          <a:pt x="764709" y="646554"/>
                        </a:cubicBezTo>
                        <a:cubicBezTo>
                          <a:pt x="677607" y="653599"/>
                          <a:pt x="415903" y="667111"/>
                          <a:pt x="204275" y="646554"/>
                        </a:cubicBezTo>
                        <a:cubicBezTo>
                          <a:pt x="79013" y="657189"/>
                          <a:pt x="7327" y="617432"/>
                          <a:pt x="0" y="562482"/>
                        </a:cubicBezTo>
                        <a:cubicBezTo>
                          <a:pt x="-48018" y="519999"/>
                          <a:pt x="20651" y="421303"/>
                          <a:pt x="0" y="318492"/>
                        </a:cubicBezTo>
                        <a:cubicBezTo>
                          <a:pt x="-9657" y="206391"/>
                          <a:pt x="58310" y="217965"/>
                          <a:pt x="0" y="84071"/>
                        </a:cubicBezTo>
                        <a:close/>
                      </a:path>
                      <a:path w="9257512" h="646554" fill="none" stroke="0" extrusionOk="0">
                        <a:moveTo>
                          <a:pt x="0" y="84071"/>
                        </a:moveTo>
                        <a:cubicBezTo>
                          <a:pt x="10907" y="50120"/>
                          <a:pt x="95818" y="9711"/>
                          <a:pt x="204275" y="0"/>
                        </a:cubicBezTo>
                        <a:cubicBezTo>
                          <a:pt x="437549" y="22926"/>
                          <a:pt x="554781" y="-7133"/>
                          <a:pt x="794206" y="0"/>
                        </a:cubicBezTo>
                        <a:cubicBezTo>
                          <a:pt x="939155" y="-37286"/>
                          <a:pt x="1007389" y="10834"/>
                          <a:pt x="1207158" y="0"/>
                        </a:cubicBezTo>
                        <a:cubicBezTo>
                          <a:pt x="1317731" y="6958"/>
                          <a:pt x="1482440" y="50966"/>
                          <a:pt x="1620109" y="0"/>
                        </a:cubicBezTo>
                        <a:cubicBezTo>
                          <a:pt x="1791562" y="8508"/>
                          <a:pt x="2218993" y="3873"/>
                          <a:pt x="2387019" y="0"/>
                        </a:cubicBezTo>
                        <a:cubicBezTo>
                          <a:pt x="2511008" y="24998"/>
                          <a:pt x="2812217" y="43880"/>
                          <a:pt x="2976950" y="0"/>
                        </a:cubicBezTo>
                        <a:cubicBezTo>
                          <a:pt x="3149052" y="12929"/>
                          <a:pt x="3260664" y="-15779"/>
                          <a:pt x="3478391" y="0"/>
                        </a:cubicBezTo>
                        <a:cubicBezTo>
                          <a:pt x="3674703" y="12938"/>
                          <a:pt x="3786437" y="10877"/>
                          <a:pt x="3891342" y="0"/>
                        </a:cubicBezTo>
                        <a:cubicBezTo>
                          <a:pt x="3992775" y="-36840"/>
                          <a:pt x="4153123" y="17395"/>
                          <a:pt x="4304294" y="0"/>
                        </a:cubicBezTo>
                        <a:cubicBezTo>
                          <a:pt x="4465616" y="371"/>
                          <a:pt x="4679590" y="11853"/>
                          <a:pt x="4805735" y="0"/>
                        </a:cubicBezTo>
                        <a:cubicBezTo>
                          <a:pt x="4916697" y="-6257"/>
                          <a:pt x="5287258" y="61585"/>
                          <a:pt x="5484155" y="0"/>
                        </a:cubicBezTo>
                        <a:cubicBezTo>
                          <a:pt x="5719715" y="-27702"/>
                          <a:pt x="5690629" y="17819"/>
                          <a:pt x="5897106" y="0"/>
                        </a:cubicBezTo>
                        <a:cubicBezTo>
                          <a:pt x="6114231" y="-48300"/>
                          <a:pt x="6322308" y="20565"/>
                          <a:pt x="6487038" y="0"/>
                        </a:cubicBezTo>
                        <a:cubicBezTo>
                          <a:pt x="6652271" y="-37369"/>
                          <a:pt x="6874718" y="-32780"/>
                          <a:pt x="7076968" y="0"/>
                        </a:cubicBezTo>
                        <a:cubicBezTo>
                          <a:pt x="7251292" y="-23919"/>
                          <a:pt x="7378696" y="10420"/>
                          <a:pt x="7489919" y="0"/>
                        </a:cubicBezTo>
                        <a:cubicBezTo>
                          <a:pt x="7627844" y="27838"/>
                          <a:pt x="7900547" y="-21987"/>
                          <a:pt x="8079850" y="0"/>
                        </a:cubicBezTo>
                        <a:cubicBezTo>
                          <a:pt x="8194526" y="3525"/>
                          <a:pt x="8785987" y="22803"/>
                          <a:pt x="9053236" y="0"/>
                        </a:cubicBezTo>
                        <a:cubicBezTo>
                          <a:pt x="9151022" y="8777"/>
                          <a:pt x="9228327" y="34908"/>
                          <a:pt x="9257512" y="84071"/>
                        </a:cubicBezTo>
                        <a:cubicBezTo>
                          <a:pt x="9307419" y="167772"/>
                          <a:pt x="9248021" y="218326"/>
                          <a:pt x="9257512" y="308924"/>
                        </a:cubicBezTo>
                        <a:cubicBezTo>
                          <a:pt x="9255251" y="392035"/>
                          <a:pt x="9218930" y="468505"/>
                          <a:pt x="9257512" y="562482"/>
                        </a:cubicBezTo>
                        <a:cubicBezTo>
                          <a:pt x="9225508" y="612109"/>
                          <a:pt x="9158844" y="647567"/>
                          <a:pt x="9053236" y="646554"/>
                        </a:cubicBezTo>
                        <a:cubicBezTo>
                          <a:pt x="8904747" y="649363"/>
                          <a:pt x="8734425" y="640216"/>
                          <a:pt x="8640285" y="646554"/>
                        </a:cubicBezTo>
                        <a:cubicBezTo>
                          <a:pt x="8561327" y="690259"/>
                          <a:pt x="8230221" y="593872"/>
                          <a:pt x="7873374" y="646554"/>
                        </a:cubicBezTo>
                        <a:cubicBezTo>
                          <a:pt x="7506007" y="653016"/>
                          <a:pt x="7590423" y="636089"/>
                          <a:pt x="7460422" y="646554"/>
                        </a:cubicBezTo>
                        <a:cubicBezTo>
                          <a:pt x="7319936" y="653042"/>
                          <a:pt x="7283753" y="639256"/>
                          <a:pt x="7135961" y="646554"/>
                        </a:cubicBezTo>
                        <a:cubicBezTo>
                          <a:pt x="6943434" y="638244"/>
                          <a:pt x="6661422" y="628610"/>
                          <a:pt x="6457541" y="646554"/>
                        </a:cubicBezTo>
                        <a:cubicBezTo>
                          <a:pt x="6186367" y="664163"/>
                          <a:pt x="6261710" y="659853"/>
                          <a:pt x="6133078" y="646554"/>
                        </a:cubicBezTo>
                        <a:cubicBezTo>
                          <a:pt x="6024097" y="648013"/>
                          <a:pt x="5748015" y="594305"/>
                          <a:pt x="5543148" y="646554"/>
                        </a:cubicBezTo>
                        <a:cubicBezTo>
                          <a:pt x="5352089" y="656969"/>
                          <a:pt x="5351618" y="626720"/>
                          <a:pt x="5218687" y="646554"/>
                        </a:cubicBezTo>
                        <a:cubicBezTo>
                          <a:pt x="5032778" y="641344"/>
                          <a:pt x="4828767" y="630506"/>
                          <a:pt x="4628756" y="646554"/>
                        </a:cubicBezTo>
                        <a:cubicBezTo>
                          <a:pt x="4480333" y="682281"/>
                          <a:pt x="4302209" y="621725"/>
                          <a:pt x="4127314" y="646554"/>
                        </a:cubicBezTo>
                        <a:cubicBezTo>
                          <a:pt x="3999380" y="690296"/>
                          <a:pt x="3637117" y="649572"/>
                          <a:pt x="3448894" y="646554"/>
                        </a:cubicBezTo>
                        <a:cubicBezTo>
                          <a:pt x="3257818" y="618928"/>
                          <a:pt x="2924725" y="642001"/>
                          <a:pt x="2681985" y="646554"/>
                        </a:cubicBezTo>
                        <a:cubicBezTo>
                          <a:pt x="2482228" y="660397"/>
                          <a:pt x="2491692" y="638703"/>
                          <a:pt x="2357522" y="646554"/>
                        </a:cubicBezTo>
                        <a:cubicBezTo>
                          <a:pt x="2158805" y="652537"/>
                          <a:pt x="1981126" y="648219"/>
                          <a:pt x="1679102" y="646554"/>
                        </a:cubicBezTo>
                        <a:cubicBezTo>
                          <a:pt x="1364034" y="654843"/>
                          <a:pt x="1295459" y="631006"/>
                          <a:pt x="1000681" y="646554"/>
                        </a:cubicBezTo>
                        <a:cubicBezTo>
                          <a:pt x="703340" y="671382"/>
                          <a:pt x="520433" y="646114"/>
                          <a:pt x="204275" y="646554"/>
                        </a:cubicBezTo>
                        <a:cubicBezTo>
                          <a:pt x="83617" y="635877"/>
                          <a:pt x="3794" y="611266"/>
                          <a:pt x="0" y="562482"/>
                        </a:cubicBezTo>
                        <a:cubicBezTo>
                          <a:pt x="-54312" y="464945"/>
                          <a:pt x="2327" y="434423"/>
                          <a:pt x="0" y="328061"/>
                        </a:cubicBezTo>
                        <a:cubicBezTo>
                          <a:pt x="-10656" y="208907"/>
                          <a:pt x="62421" y="142322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kia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id="{24248BED-E2F2-6E95-6862-6362A945A396}"/>
              </a:ext>
            </a:extLst>
          </p:cNvPr>
          <p:cNvSpPr/>
          <p:nvPr/>
        </p:nvSpPr>
        <p:spPr>
          <a:xfrm>
            <a:off x="291219" y="3900984"/>
            <a:ext cx="6904062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6904062"/>
                      <a:gd name="connsiteY0" fmla="*/ 84071 h 646554"/>
                      <a:gd name="connsiteX1" fmla="*/ 152344 w 6904062"/>
                      <a:gd name="connsiteY1" fmla="*/ 0 h 646554"/>
                      <a:gd name="connsiteX2" fmla="*/ 592302 w 6904062"/>
                      <a:gd name="connsiteY2" fmla="*/ 0 h 646554"/>
                      <a:gd name="connsiteX3" fmla="*/ 900273 w 6904062"/>
                      <a:gd name="connsiteY3" fmla="*/ 0 h 646554"/>
                      <a:gd name="connsiteX4" fmla="*/ 1208244 w 6904062"/>
                      <a:gd name="connsiteY4" fmla="*/ 0 h 646554"/>
                      <a:gd name="connsiteX5" fmla="*/ 1780190 w 6904062"/>
                      <a:gd name="connsiteY5" fmla="*/ 0 h 646554"/>
                      <a:gd name="connsiteX6" fmla="*/ 2220148 w 6904062"/>
                      <a:gd name="connsiteY6" fmla="*/ 0 h 646554"/>
                      <a:gd name="connsiteX7" fmla="*/ 2594112 w 6904062"/>
                      <a:gd name="connsiteY7" fmla="*/ 0 h 646554"/>
                      <a:gd name="connsiteX8" fmla="*/ 2902082 w 6904062"/>
                      <a:gd name="connsiteY8" fmla="*/ 0 h 646554"/>
                      <a:gd name="connsiteX9" fmla="*/ 3210054 w 6904062"/>
                      <a:gd name="connsiteY9" fmla="*/ 0 h 646554"/>
                      <a:gd name="connsiteX10" fmla="*/ 3584018 w 6904062"/>
                      <a:gd name="connsiteY10" fmla="*/ 0 h 646554"/>
                      <a:gd name="connsiteX11" fmla="*/ 4089970 w 6904062"/>
                      <a:gd name="connsiteY11" fmla="*/ 0 h 646554"/>
                      <a:gd name="connsiteX12" fmla="*/ 4397940 w 6904062"/>
                      <a:gd name="connsiteY12" fmla="*/ 0 h 646554"/>
                      <a:gd name="connsiteX13" fmla="*/ 4837899 w 6904062"/>
                      <a:gd name="connsiteY13" fmla="*/ 0 h 646554"/>
                      <a:gd name="connsiteX14" fmla="*/ 5277857 w 6904062"/>
                      <a:gd name="connsiteY14" fmla="*/ 0 h 646554"/>
                      <a:gd name="connsiteX15" fmla="*/ 5585828 w 6904062"/>
                      <a:gd name="connsiteY15" fmla="*/ 0 h 646554"/>
                      <a:gd name="connsiteX16" fmla="*/ 6025786 w 6904062"/>
                      <a:gd name="connsiteY16" fmla="*/ 0 h 646554"/>
                      <a:gd name="connsiteX17" fmla="*/ 6751717 w 6904062"/>
                      <a:gd name="connsiteY17" fmla="*/ 0 h 646554"/>
                      <a:gd name="connsiteX18" fmla="*/ 6904062 w 6904062"/>
                      <a:gd name="connsiteY18" fmla="*/ 84071 h 646554"/>
                      <a:gd name="connsiteX19" fmla="*/ 6904062 w 6904062"/>
                      <a:gd name="connsiteY19" fmla="*/ 308924 h 646554"/>
                      <a:gd name="connsiteX20" fmla="*/ 6904062 w 6904062"/>
                      <a:gd name="connsiteY20" fmla="*/ 562482 h 646554"/>
                      <a:gd name="connsiteX21" fmla="*/ 6751717 w 6904062"/>
                      <a:gd name="connsiteY21" fmla="*/ 646554 h 646554"/>
                      <a:gd name="connsiteX22" fmla="*/ 6443746 w 6904062"/>
                      <a:gd name="connsiteY22" fmla="*/ 646554 h 646554"/>
                      <a:gd name="connsiteX23" fmla="*/ 5871801 w 6904062"/>
                      <a:gd name="connsiteY23" fmla="*/ 646554 h 646554"/>
                      <a:gd name="connsiteX24" fmla="*/ 5563829 w 6904062"/>
                      <a:gd name="connsiteY24" fmla="*/ 646554 h 646554"/>
                      <a:gd name="connsiteX25" fmla="*/ 5321853 w 6904062"/>
                      <a:gd name="connsiteY25" fmla="*/ 646554 h 646554"/>
                      <a:gd name="connsiteX26" fmla="*/ 4815901 w 6904062"/>
                      <a:gd name="connsiteY26" fmla="*/ 646554 h 646554"/>
                      <a:gd name="connsiteX27" fmla="*/ 4573924 w 6904062"/>
                      <a:gd name="connsiteY27" fmla="*/ 646554 h 646554"/>
                      <a:gd name="connsiteX28" fmla="*/ 4133966 w 6904062"/>
                      <a:gd name="connsiteY28" fmla="*/ 646554 h 646554"/>
                      <a:gd name="connsiteX29" fmla="*/ 3891989 w 6904062"/>
                      <a:gd name="connsiteY29" fmla="*/ 646554 h 646554"/>
                      <a:gd name="connsiteX30" fmla="*/ 3452031 w 6904062"/>
                      <a:gd name="connsiteY30" fmla="*/ 646554 h 646554"/>
                      <a:gd name="connsiteX31" fmla="*/ 3078066 w 6904062"/>
                      <a:gd name="connsiteY31" fmla="*/ 646554 h 646554"/>
                      <a:gd name="connsiteX32" fmla="*/ 2572114 w 6904062"/>
                      <a:gd name="connsiteY32" fmla="*/ 646554 h 646554"/>
                      <a:gd name="connsiteX33" fmla="*/ 2000169 w 6904062"/>
                      <a:gd name="connsiteY33" fmla="*/ 646554 h 646554"/>
                      <a:gd name="connsiteX34" fmla="*/ 1758192 w 6904062"/>
                      <a:gd name="connsiteY34" fmla="*/ 646554 h 646554"/>
                      <a:gd name="connsiteX35" fmla="*/ 1252240 w 6904062"/>
                      <a:gd name="connsiteY35" fmla="*/ 646554 h 646554"/>
                      <a:gd name="connsiteX36" fmla="*/ 746288 w 6904062"/>
                      <a:gd name="connsiteY36" fmla="*/ 646554 h 646554"/>
                      <a:gd name="connsiteX37" fmla="*/ 152344 w 6904062"/>
                      <a:gd name="connsiteY37" fmla="*/ 646554 h 646554"/>
                      <a:gd name="connsiteX38" fmla="*/ 0 w 6904062"/>
                      <a:gd name="connsiteY38" fmla="*/ 562482 h 646554"/>
                      <a:gd name="connsiteX39" fmla="*/ 0 w 6904062"/>
                      <a:gd name="connsiteY39" fmla="*/ 328061 h 646554"/>
                      <a:gd name="connsiteX40" fmla="*/ 0 w 6904062"/>
                      <a:gd name="connsiteY40" fmla="*/ 84071 h 646554"/>
                      <a:gd name="connsiteX0" fmla="*/ 0 w 6904062"/>
                      <a:gd name="connsiteY0" fmla="*/ 84071 h 646554"/>
                      <a:gd name="connsiteX1" fmla="*/ 152344 w 6904062"/>
                      <a:gd name="connsiteY1" fmla="*/ 0 h 646554"/>
                      <a:gd name="connsiteX2" fmla="*/ 724290 w 6904062"/>
                      <a:gd name="connsiteY2" fmla="*/ 0 h 646554"/>
                      <a:gd name="connsiteX3" fmla="*/ 1164248 w 6904062"/>
                      <a:gd name="connsiteY3" fmla="*/ 0 h 646554"/>
                      <a:gd name="connsiteX4" fmla="*/ 1472219 w 6904062"/>
                      <a:gd name="connsiteY4" fmla="*/ 0 h 646554"/>
                      <a:gd name="connsiteX5" fmla="*/ 1912177 w 6904062"/>
                      <a:gd name="connsiteY5" fmla="*/ 0 h 646554"/>
                      <a:gd name="connsiteX6" fmla="*/ 2154154 w 6904062"/>
                      <a:gd name="connsiteY6" fmla="*/ 0 h 646554"/>
                      <a:gd name="connsiteX7" fmla="*/ 2528118 w 6904062"/>
                      <a:gd name="connsiteY7" fmla="*/ 0 h 646554"/>
                      <a:gd name="connsiteX8" fmla="*/ 2968076 w 6904062"/>
                      <a:gd name="connsiteY8" fmla="*/ 0 h 646554"/>
                      <a:gd name="connsiteX9" fmla="*/ 3408034 w 6904062"/>
                      <a:gd name="connsiteY9" fmla="*/ 0 h 646554"/>
                      <a:gd name="connsiteX10" fmla="*/ 3913986 w 6904062"/>
                      <a:gd name="connsiteY10" fmla="*/ 0 h 646554"/>
                      <a:gd name="connsiteX11" fmla="*/ 4221958 w 6904062"/>
                      <a:gd name="connsiteY11" fmla="*/ 0 h 646554"/>
                      <a:gd name="connsiteX12" fmla="*/ 4595922 w 6904062"/>
                      <a:gd name="connsiteY12" fmla="*/ 0 h 646554"/>
                      <a:gd name="connsiteX13" fmla="*/ 5101874 w 6904062"/>
                      <a:gd name="connsiteY13" fmla="*/ 0 h 646554"/>
                      <a:gd name="connsiteX14" fmla="*/ 5475838 w 6904062"/>
                      <a:gd name="connsiteY14" fmla="*/ 0 h 646554"/>
                      <a:gd name="connsiteX15" fmla="*/ 5849802 w 6904062"/>
                      <a:gd name="connsiteY15" fmla="*/ 0 h 646554"/>
                      <a:gd name="connsiteX16" fmla="*/ 6751717 w 6904062"/>
                      <a:gd name="connsiteY16" fmla="*/ 0 h 646554"/>
                      <a:gd name="connsiteX17" fmla="*/ 6904062 w 6904062"/>
                      <a:gd name="connsiteY17" fmla="*/ 84071 h 646554"/>
                      <a:gd name="connsiteX18" fmla="*/ 6904062 w 6904062"/>
                      <a:gd name="connsiteY18" fmla="*/ 328061 h 646554"/>
                      <a:gd name="connsiteX19" fmla="*/ 6904062 w 6904062"/>
                      <a:gd name="connsiteY19" fmla="*/ 562482 h 646554"/>
                      <a:gd name="connsiteX20" fmla="*/ 6751717 w 6904062"/>
                      <a:gd name="connsiteY20" fmla="*/ 646554 h 646554"/>
                      <a:gd name="connsiteX21" fmla="*/ 6443746 w 6904062"/>
                      <a:gd name="connsiteY21" fmla="*/ 646554 h 646554"/>
                      <a:gd name="connsiteX22" fmla="*/ 5937794 w 6904062"/>
                      <a:gd name="connsiteY22" fmla="*/ 646554 h 646554"/>
                      <a:gd name="connsiteX23" fmla="*/ 5431842 w 6904062"/>
                      <a:gd name="connsiteY23" fmla="*/ 646554 h 646554"/>
                      <a:gd name="connsiteX24" fmla="*/ 5057878 w 6904062"/>
                      <a:gd name="connsiteY24" fmla="*/ 646554 h 646554"/>
                      <a:gd name="connsiteX25" fmla="*/ 4815901 w 6904062"/>
                      <a:gd name="connsiteY25" fmla="*/ 646554 h 646554"/>
                      <a:gd name="connsiteX26" fmla="*/ 4573924 w 6904062"/>
                      <a:gd name="connsiteY26" fmla="*/ 646554 h 646554"/>
                      <a:gd name="connsiteX27" fmla="*/ 4265953 w 6904062"/>
                      <a:gd name="connsiteY27" fmla="*/ 646554 h 646554"/>
                      <a:gd name="connsiteX28" fmla="*/ 4023976 w 6904062"/>
                      <a:gd name="connsiteY28" fmla="*/ 646554 h 646554"/>
                      <a:gd name="connsiteX29" fmla="*/ 3452031 w 6904062"/>
                      <a:gd name="connsiteY29" fmla="*/ 646554 h 646554"/>
                      <a:gd name="connsiteX30" fmla="*/ 3144060 w 6904062"/>
                      <a:gd name="connsiteY30" fmla="*/ 646554 h 646554"/>
                      <a:gd name="connsiteX31" fmla="*/ 2638108 w 6904062"/>
                      <a:gd name="connsiteY31" fmla="*/ 646554 h 646554"/>
                      <a:gd name="connsiteX32" fmla="*/ 2396131 w 6904062"/>
                      <a:gd name="connsiteY32" fmla="*/ 646554 h 646554"/>
                      <a:gd name="connsiteX33" fmla="*/ 1956172 w 6904062"/>
                      <a:gd name="connsiteY33" fmla="*/ 646554 h 646554"/>
                      <a:gd name="connsiteX34" fmla="*/ 1450221 w 6904062"/>
                      <a:gd name="connsiteY34" fmla="*/ 646554 h 646554"/>
                      <a:gd name="connsiteX35" fmla="*/ 1010263 w 6904062"/>
                      <a:gd name="connsiteY35" fmla="*/ 646554 h 646554"/>
                      <a:gd name="connsiteX36" fmla="*/ 570304 w 6904062"/>
                      <a:gd name="connsiteY36" fmla="*/ 646554 h 646554"/>
                      <a:gd name="connsiteX37" fmla="*/ 152344 w 6904062"/>
                      <a:gd name="connsiteY37" fmla="*/ 646554 h 646554"/>
                      <a:gd name="connsiteX38" fmla="*/ 0 w 6904062"/>
                      <a:gd name="connsiteY38" fmla="*/ 562482 h 646554"/>
                      <a:gd name="connsiteX39" fmla="*/ 0 w 6904062"/>
                      <a:gd name="connsiteY39" fmla="*/ 318492 h 646554"/>
                      <a:gd name="connsiteX40" fmla="*/ 0 w 6904062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6904062" h="646554" fill="none" extrusionOk="0">
                        <a:moveTo>
                          <a:pt x="0" y="84071"/>
                        </a:moveTo>
                        <a:cubicBezTo>
                          <a:pt x="11402" y="28153"/>
                          <a:pt x="68602" y="-15198"/>
                          <a:pt x="152344" y="0"/>
                        </a:cubicBezTo>
                        <a:cubicBezTo>
                          <a:pt x="339826" y="-2078"/>
                          <a:pt x="423759" y="8347"/>
                          <a:pt x="592302" y="0"/>
                        </a:cubicBezTo>
                        <a:cubicBezTo>
                          <a:pt x="742490" y="10246"/>
                          <a:pt x="834934" y="-9889"/>
                          <a:pt x="900273" y="0"/>
                        </a:cubicBezTo>
                        <a:cubicBezTo>
                          <a:pt x="985444" y="883"/>
                          <a:pt x="1090479" y="14749"/>
                          <a:pt x="1208244" y="0"/>
                        </a:cubicBezTo>
                        <a:cubicBezTo>
                          <a:pt x="1321486" y="-12368"/>
                          <a:pt x="1642124" y="23058"/>
                          <a:pt x="1780190" y="0"/>
                        </a:cubicBezTo>
                        <a:cubicBezTo>
                          <a:pt x="1892081" y="-6006"/>
                          <a:pt x="2098864" y="7806"/>
                          <a:pt x="2220148" y="0"/>
                        </a:cubicBezTo>
                        <a:cubicBezTo>
                          <a:pt x="2348259" y="-25358"/>
                          <a:pt x="2444810" y="9897"/>
                          <a:pt x="2594112" y="0"/>
                        </a:cubicBezTo>
                        <a:cubicBezTo>
                          <a:pt x="2721300" y="-3777"/>
                          <a:pt x="2839669" y="25428"/>
                          <a:pt x="2902082" y="0"/>
                        </a:cubicBezTo>
                        <a:cubicBezTo>
                          <a:pt x="2949445" y="-2514"/>
                          <a:pt x="3115554" y="24044"/>
                          <a:pt x="3210054" y="0"/>
                        </a:cubicBezTo>
                        <a:cubicBezTo>
                          <a:pt x="3327616" y="-14824"/>
                          <a:pt x="3482604" y="13416"/>
                          <a:pt x="3584018" y="0"/>
                        </a:cubicBezTo>
                        <a:cubicBezTo>
                          <a:pt x="3664688" y="-23989"/>
                          <a:pt x="3929707" y="51534"/>
                          <a:pt x="4089970" y="0"/>
                        </a:cubicBezTo>
                        <a:cubicBezTo>
                          <a:pt x="4254071" y="-26421"/>
                          <a:pt x="4234075" y="13266"/>
                          <a:pt x="4397940" y="0"/>
                        </a:cubicBezTo>
                        <a:cubicBezTo>
                          <a:pt x="4543669" y="-3216"/>
                          <a:pt x="4726003" y="28580"/>
                          <a:pt x="4837899" y="0"/>
                        </a:cubicBezTo>
                        <a:cubicBezTo>
                          <a:pt x="4930866" y="-19771"/>
                          <a:pt x="5133827" y="4410"/>
                          <a:pt x="5277857" y="0"/>
                        </a:cubicBezTo>
                        <a:cubicBezTo>
                          <a:pt x="5420998" y="-10373"/>
                          <a:pt x="5479947" y="18663"/>
                          <a:pt x="5585828" y="0"/>
                        </a:cubicBezTo>
                        <a:cubicBezTo>
                          <a:pt x="5689818" y="6383"/>
                          <a:pt x="5899387" y="23947"/>
                          <a:pt x="6025786" y="0"/>
                        </a:cubicBezTo>
                        <a:cubicBezTo>
                          <a:pt x="6153400" y="55820"/>
                          <a:pt x="6423857" y="51270"/>
                          <a:pt x="6751717" y="0"/>
                        </a:cubicBezTo>
                        <a:cubicBezTo>
                          <a:pt x="6818919" y="13613"/>
                          <a:pt x="6895327" y="41801"/>
                          <a:pt x="6904062" y="84071"/>
                        </a:cubicBezTo>
                        <a:cubicBezTo>
                          <a:pt x="6933411" y="161331"/>
                          <a:pt x="6901539" y="200869"/>
                          <a:pt x="6904062" y="308924"/>
                        </a:cubicBezTo>
                        <a:cubicBezTo>
                          <a:pt x="6891642" y="402814"/>
                          <a:pt x="6869234" y="476335"/>
                          <a:pt x="6904062" y="562482"/>
                        </a:cubicBezTo>
                        <a:cubicBezTo>
                          <a:pt x="6889355" y="620775"/>
                          <a:pt x="6821183" y="644304"/>
                          <a:pt x="6751717" y="646554"/>
                        </a:cubicBezTo>
                        <a:cubicBezTo>
                          <a:pt x="6671781" y="638267"/>
                          <a:pt x="6496771" y="619857"/>
                          <a:pt x="6443746" y="646554"/>
                        </a:cubicBezTo>
                        <a:cubicBezTo>
                          <a:pt x="6353712" y="634252"/>
                          <a:pt x="6192223" y="615449"/>
                          <a:pt x="5871801" y="646554"/>
                        </a:cubicBezTo>
                        <a:cubicBezTo>
                          <a:pt x="5593464" y="641744"/>
                          <a:pt x="5691753" y="654660"/>
                          <a:pt x="5563829" y="646554"/>
                        </a:cubicBezTo>
                        <a:cubicBezTo>
                          <a:pt x="5454519" y="647342"/>
                          <a:pt x="5435193" y="640604"/>
                          <a:pt x="5321853" y="646554"/>
                        </a:cubicBezTo>
                        <a:cubicBezTo>
                          <a:pt x="5194999" y="665600"/>
                          <a:pt x="5034067" y="662411"/>
                          <a:pt x="4815901" y="646554"/>
                        </a:cubicBezTo>
                        <a:cubicBezTo>
                          <a:pt x="4627135" y="659245"/>
                          <a:pt x="4656294" y="635492"/>
                          <a:pt x="4573924" y="646554"/>
                        </a:cubicBezTo>
                        <a:cubicBezTo>
                          <a:pt x="4490280" y="660825"/>
                          <a:pt x="4283642" y="649763"/>
                          <a:pt x="4133966" y="646554"/>
                        </a:cubicBezTo>
                        <a:cubicBezTo>
                          <a:pt x="3987935" y="653835"/>
                          <a:pt x="3994243" y="629704"/>
                          <a:pt x="3891989" y="646554"/>
                        </a:cubicBezTo>
                        <a:cubicBezTo>
                          <a:pt x="3781733" y="629991"/>
                          <a:pt x="3627529" y="681775"/>
                          <a:pt x="3452031" y="646554"/>
                        </a:cubicBezTo>
                        <a:cubicBezTo>
                          <a:pt x="3302326" y="652956"/>
                          <a:pt x="3188575" y="647461"/>
                          <a:pt x="3078066" y="646554"/>
                        </a:cubicBezTo>
                        <a:cubicBezTo>
                          <a:pt x="2951828" y="644288"/>
                          <a:pt x="2692583" y="636963"/>
                          <a:pt x="2572114" y="646554"/>
                        </a:cubicBezTo>
                        <a:cubicBezTo>
                          <a:pt x="2472266" y="666654"/>
                          <a:pt x="2162196" y="646393"/>
                          <a:pt x="2000169" y="646554"/>
                        </a:cubicBezTo>
                        <a:cubicBezTo>
                          <a:pt x="1850416" y="656434"/>
                          <a:pt x="1862912" y="644025"/>
                          <a:pt x="1758192" y="646554"/>
                        </a:cubicBezTo>
                        <a:cubicBezTo>
                          <a:pt x="1667013" y="633643"/>
                          <a:pt x="1500055" y="675979"/>
                          <a:pt x="1252240" y="646554"/>
                        </a:cubicBezTo>
                        <a:cubicBezTo>
                          <a:pt x="1013411" y="655799"/>
                          <a:pt x="980447" y="633414"/>
                          <a:pt x="746288" y="646554"/>
                        </a:cubicBezTo>
                        <a:cubicBezTo>
                          <a:pt x="521888" y="624373"/>
                          <a:pt x="326403" y="650359"/>
                          <a:pt x="152344" y="646554"/>
                        </a:cubicBezTo>
                        <a:cubicBezTo>
                          <a:pt x="62389" y="624805"/>
                          <a:pt x="7465" y="608688"/>
                          <a:pt x="0" y="562482"/>
                        </a:cubicBezTo>
                        <a:cubicBezTo>
                          <a:pt x="-34626" y="464676"/>
                          <a:pt x="-965" y="437804"/>
                          <a:pt x="0" y="328061"/>
                        </a:cubicBezTo>
                        <a:cubicBezTo>
                          <a:pt x="2813" y="215190"/>
                          <a:pt x="43171" y="149961"/>
                          <a:pt x="0" y="84071"/>
                        </a:cubicBezTo>
                        <a:close/>
                      </a:path>
                      <a:path w="6904062" h="646554" stroke="0" extrusionOk="0">
                        <a:moveTo>
                          <a:pt x="0" y="84071"/>
                        </a:moveTo>
                        <a:cubicBezTo>
                          <a:pt x="-9555" y="23894"/>
                          <a:pt x="57150" y="15265"/>
                          <a:pt x="152344" y="0"/>
                        </a:cubicBezTo>
                        <a:cubicBezTo>
                          <a:pt x="402354" y="-2204"/>
                          <a:pt x="495950" y="25861"/>
                          <a:pt x="724290" y="0"/>
                        </a:cubicBezTo>
                        <a:cubicBezTo>
                          <a:pt x="932862" y="-11931"/>
                          <a:pt x="1007369" y="16009"/>
                          <a:pt x="1164248" y="0"/>
                        </a:cubicBezTo>
                        <a:cubicBezTo>
                          <a:pt x="1319080" y="-16099"/>
                          <a:pt x="1321310" y="4960"/>
                          <a:pt x="1472219" y="0"/>
                        </a:cubicBezTo>
                        <a:cubicBezTo>
                          <a:pt x="1610961" y="-546"/>
                          <a:pt x="1700174" y="9957"/>
                          <a:pt x="1912177" y="0"/>
                        </a:cubicBezTo>
                        <a:cubicBezTo>
                          <a:pt x="2114024" y="-19250"/>
                          <a:pt x="2075502" y="13090"/>
                          <a:pt x="2154154" y="0"/>
                        </a:cubicBezTo>
                        <a:cubicBezTo>
                          <a:pt x="2239690" y="-415"/>
                          <a:pt x="2444894" y="26216"/>
                          <a:pt x="2528118" y="0"/>
                        </a:cubicBezTo>
                        <a:cubicBezTo>
                          <a:pt x="2622848" y="-34327"/>
                          <a:pt x="2828641" y="-9517"/>
                          <a:pt x="2968076" y="0"/>
                        </a:cubicBezTo>
                        <a:cubicBezTo>
                          <a:pt x="3132657" y="-9488"/>
                          <a:pt x="3238305" y="12558"/>
                          <a:pt x="3408034" y="0"/>
                        </a:cubicBezTo>
                        <a:cubicBezTo>
                          <a:pt x="3568833" y="-20764"/>
                          <a:pt x="3736700" y="40779"/>
                          <a:pt x="3913986" y="0"/>
                        </a:cubicBezTo>
                        <a:cubicBezTo>
                          <a:pt x="4074238" y="-40871"/>
                          <a:pt x="4077193" y="29285"/>
                          <a:pt x="4221958" y="0"/>
                        </a:cubicBezTo>
                        <a:cubicBezTo>
                          <a:pt x="4382308" y="-18031"/>
                          <a:pt x="4476492" y="24665"/>
                          <a:pt x="4595922" y="0"/>
                        </a:cubicBezTo>
                        <a:cubicBezTo>
                          <a:pt x="4756705" y="-34856"/>
                          <a:pt x="4957552" y="67508"/>
                          <a:pt x="5101874" y="0"/>
                        </a:cubicBezTo>
                        <a:cubicBezTo>
                          <a:pt x="5241728" y="-41464"/>
                          <a:pt x="5341311" y="22483"/>
                          <a:pt x="5475838" y="0"/>
                        </a:cubicBezTo>
                        <a:cubicBezTo>
                          <a:pt x="5607284" y="-19287"/>
                          <a:pt x="5717766" y="36584"/>
                          <a:pt x="5849802" y="0"/>
                        </a:cubicBezTo>
                        <a:cubicBezTo>
                          <a:pt x="5952646" y="-421"/>
                          <a:pt x="6461946" y="29078"/>
                          <a:pt x="6751717" y="0"/>
                        </a:cubicBezTo>
                        <a:cubicBezTo>
                          <a:pt x="6821896" y="-90"/>
                          <a:pt x="6912788" y="37916"/>
                          <a:pt x="6904062" y="84071"/>
                        </a:cubicBezTo>
                        <a:cubicBezTo>
                          <a:pt x="6920777" y="179273"/>
                          <a:pt x="6845681" y="276849"/>
                          <a:pt x="6904062" y="328061"/>
                        </a:cubicBezTo>
                        <a:cubicBezTo>
                          <a:pt x="6931904" y="364622"/>
                          <a:pt x="6896312" y="478670"/>
                          <a:pt x="6904062" y="562482"/>
                        </a:cubicBezTo>
                        <a:cubicBezTo>
                          <a:pt x="6886301" y="581228"/>
                          <a:pt x="6823459" y="659232"/>
                          <a:pt x="6751717" y="646554"/>
                        </a:cubicBezTo>
                        <a:cubicBezTo>
                          <a:pt x="6637982" y="666916"/>
                          <a:pt x="6503783" y="639105"/>
                          <a:pt x="6443746" y="646554"/>
                        </a:cubicBezTo>
                        <a:cubicBezTo>
                          <a:pt x="6346475" y="656571"/>
                          <a:pt x="6044607" y="634146"/>
                          <a:pt x="5937794" y="646554"/>
                        </a:cubicBezTo>
                        <a:cubicBezTo>
                          <a:pt x="5838735" y="663652"/>
                          <a:pt x="5526448" y="610903"/>
                          <a:pt x="5431842" y="646554"/>
                        </a:cubicBezTo>
                        <a:cubicBezTo>
                          <a:pt x="5332559" y="674793"/>
                          <a:pt x="5203026" y="640139"/>
                          <a:pt x="5057878" y="646554"/>
                        </a:cubicBezTo>
                        <a:cubicBezTo>
                          <a:pt x="4931981" y="648574"/>
                          <a:pt x="4922945" y="645553"/>
                          <a:pt x="4815901" y="646554"/>
                        </a:cubicBezTo>
                        <a:cubicBezTo>
                          <a:pt x="4708688" y="644256"/>
                          <a:pt x="4618246" y="640063"/>
                          <a:pt x="4573924" y="646554"/>
                        </a:cubicBezTo>
                        <a:cubicBezTo>
                          <a:pt x="4521936" y="636840"/>
                          <a:pt x="4373654" y="647057"/>
                          <a:pt x="4265953" y="646554"/>
                        </a:cubicBezTo>
                        <a:cubicBezTo>
                          <a:pt x="4174376" y="658306"/>
                          <a:pt x="4087307" y="637706"/>
                          <a:pt x="4023976" y="646554"/>
                        </a:cubicBezTo>
                        <a:cubicBezTo>
                          <a:pt x="3936013" y="659064"/>
                          <a:pt x="3619111" y="669109"/>
                          <a:pt x="3452031" y="646554"/>
                        </a:cubicBezTo>
                        <a:cubicBezTo>
                          <a:pt x="3297678" y="655871"/>
                          <a:pt x="3282728" y="627305"/>
                          <a:pt x="3144060" y="646554"/>
                        </a:cubicBezTo>
                        <a:cubicBezTo>
                          <a:pt x="3015210" y="667198"/>
                          <a:pt x="2852253" y="637629"/>
                          <a:pt x="2638108" y="646554"/>
                        </a:cubicBezTo>
                        <a:cubicBezTo>
                          <a:pt x="2410671" y="656847"/>
                          <a:pt x="2455165" y="645626"/>
                          <a:pt x="2396131" y="646554"/>
                        </a:cubicBezTo>
                        <a:cubicBezTo>
                          <a:pt x="2343698" y="656048"/>
                          <a:pt x="2113919" y="614427"/>
                          <a:pt x="1956172" y="646554"/>
                        </a:cubicBezTo>
                        <a:cubicBezTo>
                          <a:pt x="1791992" y="670868"/>
                          <a:pt x="1563943" y="631359"/>
                          <a:pt x="1450221" y="646554"/>
                        </a:cubicBezTo>
                        <a:cubicBezTo>
                          <a:pt x="1313786" y="668335"/>
                          <a:pt x="1201786" y="634636"/>
                          <a:pt x="1010263" y="646554"/>
                        </a:cubicBezTo>
                        <a:cubicBezTo>
                          <a:pt x="815686" y="650362"/>
                          <a:pt x="652523" y="608006"/>
                          <a:pt x="570304" y="646554"/>
                        </a:cubicBezTo>
                        <a:cubicBezTo>
                          <a:pt x="450348" y="658571"/>
                          <a:pt x="305032" y="677375"/>
                          <a:pt x="152344" y="646554"/>
                        </a:cubicBezTo>
                        <a:cubicBezTo>
                          <a:pt x="57024" y="656453"/>
                          <a:pt x="14321" y="611792"/>
                          <a:pt x="0" y="562482"/>
                        </a:cubicBezTo>
                        <a:cubicBezTo>
                          <a:pt x="-15434" y="519110"/>
                          <a:pt x="-6936" y="427739"/>
                          <a:pt x="0" y="318492"/>
                        </a:cubicBezTo>
                        <a:cubicBezTo>
                          <a:pt x="-14710" y="230530"/>
                          <a:pt x="38861" y="203544"/>
                          <a:pt x="0" y="84071"/>
                        </a:cubicBezTo>
                        <a:close/>
                      </a:path>
                      <a:path w="6904062" h="646554" fill="none" stroke="0" extrusionOk="0">
                        <a:moveTo>
                          <a:pt x="0" y="84071"/>
                        </a:moveTo>
                        <a:cubicBezTo>
                          <a:pt x="5762" y="49536"/>
                          <a:pt x="71599" y="6882"/>
                          <a:pt x="152344" y="0"/>
                        </a:cubicBezTo>
                        <a:cubicBezTo>
                          <a:pt x="329696" y="9431"/>
                          <a:pt x="418112" y="-3375"/>
                          <a:pt x="592302" y="0"/>
                        </a:cubicBezTo>
                        <a:cubicBezTo>
                          <a:pt x="738566" y="-5680"/>
                          <a:pt x="813360" y="-7083"/>
                          <a:pt x="900273" y="0"/>
                        </a:cubicBezTo>
                        <a:cubicBezTo>
                          <a:pt x="975315" y="1241"/>
                          <a:pt x="1107592" y="8825"/>
                          <a:pt x="1208244" y="0"/>
                        </a:cubicBezTo>
                        <a:cubicBezTo>
                          <a:pt x="1312193" y="-8215"/>
                          <a:pt x="1671112" y="37093"/>
                          <a:pt x="1780190" y="0"/>
                        </a:cubicBezTo>
                        <a:cubicBezTo>
                          <a:pt x="1906446" y="11165"/>
                          <a:pt x="2110361" y="34404"/>
                          <a:pt x="2220148" y="0"/>
                        </a:cubicBezTo>
                        <a:cubicBezTo>
                          <a:pt x="2320490" y="11108"/>
                          <a:pt x="2436673" y="19423"/>
                          <a:pt x="2594112" y="0"/>
                        </a:cubicBezTo>
                        <a:cubicBezTo>
                          <a:pt x="2740186" y="-8349"/>
                          <a:pt x="2826200" y="15738"/>
                          <a:pt x="2902082" y="0"/>
                        </a:cubicBezTo>
                        <a:cubicBezTo>
                          <a:pt x="2986486" y="-1337"/>
                          <a:pt x="3107376" y="-7293"/>
                          <a:pt x="3210054" y="0"/>
                        </a:cubicBezTo>
                        <a:cubicBezTo>
                          <a:pt x="3335654" y="-14089"/>
                          <a:pt x="3492243" y="15300"/>
                          <a:pt x="3584018" y="0"/>
                        </a:cubicBezTo>
                        <a:cubicBezTo>
                          <a:pt x="3658814" y="-45902"/>
                          <a:pt x="3921846" y="-6086"/>
                          <a:pt x="4089970" y="0"/>
                        </a:cubicBezTo>
                        <a:cubicBezTo>
                          <a:pt x="4265852" y="-22191"/>
                          <a:pt x="4245107" y="18341"/>
                          <a:pt x="4397940" y="0"/>
                        </a:cubicBezTo>
                        <a:cubicBezTo>
                          <a:pt x="4563296" y="-19670"/>
                          <a:pt x="4716973" y="-8391"/>
                          <a:pt x="4837899" y="0"/>
                        </a:cubicBezTo>
                        <a:cubicBezTo>
                          <a:pt x="4934959" y="-14769"/>
                          <a:pt x="5124079" y="-19912"/>
                          <a:pt x="5277857" y="0"/>
                        </a:cubicBezTo>
                        <a:cubicBezTo>
                          <a:pt x="5414203" y="-14937"/>
                          <a:pt x="5480411" y="7969"/>
                          <a:pt x="5585828" y="0"/>
                        </a:cubicBezTo>
                        <a:cubicBezTo>
                          <a:pt x="5713305" y="-31390"/>
                          <a:pt x="5899549" y="16048"/>
                          <a:pt x="6025786" y="0"/>
                        </a:cubicBezTo>
                        <a:cubicBezTo>
                          <a:pt x="6097973" y="30552"/>
                          <a:pt x="6507667" y="41761"/>
                          <a:pt x="6751717" y="0"/>
                        </a:cubicBezTo>
                        <a:cubicBezTo>
                          <a:pt x="6830260" y="12420"/>
                          <a:pt x="6890243" y="38062"/>
                          <a:pt x="6904062" y="84071"/>
                        </a:cubicBezTo>
                        <a:cubicBezTo>
                          <a:pt x="6935814" y="173999"/>
                          <a:pt x="6908560" y="217878"/>
                          <a:pt x="6904062" y="308924"/>
                        </a:cubicBezTo>
                        <a:cubicBezTo>
                          <a:pt x="6909875" y="416055"/>
                          <a:pt x="6881815" y="479048"/>
                          <a:pt x="6904062" y="562482"/>
                        </a:cubicBezTo>
                        <a:cubicBezTo>
                          <a:pt x="6886462" y="611902"/>
                          <a:pt x="6816852" y="652043"/>
                          <a:pt x="6751717" y="646554"/>
                        </a:cubicBezTo>
                        <a:cubicBezTo>
                          <a:pt x="6656302" y="648215"/>
                          <a:pt x="6518845" y="640076"/>
                          <a:pt x="6443746" y="646554"/>
                        </a:cubicBezTo>
                        <a:cubicBezTo>
                          <a:pt x="6421531" y="619727"/>
                          <a:pt x="6167757" y="700417"/>
                          <a:pt x="5871801" y="646554"/>
                        </a:cubicBezTo>
                        <a:cubicBezTo>
                          <a:pt x="5601083" y="659203"/>
                          <a:pt x="5672077" y="632231"/>
                          <a:pt x="5563829" y="646554"/>
                        </a:cubicBezTo>
                        <a:cubicBezTo>
                          <a:pt x="5452407" y="652605"/>
                          <a:pt x="5432108" y="644669"/>
                          <a:pt x="5321853" y="646554"/>
                        </a:cubicBezTo>
                        <a:cubicBezTo>
                          <a:pt x="5210758" y="596736"/>
                          <a:pt x="5007605" y="604291"/>
                          <a:pt x="4815901" y="646554"/>
                        </a:cubicBezTo>
                        <a:cubicBezTo>
                          <a:pt x="4601272" y="649411"/>
                          <a:pt x="4651196" y="643406"/>
                          <a:pt x="4573924" y="646554"/>
                        </a:cubicBezTo>
                        <a:cubicBezTo>
                          <a:pt x="4520764" y="668132"/>
                          <a:pt x="4260656" y="653979"/>
                          <a:pt x="4133966" y="646554"/>
                        </a:cubicBezTo>
                        <a:cubicBezTo>
                          <a:pt x="3985405" y="656682"/>
                          <a:pt x="3987742" y="628710"/>
                          <a:pt x="3891989" y="646554"/>
                        </a:cubicBezTo>
                        <a:cubicBezTo>
                          <a:pt x="3780542" y="683228"/>
                          <a:pt x="3597425" y="612692"/>
                          <a:pt x="3452031" y="646554"/>
                        </a:cubicBezTo>
                        <a:cubicBezTo>
                          <a:pt x="3285265" y="652497"/>
                          <a:pt x="3173956" y="646867"/>
                          <a:pt x="3078066" y="646554"/>
                        </a:cubicBezTo>
                        <a:cubicBezTo>
                          <a:pt x="3011020" y="628751"/>
                          <a:pt x="2706605" y="644144"/>
                          <a:pt x="2572114" y="646554"/>
                        </a:cubicBezTo>
                        <a:cubicBezTo>
                          <a:pt x="2429845" y="687984"/>
                          <a:pt x="2151011" y="620431"/>
                          <a:pt x="2000169" y="646554"/>
                        </a:cubicBezTo>
                        <a:cubicBezTo>
                          <a:pt x="1850495" y="659021"/>
                          <a:pt x="1861486" y="645978"/>
                          <a:pt x="1758192" y="646554"/>
                        </a:cubicBezTo>
                        <a:cubicBezTo>
                          <a:pt x="1654421" y="620877"/>
                          <a:pt x="1469575" y="647510"/>
                          <a:pt x="1252240" y="646554"/>
                        </a:cubicBezTo>
                        <a:cubicBezTo>
                          <a:pt x="1003070" y="647987"/>
                          <a:pt x="976841" y="638392"/>
                          <a:pt x="746288" y="646554"/>
                        </a:cubicBezTo>
                        <a:cubicBezTo>
                          <a:pt x="487497" y="690865"/>
                          <a:pt x="358527" y="678320"/>
                          <a:pt x="152344" y="646554"/>
                        </a:cubicBezTo>
                        <a:cubicBezTo>
                          <a:pt x="66690" y="636073"/>
                          <a:pt x="4854" y="610867"/>
                          <a:pt x="0" y="562482"/>
                        </a:cubicBezTo>
                        <a:cubicBezTo>
                          <a:pt x="-57156" y="463220"/>
                          <a:pt x="8514" y="428876"/>
                          <a:pt x="0" y="328061"/>
                        </a:cubicBezTo>
                        <a:cubicBezTo>
                          <a:pt x="-9866" y="239240"/>
                          <a:pt x="48760" y="147449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795BD0EE-196A-586C-4932-8D0875936782}"/>
              </a:ext>
            </a:extLst>
          </p:cNvPr>
          <p:cNvSpPr/>
          <p:nvPr/>
        </p:nvSpPr>
        <p:spPr>
          <a:xfrm>
            <a:off x="291219" y="4998466"/>
            <a:ext cx="10471720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10471720"/>
                      <a:gd name="connsiteY0" fmla="*/ 84071 h 646554"/>
                      <a:gd name="connsiteX1" fmla="*/ 231068 w 10471720"/>
                      <a:gd name="connsiteY1" fmla="*/ 0 h 646554"/>
                      <a:gd name="connsiteX2" fmla="*/ 898373 w 10471720"/>
                      <a:gd name="connsiteY2" fmla="*/ 0 h 646554"/>
                      <a:gd name="connsiteX3" fmla="*/ 1365488 w 10471720"/>
                      <a:gd name="connsiteY3" fmla="*/ 0 h 646554"/>
                      <a:gd name="connsiteX4" fmla="*/ 1832601 w 10471720"/>
                      <a:gd name="connsiteY4" fmla="*/ 0 h 646554"/>
                      <a:gd name="connsiteX5" fmla="*/ 2700099 w 10471720"/>
                      <a:gd name="connsiteY5" fmla="*/ 0 h 646554"/>
                      <a:gd name="connsiteX6" fmla="*/ 3367404 w 10471720"/>
                      <a:gd name="connsiteY6" fmla="*/ 0 h 646554"/>
                      <a:gd name="connsiteX7" fmla="*/ 3934614 w 10471720"/>
                      <a:gd name="connsiteY7" fmla="*/ 0 h 646554"/>
                      <a:gd name="connsiteX8" fmla="*/ 4401727 w 10471720"/>
                      <a:gd name="connsiteY8" fmla="*/ 0 h 646554"/>
                      <a:gd name="connsiteX9" fmla="*/ 4868842 w 10471720"/>
                      <a:gd name="connsiteY9" fmla="*/ 0 h 646554"/>
                      <a:gd name="connsiteX10" fmla="*/ 5436051 w 10471720"/>
                      <a:gd name="connsiteY10" fmla="*/ 0 h 646554"/>
                      <a:gd name="connsiteX11" fmla="*/ 6203453 w 10471720"/>
                      <a:gd name="connsiteY11" fmla="*/ 0 h 646554"/>
                      <a:gd name="connsiteX12" fmla="*/ 6670566 w 10471720"/>
                      <a:gd name="connsiteY12" fmla="*/ 0 h 646554"/>
                      <a:gd name="connsiteX13" fmla="*/ 7337872 w 10471720"/>
                      <a:gd name="connsiteY13" fmla="*/ 0 h 646554"/>
                      <a:gd name="connsiteX14" fmla="*/ 8005178 w 10471720"/>
                      <a:gd name="connsiteY14" fmla="*/ 0 h 646554"/>
                      <a:gd name="connsiteX15" fmla="*/ 8472291 w 10471720"/>
                      <a:gd name="connsiteY15" fmla="*/ 0 h 646554"/>
                      <a:gd name="connsiteX16" fmla="*/ 9139597 w 10471720"/>
                      <a:gd name="connsiteY16" fmla="*/ 0 h 646554"/>
                      <a:gd name="connsiteX17" fmla="*/ 10240651 w 10471720"/>
                      <a:gd name="connsiteY17" fmla="*/ 0 h 646554"/>
                      <a:gd name="connsiteX18" fmla="*/ 10471720 w 10471720"/>
                      <a:gd name="connsiteY18" fmla="*/ 84071 h 646554"/>
                      <a:gd name="connsiteX19" fmla="*/ 10471720 w 10471720"/>
                      <a:gd name="connsiteY19" fmla="*/ 308924 h 646554"/>
                      <a:gd name="connsiteX20" fmla="*/ 10471720 w 10471720"/>
                      <a:gd name="connsiteY20" fmla="*/ 562482 h 646554"/>
                      <a:gd name="connsiteX21" fmla="*/ 10240651 w 10471720"/>
                      <a:gd name="connsiteY21" fmla="*/ 646554 h 646554"/>
                      <a:gd name="connsiteX22" fmla="*/ 9773538 w 10471720"/>
                      <a:gd name="connsiteY22" fmla="*/ 646554 h 646554"/>
                      <a:gd name="connsiteX23" fmla="*/ 8906040 w 10471720"/>
                      <a:gd name="connsiteY23" fmla="*/ 646554 h 646554"/>
                      <a:gd name="connsiteX24" fmla="*/ 8438926 w 10471720"/>
                      <a:gd name="connsiteY24" fmla="*/ 646554 h 646554"/>
                      <a:gd name="connsiteX25" fmla="*/ 8071908 w 10471720"/>
                      <a:gd name="connsiteY25" fmla="*/ 646554 h 646554"/>
                      <a:gd name="connsiteX26" fmla="*/ 7304507 w 10471720"/>
                      <a:gd name="connsiteY26" fmla="*/ 646554 h 646554"/>
                      <a:gd name="connsiteX27" fmla="*/ 6937488 w 10471720"/>
                      <a:gd name="connsiteY27" fmla="*/ 646554 h 646554"/>
                      <a:gd name="connsiteX28" fmla="*/ 6270183 w 10471720"/>
                      <a:gd name="connsiteY28" fmla="*/ 646554 h 646554"/>
                      <a:gd name="connsiteX29" fmla="*/ 5903166 w 10471720"/>
                      <a:gd name="connsiteY29" fmla="*/ 646554 h 646554"/>
                      <a:gd name="connsiteX30" fmla="*/ 5235860 w 10471720"/>
                      <a:gd name="connsiteY30" fmla="*/ 646554 h 646554"/>
                      <a:gd name="connsiteX31" fmla="*/ 4668650 w 10471720"/>
                      <a:gd name="connsiteY31" fmla="*/ 646554 h 646554"/>
                      <a:gd name="connsiteX32" fmla="*/ 3901248 w 10471720"/>
                      <a:gd name="connsiteY32" fmla="*/ 646554 h 646554"/>
                      <a:gd name="connsiteX33" fmla="*/ 3033752 w 10471720"/>
                      <a:gd name="connsiteY33" fmla="*/ 646554 h 646554"/>
                      <a:gd name="connsiteX34" fmla="*/ 2666733 w 10471720"/>
                      <a:gd name="connsiteY34" fmla="*/ 646554 h 646554"/>
                      <a:gd name="connsiteX35" fmla="*/ 1899332 w 10471720"/>
                      <a:gd name="connsiteY35" fmla="*/ 646554 h 646554"/>
                      <a:gd name="connsiteX36" fmla="*/ 1131930 w 10471720"/>
                      <a:gd name="connsiteY36" fmla="*/ 646554 h 646554"/>
                      <a:gd name="connsiteX37" fmla="*/ 231068 w 10471720"/>
                      <a:gd name="connsiteY37" fmla="*/ 646554 h 646554"/>
                      <a:gd name="connsiteX38" fmla="*/ 0 w 10471720"/>
                      <a:gd name="connsiteY38" fmla="*/ 562482 h 646554"/>
                      <a:gd name="connsiteX39" fmla="*/ 0 w 10471720"/>
                      <a:gd name="connsiteY39" fmla="*/ 328061 h 646554"/>
                      <a:gd name="connsiteX40" fmla="*/ 0 w 10471720"/>
                      <a:gd name="connsiteY40" fmla="*/ 84071 h 646554"/>
                      <a:gd name="connsiteX0" fmla="*/ 0 w 10471720"/>
                      <a:gd name="connsiteY0" fmla="*/ 84071 h 646554"/>
                      <a:gd name="connsiteX1" fmla="*/ 231068 w 10471720"/>
                      <a:gd name="connsiteY1" fmla="*/ 0 h 646554"/>
                      <a:gd name="connsiteX2" fmla="*/ 1098566 w 10471720"/>
                      <a:gd name="connsiteY2" fmla="*/ 0 h 646554"/>
                      <a:gd name="connsiteX3" fmla="*/ 1765871 w 10471720"/>
                      <a:gd name="connsiteY3" fmla="*/ 0 h 646554"/>
                      <a:gd name="connsiteX4" fmla="*/ 2232984 w 10471720"/>
                      <a:gd name="connsiteY4" fmla="*/ 0 h 646554"/>
                      <a:gd name="connsiteX5" fmla="*/ 2900290 w 10471720"/>
                      <a:gd name="connsiteY5" fmla="*/ 0 h 646554"/>
                      <a:gd name="connsiteX6" fmla="*/ 3267308 w 10471720"/>
                      <a:gd name="connsiteY6" fmla="*/ 0 h 646554"/>
                      <a:gd name="connsiteX7" fmla="*/ 3834518 w 10471720"/>
                      <a:gd name="connsiteY7" fmla="*/ 0 h 646554"/>
                      <a:gd name="connsiteX8" fmla="*/ 4501823 w 10471720"/>
                      <a:gd name="connsiteY8" fmla="*/ 0 h 646554"/>
                      <a:gd name="connsiteX9" fmla="*/ 5169129 w 10471720"/>
                      <a:gd name="connsiteY9" fmla="*/ 0 h 646554"/>
                      <a:gd name="connsiteX10" fmla="*/ 5936530 w 10471720"/>
                      <a:gd name="connsiteY10" fmla="*/ 0 h 646554"/>
                      <a:gd name="connsiteX11" fmla="*/ 6403645 w 10471720"/>
                      <a:gd name="connsiteY11" fmla="*/ 0 h 646554"/>
                      <a:gd name="connsiteX12" fmla="*/ 6970854 w 10471720"/>
                      <a:gd name="connsiteY12" fmla="*/ 0 h 646554"/>
                      <a:gd name="connsiteX13" fmla="*/ 7738256 w 10471720"/>
                      <a:gd name="connsiteY13" fmla="*/ 0 h 646554"/>
                      <a:gd name="connsiteX14" fmla="*/ 8305465 w 10471720"/>
                      <a:gd name="connsiteY14" fmla="*/ 0 h 646554"/>
                      <a:gd name="connsiteX15" fmla="*/ 8872674 w 10471720"/>
                      <a:gd name="connsiteY15" fmla="*/ 0 h 646554"/>
                      <a:gd name="connsiteX16" fmla="*/ 10240651 w 10471720"/>
                      <a:gd name="connsiteY16" fmla="*/ 0 h 646554"/>
                      <a:gd name="connsiteX17" fmla="*/ 10471720 w 10471720"/>
                      <a:gd name="connsiteY17" fmla="*/ 84071 h 646554"/>
                      <a:gd name="connsiteX18" fmla="*/ 10471720 w 10471720"/>
                      <a:gd name="connsiteY18" fmla="*/ 328061 h 646554"/>
                      <a:gd name="connsiteX19" fmla="*/ 10471720 w 10471720"/>
                      <a:gd name="connsiteY19" fmla="*/ 562482 h 646554"/>
                      <a:gd name="connsiteX20" fmla="*/ 10240651 w 10471720"/>
                      <a:gd name="connsiteY20" fmla="*/ 646554 h 646554"/>
                      <a:gd name="connsiteX21" fmla="*/ 9773538 w 10471720"/>
                      <a:gd name="connsiteY21" fmla="*/ 646554 h 646554"/>
                      <a:gd name="connsiteX22" fmla="*/ 9006136 w 10471720"/>
                      <a:gd name="connsiteY22" fmla="*/ 646554 h 646554"/>
                      <a:gd name="connsiteX23" fmla="*/ 8238735 w 10471720"/>
                      <a:gd name="connsiteY23" fmla="*/ 646554 h 646554"/>
                      <a:gd name="connsiteX24" fmla="*/ 7671525 w 10471720"/>
                      <a:gd name="connsiteY24" fmla="*/ 646554 h 646554"/>
                      <a:gd name="connsiteX25" fmla="*/ 7304507 w 10471720"/>
                      <a:gd name="connsiteY25" fmla="*/ 646554 h 646554"/>
                      <a:gd name="connsiteX26" fmla="*/ 6937488 w 10471720"/>
                      <a:gd name="connsiteY26" fmla="*/ 646554 h 646554"/>
                      <a:gd name="connsiteX27" fmla="*/ 6470375 w 10471720"/>
                      <a:gd name="connsiteY27" fmla="*/ 646554 h 646554"/>
                      <a:gd name="connsiteX28" fmla="*/ 6103356 w 10471720"/>
                      <a:gd name="connsiteY28" fmla="*/ 646554 h 646554"/>
                      <a:gd name="connsiteX29" fmla="*/ 5235860 w 10471720"/>
                      <a:gd name="connsiteY29" fmla="*/ 646554 h 646554"/>
                      <a:gd name="connsiteX30" fmla="*/ 4768746 w 10471720"/>
                      <a:gd name="connsiteY30" fmla="*/ 646554 h 646554"/>
                      <a:gd name="connsiteX31" fmla="*/ 4001344 w 10471720"/>
                      <a:gd name="connsiteY31" fmla="*/ 646554 h 646554"/>
                      <a:gd name="connsiteX32" fmla="*/ 3634327 w 10471720"/>
                      <a:gd name="connsiteY32" fmla="*/ 646554 h 646554"/>
                      <a:gd name="connsiteX33" fmla="*/ 2967020 w 10471720"/>
                      <a:gd name="connsiteY33" fmla="*/ 646554 h 646554"/>
                      <a:gd name="connsiteX34" fmla="*/ 2199620 w 10471720"/>
                      <a:gd name="connsiteY34" fmla="*/ 646554 h 646554"/>
                      <a:gd name="connsiteX35" fmla="*/ 1532314 w 10471720"/>
                      <a:gd name="connsiteY35" fmla="*/ 646554 h 646554"/>
                      <a:gd name="connsiteX36" fmla="*/ 865008 w 10471720"/>
                      <a:gd name="connsiteY36" fmla="*/ 646554 h 646554"/>
                      <a:gd name="connsiteX37" fmla="*/ 231068 w 10471720"/>
                      <a:gd name="connsiteY37" fmla="*/ 646554 h 646554"/>
                      <a:gd name="connsiteX38" fmla="*/ 0 w 10471720"/>
                      <a:gd name="connsiteY38" fmla="*/ 562482 h 646554"/>
                      <a:gd name="connsiteX39" fmla="*/ 0 w 10471720"/>
                      <a:gd name="connsiteY39" fmla="*/ 318492 h 646554"/>
                      <a:gd name="connsiteX40" fmla="*/ 0 w 10471720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471720" h="646554" fill="none" extrusionOk="0">
                        <a:moveTo>
                          <a:pt x="0" y="84071"/>
                        </a:moveTo>
                        <a:cubicBezTo>
                          <a:pt x="21240" y="20796"/>
                          <a:pt x="131502" y="17176"/>
                          <a:pt x="231068" y="0"/>
                        </a:cubicBezTo>
                        <a:cubicBezTo>
                          <a:pt x="484613" y="10847"/>
                          <a:pt x="640308" y="33251"/>
                          <a:pt x="898373" y="0"/>
                        </a:cubicBezTo>
                        <a:cubicBezTo>
                          <a:pt x="997113" y="-55504"/>
                          <a:pt x="1166749" y="12724"/>
                          <a:pt x="1365488" y="0"/>
                        </a:cubicBezTo>
                        <a:cubicBezTo>
                          <a:pt x="1509849" y="28222"/>
                          <a:pt x="1658586" y="3023"/>
                          <a:pt x="1832601" y="0"/>
                        </a:cubicBezTo>
                        <a:cubicBezTo>
                          <a:pt x="1982363" y="-13268"/>
                          <a:pt x="2555499" y="11113"/>
                          <a:pt x="2700099" y="0"/>
                        </a:cubicBezTo>
                        <a:cubicBezTo>
                          <a:pt x="2911623" y="-24378"/>
                          <a:pt x="3168465" y="43272"/>
                          <a:pt x="3367404" y="0"/>
                        </a:cubicBezTo>
                        <a:cubicBezTo>
                          <a:pt x="3510505" y="5769"/>
                          <a:pt x="3718727" y="7133"/>
                          <a:pt x="3934614" y="0"/>
                        </a:cubicBezTo>
                        <a:cubicBezTo>
                          <a:pt x="4137755" y="-11834"/>
                          <a:pt x="4302143" y="29306"/>
                          <a:pt x="4401727" y="0"/>
                        </a:cubicBezTo>
                        <a:cubicBezTo>
                          <a:pt x="4480456" y="-22261"/>
                          <a:pt x="4698555" y="-20900"/>
                          <a:pt x="4868842" y="0"/>
                        </a:cubicBezTo>
                        <a:cubicBezTo>
                          <a:pt x="5044492" y="-27156"/>
                          <a:pt x="5290777" y="1805"/>
                          <a:pt x="5436051" y="0"/>
                        </a:cubicBezTo>
                        <a:cubicBezTo>
                          <a:pt x="5582818" y="15887"/>
                          <a:pt x="5919183" y="-24594"/>
                          <a:pt x="6203453" y="0"/>
                        </a:cubicBezTo>
                        <a:cubicBezTo>
                          <a:pt x="6455052" y="-34240"/>
                          <a:pt x="6441401" y="27806"/>
                          <a:pt x="6670566" y="0"/>
                        </a:cubicBezTo>
                        <a:cubicBezTo>
                          <a:pt x="6897251" y="2121"/>
                          <a:pt x="7162435" y="15971"/>
                          <a:pt x="7337872" y="0"/>
                        </a:cubicBezTo>
                        <a:cubicBezTo>
                          <a:pt x="7510494" y="-26930"/>
                          <a:pt x="7796312" y="40928"/>
                          <a:pt x="8005178" y="0"/>
                        </a:cubicBezTo>
                        <a:cubicBezTo>
                          <a:pt x="8204908" y="3805"/>
                          <a:pt x="8286759" y="21918"/>
                          <a:pt x="8472291" y="0"/>
                        </a:cubicBezTo>
                        <a:cubicBezTo>
                          <a:pt x="8636885" y="-58935"/>
                          <a:pt x="8966365" y="44135"/>
                          <a:pt x="9139597" y="0"/>
                        </a:cubicBezTo>
                        <a:cubicBezTo>
                          <a:pt x="9200790" y="-31352"/>
                          <a:pt x="9793121" y="19587"/>
                          <a:pt x="10240651" y="0"/>
                        </a:cubicBezTo>
                        <a:cubicBezTo>
                          <a:pt x="10351697" y="13229"/>
                          <a:pt x="10451030" y="34967"/>
                          <a:pt x="10471720" y="84071"/>
                        </a:cubicBezTo>
                        <a:cubicBezTo>
                          <a:pt x="10534759" y="190284"/>
                          <a:pt x="10455595" y="190984"/>
                          <a:pt x="10471720" y="308924"/>
                        </a:cubicBezTo>
                        <a:cubicBezTo>
                          <a:pt x="10487536" y="393808"/>
                          <a:pt x="10440358" y="479121"/>
                          <a:pt x="10471720" y="562482"/>
                        </a:cubicBezTo>
                        <a:cubicBezTo>
                          <a:pt x="10451445" y="590988"/>
                          <a:pt x="10364702" y="637561"/>
                          <a:pt x="10240651" y="646554"/>
                        </a:cubicBezTo>
                        <a:cubicBezTo>
                          <a:pt x="10119859" y="639490"/>
                          <a:pt x="9902528" y="645251"/>
                          <a:pt x="9773538" y="646554"/>
                        </a:cubicBezTo>
                        <a:cubicBezTo>
                          <a:pt x="9597890" y="653453"/>
                          <a:pt x="9321347" y="577746"/>
                          <a:pt x="8906040" y="646554"/>
                        </a:cubicBezTo>
                        <a:cubicBezTo>
                          <a:pt x="8506097" y="651762"/>
                          <a:pt x="8622494" y="671654"/>
                          <a:pt x="8438926" y="646554"/>
                        </a:cubicBezTo>
                        <a:cubicBezTo>
                          <a:pt x="8280407" y="652694"/>
                          <a:pt x="8244822" y="638887"/>
                          <a:pt x="8071908" y="646554"/>
                        </a:cubicBezTo>
                        <a:cubicBezTo>
                          <a:pt x="7944315" y="602782"/>
                          <a:pt x="7624905" y="611592"/>
                          <a:pt x="7304507" y="646554"/>
                        </a:cubicBezTo>
                        <a:cubicBezTo>
                          <a:pt x="7003226" y="664378"/>
                          <a:pt x="7056569" y="635725"/>
                          <a:pt x="6937488" y="646554"/>
                        </a:cubicBezTo>
                        <a:cubicBezTo>
                          <a:pt x="6839227" y="651926"/>
                          <a:pt x="6479223" y="642440"/>
                          <a:pt x="6270183" y="646554"/>
                        </a:cubicBezTo>
                        <a:cubicBezTo>
                          <a:pt x="6047006" y="660255"/>
                          <a:pt x="6056228" y="630743"/>
                          <a:pt x="5903166" y="646554"/>
                        </a:cubicBezTo>
                        <a:cubicBezTo>
                          <a:pt x="5754220" y="673855"/>
                          <a:pt x="5527871" y="609536"/>
                          <a:pt x="5235860" y="646554"/>
                        </a:cubicBezTo>
                        <a:cubicBezTo>
                          <a:pt x="5058586" y="702480"/>
                          <a:pt x="4939934" y="584733"/>
                          <a:pt x="4668650" y="646554"/>
                        </a:cubicBezTo>
                        <a:cubicBezTo>
                          <a:pt x="4551829" y="645364"/>
                          <a:pt x="4131168" y="630885"/>
                          <a:pt x="3901248" y="646554"/>
                        </a:cubicBezTo>
                        <a:cubicBezTo>
                          <a:pt x="3694339" y="664303"/>
                          <a:pt x="3314960" y="629983"/>
                          <a:pt x="3033752" y="646554"/>
                        </a:cubicBezTo>
                        <a:cubicBezTo>
                          <a:pt x="2806142" y="656297"/>
                          <a:pt x="2819382" y="644848"/>
                          <a:pt x="2666733" y="646554"/>
                        </a:cubicBezTo>
                        <a:cubicBezTo>
                          <a:pt x="2515542" y="710153"/>
                          <a:pt x="2314037" y="673533"/>
                          <a:pt x="1899332" y="646554"/>
                        </a:cubicBezTo>
                        <a:cubicBezTo>
                          <a:pt x="1536427" y="633373"/>
                          <a:pt x="1461173" y="632669"/>
                          <a:pt x="1131930" y="646554"/>
                        </a:cubicBezTo>
                        <a:cubicBezTo>
                          <a:pt x="789650" y="636024"/>
                          <a:pt x="551115" y="574082"/>
                          <a:pt x="231068" y="646554"/>
                        </a:cubicBezTo>
                        <a:cubicBezTo>
                          <a:pt x="101118" y="636974"/>
                          <a:pt x="4352" y="621820"/>
                          <a:pt x="0" y="562482"/>
                        </a:cubicBezTo>
                        <a:cubicBezTo>
                          <a:pt x="-57592" y="443213"/>
                          <a:pt x="-6413" y="427980"/>
                          <a:pt x="0" y="328061"/>
                        </a:cubicBezTo>
                        <a:cubicBezTo>
                          <a:pt x="-3326" y="201596"/>
                          <a:pt x="67941" y="155576"/>
                          <a:pt x="0" y="84071"/>
                        </a:cubicBezTo>
                        <a:close/>
                      </a:path>
                      <a:path w="10471720" h="646554" stroke="0" extrusionOk="0">
                        <a:moveTo>
                          <a:pt x="0" y="84071"/>
                        </a:moveTo>
                        <a:cubicBezTo>
                          <a:pt x="-14041" y="62351"/>
                          <a:pt x="97293" y="13150"/>
                          <a:pt x="231068" y="0"/>
                        </a:cubicBezTo>
                        <a:cubicBezTo>
                          <a:pt x="596938" y="-11221"/>
                          <a:pt x="726271" y="27368"/>
                          <a:pt x="1098566" y="0"/>
                        </a:cubicBezTo>
                        <a:cubicBezTo>
                          <a:pt x="1455285" y="-29025"/>
                          <a:pt x="1538356" y="61"/>
                          <a:pt x="1765871" y="0"/>
                        </a:cubicBezTo>
                        <a:cubicBezTo>
                          <a:pt x="1994175" y="-12412"/>
                          <a:pt x="1999700" y="3801"/>
                          <a:pt x="2232984" y="0"/>
                        </a:cubicBezTo>
                        <a:cubicBezTo>
                          <a:pt x="2441869" y="-27692"/>
                          <a:pt x="2585048" y="35096"/>
                          <a:pt x="2900290" y="0"/>
                        </a:cubicBezTo>
                        <a:cubicBezTo>
                          <a:pt x="3223982" y="174"/>
                          <a:pt x="3146833" y="17090"/>
                          <a:pt x="3267308" y="0"/>
                        </a:cubicBezTo>
                        <a:cubicBezTo>
                          <a:pt x="3404085" y="-41082"/>
                          <a:pt x="3733302" y="1394"/>
                          <a:pt x="3834518" y="0"/>
                        </a:cubicBezTo>
                        <a:cubicBezTo>
                          <a:pt x="3947674" y="-13571"/>
                          <a:pt x="4198627" y="-5918"/>
                          <a:pt x="4501823" y="0"/>
                        </a:cubicBezTo>
                        <a:cubicBezTo>
                          <a:pt x="4767510" y="-8539"/>
                          <a:pt x="4908895" y="30230"/>
                          <a:pt x="5169129" y="0"/>
                        </a:cubicBezTo>
                        <a:cubicBezTo>
                          <a:pt x="5391244" y="-35410"/>
                          <a:pt x="5649253" y="74973"/>
                          <a:pt x="5936530" y="0"/>
                        </a:cubicBezTo>
                        <a:cubicBezTo>
                          <a:pt x="6201941" y="-32987"/>
                          <a:pt x="6199975" y="18254"/>
                          <a:pt x="6403645" y="0"/>
                        </a:cubicBezTo>
                        <a:cubicBezTo>
                          <a:pt x="6623388" y="-27555"/>
                          <a:pt x="6745547" y="37534"/>
                          <a:pt x="6970854" y="0"/>
                        </a:cubicBezTo>
                        <a:cubicBezTo>
                          <a:pt x="7226491" y="-64893"/>
                          <a:pt x="7500046" y="45778"/>
                          <a:pt x="7738256" y="0"/>
                        </a:cubicBezTo>
                        <a:cubicBezTo>
                          <a:pt x="7977633" y="-32818"/>
                          <a:pt x="8129312" y="55812"/>
                          <a:pt x="8305465" y="0"/>
                        </a:cubicBezTo>
                        <a:cubicBezTo>
                          <a:pt x="8488798" y="-17749"/>
                          <a:pt x="8650784" y="-36015"/>
                          <a:pt x="8872674" y="0"/>
                        </a:cubicBezTo>
                        <a:cubicBezTo>
                          <a:pt x="8964252" y="-17603"/>
                          <a:pt x="9849826" y="168422"/>
                          <a:pt x="10240651" y="0"/>
                        </a:cubicBezTo>
                        <a:cubicBezTo>
                          <a:pt x="10362523" y="763"/>
                          <a:pt x="10480263" y="32610"/>
                          <a:pt x="10471720" y="84071"/>
                        </a:cubicBezTo>
                        <a:cubicBezTo>
                          <a:pt x="10509534" y="174091"/>
                          <a:pt x="10412133" y="281964"/>
                          <a:pt x="10471720" y="328061"/>
                        </a:cubicBezTo>
                        <a:cubicBezTo>
                          <a:pt x="10532751" y="361847"/>
                          <a:pt x="10424127" y="464462"/>
                          <a:pt x="10471720" y="562482"/>
                        </a:cubicBezTo>
                        <a:cubicBezTo>
                          <a:pt x="10450197" y="614719"/>
                          <a:pt x="10340591" y="646254"/>
                          <a:pt x="10240651" y="646554"/>
                        </a:cubicBezTo>
                        <a:cubicBezTo>
                          <a:pt x="10061889" y="664410"/>
                          <a:pt x="9900531" y="640768"/>
                          <a:pt x="9773538" y="646554"/>
                        </a:cubicBezTo>
                        <a:cubicBezTo>
                          <a:pt x="9656492" y="658303"/>
                          <a:pt x="9139025" y="621439"/>
                          <a:pt x="9006136" y="646554"/>
                        </a:cubicBezTo>
                        <a:cubicBezTo>
                          <a:pt x="8860985" y="655988"/>
                          <a:pt x="8418642" y="612120"/>
                          <a:pt x="8238735" y="646554"/>
                        </a:cubicBezTo>
                        <a:cubicBezTo>
                          <a:pt x="8077247" y="680810"/>
                          <a:pt x="7889116" y="648075"/>
                          <a:pt x="7671525" y="646554"/>
                        </a:cubicBezTo>
                        <a:cubicBezTo>
                          <a:pt x="7577848" y="672912"/>
                          <a:pt x="7468479" y="626543"/>
                          <a:pt x="7304507" y="646554"/>
                        </a:cubicBezTo>
                        <a:cubicBezTo>
                          <a:pt x="7124230" y="663742"/>
                          <a:pt x="7038753" y="631740"/>
                          <a:pt x="6937488" y="646554"/>
                        </a:cubicBezTo>
                        <a:cubicBezTo>
                          <a:pt x="6822851" y="644233"/>
                          <a:pt x="6599295" y="645444"/>
                          <a:pt x="6470375" y="646554"/>
                        </a:cubicBezTo>
                        <a:cubicBezTo>
                          <a:pt x="6340643" y="678806"/>
                          <a:pt x="6212063" y="640294"/>
                          <a:pt x="6103356" y="646554"/>
                        </a:cubicBezTo>
                        <a:cubicBezTo>
                          <a:pt x="6019169" y="603238"/>
                          <a:pt x="5496632" y="657103"/>
                          <a:pt x="5235860" y="646554"/>
                        </a:cubicBezTo>
                        <a:cubicBezTo>
                          <a:pt x="5001936" y="654646"/>
                          <a:pt x="4984276" y="634012"/>
                          <a:pt x="4768746" y="646554"/>
                        </a:cubicBezTo>
                        <a:cubicBezTo>
                          <a:pt x="4593252" y="661877"/>
                          <a:pt x="4348266" y="648702"/>
                          <a:pt x="4001344" y="646554"/>
                        </a:cubicBezTo>
                        <a:cubicBezTo>
                          <a:pt x="3649765" y="652526"/>
                          <a:pt x="3717742" y="657546"/>
                          <a:pt x="3634327" y="646554"/>
                        </a:cubicBezTo>
                        <a:cubicBezTo>
                          <a:pt x="3502515" y="617340"/>
                          <a:pt x="3202453" y="650192"/>
                          <a:pt x="2967020" y="646554"/>
                        </a:cubicBezTo>
                        <a:cubicBezTo>
                          <a:pt x="2711797" y="656689"/>
                          <a:pt x="2379197" y="636821"/>
                          <a:pt x="2199620" y="646554"/>
                        </a:cubicBezTo>
                        <a:cubicBezTo>
                          <a:pt x="1996188" y="648128"/>
                          <a:pt x="1782937" y="605427"/>
                          <a:pt x="1532314" y="646554"/>
                        </a:cubicBezTo>
                        <a:cubicBezTo>
                          <a:pt x="1246060" y="685911"/>
                          <a:pt x="1014750" y="632481"/>
                          <a:pt x="865008" y="646554"/>
                        </a:cubicBezTo>
                        <a:cubicBezTo>
                          <a:pt x="758644" y="653830"/>
                          <a:pt x="462592" y="648598"/>
                          <a:pt x="231068" y="646554"/>
                        </a:cubicBezTo>
                        <a:cubicBezTo>
                          <a:pt x="97424" y="648984"/>
                          <a:pt x="7477" y="618520"/>
                          <a:pt x="0" y="562482"/>
                        </a:cubicBezTo>
                        <a:cubicBezTo>
                          <a:pt x="-45888" y="515721"/>
                          <a:pt x="21350" y="420443"/>
                          <a:pt x="0" y="318492"/>
                        </a:cubicBezTo>
                        <a:cubicBezTo>
                          <a:pt x="-10646" y="199154"/>
                          <a:pt x="66566" y="219344"/>
                          <a:pt x="0" y="84071"/>
                        </a:cubicBezTo>
                        <a:close/>
                      </a:path>
                      <a:path w="10471720" h="646554" fill="none" stroke="0" extrusionOk="0">
                        <a:moveTo>
                          <a:pt x="0" y="84071"/>
                        </a:moveTo>
                        <a:cubicBezTo>
                          <a:pt x="20510" y="44164"/>
                          <a:pt x="107423" y="15796"/>
                          <a:pt x="231068" y="0"/>
                        </a:cubicBezTo>
                        <a:cubicBezTo>
                          <a:pt x="500050" y="16573"/>
                          <a:pt x="617190" y="-11721"/>
                          <a:pt x="898373" y="0"/>
                        </a:cubicBezTo>
                        <a:cubicBezTo>
                          <a:pt x="1043900" y="-45566"/>
                          <a:pt x="1203604" y="37563"/>
                          <a:pt x="1365488" y="0"/>
                        </a:cubicBezTo>
                        <a:cubicBezTo>
                          <a:pt x="1491246" y="9553"/>
                          <a:pt x="1674095" y="26379"/>
                          <a:pt x="1832601" y="0"/>
                        </a:cubicBezTo>
                        <a:cubicBezTo>
                          <a:pt x="2032081" y="15176"/>
                          <a:pt x="2508926" y="2641"/>
                          <a:pt x="2700099" y="0"/>
                        </a:cubicBezTo>
                        <a:cubicBezTo>
                          <a:pt x="2850881" y="19753"/>
                          <a:pt x="3180905" y="46058"/>
                          <a:pt x="3367404" y="0"/>
                        </a:cubicBezTo>
                        <a:cubicBezTo>
                          <a:pt x="3564375" y="24480"/>
                          <a:pt x="3712612" y="715"/>
                          <a:pt x="3934614" y="0"/>
                        </a:cubicBezTo>
                        <a:cubicBezTo>
                          <a:pt x="4156322" y="13380"/>
                          <a:pt x="4281231" y="9271"/>
                          <a:pt x="4401727" y="0"/>
                        </a:cubicBezTo>
                        <a:cubicBezTo>
                          <a:pt x="4516371" y="-61101"/>
                          <a:pt x="4656436" y="13655"/>
                          <a:pt x="4868842" y="0"/>
                        </a:cubicBezTo>
                        <a:cubicBezTo>
                          <a:pt x="5051835" y="3398"/>
                          <a:pt x="5290913" y="46774"/>
                          <a:pt x="5436051" y="0"/>
                        </a:cubicBezTo>
                        <a:cubicBezTo>
                          <a:pt x="5506818" y="-2493"/>
                          <a:pt x="5995343" y="84488"/>
                          <a:pt x="6203453" y="0"/>
                        </a:cubicBezTo>
                        <a:cubicBezTo>
                          <a:pt x="6466623" y="-27107"/>
                          <a:pt x="6427626" y="13159"/>
                          <a:pt x="6670566" y="0"/>
                        </a:cubicBezTo>
                        <a:cubicBezTo>
                          <a:pt x="6904308" y="-25742"/>
                          <a:pt x="7140415" y="25860"/>
                          <a:pt x="7337872" y="0"/>
                        </a:cubicBezTo>
                        <a:cubicBezTo>
                          <a:pt x="7534957" y="-54077"/>
                          <a:pt x="7777688" y="-34958"/>
                          <a:pt x="8005178" y="0"/>
                        </a:cubicBezTo>
                        <a:cubicBezTo>
                          <a:pt x="8199475" y="-30106"/>
                          <a:pt x="8329006" y="13667"/>
                          <a:pt x="8472291" y="0"/>
                        </a:cubicBezTo>
                        <a:cubicBezTo>
                          <a:pt x="8628255" y="8775"/>
                          <a:pt x="8962258" y="1284"/>
                          <a:pt x="9139597" y="0"/>
                        </a:cubicBezTo>
                        <a:cubicBezTo>
                          <a:pt x="9257925" y="6661"/>
                          <a:pt x="9864414" y="15199"/>
                          <a:pt x="10240651" y="0"/>
                        </a:cubicBezTo>
                        <a:cubicBezTo>
                          <a:pt x="10348878" y="9121"/>
                          <a:pt x="10438787" y="34575"/>
                          <a:pt x="10471720" y="84071"/>
                        </a:cubicBezTo>
                        <a:cubicBezTo>
                          <a:pt x="10530174" y="163877"/>
                          <a:pt x="10459721" y="224266"/>
                          <a:pt x="10471720" y="308924"/>
                        </a:cubicBezTo>
                        <a:cubicBezTo>
                          <a:pt x="10475669" y="404343"/>
                          <a:pt x="10428425" y="468637"/>
                          <a:pt x="10471720" y="562482"/>
                        </a:cubicBezTo>
                        <a:cubicBezTo>
                          <a:pt x="10429577" y="609786"/>
                          <a:pt x="10349992" y="660041"/>
                          <a:pt x="10240651" y="646554"/>
                        </a:cubicBezTo>
                        <a:cubicBezTo>
                          <a:pt x="10067884" y="649599"/>
                          <a:pt x="9878446" y="636678"/>
                          <a:pt x="9773538" y="646554"/>
                        </a:cubicBezTo>
                        <a:cubicBezTo>
                          <a:pt x="9696206" y="723010"/>
                          <a:pt x="9312658" y="598964"/>
                          <a:pt x="8906040" y="646554"/>
                        </a:cubicBezTo>
                        <a:cubicBezTo>
                          <a:pt x="8497045" y="635607"/>
                          <a:pt x="8589523" y="636873"/>
                          <a:pt x="8438926" y="646554"/>
                        </a:cubicBezTo>
                        <a:cubicBezTo>
                          <a:pt x="8279016" y="652832"/>
                          <a:pt x="8239073" y="639080"/>
                          <a:pt x="8071908" y="646554"/>
                        </a:cubicBezTo>
                        <a:cubicBezTo>
                          <a:pt x="7890419" y="648974"/>
                          <a:pt x="7548110" y="629048"/>
                          <a:pt x="7304507" y="646554"/>
                        </a:cubicBezTo>
                        <a:cubicBezTo>
                          <a:pt x="6997545" y="663882"/>
                          <a:pt x="7075815" y="653135"/>
                          <a:pt x="6937488" y="646554"/>
                        </a:cubicBezTo>
                        <a:cubicBezTo>
                          <a:pt x="6859401" y="647481"/>
                          <a:pt x="6498807" y="600698"/>
                          <a:pt x="6270183" y="646554"/>
                        </a:cubicBezTo>
                        <a:cubicBezTo>
                          <a:pt x="6053063" y="656536"/>
                          <a:pt x="6054795" y="629311"/>
                          <a:pt x="5903166" y="646554"/>
                        </a:cubicBezTo>
                        <a:cubicBezTo>
                          <a:pt x="5726509" y="651461"/>
                          <a:pt x="5448849" y="604313"/>
                          <a:pt x="5235860" y="646554"/>
                        </a:cubicBezTo>
                        <a:cubicBezTo>
                          <a:pt x="5117249" y="679151"/>
                          <a:pt x="4870197" y="616854"/>
                          <a:pt x="4668650" y="646554"/>
                        </a:cubicBezTo>
                        <a:cubicBezTo>
                          <a:pt x="4527333" y="681731"/>
                          <a:pt x="4114647" y="645023"/>
                          <a:pt x="3901248" y="646554"/>
                        </a:cubicBezTo>
                        <a:cubicBezTo>
                          <a:pt x="3685357" y="626026"/>
                          <a:pt x="3325889" y="646347"/>
                          <a:pt x="3033752" y="646554"/>
                        </a:cubicBezTo>
                        <a:cubicBezTo>
                          <a:pt x="2805166" y="659077"/>
                          <a:pt x="2818557" y="638453"/>
                          <a:pt x="2666733" y="646554"/>
                        </a:cubicBezTo>
                        <a:cubicBezTo>
                          <a:pt x="2476817" y="650960"/>
                          <a:pt x="2237491" y="648858"/>
                          <a:pt x="1899332" y="646554"/>
                        </a:cubicBezTo>
                        <a:cubicBezTo>
                          <a:pt x="1542746" y="655602"/>
                          <a:pt x="1457353" y="637186"/>
                          <a:pt x="1131930" y="646554"/>
                        </a:cubicBezTo>
                        <a:cubicBezTo>
                          <a:pt x="796594" y="675128"/>
                          <a:pt x="592727" y="647302"/>
                          <a:pt x="231068" y="646554"/>
                        </a:cubicBezTo>
                        <a:cubicBezTo>
                          <a:pt x="94530" y="635894"/>
                          <a:pt x="6016" y="611162"/>
                          <a:pt x="0" y="562482"/>
                        </a:cubicBezTo>
                        <a:cubicBezTo>
                          <a:pt x="-53336" y="469769"/>
                          <a:pt x="-47" y="440568"/>
                          <a:pt x="0" y="328061"/>
                        </a:cubicBezTo>
                        <a:cubicBezTo>
                          <a:pt x="-9465" y="218382"/>
                          <a:pt x="72141" y="14448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8F9120-A814-E9BC-114C-A65C15C68D18}"/>
              </a:ext>
            </a:extLst>
          </p:cNvPr>
          <p:cNvSpPr/>
          <p:nvPr/>
        </p:nvSpPr>
        <p:spPr>
          <a:xfrm>
            <a:off x="6544145" y="1790743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389817-0E2E-9E86-C16C-4FFC38D3A5C3}"/>
              </a:ext>
            </a:extLst>
          </p:cNvPr>
          <p:cNvSpPr/>
          <p:nvPr/>
        </p:nvSpPr>
        <p:spPr>
          <a:xfrm>
            <a:off x="9662099" y="2873378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9F630E-5CEC-8E86-7C5C-C8308AF67EAE}"/>
              </a:ext>
            </a:extLst>
          </p:cNvPr>
          <p:cNvSpPr/>
          <p:nvPr/>
        </p:nvSpPr>
        <p:spPr>
          <a:xfrm>
            <a:off x="7354864" y="4057249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F215D-5761-11E1-0285-BB349F87BCD8}"/>
              </a:ext>
            </a:extLst>
          </p:cNvPr>
          <p:cNvSpPr/>
          <p:nvPr/>
        </p:nvSpPr>
        <p:spPr>
          <a:xfrm>
            <a:off x="10153964" y="5690887"/>
            <a:ext cx="193357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81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ọc đúng các từ, câu, đọc to rõ ràng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37218" y="3674058"/>
            <a:ext cx="8779819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sẻ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bông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hoa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bằng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lăng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D9C666D6-609E-4281-83CF-132ACF33ABBA}"/>
              </a:ext>
            </a:extLst>
          </p:cNvPr>
          <p:cNvSpPr/>
          <p:nvPr/>
        </p:nvSpPr>
        <p:spPr>
          <a:xfrm>
            <a:off x="3530991" y="909558"/>
            <a:ext cx="4684542" cy="1641169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E9B474A5-9F1E-4676-A2A0-F35AF9388557}"/>
              </a:ext>
            </a:extLst>
          </p:cNvPr>
          <p:cNvSpPr/>
          <p:nvPr/>
        </p:nvSpPr>
        <p:spPr>
          <a:xfrm>
            <a:off x="4660423" y="2967788"/>
            <a:ext cx="6264251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nhà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46E52-5966-43B9-B72A-6365468A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65A9E-A523-4F64-B956-22656583E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760" y="648210"/>
            <a:ext cx="78950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40405"/>
          <a:stretch>
            <a:fillRect/>
          </a:stretch>
        </p:blipFill>
        <p:spPr>
          <a:xfrm>
            <a:off x="1470479" y="-40474"/>
            <a:ext cx="9251037" cy="6602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>
            <a:fillRect/>
          </a:stretch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19938"/>
            <a:ext cx="457157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>
            <a:fillRect/>
          </a:stretch>
        </p:blipFill>
        <p:spPr>
          <a:xfrm flipH="1">
            <a:off x="-3" y="1777930"/>
            <a:ext cx="2286170" cy="23602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>
            <a:fillRect/>
          </a:stretch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448799" y="5822334"/>
            <a:ext cx="715617" cy="336802"/>
          </a:xfrm>
          <a:prstGeom prst="rect">
            <a:avLst/>
          </a:prstGeom>
          <a:solidFill>
            <a:srgbClr val="FF8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>
            <a:fillRect/>
          </a:stretch>
        </p:blipFill>
        <p:spPr>
          <a:xfrm>
            <a:off x="-408800" y="4300855"/>
            <a:ext cx="4571570" cy="3042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68" y="2007232"/>
            <a:ext cx="6956977" cy="301774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646E52-5966-43B9-B72A-6365468A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2154D-2652-45B6-9E51-E3C7036C6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08" y="1974231"/>
            <a:ext cx="556003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95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543920" y="899886"/>
            <a:ext cx="8974616" cy="4931458"/>
            <a:chOff x="1143796" y="12192"/>
            <a:chExt cx="2017160" cy="4419600"/>
          </a:xfrm>
        </p:grpSpPr>
        <p:sp>
          <p:nvSpPr>
            <p:cNvPr id="33" name="矩形 32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>
              <a:solidFill>
                <a:srgbClr val="88CBB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0"/>
          <a:stretch>
            <a:fillRect/>
          </a:stretch>
        </p:blipFill>
        <p:spPr>
          <a:xfrm>
            <a:off x="8203968" y="4088772"/>
            <a:ext cx="3988032" cy="28555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>
            <a:fillRect/>
          </a:stretch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13" name="Google Shape;1449;p39">
            <a:extLst>
              <a:ext uri="{FF2B5EF4-FFF2-40B4-BE49-F238E27FC236}">
                <a16:creationId xmlns:a16="http://schemas.microsoft.com/office/drawing/2014/main" id="{8B1C030A-3D73-4847-87AC-2C45AADBC092}"/>
              </a:ext>
            </a:extLst>
          </p:cNvPr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" name="Google Shape;1450;p39">
              <a:extLst>
                <a:ext uri="{FF2B5EF4-FFF2-40B4-BE49-F238E27FC236}">
                  <a16:creationId xmlns:a16="http://schemas.microsoft.com/office/drawing/2014/main" id="{E720FF44-2B62-411F-9F41-3FA9B9D212F0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5" name="Google Shape;1451;p39">
              <a:extLst>
                <a:ext uri="{FF2B5EF4-FFF2-40B4-BE49-F238E27FC236}">
                  <a16:creationId xmlns:a16="http://schemas.microsoft.com/office/drawing/2014/main" id="{9A674020-314E-4C62-B2B8-B41468124136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7" name="Google Shape;1452;p39">
              <a:extLst>
                <a:ext uri="{FF2B5EF4-FFF2-40B4-BE49-F238E27FC236}">
                  <a16:creationId xmlns:a16="http://schemas.microsoft.com/office/drawing/2014/main" id="{CD08A010-8FD6-443F-8404-94299262BED4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0" name="Google Shape;1453;p39">
              <a:extLst>
                <a:ext uri="{FF2B5EF4-FFF2-40B4-BE49-F238E27FC236}">
                  <a16:creationId xmlns:a16="http://schemas.microsoft.com/office/drawing/2014/main" id="{682DCD83-03B8-4A75-BC35-32EF0FD8672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1" name="Google Shape;1454;p39">
              <a:extLst>
                <a:ext uri="{FF2B5EF4-FFF2-40B4-BE49-F238E27FC236}">
                  <a16:creationId xmlns:a16="http://schemas.microsoft.com/office/drawing/2014/main" id="{E3EE8629-889E-4925-9FFA-B0AC74BC676A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2" name="Google Shape;1455;p39">
            <a:extLst>
              <a:ext uri="{FF2B5EF4-FFF2-40B4-BE49-F238E27FC236}">
                <a16:creationId xmlns:a16="http://schemas.microsoft.com/office/drawing/2014/main" id="{7F74D01F-9081-4ED5-9759-9A2AF8ECC97F}"/>
              </a:ext>
            </a:extLst>
          </p:cNvPr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23" name="Google Shape;1456;p39">
              <a:extLst>
                <a:ext uri="{FF2B5EF4-FFF2-40B4-BE49-F238E27FC236}">
                  <a16:creationId xmlns:a16="http://schemas.microsoft.com/office/drawing/2014/main" id="{4B4BA009-0EDA-4186-A28D-B2188D458224}"/>
                </a:ext>
              </a:extLst>
            </p:cNvPr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4" name="Google Shape;1457;p39">
              <a:extLst>
                <a:ext uri="{FF2B5EF4-FFF2-40B4-BE49-F238E27FC236}">
                  <a16:creationId xmlns:a16="http://schemas.microsoft.com/office/drawing/2014/main" id="{6DDA7F56-8F72-434F-A23B-DB32AC4A5069}"/>
                </a:ext>
              </a:extLst>
            </p:cNvPr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5" name="Google Shape;1458;p39">
              <a:extLst>
                <a:ext uri="{FF2B5EF4-FFF2-40B4-BE49-F238E27FC236}">
                  <a16:creationId xmlns:a16="http://schemas.microsoft.com/office/drawing/2014/main" id="{132E7B23-CCEE-4373-80D8-E0E0558C776A}"/>
                </a:ext>
              </a:extLst>
            </p:cNvPr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6" name="Google Shape;1459;p39">
              <a:extLst>
                <a:ext uri="{FF2B5EF4-FFF2-40B4-BE49-F238E27FC236}">
                  <a16:creationId xmlns:a16="http://schemas.microsoft.com/office/drawing/2014/main" id="{058265CE-7146-4C5C-BBF0-7470102C2290}"/>
                </a:ext>
              </a:extLst>
            </p:cNvPr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7" name="Google Shape;1460;p39">
              <a:extLst>
                <a:ext uri="{FF2B5EF4-FFF2-40B4-BE49-F238E27FC236}">
                  <a16:creationId xmlns:a16="http://schemas.microsoft.com/office/drawing/2014/main" id="{B8F8033D-71D7-4B65-8F69-28BAF0110090}"/>
                </a:ext>
              </a:extLst>
            </p:cNvPr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8" name="Google Shape;1461;p39">
            <a:extLst>
              <a:ext uri="{FF2B5EF4-FFF2-40B4-BE49-F238E27FC236}">
                <a16:creationId xmlns:a16="http://schemas.microsoft.com/office/drawing/2014/main" id="{D88FBC8D-DBA8-4156-A5DB-58AC3733214C}"/>
              </a:ext>
            </a:extLst>
          </p:cNvPr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29" name="Google Shape;1462;p39">
              <a:extLst>
                <a:ext uri="{FF2B5EF4-FFF2-40B4-BE49-F238E27FC236}">
                  <a16:creationId xmlns:a16="http://schemas.microsoft.com/office/drawing/2014/main" id="{493E7B6F-B723-43F2-882A-54D98E8D3731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0" name="Google Shape;1463;p39">
              <a:extLst>
                <a:ext uri="{FF2B5EF4-FFF2-40B4-BE49-F238E27FC236}">
                  <a16:creationId xmlns:a16="http://schemas.microsoft.com/office/drawing/2014/main" id="{6802A508-7D7C-492C-A55D-3892BD62DEC2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1" name="Google Shape;1464;p39">
              <a:extLst>
                <a:ext uri="{FF2B5EF4-FFF2-40B4-BE49-F238E27FC236}">
                  <a16:creationId xmlns:a16="http://schemas.microsoft.com/office/drawing/2014/main" id="{E53DAC4C-7CB8-4B93-AC34-9788F452E75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5" name="Google Shape;1465;p39">
              <a:extLst>
                <a:ext uri="{FF2B5EF4-FFF2-40B4-BE49-F238E27FC236}">
                  <a16:creationId xmlns:a16="http://schemas.microsoft.com/office/drawing/2014/main" id="{70D6EFDD-BEEE-4FD5-916E-4446B8FC90AF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6" name="Google Shape;1466;p39">
              <a:extLst>
                <a:ext uri="{FF2B5EF4-FFF2-40B4-BE49-F238E27FC236}">
                  <a16:creationId xmlns:a16="http://schemas.microsoft.com/office/drawing/2014/main" id="{CE41237E-5D01-4404-A440-C71F9C069ED4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37" name="Google Shape;1467;p39">
            <a:extLst>
              <a:ext uri="{FF2B5EF4-FFF2-40B4-BE49-F238E27FC236}">
                <a16:creationId xmlns:a16="http://schemas.microsoft.com/office/drawing/2014/main" id="{DE5F1D8E-E684-4571-AEA7-31B4B8AE3B44}"/>
              </a:ext>
            </a:extLst>
          </p:cNvPr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38" name="Google Shape;1468;p39">
              <a:extLst>
                <a:ext uri="{FF2B5EF4-FFF2-40B4-BE49-F238E27FC236}">
                  <a16:creationId xmlns:a16="http://schemas.microsoft.com/office/drawing/2014/main" id="{26673BDA-8FDD-42DB-942A-B6ECBA87697C}"/>
                </a:ext>
              </a:extLst>
            </p:cNvPr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9" name="Google Shape;1469;p39">
              <a:extLst>
                <a:ext uri="{FF2B5EF4-FFF2-40B4-BE49-F238E27FC236}">
                  <a16:creationId xmlns:a16="http://schemas.microsoft.com/office/drawing/2014/main" id="{6E236754-6FEF-4D19-BF43-82602E4E1058}"/>
                </a:ext>
              </a:extLst>
            </p:cNvPr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40" name="Google Shape;1471;p39">
            <a:extLst>
              <a:ext uri="{FF2B5EF4-FFF2-40B4-BE49-F238E27FC236}">
                <a16:creationId xmlns:a16="http://schemas.microsoft.com/office/drawing/2014/main" id="{8A490B77-60AF-4A84-8154-5410C85C0F9C}"/>
              </a:ext>
            </a:extLst>
          </p:cNvPr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41" name="Google Shape;1472;p39">
              <a:extLst>
                <a:ext uri="{FF2B5EF4-FFF2-40B4-BE49-F238E27FC236}">
                  <a16:creationId xmlns:a16="http://schemas.microsoft.com/office/drawing/2014/main" id="{3BF68BC7-C0CC-4FA0-B257-B1568C0E7D86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2" name="Google Shape;1473;p39">
              <a:extLst>
                <a:ext uri="{FF2B5EF4-FFF2-40B4-BE49-F238E27FC236}">
                  <a16:creationId xmlns:a16="http://schemas.microsoft.com/office/drawing/2014/main" id="{2AC43E0C-5F5C-4C12-BE00-6FEA3C7B4DC0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3" name="Google Shape;1474;p39">
              <a:extLst>
                <a:ext uri="{FF2B5EF4-FFF2-40B4-BE49-F238E27FC236}">
                  <a16:creationId xmlns:a16="http://schemas.microsoft.com/office/drawing/2014/main" id="{B5D61C71-AD24-4895-995D-686C6790DF84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4" name="Google Shape;1475;p39">
              <a:extLst>
                <a:ext uri="{FF2B5EF4-FFF2-40B4-BE49-F238E27FC236}">
                  <a16:creationId xmlns:a16="http://schemas.microsoft.com/office/drawing/2014/main" id="{E4E8C17C-82A7-4D56-9F3A-CB6AF0339F44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5" name="Google Shape;1476;p39">
              <a:extLst>
                <a:ext uri="{FF2B5EF4-FFF2-40B4-BE49-F238E27FC236}">
                  <a16:creationId xmlns:a16="http://schemas.microsoft.com/office/drawing/2014/main" id="{B2CF7FF4-2AB9-4237-A38E-2462B70DEAC6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E0DC43C-FFB8-4881-9A32-2683CEB22DFD}"/>
              </a:ext>
            </a:extLst>
          </p:cNvPr>
          <p:cNvSpPr txBox="1"/>
          <p:nvPr/>
        </p:nvSpPr>
        <p:spPr>
          <a:xfrm>
            <a:off x="5254074" y="121266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Adam Gorry" panose="02040603050506020204" pitchFamily="18" charset="0"/>
                <a:ea typeface="字魂107号-萌趣欢乐体"/>
                <a:cs typeface="+mn-cs"/>
              </a:rPr>
              <a:t>01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773F07-0CC9-4692-A161-D0CA4959F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9BD290-4BF6-4685-9BD4-AC8866763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520" y="2191371"/>
            <a:ext cx="779746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-0.47871 L -0.02214 -0.47871 L 0.02161 -0.42871 C 0.02474 -0.425 0.03099 -0.4176 0.03099 -0.4176 C 0.04531 -0.37917 0.04101 -0.39676 0.04661 -0.3676 C 0.04557 -0.34723 0.04661 -0.32593 0.04349 -0.30648 C 0.04231 -0.29977 0.02838 -0.28148 0.02474 -0.27871 C 0.01862 -0.27385 0.01145 -0.27408 0.00599 -0.2676 C 0.00286 -0.26389 -0.00013 -0.25926 -0.00339 -0.25648 C -0.0293 -0.23334 0.00468 -0.27153 -0.02214 -0.23982 C -0.02422 -0.23426 -0.02813 -0.22963 -0.02839 -0.22315 C -0.02917 -0.2081 -0.02683 -0.19329 -0.02526 -0.17871 C -0.02474 -0.17292 -0.02422 -0.16644 -0.02214 -0.16204 C -0.0198 -0.15695 -0.01563 -0.15556 -0.01276 -0.15093 C -0.00625 -0.14051 0.00104 -0.13079 0.00599 -0.1176 C 0.01432 -0.0956 0.00911 -0.10463 0.02161 -0.09005 C 0.02955 -0.04746 0.03359 -0.04005 0.02474 0.01574 C 0.02382 0.02129 0.01849 0.01944 0.01536 0.02106 C 0.01224 0.01944 0.00872 0.01898 0.00599 0.01574 C 0.00221 0.01134 4.58333E-6 0.00393 -0.00339 -0.00093 C -0.00521 -0.00371 -0.00756 -0.00486 -0.00964 -0.00648 L -0.00964 -0.00648 " pathEditMode="relative" ptsTypes="AAAAAAAAAAAAAAAAAAAAAA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41000" decel="5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1.04561 L 0.01536 -1.04561 C 0.02096 -1.03403 0.02708 -1.02338 0.03229 -1.01111 C 0.03437 -1.00602 0.03567 -0.99977 0.0371 -0.99398 C 0.03971 -0.98264 0.03984 -0.97593 0.04192 -0.96366 C 0.04335 -0.9551 0.04518 -0.94653 0.04674 -0.93797 L 0.04921 -0.925 C 0.04895 -0.92246 0.04739 -0.89051 0.04427 -0.88218 C 0.04244 -0.87732 0.03971 -0.87338 0.0371 -0.86945 C 0.03489 -0.86598 0.03229 -0.86366 0.02981 -0.86088 C 0.02096 -0.83704 0.02981 -0.85718 0.0177 -0.83936 C 0.0151 -0.83542 0.01315 -0.83033 0.01041 -0.82639 C -0.00977 -0.79653 0.01718 -0.8426 -0.00404 -0.80486 C -0.01016 -0.77246 -0.00196 -0.8125 -0.01133 -0.77917 C -0.01237 -0.775 -0.0129 -0.77037 -0.01368 -0.76621 C -0.0129 -0.75764 -0.01316 -0.74838 -0.01133 -0.74028 C -0.00912 -0.73079 -0.00482 -0.72315 -0.00157 -0.71459 L 0.01289 -0.67593 L 0.02252 -0.65 L 0.02734 -0.63704 C 0.02825 -0.63287 0.02851 -0.62824 0.02981 -0.62431 C 0.03268 -0.61528 0.03945 -0.59838 0.03945 -0.59838 C 0.04023 -0.59422 0.04114 -0.58982 0.04192 -0.58542 C 0.04661 -0.55625 0.047 -0.54167 0.04192 -0.50371 C 0.03945 -0.48542 0.03099 -0.47778 0.025 -0.46505 C 0.01653 -0.44723 0.02474 -0.45486 0.01289 -0.44792 C 0.00156 -0.41783 0.00807 -0.42778 -0.00404 -0.41343 C -0.0073 -0.40486 -0.01433 -0.39792 -0.01368 -0.38773 C -0.01081 -0.33565 -0.01381 -0.35834 -0.00651 -0.31875 L -0.00404 -0.30602 C -0.00326 -0.30162 -0.003 -0.29676 -0.00157 -0.29306 C 4.58333E-6 -0.28866 0.00104 -0.28357 0.00325 -0.2801 C 0.00755 -0.27338 0.0177 -0.26297 0.0177 -0.26297 C 0.01849 -0.25857 0.01875 -0.25371 0.02018 -0.25 C 0.02773 -0.22986 0.02695 -0.24537 0.03229 -0.22431 C 0.03424 -0.21598 0.03541 -0.20695 0.0371 -0.19838 L 0.03945 -0.18542 C 0.03671 -0.11621 0.04062 -0.14445 0.03229 -0.09954 C 0.03138 -0.09514 0.03164 -0.08982 0.02981 -0.08658 L 0.02252 -0.07361 C 0.01835 -0.05093 0.02161 -0.06459 0.01041 -0.03496 C 0.00885 -0.03079 0.00651 -0.02709 0.00559 -0.02199 C 0.00481 -0.01783 0.00481 -0.01273 0.00325 -0.00926 C 0.00143 -0.0051 -0.00404 -0.00047 -0.00404 -0.00047 L -0.00404 -0.00047 " pathEditMode="relative" ptsTypes="AAAAAAAAAAAAAAAAAAAAAAAAAAAAAAAAAAAAAAAAAAA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44;p2">
            <a:extLst>
              <a:ext uri="{FF2B5EF4-FFF2-40B4-BE49-F238E27FC236}">
                <a16:creationId xmlns:a16="http://schemas.microsoft.com/office/drawing/2014/main" id="{75F47628-7E9B-472B-B475-9939F18B9EB0}"/>
              </a:ext>
            </a:extLst>
          </p:cNvPr>
          <p:cNvSpPr/>
          <p:nvPr/>
        </p:nvSpPr>
        <p:spPr>
          <a:xfrm>
            <a:off x="0" y="0"/>
            <a:ext cx="5581650" cy="419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buFont typeface="Arial" panose="020B0604020202020204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hỏi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E66384-B520-4A52-6D50-217E37FDD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b="11825"/>
          <a:stretch/>
        </p:blipFill>
        <p:spPr bwMode="auto">
          <a:xfrm>
            <a:off x="0" y="522435"/>
            <a:ext cx="5885228" cy="605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8F0789-DD7F-F71E-07B1-1C6C3BE8C792}"/>
              </a:ext>
            </a:extLst>
          </p:cNvPr>
          <p:cNvSpPr/>
          <p:nvPr/>
        </p:nvSpPr>
        <p:spPr>
          <a:xfrm>
            <a:off x="6410014" y="522435"/>
            <a:ext cx="4626014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a.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Nhờ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đâu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nhận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ra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gió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767CBA-2D44-3A18-EC2D-5B81460CD4B6}"/>
              </a:ext>
            </a:extLst>
          </p:cNvPr>
          <p:cNvSpPr/>
          <p:nvPr/>
        </p:nvSpPr>
        <p:spPr>
          <a:xfrm>
            <a:off x="5885227" y="4029903"/>
            <a:ext cx="6052903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b. Gi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ó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đáng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</p:txBody>
      </p:sp>
      <p:sp>
        <p:nvSpPr>
          <p:cNvPr id="5" name="Google Shape;545;p2">
            <a:extLst>
              <a:ext uri="{FF2B5EF4-FFF2-40B4-BE49-F238E27FC236}">
                <a16:creationId xmlns:a16="http://schemas.microsoft.com/office/drawing/2014/main" id="{1772F42D-C577-4E31-FAC6-14630B106081}"/>
              </a:ext>
            </a:extLst>
          </p:cNvPr>
          <p:cNvSpPr/>
          <p:nvPr/>
        </p:nvSpPr>
        <p:spPr>
          <a:xfrm>
            <a:off x="5885227" y="1204027"/>
            <a:ext cx="6052903" cy="28258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	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nhận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thanh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tiếng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huýt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sáo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tiếng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hát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ca,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rì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rầm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thủ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thỉ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ào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ào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thét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la),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	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Nhờ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hoạt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động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gõ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cửa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trèo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me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làm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rung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rinh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cành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lá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giật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tung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nón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chơi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chong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chóng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chơi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thả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diều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sz="25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Google Shape;545;p2">
            <a:extLst>
              <a:ext uri="{FF2B5EF4-FFF2-40B4-BE49-F238E27FC236}">
                <a16:creationId xmlns:a16="http://schemas.microsoft.com/office/drawing/2014/main" id="{A0463FB4-39F1-C52D-ED81-A5F50071DECD}"/>
              </a:ext>
            </a:extLst>
          </p:cNvPr>
          <p:cNvSpPr/>
          <p:nvPr/>
        </p:nvSpPr>
        <p:spPr>
          <a:xfrm>
            <a:off x="5862767" y="4861905"/>
            <a:ext cx="6052903" cy="15841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	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rất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đáng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yêu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nghịch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tung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nón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),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vui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vẻ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nào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cũng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huýt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sáo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nào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cũng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ca).</a:t>
            </a:r>
            <a:endParaRPr kumimoji="0" sz="25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353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543920" y="899886"/>
            <a:ext cx="8974616" cy="4931458"/>
            <a:chOff x="1143796" y="12192"/>
            <a:chExt cx="2017160" cy="4419600"/>
          </a:xfrm>
        </p:grpSpPr>
        <p:sp>
          <p:nvSpPr>
            <p:cNvPr id="33" name="矩形 32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>
              <a:solidFill>
                <a:srgbClr val="88CBB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0"/>
          <a:stretch>
            <a:fillRect/>
          </a:stretch>
        </p:blipFill>
        <p:spPr>
          <a:xfrm>
            <a:off x="8203968" y="4088772"/>
            <a:ext cx="3988032" cy="28555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>
            <a:fillRect/>
          </a:stretch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13" name="Google Shape;1449;p39">
            <a:extLst>
              <a:ext uri="{FF2B5EF4-FFF2-40B4-BE49-F238E27FC236}">
                <a16:creationId xmlns:a16="http://schemas.microsoft.com/office/drawing/2014/main" id="{8B1C030A-3D73-4847-87AC-2C45AADBC092}"/>
              </a:ext>
            </a:extLst>
          </p:cNvPr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" name="Google Shape;1450;p39">
              <a:extLst>
                <a:ext uri="{FF2B5EF4-FFF2-40B4-BE49-F238E27FC236}">
                  <a16:creationId xmlns:a16="http://schemas.microsoft.com/office/drawing/2014/main" id="{E720FF44-2B62-411F-9F41-3FA9B9D212F0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5" name="Google Shape;1451;p39">
              <a:extLst>
                <a:ext uri="{FF2B5EF4-FFF2-40B4-BE49-F238E27FC236}">
                  <a16:creationId xmlns:a16="http://schemas.microsoft.com/office/drawing/2014/main" id="{9A674020-314E-4C62-B2B8-B41468124136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7" name="Google Shape;1452;p39">
              <a:extLst>
                <a:ext uri="{FF2B5EF4-FFF2-40B4-BE49-F238E27FC236}">
                  <a16:creationId xmlns:a16="http://schemas.microsoft.com/office/drawing/2014/main" id="{CD08A010-8FD6-443F-8404-94299262BED4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0" name="Google Shape;1453;p39">
              <a:extLst>
                <a:ext uri="{FF2B5EF4-FFF2-40B4-BE49-F238E27FC236}">
                  <a16:creationId xmlns:a16="http://schemas.microsoft.com/office/drawing/2014/main" id="{682DCD83-03B8-4A75-BC35-32EF0FD8672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1" name="Google Shape;1454;p39">
              <a:extLst>
                <a:ext uri="{FF2B5EF4-FFF2-40B4-BE49-F238E27FC236}">
                  <a16:creationId xmlns:a16="http://schemas.microsoft.com/office/drawing/2014/main" id="{E3EE8629-889E-4925-9FFA-B0AC74BC676A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2" name="Google Shape;1455;p39">
            <a:extLst>
              <a:ext uri="{FF2B5EF4-FFF2-40B4-BE49-F238E27FC236}">
                <a16:creationId xmlns:a16="http://schemas.microsoft.com/office/drawing/2014/main" id="{7F74D01F-9081-4ED5-9759-9A2AF8ECC97F}"/>
              </a:ext>
            </a:extLst>
          </p:cNvPr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23" name="Google Shape;1456;p39">
              <a:extLst>
                <a:ext uri="{FF2B5EF4-FFF2-40B4-BE49-F238E27FC236}">
                  <a16:creationId xmlns:a16="http://schemas.microsoft.com/office/drawing/2014/main" id="{4B4BA009-0EDA-4186-A28D-B2188D458224}"/>
                </a:ext>
              </a:extLst>
            </p:cNvPr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4" name="Google Shape;1457;p39">
              <a:extLst>
                <a:ext uri="{FF2B5EF4-FFF2-40B4-BE49-F238E27FC236}">
                  <a16:creationId xmlns:a16="http://schemas.microsoft.com/office/drawing/2014/main" id="{6DDA7F56-8F72-434F-A23B-DB32AC4A5069}"/>
                </a:ext>
              </a:extLst>
            </p:cNvPr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5" name="Google Shape;1458;p39">
              <a:extLst>
                <a:ext uri="{FF2B5EF4-FFF2-40B4-BE49-F238E27FC236}">
                  <a16:creationId xmlns:a16="http://schemas.microsoft.com/office/drawing/2014/main" id="{132E7B23-CCEE-4373-80D8-E0E0558C776A}"/>
                </a:ext>
              </a:extLst>
            </p:cNvPr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6" name="Google Shape;1459;p39">
              <a:extLst>
                <a:ext uri="{FF2B5EF4-FFF2-40B4-BE49-F238E27FC236}">
                  <a16:creationId xmlns:a16="http://schemas.microsoft.com/office/drawing/2014/main" id="{058265CE-7146-4C5C-BBF0-7470102C2290}"/>
                </a:ext>
              </a:extLst>
            </p:cNvPr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7" name="Google Shape;1460;p39">
              <a:extLst>
                <a:ext uri="{FF2B5EF4-FFF2-40B4-BE49-F238E27FC236}">
                  <a16:creationId xmlns:a16="http://schemas.microsoft.com/office/drawing/2014/main" id="{B8F8033D-71D7-4B65-8F69-28BAF0110090}"/>
                </a:ext>
              </a:extLst>
            </p:cNvPr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8" name="Google Shape;1461;p39">
            <a:extLst>
              <a:ext uri="{FF2B5EF4-FFF2-40B4-BE49-F238E27FC236}">
                <a16:creationId xmlns:a16="http://schemas.microsoft.com/office/drawing/2014/main" id="{D88FBC8D-DBA8-4156-A5DB-58AC3733214C}"/>
              </a:ext>
            </a:extLst>
          </p:cNvPr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29" name="Google Shape;1462;p39">
              <a:extLst>
                <a:ext uri="{FF2B5EF4-FFF2-40B4-BE49-F238E27FC236}">
                  <a16:creationId xmlns:a16="http://schemas.microsoft.com/office/drawing/2014/main" id="{493E7B6F-B723-43F2-882A-54D98E8D3731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0" name="Google Shape;1463;p39">
              <a:extLst>
                <a:ext uri="{FF2B5EF4-FFF2-40B4-BE49-F238E27FC236}">
                  <a16:creationId xmlns:a16="http://schemas.microsoft.com/office/drawing/2014/main" id="{6802A508-7D7C-492C-A55D-3892BD62DEC2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1" name="Google Shape;1464;p39">
              <a:extLst>
                <a:ext uri="{FF2B5EF4-FFF2-40B4-BE49-F238E27FC236}">
                  <a16:creationId xmlns:a16="http://schemas.microsoft.com/office/drawing/2014/main" id="{E53DAC4C-7CB8-4B93-AC34-9788F452E75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5" name="Google Shape;1465;p39">
              <a:extLst>
                <a:ext uri="{FF2B5EF4-FFF2-40B4-BE49-F238E27FC236}">
                  <a16:creationId xmlns:a16="http://schemas.microsoft.com/office/drawing/2014/main" id="{70D6EFDD-BEEE-4FD5-916E-4446B8FC90AF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6" name="Google Shape;1466;p39">
              <a:extLst>
                <a:ext uri="{FF2B5EF4-FFF2-40B4-BE49-F238E27FC236}">
                  <a16:creationId xmlns:a16="http://schemas.microsoft.com/office/drawing/2014/main" id="{CE41237E-5D01-4404-A440-C71F9C069ED4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37" name="Google Shape;1467;p39">
            <a:extLst>
              <a:ext uri="{FF2B5EF4-FFF2-40B4-BE49-F238E27FC236}">
                <a16:creationId xmlns:a16="http://schemas.microsoft.com/office/drawing/2014/main" id="{DE5F1D8E-E684-4571-AEA7-31B4B8AE3B44}"/>
              </a:ext>
            </a:extLst>
          </p:cNvPr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38" name="Google Shape;1468;p39">
              <a:extLst>
                <a:ext uri="{FF2B5EF4-FFF2-40B4-BE49-F238E27FC236}">
                  <a16:creationId xmlns:a16="http://schemas.microsoft.com/office/drawing/2014/main" id="{26673BDA-8FDD-42DB-942A-B6ECBA87697C}"/>
                </a:ext>
              </a:extLst>
            </p:cNvPr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9" name="Google Shape;1469;p39">
              <a:extLst>
                <a:ext uri="{FF2B5EF4-FFF2-40B4-BE49-F238E27FC236}">
                  <a16:creationId xmlns:a16="http://schemas.microsoft.com/office/drawing/2014/main" id="{6E236754-6FEF-4D19-BF43-82602E4E1058}"/>
                </a:ext>
              </a:extLst>
            </p:cNvPr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40" name="Google Shape;1471;p39">
            <a:extLst>
              <a:ext uri="{FF2B5EF4-FFF2-40B4-BE49-F238E27FC236}">
                <a16:creationId xmlns:a16="http://schemas.microsoft.com/office/drawing/2014/main" id="{8A490B77-60AF-4A84-8154-5410C85C0F9C}"/>
              </a:ext>
            </a:extLst>
          </p:cNvPr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41" name="Google Shape;1472;p39">
              <a:extLst>
                <a:ext uri="{FF2B5EF4-FFF2-40B4-BE49-F238E27FC236}">
                  <a16:creationId xmlns:a16="http://schemas.microsoft.com/office/drawing/2014/main" id="{3BF68BC7-C0CC-4FA0-B257-B1568C0E7D86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2" name="Google Shape;1473;p39">
              <a:extLst>
                <a:ext uri="{FF2B5EF4-FFF2-40B4-BE49-F238E27FC236}">
                  <a16:creationId xmlns:a16="http://schemas.microsoft.com/office/drawing/2014/main" id="{2AC43E0C-5F5C-4C12-BE00-6FEA3C7B4DC0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3" name="Google Shape;1474;p39">
              <a:extLst>
                <a:ext uri="{FF2B5EF4-FFF2-40B4-BE49-F238E27FC236}">
                  <a16:creationId xmlns:a16="http://schemas.microsoft.com/office/drawing/2014/main" id="{B5D61C71-AD24-4895-995D-686C6790DF84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4" name="Google Shape;1475;p39">
              <a:extLst>
                <a:ext uri="{FF2B5EF4-FFF2-40B4-BE49-F238E27FC236}">
                  <a16:creationId xmlns:a16="http://schemas.microsoft.com/office/drawing/2014/main" id="{E4E8C17C-82A7-4D56-9F3A-CB6AF0339F44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5" name="Google Shape;1476;p39">
              <a:extLst>
                <a:ext uri="{FF2B5EF4-FFF2-40B4-BE49-F238E27FC236}">
                  <a16:creationId xmlns:a16="http://schemas.microsoft.com/office/drawing/2014/main" id="{B2CF7FF4-2AB9-4237-A38E-2462B70DEAC6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E0DC43C-FFB8-4881-9A32-2683CEB22DFD}"/>
              </a:ext>
            </a:extLst>
          </p:cNvPr>
          <p:cNvSpPr txBox="1"/>
          <p:nvPr/>
        </p:nvSpPr>
        <p:spPr>
          <a:xfrm>
            <a:off x="5254074" y="121266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Adam Gorry" panose="02040603050506020204" pitchFamily="18" charset="0"/>
                <a:ea typeface="字魂107号-萌趣欢乐体"/>
                <a:cs typeface="+mn-cs"/>
              </a:rPr>
              <a:t>02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773F07-0CC9-4692-A161-D0CA4959F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E385B-F952-496E-9006-E13DDF792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6320" y="2368584"/>
            <a:ext cx="77974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9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-0.47871 L -0.02214 -0.47871 L 0.02161 -0.42871 C 0.02474 -0.425 0.03099 -0.4176 0.03099 -0.4176 C 0.04531 -0.37917 0.04101 -0.39676 0.04661 -0.3676 C 0.04557 -0.34723 0.04661 -0.32593 0.04349 -0.30648 C 0.04231 -0.29977 0.02838 -0.28148 0.02474 -0.27871 C 0.01862 -0.27385 0.01145 -0.27408 0.00599 -0.2676 C 0.00286 -0.26389 -0.00013 -0.25926 -0.00339 -0.25648 C -0.0293 -0.23334 0.00468 -0.27153 -0.02214 -0.23982 C -0.02422 -0.23426 -0.02813 -0.22963 -0.02839 -0.22315 C -0.02917 -0.2081 -0.02683 -0.19329 -0.02526 -0.17871 C -0.02474 -0.17292 -0.02422 -0.16644 -0.02214 -0.16204 C -0.0198 -0.15695 -0.01563 -0.15556 -0.01276 -0.15093 C -0.00625 -0.14051 0.00104 -0.13079 0.00599 -0.1176 C 0.01432 -0.0956 0.00911 -0.10463 0.02161 -0.09005 C 0.02955 -0.04746 0.03359 -0.04005 0.02474 0.01574 C 0.02382 0.02129 0.01849 0.01944 0.01536 0.02106 C 0.01224 0.01944 0.00872 0.01898 0.00599 0.01574 C 0.00221 0.01134 4.58333E-6 0.00393 -0.00339 -0.00093 C -0.00521 -0.00371 -0.00756 -0.00486 -0.00964 -0.00648 L -0.00964 -0.00648 " pathEditMode="relative" ptsTypes="AAAAAAAAAAAAAAAAAAAAAA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41000" decel="5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1.04561 L 0.01536 -1.04561 C 0.02096 -1.03403 0.02708 -1.02338 0.03229 -1.01111 C 0.03437 -1.00602 0.03567 -0.99977 0.0371 -0.99398 C 0.03971 -0.98264 0.03984 -0.97593 0.04192 -0.96366 C 0.04335 -0.9551 0.04518 -0.94653 0.04674 -0.93797 L 0.04921 -0.925 C 0.04895 -0.92246 0.04739 -0.89051 0.04427 -0.88218 C 0.04244 -0.87732 0.03971 -0.87338 0.0371 -0.86945 C 0.03489 -0.86598 0.03229 -0.86366 0.02981 -0.86088 C 0.02096 -0.83704 0.02981 -0.85718 0.0177 -0.83936 C 0.0151 -0.83542 0.01315 -0.83033 0.01041 -0.82639 C -0.00977 -0.79653 0.01718 -0.8426 -0.00404 -0.80486 C -0.01016 -0.77246 -0.00196 -0.8125 -0.01133 -0.77917 C -0.01237 -0.775 -0.0129 -0.77037 -0.01368 -0.76621 C -0.0129 -0.75764 -0.01316 -0.74838 -0.01133 -0.74028 C -0.00912 -0.73079 -0.00482 -0.72315 -0.00157 -0.71459 L 0.01289 -0.67593 L 0.02252 -0.65 L 0.02734 -0.63704 C 0.02825 -0.63287 0.02851 -0.62824 0.02981 -0.62431 C 0.03268 -0.61528 0.03945 -0.59838 0.03945 -0.59838 C 0.04023 -0.59422 0.04114 -0.58982 0.04192 -0.58542 C 0.04661 -0.55625 0.047 -0.54167 0.04192 -0.50371 C 0.03945 -0.48542 0.03099 -0.47778 0.025 -0.46505 C 0.01653 -0.44723 0.02474 -0.45486 0.01289 -0.44792 C 0.00156 -0.41783 0.00807 -0.42778 -0.00404 -0.41343 C -0.0073 -0.40486 -0.01433 -0.39792 -0.01368 -0.38773 C -0.01081 -0.33565 -0.01381 -0.35834 -0.00651 -0.31875 L -0.00404 -0.30602 C -0.00326 -0.30162 -0.003 -0.29676 -0.00157 -0.29306 C 4.58333E-6 -0.28866 0.00104 -0.28357 0.00325 -0.2801 C 0.00755 -0.27338 0.0177 -0.26297 0.0177 -0.26297 C 0.01849 -0.25857 0.01875 -0.25371 0.02018 -0.25 C 0.02773 -0.22986 0.02695 -0.24537 0.03229 -0.22431 C 0.03424 -0.21598 0.03541 -0.20695 0.0371 -0.19838 L 0.03945 -0.18542 C 0.03671 -0.11621 0.04062 -0.14445 0.03229 -0.09954 C 0.03138 -0.09514 0.03164 -0.08982 0.02981 -0.08658 L 0.02252 -0.07361 C 0.01835 -0.05093 0.02161 -0.06459 0.01041 -0.03496 C 0.00885 -0.03079 0.00651 -0.02709 0.00559 -0.02199 C 0.00481 -0.01783 0.00481 -0.01273 0.00325 -0.00926 C 0.00143 -0.0051 -0.00404 -0.00047 -0.00404 -0.00047 L -0.00404 -0.00047 " pathEditMode="relative" ptsTypes="AAAAAAAAAAAAAAAAAAAAAAAAAAAAAAAAAAAAAAAAAAA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6BC2F3-5C3B-05F2-3DC5-F6687E73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2021" b="45792"/>
          <a:stretch/>
        </p:blipFill>
        <p:spPr bwMode="auto">
          <a:xfrm>
            <a:off x="707636" y="30396"/>
            <a:ext cx="9470686" cy="68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5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0D6B78-C628-4FB9-8236-20B89517496B}"/>
              </a:ext>
            </a:extLst>
          </p:cNvPr>
          <p:cNvSpPr/>
          <p:nvPr/>
        </p:nvSpPr>
        <p:spPr>
          <a:xfrm>
            <a:off x="2166958" y="5957565"/>
            <a:ext cx="726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Bằng lăng: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cây thân gỗ, hoa màu tím hồng.</a:t>
            </a:r>
          </a:p>
        </p:txBody>
      </p:sp>
      <p:pic>
        <p:nvPicPr>
          <p:cNvPr id="3074" name="Picture 2" descr="Khám phá những điều bạn chưa biết về cây bằng lăng">
            <a:extLst>
              <a:ext uri="{FF2B5EF4-FFF2-40B4-BE49-F238E27FC236}">
                <a16:creationId xmlns:a16="http://schemas.microsoft.com/office/drawing/2014/main" id="{70037BDF-8FC7-A2F6-DA36-73CA899CD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7" y="254103"/>
            <a:ext cx="5694701" cy="57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97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3A48A4-E9C8-F0A2-8744-81FC181D5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3818" b="68755"/>
          <a:stretch/>
        </p:blipFill>
        <p:spPr bwMode="auto">
          <a:xfrm>
            <a:off x="707636" y="216330"/>
            <a:ext cx="9530646" cy="581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1FC92-C0DF-F29E-6797-28BAD385520F}"/>
              </a:ext>
            </a:extLst>
          </p:cNvPr>
          <p:cNvSpPr/>
          <p:nvPr/>
        </p:nvSpPr>
        <p:spPr>
          <a:xfrm>
            <a:off x="3591024" y="6118450"/>
            <a:ext cx="4233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chúc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thấp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81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cxreb2x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558</Words>
  <Application>Microsoft Office PowerPoint</Application>
  <PresentationFormat>Widescreen</PresentationFormat>
  <Paragraphs>52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#9Slide03 Arima Madurai ExtraBo</vt:lpstr>
      <vt:lpstr>Arial</vt:lpstr>
      <vt:lpstr>Calibri</vt:lpstr>
      <vt:lpstr>Cambria</vt:lpstr>
      <vt:lpstr>can_NongAor</vt:lpstr>
      <vt:lpstr>FC Onigiri Outline</vt:lpstr>
      <vt:lpstr>milk tea Med</vt:lpstr>
      <vt:lpstr>SVN-Adam Gorry</vt:lpstr>
      <vt:lpstr>Times New Roman</vt:lpstr>
      <vt:lpstr>Wingdings</vt:lpstr>
      <vt:lpstr>字魂107号-萌趣欢乐体</vt:lpstr>
      <vt:lpstr>Office 主题​​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2023-01-01T01:15:34Z</dcterms:created>
  <dcterms:modified xsi:type="dcterms:W3CDTF">2023-03-16T13:44:39Z</dcterms:modified>
</cp:coreProperties>
</file>