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6" r:id="rId2"/>
    <p:sldMasterId id="2147483760" r:id="rId3"/>
    <p:sldMasterId id="2147483764" r:id="rId4"/>
    <p:sldMasterId id="2147483779" r:id="rId5"/>
  </p:sldMasterIdLst>
  <p:notesMasterIdLst>
    <p:notesMasterId r:id="rId15"/>
  </p:notesMasterIdLst>
  <p:sldIdLst>
    <p:sldId id="346" r:id="rId6"/>
    <p:sldId id="347" r:id="rId7"/>
    <p:sldId id="348" r:id="rId8"/>
    <p:sldId id="354" r:id="rId9"/>
    <p:sldId id="349" r:id="rId10"/>
    <p:sldId id="351" r:id="rId11"/>
    <p:sldId id="350" r:id="rId12"/>
    <p:sldId id="352" r:id="rId13"/>
    <p:sldId id="35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6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05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30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17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53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56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78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07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88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36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11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76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330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25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83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90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3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4893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4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43070-BE64-480D-A14C-7BB9777672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A0BE-AAF0-4D99-B9BE-8A9C94984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552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500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7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44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136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09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72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816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06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84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101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94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91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23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2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71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0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786F67E-89AB-47B1-9A5E-D547D18BD1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1" y="24764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3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C6CA7-E0E7-481C-A44B-AF5F1F38C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93" y="1491691"/>
            <a:ext cx="8805411" cy="1102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9543" y="2669096"/>
            <a:ext cx="69635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</a:rPr>
              <a:t>ÔN TẬP GIỮA HỌC KÌ II 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6451" y="3426894"/>
            <a:ext cx="1255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4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94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610" y="234032"/>
            <a:ext cx="10755917" cy="61518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80554" y="1845374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05560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1.</a:t>
              </a:r>
              <a:r>
                <a:rPr lang="en-US" altLang="zh-CN" sz="2800" dirty="0">
                  <a:solidFill>
                    <a:prstClr val="black"/>
                  </a:solidFill>
                  <a:latin typeface="#9Slide02 Noi dung dai"/>
                  <a:sym typeface="+mn-lt"/>
                </a:rPr>
                <a:t> </a:t>
              </a:r>
              <a:r>
                <a:rPr lang="nl-NL" sz="2800" dirty="0" smtClean="0"/>
                <a:t>Biết </a:t>
              </a:r>
              <a:r>
                <a:rPr lang="nl-NL" sz="2800" dirty="0"/>
                <a:t>sử dụng dấu gạch ngang, dấu hai chấm, dấu chấm hỏi. </a:t>
              </a:r>
              <a:endParaRPr lang="en-US" sz="2800" dirty="0"/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388341" y="3729070"/>
            <a:ext cx="8685986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2. </a:t>
            </a:r>
            <a:r>
              <a:rPr lang="nl-NL" sz="2800" dirty="0" smtClean="0"/>
              <a:t>Đặt </a:t>
            </a:r>
            <a:r>
              <a:rPr lang="nl-NL" sz="2800" dirty="0"/>
              <a:t>được các câu hỏi, câu kể, câu cảm, câu khiến theo yêu cầu cho trước.</a:t>
            </a:r>
            <a:endParaRPr lang="en-US" sz="2800" dirty="0"/>
          </a:p>
        </p:txBody>
      </p:sp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54" y="3654151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013247">
            <a:off x="390145" y="555924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532" y="422674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58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57104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1" y="-92876"/>
            <a:ext cx="11824467" cy="161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2608" y="137255"/>
            <a:ext cx="9796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vi-VN" sz="3200" b="1" kern="0" dirty="0" smtClean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vuông trong </a:t>
            </a:r>
            <a:r>
              <a:rPr lang="vi-VN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thơ dưới đây:</a:t>
            </a:r>
          </a:p>
        </p:txBody>
      </p:sp>
      <p:sp>
        <p:nvSpPr>
          <p:cNvPr id="19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90071" y="1522219"/>
            <a:ext cx="11325142" cy="4781191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261675" y="1616011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8" y="2145568"/>
            <a:ext cx="48095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837405" y="2145568"/>
            <a:ext cx="4241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sp>
        <p:nvSpPr>
          <p:cNvPr id="2" name="Rectangle 1"/>
          <p:cNvSpPr/>
          <p:nvPr/>
        </p:nvSpPr>
        <p:spPr>
          <a:xfrm>
            <a:off x="586408" y="3293806"/>
            <a:ext cx="298495" cy="304800"/>
          </a:xfrm>
          <a:prstGeom prst="rect">
            <a:avLst/>
          </a:prstGeom>
          <a:ln w="31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65467" y="3760414"/>
            <a:ext cx="298495" cy="304800"/>
          </a:xfrm>
          <a:prstGeom prst="rect">
            <a:avLst/>
          </a:prstGeom>
          <a:ln w="31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37405" y="3283973"/>
            <a:ext cx="298495" cy="304800"/>
          </a:xfrm>
          <a:prstGeom prst="rect">
            <a:avLst/>
          </a:prstGeom>
          <a:ln w="31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7211" y="3933206"/>
            <a:ext cx="2899441" cy="23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57104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1" y="-92876"/>
            <a:ext cx="11824467" cy="161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2608" y="137255"/>
            <a:ext cx="9796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ô vuông trong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 thơ dưới đây:</a:t>
            </a:r>
          </a:p>
        </p:txBody>
      </p:sp>
      <p:sp>
        <p:nvSpPr>
          <p:cNvPr id="19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90071" y="1522219"/>
            <a:ext cx="11325142" cy="4781191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261675" y="1616011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8" y="2145568"/>
            <a:ext cx="48095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Cua con hỏi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Dưới ánh trăng đêm: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Cô lúa đang hát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Sao bỗng lặng im?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837405" y="2145568"/>
            <a:ext cx="4241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Đôi mắt lim dim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Mẹ cua liền đáp: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Chú gió đi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Lúa buồn không hát.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Theo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Phạm Hổ)</a:t>
            </a:r>
          </a:p>
        </p:txBody>
      </p:sp>
      <p:sp>
        <p:nvSpPr>
          <p:cNvPr id="2" name="Rectangle 1"/>
          <p:cNvSpPr/>
          <p:nvPr/>
        </p:nvSpPr>
        <p:spPr>
          <a:xfrm>
            <a:off x="586408" y="3293806"/>
            <a:ext cx="298495" cy="304800"/>
          </a:xfrm>
          <a:prstGeom prst="rect">
            <a:avLst/>
          </a:prstGeom>
          <a:ln w="31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65467" y="3760414"/>
            <a:ext cx="298495" cy="304800"/>
          </a:xfrm>
          <a:prstGeom prst="rect">
            <a:avLst/>
          </a:prstGeom>
          <a:ln w="31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37405" y="3283973"/>
            <a:ext cx="298495" cy="304800"/>
          </a:xfrm>
          <a:prstGeom prst="rect">
            <a:avLst/>
          </a:prstGeom>
          <a:ln w="31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57104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1" y="-92876"/>
            <a:ext cx="11824467" cy="161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2608" y="137255"/>
            <a:ext cx="9796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en-US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04375" y="1615095"/>
            <a:ext cx="11475883" cy="5198527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099" y="1855569"/>
            <a:ext cx="6856004" cy="4492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464" y="3065594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57104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5" y="-71580"/>
            <a:ext cx="11824467" cy="161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2608" y="137255"/>
            <a:ext cx="9796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04375" y="1615095"/>
            <a:ext cx="11475883" cy="5198527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91" y="1714139"/>
            <a:ext cx="6856004" cy="4492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2" y="1896621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57104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1" y="-92876"/>
            <a:ext cx="11824467" cy="161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2608" y="137255"/>
            <a:ext cx="9796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64362" y="1659473"/>
            <a:ext cx="11475883" cy="5198527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spcBef>
                <a:spcPct val="50000"/>
              </a:spcBef>
            </a:pPr>
            <a:endParaRPr lang="en-US" altLang="vi-VN" sz="4800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99" y="1865402"/>
            <a:ext cx="4670913" cy="3060560"/>
          </a:xfrm>
          <a:prstGeom prst="rect">
            <a:avLst/>
          </a:prstGeom>
        </p:spPr>
      </p:pic>
      <p:sp>
        <p:nvSpPr>
          <p:cNvPr id="8" name="Text Box 4"/>
          <p:cNvSpPr txBox="1"/>
          <p:nvPr/>
        </p:nvSpPr>
        <p:spPr>
          <a:xfrm>
            <a:off x="5305812" y="1821024"/>
            <a:ext cx="6185702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vi-VN" altLang="vi-VN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dirty="0" smtClean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ts val="0"/>
              </a:spcBef>
              <a:buNone/>
            </a:pPr>
            <a:r>
              <a:rPr lang="vi-VN" altLang="vi-VN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  <a:endParaRPr lang="vi-VN" altLang="vi-VN" dirty="0"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5379554" y="2890391"/>
            <a:ext cx="6185702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vi-VN" altLang="vi-VN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hỏi:</a:t>
            </a:r>
            <a:endParaRPr lang="vi-VN" altLang="vi-VN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Text Box 4"/>
          <p:cNvSpPr txBox="1"/>
          <p:nvPr/>
        </p:nvSpPr>
        <p:spPr>
          <a:xfrm>
            <a:off x="5379554" y="5044827"/>
            <a:ext cx="6185702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vi-VN" altLang="vi-VN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khiến:</a:t>
            </a:r>
            <a:endParaRPr lang="vi-VN" altLang="vi-VN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luyện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chăm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chỉ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thật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 </a:t>
            </a:r>
            <a:endParaRPr lang="en-US" altLang="vi-VN" dirty="0"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5379554" y="3967609"/>
            <a:ext cx="6185702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vi-VN" altLang="vi-VN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cảm:</a:t>
            </a:r>
            <a:endParaRPr lang="vi-VN" altLang="vi-VN" dirty="0"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vi-VN" altLang="vi-VN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</p:spTree>
    <p:extLst>
      <p:ext uri="{BB962C8B-B14F-4D97-AF65-F5344CB8AC3E}">
        <p14:creationId xmlns:p14="http://schemas.microsoft.com/office/powerpoint/2010/main" val="34818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1"/>
      <p:bldP spid="10" grpId="2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20645" y="0"/>
            <a:ext cx="1720645" cy="19172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51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308</Words>
  <Application>Microsoft Office PowerPoint</Application>
  <PresentationFormat>Widescreen</PresentationFormat>
  <Paragraphs>41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Cambria</vt:lpstr>
      <vt:lpstr>等线</vt:lpstr>
      <vt:lpstr>inpin heiti</vt:lpstr>
      <vt:lpstr>OpenSans</vt:lpstr>
      <vt:lpstr>站酷快乐体2016修订版</vt:lpstr>
      <vt:lpstr>4_Custom Design</vt:lpstr>
      <vt:lpstr>5_Office Theme</vt:lpstr>
      <vt:lpstr>2_Office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62</cp:revision>
  <dcterms:created xsi:type="dcterms:W3CDTF">2022-12-31T23:29:53Z</dcterms:created>
  <dcterms:modified xsi:type="dcterms:W3CDTF">2023-03-19T14:47:06Z</dcterms:modified>
</cp:coreProperties>
</file>