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7754" r:id="rId2"/>
    <p:sldId id="467" r:id="rId3"/>
    <p:sldId id="505" r:id="rId4"/>
    <p:sldId id="487" r:id="rId5"/>
    <p:sldId id="7752" r:id="rId6"/>
    <p:sldId id="488" r:id="rId7"/>
    <p:sldId id="489" r:id="rId8"/>
    <p:sldId id="7753" r:id="rId9"/>
    <p:sldId id="495" r:id="rId10"/>
    <p:sldId id="498" r:id="rId11"/>
    <p:sldId id="500" r:id="rId12"/>
    <p:sldId id="502" r:id="rId13"/>
    <p:sldId id="7748" r:id="rId14"/>
    <p:sldId id="499" r:id="rId15"/>
    <p:sldId id="5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C5A3"/>
    <a:srgbClr val="FFFF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7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7098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image" Target="../media/image26.png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1558986" y="811488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CF02A-7A9C-471C-B7AD-8F9FEEF4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683" y="2353349"/>
            <a:ext cx="854733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407425" y="115615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Ở </a:t>
            </a:r>
            <a:r>
              <a:rPr lang="en-US" sz="3200" b="1" i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258CCD-025F-43BF-80FE-0A9BF84C9B5A}"/>
              </a:ext>
            </a:extLst>
          </p:cNvPr>
          <p:cNvSpPr/>
          <p:nvPr/>
        </p:nvSpPr>
        <p:spPr>
          <a:xfrm>
            <a:off x="2162895" y="816001"/>
            <a:ext cx="698374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M. </a:t>
            </a:r>
            <a:r>
              <a:rPr kumimoji="0" lang="en-US" sz="2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Cú</a:t>
            </a:r>
            <a:r>
              <a:rPr kumimoji="0" lang="en-US" sz="28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kumimoji="0" lang="en-US" sz="28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8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tổ</a:t>
            </a:r>
            <a:r>
              <a:rPr kumimoji="0" lang="en-US" sz="28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sz="28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kumimoji="0" lang="en-US" sz="28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- </a:t>
            </a:r>
            <a:r>
              <a:rPr lang="en-US" sz="2800" b="1" kern="0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Cú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tổ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hốc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24" y="2258009"/>
            <a:ext cx="6351573" cy="43562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9589639" y="1509379"/>
            <a:ext cx="1991198" cy="1513209"/>
            <a:chOff x="84595" y="2353938"/>
            <a:chExt cx="2412000" cy="1692000"/>
          </a:xfrm>
        </p:grpSpPr>
        <p:sp>
          <p:nvSpPr>
            <p:cNvPr id="8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974624 w 6844752"/>
                <a:gd name="connsiteY0" fmla="*/ 2995518 h 3114718"/>
                <a:gd name="connsiteX1" fmla="*/ 848991 w 6844752"/>
                <a:gd name="connsiteY1" fmla="*/ 2584038 h 3114718"/>
                <a:gd name="connsiteX2" fmla="*/ 2654772 w 6844752"/>
                <a:gd name="connsiteY2" fmla="*/ 39678 h 3114718"/>
                <a:gd name="connsiteX3" fmla="*/ 5441760 w 6844752"/>
                <a:gd name="connsiteY3" fmla="*/ 300003 h 3114718"/>
                <a:gd name="connsiteX4" fmla="*/ 4532017 w 6844752"/>
                <a:gd name="connsiteY4" fmla="*/ 3030586 h 3114718"/>
                <a:gd name="connsiteX5" fmla="*/ 1881554 w 6844752"/>
                <a:gd name="connsiteY5" fmla="*/ 2947952 h 3114718"/>
                <a:gd name="connsiteX6" fmla="*/ 1446228 w 6844752"/>
                <a:gd name="connsiteY6" fmla="*/ 2970784 h 3114718"/>
                <a:gd name="connsiteX7" fmla="*/ 974624 w 6844752"/>
                <a:gd name="connsiteY7" fmla="*/ 2995518 h 311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4752" h="3114718" fill="none" extrusionOk="0">
                  <a:moveTo>
                    <a:pt x="974624" y="2995518"/>
                  </a:moveTo>
                  <a:cubicBezTo>
                    <a:pt x="920273" y="2807477"/>
                    <a:pt x="876152" y="2698468"/>
                    <a:pt x="848991" y="2584038"/>
                  </a:cubicBezTo>
                  <a:cubicBezTo>
                    <a:pt x="-925658" y="1850002"/>
                    <a:pt x="-58706" y="-25272"/>
                    <a:pt x="2654772" y="39678"/>
                  </a:cubicBezTo>
                  <a:cubicBezTo>
                    <a:pt x="3602639" y="-27303"/>
                    <a:pt x="4515815" y="62538"/>
                    <a:pt x="5441760" y="300003"/>
                  </a:cubicBezTo>
                  <a:cubicBezTo>
                    <a:pt x="7841703" y="771813"/>
                    <a:pt x="6951944" y="2760635"/>
                    <a:pt x="4532017" y="3030586"/>
                  </a:cubicBezTo>
                  <a:cubicBezTo>
                    <a:pt x="3504950" y="3293683"/>
                    <a:pt x="2592438" y="3050879"/>
                    <a:pt x="1881554" y="2947952"/>
                  </a:cubicBezTo>
                  <a:cubicBezTo>
                    <a:pt x="1687770" y="2963675"/>
                    <a:pt x="1555962" y="2980602"/>
                    <a:pt x="1446228" y="2970784"/>
                  </a:cubicBezTo>
                  <a:cubicBezTo>
                    <a:pt x="1336494" y="2960966"/>
                    <a:pt x="1125911" y="2970877"/>
                    <a:pt x="974624" y="2995518"/>
                  </a:cubicBezTo>
                  <a:close/>
                </a:path>
                <a:path w="6844752" h="3114718" stroke="0" extrusionOk="0">
                  <a:moveTo>
                    <a:pt x="974624" y="2995518"/>
                  </a:moveTo>
                  <a:cubicBezTo>
                    <a:pt x="965814" y="2902965"/>
                    <a:pt x="861946" y="2684967"/>
                    <a:pt x="848991" y="2584038"/>
                  </a:cubicBezTo>
                  <a:cubicBezTo>
                    <a:pt x="-1015541" y="1672236"/>
                    <a:pt x="34758" y="-41527"/>
                    <a:pt x="2654772" y="39678"/>
                  </a:cubicBezTo>
                  <a:cubicBezTo>
                    <a:pt x="3562973" y="-85468"/>
                    <a:pt x="4552314" y="154142"/>
                    <a:pt x="5441760" y="300003"/>
                  </a:cubicBezTo>
                  <a:cubicBezTo>
                    <a:pt x="7638169" y="1135591"/>
                    <a:pt x="7524021" y="2765518"/>
                    <a:pt x="4532017" y="3030586"/>
                  </a:cubicBezTo>
                  <a:cubicBezTo>
                    <a:pt x="3785287" y="3076310"/>
                    <a:pt x="2726098" y="3216664"/>
                    <a:pt x="1881554" y="2947952"/>
                  </a:cubicBezTo>
                  <a:cubicBezTo>
                    <a:pt x="1692267" y="2952503"/>
                    <a:pt x="1596773" y="2942471"/>
                    <a:pt x="1446228" y="2970784"/>
                  </a:cubicBezTo>
                  <a:cubicBezTo>
                    <a:pt x="1295683" y="2999096"/>
                    <a:pt x="1130039" y="2982475"/>
                    <a:pt x="974624" y="2995518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406384" y="2689382"/>
              <a:ext cx="2078376" cy="92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solidFill>
                    <a:srgbClr val="CC00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</a:t>
              </a:r>
              <a:r>
                <a:rPr lang="nl-NL" sz="2400" dirty="0" smtClean="0">
                  <a:solidFill>
                    <a:srgbClr val="CC00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đôi</a:t>
              </a:r>
              <a:endParaRPr lang="en-US" sz="2400" dirty="0">
                <a:solidFill>
                  <a:srgbClr val="CC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50AB85-A1D5-4D6D-8041-5D979486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F5BE3-EBB1-4401-B891-83E752B3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2401603"/>
            <a:ext cx="11448059" cy="499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74F0F-0CC7-41CF-9497-04B0F2BF47EF}"/>
              </a:ext>
            </a:extLst>
          </p:cNvPr>
          <p:cNvSpPr txBox="1"/>
          <p:nvPr/>
        </p:nvSpPr>
        <p:spPr>
          <a:xfrm>
            <a:off x="3230470" y="4179295"/>
            <a:ext cx="6098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chơi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“</a:t>
            </a:r>
            <a:r>
              <a:rPr lang="en-US" sz="5400" b="1" kern="0" dirty="0">
                <a:solidFill>
                  <a:srgbClr val="FF0000"/>
                </a:solidFill>
                <a:cs typeface="Arial"/>
                <a:sym typeface="Arial"/>
              </a:rPr>
              <a:t>T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ruyền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điện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5156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6392826-8998-468F-B108-1A753CB3B200}"/>
              </a:ext>
            </a:extLst>
          </p:cNvPr>
          <p:cNvSpPr/>
          <p:nvPr/>
        </p:nvSpPr>
        <p:spPr>
          <a:xfrm>
            <a:off x="1929529" y="334408"/>
            <a:ext cx="8728946" cy="361846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u="sng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Luật</a:t>
            </a:r>
            <a:r>
              <a:rPr lang="vi-VN" sz="4400" b="1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chơi:</a:t>
            </a:r>
            <a:endParaRPr lang="en-US" sz="4400" b="1" u="sng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Đặt câu hỏi </a:t>
            </a:r>
            <a:r>
              <a:rPr lang="en-US" sz="3600" b="1" i="1" kern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K</a:t>
            </a:r>
            <a:r>
              <a:rPr lang="vi-VN" sz="3600" b="1" i="1" kern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hi </a:t>
            </a:r>
            <a:r>
              <a:rPr lang="vi-VN" sz="3600" b="1" i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nào</a:t>
            </a:r>
            <a:r>
              <a:rPr lang="en-US" sz="3600" b="1" i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và hỏi truyền nhau thật nhanh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Bạn nào không trả lời được hoặc quá chậm sẽ bị phạt trò bơm xe </a:t>
            </a:r>
            <a:endParaRPr kumimoji="0" lang="it-IT" sz="3600" i="0" u="none" strike="noStrike" kern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BD6BD6-C340-43F3-83A9-34C3E83D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6" y="3993759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46425" y="265719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</a:t>
            </a:r>
            <a:r>
              <a:rPr lang="vi-VN" sz="3200" b="1" i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Khi nào?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408099" y="1472192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Rùa mua hạt giống </a:t>
            </a:r>
            <a:r>
              <a:rPr lang="vi-VN" sz="2800" dirty="0" smtClean="0">
                <a:solidFill>
                  <a:srgbClr val="7030A0"/>
                </a:solidFill>
                <a:cs typeface="Calibri" panose="020F0502020204030204" pitchFamily="34" charset="0"/>
              </a:rPr>
              <a:t>đ</a:t>
            </a:r>
            <a:r>
              <a:rPr lang="en-US" sz="2800" dirty="0" smtClean="0">
                <a:solidFill>
                  <a:srgbClr val="7030A0"/>
                </a:solidFill>
                <a:cs typeface="Calibri" panose="020F0502020204030204" pitchFamily="34" charset="0"/>
              </a:rPr>
              <a:t>e</a:t>
            </a:r>
            <a:r>
              <a:rPr lang="vi-VN" sz="2800" dirty="0" smtClean="0">
                <a:solidFill>
                  <a:srgbClr val="7030A0"/>
                </a:solidFill>
                <a:cs typeface="Calibri" panose="020F0502020204030204" pitchFamily="34" charset="0"/>
              </a:rPr>
              <a:t>m </a:t>
            </a:r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về trồng </a:t>
            </a:r>
            <a:r>
              <a:rPr lang="vi-VN" sz="2800" dirty="0" smtClean="0">
                <a:solidFill>
                  <a:srgbClr val="7030A0"/>
                </a:solidFill>
                <a:cs typeface="Calibri" panose="020F0502020204030204" pitchFamily="34" charset="0"/>
              </a:rPr>
              <a:t>gieo</a:t>
            </a:r>
            <a:r>
              <a:rPr lang="en-US" sz="2800" dirty="0" smtClean="0">
                <a:solidFill>
                  <a:srgbClr val="7030A0"/>
                </a:solidFill>
                <a:cs typeface="Calibri" panose="020F0502020204030204" pitchFamily="34" charset="0"/>
              </a:rPr>
              <a:t>.</a:t>
            </a:r>
            <a:endParaRPr lang="vi-VN" sz="2800" dirty="0">
              <a:solidFill>
                <a:srgbClr val="7030A0"/>
              </a:solidFill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400" i="1" dirty="0">
                <a:solidFill>
                  <a:srgbClr val="7030A0"/>
                </a:solidFill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458C9F-3975-46FE-989E-B5F1B55F0759}"/>
              </a:ext>
            </a:extLst>
          </p:cNvPr>
          <p:cNvSpPr/>
          <p:nvPr/>
        </p:nvSpPr>
        <p:spPr>
          <a:xfrm>
            <a:off x="3006847" y="5408507"/>
            <a:ext cx="6067380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M: -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Rùa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con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chợ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-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Rùa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con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chợ</a:t>
            </a:r>
            <a:r>
              <a:rPr lang="en-US" sz="2800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xuân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9170325" y="1646856"/>
            <a:ext cx="1991198" cy="1513209"/>
            <a:chOff x="84595" y="2353938"/>
            <a:chExt cx="2412000" cy="1692000"/>
          </a:xfrm>
        </p:grpSpPr>
        <p:sp>
          <p:nvSpPr>
            <p:cNvPr id="15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974624 w 6844752"/>
                <a:gd name="connsiteY0" fmla="*/ 2995518 h 3114718"/>
                <a:gd name="connsiteX1" fmla="*/ 848991 w 6844752"/>
                <a:gd name="connsiteY1" fmla="*/ 2584038 h 3114718"/>
                <a:gd name="connsiteX2" fmla="*/ 2654772 w 6844752"/>
                <a:gd name="connsiteY2" fmla="*/ 39678 h 3114718"/>
                <a:gd name="connsiteX3" fmla="*/ 5441760 w 6844752"/>
                <a:gd name="connsiteY3" fmla="*/ 300003 h 3114718"/>
                <a:gd name="connsiteX4" fmla="*/ 4532017 w 6844752"/>
                <a:gd name="connsiteY4" fmla="*/ 3030586 h 3114718"/>
                <a:gd name="connsiteX5" fmla="*/ 1881554 w 6844752"/>
                <a:gd name="connsiteY5" fmla="*/ 2947952 h 3114718"/>
                <a:gd name="connsiteX6" fmla="*/ 1446228 w 6844752"/>
                <a:gd name="connsiteY6" fmla="*/ 2970784 h 3114718"/>
                <a:gd name="connsiteX7" fmla="*/ 974624 w 6844752"/>
                <a:gd name="connsiteY7" fmla="*/ 2995518 h 311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4752" h="3114718" fill="none" extrusionOk="0">
                  <a:moveTo>
                    <a:pt x="974624" y="2995518"/>
                  </a:moveTo>
                  <a:cubicBezTo>
                    <a:pt x="920273" y="2807477"/>
                    <a:pt x="876152" y="2698468"/>
                    <a:pt x="848991" y="2584038"/>
                  </a:cubicBezTo>
                  <a:cubicBezTo>
                    <a:pt x="-925658" y="1850002"/>
                    <a:pt x="-58706" y="-25272"/>
                    <a:pt x="2654772" y="39678"/>
                  </a:cubicBezTo>
                  <a:cubicBezTo>
                    <a:pt x="3602639" y="-27303"/>
                    <a:pt x="4515815" y="62538"/>
                    <a:pt x="5441760" y="300003"/>
                  </a:cubicBezTo>
                  <a:cubicBezTo>
                    <a:pt x="7841703" y="771813"/>
                    <a:pt x="6951944" y="2760635"/>
                    <a:pt x="4532017" y="3030586"/>
                  </a:cubicBezTo>
                  <a:cubicBezTo>
                    <a:pt x="3504950" y="3293683"/>
                    <a:pt x="2592438" y="3050879"/>
                    <a:pt x="1881554" y="2947952"/>
                  </a:cubicBezTo>
                  <a:cubicBezTo>
                    <a:pt x="1687770" y="2963675"/>
                    <a:pt x="1555962" y="2980602"/>
                    <a:pt x="1446228" y="2970784"/>
                  </a:cubicBezTo>
                  <a:cubicBezTo>
                    <a:pt x="1336494" y="2960966"/>
                    <a:pt x="1125911" y="2970877"/>
                    <a:pt x="974624" y="2995518"/>
                  </a:cubicBezTo>
                  <a:close/>
                </a:path>
                <a:path w="6844752" h="3114718" stroke="0" extrusionOk="0">
                  <a:moveTo>
                    <a:pt x="974624" y="2995518"/>
                  </a:moveTo>
                  <a:cubicBezTo>
                    <a:pt x="965814" y="2902965"/>
                    <a:pt x="861946" y="2684967"/>
                    <a:pt x="848991" y="2584038"/>
                  </a:cubicBezTo>
                  <a:cubicBezTo>
                    <a:pt x="-1015541" y="1672236"/>
                    <a:pt x="34758" y="-41527"/>
                    <a:pt x="2654772" y="39678"/>
                  </a:cubicBezTo>
                  <a:cubicBezTo>
                    <a:pt x="3562973" y="-85468"/>
                    <a:pt x="4552314" y="154142"/>
                    <a:pt x="5441760" y="300003"/>
                  </a:cubicBezTo>
                  <a:cubicBezTo>
                    <a:pt x="7638169" y="1135591"/>
                    <a:pt x="7524021" y="2765518"/>
                    <a:pt x="4532017" y="3030586"/>
                  </a:cubicBezTo>
                  <a:cubicBezTo>
                    <a:pt x="3785287" y="3076310"/>
                    <a:pt x="2726098" y="3216664"/>
                    <a:pt x="1881554" y="2947952"/>
                  </a:cubicBezTo>
                  <a:cubicBezTo>
                    <a:pt x="1692267" y="2952503"/>
                    <a:pt x="1596773" y="2942471"/>
                    <a:pt x="1446228" y="2970784"/>
                  </a:cubicBezTo>
                  <a:cubicBezTo>
                    <a:pt x="1295683" y="2999096"/>
                    <a:pt x="1130039" y="2982475"/>
                    <a:pt x="974624" y="2995518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406384" y="2689382"/>
              <a:ext cx="2078376" cy="92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solidFill>
                    <a:srgbClr val="CC00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</a:t>
              </a:r>
              <a:r>
                <a:rPr lang="nl-NL" sz="2400" dirty="0" smtClean="0">
                  <a:solidFill>
                    <a:srgbClr val="CC00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bốn</a:t>
              </a:r>
              <a:endParaRPr lang="en-US" sz="2400" dirty="0">
                <a:solidFill>
                  <a:srgbClr val="CC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-372386"/>
            <a:ext cx="13030200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1315018" y="1957614"/>
            <a:ext cx="7057458" cy="2369875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dụng</a:t>
            </a:r>
            <a:endParaRPr lang="en-US" sz="3600" b="1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1.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thêm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những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thuộc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chủ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đề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Núi</a:t>
            </a:r>
            <a:r>
              <a:rPr lang="en-US" sz="2800" i="1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rừng</a:t>
            </a:r>
            <a:endParaRPr lang="en-US" sz="2800" i="1" kern="0" dirty="0" smtClean="0">
              <a:solidFill>
                <a:prstClr val="white"/>
              </a:solidFill>
              <a:latin typeface="Arial"/>
              <a:cs typeface="Arial"/>
              <a:sym typeface="Arial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2.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Chuẩn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đoạn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văn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nêu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tình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xúc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về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cảnh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vật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yêu</a:t>
            </a:r>
            <a:r>
              <a:rPr lang="en-US" sz="2800" kern="0" dirty="0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white"/>
                </a:solidFill>
                <a:latin typeface="Arial"/>
                <a:cs typeface="Arial"/>
                <a:sym typeface="Arial"/>
              </a:rPr>
              <a:t>thích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72BC-45AB-4E98-B658-CEC0301D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93" y="1216479"/>
            <a:ext cx="7035373" cy="37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16" y="127944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ĐẸP VIỆT NAM TỪ BẮC XUỐNG NAM_480p">
            <a:hlinkClick r:id="" action="ppaction://media"/>
            <a:extLst>
              <a:ext uri="{FF2B5EF4-FFF2-40B4-BE49-F238E27FC236}">
                <a16:creationId xmlns:a16="http://schemas.microsoft.com/office/drawing/2014/main" id="{D31A7FAE-7475-4397-9653-B764112D87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87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7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1558986" y="811488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CF02A-7A9C-471C-B7AD-8F9FEEF4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683" y="2353349"/>
            <a:ext cx="854733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B1AE47E-5384-6B67-1EA0-6B103AA5A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903" t="2963" r="6221" b="20328"/>
          <a:stretch/>
        </p:blipFill>
        <p:spPr>
          <a:xfrm>
            <a:off x="0" y="11288"/>
            <a:ext cx="12192000" cy="6858001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3CFD48A4-C6F1-490B-A510-012F866E5FB3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29202-11D0-41AB-A1B9-145CED007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3134945" y="815528"/>
            <a:ext cx="6675609" cy="1125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067C32-1018-412C-B5FE-EF4616DC576F}"/>
              </a:ext>
            </a:extLst>
          </p:cNvPr>
          <p:cNvSpPr txBox="1"/>
          <p:nvPr/>
        </p:nvSpPr>
        <p:spPr>
          <a:xfrm>
            <a:off x="341825" y="2109662"/>
            <a:ext cx="11278675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đặt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5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47150" y="2699700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Khám phá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264994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649585"/>
              </p:ext>
            </p:extLst>
          </p:nvPr>
        </p:nvGraphicFramePr>
        <p:xfrm>
          <a:off x="2032000" y="4807658"/>
          <a:ext cx="8128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C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núi</a:t>
                      </a:r>
                      <a:endParaRPr lang="en-US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sừng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sững</a:t>
                      </a:r>
                      <a:endParaRPr lang="en-US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9878913" y="3608475"/>
            <a:ext cx="1991198" cy="1513209"/>
            <a:chOff x="84595" y="2353938"/>
            <a:chExt cx="2412000" cy="1692000"/>
          </a:xfrm>
        </p:grpSpPr>
        <p:sp>
          <p:nvSpPr>
            <p:cNvPr id="15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974624 w 6844752"/>
                <a:gd name="connsiteY0" fmla="*/ 2995518 h 3114718"/>
                <a:gd name="connsiteX1" fmla="*/ 848991 w 6844752"/>
                <a:gd name="connsiteY1" fmla="*/ 2584038 h 3114718"/>
                <a:gd name="connsiteX2" fmla="*/ 2654772 w 6844752"/>
                <a:gd name="connsiteY2" fmla="*/ 39678 h 3114718"/>
                <a:gd name="connsiteX3" fmla="*/ 5441760 w 6844752"/>
                <a:gd name="connsiteY3" fmla="*/ 300003 h 3114718"/>
                <a:gd name="connsiteX4" fmla="*/ 4532017 w 6844752"/>
                <a:gd name="connsiteY4" fmla="*/ 3030586 h 3114718"/>
                <a:gd name="connsiteX5" fmla="*/ 1881554 w 6844752"/>
                <a:gd name="connsiteY5" fmla="*/ 2947952 h 3114718"/>
                <a:gd name="connsiteX6" fmla="*/ 1446228 w 6844752"/>
                <a:gd name="connsiteY6" fmla="*/ 2970784 h 3114718"/>
                <a:gd name="connsiteX7" fmla="*/ 974624 w 6844752"/>
                <a:gd name="connsiteY7" fmla="*/ 2995518 h 311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4752" h="3114718" fill="none" extrusionOk="0">
                  <a:moveTo>
                    <a:pt x="974624" y="2995518"/>
                  </a:moveTo>
                  <a:cubicBezTo>
                    <a:pt x="920273" y="2807477"/>
                    <a:pt x="876152" y="2698468"/>
                    <a:pt x="848991" y="2584038"/>
                  </a:cubicBezTo>
                  <a:cubicBezTo>
                    <a:pt x="-925658" y="1850002"/>
                    <a:pt x="-58706" y="-25272"/>
                    <a:pt x="2654772" y="39678"/>
                  </a:cubicBezTo>
                  <a:cubicBezTo>
                    <a:pt x="3602639" y="-27303"/>
                    <a:pt x="4515815" y="62538"/>
                    <a:pt x="5441760" y="300003"/>
                  </a:cubicBezTo>
                  <a:cubicBezTo>
                    <a:pt x="7841703" y="771813"/>
                    <a:pt x="6951944" y="2760635"/>
                    <a:pt x="4532017" y="3030586"/>
                  </a:cubicBezTo>
                  <a:cubicBezTo>
                    <a:pt x="3504950" y="3293683"/>
                    <a:pt x="2592438" y="3050879"/>
                    <a:pt x="1881554" y="2947952"/>
                  </a:cubicBezTo>
                  <a:cubicBezTo>
                    <a:pt x="1687770" y="2963675"/>
                    <a:pt x="1555962" y="2980602"/>
                    <a:pt x="1446228" y="2970784"/>
                  </a:cubicBezTo>
                  <a:cubicBezTo>
                    <a:pt x="1336494" y="2960966"/>
                    <a:pt x="1125911" y="2970877"/>
                    <a:pt x="974624" y="2995518"/>
                  </a:cubicBezTo>
                  <a:close/>
                </a:path>
                <a:path w="6844752" h="3114718" stroke="0" extrusionOk="0">
                  <a:moveTo>
                    <a:pt x="974624" y="2995518"/>
                  </a:moveTo>
                  <a:cubicBezTo>
                    <a:pt x="965814" y="2902965"/>
                    <a:pt x="861946" y="2684967"/>
                    <a:pt x="848991" y="2584038"/>
                  </a:cubicBezTo>
                  <a:cubicBezTo>
                    <a:pt x="-1015541" y="1672236"/>
                    <a:pt x="34758" y="-41527"/>
                    <a:pt x="2654772" y="39678"/>
                  </a:cubicBezTo>
                  <a:cubicBezTo>
                    <a:pt x="3562973" y="-85468"/>
                    <a:pt x="4552314" y="154142"/>
                    <a:pt x="5441760" y="300003"/>
                  </a:cubicBezTo>
                  <a:cubicBezTo>
                    <a:pt x="7638169" y="1135591"/>
                    <a:pt x="7524021" y="2765518"/>
                    <a:pt x="4532017" y="3030586"/>
                  </a:cubicBezTo>
                  <a:cubicBezTo>
                    <a:pt x="3785287" y="3076310"/>
                    <a:pt x="2726098" y="3216664"/>
                    <a:pt x="1881554" y="2947952"/>
                  </a:cubicBezTo>
                  <a:cubicBezTo>
                    <a:pt x="1692267" y="2952503"/>
                    <a:pt x="1596773" y="2942471"/>
                    <a:pt x="1446228" y="2970784"/>
                  </a:cubicBezTo>
                  <a:cubicBezTo>
                    <a:pt x="1295683" y="2999096"/>
                    <a:pt x="1130039" y="2982475"/>
                    <a:pt x="974624" y="2995518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406384" y="2689382"/>
              <a:ext cx="2078376" cy="92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solidFill>
                    <a:srgbClr val="CC00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</a:t>
              </a:r>
              <a:r>
                <a:rPr lang="nl-NL" sz="2400" dirty="0" smtClean="0">
                  <a:solidFill>
                    <a:srgbClr val="CC00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bốn</a:t>
              </a:r>
              <a:endParaRPr lang="en-US" sz="2400" dirty="0">
                <a:solidFill>
                  <a:srgbClr val="CC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4877" t="4332" r="9310" b="8352"/>
          <a:stretch/>
        </p:blipFill>
        <p:spPr>
          <a:xfrm rot="16200000">
            <a:off x="4683296" y="-922355"/>
            <a:ext cx="2326649" cy="79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1162050" y="1795554"/>
            <a:ext cx="6867944" cy="2858989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8214" r="21980" b="24224"/>
          <a:stretch/>
        </p:blipFill>
        <p:spPr>
          <a:xfrm>
            <a:off x="2138165" y="304799"/>
            <a:ext cx="7844035" cy="1167897"/>
          </a:xfrm>
          <a:prstGeom prst="rect">
            <a:avLst/>
          </a:prstGeom>
        </p:spPr>
      </p:pic>
      <p:pic>
        <p:nvPicPr>
          <p:cNvPr id="10" name="Media1">
            <a:hlinkClick r:id="" action="ppaction://media"/>
            <a:extLst>
              <a:ext uri="{FF2B5EF4-FFF2-40B4-BE49-F238E27FC236}">
                <a16:creationId xmlns:a16="http://schemas.microsoft.com/office/drawing/2014/main" id="{E58B57DF-8B81-A4C0-6411-3C9BBFBE3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33889" y="6030298"/>
            <a:ext cx="1169622" cy="65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6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62845" y="21081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Callout 12">
            <a:extLst>
              <a:ext uri="{FF2B5EF4-FFF2-40B4-BE49-F238E27FC236}">
                <a16:creationId xmlns:a16="http://schemas.microsoft.com/office/drawing/2014/main" id="{E31C55A0-161B-45D2-8EDA-1D50322899D5}"/>
              </a:ext>
            </a:extLst>
          </p:cNvPr>
          <p:cNvSpPr/>
          <p:nvPr/>
        </p:nvSpPr>
        <p:spPr>
          <a:xfrm>
            <a:off x="7026189" y="2581360"/>
            <a:ext cx="2251975" cy="1338981"/>
          </a:xfrm>
          <a:prstGeom prst="wedgeEllipseCallout">
            <a:avLst>
              <a:gd name="adj1" fmla="val 3010"/>
              <a:gd name="adj2" fmla="val 66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Làm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bài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vào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vở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451" y="1150971"/>
            <a:ext cx="527349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400</Words>
  <Application>Microsoft Office PowerPoint</Application>
  <PresentationFormat>Widescreen</PresentationFormat>
  <Paragraphs>43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等线</vt:lpstr>
      <vt:lpstr>Times New Roman</vt:lpstr>
      <vt:lpstr>UTM Avo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43</cp:revision>
  <dcterms:created xsi:type="dcterms:W3CDTF">2022-11-12T11:12:06Z</dcterms:created>
  <dcterms:modified xsi:type="dcterms:W3CDTF">2024-01-31T05:15:52Z</dcterms:modified>
</cp:coreProperties>
</file>