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04" r:id="rId2"/>
    <p:sldMasterId id="2147483738" r:id="rId3"/>
    <p:sldMasterId id="2147483764" r:id="rId4"/>
    <p:sldMasterId id="2147483807" r:id="rId5"/>
    <p:sldMasterId id="2147483824" r:id="rId6"/>
    <p:sldMasterId id="2147483842" r:id="rId7"/>
    <p:sldMasterId id="2147483871" r:id="rId8"/>
  </p:sldMasterIdLst>
  <p:notesMasterIdLst>
    <p:notesMasterId r:id="rId47"/>
  </p:notesMasterIdLst>
  <p:sldIdLst>
    <p:sldId id="2007577450" r:id="rId9"/>
    <p:sldId id="258" r:id="rId10"/>
    <p:sldId id="257" r:id="rId11"/>
    <p:sldId id="2007577444" r:id="rId12"/>
    <p:sldId id="261" r:id="rId13"/>
    <p:sldId id="2007577447" r:id="rId14"/>
    <p:sldId id="2007577452" r:id="rId15"/>
    <p:sldId id="303" r:id="rId16"/>
    <p:sldId id="264" r:id="rId17"/>
    <p:sldId id="265" r:id="rId18"/>
    <p:sldId id="2007577445" r:id="rId19"/>
    <p:sldId id="2007577435" r:id="rId20"/>
    <p:sldId id="333" r:id="rId21"/>
    <p:sldId id="2007577438" r:id="rId22"/>
    <p:sldId id="2007577439" r:id="rId23"/>
    <p:sldId id="281" r:id="rId24"/>
    <p:sldId id="272" r:id="rId25"/>
    <p:sldId id="336" r:id="rId26"/>
    <p:sldId id="1540" r:id="rId27"/>
    <p:sldId id="1523" r:id="rId28"/>
    <p:sldId id="1541" r:id="rId29"/>
    <p:sldId id="1542" r:id="rId30"/>
    <p:sldId id="1552" r:id="rId31"/>
    <p:sldId id="1551" r:id="rId32"/>
    <p:sldId id="2007577446" r:id="rId33"/>
    <p:sldId id="2007577448" r:id="rId34"/>
    <p:sldId id="297" r:id="rId35"/>
    <p:sldId id="1550" r:id="rId36"/>
    <p:sldId id="2007577441" r:id="rId37"/>
    <p:sldId id="1545" r:id="rId38"/>
    <p:sldId id="2007577430" r:id="rId39"/>
    <p:sldId id="347" r:id="rId40"/>
    <p:sldId id="2007577442" r:id="rId41"/>
    <p:sldId id="2007577413" r:id="rId42"/>
    <p:sldId id="260" r:id="rId43"/>
    <p:sldId id="2007577449" r:id="rId44"/>
    <p:sldId id="2007577453" r:id="rId45"/>
    <p:sldId id="29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F"/>
    <a:srgbClr val="8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5" d="100"/>
          <a:sy n="65" d="100"/>
        </p:scale>
        <p:origin x="78" y="2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03.361"/>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04.990"/>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09.957"/>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0.753"/>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1.185"/>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1.839"/>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2.425"/>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1T00:56:13.206"/>
    </inkml:context>
    <inkml:brush xml:id="br0">
      <inkml:brushProperty name="width" value="0.05" units="cm"/>
      <inkml:brushProperty name="height" value="0.0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24919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4156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5978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3129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6875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3109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29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699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040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Cho </a:t>
            </a:r>
            <a:r>
              <a:rPr lang="en-US" altLang="zh-CN" dirty="0" err="1"/>
              <a:t>tên</a:t>
            </a:r>
            <a:r>
              <a:rPr lang="en-US" altLang="zh-CN" dirty="0"/>
              <a:t> </a:t>
            </a:r>
            <a:r>
              <a:rPr lang="en-US" altLang="zh-CN" dirty="0" err="1"/>
              <a:t>đoạn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955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51229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82354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163232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14409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64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120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97053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0163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0254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250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99225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Tranh</a:t>
            </a:r>
            <a:r>
              <a:rPr lang="en-US" dirty="0"/>
              <a:t> </a:t>
            </a:r>
            <a:r>
              <a:rPr lang="en-US" dirty="0" err="1"/>
              <a:t>vẽ</a:t>
            </a:r>
            <a:r>
              <a:rPr lang="en-US" dirty="0"/>
              <a:t> </a:t>
            </a:r>
            <a:r>
              <a:rPr lang="en-US" dirty="0" err="1"/>
              <a:t>trong</a:t>
            </a:r>
            <a:r>
              <a:rPr lang="en-US" dirty="0"/>
              <a:t> SGK</a:t>
            </a:r>
          </a:p>
        </p:txBody>
      </p:sp>
      <p:sp>
        <p:nvSpPr>
          <p:cNvPr id="4" name="Slide Number Placeholder 3"/>
          <p:cNvSpPr>
            <a:spLocks noGrp="1"/>
          </p:cNvSpPr>
          <p:nvPr>
            <p:ph type="sldNum" sz="quarter" idx="5"/>
          </p:nvPr>
        </p:nvSpPr>
        <p:spPr/>
        <p:txBody>
          <a:bodyPr/>
          <a:lstStyle/>
          <a:p>
            <a:fld id="{5401FCD2-2D55-4B97-A882-675A7B9FE16F}" type="slidenum">
              <a:rPr lang="en-US" smtClean="0"/>
              <a:t>4</a:t>
            </a:fld>
            <a:endParaRPr lang="en-US"/>
          </a:p>
        </p:txBody>
      </p:sp>
    </p:spTree>
    <p:extLst>
      <p:ext uri="{BB962C8B-B14F-4D97-AF65-F5344CB8AC3E}">
        <p14:creationId xmlns:p14="http://schemas.microsoft.com/office/powerpoint/2010/main" val="403237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47978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31102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4001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680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85138"/>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926092013"/>
      </p:ext>
    </p:extLst>
  </p:cSld>
  <p:clrMapOvr>
    <a:masterClrMapping/>
  </p:clrMapOvr>
  <p:transition spd="slow"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089470145"/>
      </p:ext>
    </p:extLst>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7646033"/>
      </p:ext>
    </p:extLst>
  </p:cSld>
  <p:clrMapOvr>
    <a:masterClrMapping/>
  </p:clrMapOvr>
  <p:transition spd="slow"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642496"/>
      </p:ext>
    </p:extLst>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82050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6244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26">
            <a:off x="3483000" y="3204548"/>
            <a:ext cx="5226000" cy="6044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a:lnSpc>
                <a:spcPct val="100000"/>
              </a:lnSpc>
              <a:spcBef>
                <a:spcPts val="0"/>
              </a:spcBef>
              <a:spcAft>
                <a:spcPts val="0"/>
              </a:spcAft>
              <a:buSzPts val="1400"/>
              <a:buNone/>
              <a:defRPr sz="2100">
                <a:latin typeface="Quicksand"/>
                <a:ea typeface="Quicksand"/>
                <a:cs typeface="Quicksand"/>
                <a:sym typeface="Quicksan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172200" y="313600"/>
            <a:ext cx="7847600" cy="3033600"/>
          </a:xfrm>
          <a:prstGeom prst="rect">
            <a:avLst/>
          </a:prstGeom>
        </p:spPr>
        <p:txBody>
          <a:bodyPr spcFirstLastPara="1" wrap="square" lIns="121886" tIns="121886" rIns="121886" bIns="121886" anchor="t" anchorCtr="0">
            <a:noAutofit/>
          </a:bodyPr>
          <a:lstStyle>
            <a:lvl1pPr lvl="0" rtl="0">
              <a:spcBef>
                <a:spcPts val="0"/>
              </a:spcBef>
              <a:spcAft>
                <a:spcPts val="0"/>
              </a:spcAft>
              <a:buSzPts val="5200"/>
              <a:buNone/>
              <a:defRPr sz="8000">
                <a:latin typeface="Pompiere"/>
                <a:ea typeface="Pompiere"/>
                <a:cs typeface="Pompiere"/>
                <a:sym typeface="Pompiere"/>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grpSp>
        <p:nvGrpSpPr>
          <p:cNvPr id="11" name="Google Shape;11;p2"/>
          <p:cNvGrpSpPr/>
          <p:nvPr/>
        </p:nvGrpSpPr>
        <p:grpSpPr>
          <a:xfrm>
            <a:off x="-521861" y="-458492"/>
            <a:ext cx="13155109" cy="7488872"/>
            <a:chOff x="-391396" y="-343869"/>
            <a:chExt cx="9866332" cy="5616654"/>
          </a:xfrm>
        </p:grpSpPr>
        <p:sp>
          <p:nvSpPr>
            <p:cNvPr id="12" name="Google Shape;12;p2"/>
            <p:cNvSpPr/>
            <p:nvPr/>
          </p:nvSpPr>
          <p:spPr>
            <a:xfrm>
              <a:off x="-391396" y="-343869"/>
              <a:ext cx="1442755" cy="1443997"/>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96144" y="122226"/>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 name="Google Shape;14;p2"/>
            <p:cNvGrpSpPr/>
            <p:nvPr/>
          </p:nvGrpSpPr>
          <p:grpSpPr>
            <a:xfrm>
              <a:off x="149337" y="1244109"/>
              <a:ext cx="361279" cy="469480"/>
              <a:chOff x="747262" y="3262971"/>
              <a:chExt cx="361279" cy="469480"/>
            </a:xfrm>
          </p:grpSpPr>
          <p:sp>
            <p:nvSpPr>
              <p:cNvPr id="15" name="Google Shape;15;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2" name="Google Shape;22;p2"/>
            <p:cNvSpPr/>
            <p:nvPr/>
          </p:nvSpPr>
          <p:spPr>
            <a:xfrm>
              <a:off x="7653356" y="288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1" y="3991757"/>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4" name="Google Shape;24;p2"/>
            <p:cNvGrpSpPr/>
            <p:nvPr/>
          </p:nvGrpSpPr>
          <p:grpSpPr>
            <a:xfrm>
              <a:off x="8714907" y="1538968"/>
              <a:ext cx="294680" cy="347229"/>
              <a:chOff x="1935832" y="4517593"/>
              <a:chExt cx="294680" cy="347229"/>
            </a:xfrm>
          </p:grpSpPr>
          <p:sp>
            <p:nvSpPr>
              <p:cNvPr id="25" name="Google Shape;25;p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 name="Google Shape;33;p2"/>
            <p:cNvSpPr/>
            <p:nvPr/>
          </p:nvSpPr>
          <p:spPr>
            <a:xfrm>
              <a:off x="8121593" y="39342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361544" y="3656192"/>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5" name="Google Shape;35;p2"/>
            <p:cNvGrpSpPr/>
            <p:nvPr/>
          </p:nvGrpSpPr>
          <p:grpSpPr>
            <a:xfrm>
              <a:off x="1118939" y="3656208"/>
              <a:ext cx="489369" cy="387554"/>
              <a:chOff x="4327389" y="4051033"/>
              <a:chExt cx="489369" cy="387554"/>
            </a:xfrm>
          </p:grpSpPr>
          <p:sp>
            <p:nvSpPr>
              <p:cNvPr id="36" name="Google Shape;36;p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3" name="Google Shape;43;p2"/>
            <p:cNvSpPr/>
            <p:nvPr/>
          </p:nvSpPr>
          <p:spPr>
            <a:xfrm>
              <a:off x="7903785" y="3875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7373073" y="4218136"/>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5" name="Google Shape;45;p2"/>
            <p:cNvGrpSpPr/>
            <p:nvPr/>
          </p:nvGrpSpPr>
          <p:grpSpPr>
            <a:xfrm>
              <a:off x="8498212" y="3375609"/>
              <a:ext cx="361279" cy="469480"/>
              <a:chOff x="747262" y="3262971"/>
              <a:chExt cx="361279" cy="469480"/>
            </a:xfrm>
          </p:grpSpPr>
          <p:sp>
            <p:nvSpPr>
              <p:cNvPr id="46" name="Google Shape;46;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 name="Google Shape;52;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08050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425541" y="5805361"/>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4"/>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0" name="Google Shape;80;p4"/>
          <p:cNvSpPr txBox="1">
            <a:spLocks noGrp="1"/>
          </p:cNvSpPr>
          <p:nvPr>
            <p:ph type="body" idx="1"/>
          </p:nvPr>
        </p:nvSpPr>
        <p:spPr>
          <a:xfrm>
            <a:off x="2894400" y="1852033"/>
            <a:ext cx="6403200" cy="4286000"/>
          </a:xfrm>
          <a:prstGeom prst="rect">
            <a:avLst/>
          </a:prstGeom>
        </p:spPr>
        <p:txBody>
          <a:bodyPr spcFirstLastPara="1" wrap="square" lIns="121886" tIns="121886" rIns="121886" bIns="121886" anchor="t" anchorCtr="0">
            <a:noAutofit/>
          </a:bodyPr>
          <a:lstStyle>
            <a:lvl1pPr marL="609523" lvl="0" indent="-423280" rtl="0">
              <a:lnSpc>
                <a:spcPct val="115000"/>
              </a:lnSpc>
              <a:spcBef>
                <a:spcPts val="0"/>
              </a:spcBef>
              <a:spcAft>
                <a:spcPts val="0"/>
              </a:spcAft>
              <a:buClr>
                <a:schemeClr val="lt2"/>
              </a:buClr>
              <a:buSzPts val="1400"/>
              <a:buChar char="●"/>
              <a:defRPr/>
            </a:lvl1pPr>
            <a:lvl2pPr marL="1219050" lvl="1" indent="-393651" rtl="0">
              <a:lnSpc>
                <a:spcPct val="115000"/>
              </a:lnSpc>
              <a:spcBef>
                <a:spcPts val="0"/>
              </a:spcBef>
              <a:spcAft>
                <a:spcPts val="0"/>
              </a:spcAft>
              <a:buSzPts val="1050"/>
              <a:buChar char="○"/>
              <a:defRPr sz="1500"/>
            </a:lvl2pPr>
            <a:lvl3pPr marL="1828573" lvl="2" indent="-393651" rtl="0">
              <a:lnSpc>
                <a:spcPct val="115000"/>
              </a:lnSpc>
              <a:spcBef>
                <a:spcPts val="2133"/>
              </a:spcBef>
              <a:spcAft>
                <a:spcPts val="0"/>
              </a:spcAft>
              <a:buSzPts val="1050"/>
              <a:buChar char="■"/>
              <a:defRPr sz="1500"/>
            </a:lvl3pPr>
            <a:lvl4pPr marL="2438098" lvl="3" indent="-393651" rtl="0">
              <a:lnSpc>
                <a:spcPct val="115000"/>
              </a:lnSpc>
              <a:spcBef>
                <a:spcPts val="2133"/>
              </a:spcBef>
              <a:spcAft>
                <a:spcPts val="0"/>
              </a:spcAft>
              <a:buSzPts val="1050"/>
              <a:buChar char="●"/>
              <a:defRPr sz="1500"/>
            </a:lvl4pPr>
            <a:lvl5pPr marL="3047620" lvl="4" indent="-393651" rtl="0">
              <a:lnSpc>
                <a:spcPct val="115000"/>
              </a:lnSpc>
              <a:spcBef>
                <a:spcPts val="2133"/>
              </a:spcBef>
              <a:spcAft>
                <a:spcPts val="0"/>
              </a:spcAft>
              <a:buSzPts val="1050"/>
              <a:buChar char="○"/>
              <a:defRPr sz="1500"/>
            </a:lvl5pPr>
            <a:lvl6pPr marL="3657143" lvl="5" indent="-393651" rtl="0">
              <a:lnSpc>
                <a:spcPct val="115000"/>
              </a:lnSpc>
              <a:spcBef>
                <a:spcPts val="2133"/>
              </a:spcBef>
              <a:spcAft>
                <a:spcPts val="0"/>
              </a:spcAft>
              <a:buSzPts val="1050"/>
              <a:buChar char="■"/>
              <a:defRPr sz="1500"/>
            </a:lvl6pPr>
            <a:lvl7pPr marL="4266667" lvl="6" indent="-393651" rtl="0">
              <a:lnSpc>
                <a:spcPct val="115000"/>
              </a:lnSpc>
              <a:spcBef>
                <a:spcPts val="2133"/>
              </a:spcBef>
              <a:spcAft>
                <a:spcPts val="0"/>
              </a:spcAft>
              <a:buSzPts val="1050"/>
              <a:buChar char="●"/>
              <a:defRPr sz="1500"/>
            </a:lvl7pPr>
            <a:lvl8pPr marL="4876191" lvl="7" indent="-393651" rtl="0">
              <a:lnSpc>
                <a:spcPct val="115000"/>
              </a:lnSpc>
              <a:spcBef>
                <a:spcPts val="2133"/>
              </a:spcBef>
              <a:spcAft>
                <a:spcPts val="0"/>
              </a:spcAft>
              <a:buSzPts val="1050"/>
              <a:buChar char="○"/>
              <a:defRPr sz="1500"/>
            </a:lvl8pPr>
            <a:lvl9pPr marL="5485718" lvl="8" indent="-393651" rtl="0">
              <a:lnSpc>
                <a:spcPct val="115000"/>
              </a:lnSpc>
              <a:spcBef>
                <a:spcPts val="2133"/>
              </a:spcBef>
              <a:spcAft>
                <a:spcPts val="2133"/>
              </a:spcAft>
              <a:buSzPts val="1050"/>
              <a:buChar char="■"/>
              <a:defRPr sz="1500"/>
            </a:lvl9pPr>
          </a:lstStyle>
          <a:p>
            <a:endParaRPr/>
          </a:p>
        </p:txBody>
      </p:sp>
      <p:sp>
        <p:nvSpPr>
          <p:cNvPr id="81" name="Google Shape;81;p4"/>
          <p:cNvSpPr/>
          <p:nvPr/>
        </p:nvSpPr>
        <p:spPr>
          <a:xfrm>
            <a:off x="1577183" y="-640685"/>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 name="Google Shape;82;p4"/>
          <p:cNvSpPr/>
          <p:nvPr/>
        </p:nvSpPr>
        <p:spPr>
          <a:xfrm>
            <a:off x="1697247" y="-276369"/>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83;p4"/>
          <p:cNvSpPr/>
          <p:nvPr/>
        </p:nvSpPr>
        <p:spPr>
          <a:xfrm>
            <a:off x="53599" y="-178058"/>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84;p4"/>
          <p:cNvSpPr/>
          <p:nvPr/>
        </p:nvSpPr>
        <p:spPr>
          <a:xfrm>
            <a:off x="10207104" y="2092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4"/>
          <p:cNvSpPr/>
          <p:nvPr/>
        </p:nvSpPr>
        <p:spPr>
          <a:xfrm>
            <a:off x="-180540" y="2776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6" name="Google Shape;86;p4"/>
          <p:cNvGrpSpPr/>
          <p:nvPr/>
        </p:nvGrpSpPr>
        <p:grpSpPr>
          <a:xfrm>
            <a:off x="11589877" y="1064827"/>
            <a:ext cx="392907" cy="462972"/>
            <a:chOff x="1935832" y="4517593"/>
            <a:chExt cx="294680" cy="347229"/>
          </a:xfrm>
        </p:grpSpPr>
        <p:sp>
          <p:nvSpPr>
            <p:cNvPr id="87" name="Google Shape;87;p4"/>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4"/>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4"/>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4"/>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4"/>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4"/>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4"/>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4"/>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5" name="Google Shape;95;p4"/>
          <p:cNvSpPr/>
          <p:nvPr/>
        </p:nvSpPr>
        <p:spPr>
          <a:xfrm>
            <a:off x="-706528" y="1464752"/>
            <a:ext cx="1466775" cy="649576"/>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4"/>
          <p:cNvSpPr/>
          <p:nvPr/>
        </p:nvSpPr>
        <p:spPr>
          <a:xfrm>
            <a:off x="11492783" y="4145802"/>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4"/>
          <p:cNvSpPr/>
          <p:nvPr/>
        </p:nvSpPr>
        <p:spPr>
          <a:xfrm>
            <a:off x="11231993" y="52794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8" name="Google Shape;98;p4"/>
          <p:cNvGrpSpPr/>
          <p:nvPr/>
        </p:nvGrpSpPr>
        <p:grpSpPr>
          <a:xfrm>
            <a:off x="145455" y="5727345"/>
            <a:ext cx="652492" cy="516739"/>
            <a:chOff x="4327389" y="4051033"/>
            <a:chExt cx="489369" cy="387554"/>
          </a:xfrm>
        </p:grpSpPr>
        <p:sp>
          <p:nvSpPr>
            <p:cNvPr id="99" name="Google Shape;99;p4"/>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 name="Google Shape;100;p4"/>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4"/>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4"/>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4"/>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4"/>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4"/>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06" name="Google Shape;106;p4"/>
          <p:cNvSpPr/>
          <p:nvPr/>
        </p:nvSpPr>
        <p:spPr>
          <a:xfrm>
            <a:off x="388448" y="620403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07" name="Google Shape;107;p4"/>
          <p:cNvGrpSpPr/>
          <p:nvPr/>
        </p:nvGrpSpPr>
        <p:grpSpPr>
          <a:xfrm>
            <a:off x="1298689" y="6272664"/>
            <a:ext cx="481705" cy="625973"/>
            <a:chOff x="747262" y="3262971"/>
            <a:chExt cx="361279" cy="469480"/>
          </a:xfrm>
        </p:grpSpPr>
        <p:sp>
          <p:nvSpPr>
            <p:cNvPr id="108" name="Google Shape;108;p4"/>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4"/>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0" name="Google Shape;110;p4"/>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4"/>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4"/>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3" name="Google Shape;113;p4"/>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4" name="Google Shape;114;p4"/>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9723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6"/>
          <p:cNvSpPr/>
          <p:nvPr/>
        </p:nvSpPr>
        <p:spPr>
          <a:xfrm>
            <a:off x="11269515" y="48079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0" name="Google Shape;140;p6"/>
          <p:cNvSpPr/>
          <p:nvPr/>
        </p:nvSpPr>
        <p:spPr>
          <a:xfrm>
            <a:off x="10695977" y="-3126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 name="Google Shape;141;p6"/>
          <p:cNvSpPr/>
          <p:nvPr/>
        </p:nvSpPr>
        <p:spPr>
          <a:xfrm>
            <a:off x="3615881" y="62925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 name="Google Shape;142;p6"/>
          <p:cNvSpPr/>
          <p:nvPr/>
        </p:nvSpPr>
        <p:spPr>
          <a:xfrm>
            <a:off x="264581" y="-75280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6"/>
          <p:cNvSpPr/>
          <p:nvPr/>
        </p:nvSpPr>
        <p:spPr>
          <a:xfrm>
            <a:off x="10454461" y="-131766"/>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4" name="Google Shape;144;p6"/>
          <p:cNvGrpSpPr/>
          <p:nvPr/>
        </p:nvGrpSpPr>
        <p:grpSpPr>
          <a:xfrm>
            <a:off x="173419" y="1452928"/>
            <a:ext cx="481705" cy="625973"/>
            <a:chOff x="747262" y="3262971"/>
            <a:chExt cx="361279" cy="469480"/>
          </a:xfrm>
        </p:grpSpPr>
        <p:sp>
          <p:nvSpPr>
            <p:cNvPr id="145" name="Google Shape;145;p6"/>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 name="Google Shape;146;p6"/>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 name="Google Shape;147;p6"/>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 name="Google Shape;148;p6"/>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9" name="Google Shape;149;p6"/>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 name="Google Shape;150;p6"/>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1" name="Google Shape;151;p6"/>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2" name="Google Shape;152;p6"/>
          <p:cNvSpPr/>
          <p:nvPr/>
        </p:nvSpPr>
        <p:spPr>
          <a:xfrm>
            <a:off x="4257104" y="63513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53" name="Google Shape;153;p6"/>
          <p:cNvGrpSpPr/>
          <p:nvPr/>
        </p:nvGrpSpPr>
        <p:grpSpPr>
          <a:xfrm>
            <a:off x="11633109" y="4554511"/>
            <a:ext cx="392907" cy="462972"/>
            <a:chOff x="1935832" y="4517593"/>
            <a:chExt cx="294680" cy="347229"/>
          </a:xfrm>
        </p:grpSpPr>
        <p:sp>
          <p:nvSpPr>
            <p:cNvPr id="154" name="Google Shape;154;p6"/>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 name="Google Shape;155;p6"/>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6" name="Google Shape;156;p6"/>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7" name="Google Shape;157;p6"/>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58;p6"/>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9" name="Google Shape;159;p6"/>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 name="Google Shape;160;p6"/>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 name="Google Shape;161;p6"/>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62" name="Google Shape;162;p6"/>
          <p:cNvSpPr/>
          <p:nvPr/>
        </p:nvSpPr>
        <p:spPr>
          <a:xfrm>
            <a:off x="-49875" y="1971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63;p6"/>
          <p:cNvSpPr/>
          <p:nvPr/>
        </p:nvSpPr>
        <p:spPr>
          <a:xfrm>
            <a:off x="11389183" y="5335797"/>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183473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5"/>
        <p:cNvGrpSpPr/>
        <p:nvPr/>
      </p:nvGrpSpPr>
      <p:grpSpPr>
        <a:xfrm>
          <a:off x="0" y="0"/>
          <a:ext cx="0" cy="0"/>
          <a:chOff x="0" y="0"/>
          <a:chExt cx="0" cy="0"/>
        </a:xfrm>
      </p:grpSpPr>
    </p:spTree>
    <p:extLst>
      <p:ext uri="{BB962C8B-B14F-4D97-AF65-F5344CB8AC3E}">
        <p14:creationId xmlns:p14="http://schemas.microsoft.com/office/powerpoint/2010/main" val="1763654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1" name="Google Shape;301;p13"/>
          <p:cNvSpPr/>
          <p:nvPr/>
        </p:nvSpPr>
        <p:spPr>
          <a:xfrm>
            <a:off x="191814"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3" name="Google Shape;303;p13"/>
          <p:cNvSpPr/>
          <p:nvPr/>
        </p:nvSpPr>
        <p:spPr>
          <a:xfrm>
            <a:off x="-229769" y="193305"/>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04" name="Google Shape;304;p13"/>
          <p:cNvGrpSpPr/>
          <p:nvPr/>
        </p:nvGrpSpPr>
        <p:grpSpPr>
          <a:xfrm>
            <a:off x="106722"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31974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0"/>
        <p:cNvGrpSpPr/>
        <p:nvPr/>
      </p:nvGrpSpPr>
      <p:grpSpPr>
        <a:xfrm>
          <a:off x="0" y="0"/>
          <a:ext cx="0" cy="0"/>
          <a:chOff x="0" y="0"/>
          <a:chExt cx="0" cy="0"/>
        </a:xfrm>
      </p:grpSpPr>
      <p:sp>
        <p:nvSpPr>
          <p:cNvPr id="421" name="Google Shape;421;p18"/>
          <p:cNvSpPr txBox="1">
            <a:spLocks noGrp="1"/>
          </p:cNvSpPr>
          <p:nvPr>
            <p:ph type="subTitle" idx="1"/>
          </p:nvPr>
        </p:nvSpPr>
        <p:spPr>
          <a:xfrm rot="226">
            <a:off x="960000" y="4848400"/>
            <a:ext cx="6095600" cy="9160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rtl="0">
              <a:lnSpc>
                <a:spcPct val="100000"/>
              </a:lnSpc>
              <a:spcBef>
                <a:spcPts val="0"/>
              </a:spcBef>
              <a:spcAft>
                <a:spcPts val="0"/>
              </a:spcAft>
              <a:buSzPts val="1400"/>
              <a:buNone/>
              <a:defRPr sz="21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2" name="Google Shape;422;p18"/>
          <p:cNvSpPr txBox="1">
            <a:spLocks noGrp="1"/>
          </p:cNvSpPr>
          <p:nvPr>
            <p:ph type="title"/>
          </p:nvPr>
        </p:nvSpPr>
        <p:spPr>
          <a:xfrm>
            <a:off x="960000" y="1093404"/>
            <a:ext cx="7420800" cy="3738800"/>
          </a:xfrm>
          <a:prstGeom prst="rect">
            <a:avLst/>
          </a:prstGeom>
        </p:spPr>
        <p:txBody>
          <a:bodyPr spcFirstLastPara="1" wrap="square" lIns="121886" tIns="121886" rIns="121886" bIns="121886" anchor="t" anchorCtr="0">
            <a:noAutofit/>
          </a:bodyPr>
          <a:lstStyle>
            <a:lvl1pPr lvl="0" algn="l" rtl="0">
              <a:spcBef>
                <a:spcPts val="0"/>
              </a:spcBef>
              <a:spcAft>
                <a:spcPts val="0"/>
              </a:spcAft>
              <a:buSzPts val="4800"/>
              <a:buNone/>
              <a:defRPr sz="24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23" name="Google Shape;423;p18"/>
          <p:cNvSpPr/>
          <p:nvPr/>
        </p:nvSpPr>
        <p:spPr>
          <a:xfrm>
            <a:off x="6283515" y="62677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18"/>
          <p:cNvSpPr/>
          <p:nvPr/>
        </p:nvSpPr>
        <p:spPr>
          <a:xfrm>
            <a:off x="10540077" y="656827"/>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5" name="Google Shape;425;p18"/>
          <p:cNvSpPr/>
          <p:nvPr/>
        </p:nvSpPr>
        <p:spPr>
          <a:xfrm>
            <a:off x="-356835" y="-422324"/>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6" name="Google Shape;426;p18"/>
          <p:cNvSpPr/>
          <p:nvPr/>
        </p:nvSpPr>
        <p:spPr>
          <a:xfrm>
            <a:off x="4865981" y="-945288"/>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7" name="Google Shape;427;p18"/>
          <p:cNvSpPr/>
          <p:nvPr/>
        </p:nvSpPr>
        <p:spPr>
          <a:xfrm>
            <a:off x="8380815" y="2099869"/>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18"/>
          <p:cNvSpPr/>
          <p:nvPr/>
        </p:nvSpPr>
        <p:spPr>
          <a:xfrm>
            <a:off x="-8" y="-57283"/>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18"/>
          <p:cNvSpPr/>
          <p:nvPr/>
        </p:nvSpPr>
        <p:spPr>
          <a:xfrm>
            <a:off x="6952804" y="6486438"/>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30" name="Google Shape;430;p18"/>
          <p:cNvGrpSpPr/>
          <p:nvPr/>
        </p:nvGrpSpPr>
        <p:grpSpPr>
          <a:xfrm>
            <a:off x="4140077" y="162159"/>
            <a:ext cx="392907" cy="462972"/>
            <a:chOff x="1935832" y="4517593"/>
            <a:chExt cx="294680" cy="347229"/>
          </a:xfrm>
        </p:grpSpPr>
        <p:sp>
          <p:nvSpPr>
            <p:cNvPr id="431" name="Google Shape;431;p18"/>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18"/>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18"/>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4" name="Google Shape;434;p18"/>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5" name="Google Shape;435;p18"/>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18"/>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18"/>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18"/>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39" name="Google Shape;439;p18"/>
          <p:cNvSpPr/>
          <p:nvPr/>
        </p:nvSpPr>
        <p:spPr>
          <a:xfrm>
            <a:off x="10884761" y="-271611"/>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18"/>
          <p:cNvSpPr/>
          <p:nvPr/>
        </p:nvSpPr>
        <p:spPr>
          <a:xfrm>
            <a:off x="5489283" y="101413"/>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277712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3898769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9"/>
        <p:cNvGrpSpPr/>
        <p:nvPr/>
      </p:nvGrpSpPr>
      <p:grpSpPr>
        <a:xfrm>
          <a:off x="0" y="0"/>
          <a:ext cx="0" cy="0"/>
          <a:chOff x="0" y="0"/>
          <a:chExt cx="0" cy="0"/>
        </a:xfrm>
      </p:grpSpPr>
      <p:grpSp>
        <p:nvGrpSpPr>
          <p:cNvPr id="700" name="Google Shape;700;p29"/>
          <p:cNvGrpSpPr/>
          <p:nvPr/>
        </p:nvGrpSpPr>
        <p:grpSpPr>
          <a:xfrm>
            <a:off x="284912" y="-641039"/>
            <a:ext cx="12289741" cy="7842752"/>
            <a:chOff x="213682" y="-480779"/>
            <a:chExt cx="9217306" cy="5882064"/>
          </a:xfrm>
        </p:grpSpPr>
        <p:sp>
          <p:nvSpPr>
            <p:cNvPr id="701" name="Google Shape;701;p29"/>
            <p:cNvSpPr/>
            <p:nvPr/>
          </p:nvSpPr>
          <p:spPr>
            <a:xfrm>
              <a:off x="4991836" y="4370261"/>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29"/>
            <p:cNvSpPr/>
            <p:nvPr/>
          </p:nvSpPr>
          <p:spPr>
            <a:xfrm>
              <a:off x="7889706" y="81626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3" name="Google Shape;703;p29"/>
            <p:cNvSpPr/>
            <p:nvPr/>
          </p:nvSpPr>
          <p:spPr>
            <a:xfrm>
              <a:off x="6607674" y="-288618"/>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4" name="Google Shape;704;p29"/>
            <p:cNvSpPr/>
            <p:nvPr/>
          </p:nvSpPr>
          <p:spPr>
            <a:xfrm>
              <a:off x="1661081" y="-4807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5" name="Google Shape;705;p29"/>
            <p:cNvSpPr/>
            <p:nvPr/>
          </p:nvSpPr>
          <p:spPr>
            <a:xfrm>
              <a:off x="409444" y="-93324"/>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06" name="Google Shape;706;p29"/>
            <p:cNvGrpSpPr/>
            <p:nvPr/>
          </p:nvGrpSpPr>
          <p:grpSpPr>
            <a:xfrm>
              <a:off x="8296337" y="241821"/>
              <a:ext cx="361279" cy="469480"/>
              <a:chOff x="747262" y="3262971"/>
              <a:chExt cx="361279" cy="469480"/>
            </a:xfrm>
          </p:grpSpPr>
          <p:sp>
            <p:nvSpPr>
              <p:cNvPr id="707" name="Google Shape;707;p29"/>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8" name="Google Shape;708;p29"/>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9" name="Google Shape;709;p29"/>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0" name="Google Shape;710;p29"/>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1" name="Google Shape;711;p29"/>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2" name="Google Shape;712;p29"/>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3" name="Google Shape;713;p29"/>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714" name="Google Shape;714;p29"/>
            <p:cNvGrpSpPr/>
            <p:nvPr/>
          </p:nvGrpSpPr>
          <p:grpSpPr>
            <a:xfrm>
              <a:off x="213682" y="4023018"/>
              <a:ext cx="294680" cy="347229"/>
              <a:chOff x="1935832" y="4517593"/>
              <a:chExt cx="294680" cy="347229"/>
            </a:xfrm>
          </p:grpSpPr>
          <p:sp>
            <p:nvSpPr>
              <p:cNvPr id="715" name="Google Shape;715;p29"/>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6" name="Google Shape;716;p29"/>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7" name="Google Shape;717;p29"/>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8" name="Google Shape;718;p29"/>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9" name="Google Shape;719;p29"/>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0" name="Google Shape;720;p29"/>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1" name="Google Shape;721;p29"/>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2" name="Google Shape;722;p29"/>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23" name="Google Shape;723;p29"/>
            <p:cNvSpPr/>
            <p:nvPr/>
          </p:nvSpPr>
          <p:spPr>
            <a:xfrm>
              <a:off x="8530428" y="348795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4" name="Google Shape;724;p29"/>
            <p:cNvSpPr/>
            <p:nvPr/>
          </p:nvSpPr>
          <p:spPr>
            <a:xfrm>
              <a:off x="3526844" y="4567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5" name="Google Shape;725;p29"/>
            <p:cNvSpPr/>
            <p:nvPr/>
          </p:nvSpPr>
          <p:spPr>
            <a:xfrm>
              <a:off x="6849285" y="540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838618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26"/>
        <p:cNvGrpSpPr/>
        <p:nvPr/>
      </p:nvGrpSpPr>
      <p:grpSpPr>
        <a:xfrm>
          <a:off x="0" y="0"/>
          <a:ext cx="0" cy="0"/>
          <a:chOff x="0" y="0"/>
          <a:chExt cx="0" cy="0"/>
        </a:xfrm>
      </p:grpSpPr>
      <p:grpSp>
        <p:nvGrpSpPr>
          <p:cNvPr id="727" name="Google Shape;727;p30"/>
          <p:cNvGrpSpPr/>
          <p:nvPr/>
        </p:nvGrpSpPr>
        <p:grpSpPr>
          <a:xfrm>
            <a:off x="-145574" y="-410645"/>
            <a:ext cx="13387420" cy="7311349"/>
            <a:chOff x="-109181" y="-307984"/>
            <a:chExt cx="10040565" cy="5483512"/>
          </a:xfrm>
        </p:grpSpPr>
        <p:sp>
          <p:nvSpPr>
            <p:cNvPr id="728" name="Google Shape;728;p30"/>
            <p:cNvSpPr/>
            <p:nvPr/>
          </p:nvSpPr>
          <p:spPr>
            <a:xfrm>
              <a:off x="219119" y="-307984"/>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9" name="Google Shape;729;p30"/>
            <p:cNvSpPr/>
            <p:nvPr/>
          </p:nvSpPr>
          <p:spPr>
            <a:xfrm>
              <a:off x="7845131" y="3225746"/>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0" name="Google Shape;730;p30"/>
            <p:cNvSpPr/>
            <p:nvPr/>
          </p:nvSpPr>
          <p:spPr>
            <a:xfrm>
              <a:off x="5431135" y="7143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1" name="Google Shape;731;p30"/>
            <p:cNvSpPr/>
            <p:nvPr/>
          </p:nvSpPr>
          <p:spPr>
            <a:xfrm>
              <a:off x="-109181" y="8593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32" name="Google Shape;732;p30"/>
            <p:cNvGrpSpPr/>
            <p:nvPr/>
          </p:nvGrpSpPr>
          <p:grpSpPr>
            <a:xfrm>
              <a:off x="8332787" y="347071"/>
              <a:ext cx="361279" cy="469480"/>
              <a:chOff x="747262" y="3262971"/>
              <a:chExt cx="361279" cy="469480"/>
            </a:xfrm>
          </p:grpSpPr>
          <p:sp>
            <p:nvSpPr>
              <p:cNvPr id="733" name="Google Shape;733;p30"/>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4" name="Google Shape;734;p30"/>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5" name="Google Shape;735;p30"/>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6" name="Google Shape;736;p30"/>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7" name="Google Shape;737;p30"/>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30"/>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9" name="Google Shape;739;p30"/>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0" name="Google Shape;740;p30"/>
            <p:cNvSpPr/>
            <p:nvPr/>
          </p:nvSpPr>
          <p:spPr>
            <a:xfrm>
              <a:off x="8226248" y="183139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41" name="Google Shape;741;p30"/>
            <p:cNvGrpSpPr/>
            <p:nvPr/>
          </p:nvGrpSpPr>
          <p:grpSpPr>
            <a:xfrm>
              <a:off x="181807" y="1679968"/>
              <a:ext cx="294680" cy="347229"/>
              <a:chOff x="1935832" y="4517593"/>
              <a:chExt cx="294680" cy="347229"/>
            </a:xfrm>
          </p:grpSpPr>
          <p:sp>
            <p:nvSpPr>
              <p:cNvPr id="742" name="Google Shape;742;p30"/>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3" name="Google Shape;743;p30"/>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4" name="Google Shape;744;p30"/>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30"/>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30"/>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7" name="Google Shape;747;p30"/>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8" name="Google Shape;748;p30"/>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9" name="Google Shape;749;p30"/>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50" name="Google Shape;750;p30"/>
            <p:cNvSpPr/>
            <p:nvPr/>
          </p:nvSpPr>
          <p:spPr>
            <a:xfrm>
              <a:off x="4416910" y="468962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600811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51"/>
        <p:cNvGrpSpPr/>
        <p:nvPr/>
      </p:nvGrpSpPr>
      <p:grpSpPr>
        <a:xfrm>
          <a:off x="0" y="0"/>
          <a:ext cx="0" cy="0"/>
          <a:chOff x="0" y="0"/>
          <a:chExt cx="0" cy="0"/>
        </a:xfrm>
      </p:grpSpPr>
      <p:grpSp>
        <p:nvGrpSpPr>
          <p:cNvPr id="752" name="Google Shape;752;p31"/>
          <p:cNvGrpSpPr/>
          <p:nvPr/>
        </p:nvGrpSpPr>
        <p:grpSpPr>
          <a:xfrm>
            <a:off x="-489666" y="-314145"/>
            <a:ext cx="13724980" cy="7301733"/>
            <a:chOff x="-367251" y="-235609"/>
            <a:chExt cx="10293735" cy="5476300"/>
          </a:xfrm>
        </p:grpSpPr>
        <p:sp>
          <p:nvSpPr>
            <p:cNvPr id="753" name="Google Shape;753;p31"/>
            <p:cNvSpPr/>
            <p:nvPr/>
          </p:nvSpPr>
          <p:spPr>
            <a:xfrm>
              <a:off x="7928856" y="-235609"/>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31"/>
            <p:cNvSpPr/>
            <p:nvPr/>
          </p:nvSpPr>
          <p:spPr>
            <a:xfrm>
              <a:off x="-367251" y="2857232"/>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31"/>
            <p:cNvSpPr/>
            <p:nvPr/>
          </p:nvSpPr>
          <p:spPr>
            <a:xfrm>
              <a:off x="1838302" y="1467189"/>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6" name="Google Shape;756;p31"/>
            <p:cNvSpPr/>
            <p:nvPr/>
          </p:nvSpPr>
          <p:spPr>
            <a:xfrm>
              <a:off x="6756485" y="27967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7" name="Google Shape;757;p31"/>
            <p:cNvSpPr/>
            <p:nvPr/>
          </p:nvSpPr>
          <p:spPr>
            <a:xfrm>
              <a:off x="8672744" y="28166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58" name="Google Shape;758;p31"/>
            <p:cNvGrpSpPr/>
            <p:nvPr/>
          </p:nvGrpSpPr>
          <p:grpSpPr>
            <a:xfrm>
              <a:off x="286337" y="1687971"/>
              <a:ext cx="361279" cy="469480"/>
              <a:chOff x="747262" y="3262971"/>
              <a:chExt cx="361279" cy="469480"/>
            </a:xfrm>
          </p:grpSpPr>
          <p:sp>
            <p:nvSpPr>
              <p:cNvPr id="759" name="Google Shape;759;p31"/>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0" name="Google Shape;760;p31"/>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1" name="Google Shape;761;p31"/>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2" name="Google Shape;762;p31"/>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3" name="Google Shape;763;p31"/>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4" name="Google Shape;764;p31"/>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5" name="Google Shape;765;p31"/>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66" name="Google Shape;766;p31"/>
            <p:cNvSpPr/>
            <p:nvPr/>
          </p:nvSpPr>
          <p:spPr>
            <a:xfrm>
              <a:off x="8221348" y="1219824"/>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67" name="Google Shape;767;p31"/>
            <p:cNvGrpSpPr/>
            <p:nvPr/>
          </p:nvGrpSpPr>
          <p:grpSpPr>
            <a:xfrm>
              <a:off x="8672757" y="2095843"/>
              <a:ext cx="294680" cy="347229"/>
              <a:chOff x="1935832" y="4517593"/>
              <a:chExt cx="294680" cy="347229"/>
            </a:xfrm>
          </p:grpSpPr>
          <p:sp>
            <p:nvSpPr>
              <p:cNvPr id="768" name="Google Shape;768;p31"/>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9" name="Google Shape;769;p31"/>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0" name="Google Shape;770;p31"/>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1" name="Google Shape;771;p31"/>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2" name="Google Shape;772;p31"/>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3" name="Google Shape;773;p31"/>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4" name="Google Shape;774;p31"/>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5" name="Google Shape;775;p31"/>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76" name="Google Shape;776;p31"/>
            <p:cNvSpPr/>
            <p:nvPr/>
          </p:nvSpPr>
          <p:spPr>
            <a:xfrm>
              <a:off x="1397303" y="4799126"/>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7" name="Google Shape;777;p31"/>
            <p:cNvSpPr/>
            <p:nvPr/>
          </p:nvSpPr>
          <p:spPr>
            <a:xfrm>
              <a:off x="155944" y="43673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12635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78"/>
        <p:cNvGrpSpPr/>
        <p:nvPr/>
      </p:nvGrpSpPr>
      <p:grpSpPr>
        <a:xfrm>
          <a:off x="0" y="0"/>
          <a:ext cx="0" cy="0"/>
          <a:chOff x="0" y="0"/>
          <a:chExt cx="0" cy="0"/>
        </a:xfrm>
      </p:grpSpPr>
      <p:grpSp>
        <p:nvGrpSpPr>
          <p:cNvPr id="779" name="Google Shape;779;p32"/>
          <p:cNvGrpSpPr/>
          <p:nvPr/>
        </p:nvGrpSpPr>
        <p:grpSpPr>
          <a:xfrm>
            <a:off x="-706531" y="-640685"/>
            <a:ext cx="13476323" cy="8629464"/>
            <a:chOff x="-529898" y="-480514"/>
            <a:chExt cx="10107242" cy="6472098"/>
          </a:xfrm>
        </p:grpSpPr>
        <p:sp>
          <p:nvSpPr>
            <p:cNvPr id="780" name="Google Shape;780;p32"/>
            <p:cNvSpPr/>
            <p:nvPr/>
          </p:nvSpPr>
          <p:spPr>
            <a:xfrm>
              <a:off x="1182886" y="-480514"/>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1" name="Google Shape;781;p32"/>
            <p:cNvSpPr/>
            <p:nvPr/>
          </p:nvSpPr>
          <p:spPr>
            <a:xfrm>
              <a:off x="7819156" y="43540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2" name="Google Shape;782;p32"/>
            <p:cNvSpPr/>
            <p:nvPr/>
          </p:nvSpPr>
          <p:spPr>
            <a:xfrm>
              <a:off x="40199" y="-150593"/>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3" name="Google Shape;783;p32"/>
            <p:cNvSpPr/>
            <p:nvPr/>
          </p:nvSpPr>
          <p:spPr>
            <a:xfrm>
              <a:off x="5538456" y="46530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4" name="Google Shape;784;p32"/>
            <p:cNvSpPr/>
            <p:nvPr/>
          </p:nvSpPr>
          <p:spPr>
            <a:xfrm>
              <a:off x="-135406" y="2082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85" name="Google Shape;785;p32"/>
            <p:cNvGrpSpPr/>
            <p:nvPr/>
          </p:nvGrpSpPr>
          <p:grpSpPr>
            <a:xfrm>
              <a:off x="6221137" y="4704496"/>
              <a:ext cx="361279" cy="469480"/>
              <a:chOff x="747262" y="3262971"/>
              <a:chExt cx="361279" cy="469480"/>
            </a:xfrm>
          </p:grpSpPr>
          <p:sp>
            <p:nvSpPr>
              <p:cNvPr id="786" name="Google Shape;786;p3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7" name="Google Shape;787;p3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8" name="Google Shape;788;p3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9" name="Google Shape;789;p3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0" name="Google Shape;790;p3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1" name="Google Shape;791;p3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2" name="Google Shape;792;p3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93" name="Google Shape;793;p32"/>
            <p:cNvSpPr/>
            <p:nvPr/>
          </p:nvSpPr>
          <p:spPr>
            <a:xfrm>
              <a:off x="7655323" y="1569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94" name="Google Shape;794;p32"/>
            <p:cNvGrpSpPr/>
            <p:nvPr/>
          </p:nvGrpSpPr>
          <p:grpSpPr>
            <a:xfrm>
              <a:off x="8692407" y="798618"/>
              <a:ext cx="294680" cy="347229"/>
              <a:chOff x="1935832" y="4517593"/>
              <a:chExt cx="294680" cy="347229"/>
            </a:xfrm>
          </p:grpSpPr>
          <p:sp>
            <p:nvSpPr>
              <p:cNvPr id="795" name="Google Shape;795;p3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6" name="Google Shape;796;p3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7" name="Google Shape;797;p3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8" name="Google Shape;798;p3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9" name="Google Shape;799;p3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0" name="Google Shape;800;p3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1" name="Google Shape;801;p3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2" name="Google Shape;802;p3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03" name="Google Shape;803;p32"/>
            <p:cNvSpPr/>
            <p:nvPr/>
          </p:nvSpPr>
          <p:spPr>
            <a:xfrm>
              <a:off x="8423994" y="395961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04" name="Google Shape;804;p32"/>
            <p:cNvGrpSpPr/>
            <p:nvPr/>
          </p:nvGrpSpPr>
          <p:grpSpPr>
            <a:xfrm>
              <a:off x="109089" y="4295508"/>
              <a:ext cx="489369" cy="387554"/>
              <a:chOff x="4327389" y="4051033"/>
              <a:chExt cx="489369" cy="387554"/>
            </a:xfrm>
          </p:grpSpPr>
          <p:sp>
            <p:nvSpPr>
              <p:cNvPr id="805" name="Google Shape;805;p3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6" name="Google Shape;806;p3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7" name="Google Shape;807;p3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8" name="Google Shape;808;p3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9" name="Google Shape;809;p3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0" name="Google Shape;810;p3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1" name="Google Shape;811;p3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12" name="Google Shape;812;p32"/>
            <p:cNvSpPr/>
            <p:nvPr/>
          </p:nvSpPr>
          <p:spPr>
            <a:xfrm>
              <a:off x="-529898" y="1081514"/>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3" name="Google Shape;813;p32"/>
            <p:cNvSpPr/>
            <p:nvPr/>
          </p:nvSpPr>
          <p:spPr>
            <a:xfrm>
              <a:off x="8619585" y="3109347"/>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4" name="Google Shape;814;p32"/>
            <p:cNvSpPr/>
            <p:nvPr/>
          </p:nvSpPr>
          <p:spPr>
            <a:xfrm>
              <a:off x="1272935" y="-207277"/>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88431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815"/>
        <p:cNvGrpSpPr/>
        <p:nvPr/>
      </p:nvGrpSpPr>
      <p:grpSpPr>
        <a:xfrm>
          <a:off x="0" y="0"/>
          <a:ext cx="0" cy="0"/>
          <a:chOff x="0" y="0"/>
          <a:chExt cx="0" cy="0"/>
        </a:xfrm>
      </p:grpSpPr>
      <p:grpSp>
        <p:nvGrpSpPr>
          <p:cNvPr id="816" name="Google Shape;816;p33"/>
          <p:cNvGrpSpPr/>
          <p:nvPr/>
        </p:nvGrpSpPr>
        <p:grpSpPr>
          <a:xfrm>
            <a:off x="-648534" y="-627969"/>
            <a:ext cx="13197276" cy="8802857"/>
            <a:chOff x="-486401" y="-470979"/>
            <a:chExt cx="9897957" cy="6602143"/>
          </a:xfrm>
        </p:grpSpPr>
        <p:sp>
          <p:nvSpPr>
            <p:cNvPr id="817" name="Google Shape;817;p33"/>
            <p:cNvSpPr/>
            <p:nvPr/>
          </p:nvSpPr>
          <p:spPr>
            <a:xfrm>
              <a:off x="8529111" y="-222089"/>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8" name="Google Shape;818;p33"/>
            <p:cNvSpPr/>
            <p:nvPr/>
          </p:nvSpPr>
          <p:spPr>
            <a:xfrm rot="8100000">
              <a:off x="4861304" y="4713604"/>
              <a:ext cx="1541285" cy="1022353"/>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9" name="Google Shape;819;p33"/>
            <p:cNvSpPr/>
            <p:nvPr/>
          </p:nvSpPr>
          <p:spPr>
            <a:xfrm>
              <a:off x="-486401" y="1212056"/>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0" name="Google Shape;820;p33"/>
            <p:cNvSpPr/>
            <p:nvPr/>
          </p:nvSpPr>
          <p:spPr>
            <a:xfrm>
              <a:off x="313093" y="-4709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1" name="Google Shape;821;p33"/>
            <p:cNvSpPr/>
            <p:nvPr/>
          </p:nvSpPr>
          <p:spPr>
            <a:xfrm>
              <a:off x="7102294" y="48138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22" name="Google Shape;822;p33"/>
            <p:cNvGrpSpPr/>
            <p:nvPr/>
          </p:nvGrpSpPr>
          <p:grpSpPr>
            <a:xfrm>
              <a:off x="8677937" y="1335346"/>
              <a:ext cx="361279" cy="469480"/>
              <a:chOff x="747262" y="3262971"/>
              <a:chExt cx="361279" cy="469480"/>
            </a:xfrm>
          </p:grpSpPr>
          <p:sp>
            <p:nvSpPr>
              <p:cNvPr id="823" name="Google Shape;823;p3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4" name="Google Shape;824;p3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5" name="Google Shape;825;p3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6" name="Google Shape;826;p3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7" name="Google Shape;827;p3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8" name="Google Shape;828;p3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9" name="Google Shape;829;p3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30" name="Google Shape;830;p33"/>
            <p:cNvSpPr/>
            <p:nvPr/>
          </p:nvSpPr>
          <p:spPr>
            <a:xfrm>
              <a:off x="-169202" y="44586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31" name="Google Shape;831;p33"/>
            <p:cNvGrpSpPr/>
            <p:nvPr/>
          </p:nvGrpSpPr>
          <p:grpSpPr>
            <a:xfrm>
              <a:off x="169657" y="3473093"/>
              <a:ext cx="294680" cy="347229"/>
              <a:chOff x="1935832" y="4517593"/>
              <a:chExt cx="294680" cy="347229"/>
            </a:xfrm>
          </p:grpSpPr>
          <p:sp>
            <p:nvSpPr>
              <p:cNvPr id="832" name="Google Shape;832;p33"/>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3" name="Google Shape;833;p33"/>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4" name="Google Shape;834;p33"/>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5" name="Google Shape;835;p33"/>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6" name="Google Shape;836;p33"/>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7" name="Google Shape;837;p33"/>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8" name="Google Shape;838;p33"/>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9" name="Google Shape;839;p33"/>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40" name="Google Shape;840;p33"/>
            <p:cNvSpPr/>
            <p:nvPr/>
          </p:nvSpPr>
          <p:spPr>
            <a:xfrm>
              <a:off x="-55847" y="15620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1" name="Google Shape;841;p33"/>
            <p:cNvSpPr/>
            <p:nvPr/>
          </p:nvSpPr>
          <p:spPr>
            <a:xfrm>
              <a:off x="8654144" y="2211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2" name="Google Shape;842;p33"/>
            <p:cNvSpPr/>
            <p:nvPr/>
          </p:nvSpPr>
          <p:spPr>
            <a:xfrm>
              <a:off x="8230110" y="23747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819683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a:xfrm>
            <a:off x="838200" y="6356352"/>
            <a:ext cx="2743200" cy="365125"/>
          </a:xfrm>
          <a:prstGeom prst="rect">
            <a:avLst/>
          </a:prstGeom>
        </p:spPr>
        <p:txBody>
          <a:bodyPr lIns="91430" tIns="45718" rIns="91430" bIns="45718"/>
          <a:lstStyle/>
          <a:p>
            <a:pPr>
              <a:buClr>
                <a:srgbClr val="000000"/>
              </a:buClr>
              <a:buFont typeface="Arial"/>
              <a:buNone/>
            </a:pPr>
            <a:fld id="{B28593A9-40E4-4715-BB88-DD783705E2B1}" type="datetimeFigureOut">
              <a:rPr lang="en-US" sz="1900" kern="0" smtClean="0">
                <a:solidFill>
                  <a:srgbClr val="000000"/>
                </a:solidFill>
                <a:cs typeface="Arial"/>
                <a:sym typeface="Arial"/>
              </a:rPr>
              <a:pPr>
                <a:buClr>
                  <a:srgbClr val="000000"/>
                </a:buClr>
                <a:buFont typeface="Arial"/>
                <a:buNone/>
              </a:pPr>
              <a:t>2/15/2024</a:t>
            </a:fld>
            <a:endParaRPr lang="en-US" sz="1900" kern="0">
              <a:solidFill>
                <a:srgbClr val="000000"/>
              </a:solidFill>
              <a:cs typeface="Arial"/>
              <a:sym typeface="Aria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a:buClr>
                <a:srgbClr val="000000"/>
              </a:buClr>
              <a:buFont typeface="Arial"/>
              <a:buNone/>
            </a:pPr>
            <a:endParaRPr lang="en-US" sz="1900"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a:buClr>
                <a:srgbClr val="000000"/>
              </a:buClr>
              <a:buFont typeface="Arial"/>
              <a:buNone/>
            </a:pPr>
            <a:fld id="{A1D6A31A-DEAA-4B37-8FF5-84366831316E}" type="slidenum">
              <a:rPr lang="en-US" sz="1900" kern="0" smtClean="0">
                <a:solidFill>
                  <a:srgbClr val="000000"/>
                </a:solidFill>
                <a:cs typeface="Arial"/>
                <a:sym typeface="Arial"/>
              </a:rPr>
              <a:pPr>
                <a:buClr>
                  <a:srgbClr val="000000"/>
                </a:buClr>
                <a:buFont typeface="Arial"/>
                <a:buNone/>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2365627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5897936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0144137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05422494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09761690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6521009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5414913"/>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92544903"/>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510072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2414910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8754856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2024/2/15</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586325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7" y="2"/>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950151"/>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305081850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82639"/>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1682185201"/>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7" y="342800"/>
            <a:ext cx="1521580" cy="359015"/>
          </a:xfrm>
          <a:prstGeom prst="rect">
            <a:avLst/>
          </a:prstGeom>
          <a:noFill/>
        </p:spPr>
        <p:txBody>
          <a:bodyPr wrap="none" lIns="91436" tIns="45722" rIns="91436" bIns="45722">
            <a:spAutoFit/>
          </a:bodyPr>
          <a:lstStyle/>
          <a:p>
            <a:pPr defTabSz="914280">
              <a:defRPr/>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8" y="619995"/>
            <a:ext cx="1706461" cy="277004"/>
          </a:xfrm>
          <a:prstGeom prst="rect">
            <a:avLst/>
          </a:prstGeom>
          <a:noFill/>
        </p:spPr>
        <p:txBody>
          <a:bodyPr wrap="none" lIns="91436" tIns="45722" rIns="91436" bIns="45722">
            <a:spAutoFit/>
          </a:bodyPr>
          <a:lstStyle/>
          <a:p>
            <a:pPr defTabSz="91428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anchor="ctr"/>
          <a:lstStyle/>
          <a:p>
            <a:pPr algn="ctr" defTabSz="914280">
              <a:defRPr/>
            </a:pPr>
            <a:endParaRPr lang="zh-CN" altLang="en-US" sz="1900"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2024/2/15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887846737"/>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60423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09323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011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3671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7561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8716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4678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5748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8091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6997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248040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 action="ppaction://noaction"/>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 action="ppaction://noaction"/>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0578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8997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527859" y="292693"/>
            <a:ext cx="11358487" cy="6384375"/>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1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672118" y="425434"/>
            <a:ext cx="592367" cy="531367"/>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6" name="Google Shape;1116;p15"/>
          <p:cNvGrpSpPr/>
          <p:nvPr/>
        </p:nvGrpSpPr>
        <p:grpSpPr>
          <a:xfrm>
            <a:off x="10589718" y="5951685"/>
            <a:ext cx="388500" cy="375167"/>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7" name="Google Shape;1127;p15"/>
          <p:cNvGrpSpPr/>
          <p:nvPr/>
        </p:nvGrpSpPr>
        <p:grpSpPr>
          <a:xfrm>
            <a:off x="1648334" y="425418"/>
            <a:ext cx="222233" cy="224767"/>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0" name="Google Shape;1130;p15"/>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5"/>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2" name="Google Shape;1132;p15"/>
          <p:cNvGrpSpPr/>
          <p:nvPr/>
        </p:nvGrpSpPr>
        <p:grpSpPr>
          <a:xfrm>
            <a:off x="9923034" y="6202167"/>
            <a:ext cx="222233" cy="224767"/>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8" name="Google Shape;1138;p1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9" name="Google Shape;1139;p1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0" name="Google Shape;1140;p1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1" name="Google Shape;1141;p1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2" name="Google Shape;1142;p1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3" name="Google Shape;1143;p1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4" name="Google Shape;1144;p1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5" name="Google Shape;1145;p1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6" name="Google Shape;1146;p1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7" name="Google Shape;1147;p1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8" name="Google Shape;1148;p1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9" name="Google Shape;1149;p1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0" name="Google Shape;1150;p1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1" name="Google Shape;1151;p1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1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1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4" name="Google Shape;1154;p1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5" name="Google Shape;1155;p1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6" name="Google Shape;1156;p1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7" name="Google Shape;1157;p1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8" name="Google Shape;1158;p1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9" name="Google Shape;1159;p1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3" name="Google Shape;1163;p1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4" name="Google Shape;1164;p1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5" name="Google Shape;1165;p1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7" name="Google Shape;1167;p1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8" name="Google Shape;1168;p1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9" name="Google Shape;1169;p1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0" name="Google Shape;1170;p1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1" name="Google Shape;1171;p1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2" name="Google Shape;1172;p1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1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1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1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1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1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1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1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1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1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1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1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1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2067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7132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40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grpSp>
        <p:nvGrpSpPr>
          <p:cNvPr id="1466" name="Google Shape;1466;p19"/>
          <p:cNvGrpSpPr/>
          <p:nvPr/>
        </p:nvGrpSpPr>
        <p:grpSpPr>
          <a:xfrm>
            <a:off x="527859" y="292693"/>
            <a:ext cx="11358487" cy="6384375"/>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9" name="Google Shape;1489;p1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0" name="Google Shape;1490;p1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1" name="Google Shape;1491;p1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2" name="Google Shape;1492;p1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3" name="Google Shape;1493;p1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4" name="Google Shape;1494;p1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5" name="Google Shape;1495;p1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6" name="Google Shape;1496;p1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7" name="Google Shape;1497;p1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8" name="Google Shape;1498;p1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9" name="Google Shape;1499;p1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1" name="Google Shape;1501;p1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2" name="Google Shape;1502;p1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3" name="Google Shape;1503;p1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4" name="Google Shape;1504;p1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5" name="Google Shape;1505;p1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6" name="Google Shape;1506;p1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7" name="Google Shape;1507;p1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8" name="Google Shape;1508;p1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9" name="Google Shape;1509;p1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0" name="Google Shape;1510;p1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1" name="Google Shape;1511;p1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2" name="Google Shape;1512;p1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3" name="Google Shape;1513;p1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4" name="Google Shape;1514;p1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5" name="Google Shape;1515;p1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6" name="Google Shape;1516;p1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7" name="Google Shape;1517;p1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8" name="Google Shape;1518;p1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9" name="Google Shape;1519;p1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 name="Google Shape;1520;p1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 name="Google Shape;1521;p1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2" name="Google Shape;1522;p1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3" name="Google Shape;1523;p1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4" name="Google Shape;1524;p1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 name="Google Shape;1525;p1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6" name="Google Shape;1526;p1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7" name="Google Shape;1527;p1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8" name="Google Shape;1528;p1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9" name="Google Shape;1529;p1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0" name="Google Shape;1530;p1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1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2" name="Google Shape;1532;p1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3" name="Google Shape;1533;p1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4" name="Google Shape;1534;p1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5" name="Google Shape;1535;p1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6" name="Google Shape;1536;p1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7" name="Google Shape;1537;p1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8" name="Google Shape;1538;p1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9" name="Google Shape;1539;p19"/>
          <p:cNvGrpSpPr/>
          <p:nvPr/>
        </p:nvGrpSpPr>
        <p:grpSpPr>
          <a:xfrm>
            <a:off x="10211867" y="3932585"/>
            <a:ext cx="592367" cy="531367"/>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19"/>
          <p:cNvGrpSpPr/>
          <p:nvPr/>
        </p:nvGrpSpPr>
        <p:grpSpPr>
          <a:xfrm>
            <a:off x="1357401" y="2009301"/>
            <a:ext cx="388500" cy="375167"/>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3" name="Google Shape;1553;p19"/>
          <p:cNvGrpSpPr/>
          <p:nvPr/>
        </p:nvGrpSpPr>
        <p:grpSpPr>
          <a:xfrm>
            <a:off x="2761968" y="821285"/>
            <a:ext cx="222233" cy="224767"/>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6" name="Google Shape;1556;p19"/>
          <p:cNvSpPr/>
          <p:nvPr/>
        </p:nvSpPr>
        <p:spPr>
          <a:xfrm>
            <a:off x="9342634" y="879533"/>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7" name="Google Shape;1557;p19"/>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8" name="Google Shape;1558;p19"/>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9" name="Google Shape;1559;p19"/>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0" name="Google Shape;1560;p19"/>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1" name="Google Shape;1561;p19"/>
          <p:cNvGrpSpPr/>
          <p:nvPr/>
        </p:nvGrpSpPr>
        <p:grpSpPr>
          <a:xfrm>
            <a:off x="2039667" y="5713834"/>
            <a:ext cx="388500" cy="375167"/>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2" name="Google Shape;1572;p19"/>
          <p:cNvGrpSpPr/>
          <p:nvPr/>
        </p:nvGrpSpPr>
        <p:grpSpPr>
          <a:xfrm>
            <a:off x="1672318" y="3456701"/>
            <a:ext cx="592367" cy="531367"/>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5" name="Google Shape;1575;p19"/>
          <p:cNvGrpSpPr/>
          <p:nvPr/>
        </p:nvGrpSpPr>
        <p:grpSpPr>
          <a:xfrm>
            <a:off x="9301067" y="5825267"/>
            <a:ext cx="388500" cy="375167"/>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6" name="Google Shape;1586;p19"/>
          <p:cNvGrpSpPr/>
          <p:nvPr/>
        </p:nvGrpSpPr>
        <p:grpSpPr>
          <a:xfrm>
            <a:off x="9580334" y="2936201"/>
            <a:ext cx="222233" cy="224767"/>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9" name="Google Shape;1589;p19"/>
          <p:cNvGrpSpPr/>
          <p:nvPr/>
        </p:nvGrpSpPr>
        <p:grpSpPr>
          <a:xfrm>
            <a:off x="10211851" y="1501285"/>
            <a:ext cx="592367" cy="531367"/>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50485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6E9974-F0DC-4DB8-9A38-2F8F55216D11}"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27180975"/>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E9974-F0DC-4DB8-9A38-2F8F55216D11}"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9942848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6E9974-F0DC-4DB8-9A38-2F8F55216D11}"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02359223"/>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6E9974-F0DC-4DB8-9A38-2F8F55216D11}" type="datetime1">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86248334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6E9974-F0DC-4DB8-9A38-2F8F55216D11}" type="datetime1">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9690505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6E9974-F0DC-4DB8-9A38-2F8F55216D11}" type="datetime1">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72770735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E9974-F0DC-4DB8-9A38-2F8F55216D11}" type="datetime1">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59281061"/>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6E9974-F0DC-4DB8-9A38-2F8F55216D11}" type="datetime1">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06104820"/>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6E9974-F0DC-4DB8-9A38-2F8F55216D11}" type="datetime1">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51244111"/>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E9974-F0DC-4DB8-9A38-2F8F55216D11}"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3110986"/>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6E9974-F0DC-4DB8-9A38-2F8F55216D11}" type="datetime1">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37510242"/>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3889109" y="7845491"/>
            <a:ext cx="1402948" cy="369332"/>
          </a:xfrm>
          <a:prstGeom prst="rect">
            <a:avLst/>
          </a:prstGeom>
          <a:noFill/>
        </p:spPr>
        <p:txBody>
          <a:bodyPr wrap="none" rtlCol="0">
            <a:spAutoFit/>
          </a:bodyPr>
          <a:lstStyle/>
          <a:p>
            <a:r>
              <a:rPr lang="en-US" altLang="zh-CN" dirty="0" err="1">
                <a:solidFill>
                  <a:schemeClr val="bg1"/>
                </a:solidFill>
              </a:rPr>
              <a:t>Contents_N</a:t>
            </a:r>
            <a:endParaRPr lang="zh-CN" altLang="en-US" dirty="0">
              <a:solidFill>
                <a:schemeClr val="bg1"/>
              </a:solidFill>
            </a:endParaRPr>
          </a:p>
        </p:txBody>
      </p:sp>
      <p:grpSp>
        <p:nvGrpSpPr>
          <p:cNvPr id="4" name="kite_group"/>
          <p:cNvGrpSpPr/>
          <p:nvPr/>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bg" descr="F:\1-原创素材\1_mm1102\PPT\PPT_014\materaials\contents_1.png">
            <a:extLst>
              <a:ext uri="{FF2B5EF4-FFF2-40B4-BE49-F238E27FC236}">
                <a16:creationId xmlns:a16="http://schemas.microsoft.com/office/drawing/2014/main" id="{0C2ACE0D-1495-4420-B134-B867C81990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balloon" descr="F:\1-原创素材\1_mm1102\PPT\PPT_014\materaials\contents_3.png">
            <a:extLst>
              <a:ext uri="{FF2B5EF4-FFF2-40B4-BE49-F238E27FC236}">
                <a16:creationId xmlns:a16="http://schemas.microsoft.com/office/drawing/2014/main" id="{F9DB3E20-F838-4ADC-89A2-6BE501310F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22" name="balloon_2" descr="F:\1-原创素材\1_mm1102\PPT\PPT_014\materaials\contents_3.png">
            <a:extLst>
              <a:ext uri="{FF2B5EF4-FFF2-40B4-BE49-F238E27FC236}">
                <a16:creationId xmlns:a16="http://schemas.microsoft.com/office/drawing/2014/main" id="{ED1DEC0C-D5D4-4F3C-AA21-0A4BEDFDF0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23" name="shape" descr="F:\1-原创素材\1_mm1102\PPT\PPT_014\materaials\contents_2.png">
            <a:extLst>
              <a:ext uri="{FF2B5EF4-FFF2-40B4-BE49-F238E27FC236}">
                <a16:creationId xmlns:a16="http://schemas.microsoft.com/office/drawing/2014/main" id="{1B65CD20-2B4D-41E1-8183-3A91ACEA9F2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24" name="grassland" descr="F:\1-原创素材\1_mm1102\PPT\PPT_014\materaials\contents_5.png">
            <a:extLst>
              <a:ext uri="{FF2B5EF4-FFF2-40B4-BE49-F238E27FC236}">
                <a16:creationId xmlns:a16="http://schemas.microsoft.com/office/drawing/2014/main" id="{F1FECB5C-2795-4118-BB10-4FAF323EB8A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组合 2">
            <a:extLst>
              <a:ext uri="{FF2B5EF4-FFF2-40B4-BE49-F238E27FC236}">
                <a16:creationId xmlns:a16="http://schemas.microsoft.com/office/drawing/2014/main" id="{9D12AB82-4F67-419C-A1D9-E633F78C82DA}"/>
              </a:ext>
            </a:extLst>
          </p:cNvPr>
          <p:cNvGrpSpPr/>
          <p:nvPr userDrawn="1"/>
        </p:nvGrpSpPr>
        <p:grpSpPr>
          <a:xfrm>
            <a:off x="595135" y="4965171"/>
            <a:ext cx="11001731" cy="1920213"/>
            <a:chOff x="-4251670" y="1149350"/>
            <a:chExt cx="16299090" cy="2844800"/>
          </a:xfrm>
        </p:grpSpPr>
        <p:pic>
          <p:nvPicPr>
            <p:cNvPr id="26" name="children_1" descr="F:\1-原创素材\1_mm1102\PPT\PPT_014\materaials\children_1.png">
              <a:extLst>
                <a:ext uri="{FF2B5EF4-FFF2-40B4-BE49-F238E27FC236}">
                  <a16:creationId xmlns:a16="http://schemas.microsoft.com/office/drawing/2014/main" id="{0FC6BAC3-BC69-478D-806A-4954CF2CEFE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27" name="children_2" descr="F:\1-原创素材\1_mm1102\PPT\PPT_014\materaials\children_2.png">
              <a:extLst>
                <a:ext uri="{FF2B5EF4-FFF2-40B4-BE49-F238E27FC236}">
                  <a16:creationId xmlns:a16="http://schemas.microsoft.com/office/drawing/2014/main" id="{4FC4ED93-E575-4907-A960-81AB5F6D4E2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8" name="children_3" descr="F:\1-原创素材\1_mm1102\PPT\PPT_014\materaials\children_3.png">
              <a:extLst>
                <a:ext uri="{FF2B5EF4-FFF2-40B4-BE49-F238E27FC236}">
                  <a16:creationId xmlns:a16="http://schemas.microsoft.com/office/drawing/2014/main" id="{8CABD6ED-0F9E-40B5-8899-957DFEB4756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29" name="children_4" descr="F:\1-原创素材\1_mm1102\PPT\PPT_014\materaials\children_4.png">
              <a:extLst>
                <a:ext uri="{FF2B5EF4-FFF2-40B4-BE49-F238E27FC236}">
                  <a16:creationId xmlns:a16="http://schemas.microsoft.com/office/drawing/2014/main" id="{66949772-B367-4DD5-9E46-652D3C112B9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 name="children_5" descr="F:\1-原创素材\1_mm1102\PPT\PPT_014\materaials\children_5.png">
              <a:extLst>
                <a:ext uri="{FF2B5EF4-FFF2-40B4-BE49-F238E27FC236}">
                  <a16:creationId xmlns:a16="http://schemas.microsoft.com/office/drawing/2014/main" id="{3139F61B-CB1D-49AA-B8BB-FA9A1473C04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1" name="children_6" descr="F:\1-原创素材\1_mm1102\PPT\PPT_014\materaials\children_6.png">
              <a:extLst>
                <a:ext uri="{FF2B5EF4-FFF2-40B4-BE49-F238E27FC236}">
                  <a16:creationId xmlns:a16="http://schemas.microsoft.com/office/drawing/2014/main" id="{B5DA0E83-C74E-4090-9CF8-00F9A3347A2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2" name="children_7" descr="F:\1-原创素材\1_mm1102\PPT\PPT_014\materaials\children_7.png">
              <a:extLst>
                <a:ext uri="{FF2B5EF4-FFF2-40B4-BE49-F238E27FC236}">
                  <a16:creationId xmlns:a16="http://schemas.microsoft.com/office/drawing/2014/main" id="{80AC39CF-0977-4902-B7E4-2804BB67B2B7}"/>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3" name="children_8" descr="F:\1-原创素材\1_mm1102\PPT\PPT_014\materaials\children_8.png">
              <a:extLst>
                <a:ext uri="{FF2B5EF4-FFF2-40B4-BE49-F238E27FC236}">
                  <a16:creationId xmlns:a16="http://schemas.microsoft.com/office/drawing/2014/main" id="{C798D7D0-D581-42A0-80C6-EC84A26F30B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16">
            <a:extLst>
              <a:ext uri="{FF2B5EF4-FFF2-40B4-BE49-F238E27FC236}">
                <a16:creationId xmlns:a16="http://schemas.microsoft.com/office/drawing/2014/main" id="{0C734971-B197-4FDE-8F19-445627F002E2}"/>
              </a:ext>
            </a:extLst>
          </p:cNvPr>
          <p:cNvSpPr txBox="1"/>
          <p:nvPr userDrawn="1"/>
        </p:nvSpPr>
        <p:spPr>
          <a:xfrm>
            <a:off x="-3889109" y="7845491"/>
            <a:ext cx="1402948" cy="369332"/>
          </a:xfrm>
          <a:prstGeom prst="rect">
            <a:avLst/>
          </a:prstGeom>
          <a:noFill/>
        </p:spPr>
        <p:txBody>
          <a:bodyPr wrap="none" rtlCol="0">
            <a:spAutoFit/>
          </a:bodyPr>
          <a:lstStyle/>
          <a:p>
            <a:r>
              <a:rPr lang="en-US" altLang="zh-CN" dirty="0" err="1">
                <a:solidFill>
                  <a:schemeClr val="bg1"/>
                </a:solidFill>
              </a:rPr>
              <a:t>Contents_N</a:t>
            </a:r>
            <a:endParaRPr lang="zh-CN" altLang="en-US" dirty="0">
              <a:solidFill>
                <a:schemeClr val="bg1"/>
              </a:solidFill>
            </a:endParaRPr>
          </a:p>
        </p:txBody>
      </p:sp>
      <p:grpSp>
        <p:nvGrpSpPr>
          <p:cNvPr id="35" name="kite_group">
            <a:extLst>
              <a:ext uri="{FF2B5EF4-FFF2-40B4-BE49-F238E27FC236}">
                <a16:creationId xmlns:a16="http://schemas.microsoft.com/office/drawing/2014/main" id="{9C39DB65-EBDD-446B-B9E5-383BAB0C6E19}"/>
              </a:ext>
            </a:extLst>
          </p:cNvPr>
          <p:cNvGrpSpPr/>
          <p:nvPr userDrawn="1"/>
        </p:nvGrpSpPr>
        <p:grpSpPr>
          <a:xfrm>
            <a:off x="-240704" y="-1580104"/>
            <a:ext cx="5808371" cy="2887303"/>
            <a:chOff x="-180528" y="-1185078"/>
            <a:chExt cx="4356278" cy="2165477"/>
          </a:xfrm>
        </p:grpSpPr>
        <p:pic>
          <p:nvPicPr>
            <p:cNvPr id="36" name="kite" descr="F:\1-原创素材\1_mm1102\PPT\PPT_014\materaials\contents_4.png">
              <a:extLst>
                <a:ext uri="{FF2B5EF4-FFF2-40B4-BE49-F238E27FC236}">
                  <a16:creationId xmlns:a16="http://schemas.microsoft.com/office/drawing/2014/main" id="{46E613FD-510E-46E5-80D2-41F44942422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37" name="椭圆 1">
              <a:extLst>
                <a:ext uri="{FF2B5EF4-FFF2-40B4-BE49-F238E27FC236}">
                  <a16:creationId xmlns:a16="http://schemas.microsoft.com/office/drawing/2014/main" id="{209DE8AB-AEAF-45B1-B119-FCFD6F0F1231}"/>
                </a:ext>
              </a:extLst>
            </p:cNvPr>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84619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par>
                                <p:cTn id="29" presetID="8" presetClass="emph" presetSubtype="0" fill="hold" nodeType="withEffect">
                                  <p:stCondLst>
                                    <p:cond delay="0"/>
                                  </p:stCondLst>
                                  <p:childTnLst>
                                    <p:animRot by="-300000">
                                      <p:cBhvr>
                                        <p:cTn id="30" dur="2000" fill="hold"/>
                                        <p:tgtEl>
                                          <p:spTgt spid="21"/>
                                        </p:tgtEl>
                                        <p:attrNameLst>
                                          <p:attrName>r</p:attrName>
                                        </p:attrNameLst>
                                      </p:cBhvr>
                                    </p:animRot>
                                  </p:childTnLst>
                                </p:cTn>
                              </p:par>
                              <p:par>
                                <p:cTn id="31" presetID="8" presetClass="emph" presetSubtype="0" fill="hold" nodeType="withEffect">
                                  <p:stCondLst>
                                    <p:cond delay="2000"/>
                                  </p:stCondLst>
                                  <p:childTnLst>
                                    <p:animRot by="300000">
                                      <p:cBhvr>
                                        <p:cTn id="32" dur="2000" fill="hold"/>
                                        <p:tgtEl>
                                          <p:spTgt spid="21"/>
                                        </p:tgtEl>
                                        <p:attrNameLst>
                                          <p:attrName>r</p:attrName>
                                        </p:attrNameLst>
                                      </p:cBhvr>
                                    </p:animRot>
                                  </p:childTnLst>
                                </p:cTn>
                              </p:par>
                              <p:par>
                                <p:cTn id="33" presetID="8" presetClass="emph" presetSubtype="0" fill="hold" nodeType="withEffect">
                                  <p:stCondLst>
                                    <p:cond delay="4000"/>
                                  </p:stCondLst>
                                  <p:childTnLst>
                                    <p:animRot by="-300000">
                                      <p:cBhvr>
                                        <p:cTn id="34" dur="2000" fill="hold"/>
                                        <p:tgtEl>
                                          <p:spTgt spid="21"/>
                                        </p:tgtEl>
                                        <p:attrNameLst>
                                          <p:attrName>r</p:attrName>
                                        </p:attrNameLst>
                                      </p:cBhvr>
                                    </p:animRot>
                                  </p:childTnLst>
                                </p:cTn>
                              </p:par>
                              <p:par>
                                <p:cTn id="35" presetID="8" presetClass="emph" presetSubtype="0" fill="hold" nodeType="withEffect">
                                  <p:stCondLst>
                                    <p:cond delay="6000"/>
                                  </p:stCondLst>
                                  <p:childTnLst>
                                    <p:animRot by="300000">
                                      <p:cBhvr>
                                        <p:cTn id="36" dur="2000" fill="hold"/>
                                        <p:tgtEl>
                                          <p:spTgt spid="21"/>
                                        </p:tgtEl>
                                        <p:attrNameLst>
                                          <p:attrName>r</p:attrName>
                                        </p:attrNameLst>
                                      </p:cBhvr>
                                    </p:animRot>
                                  </p:childTnLst>
                                </p:cTn>
                              </p:par>
                              <p:par>
                                <p:cTn id="37" presetID="8" presetClass="emph" presetSubtype="0" fill="hold" nodeType="withEffect">
                                  <p:stCondLst>
                                    <p:cond delay="0"/>
                                  </p:stCondLst>
                                  <p:childTnLst>
                                    <p:animRot by="600000">
                                      <p:cBhvr>
                                        <p:cTn id="38" dur="2000" fill="hold"/>
                                        <p:tgtEl>
                                          <p:spTgt spid="22"/>
                                        </p:tgtEl>
                                        <p:attrNameLst>
                                          <p:attrName>r</p:attrName>
                                        </p:attrNameLst>
                                      </p:cBhvr>
                                    </p:animRot>
                                  </p:childTnLst>
                                </p:cTn>
                              </p:par>
                              <p:par>
                                <p:cTn id="39" presetID="8" presetClass="emph" presetSubtype="0" fill="hold" nodeType="withEffect">
                                  <p:stCondLst>
                                    <p:cond delay="2000"/>
                                  </p:stCondLst>
                                  <p:childTnLst>
                                    <p:animRot by="-600000">
                                      <p:cBhvr>
                                        <p:cTn id="40" dur="2000" fill="hold"/>
                                        <p:tgtEl>
                                          <p:spTgt spid="22"/>
                                        </p:tgtEl>
                                        <p:attrNameLst>
                                          <p:attrName>r</p:attrName>
                                        </p:attrNameLst>
                                      </p:cBhvr>
                                    </p:animRot>
                                  </p:childTnLst>
                                </p:cTn>
                              </p:par>
                              <p:par>
                                <p:cTn id="41" presetID="8" presetClass="emph" presetSubtype="0" fill="hold" nodeType="withEffect">
                                  <p:stCondLst>
                                    <p:cond delay="4000"/>
                                  </p:stCondLst>
                                  <p:childTnLst>
                                    <p:animRot by="600000">
                                      <p:cBhvr>
                                        <p:cTn id="42" dur="2000" fill="hold"/>
                                        <p:tgtEl>
                                          <p:spTgt spid="22"/>
                                        </p:tgtEl>
                                        <p:attrNameLst>
                                          <p:attrName>r</p:attrName>
                                        </p:attrNameLst>
                                      </p:cBhvr>
                                    </p:animRot>
                                  </p:childTnLst>
                                </p:cTn>
                              </p:par>
                              <p:par>
                                <p:cTn id="43" presetID="8" presetClass="emph" presetSubtype="0" fill="hold" nodeType="withEffect">
                                  <p:stCondLst>
                                    <p:cond delay="6000"/>
                                  </p:stCondLst>
                                  <p:childTnLst>
                                    <p:animRot by="-300000">
                                      <p:cBhvr>
                                        <p:cTn id="44" dur="2000" fill="hold"/>
                                        <p:tgtEl>
                                          <p:spTgt spid="22"/>
                                        </p:tgtEl>
                                        <p:attrNameLst>
                                          <p:attrName>r</p:attrName>
                                        </p:attrNameLst>
                                      </p:cBhvr>
                                    </p:animRot>
                                  </p:childTnLst>
                                </p:cTn>
                              </p:par>
                              <p:par>
                                <p:cTn id="45" presetID="8" presetClass="emph" presetSubtype="0" fill="hold" nodeType="withEffect">
                                  <p:stCondLst>
                                    <p:cond delay="0"/>
                                  </p:stCondLst>
                                  <p:childTnLst>
                                    <p:animRot by="-600000">
                                      <p:cBhvr>
                                        <p:cTn id="46" dur="4000" fill="hold"/>
                                        <p:tgtEl>
                                          <p:spTgt spid="35"/>
                                        </p:tgtEl>
                                        <p:attrNameLst>
                                          <p:attrName>r</p:attrName>
                                        </p:attrNameLst>
                                      </p:cBhvr>
                                    </p:animRot>
                                  </p:childTnLst>
                                </p:cTn>
                              </p:par>
                              <p:par>
                                <p:cTn id="47" presetID="8" presetClass="emph" presetSubtype="0" fill="hold" nodeType="withEffect">
                                  <p:stCondLst>
                                    <p:cond delay="4000"/>
                                  </p:stCondLst>
                                  <p:childTnLst>
                                    <p:animRot by="600000">
                                      <p:cBhvr>
                                        <p:cTn id="48" dur="4000" fill="hold"/>
                                        <p:tgtEl>
                                          <p:spTgt spid="35"/>
                                        </p:tgtEl>
                                        <p:attrNameLst>
                                          <p:attrName>r</p:attrName>
                                        </p:attrNameLst>
                                      </p:cBhvr>
                                    </p:animRot>
                                  </p:childTnLst>
                                </p:cTn>
                              </p:par>
                              <p:par>
                                <p:cTn id="49" presetID="42" presetClass="path" presetSubtype="0" accel="50000" decel="50000" fill="hold" nodeType="withEffect">
                                  <p:stCondLst>
                                    <p:cond delay="0"/>
                                  </p:stCondLst>
                                  <p:childTnLst>
                                    <p:animMotion origin="layout" path="M -2.77778E-6 3.08642E-6 L 0.0375 0.01975 " pathEditMode="relative" rAng="0" ptsTypes="AA">
                                      <p:cBhvr>
                                        <p:cTn id="50" dur="5000" fill="hold"/>
                                        <p:tgtEl>
                                          <p:spTgt spid="35"/>
                                        </p:tgtEl>
                                        <p:attrNameLst>
                                          <p:attrName>ppt_x</p:attrName>
                                          <p:attrName>ppt_y</p:attrName>
                                        </p:attrNameLst>
                                      </p:cBhvr>
                                      <p:rCtr x="1875" y="988"/>
                                    </p:animMotion>
                                  </p:childTnLst>
                                </p:cTn>
                              </p:par>
                              <p:par>
                                <p:cTn id="51" presetID="42" presetClass="path" presetSubtype="0" accel="50000" decel="50000" fill="hold" nodeType="withEffect">
                                  <p:stCondLst>
                                    <p:cond delay="5000"/>
                                  </p:stCondLst>
                                  <p:childTnLst>
                                    <p:animMotion origin="layout" path="M 0.0375 0.01975 L 0.02969 -0.01235 " pathEditMode="relative" rAng="0" ptsTypes="AA">
                                      <p:cBhvr>
                                        <p:cTn id="52" dur="3000" fill="hold"/>
                                        <p:tgtEl>
                                          <p:spTgt spid="35"/>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61279"/>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4_节标题">
    <p:bg>
      <p:bgPr>
        <a:solidFill>
          <a:srgbClr val="F5F5F5"/>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spTree>
    <p:extLst>
      <p:ext uri="{BB962C8B-B14F-4D97-AF65-F5344CB8AC3E}">
        <p14:creationId xmlns:p14="http://schemas.microsoft.com/office/powerpoint/2010/main" val="3070040348"/>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4" name="图片 11">
            <a:extLst>
              <a:ext uri="{FF2B5EF4-FFF2-40B4-BE49-F238E27FC236}">
                <a16:creationId xmlns:a16="http://schemas.microsoft.com/office/drawing/2014/main" id="{C63B88E7-7BD0-4685-A094-37AF67818E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5" name="图片 12">
            <a:extLst>
              <a:ext uri="{FF2B5EF4-FFF2-40B4-BE49-F238E27FC236}">
                <a16:creationId xmlns:a16="http://schemas.microsoft.com/office/drawing/2014/main" id="{18A17CBD-67F5-433E-87D8-E2F9D5429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1390050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352316612"/>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44637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886969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157881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354569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93394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32144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80928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732684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92154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0676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3506759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0844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94706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3292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6976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914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2/15/2024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06183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3122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01975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10" Type="http://schemas.openxmlformats.org/officeDocument/2006/relationships/theme" Target="../theme/theme8.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2024/2/15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16125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1pPr>
            <a:lvl2pPr lvl="1"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2pPr>
            <a:lvl3pPr lvl="2"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3pPr>
            <a:lvl4pPr lvl="3"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4pPr>
            <a:lvl5pPr lvl="4"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5pPr>
            <a:lvl6pPr lvl="5"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6pPr>
            <a:lvl7pPr lvl="6"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7pPr>
            <a:lvl8pPr lvl="7"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8pPr>
            <a:lvl9pPr lvl="8"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121886" tIns="121886" rIns="121886" bIns="121886" anchor="t" anchorCtr="0">
            <a:noAutofit/>
          </a:bodyPr>
          <a:lstStyle>
            <a:lvl1pPr marL="457200" lvl="0" indent="-317500">
              <a:lnSpc>
                <a:spcPct val="100000"/>
              </a:lnSpc>
              <a:spcBef>
                <a:spcPts val="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1pPr>
            <a:lvl2pPr marL="914400" lvl="1"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2pPr>
            <a:lvl3pPr marL="1371600" lvl="2"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3pPr>
            <a:lvl4pPr marL="1828800" lvl="3"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4pPr>
            <a:lvl5pPr marL="2286000" lvl="4"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5pPr>
            <a:lvl6pPr marL="2743200" lvl="5"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6pPr>
            <a:lvl7pPr marL="3200400" lvl="6"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7pPr>
            <a:lvl8pPr marL="3657600" lvl="7"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8pPr>
            <a:lvl9pPr marL="4114800" lvl="8" indent="-317500">
              <a:lnSpc>
                <a:spcPct val="100000"/>
              </a:lnSpc>
              <a:spcBef>
                <a:spcPts val="1600"/>
              </a:spcBef>
              <a:spcAft>
                <a:spcPts val="1600"/>
              </a:spcAft>
              <a:buClr>
                <a:schemeClr val="accent6"/>
              </a:buClr>
              <a:buSzPts val="1400"/>
              <a:buFont typeface="Quicksand"/>
              <a:buChar char="■"/>
              <a:defRPr>
                <a:solidFill>
                  <a:schemeClr val="accent6"/>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926868363"/>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851456EF-EDA7-466D-90A9-97D47B7037CB}" type="datetimeFigureOut">
              <a:rPr lang="zh-CN" altLang="en-US" smtClean="0"/>
              <a:t>2024/2/15</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7270029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486760035"/>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95370621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1"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4412771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954141"/>
      </p:ext>
    </p:extLst>
  </p:cSld>
  <p:clrMap bg1="lt1" tx1="dk1" bg2="dk2" tx2="lt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83" r:id="rId5"/>
    <p:sldLayoutId id="2147483884" r:id="rId6"/>
    <p:sldLayoutId id="2147483885" r:id="rId7"/>
    <p:sldLayoutId id="2147483886" r:id="rId8"/>
    <p:sldLayoutId id="214748388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81.xml"/><Relationship Id="rId6" Type="http://schemas.openxmlformats.org/officeDocument/2006/relationships/image" Target="../media/image65.emf"/><Relationship Id="rId11" Type="http://schemas.microsoft.com/office/2007/relationships/hdphoto" Target="../media/hdphoto3.wdp"/><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jpe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95.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48.png"/><Relationship Id="rId2" Type="http://schemas.openxmlformats.org/officeDocument/2006/relationships/notesSlide" Target="../notesSlides/notesSlide18.xml"/><Relationship Id="rId16"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45.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2.xml"/><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7.xml"/><Relationship Id="rId3" Type="http://schemas.openxmlformats.org/officeDocument/2006/relationships/notesSlide" Target="../notesSlides/notesSlide20.xml"/><Relationship Id="rId7" Type="http://schemas.openxmlformats.org/officeDocument/2006/relationships/image" Target="../media/image480.png"/><Relationship Id="rId12" Type="http://schemas.openxmlformats.org/officeDocument/2006/relationships/customXml" Target="../ink/ink6.xml"/><Relationship Id="rId2" Type="http://schemas.openxmlformats.org/officeDocument/2006/relationships/slideLayout" Target="../slideLayouts/slideLayout7.xml"/><Relationship Id="rId16" Type="http://schemas.microsoft.com/office/2007/relationships/hdphoto" Target="../media/hdphoto4.wdp"/><Relationship Id="rId1" Type="http://schemas.openxmlformats.org/officeDocument/2006/relationships/tags" Target="../tags/tag2.xml"/><Relationship Id="rId11" Type="http://schemas.openxmlformats.org/officeDocument/2006/relationships/customXml" Target="../ink/ink5.xml"/><Relationship Id="rId5" Type="http://schemas.openxmlformats.org/officeDocument/2006/relationships/customXml" Target="../ink/ink1.xml"/><Relationship Id="rId15" Type="http://schemas.openxmlformats.org/officeDocument/2006/relationships/image" Target="../media/image73.png"/><Relationship Id="rId10" Type="http://schemas.openxmlformats.org/officeDocument/2006/relationships/customXml" Target="../ink/ink4.xml"/><Relationship Id="rId4" Type="http://schemas.openxmlformats.org/officeDocument/2006/relationships/image" Target="../media/image61.png"/><Relationship Id="rId9" Type="http://schemas.openxmlformats.org/officeDocument/2006/relationships/customXml" Target="../ink/ink3.xml"/><Relationship Id="rId14" Type="http://schemas.openxmlformats.org/officeDocument/2006/relationships/customXml" Target="../ink/ink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60.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9.xml"/><Relationship Id="rId1" Type="http://schemas.openxmlformats.org/officeDocument/2006/relationships/themeOverride" Target="../theme/themeOverride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9.xml"/><Relationship Id="rId1" Type="http://schemas.openxmlformats.org/officeDocument/2006/relationships/themeOverride" Target="../theme/themeOverride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81.xml"/><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5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4.xm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9.xml"/><Relationship Id="rId1" Type="http://schemas.openxmlformats.org/officeDocument/2006/relationships/themeOverride" Target="../theme/themeOverride4.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5.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6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61.png"/><Relationship Id="rId7" Type="http://schemas.openxmlformats.org/officeDocument/2006/relationships/image" Target="../media/image89.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9.xml"/><Relationship Id="rId1" Type="http://schemas.openxmlformats.org/officeDocument/2006/relationships/themeOverride" Target="../theme/themeOverride1.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47.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53.png"/><Relationship Id="rId12" Type="http://schemas.openxmlformats.org/officeDocument/2006/relationships/image" Target="../media/image48.png"/><Relationship Id="rId17"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45.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35.png"/><Relationship Id="rId10" Type="http://schemas.openxmlformats.org/officeDocument/2006/relationships/image" Target="../media/image59.png"/><Relationship Id="rId4" Type="http://schemas.openxmlformats.org/officeDocument/2006/relationships/image" Target="../media/image3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99" y="-174171"/>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096160" y="2326744"/>
            <a:ext cx="6355458" cy="830997"/>
          </a:xfrm>
          <a:prstGeom prst="rect">
            <a:avLst/>
          </a:prstGeom>
          <a:noFill/>
        </p:spPr>
        <p:txBody>
          <a:bodyPr wrap="none" rtlCol="0">
            <a:spAutoFit/>
          </a:bodyPr>
          <a:lstStyle/>
          <a:p>
            <a:pPr algn="ctr"/>
            <a:r>
              <a:rPr lang="en-US" sz="4800" dirty="0" err="1">
                <a:solidFill>
                  <a:srgbClr val="C00000"/>
                </a:solidFill>
                <a:latin typeface="UTM Cookies" panose="02040603050506020204" pitchFamily="18" charset="0"/>
              </a:rPr>
              <a:t>Bầy</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voi</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rừng</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Trường</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Sơn</a:t>
            </a:r>
            <a:endParaRPr lang="en-US" sz="48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33468213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2466182" cy="541660"/>
            <a:chOff x="2834085" y="693065"/>
            <a:chExt cx="4780042" cy="629993"/>
          </a:xfrm>
        </p:grpSpPr>
        <p:sp>
          <p:nvSpPr>
            <p:cNvPr id="16" name="Rounded Rectangle 15"/>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5" name="Rectangle 4"/>
          <p:cNvSpPr/>
          <p:nvPr/>
        </p:nvSpPr>
        <p:spPr>
          <a:xfrm>
            <a:off x="335128" y="721559"/>
            <a:ext cx="11312229" cy="6109365"/>
          </a:xfrm>
          <a:prstGeom prst="rect">
            <a:avLst/>
          </a:prstGeom>
        </p:spPr>
        <p:txBody>
          <a:bodyPr wrap="square">
            <a:spAutoFit/>
          </a:bodyPr>
          <a:lstStyle/>
          <a:p>
            <a:pPr algn="just"/>
            <a:r>
              <a:rPr lang="vi-VN"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300" dirty="0">
                <a:solidFill>
                  <a:srgbClr val="000000"/>
                </a:solidFill>
                <a:latin typeface="OpenSans"/>
              </a:rPr>
              <a:t/>
            </a:r>
            <a:br>
              <a:rPr lang="vi-VN" sz="2300" dirty="0">
                <a:solidFill>
                  <a:srgbClr val="000000"/>
                </a:solidFill>
                <a:latin typeface="OpenSans"/>
              </a:rPr>
            </a:br>
            <a:r>
              <a:rPr lang="vi-VN" sz="2300" dirty="0">
                <a:latin typeface="Arial-Rounded" panose="020B0500000000000000" pitchFamily="34" charset="0"/>
                <a:ea typeface="Arial-Rounded" panose="020B0500000000000000" pitchFamily="34" charset="0"/>
                <a:cs typeface="Arial-Rounded" panose="020B0500000000000000" pitchFamily="34" charset="0"/>
              </a:rPr>
              <a:t> (Theo</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Vũ</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3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3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155630"/>
            <a:ext cx="4811125" cy="646331"/>
          </a:xfrm>
          <a:prstGeom prst="rect">
            <a:avLst/>
          </a:prstGeom>
          <a:noFill/>
        </p:spPr>
        <p:txBody>
          <a:bodyPr wrap="none" rtlCol="0">
            <a:spAutoFit/>
          </a:bodyPr>
          <a:lstStyle/>
          <a:p>
            <a:r>
              <a:rPr lang="en-US" sz="3600" dirty="0" err="1">
                <a:solidFill>
                  <a:srgbClr val="C00000"/>
                </a:solidFill>
                <a:latin typeface="UTM Cookies" panose="02040603050506020204" pitchFamily="18" charset="0"/>
              </a:rPr>
              <a:t>Bầy</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voi</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rừng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Trường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Sơn</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9481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977403" cy="926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núi</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825749" y="3730920"/>
            <a:ext cx="4027759" cy="1043679"/>
            <a:chOff x="6243000" y="2733385"/>
            <a:chExt cx="460396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243000" y="2831142"/>
              <a:ext cx="4603969" cy="926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lững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thững</a:t>
              </a:r>
              <a:r>
                <a:rPr kumimoji="0" lang="vi-VN"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246692" y="1231035"/>
            <a:ext cx="4921540"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hen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lẫn</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D8229B92-8228-CCE3-06BA-AF03C9A513EE}"/>
              </a:ext>
            </a:extLst>
          </p:cNvPr>
          <p:cNvGrpSpPr/>
          <p:nvPr/>
        </p:nvGrpSpPr>
        <p:grpSpPr>
          <a:xfrm>
            <a:off x="5978149" y="4962610"/>
            <a:ext cx="4027759" cy="1043679"/>
            <a:chOff x="6243000" y="2733385"/>
            <a:chExt cx="4603969" cy="1121761"/>
          </a:xfrm>
        </p:grpSpPr>
        <p:pic>
          <p:nvPicPr>
            <p:cNvPr id="11" name="Picture 10">
              <a:extLst>
                <a:ext uri="{FF2B5EF4-FFF2-40B4-BE49-F238E27FC236}">
                  <a16:creationId xmlns:a16="http://schemas.microsoft.com/office/drawing/2014/main" id="{396CF55A-C202-DCE5-FC45-8E1ADA4ABF3E}"/>
                </a:ext>
              </a:extLst>
            </p:cNvPr>
            <p:cNvPicPr>
              <a:picLocks noChangeAspect="1"/>
            </p:cNvPicPr>
            <p:nvPr/>
          </p:nvPicPr>
          <p:blipFill>
            <a:blip r:embed="rId10">
              <a:duotone>
                <a:prstClr val="black"/>
                <a:schemeClr val="accent5">
                  <a:tint val="45000"/>
                  <a:satMod val="400000"/>
                </a:schemeClr>
              </a:duotone>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12" name="TextBox 11">
              <a:extLst>
                <a:ext uri="{FF2B5EF4-FFF2-40B4-BE49-F238E27FC236}">
                  <a16:creationId xmlns:a16="http://schemas.microsoft.com/office/drawing/2014/main" id="{F1CB3B1A-870D-F4ED-44CC-27D50D282200}"/>
                </a:ext>
              </a:extLst>
            </p:cNvPr>
            <p:cNvSpPr txBox="1"/>
            <p:nvPr/>
          </p:nvSpPr>
          <p:spPr>
            <a:xfrm>
              <a:off x="6243000" y="2831142"/>
              <a:ext cx="4603969" cy="926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trú</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ppt_x</p:attrName>
                                        </p:attrNameLst>
                                      </p:cBhvr>
                                      <p:tavLst>
                                        <p:tav tm="0">
                                          <p:val>
                                            <p:strVal val="#ppt_x-#ppt_w*1.125000"/>
                                          </p:val>
                                        </p:tav>
                                        <p:tav tm="100000">
                                          <p:val>
                                            <p:strVal val="#ppt_x"/>
                                          </p:val>
                                        </p:tav>
                                      </p:tavLst>
                                    </p:anim>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13239" y="1695919"/>
            <a:ext cx="11094079"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a:t>
            </a:r>
            <a:r>
              <a:rPr kumimoji="0" lang="vi-VN"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tầng tầng lớp lớp</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rPr>
              <a:t/>
            </a:r>
            <a:br>
              <a:rPr kumimoji="0" lang="vi-VN" sz="3200" b="0" i="0" u="none" strike="noStrike" kern="1200" cap="none" spc="0" normalizeH="0" baseline="0" noProof="0" dirty="0">
                <a:ln>
                  <a:noFill/>
                </a:ln>
                <a:solidFill>
                  <a:srgbClr val="000000"/>
                </a:solidFill>
                <a:effectLst/>
                <a:uLnTx/>
                <a:uFillTx/>
                <a:latin typeface="OpenSans"/>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3" name="Group 2">
            <a:extLst>
              <a:ext uri="{FF2B5EF4-FFF2-40B4-BE49-F238E27FC236}">
                <a16:creationId xmlns:a16="http://schemas.microsoft.com/office/drawing/2014/main" id="{BF3E5F59-0997-3B25-370F-50B67DDF897F}"/>
              </a:ext>
            </a:extLst>
          </p:cNvPr>
          <p:cNvGrpSpPr/>
          <p:nvPr/>
        </p:nvGrpSpPr>
        <p:grpSpPr>
          <a:xfrm>
            <a:off x="24770" y="57055"/>
            <a:ext cx="3348017" cy="583943"/>
            <a:chOff x="2834085" y="693065"/>
            <a:chExt cx="6489246" cy="679171"/>
          </a:xfrm>
        </p:grpSpPr>
        <p:sp>
          <p:nvSpPr>
            <p:cNvPr id="4" name="Rounded Rectangle 15">
              <a:extLst>
                <a:ext uri="{FF2B5EF4-FFF2-40B4-BE49-F238E27FC236}">
                  <a16:creationId xmlns:a16="http://schemas.microsoft.com/office/drawing/2014/main" id="{2D60339C-2DBA-018E-29AF-2635F5C7C0C2}"/>
                </a:ext>
              </a:extLst>
            </p:cNvPr>
            <p:cNvSpPr/>
            <p:nvPr/>
          </p:nvSpPr>
          <p:spPr>
            <a:xfrm>
              <a:off x="3435632" y="693066"/>
              <a:ext cx="5887699"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537AA4CE-C96E-F446-BD65-6653FE782923}"/>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15" name="Oval 14">
            <a:extLst>
              <a:ext uri="{FF2B5EF4-FFF2-40B4-BE49-F238E27FC236}">
                <a16:creationId xmlns:a16="http://schemas.microsoft.com/office/drawing/2014/main" id="{678E7983-0180-7463-07CA-951F0964F943}"/>
              </a:ext>
            </a:extLst>
          </p:cNvPr>
          <p:cNvSpPr/>
          <p:nvPr/>
        </p:nvSpPr>
        <p:spPr>
          <a:xfrm>
            <a:off x="750963" y="1695919"/>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F12CBE1D-E6CF-4BF3-0DFB-1A6B9012D6FC}"/>
              </a:ext>
            </a:extLst>
          </p:cNvPr>
          <p:cNvSpPr/>
          <p:nvPr/>
        </p:nvSpPr>
        <p:spPr>
          <a:xfrm>
            <a:off x="2412058" y="2681611"/>
            <a:ext cx="3329175"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tầng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Rectangle 19">
            <a:extLst>
              <a:ext uri="{FF2B5EF4-FFF2-40B4-BE49-F238E27FC236}">
                <a16:creationId xmlns:a16="http://schemas.microsoft.com/office/drawing/2014/main" id="{B6DAEF1D-FD29-610F-47D8-77588E05D9ED}"/>
              </a:ext>
            </a:extLst>
          </p:cNvPr>
          <p:cNvSpPr/>
          <p:nvPr/>
        </p:nvSpPr>
        <p:spPr>
          <a:xfrm>
            <a:off x="750963" y="5234552"/>
            <a:ext cx="10463086" cy="584775"/>
          </a:xfrm>
          <a:prstGeom prst="rect">
            <a:avLst/>
          </a:prstGeom>
        </p:spPr>
        <p:txBody>
          <a:bodyPr wrap="square">
            <a:spAutoFit/>
          </a:bodyPr>
          <a:lstStyle/>
          <a:p>
            <a:pPr lvl="0" algn="just">
              <a:defRP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rạp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thấp</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086EE3DF-69C7-3B25-3A16-34B4463F8DBF}"/>
              </a:ext>
            </a:extLst>
          </p:cNvPr>
          <p:cNvGrpSpPr/>
          <p:nvPr/>
        </p:nvGrpSpPr>
        <p:grpSpPr>
          <a:xfrm>
            <a:off x="663554" y="1604384"/>
            <a:ext cx="574943" cy="536148"/>
            <a:chOff x="951863" y="770660"/>
            <a:chExt cx="428490" cy="634396"/>
          </a:xfrm>
        </p:grpSpPr>
        <p:sp>
          <p:nvSpPr>
            <p:cNvPr id="7" name="MH_SubTitle_1">
              <a:extLst>
                <a:ext uri="{FF2B5EF4-FFF2-40B4-BE49-F238E27FC236}">
                  <a16:creationId xmlns:a16="http://schemas.microsoft.com/office/drawing/2014/main" id="{8C874BB1-5B59-202D-7849-4A5012AB5758}"/>
                </a:ext>
              </a:extLst>
            </p:cNvPr>
            <p:cNvSpPr>
              <a:spLocks/>
            </p:cNvSpPr>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FF00"/>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F73409D-0CFB-AD56-8E03-25EDD668BD70}"/>
                </a:ext>
              </a:extLst>
            </p:cNvPr>
            <p:cNvSpPr txBox="1"/>
            <p:nvPr/>
          </p:nvSpPr>
          <p:spPr>
            <a:xfrm>
              <a:off x="1067703" y="850490"/>
              <a:ext cx="196809" cy="5462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64D2">
                      <a:lumMod val="75000"/>
                    </a:srgbClr>
                  </a:solidFill>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3707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9"/>
                                        </p:tgtEl>
                                        <p:attrNameLst>
                                          <p:attrName>style.color</p:attrName>
                                        </p:attrNameLst>
                                      </p:cBhvr>
                                      <p:to>
                                        <p:clrVal>
                                          <a:srgbClr val="FF0000"/>
                                        </p:clrVal>
                                      </p:to>
                                    </p:set>
                                    <p:set>
                                      <p:cBhvr>
                                        <p:cTn id="7" dur="500" fill="hold"/>
                                        <p:tgtEl>
                                          <p:spTgt spid="19"/>
                                        </p:tgtEl>
                                        <p:attrNameLst>
                                          <p:attrName>fillcolor</p:attrName>
                                        </p:attrNameLst>
                                      </p:cBhvr>
                                      <p:to>
                                        <p:clrVal>
                                          <a:srgbClr val="FF0000"/>
                                        </p:clrVal>
                                      </p:to>
                                    </p:set>
                                    <p:set>
                                      <p:cBhvr>
                                        <p:cTn id="8" dur="500" fill="hold"/>
                                        <p:tgtEl>
                                          <p:spTgt spid="19"/>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250" fill="hold"/>
                                        <p:tgtEl>
                                          <p:spTgt spid="20"/>
                                        </p:tgtEl>
                                        <p:attrNameLst>
                                          <p:attrName>ppt_w</p:attrName>
                                        </p:attrNameLst>
                                      </p:cBhvr>
                                      <p:tavLst>
                                        <p:tav tm="0">
                                          <p:val>
                                            <p:fltVal val="0"/>
                                          </p:val>
                                        </p:tav>
                                        <p:tav tm="100000">
                                          <p:val>
                                            <p:strVal val="#ppt_w"/>
                                          </p:val>
                                        </p:tav>
                                      </p:tavLst>
                                    </p:anim>
                                    <p:anim calcmode="lin" valueType="num">
                                      <p:cBhvr>
                                        <p:cTn id="14" dur="1250" fill="hold"/>
                                        <p:tgtEl>
                                          <p:spTgt spid="20"/>
                                        </p:tgtEl>
                                        <p:attrNameLst>
                                          <p:attrName>ppt_h</p:attrName>
                                        </p:attrNameLst>
                                      </p:cBhvr>
                                      <p:tavLst>
                                        <p:tav tm="0">
                                          <p:val>
                                            <p:fltVal val="0"/>
                                          </p:val>
                                        </p:tav>
                                        <p:tav tm="100000">
                                          <p:val>
                                            <p:strVal val="#ppt_h"/>
                                          </p:val>
                                        </p:tav>
                                      </p:tavLst>
                                    </p:anim>
                                    <p:animEffect transition="in" filter="fade">
                                      <p:cBhvr>
                                        <p:cTn id="15"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26">
            <a:extLst>
              <a:ext uri="{FF2B5EF4-FFF2-40B4-BE49-F238E27FC236}">
                <a16:creationId xmlns:a16="http://schemas.microsoft.com/office/drawing/2014/main" id="{D046375F-F63A-4DFA-8832-F15BBD36EB1B}"/>
              </a:ext>
            </a:extLst>
          </p:cNvPr>
          <p:cNvSpPr/>
          <p:nvPr/>
        </p:nvSpPr>
        <p:spPr>
          <a:xfrm>
            <a:off x="3747274" y="677525"/>
            <a:ext cx="4697452" cy="564876"/>
          </a:xfrm>
          <a:prstGeom prst="roundRect">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E1F82BA5-E446-4D7A-9BBE-7F8A07CA8D1E}"/>
              </a:ext>
            </a:extLst>
          </p:cNvPr>
          <p:cNvSpPr/>
          <p:nvPr/>
        </p:nvSpPr>
        <p:spPr>
          <a:xfrm>
            <a:off x="179882" y="1773946"/>
            <a:ext cx="11857220" cy="1754326"/>
          </a:xfrm>
          <a:prstGeom prst="rect">
            <a:avLst/>
          </a:prstGeom>
        </p:spPr>
        <p:txBody>
          <a:bodyPr wrap="square">
            <a:spAutoFit/>
          </a:bodyPr>
          <a:lstStyle/>
          <a:p>
            <a:pPr marL="4445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nguồn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bao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giờ</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cạn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bãi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lau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ngát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đêm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giũ</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9E7D7300-2B9F-A874-D3DC-2AB76323B25B}"/>
              </a:ext>
            </a:extLst>
          </p:cNvPr>
          <p:cNvCxnSpPr>
            <a:cxnSpLocks/>
          </p:cNvCxnSpPr>
          <p:nvPr/>
        </p:nvCxnSpPr>
        <p:spPr>
          <a:xfrm flipH="1">
            <a:off x="2695987" y="1773946"/>
            <a:ext cx="159384" cy="51576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67F6340-423C-944B-12C8-F535A3FE1D8A}"/>
              </a:ext>
            </a:extLst>
          </p:cNvPr>
          <p:cNvCxnSpPr>
            <a:cxnSpLocks/>
          </p:cNvCxnSpPr>
          <p:nvPr/>
        </p:nvCxnSpPr>
        <p:spPr>
          <a:xfrm flipH="1">
            <a:off x="6803584" y="2992880"/>
            <a:ext cx="159384" cy="51576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47E8A90-1E4D-DF5B-F0AC-F22B903B4F7C}"/>
              </a:ext>
            </a:extLst>
          </p:cNvPr>
          <p:cNvCxnSpPr>
            <a:cxnSpLocks/>
          </p:cNvCxnSpPr>
          <p:nvPr/>
        </p:nvCxnSpPr>
        <p:spPr>
          <a:xfrm flipH="1">
            <a:off x="6883276" y="3012507"/>
            <a:ext cx="159384" cy="515765"/>
          </a:xfrm>
          <a:prstGeom prst="line">
            <a:avLst/>
          </a:prstGeom>
          <a:ln w="381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4255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6947" y="1083712"/>
            <a:ext cx="11134014"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a:t>
            </a:r>
            <a:r>
              <a:rPr kumimoji="0" lang="vi-VN" sz="32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rống</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rền vang, oai nghiêm và đầy uy lực.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BF3E5F59-0997-3B25-370F-50B67DDF897F}"/>
              </a:ext>
            </a:extLst>
          </p:cNvPr>
          <p:cNvGrpSpPr/>
          <p:nvPr/>
        </p:nvGrpSpPr>
        <p:grpSpPr>
          <a:xfrm>
            <a:off x="24770" y="57055"/>
            <a:ext cx="3348017" cy="583943"/>
            <a:chOff x="2834085" y="693065"/>
            <a:chExt cx="6489246" cy="679171"/>
          </a:xfrm>
        </p:grpSpPr>
        <p:sp>
          <p:nvSpPr>
            <p:cNvPr id="4" name="Rounded Rectangle 15">
              <a:extLst>
                <a:ext uri="{FF2B5EF4-FFF2-40B4-BE49-F238E27FC236}">
                  <a16:creationId xmlns:a16="http://schemas.microsoft.com/office/drawing/2014/main" id="{2D60339C-2DBA-018E-29AF-2635F5C7C0C2}"/>
                </a:ext>
              </a:extLst>
            </p:cNvPr>
            <p:cNvSpPr/>
            <p:nvPr/>
          </p:nvSpPr>
          <p:spPr>
            <a:xfrm>
              <a:off x="3435632" y="693066"/>
              <a:ext cx="5887699"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537AA4CE-C96E-F446-BD65-6653FE782923}"/>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16" name="Oval 15">
            <a:extLst>
              <a:ext uri="{FF2B5EF4-FFF2-40B4-BE49-F238E27FC236}">
                <a16:creationId xmlns:a16="http://schemas.microsoft.com/office/drawing/2014/main" id="{FCC77EFF-91B0-3DD7-AE9C-BF08EA8A8668}"/>
              </a:ext>
            </a:extLst>
          </p:cNvPr>
          <p:cNvSpPr/>
          <p:nvPr/>
        </p:nvSpPr>
        <p:spPr>
          <a:xfrm>
            <a:off x="848900" y="1151051"/>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4668D57-D885-8B64-C48E-0401493B2B49}"/>
              </a:ext>
            </a:extLst>
          </p:cNvPr>
          <p:cNvSpPr/>
          <p:nvPr/>
        </p:nvSpPr>
        <p:spPr>
          <a:xfrm>
            <a:off x="5943954" y="4485172"/>
            <a:ext cx="1084958"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rống</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D933596C-AC39-8D0D-8340-440265DD8674}"/>
              </a:ext>
            </a:extLst>
          </p:cNvPr>
          <p:cNvSpPr/>
          <p:nvPr/>
        </p:nvSpPr>
        <p:spPr>
          <a:xfrm>
            <a:off x="439004" y="5515695"/>
            <a:ext cx="11376049" cy="584775"/>
          </a:xfrm>
          <a:prstGeom prst="rect">
            <a:avLst/>
          </a:prstGeom>
          <a:solidFill>
            <a:schemeClr val="bg1"/>
          </a:solidFill>
        </p:spPr>
        <p:txBody>
          <a:bodyPr wrap="square">
            <a:spAutoFit/>
          </a:bodyPr>
          <a:lstStyle/>
          <a:p>
            <a:pPr lvl="0" algn="just">
              <a:defRP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kêu</a:t>
            </a:r>
            <a:r>
              <a:rPr lang="en-US" sz="3200" dirty="0">
                <a:latin typeface="Arial-Rounded" panose="020B0500000000000000" pitchFamily="34" charset="0"/>
                <a:ea typeface="Arial-Rounded" panose="020B0500000000000000" pitchFamily="34" charset="0"/>
                <a:cs typeface="Arial-Rounded" panose="020B0500000000000000" pitchFamily="34" charset="0"/>
              </a:rPr>
              <a:t> to, vang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kéo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dài</a:t>
            </a:r>
            <a:r>
              <a:rPr lang="en-US" sz="3200" dirty="0">
                <a:latin typeface="Arial-Rounded" panose="020B0500000000000000" pitchFamily="34" charset="0"/>
                <a:ea typeface="Arial-Rounded" panose="020B0500000000000000" pitchFamily="34" charset="0"/>
                <a:cs typeface="Arial-Rounded" panose="020B0500000000000000" pitchFamily="34" charset="0"/>
              </a:rPr>
              <a:t> (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thú</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69228B1B-C7AA-887F-4A42-058399413F34}"/>
              </a:ext>
            </a:extLst>
          </p:cNvPr>
          <p:cNvGrpSpPr/>
          <p:nvPr/>
        </p:nvGrpSpPr>
        <p:grpSpPr>
          <a:xfrm>
            <a:off x="722543" y="993814"/>
            <a:ext cx="608600" cy="536148"/>
            <a:chOff x="951863" y="770660"/>
            <a:chExt cx="428490" cy="634396"/>
          </a:xfrm>
        </p:grpSpPr>
        <p:sp>
          <p:nvSpPr>
            <p:cNvPr id="13" name="MH_SubTitle_1">
              <a:extLst>
                <a:ext uri="{FF2B5EF4-FFF2-40B4-BE49-F238E27FC236}">
                  <a16:creationId xmlns:a16="http://schemas.microsoft.com/office/drawing/2014/main" id="{A1171023-C64C-BA34-90F3-BD8092C7E9BA}"/>
                </a:ext>
              </a:extLst>
            </p:cNvPr>
            <p:cNvSpPr>
              <a:spLocks/>
            </p:cNvSpPr>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FF00"/>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7">
              <a:extLst>
                <a:ext uri="{FF2B5EF4-FFF2-40B4-BE49-F238E27FC236}">
                  <a16:creationId xmlns:a16="http://schemas.microsoft.com/office/drawing/2014/main" id="{6F56B509-6075-7B2C-67D9-C9E5624C6BC8}"/>
                </a:ext>
              </a:extLst>
            </p:cNvPr>
            <p:cNvSpPr txBox="1"/>
            <p:nvPr/>
          </p:nvSpPr>
          <p:spPr>
            <a:xfrm>
              <a:off x="1067703" y="850490"/>
              <a:ext cx="196809" cy="5462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Tree>
    <p:extLst>
      <p:ext uri="{BB962C8B-B14F-4D97-AF65-F5344CB8AC3E}">
        <p14:creationId xmlns:p14="http://schemas.microsoft.com/office/powerpoint/2010/main" val="305725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rgbClr val="FF0000"/>
                                        </p:clrVal>
                                      </p:to>
                                    </p:set>
                                    <p:set>
                                      <p:cBhvr>
                                        <p:cTn id="7" dur="500" fill="hold"/>
                                        <p:tgtEl>
                                          <p:spTgt spid="7"/>
                                        </p:tgtEl>
                                        <p:attrNameLst>
                                          <p:attrName>fillcolor</p:attrName>
                                        </p:attrNameLst>
                                      </p:cBhvr>
                                      <p:to>
                                        <p:clrVal>
                                          <a:srgbClr val="FF0000"/>
                                        </p:clrVal>
                                      </p:to>
                                    </p:set>
                                    <p:set>
                                      <p:cBhvr>
                                        <p:cTn id="8" dur="500" fill="hold"/>
                                        <p:tgtEl>
                                          <p:spTgt spid="7"/>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250" fill="hold"/>
                                        <p:tgtEl>
                                          <p:spTgt spid="8"/>
                                        </p:tgtEl>
                                        <p:attrNameLst>
                                          <p:attrName>ppt_w</p:attrName>
                                        </p:attrNameLst>
                                      </p:cBhvr>
                                      <p:tavLst>
                                        <p:tav tm="0">
                                          <p:val>
                                            <p:fltVal val="0"/>
                                          </p:val>
                                        </p:tav>
                                        <p:tav tm="100000">
                                          <p:val>
                                            <p:strVal val="#ppt_w"/>
                                          </p:val>
                                        </p:tav>
                                      </p:tavLst>
                                    </p:anim>
                                    <p:anim calcmode="lin" valueType="num">
                                      <p:cBhvr>
                                        <p:cTn id="14" dur="1250" fill="hold"/>
                                        <p:tgtEl>
                                          <p:spTgt spid="8"/>
                                        </p:tgtEl>
                                        <p:attrNameLst>
                                          <p:attrName>ppt_h</p:attrName>
                                        </p:attrNameLst>
                                      </p:cBhvr>
                                      <p:tavLst>
                                        <p:tav tm="0">
                                          <p:val>
                                            <p:fltVal val="0"/>
                                          </p:val>
                                        </p:tav>
                                        <p:tav tm="100000">
                                          <p:val>
                                            <p:strVal val="#ppt_h"/>
                                          </p:val>
                                        </p:tav>
                                      </p:tavLst>
                                    </p:anim>
                                    <p:animEffect transition="in" filter="fade">
                                      <p:cBhvr>
                                        <p:cTn id="1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43323" y="2009751"/>
            <a:ext cx="10738022"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
            </a:r>
            <a:br>
              <a:rPr kumimoji="0" lang="vi-VN" sz="3200" b="0" i="0" u="none" strike="noStrike" kern="1200" cap="none" spc="0" normalizeH="0" baseline="0" noProof="0" dirty="0">
                <a:ln>
                  <a:noFill/>
                </a:ln>
                <a:solidFill>
                  <a:srgbClr val="000000"/>
                </a:solidFill>
                <a:effectLst/>
                <a:uLnTx/>
                <a:uFillTx/>
                <a:latin typeface="OpenSans"/>
                <a:ea typeface="+mn-ea"/>
                <a:cs typeface="+mn-cs"/>
              </a:rPr>
            </a:b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BF3E5F59-0997-3B25-370F-50B67DDF897F}"/>
              </a:ext>
            </a:extLst>
          </p:cNvPr>
          <p:cNvGrpSpPr/>
          <p:nvPr/>
        </p:nvGrpSpPr>
        <p:grpSpPr>
          <a:xfrm>
            <a:off x="24770" y="57055"/>
            <a:ext cx="3348017" cy="583943"/>
            <a:chOff x="2834085" y="693065"/>
            <a:chExt cx="6489246" cy="679171"/>
          </a:xfrm>
        </p:grpSpPr>
        <p:sp>
          <p:nvSpPr>
            <p:cNvPr id="4" name="Rounded Rectangle 15">
              <a:extLst>
                <a:ext uri="{FF2B5EF4-FFF2-40B4-BE49-F238E27FC236}">
                  <a16:creationId xmlns:a16="http://schemas.microsoft.com/office/drawing/2014/main" id="{2D60339C-2DBA-018E-29AF-2635F5C7C0C2}"/>
                </a:ext>
              </a:extLst>
            </p:cNvPr>
            <p:cNvSpPr/>
            <p:nvPr/>
          </p:nvSpPr>
          <p:spPr>
            <a:xfrm>
              <a:off x="3435632" y="693066"/>
              <a:ext cx="5887699"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537AA4CE-C96E-F446-BD65-6653FE782923}"/>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17" name="Oval 16">
            <a:extLst>
              <a:ext uri="{FF2B5EF4-FFF2-40B4-BE49-F238E27FC236}">
                <a16:creationId xmlns:a16="http://schemas.microsoft.com/office/drawing/2014/main" id="{29F31D32-EBBA-DB8C-644D-3D8BA3CCB736}"/>
              </a:ext>
            </a:extLst>
          </p:cNvPr>
          <p:cNvSpPr/>
          <p:nvPr/>
        </p:nvSpPr>
        <p:spPr>
          <a:xfrm>
            <a:off x="1062565" y="2039731"/>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E16D6707-3268-C210-6FDA-71F11A4F6314}"/>
              </a:ext>
            </a:extLst>
          </p:cNvPr>
          <p:cNvGrpSpPr/>
          <p:nvPr/>
        </p:nvGrpSpPr>
        <p:grpSpPr>
          <a:xfrm>
            <a:off x="910655" y="1899050"/>
            <a:ext cx="608600" cy="536148"/>
            <a:chOff x="951863" y="770660"/>
            <a:chExt cx="428490" cy="634396"/>
          </a:xfrm>
        </p:grpSpPr>
        <p:sp>
          <p:nvSpPr>
            <p:cNvPr id="7" name="MH_SubTitle_1">
              <a:extLst>
                <a:ext uri="{FF2B5EF4-FFF2-40B4-BE49-F238E27FC236}">
                  <a16:creationId xmlns:a16="http://schemas.microsoft.com/office/drawing/2014/main" id="{ADF77839-3B26-0829-5F7F-08A07F3EBF0B}"/>
                </a:ext>
              </a:extLst>
            </p:cNvPr>
            <p:cNvSpPr>
              <a:spLocks/>
            </p:cNvSpPr>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FF00"/>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B5953D7-CE92-2EC0-FBEA-598E2E5CC82A}"/>
                </a:ext>
              </a:extLst>
            </p:cNvPr>
            <p:cNvSpPr txBox="1"/>
            <p:nvPr/>
          </p:nvSpPr>
          <p:spPr>
            <a:xfrm>
              <a:off x="1067703" y="850490"/>
              <a:ext cx="196809" cy="5462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64D2">
                      <a:lumMod val="75000"/>
                    </a:srgbClr>
                  </a:solidFill>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27117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39C0B02-62D5-03A3-F99A-250602657AAD}"/>
              </a:ext>
            </a:extLst>
          </p:cNvPr>
          <p:cNvSpPr/>
          <p:nvPr/>
        </p:nvSpPr>
        <p:spPr>
          <a:xfrm>
            <a:off x="178619" y="152401"/>
            <a:ext cx="11819791" cy="64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14" b="0" i="0" u="none" strike="noStrike" kern="1200" cap="none" spc="0" normalizeH="0" baseline="0" noProof="0">
              <a:ln>
                <a:noFill/>
              </a:ln>
              <a:solidFill>
                <a:prstClr val="white"/>
              </a:solidFill>
              <a:effectLst/>
              <a:uLnTx/>
              <a:uFillTx/>
              <a:latin typeface="Arial"/>
              <a:ea typeface="宋体" panose="02010600030101010101" pitchFamily="2" charset="-122"/>
              <a:cs typeface="+mn-cs"/>
            </a:endParaRPr>
          </a:p>
        </p:txBody>
      </p:sp>
      <p:grpSp>
        <p:nvGrpSpPr>
          <p:cNvPr id="65" name="Group 64">
            <a:extLst>
              <a:ext uri="{FF2B5EF4-FFF2-40B4-BE49-F238E27FC236}">
                <a16:creationId xmlns:a16="http://schemas.microsoft.com/office/drawing/2014/main" id="{00103A60-FC35-4A91-91AA-D272EAFE6851}"/>
              </a:ext>
            </a:extLst>
          </p:cNvPr>
          <p:cNvGrpSpPr/>
          <p:nvPr/>
        </p:nvGrpSpPr>
        <p:grpSpPr>
          <a:xfrm>
            <a:off x="2538577" y="2295015"/>
            <a:ext cx="7114847" cy="3311678"/>
            <a:chOff x="2854343" y="1124622"/>
            <a:chExt cx="4546333"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custGeom>
                      <a:avLst/>
                      <a:gdLst>
                        <a:gd name="connsiteX0" fmla="*/ 0 w 6768851"/>
                        <a:gd name="connsiteY0" fmla="*/ 508858 h 2522595"/>
                        <a:gd name="connsiteX1" fmla="*/ 508858 w 6768851"/>
                        <a:gd name="connsiteY1" fmla="*/ 0 h 2522595"/>
                        <a:gd name="connsiteX2" fmla="*/ 1090362 w 6768851"/>
                        <a:gd name="connsiteY2" fmla="*/ 0 h 2522595"/>
                        <a:gd name="connsiteX3" fmla="*/ 1556843 w 6768851"/>
                        <a:gd name="connsiteY3" fmla="*/ 0 h 2522595"/>
                        <a:gd name="connsiteX4" fmla="*/ 2080835 w 6768851"/>
                        <a:gd name="connsiteY4" fmla="*/ 0 h 2522595"/>
                        <a:gd name="connsiteX5" fmla="*/ 2834873 w 6768851"/>
                        <a:gd name="connsiteY5" fmla="*/ 0 h 2522595"/>
                        <a:gd name="connsiteX6" fmla="*/ 3301354 w 6768851"/>
                        <a:gd name="connsiteY6" fmla="*/ 0 h 2522595"/>
                        <a:gd name="connsiteX7" fmla="*/ 3767835 w 6768851"/>
                        <a:gd name="connsiteY7" fmla="*/ 0 h 2522595"/>
                        <a:gd name="connsiteX8" fmla="*/ 4234315 w 6768851"/>
                        <a:gd name="connsiteY8" fmla="*/ 0 h 2522595"/>
                        <a:gd name="connsiteX9" fmla="*/ 4873330 w 6768851"/>
                        <a:gd name="connsiteY9" fmla="*/ 0 h 2522595"/>
                        <a:gd name="connsiteX10" fmla="*/ 5512345 w 6768851"/>
                        <a:gd name="connsiteY10" fmla="*/ 0 h 2522595"/>
                        <a:gd name="connsiteX11" fmla="*/ 6259993 w 6768851"/>
                        <a:gd name="connsiteY11" fmla="*/ 0 h 2522595"/>
                        <a:gd name="connsiteX12" fmla="*/ 6768851 w 6768851"/>
                        <a:gd name="connsiteY12" fmla="*/ 508858 h 2522595"/>
                        <a:gd name="connsiteX13" fmla="*/ 6768851 w 6768851"/>
                        <a:gd name="connsiteY13" fmla="*/ 980387 h 2522595"/>
                        <a:gd name="connsiteX14" fmla="*/ 6768851 w 6768851"/>
                        <a:gd name="connsiteY14" fmla="*/ 1497062 h 2522595"/>
                        <a:gd name="connsiteX15" fmla="*/ 6768851 w 6768851"/>
                        <a:gd name="connsiteY15" fmla="*/ 2013737 h 2522595"/>
                        <a:gd name="connsiteX16" fmla="*/ 6259993 w 6768851"/>
                        <a:gd name="connsiteY16" fmla="*/ 2522595 h 2522595"/>
                        <a:gd name="connsiteX17" fmla="*/ 5563467 w 6768851"/>
                        <a:gd name="connsiteY17" fmla="*/ 2522595 h 2522595"/>
                        <a:gd name="connsiteX18" fmla="*/ 4981963 w 6768851"/>
                        <a:gd name="connsiteY18" fmla="*/ 2522595 h 2522595"/>
                        <a:gd name="connsiteX19" fmla="*/ 4457971 w 6768851"/>
                        <a:gd name="connsiteY19" fmla="*/ 2522595 h 2522595"/>
                        <a:gd name="connsiteX20" fmla="*/ 3991490 w 6768851"/>
                        <a:gd name="connsiteY20" fmla="*/ 2522595 h 2522595"/>
                        <a:gd name="connsiteX21" fmla="*/ 3237452 w 6768851"/>
                        <a:gd name="connsiteY21" fmla="*/ 2522595 h 2522595"/>
                        <a:gd name="connsiteX22" fmla="*/ 2598437 w 6768851"/>
                        <a:gd name="connsiteY22" fmla="*/ 2522595 h 2522595"/>
                        <a:gd name="connsiteX23" fmla="*/ 2016933 w 6768851"/>
                        <a:gd name="connsiteY23" fmla="*/ 2522595 h 2522595"/>
                        <a:gd name="connsiteX24" fmla="*/ 1320407 w 6768851"/>
                        <a:gd name="connsiteY24" fmla="*/ 2522595 h 2522595"/>
                        <a:gd name="connsiteX25" fmla="*/ 508858 w 6768851"/>
                        <a:gd name="connsiteY25" fmla="*/ 2522595 h 2522595"/>
                        <a:gd name="connsiteX26" fmla="*/ 0 w 6768851"/>
                        <a:gd name="connsiteY26" fmla="*/ 2013737 h 2522595"/>
                        <a:gd name="connsiteX27" fmla="*/ 0 w 6768851"/>
                        <a:gd name="connsiteY27" fmla="*/ 1542208 h 2522595"/>
                        <a:gd name="connsiteX28" fmla="*/ 0 w 6768851"/>
                        <a:gd name="connsiteY28" fmla="*/ 1055631 h 2522595"/>
                        <a:gd name="connsiteX29" fmla="*/ 0 w 6768851"/>
                        <a:gd name="connsiteY29" fmla="*/ 508858 h 252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68851" h="2522595" fill="none" extrusionOk="0">
                          <a:moveTo>
                            <a:pt x="0" y="508858"/>
                          </a:moveTo>
                          <a:cubicBezTo>
                            <a:pt x="-63929" y="210115"/>
                            <a:pt x="180403" y="52"/>
                            <a:pt x="508858" y="0"/>
                          </a:cubicBezTo>
                          <a:cubicBezTo>
                            <a:pt x="730336" y="-2088"/>
                            <a:pt x="953449" y="-25572"/>
                            <a:pt x="1090362" y="0"/>
                          </a:cubicBezTo>
                          <a:cubicBezTo>
                            <a:pt x="1227275" y="25572"/>
                            <a:pt x="1420964" y="-13213"/>
                            <a:pt x="1556843" y="0"/>
                          </a:cubicBezTo>
                          <a:cubicBezTo>
                            <a:pt x="1692722" y="13213"/>
                            <a:pt x="1953443" y="-8675"/>
                            <a:pt x="2080835" y="0"/>
                          </a:cubicBezTo>
                          <a:cubicBezTo>
                            <a:pt x="2208227" y="8675"/>
                            <a:pt x="2610795" y="-27758"/>
                            <a:pt x="2834873" y="0"/>
                          </a:cubicBezTo>
                          <a:cubicBezTo>
                            <a:pt x="3058951" y="27758"/>
                            <a:pt x="3201117" y="-2917"/>
                            <a:pt x="3301354" y="0"/>
                          </a:cubicBezTo>
                          <a:cubicBezTo>
                            <a:pt x="3401591" y="2917"/>
                            <a:pt x="3536888" y="5328"/>
                            <a:pt x="3767835" y="0"/>
                          </a:cubicBezTo>
                          <a:cubicBezTo>
                            <a:pt x="3998782" y="-5328"/>
                            <a:pt x="4101691" y="-7581"/>
                            <a:pt x="4234315" y="0"/>
                          </a:cubicBezTo>
                          <a:cubicBezTo>
                            <a:pt x="4366939" y="7581"/>
                            <a:pt x="4700666" y="20393"/>
                            <a:pt x="4873330" y="0"/>
                          </a:cubicBezTo>
                          <a:cubicBezTo>
                            <a:pt x="5045995" y="-20393"/>
                            <a:pt x="5206738" y="-1404"/>
                            <a:pt x="5512345" y="0"/>
                          </a:cubicBezTo>
                          <a:cubicBezTo>
                            <a:pt x="5817952" y="1404"/>
                            <a:pt x="5920717" y="-9410"/>
                            <a:pt x="6259993" y="0"/>
                          </a:cubicBezTo>
                          <a:cubicBezTo>
                            <a:pt x="6564306" y="-50081"/>
                            <a:pt x="6770140" y="218589"/>
                            <a:pt x="6768851" y="508858"/>
                          </a:cubicBezTo>
                          <a:cubicBezTo>
                            <a:pt x="6787235" y="709610"/>
                            <a:pt x="6755373" y="750178"/>
                            <a:pt x="6768851" y="980387"/>
                          </a:cubicBezTo>
                          <a:cubicBezTo>
                            <a:pt x="6782329" y="1210596"/>
                            <a:pt x="6767577" y="1368568"/>
                            <a:pt x="6768851" y="1497062"/>
                          </a:cubicBezTo>
                          <a:cubicBezTo>
                            <a:pt x="6770125" y="1625556"/>
                            <a:pt x="6791212" y="1813604"/>
                            <a:pt x="6768851" y="2013737"/>
                          </a:cubicBezTo>
                          <a:cubicBezTo>
                            <a:pt x="6756589" y="2296742"/>
                            <a:pt x="6558417" y="2521481"/>
                            <a:pt x="6259993" y="2522595"/>
                          </a:cubicBezTo>
                          <a:cubicBezTo>
                            <a:pt x="6070335" y="2539050"/>
                            <a:pt x="5870669" y="2491284"/>
                            <a:pt x="5563467" y="2522595"/>
                          </a:cubicBezTo>
                          <a:cubicBezTo>
                            <a:pt x="5256265" y="2553906"/>
                            <a:pt x="5238762" y="2514289"/>
                            <a:pt x="4981963" y="2522595"/>
                          </a:cubicBezTo>
                          <a:cubicBezTo>
                            <a:pt x="4725164" y="2530901"/>
                            <a:pt x="4620023" y="2539400"/>
                            <a:pt x="4457971" y="2522595"/>
                          </a:cubicBezTo>
                          <a:cubicBezTo>
                            <a:pt x="4295919" y="2505790"/>
                            <a:pt x="4123981" y="2499376"/>
                            <a:pt x="3991490" y="2522595"/>
                          </a:cubicBezTo>
                          <a:cubicBezTo>
                            <a:pt x="3858999" y="2545814"/>
                            <a:pt x="3479687" y="2535571"/>
                            <a:pt x="3237452" y="2522595"/>
                          </a:cubicBezTo>
                          <a:cubicBezTo>
                            <a:pt x="2995217" y="2509619"/>
                            <a:pt x="2850617" y="2534906"/>
                            <a:pt x="2598437" y="2522595"/>
                          </a:cubicBezTo>
                          <a:cubicBezTo>
                            <a:pt x="2346258" y="2510284"/>
                            <a:pt x="2158633" y="2515301"/>
                            <a:pt x="2016933" y="2522595"/>
                          </a:cubicBezTo>
                          <a:cubicBezTo>
                            <a:pt x="1875233" y="2529889"/>
                            <a:pt x="1603077" y="2522275"/>
                            <a:pt x="1320407" y="2522595"/>
                          </a:cubicBezTo>
                          <a:cubicBezTo>
                            <a:pt x="1037737" y="2522915"/>
                            <a:pt x="828893" y="2514102"/>
                            <a:pt x="508858" y="2522595"/>
                          </a:cubicBezTo>
                          <a:cubicBezTo>
                            <a:pt x="219008" y="2589545"/>
                            <a:pt x="64732" y="2308453"/>
                            <a:pt x="0" y="2013737"/>
                          </a:cubicBezTo>
                          <a:cubicBezTo>
                            <a:pt x="-14848" y="1798354"/>
                            <a:pt x="-3503" y="1756973"/>
                            <a:pt x="0" y="1542208"/>
                          </a:cubicBezTo>
                          <a:cubicBezTo>
                            <a:pt x="3503" y="1327443"/>
                            <a:pt x="-20848" y="1260692"/>
                            <a:pt x="0" y="1055631"/>
                          </a:cubicBezTo>
                          <a:cubicBezTo>
                            <a:pt x="20848" y="850570"/>
                            <a:pt x="23899" y="657872"/>
                            <a:pt x="0" y="508858"/>
                          </a:cubicBezTo>
                          <a:close/>
                        </a:path>
                        <a:path w="6768851" h="2522595" stroke="0" extrusionOk="0">
                          <a:moveTo>
                            <a:pt x="0" y="508858"/>
                          </a:moveTo>
                          <a:cubicBezTo>
                            <a:pt x="1951" y="287490"/>
                            <a:pt x="261107" y="59474"/>
                            <a:pt x="508858" y="0"/>
                          </a:cubicBezTo>
                          <a:cubicBezTo>
                            <a:pt x="847001" y="4792"/>
                            <a:pt x="1008554" y="-2358"/>
                            <a:pt x="1205384" y="0"/>
                          </a:cubicBezTo>
                          <a:cubicBezTo>
                            <a:pt x="1402214" y="2358"/>
                            <a:pt x="1494201" y="19284"/>
                            <a:pt x="1729377" y="0"/>
                          </a:cubicBezTo>
                          <a:cubicBezTo>
                            <a:pt x="1964553" y="-19284"/>
                            <a:pt x="2105269" y="5403"/>
                            <a:pt x="2253369" y="0"/>
                          </a:cubicBezTo>
                          <a:cubicBezTo>
                            <a:pt x="2401469" y="-5403"/>
                            <a:pt x="2626547" y="-18907"/>
                            <a:pt x="2949895" y="0"/>
                          </a:cubicBezTo>
                          <a:cubicBezTo>
                            <a:pt x="3273243" y="18907"/>
                            <a:pt x="3265198" y="24048"/>
                            <a:pt x="3531399" y="0"/>
                          </a:cubicBezTo>
                          <a:cubicBezTo>
                            <a:pt x="3797600" y="-24048"/>
                            <a:pt x="4132804" y="-6184"/>
                            <a:pt x="4285437" y="0"/>
                          </a:cubicBezTo>
                          <a:cubicBezTo>
                            <a:pt x="4438070" y="6184"/>
                            <a:pt x="4707891" y="-14596"/>
                            <a:pt x="5039474" y="0"/>
                          </a:cubicBezTo>
                          <a:cubicBezTo>
                            <a:pt x="5371057" y="14596"/>
                            <a:pt x="5792633" y="6401"/>
                            <a:pt x="6259993" y="0"/>
                          </a:cubicBezTo>
                          <a:cubicBezTo>
                            <a:pt x="6529633" y="-5119"/>
                            <a:pt x="6717497" y="227372"/>
                            <a:pt x="6768851" y="508858"/>
                          </a:cubicBezTo>
                          <a:cubicBezTo>
                            <a:pt x="6780915" y="667797"/>
                            <a:pt x="6787307" y="773270"/>
                            <a:pt x="6768851" y="1010484"/>
                          </a:cubicBezTo>
                          <a:cubicBezTo>
                            <a:pt x="6750395" y="1247698"/>
                            <a:pt x="6751409" y="1379808"/>
                            <a:pt x="6768851" y="1512111"/>
                          </a:cubicBezTo>
                          <a:cubicBezTo>
                            <a:pt x="6786293" y="1644414"/>
                            <a:pt x="6786741" y="1890297"/>
                            <a:pt x="6768851" y="2013737"/>
                          </a:cubicBezTo>
                          <a:cubicBezTo>
                            <a:pt x="6819853" y="2301076"/>
                            <a:pt x="6547893" y="2557550"/>
                            <a:pt x="6259993" y="2522595"/>
                          </a:cubicBezTo>
                          <a:cubicBezTo>
                            <a:pt x="6090056" y="2491389"/>
                            <a:pt x="5725072" y="2499647"/>
                            <a:pt x="5563467" y="2522595"/>
                          </a:cubicBezTo>
                          <a:cubicBezTo>
                            <a:pt x="5401862" y="2545543"/>
                            <a:pt x="5162148" y="2523561"/>
                            <a:pt x="4981963" y="2522595"/>
                          </a:cubicBezTo>
                          <a:cubicBezTo>
                            <a:pt x="4801778" y="2521629"/>
                            <a:pt x="4581256" y="2514965"/>
                            <a:pt x="4400459" y="2522595"/>
                          </a:cubicBezTo>
                          <a:cubicBezTo>
                            <a:pt x="4219662" y="2530225"/>
                            <a:pt x="4004788" y="2495889"/>
                            <a:pt x="3646422" y="2522595"/>
                          </a:cubicBezTo>
                          <a:cubicBezTo>
                            <a:pt x="3288056" y="2549301"/>
                            <a:pt x="3199496" y="2510167"/>
                            <a:pt x="2949895" y="2522595"/>
                          </a:cubicBezTo>
                          <a:cubicBezTo>
                            <a:pt x="2700294" y="2535023"/>
                            <a:pt x="2511907" y="2519796"/>
                            <a:pt x="2368392" y="2522595"/>
                          </a:cubicBezTo>
                          <a:cubicBezTo>
                            <a:pt x="2224877" y="2525394"/>
                            <a:pt x="2083669" y="2505704"/>
                            <a:pt x="1844399" y="2522595"/>
                          </a:cubicBezTo>
                          <a:cubicBezTo>
                            <a:pt x="1605129" y="2539486"/>
                            <a:pt x="1473550" y="2509684"/>
                            <a:pt x="1320407" y="2522595"/>
                          </a:cubicBezTo>
                          <a:cubicBezTo>
                            <a:pt x="1167264" y="2535506"/>
                            <a:pt x="731847" y="2512959"/>
                            <a:pt x="508858" y="2522595"/>
                          </a:cubicBezTo>
                          <a:cubicBezTo>
                            <a:pt x="233210" y="2530225"/>
                            <a:pt x="-29448" y="2321725"/>
                            <a:pt x="0" y="2013737"/>
                          </a:cubicBezTo>
                          <a:cubicBezTo>
                            <a:pt x="-2217" y="1841610"/>
                            <a:pt x="3210" y="1761822"/>
                            <a:pt x="0" y="1527159"/>
                          </a:cubicBezTo>
                          <a:cubicBezTo>
                            <a:pt x="-3210" y="1292496"/>
                            <a:pt x="-3897" y="1157945"/>
                            <a:pt x="0" y="1040582"/>
                          </a:cubicBezTo>
                          <a:cubicBezTo>
                            <a:pt x="3897" y="923219"/>
                            <a:pt x="8528" y="625445"/>
                            <a:pt x="0" y="508858"/>
                          </a:cubicBezTo>
                          <a:close/>
                        </a:path>
                      </a:pathLst>
                    </a:cu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Phân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theo</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đoạn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Tất</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cả</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viên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đều</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a:p>
              <a:pPr marL="568325"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lang="en-US" sz="2800" b="1" kern="0" dirty="0">
                <a:solidFill>
                  <a:srgbClr val="000000"/>
                </a:solidFill>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2854344" y="1964712"/>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2854343" y="2694431"/>
              <a:ext cx="570470" cy="570470"/>
            </a:xfrm>
            <a:prstGeom prst="rect">
              <a:avLst/>
            </a:prstGeom>
          </p:spPr>
        </p:pic>
      </p:grpSp>
      <p:grpSp>
        <p:nvGrpSpPr>
          <p:cNvPr id="4" name="Group 3">
            <a:extLst>
              <a:ext uri="{FF2B5EF4-FFF2-40B4-BE49-F238E27FC236}">
                <a16:creationId xmlns:a16="http://schemas.microsoft.com/office/drawing/2014/main" id="{76874C05-0A34-58FE-73E7-CE58ACE5A9E4}"/>
              </a:ext>
            </a:extLst>
          </p:cNvPr>
          <p:cNvGrpSpPr/>
          <p:nvPr/>
        </p:nvGrpSpPr>
        <p:grpSpPr>
          <a:xfrm>
            <a:off x="5952891" y="-237557"/>
            <a:ext cx="6239109" cy="2545237"/>
            <a:chOff x="5832871" y="-293968"/>
            <a:chExt cx="6239109" cy="2545237"/>
          </a:xfrm>
        </p:grpSpPr>
        <p:pic>
          <p:nvPicPr>
            <p:cNvPr id="3" name="图片 73732" descr="PPT素材-12">
              <a:extLst>
                <a:ext uri="{FF2B5EF4-FFF2-40B4-BE49-F238E27FC236}">
                  <a16:creationId xmlns:a16="http://schemas.microsoft.com/office/drawing/2014/main" id="{14BDEFA9-8657-BA9E-24B0-91CA313239AA}"/>
                </a:ext>
              </a:extLst>
            </p:cNvPr>
            <p:cNvPicPr>
              <a:picLocks noChangeAspect="1"/>
            </p:cNvPicPr>
            <p:nvPr/>
          </p:nvPicPr>
          <p:blipFill>
            <a:blip r:embed="rId4"/>
            <a:stretch>
              <a:fillRect/>
            </a:stretch>
          </p:blipFill>
          <p:spPr>
            <a:xfrm>
              <a:off x="5832871" y="-293968"/>
              <a:ext cx="6239109" cy="2545237"/>
            </a:xfrm>
            <a:prstGeom prst="rect">
              <a:avLst/>
            </a:prstGeom>
            <a:noFill/>
            <a:ln w="9525">
              <a:noFill/>
            </a:ln>
          </p:spPr>
        </p:pic>
        <p:sp>
          <p:nvSpPr>
            <p:cNvPr id="84" name="TextBox 83">
              <a:extLst>
                <a:ext uri="{FF2B5EF4-FFF2-40B4-BE49-F238E27FC236}">
                  <a16:creationId xmlns:a16="http://schemas.microsoft.com/office/drawing/2014/main" id="{0ADEC959-E9B1-4986-A3AA-6E74B87D207A}"/>
                </a:ext>
              </a:extLst>
            </p:cNvPr>
            <p:cNvSpPr txBox="1"/>
            <p:nvPr/>
          </p:nvSpPr>
          <p:spPr>
            <a:xfrm>
              <a:off x="6326119" y="388735"/>
              <a:ext cx="570907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5 Habano" panose="02040603050506020204" pitchFamily="18" charset="0"/>
                  <a:ea typeface="+mn-ea"/>
                  <a:cs typeface="Calibri" panose="020F0502020204030204" pitchFamily="34" charset="0"/>
                  <a:sym typeface="Arial"/>
                </a:rPr>
                <a:t>LUYỆN ĐỌC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5 Habano" panose="02040603050506020204" pitchFamily="18" charset="0"/>
                  <a:ea typeface="+mn-ea"/>
                  <a:cs typeface="Calibri" panose="020F0502020204030204" pitchFamily="34" charset="0"/>
                  <a:sym typeface="Arial"/>
                </a:rPr>
                <a:t>NHÓM:</a:t>
              </a:r>
            </a:p>
          </p:txBody>
        </p:sp>
      </p:grpSp>
      <p:pic>
        <p:nvPicPr>
          <p:cNvPr id="5" name="Picture 4">
            <a:extLst>
              <a:ext uri="{FF2B5EF4-FFF2-40B4-BE49-F238E27FC236}">
                <a16:creationId xmlns:a16="http://schemas.microsoft.com/office/drawing/2014/main" id="{8F545DE2-079C-FFB9-72E6-6D0DA2265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896" y="4562985"/>
            <a:ext cx="2446114" cy="1818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771487" y="618831"/>
            <a:ext cx="4780964" cy="584775"/>
          </a:xfrm>
          <a:prstGeom prst="rect">
            <a:avLst/>
          </a:prstGeom>
          <a:solidFill>
            <a:srgbClr val="FFFD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nhó</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m</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4" y="1421739"/>
            <a:ext cx="3946593" cy="662810"/>
          </a:xfrm>
          <a:prstGeom prst="rect">
            <a:avLst/>
          </a:prstGeom>
          <a:solidFill>
            <a:srgbClr val="FFFDFF"/>
          </a:solidFill>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nhận</a:t>
            </a:r>
            <a:r>
              <a:rPr kumimoji="0" lang="en-US" altLang="zh-CN" sz="3600" b="1" i="0" u="none" strike="noStrike" kern="1200" cap="none" spc="0" normalizeH="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xét</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2057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1304144" y="2089965"/>
            <a:ext cx="9906543"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213944" y="2326684"/>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856085" y="3559089"/>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174578" y="2463261"/>
            <a:ext cx="792549" cy="457240"/>
          </a:xfrm>
          <a:prstGeom prst="rect">
            <a:avLst/>
          </a:prstGeom>
          <a:noFill/>
          <a:ln>
            <a:noFill/>
          </a:ln>
        </p:spPr>
      </p:pic>
      <p:grpSp>
        <p:nvGrpSpPr>
          <p:cNvPr id="17" name="组合 21">
            <a:extLst>
              <a:ext uri="{FF2B5EF4-FFF2-40B4-BE49-F238E27FC236}">
                <a16:creationId xmlns:a16="http://schemas.microsoft.com/office/drawing/2014/main" id="{8E79FFBF-C105-49E9-AF23-B45A5B0DABE2}"/>
              </a:ext>
            </a:extLst>
          </p:cNvPr>
          <p:cNvGrpSpPr/>
          <p:nvPr/>
        </p:nvGrpSpPr>
        <p:grpSpPr>
          <a:xfrm>
            <a:off x="5382848" y="1773088"/>
            <a:ext cx="1551937" cy="1555081"/>
            <a:chOff x="1850445" y="1929603"/>
            <a:chExt cx="1163953" cy="1166311"/>
          </a:xfrm>
        </p:grpSpPr>
        <p:sp>
          <p:nvSpPr>
            <p:cNvPr id="19" name="椭圆 80">
              <a:extLst>
                <a:ext uri="{FF2B5EF4-FFF2-40B4-BE49-F238E27FC236}">
                  <a16:creationId xmlns:a16="http://schemas.microsoft.com/office/drawing/2014/main" id="{6B376D03-CE70-4C66-9B99-3D272DC7B152}"/>
                </a:ext>
              </a:extLst>
            </p:cNvPr>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dirty="0">
                <a:ea typeface="微软雅黑 Light" panose="020B0502040204020203" pitchFamily="34" charset="-122"/>
              </a:endParaRPr>
            </a:p>
          </p:txBody>
        </p:sp>
        <p:sp>
          <p:nvSpPr>
            <p:cNvPr id="20" name="TextBox 57">
              <a:extLst>
                <a:ext uri="{FF2B5EF4-FFF2-40B4-BE49-F238E27FC236}">
                  <a16:creationId xmlns:a16="http://schemas.microsoft.com/office/drawing/2014/main" id="{91201230-C1DE-417F-A528-A3DDE56E8A9A}"/>
                </a:ext>
              </a:extLst>
            </p:cNvPr>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latin typeface="Calibri"/>
                  <a:ea typeface="微软雅黑 Light" panose="020B0502040204020203" pitchFamily="34" charset="-122"/>
                </a:rPr>
                <a:t>02</a:t>
              </a:r>
              <a:endParaRPr lang="zh-CN" altLang="en-US" sz="7200" spc="300" dirty="0">
                <a:latin typeface="Calibri"/>
                <a:ea typeface="微软雅黑 Light" panose="020B0502040204020203" pitchFamily="34" charset="-122"/>
              </a:endParaRPr>
            </a:p>
          </p:txBody>
        </p:sp>
      </p:grpSp>
      <p:grpSp>
        <p:nvGrpSpPr>
          <p:cNvPr id="3" name="Group 2">
            <a:extLst>
              <a:ext uri="{FF2B5EF4-FFF2-40B4-BE49-F238E27FC236}">
                <a16:creationId xmlns:a16="http://schemas.microsoft.com/office/drawing/2014/main" id="{79F1E17D-E3B7-43ED-A34D-C73D246E0C49}"/>
              </a:ext>
            </a:extLst>
          </p:cNvPr>
          <p:cNvGrpSpPr/>
          <p:nvPr/>
        </p:nvGrpSpPr>
        <p:grpSpPr>
          <a:xfrm>
            <a:off x="1396059" y="3220881"/>
            <a:ext cx="9757098" cy="1340873"/>
            <a:chOff x="3031710" y="-614115"/>
            <a:chExt cx="7153261" cy="1001264"/>
          </a:xfrm>
        </p:grpSpPr>
        <p:sp>
          <p:nvSpPr>
            <p:cNvPr id="4" name="TextBox 9">
              <a:extLst>
                <a:ext uri="{FF2B5EF4-FFF2-40B4-BE49-F238E27FC236}">
                  <a16:creationId xmlns:a16="http://schemas.microsoft.com/office/drawing/2014/main" id="{AD415024-4906-4577-8A52-0014F917B5F2}"/>
                </a:ext>
              </a:extLst>
            </p:cNvPr>
            <p:cNvSpPr txBox="1"/>
            <p:nvPr/>
          </p:nvSpPr>
          <p:spPr>
            <a:xfrm>
              <a:off x="3031710" y="-601097"/>
              <a:ext cx="7153261" cy="98824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10">
              <a:extLst>
                <a:ext uri="{FF2B5EF4-FFF2-40B4-BE49-F238E27FC236}">
                  <a16:creationId xmlns:a16="http://schemas.microsoft.com/office/drawing/2014/main" id="{8A400B20-3D9E-4580-981D-4FABF262DA8D}"/>
                </a:ext>
              </a:extLst>
            </p:cNvPr>
            <p:cNvSpPr txBox="1"/>
            <p:nvPr/>
          </p:nvSpPr>
          <p:spPr>
            <a:xfrm>
              <a:off x="3077555" y="-614115"/>
              <a:ext cx="7064733" cy="9882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80008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428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5" name="PA_库_组合 5"/>
          <p:cNvGrpSpPr/>
          <p:nvPr>
            <p:custDataLst>
              <p:tags r:id="rId1"/>
            </p:custDataLst>
          </p:nvPr>
        </p:nvGrpSpPr>
        <p:grpSpPr>
          <a:xfrm>
            <a:off x="665190" y="75975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704015"/>
            <a:ext cx="10413025"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miêu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42069" y="2679353"/>
            <a:ext cx="8910613" cy="2172565"/>
          </a:xfrm>
          <a:prstGeom prst="round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Đường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cánh</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hoang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vu</a:t>
            </a:r>
            <a:r>
              <a:rPr lang="vi-VN"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mọc</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chen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lẫn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đồi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sương</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phủ</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năm</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7">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pic>
        <p:nvPicPr>
          <p:cNvPr id="6" name="流行童趣游戏活动欢快背景音乐">
            <a:hlinkClick r:id="" action="ppaction://media"/>
            <a:extLst>
              <a:ext uri="{FF2B5EF4-FFF2-40B4-BE49-F238E27FC236}">
                <a16:creationId xmlns:a16="http://schemas.microsoft.com/office/drawing/2014/main" id="{9FAA24A1-4A5C-46E3-8E22-2CD55739FAF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1590" y="688609"/>
            <a:ext cx="609600" cy="609600"/>
          </a:xfrm>
          <a:prstGeom prst="rect">
            <a:avLst/>
          </a:prstGeom>
        </p:spPr>
      </p:pic>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1" presetClass="mediacall" presetSubtype="0" fill="hold" nodeType="withEffect">
                                  <p:stCondLst>
                                    <p:cond delay="0"/>
                                  </p:stCondLst>
                                  <p:childTnLst>
                                    <p:cmd type="call" cmd="playFrom(0.0)">
                                      <p:cBhvr>
                                        <p:cTn id="19" dur="1297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5" name="PA_库_组合 5"/>
          <p:cNvGrpSpPr/>
          <p:nvPr>
            <p:custDataLst>
              <p:tags r:id="rId1"/>
            </p:custDataLst>
          </p:nvPr>
        </p:nvGrpSpPr>
        <p:grpSpPr>
          <a:xfrm>
            <a:off x="606693" y="69055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2" name="Rectangle 1">
            <a:extLst>
              <a:ext uri="{FF2B5EF4-FFF2-40B4-BE49-F238E27FC236}">
                <a16:creationId xmlns:a16="http://schemas.microsoft.com/office/drawing/2014/main" id="{7F419721-A7B2-3D9D-6B3B-1BDDBF6FF8E3}"/>
              </a:ext>
            </a:extLst>
          </p:cNvPr>
          <p:cNvSpPr/>
          <p:nvPr/>
        </p:nvSpPr>
        <p:spPr>
          <a:xfrm>
            <a:off x="1295389" y="698764"/>
            <a:ext cx="9762841"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nội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dung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hoạt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CFF7227-93C2-FFE2-869E-AFDA1D93CF0D}"/>
                  </a:ext>
                </a:extLst>
              </p14:cNvPr>
              <p14:cNvContentPartPr/>
              <p14:nvPr/>
            </p14:nvContentPartPr>
            <p14:xfrm>
              <a:off x="5710603" y="3252488"/>
              <a:ext cx="360" cy="360"/>
            </p14:xfrm>
          </p:contentPart>
        </mc:Choice>
        <mc:Fallback xmlns="">
          <p:pic>
            <p:nvPicPr>
              <p:cNvPr id="3" name="Ink 2">
                <a:extLst>
                  <a:ext uri="{FF2B5EF4-FFF2-40B4-BE49-F238E27FC236}">
                    <a16:creationId xmlns:a16="http://schemas.microsoft.com/office/drawing/2014/main" id="{9CFF7227-93C2-FFE2-869E-AFDA1D93CF0D}"/>
                  </a:ext>
                </a:extLst>
              </p:cNvPr>
              <p:cNvPicPr/>
              <p:nvPr/>
            </p:nvPicPr>
            <p:blipFill>
              <a:blip r:embed="rId7"/>
              <a:stretch>
                <a:fillRect/>
              </a:stretch>
            </p:blipFill>
            <p:spPr>
              <a:xfrm>
                <a:off x="5701963" y="32434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504CC52-5E6C-B503-84F9-410E5C2D433B}"/>
                  </a:ext>
                </a:extLst>
              </p14:cNvPr>
              <p14:cNvContentPartPr/>
              <p14:nvPr/>
            </p14:nvContentPartPr>
            <p14:xfrm>
              <a:off x="3537283" y="3627248"/>
              <a:ext cx="360" cy="360"/>
            </p14:xfrm>
          </p:contentPart>
        </mc:Choice>
        <mc:Fallback xmlns="">
          <p:pic>
            <p:nvPicPr>
              <p:cNvPr id="4" name="Ink 3">
                <a:extLst>
                  <a:ext uri="{FF2B5EF4-FFF2-40B4-BE49-F238E27FC236}">
                    <a16:creationId xmlns:a16="http://schemas.microsoft.com/office/drawing/2014/main" id="{8504CC52-5E6C-B503-84F9-410E5C2D433B}"/>
                  </a:ext>
                </a:extLst>
              </p:cNvPr>
              <p:cNvPicPr/>
              <p:nvPr/>
            </p:nvPicPr>
            <p:blipFill>
              <a:blip r:embed="rId7"/>
              <a:stretch>
                <a:fillRect/>
              </a:stretch>
            </p:blipFill>
            <p:spPr>
              <a:xfrm>
                <a:off x="3528643" y="36186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23709D99-32F6-0B0C-C52D-58FDF1C1CE94}"/>
                  </a:ext>
                </a:extLst>
              </p14:cNvPr>
              <p14:cNvContentPartPr/>
              <p14:nvPr/>
            </p14:nvContentPartPr>
            <p14:xfrm>
              <a:off x="4452043" y="4182008"/>
              <a:ext cx="360" cy="360"/>
            </p14:xfrm>
          </p:contentPart>
        </mc:Choice>
        <mc:Fallback xmlns="">
          <p:pic>
            <p:nvPicPr>
              <p:cNvPr id="5" name="Ink 4">
                <a:extLst>
                  <a:ext uri="{FF2B5EF4-FFF2-40B4-BE49-F238E27FC236}">
                    <a16:creationId xmlns:a16="http://schemas.microsoft.com/office/drawing/2014/main" id="{23709D99-32F6-0B0C-C52D-58FDF1C1CE94}"/>
                  </a:ext>
                </a:extLst>
              </p:cNvPr>
              <p:cNvPicPr/>
              <p:nvPr/>
            </p:nvPicPr>
            <p:blipFill>
              <a:blip r:embed="rId7"/>
              <a:stretch>
                <a:fillRect/>
              </a:stretch>
            </p:blipFill>
            <p:spPr>
              <a:xfrm>
                <a:off x="4443043" y="41733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39AF7257-8E3A-9C5B-D421-1E11E8A3C304}"/>
                  </a:ext>
                </a:extLst>
              </p14:cNvPr>
              <p14:cNvContentPartPr/>
              <p14:nvPr/>
            </p14:nvContentPartPr>
            <p14:xfrm>
              <a:off x="3192403" y="4226648"/>
              <a:ext cx="360" cy="360"/>
            </p14:xfrm>
          </p:contentPart>
        </mc:Choice>
        <mc:Fallback xmlns="">
          <p:pic>
            <p:nvPicPr>
              <p:cNvPr id="6" name="Ink 5">
                <a:extLst>
                  <a:ext uri="{FF2B5EF4-FFF2-40B4-BE49-F238E27FC236}">
                    <a16:creationId xmlns:a16="http://schemas.microsoft.com/office/drawing/2014/main" id="{39AF7257-8E3A-9C5B-D421-1E11E8A3C304}"/>
                  </a:ext>
                </a:extLst>
              </p:cNvPr>
              <p:cNvPicPr/>
              <p:nvPr/>
            </p:nvPicPr>
            <p:blipFill>
              <a:blip r:embed="rId7"/>
              <a:stretch>
                <a:fillRect/>
              </a:stretch>
            </p:blipFill>
            <p:spPr>
              <a:xfrm>
                <a:off x="3183763" y="42180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B40590D1-9E31-C89F-0FD8-348EF520608D}"/>
                  </a:ext>
                </a:extLst>
              </p14:cNvPr>
              <p14:cNvContentPartPr/>
              <p14:nvPr/>
            </p14:nvContentPartPr>
            <p14:xfrm>
              <a:off x="3177643" y="4286768"/>
              <a:ext cx="360" cy="360"/>
            </p14:xfrm>
          </p:contentPart>
        </mc:Choice>
        <mc:Fallback xmlns="">
          <p:pic>
            <p:nvPicPr>
              <p:cNvPr id="7" name="Ink 6">
                <a:extLst>
                  <a:ext uri="{FF2B5EF4-FFF2-40B4-BE49-F238E27FC236}">
                    <a16:creationId xmlns:a16="http://schemas.microsoft.com/office/drawing/2014/main" id="{B40590D1-9E31-C89F-0FD8-348EF520608D}"/>
                  </a:ext>
                </a:extLst>
              </p:cNvPr>
              <p:cNvPicPr/>
              <p:nvPr/>
            </p:nvPicPr>
            <p:blipFill>
              <a:blip r:embed="rId7"/>
              <a:stretch>
                <a:fillRect/>
              </a:stretch>
            </p:blipFill>
            <p:spPr>
              <a:xfrm>
                <a:off x="3169003" y="42781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30E88F02-8042-BCE6-0E6C-BD34137E7A55}"/>
                  </a:ext>
                </a:extLst>
              </p14:cNvPr>
              <p14:cNvContentPartPr/>
              <p14:nvPr/>
            </p14:nvContentPartPr>
            <p14:xfrm>
              <a:off x="3147763" y="4391528"/>
              <a:ext cx="360" cy="360"/>
            </p14:xfrm>
          </p:contentPart>
        </mc:Choice>
        <mc:Fallback xmlns="">
          <p:pic>
            <p:nvPicPr>
              <p:cNvPr id="8" name="Ink 7">
                <a:extLst>
                  <a:ext uri="{FF2B5EF4-FFF2-40B4-BE49-F238E27FC236}">
                    <a16:creationId xmlns:a16="http://schemas.microsoft.com/office/drawing/2014/main" id="{30E88F02-8042-BCE6-0E6C-BD34137E7A55}"/>
                  </a:ext>
                </a:extLst>
              </p:cNvPr>
              <p:cNvPicPr/>
              <p:nvPr/>
            </p:nvPicPr>
            <p:blipFill>
              <a:blip r:embed="rId7"/>
              <a:stretch>
                <a:fillRect/>
              </a:stretch>
            </p:blipFill>
            <p:spPr>
              <a:xfrm>
                <a:off x="3138763" y="43828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B4B88BDC-F3C2-9E23-8EF3-07C34283D247}"/>
                  </a:ext>
                </a:extLst>
              </p14:cNvPr>
              <p14:cNvContentPartPr/>
              <p14:nvPr/>
            </p14:nvContentPartPr>
            <p14:xfrm>
              <a:off x="6474883" y="4751528"/>
              <a:ext cx="360" cy="360"/>
            </p14:xfrm>
          </p:contentPart>
        </mc:Choice>
        <mc:Fallback xmlns="">
          <p:pic>
            <p:nvPicPr>
              <p:cNvPr id="9" name="Ink 8">
                <a:extLst>
                  <a:ext uri="{FF2B5EF4-FFF2-40B4-BE49-F238E27FC236}">
                    <a16:creationId xmlns:a16="http://schemas.microsoft.com/office/drawing/2014/main" id="{B4B88BDC-F3C2-9E23-8EF3-07C34283D247}"/>
                  </a:ext>
                </a:extLst>
              </p:cNvPr>
              <p:cNvPicPr/>
              <p:nvPr/>
            </p:nvPicPr>
            <p:blipFill>
              <a:blip r:embed="rId7"/>
              <a:stretch>
                <a:fillRect/>
              </a:stretch>
            </p:blipFill>
            <p:spPr>
              <a:xfrm>
                <a:off x="6466243" y="47425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D993B91B-BC73-6D16-1D26-178853AB288B}"/>
                  </a:ext>
                </a:extLst>
              </p14:cNvPr>
              <p14:cNvContentPartPr/>
              <p14:nvPr/>
            </p14:nvContentPartPr>
            <p14:xfrm>
              <a:off x="12501643" y="3642008"/>
              <a:ext cx="360" cy="360"/>
            </p14:xfrm>
          </p:contentPart>
        </mc:Choice>
        <mc:Fallback xmlns="">
          <p:pic>
            <p:nvPicPr>
              <p:cNvPr id="10" name="Ink 9">
                <a:extLst>
                  <a:ext uri="{FF2B5EF4-FFF2-40B4-BE49-F238E27FC236}">
                    <a16:creationId xmlns:a16="http://schemas.microsoft.com/office/drawing/2014/main" id="{D993B91B-BC73-6D16-1D26-178853AB288B}"/>
                  </a:ext>
                </a:extLst>
              </p:cNvPr>
              <p:cNvPicPr/>
              <p:nvPr/>
            </p:nvPicPr>
            <p:blipFill>
              <a:blip r:embed="rId7"/>
              <a:stretch>
                <a:fillRect/>
              </a:stretch>
            </p:blipFill>
            <p:spPr>
              <a:xfrm>
                <a:off x="12492643" y="3633368"/>
                <a:ext cx="18000" cy="18000"/>
              </a:xfrm>
              <a:prstGeom prst="rect">
                <a:avLst/>
              </a:prstGeom>
            </p:spPr>
          </p:pic>
        </mc:Fallback>
      </mc:AlternateContent>
      <p:pic>
        <p:nvPicPr>
          <p:cNvPr id="1028" name="Picture 4">
            <a:extLst>
              <a:ext uri="{FF2B5EF4-FFF2-40B4-BE49-F238E27FC236}">
                <a16:creationId xmlns:a16="http://schemas.microsoft.com/office/drawing/2014/main" id="{9782DD8A-FE77-0AD1-6A99-6F70C6C72BFD}"/>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546048" y="2109691"/>
            <a:ext cx="7099903" cy="465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5" name="PA_库_组合 5"/>
          <p:cNvGrpSpPr/>
          <p:nvPr>
            <p:custDataLst>
              <p:tags r:id="rId1"/>
            </p:custDataLst>
          </p:nvPr>
        </p:nvGrpSpPr>
        <p:grpSpPr>
          <a:xfrm>
            <a:off x="728982" y="494690"/>
            <a:ext cx="599161" cy="733599"/>
            <a:chOff x="1689414" y="2332000"/>
            <a:chExt cx="1603134" cy="895643"/>
          </a:xfrm>
        </p:grpSpPr>
        <p:sp>
          <p:nvSpPr>
            <p:cNvPr id="26" name="任意多边形 10"/>
            <p:cNvSpPr/>
            <p:nvPr/>
          </p:nvSpPr>
          <p:spPr>
            <a:xfrm>
              <a:off x="1689414" y="2454748"/>
              <a:ext cx="1522369"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1390499" y="569103"/>
            <a:ext cx="9897096" cy="584775"/>
          </a:xfrm>
          <a:prstGeom prst="rect">
            <a:avLst/>
          </a:prstGeom>
        </p:spPr>
        <p:txBody>
          <a:bodyPr wrap="square">
            <a:spAutoFit/>
          </a:bodyPr>
          <a:lstStyle/>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Sắp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tự</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DBB0FF4A-8F38-5727-B20C-839157BF73BB}"/>
              </a:ext>
            </a:extLst>
          </p:cNvPr>
          <p:cNvGrpSpPr/>
          <p:nvPr/>
        </p:nvGrpSpPr>
        <p:grpSpPr>
          <a:xfrm>
            <a:off x="413034" y="2699855"/>
            <a:ext cx="4264782" cy="1070158"/>
            <a:chOff x="1176647" y="3252866"/>
            <a:chExt cx="4264782" cy="1070158"/>
          </a:xfrm>
        </p:grpSpPr>
        <p:sp>
          <p:nvSpPr>
            <p:cNvPr id="2" name="Rectangle: Rounded Corners 1">
              <a:extLst>
                <a:ext uri="{FF2B5EF4-FFF2-40B4-BE49-F238E27FC236}">
                  <a16:creationId xmlns:a16="http://schemas.microsoft.com/office/drawing/2014/main" id="{817445FC-52BF-FBDC-C54E-FBDEA7F76388}"/>
                </a:ext>
              </a:extLst>
            </p:cNvPr>
            <p:cNvSpPr/>
            <p:nvPr/>
          </p:nvSpPr>
          <p:spPr>
            <a:xfrm>
              <a:off x="1253025" y="3252866"/>
              <a:ext cx="4158424" cy="107015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CB1156-972D-E019-FB1A-1A3D2BE63D91}"/>
                </a:ext>
              </a:extLst>
            </p:cNvPr>
            <p:cNvSpPr/>
            <p:nvPr/>
          </p:nvSpPr>
          <p:spPr>
            <a:xfrm>
              <a:off x="1176647" y="3305389"/>
              <a:ext cx="4264782" cy="954107"/>
            </a:xfrm>
            <a:prstGeom prst="rect">
              <a:avLst/>
            </a:prstGeom>
          </p:spPr>
          <p:txBody>
            <a:bodyPr wrap="square">
              <a:spAutoFit/>
            </a:bodyPr>
            <a:lstStyle/>
            <a:p>
              <a:pPr lvl="0" algn="ctr">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Mô</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tả</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hoạt</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2800" dirty="0">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ngày</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loài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voi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endParaRPr lang="en-US" altLang="zh-C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06DA4033-B72F-151F-8920-459BB7F56FDC}"/>
              </a:ext>
            </a:extLst>
          </p:cNvPr>
          <p:cNvGrpSpPr/>
          <p:nvPr/>
        </p:nvGrpSpPr>
        <p:grpSpPr>
          <a:xfrm>
            <a:off x="5207950" y="2699855"/>
            <a:ext cx="3197481" cy="1006630"/>
            <a:chOff x="1176647" y="3282846"/>
            <a:chExt cx="3197481" cy="1006630"/>
          </a:xfrm>
        </p:grpSpPr>
        <p:sp>
          <p:nvSpPr>
            <p:cNvPr id="11" name="Rectangle: Rounded Corners 10">
              <a:extLst>
                <a:ext uri="{FF2B5EF4-FFF2-40B4-BE49-F238E27FC236}">
                  <a16:creationId xmlns:a16="http://schemas.microsoft.com/office/drawing/2014/main" id="{993CB5E1-A9F8-5ABF-2158-5C84C73D36C5}"/>
                </a:ext>
              </a:extLst>
            </p:cNvPr>
            <p:cNvSpPr/>
            <p:nvPr/>
          </p:nvSpPr>
          <p:spPr>
            <a:xfrm>
              <a:off x="1268015" y="3282846"/>
              <a:ext cx="3106113" cy="100663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431A50-6AAF-309D-4289-93B2653B0C87}"/>
                </a:ext>
              </a:extLst>
            </p:cNvPr>
            <p:cNvSpPr/>
            <p:nvPr/>
          </p:nvSpPr>
          <p:spPr>
            <a:xfrm>
              <a:off x="1176647" y="3305389"/>
              <a:ext cx="3182491" cy="954107"/>
            </a:xfrm>
            <a:prstGeom prst="rect">
              <a:avLst/>
            </a:prstGeom>
          </p:spPr>
          <p:txBody>
            <a:bodyPr wrap="square">
              <a:spAutoFit/>
            </a:bodyPr>
            <a:lstStyle/>
            <a:p>
              <a:pPr lvl="0" algn="ctr">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p>
            <a:p>
              <a:pPr lvl="0" algn="ctr">
                <a:defRPr/>
              </a:pP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nơi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ở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loài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F4A302A5-C551-9766-EF4F-860E9CE8CD68}"/>
              </a:ext>
            </a:extLst>
          </p:cNvPr>
          <p:cNvGrpSpPr/>
          <p:nvPr/>
        </p:nvGrpSpPr>
        <p:grpSpPr>
          <a:xfrm>
            <a:off x="8874178" y="2671942"/>
            <a:ext cx="2529444" cy="1006630"/>
            <a:chOff x="1176648" y="3282846"/>
            <a:chExt cx="2529444" cy="1006630"/>
          </a:xfrm>
        </p:grpSpPr>
        <p:sp>
          <p:nvSpPr>
            <p:cNvPr id="14" name="Rectangle: Rounded Corners 13">
              <a:extLst>
                <a:ext uri="{FF2B5EF4-FFF2-40B4-BE49-F238E27FC236}">
                  <a16:creationId xmlns:a16="http://schemas.microsoft.com/office/drawing/2014/main" id="{D52675D6-BECF-7A5B-B0B2-D016C4795054}"/>
                </a:ext>
              </a:extLst>
            </p:cNvPr>
            <p:cNvSpPr/>
            <p:nvPr/>
          </p:nvSpPr>
          <p:spPr>
            <a:xfrm>
              <a:off x="1268015" y="3282846"/>
              <a:ext cx="2438077" cy="100663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F1EDF9-2DD7-8808-AFD4-A17B7319F274}"/>
                </a:ext>
              </a:extLst>
            </p:cNvPr>
            <p:cNvSpPr/>
            <p:nvPr/>
          </p:nvSpPr>
          <p:spPr>
            <a:xfrm>
              <a:off x="1176648" y="3305389"/>
              <a:ext cx="2438076" cy="954107"/>
            </a:xfrm>
            <a:prstGeom prst="rect">
              <a:avLst/>
            </a:prstGeom>
          </p:spPr>
          <p:txBody>
            <a:bodyPr wrap="square">
              <a:spAutoFit/>
            </a:bodyPr>
            <a:lstStyle/>
            <a:p>
              <a:pPr lvl="0" algn="ctr">
                <a:defRPr/>
              </a:pP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nghĩ</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p>
            <a:p>
              <a:pPr lvl="0" algn="ctr">
                <a:defRPr/>
              </a:pP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loài</a:t>
              </a:r>
              <a:r>
                <a:rPr lang="en-US" altLang="zh-CN" sz="2800"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a:extLst>
              <a:ext uri="{FF2B5EF4-FFF2-40B4-BE49-F238E27FC236}">
                <a16:creationId xmlns:a16="http://schemas.microsoft.com/office/drawing/2014/main" id="{F95EAD70-D992-4E65-B728-D6BB3D0AFBAE}"/>
              </a:ext>
            </a:extLst>
          </p:cNvPr>
          <p:cNvSpPr/>
          <p:nvPr/>
        </p:nvSpPr>
        <p:spPr>
          <a:xfrm>
            <a:off x="876458" y="205241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Đoạn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1</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sp>
        <p:nvSpPr>
          <p:cNvPr id="4" name="Rectangle 3">
            <a:extLst>
              <a:ext uri="{FF2B5EF4-FFF2-40B4-BE49-F238E27FC236}">
                <a16:creationId xmlns:a16="http://schemas.microsoft.com/office/drawing/2014/main" id="{480088FF-EE0C-E888-1855-530303FDC455}"/>
              </a:ext>
            </a:extLst>
          </p:cNvPr>
          <p:cNvSpPr/>
          <p:nvPr/>
        </p:nvSpPr>
        <p:spPr>
          <a:xfrm>
            <a:off x="5134810" y="2040197"/>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Đoạn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2</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FE904120-BEDE-0AB6-F48A-8CD35CCD9D9C}"/>
              </a:ext>
            </a:extLst>
          </p:cNvPr>
          <p:cNvSpPr/>
          <p:nvPr/>
        </p:nvSpPr>
        <p:spPr>
          <a:xfrm>
            <a:off x="8336445" y="2070177"/>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Đoạn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3</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3.7037E-7 L -0.38007 -0.00162 " pathEditMode="relative" rAng="0" ptsTypes="AA">
                                      <p:cBhvr>
                                        <p:cTn id="6" dur="2000" fill="hold"/>
                                        <p:tgtEl>
                                          <p:spTgt spid="10"/>
                                        </p:tgtEl>
                                        <p:attrNameLst>
                                          <p:attrName>ppt_x</p:attrName>
                                          <p:attrName>ppt_y</p:attrName>
                                        </p:attrNameLst>
                                      </p:cBhvr>
                                      <p:rCtr x="-19010" y="-93"/>
                                    </p:animMotion>
                                  </p:childTnLst>
                                </p:cTn>
                              </p:par>
                              <p:par>
                                <p:cTn id="7" presetID="56" presetClass="path" presetSubtype="0" accel="50000" decel="50000" fill="hold" nodeType="withEffect">
                                  <p:stCondLst>
                                    <p:cond delay="0"/>
                                  </p:stCondLst>
                                  <p:childTnLst>
                                    <p:animMotion origin="layout" path="M -3.95833E-6 7.40741E-7 L 0.30638 -0.01065 " pathEditMode="relative" rAng="0" ptsTypes="AA">
                                      <p:cBhvr>
                                        <p:cTn id="8" dur="2000" fill="hold"/>
                                        <p:tgtEl>
                                          <p:spTgt spid="9"/>
                                        </p:tgtEl>
                                        <p:attrNameLst>
                                          <p:attrName>ppt_x</p:attrName>
                                          <p:attrName>ppt_y</p:attrName>
                                        </p:attrNameLst>
                                      </p:cBhvr>
                                      <p:rCtr x="15313" y="-532"/>
                                    </p:animMotion>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130593" y="925024"/>
            <a:ext cx="9742958"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765638" y="2623279"/>
            <a:ext cx="9226083" cy="1231689"/>
          </a:xfrm>
          <a:prstGeom prst="round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đặc điểm của loài voi là: thông minh, tình nghĩa, tận tâm và thương mến nhau.</a:t>
            </a:r>
            <a:b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b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Calibri" panose="020F0502020204030204" pitchFamily="34" charset="0"/>
                  <a:ea typeface="方正静蕾简体" panose="02000000000000000000" pitchFamily="2" charset="-122"/>
                  <a:cs typeface="Calibri" panose="020F0502020204030204" pitchFamily="34" charset="0"/>
                </a:rPr>
                <a:t>5</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911609" y="2338187"/>
            <a:ext cx="8368781" cy="1514286"/>
          </a:xfrm>
          <a:prstGeom prst="round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398072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81F5D890-7BA9-45FB-8F15-618885E71F09}"/>
              </a:ext>
            </a:extLst>
          </p:cNvPr>
          <p:cNvSpPr/>
          <p:nvPr/>
        </p:nvSpPr>
        <p:spPr>
          <a:xfrm>
            <a:off x="1265707" y="2451212"/>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accent1">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defRPr/>
            </a:pP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303BACCA-3762-C6ED-0203-9B4583E0F3D4}"/>
              </a:ext>
            </a:extLst>
          </p:cNvPr>
          <p:cNvSpPr txBox="1"/>
          <p:nvPr/>
        </p:nvSpPr>
        <p:spPr>
          <a:xfrm>
            <a:off x="1415612" y="2709470"/>
            <a:ext cx="9660584" cy="1754326"/>
          </a:xfrm>
          <a:prstGeom prst="rect">
            <a:avLst/>
          </a:prstGeom>
          <a:noFill/>
        </p:spPr>
        <p:txBody>
          <a:bodyPr wrap="square">
            <a:spAutoFit/>
          </a:bodyPr>
          <a:lstStyle/>
          <a:p>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giới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nơi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mô</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tả</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tính</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loài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voi</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Sơn</a:t>
            </a:r>
            <a:r>
              <a:rPr lang="en-US" sz="36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a:extLst>
              <a:ext uri="{FF2B5EF4-FFF2-40B4-BE49-F238E27FC236}">
                <a16:creationId xmlns:a16="http://schemas.microsoft.com/office/drawing/2014/main" id="{191622F8-9A65-1742-A02A-60F819064B46}"/>
              </a:ext>
            </a:extLst>
          </p:cNvPr>
          <p:cNvGrpSpPr>
            <a:grpSpLocks/>
          </p:cNvGrpSpPr>
          <p:nvPr/>
        </p:nvGrpSpPr>
        <p:grpSpPr bwMode="auto">
          <a:xfrm>
            <a:off x="3338119" y="0"/>
            <a:ext cx="5515760" cy="2972371"/>
            <a:chOff x="3825327" y="-288795"/>
            <a:chExt cx="4546309" cy="3985173"/>
          </a:xfrm>
        </p:grpSpPr>
        <p:pic>
          <p:nvPicPr>
            <p:cNvPr id="5" name="Picture 8">
              <a:extLst>
                <a:ext uri="{FF2B5EF4-FFF2-40B4-BE49-F238E27FC236}">
                  <a16:creationId xmlns:a16="http://schemas.microsoft.com/office/drawing/2014/main" id="{EFF42F47-39B3-AF91-2F3F-C82B3FFD0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a:extLst>
                <a:ext uri="{FF2B5EF4-FFF2-40B4-BE49-F238E27FC236}">
                  <a16:creationId xmlns:a16="http://schemas.microsoft.com/office/drawing/2014/main" id="{19A79F72-AF94-1496-3FE1-3A7E8A59A041}"/>
                </a:ext>
              </a:extLst>
            </p:cNvPr>
            <p:cNvSpPr txBox="1">
              <a:spLocks noChangeArrowheads="1"/>
            </p:cNvSpPr>
            <p:nvPr/>
          </p:nvSpPr>
          <p:spPr bwMode="auto">
            <a:xfrm>
              <a:off x="4527281" y="958336"/>
              <a:ext cx="3396474" cy="11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ea typeface="Arial-Rounded" panose="020B0500000000000000" pitchFamily="34" charset="0"/>
                  <a:cs typeface="Arial-Rounded" panose="020B0500000000000000" pitchFamily="34" charset="0"/>
                </a:defRPr>
              </a:lvl9pPr>
            </a:lstStyle>
            <a:p>
              <a:pPr algn="ctr" eaLnBrk="1" hangingPunct="1">
                <a:lnSpc>
                  <a:spcPct val="100000"/>
                </a:lnSpc>
                <a:spcBef>
                  <a:spcPct val="0"/>
                </a:spcBef>
                <a:buFontTx/>
                <a:buNone/>
              </a:pPr>
              <a:r>
                <a:rPr lang="en-US" altLang="en-US" sz="4800" b="1" dirty="0" err="1">
                  <a:solidFill>
                    <a:srgbClr val="FFFF00"/>
                  </a:solidFill>
                </a:rPr>
                <a:t>Nội</a:t>
              </a:r>
              <a:r>
                <a:rPr lang="en-US" altLang="en-US" sz="4800" b="1" dirty="0">
                  <a:solidFill>
                    <a:srgbClr val="FFFF00"/>
                  </a:solidFill>
                </a:rPr>
                <a:t> dung</a:t>
              </a:r>
            </a:p>
          </p:txBody>
        </p:sp>
      </p:grpSp>
    </p:spTree>
    <p:extLst>
      <p:ext uri="{BB962C8B-B14F-4D97-AF65-F5344CB8AC3E}">
        <p14:creationId xmlns:p14="http://schemas.microsoft.com/office/powerpoint/2010/main" val="691327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6" name="组合 55"/>
          <p:cNvGrpSpPr/>
          <p:nvPr/>
        </p:nvGrpSpPr>
        <p:grpSpPr>
          <a:xfrm flipV="1">
            <a:off x="4006581" y="1314734"/>
            <a:ext cx="1366502" cy="2520983"/>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5628326" y="1602074"/>
            <a:ext cx="6054471" cy="976041"/>
            <a:chOff x="2110311" y="1329731"/>
            <a:chExt cx="8323959" cy="1067750"/>
          </a:xfrm>
        </p:grpSpPr>
        <p:sp>
          <p:nvSpPr>
            <p:cNvPr id="16" name="圆角矩形 1"/>
            <p:cNvSpPr/>
            <p:nvPr/>
          </p:nvSpPr>
          <p:spPr>
            <a:xfrm>
              <a:off x="2110311" y="1329731"/>
              <a:ext cx="8323959"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华康方圆体W7(P)" pitchFamily="82" charset="-122"/>
                <a:ea typeface="华康方圆体W7(P)" pitchFamily="82" charset="-122"/>
                <a:cs typeface="+mn-cs"/>
              </a:endParaRPr>
            </a:p>
          </p:txBody>
        </p:sp>
        <p:sp>
          <p:nvSpPr>
            <p:cNvPr id="17" name="矩形 16"/>
            <p:cNvSpPr/>
            <p:nvPr/>
          </p:nvSpPr>
          <p:spPr>
            <a:xfrm>
              <a:off x="2582606" y="1368077"/>
              <a:ext cx="7840113" cy="90907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Đọc đúng và trôi chảy toàn bài, biết nghỉ ngơi ở chỗ có dấu câu.</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579CDB"/>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53" name="矩形 52"/>
            <p:cNvSpPr/>
            <p:nvPr/>
          </p:nvSpPr>
          <p:spPr>
            <a:xfrm>
              <a:off x="2905322" y="1449073"/>
              <a:ext cx="7904065" cy="90907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Trả</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lời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cuối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nội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dung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nb-NO"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9130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 CẦU CẦN ĐẠT:</a:t>
            </a:r>
          </a:p>
        </p:txBody>
      </p:sp>
      <p:pic>
        <p:nvPicPr>
          <p:cNvPr id="37" name="图片 91">
            <a:extLst>
              <a:ext uri="{FF2B5EF4-FFF2-40B4-BE49-F238E27FC236}">
                <a16:creationId xmlns:a16="http://schemas.microsoft.com/office/drawing/2014/main" id="{B3268EC5-B80A-4E00-9B64-CA74E44CC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39" y="1154005"/>
            <a:ext cx="3703461" cy="3988343"/>
          </a:xfrm>
          <a:prstGeom prst="rect">
            <a:avLst/>
          </a:prstGeom>
        </p:spPr>
      </p:pic>
    </p:spTree>
    <p:extLst>
      <p:ext uri="{BB962C8B-B14F-4D97-AF65-F5344CB8AC3E}">
        <p14:creationId xmlns:p14="http://schemas.microsoft.com/office/powerpoint/2010/main" val="4046566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par>
                          <p:cTn id="10" fill="hold">
                            <p:stCondLst>
                              <p:cond delay="2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par>
                          <p:cTn id="17" fill="hold">
                            <p:stCondLst>
                              <p:cond delay="4000"/>
                            </p:stCondLst>
                            <p:childTnLst>
                              <p:par>
                                <p:cTn id="18" presetID="31"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750" fill="hold"/>
                                        <p:tgtEl>
                                          <p:spTgt spid="43"/>
                                        </p:tgtEl>
                                        <p:attrNameLst>
                                          <p:attrName>ppt_w</p:attrName>
                                        </p:attrNameLst>
                                      </p:cBhvr>
                                      <p:tavLst>
                                        <p:tav tm="0">
                                          <p:val>
                                            <p:fltVal val="0"/>
                                          </p:val>
                                        </p:tav>
                                        <p:tav tm="100000">
                                          <p:val>
                                            <p:strVal val="#ppt_w"/>
                                          </p:val>
                                        </p:tav>
                                      </p:tavLst>
                                    </p:anim>
                                    <p:anim calcmode="lin" valueType="num">
                                      <p:cBhvr>
                                        <p:cTn id="21" dur="750" fill="hold"/>
                                        <p:tgtEl>
                                          <p:spTgt spid="43"/>
                                        </p:tgtEl>
                                        <p:attrNameLst>
                                          <p:attrName>ppt_h</p:attrName>
                                        </p:attrNameLst>
                                      </p:cBhvr>
                                      <p:tavLst>
                                        <p:tav tm="0">
                                          <p:val>
                                            <p:fltVal val="0"/>
                                          </p:val>
                                        </p:tav>
                                        <p:tav tm="100000">
                                          <p:val>
                                            <p:strVal val="#ppt_h"/>
                                          </p:val>
                                        </p:tav>
                                      </p:tavLst>
                                    </p:anim>
                                    <p:anim calcmode="lin" valueType="num">
                                      <p:cBhvr>
                                        <p:cTn id="22" dur="750" fill="hold"/>
                                        <p:tgtEl>
                                          <p:spTgt spid="43"/>
                                        </p:tgtEl>
                                        <p:attrNameLst>
                                          <p:attrName>style.rotation</p:attrName>
                                        </p:attrNameLst>
                                      </p:cBhvr>
                                      <p:tavLst>
                                        <p:tav tm="0">
                                          <p:val>
                                            <p:fltVal val="90"/>
                                          </p:val>
                                        </p:tav>
                                        <p:tav tm="100000">
                                          <p:val>
                                            <p:fltVal val="0"/>
                                          </p:val>
                                        </p:tav>
                                      </p:tavLst>
                                    </p:anim>
                                    <p:animEffect transition="in" filter="fade">
                                      <p:cBhvr>
                                        <p:cTn id="23" dur="750"/>
                                        <p:tgtEl>
                                          <p:spTgt spid="43"/>
                                        </p:tgtEl>
                                      </p:cBhvr>
                                    </p:animEffect>
                                  </p:childTnLst>
                                </p:cTn>
                              </p:par>
                            </p:childTnLst>
                          </p:cTn>
                        </p:par>
                        <p:par>
                          <p:cTn id="24" fill="hold">
                            <p:stCondLst>
                              <p:cond delay="475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250"/>
                                        <p:tgtEl>
                                          <p:spTgt spid="15"/>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style.rotation</p:attrName>
                                        </p:attrNameLst>
                                      </p:cBhvr>
                                      <p:tavLst>
                                        <p:tav tm="0">
                                          <p:val>
                                            <p:fltVal val="90"/>
                                          </p:val>
                                        </p:tav>
                                        <p:tav tm="100000">
                                          <p:val>
                                            <p:fltVal val="0"/>
                                          </p:val>
                                        </p:tav>
                                      </p:tavLst>
                                    </p:anim>
                                    <p:animEffect transition="in" filter="fade">
                                      <p:cBhvr>
                                        <p:cTn id="34" dur="750"/>
                                        <p:tgtEl>
                                          <p:spTgt spid="44"/>
                                        </p:tgtEl>
                                      </p:cBhvr>
                                    </p:animEffect>
                                  </p:childTnLst>
                                </p:cTn>
                              </p:par>
                            </p:childTnLst>
                          </p:cTn>
                        </p:par>
                        <p:par>
                          <p:cTn id="35" fill="hold">
                            <p:stCondLst>
                              <p:cond delay="6750"/>
                            </p:stCondLst>
                            <p:childTnLst>
                              <p:par>
                                <p:cTn id="36" presetID="22" presetClass="entr" presetSubtype="8"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99" y="-174171"/>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096160" y="2326744"/>
            <a:ext cx="6355458"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Đọc</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mở</a:t>
            </a:r>
            <a:r>
              <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48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rộng</a:t>
            </a:r>
            <a:endParaRPr kumimoji="0" lang="en-US" sz="48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2394045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4" name="组合 53"/>
          <p:cNvGrpSpPr/>
          <p:nvPr/>
        </p:nvGrpSpPr>
        <p:grpSpPr>
          <a:xfrm>
            <a:off x="3963353" y="1314734"/>
            <a:ext cx="1409731" cy="5020990"/>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0" name="心形 59"/>
              <p:cNvSpPr/>
              <p:nvPr/>
            </p:nvSpPr>
            <p:spPr>
              <a:xfrm>
                <a:off x="1547664" y="899265"/>
                <a:ext cx="1217765" cy="1052206"/>
              </a:xfrm>
              <a:prstGeom prst="hear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5628326" y="1602075"/>
            <a:ext cx="6046069" cy="976040"/>
            <a:chOff x="2110311" y="1329732"/>
            <a:chExt cx="8312408" cy="1067749"/>
          </a:xfrm>
        </p:grpSpPr>
        <p:sp>
          <p:nvSpPr>
            <p:cNvPr id="16" name="圆角矩形 1"/>
            <p:cNvSpPr/>
            <p:nvPr/>
          </p:nvSpPr>
          <p:spPr>
            <a:xfrm>
              <a:off x="2110311" y="1329732"/>
              <a:ext cx="8016514"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华康方圆体W7(P)" pitchFamily="82" charset="-122"/>
                <a:ea typeface="华康方圆体W7(P)" pitchFamily="82" charset="-122"/>
                <a:cs typeface="+mn-cs"/>
              </a:endParaRPr>
            </a:p>
          </p:txBody>
        </p:sp>
        <p:sp>
          <p:nvSpPr>
            <p:cNvPr id="17" name="矩形 16"/>
            <p:cNvSpPr/>
            <p:nvPr/>
          </p:nvSpPr>
          <p:spPr>
            <a:xfrm>
              <a:off x="2582606" y="1368077"/>
              <a:ext cx="7840113" cy="909076"/>
            </a:xfrm>
            <a:prstGeom prst="rect">
              <a:avLst/>
            </a:prstGeom>
          </p:spPr>
          <p:txBody>
            <a:bodyPr wrap="square">
              <a:spAutoFit/>
            </a:bodyPr>
            <a:lstStyle/>
            <a:p>
              <a:pPr marL="0" marR="0" lvl="0" indent="0" algn="l" defTabSz="1219170" rtl="0" eaLnBrk="1" fontAlgn="auto" latinLnBrk="0" hangingPunct="1">
                <a:spcBef>
                  <a:spcPts val="0"/>
                </a:spcBef>
                <a:spcAft>
                  <a:spcPts val="0"/>
                </a:spcAft>
                <a:buClrTx/>
                <a:buSzTx/>
                <a:buFontTx/>
                <a:buNone/>
                <a:tabLst/>
                <a:defRPr/>
              </a:pPr>
              <a:r>
                <a:rPr lang="nl-NL" sz="2400" dirty="0">
                  <a:solidFill>
                    <a:srgbClr val="002060"/>
                  </a:solidFill>
                  <a:latin typeface="Arial" panose="020B0604020202020204" pitchFamily="34" charset="0"/>
                  <a:cs typeface="Arial" panose="020B0604020202020204" pitchFamily="34" charset="0"/>
                </a:rPr>
                <a:t>Luyện đọc lại bài đọc, bước đầu biết nhấn giọng các từ ngữ gợi tả, gợi cảm</a:t>
              </a:r>
              <a:endParaRPr kumimoji="0" lang="en-US" sz="2400" b="0"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579CDB"/>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53" name="矩形 52"/>
            <p:cNvSpPr/>
            <p:nvPr/>
          </p:nvSpPr>
          <p:spPr>
            <a:xfrm>
              <a:off x="2905322" y="1599609"/>
              <a:ext cx="7904065" cy="505042"/>
            </a:xfrm>
            <a:prstGeom prst="rect">
              <a:avLst/>
            </a:prstGeom>
          </p:spPr>
          <p:txBody>
            <a:bodyPr wrap="square">
              <a:spAutoFit/>
            </a:bodyPr>
            <a:lstStyle/>
            <a:p>
              <a:pPr marL="0" marR="0" lvl="0" indent="0" algn="l" defTabSz="1219170" rtl="0" eaLnBrk="1" fontAlgn="auto" latinLnBrk="0" hangingPunct="1">
                <a:spcBef>
                  <a:spcPts val="0"/>
                </a:spcBef>
                <a:spcAft>
                  <a:spcPts val="0"/>
                </a:spcAft>
                <a:buClrTx/>
                <a:buSzTx/>
                <a:buFontTx/>
                <a:buNone/>
                <a:tabLst/>
                <a:defRPr/>
              </a:pPr>
              <a:r>
                <a:rPr lang="en-US" sz="2400" kern="800" dirty="0" err="1">
                  <a:solidFill>
                    <a:srgbClr val="002060"/>
                  </a:solidFill>
                  <a:latin typeface="Arial" panose="020B0604020202020204" pitchFamily="34" charset="0"/>
                  <a:cs typeface="Arial" panose="020B0604020202020204" pitchFamily="34" charset="0"/>
                </a:rPr>
                <a:t>Đọc</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mở</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rộng</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theo</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yêu</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cầu</a:t>
              </a:r>
              <a:r>
                <a:rPr lang="en-US" sz="2400" kern="800" dirty="0">
                  <a:solidFill>
                    <a:srgbClr val="002060"/>
                  </a:solidFill>
                  <a:latin typeface="Arial" panose="020B0604020202020204" pitchFamily="34" charset="0"/>
                  <a:cs typeface="Arial" panose="020B0604020202020204" pitchFamily="34" charset="0"/>
                </a:rPr>
                <a:t> </a:t>
              </a:r>
              <a:endParaRPr kumimoji="0" lang="nb-NO" sz="2800" b="0" i="0"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endParaRPr>
            </a:p>
          </p:txBody>
        </p:sp>
      </p:grpSp>
      <p:grpSp>
        <p:nvGrpSpPr>
          <p:cNvPr id="61" name="组合 60"/>
          <p:cNvGrpSpPr/>
          <p:nvPr/>
        </p:nvGrpSpPr>
        <p:grpSpPr>
          <a:xfrm>
            <a:off x="5667832" y="5072339"/>
            <a:ext cx="5980448" cy="976042"/>
            <a:chOff x="2110311" y="1329732"/>
            <a:chExt cx="8016513" cy="1067749"/>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63" name="矩形 62"/>
            <p:cNvSpPr/>
            <p:nvPr/>
          </p:nvSpPr>
          <p:spPr>
            <a:xfrm>
              <a:off x="2755989" y="1374682"/>
              <a:ext cx="7170305" cy="909076"/>
            </a:xfrm>
            <a:prstGeom prst="rect">
              <a:avLst/>
            </a:prstGeom>
          </p:spPr>
          <p:txBody>
            <a:bodyPr wrap="square">
              <a:spAutoFit/>
            </a:bodyPr>
            <a:lstStyle/>
            <a:p>
              <a:pPr marL="0" marR="0" lvl="2" indent="0" algn="just" defTabSz="914400" rtl="0" eaLnBrk="1" fontAlgn="auto" latinLnBrk="0" hangingPunct="1">
                <a:lnSpc>
                  <a:spcPct val="100000"/>
                </a:lnSpc>
                <a:spcBef>
                  <a:spcPts val="0"/>
                </a:spcBef>
                <a:spcAft>
                  <a:spcPts val="0"/>
                </a:spcAft>
                <a:buClrTx/>
                <a:buSzTx/>
                <a:buFontTx/>
                <a:buNone/>
                <a:tabLst/>
                <a:defRPr/>
              </a:pPr>
              <a:r>
                <a:rPr lang="en-US" sz="2400" kern="800" dirty="0">
                  <a:solidFill>
                    <a:srgbClr val="002060"/>
                  </a:solidFill>
                  <a:latin typeface="Arial" panose="020B0604020202020204" pitchFamily="34" charset="0"/>
                  <a:cs typeface="Arial" panose="020B0604020202020204" pitchFamily="34" charset="0"/>
                </a:rPr>
                <a:t>Chia </a:t>
              </a:r>
              <a:r>
                <a:rPr lang="en-US" sz="2400" kern="800" dirty="0" err="1">
                  <a:solidFill>
                    <a:srgbClr val="002060"/>
                  </a:solidFill>
                  <a:latin typeface="Arial" panose="020B0604020202020204" pitchFamily="34" charset="0"/>
                  <a:cs typeface="Arial" panose="020B0604020202020204" pitchFamily="34" charset="0"/>
                </a:rPr>
                <a:t>sẻ</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thông</a:t>
              </a:r>
              <a:r>
                <a:rPr lang="en-US" sz="2400" kern="800" dirty="0">
                  <a:solidFill>
                    <a:srgbClr val="002060"/>
                  </a:solidFill>
                  <a:latin typeface="Arial" panose="020B0604020202020204" pitchFamily="34" charset="0"/>
                  <a:cs typeface="Arial" panose="020B0604020202020204" pitchFamily="34" charset="0"/>
                </a:rPr>
                <a:t> tin </a:t>
              </a:r>
              <a:r>
                <a:rPr lang="en-US" sz="2400" kern="800" dirty="0" err="1">
                  <a:solidFill>
                    <a:srgbClr val="002060"/>
                  </a:solidFill>
                  <a:latin typeface="Arial" panose="020B0604020202020204" pitchFamily="34" charset="0"/>
                  <a:cs typeface="Arial" panose="020B0604020202020204" pitchFamily="34" charset="0"/>
                </a:rPr>
                <a:t>thú</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vị</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về</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thế</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giới</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thiên</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nhiên</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với</a:t>
              </a:r>
              <a:r>
                <a:rPr lang="en-US" sz="2400" kern="800" dirty="0">
                  <a:solidFill>
                    <a:srgbClr val="002060"/>
                  </a:solidFill>
                  <a:latin typeface="Arial" panose="020B0604020202020204" pitchFamily="34" charset="0"/>
                  <a:cs typeface="Arial" panose="020B0604020202020204" pitchFamily="34" charset="0"/>
                </a:rPr>
                <a:t> </a:t>
              </a:r>
              <a:r>
                <a:rPr lang="en-US" sz="2400" kern="800" dirty="0" err="1">
                  <a:solidFill>
                    <a:srgbClr val="002060"/>
                  </a:solidFill>
                  <a:latin typeface="Arial" panose="020B0604020202020204" pitchFamily="34" charset="0"/>
                  <a:cs typeface="Arial" panose="020B0604020202020204" pitchFamily="34" charset="0"/>
                </a:rPr>
                <a:t>bạn</a:t>
              </a:r>
              <a:r>
                <a:rPr lang="en-US" sz="2400" kern="800" dirty="0">
                  <a:solidFill>
                    <a:srgbClr val="FFC61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C617"/>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9130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 CẦU CẦN ĐẠT:</a:t>
            </a:r>
          </a:p>
        </p:txBody>
      </p:sp>
      <p:pic>
        <p:nvPicPr>
          <p:cNvPr id="37" name="图片 91">
            <a:extLst>
              <a:ext uri="{FF2B5EF4-FFF2-40B4-BE49-F238E27FC236}">
                <a16:creationId xmlns:a16="http://schemas.microsoft.com/office/drawing/2014/main" id="{B3268EC5-B80A-4E00-9B64-CA74E44CC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39" y="1154005"/>
            <a:ext cx="3703461" cy="3988343"/>
          </a:xfrm>
          <a:prstGeom prst="rect">
            <a:avLst/>
          </a:prstGeom>
        </p:spPr>
      </p:pic>
    </p:spTree>
    <p:extLst>
      <p:ext uri="{BB962C8B-B14F-4D97-AF65-F5344CB8AC3E}">
        <p14:creationId xmlns:p14="http://schemas.microsoft.com/office/powerpoint/2010/main" val="30970586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par>
                          <p:cTn id="10" fill="hold">
                            <p:stCondLst>
                              <p:cond delay="2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par>
                          <p:cTn id="17" fill="hold">
                            <p:stCondLst>
                              <p:cond delay="4000"/>
                            </p:stCondLst>
                            <p:childTnLst>
                              <p:par>
                                <p:cTn id="18" presetID="31"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750" fill="hold"/>
                                        <p:tgtEl>
                                          <p:spTgt spid="43"/>
                                        </p:tgtEl>
                                        <p:attrNameLst>
                                          <p:attrName>ppt_w</p:attrName>
                                        </p:attrNameLst>
                                      </p:cBhvr>
                                      <p:tavLst>
                                        <p:tav tm="0">
                                          <p:val>
                                            <p:fltVal val="0"/>
                                          </p:val>
                                        </p:tav>
                                        <p:tav tm="100000">
                                          <p:val>
                                            <p:strVal val="#ppt_w"/>
                                          </p:val>
                                        </p:tav>
                                      </p:tavLst>
                                    </p:anim>
                                    <p:anim calcmode="lin" valueType="num">
                                      <p:cBhvr>
                                        <p:cTn id="21" dur="750" fill="hold"/>
                                        <p:tgtEl>
                                          <p:spTgt spid="43"/>
                                        </p:tgtEl>
                                        <p:attrNameLst>
                                          <p:attrName>ppt_h</p:attrName>
                                        </p:attrNameLst>
                                      </p:cBhvr>
                                      <p:tavLst>
                                        <p:tav tm="0">
                                          <p:val>
                                            <p:fltVal val="0"/>
                                          </p:val>
                                        </p:tav>
                                        <p:tav tm="100000">
                                          <p:val>
                                            <p:strVal val="#ppt_h"/>
                                          </p:val>
                                        </p:tav>
                                      </p:tavLst>
                                    </p:anim>
                                    <p:anim calcmode="lin" valueType="num">
                                      <p:cBhvr>
                                        <p:cTn id="22" dur="750" fill="hold"/>
                                        <p:tgtEl>
                                          <p:spTgt spid="43"/>
                                        </p:tgtEl>
                                        <p:attrNameLst>
                                          <p:attrName>style.rotation</p:attrName>
                                        </p:attrNameLst>
                                      </p:cBhvr>
                                      <p:tavLst>
                                        <p:tav tm="0">
                                          <p:val>
                                            <p:fltVal val="90"/>
                                          </p:val>
                                        </p:tav>
                                        <p:tav tm="100000">
                                          <p:val>
                                            <p:fltVal val="0"/>
                                          </p:val>
                                        </p:tav>
                                      </p:tavLst>
                                    </p:anim>
                                    <p:animEffect transition="in" filter="fade">
                                      <p:cBhvr>
                                        <p:cTn id="23" dur="750"/>
                                        <p:tgtEl>
                                          <p:spTgt spid="43"/>
                                        </p:tgtEl>
                                      </p:cBhvr>
                                    </p:animEffect>
                                  </p:childTnLst>
                                </p:cTn>
                              </p:par>
                            </p:childTnLst>
                          </p:cTn>
                        </p:par>
                        <p:par>
                          <p:cTn id="24" fill="hold">
                            <p:stCondLst>
                              <p:cond delay="475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250"/>
                                        <p:tgtEl>
                                          <p:spTgt spid="15"/>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style.rotation</p:attrName>
                                        </p:attrNameLst>
                                      </p:cBhvr>
                                      <p:tavLst>
                                        <p:tav tm="0">
                                          <p:val>
                                            <p:fltVal val="90"/>
                                          </p:val>
                                        </p:tav>
                                        <p:tav tm="100000">
                                          <p:val>
                                            <p:fltVal val="0"/>
                                          </p:val>
                                        </p:tav>
                                      </p:tavLst>
                                    </p:anim>
                                    <p:animEffect transition="in" filter="fade">
                                      <p:cBhvr>
                                        <p:cTn id="34" dur="750"/>
                                        <p:tgtEl>
                                          <p:spTgt spid="44"/>
                                        </p:tgtEl>
                                      </p:cBhvr>
                                    </p:animEffect>
                                  </p:childTnLst>
                                </p:cTn>
                              </p:par>
                            </p:childTnLst>
                          </p:cTn>
                        </p:par>
                        <p:par>
                          <p:cTn id="35" fill="hold">
                            <p:stCondLst>
                              <p:cond delay="6750"/>
                            </p:stCondLst>
                            <p:childTnLst>
                              <p:par>
                                <p:cTn id="36" presetID="22" presetClass="entr" presetSubtype="8"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par>
                          <p:cTn id="39" fill="hold">
                            <p:stCondLst>
                              <p:cond delay="8000"/>
                            </p:stCondLst>
                            <p:childTnLst>
                              <p:par>
                                <p:cTn id="40" presetID="31" presetClass="entr" presetSubtype="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750" fill="hold"/>
                                        <p:tgtEl>
                                          <p:spTgt spid="54"/>
                                        </p:tgtEl>
                                        <p:attrNameLst>
                                          <p:attrName>ppt_w</p:attrName>
                                        </p:attrNameLst>
                                      </p:cBhvr>
                                      <p:tavLst>
                                        <p:tav tm="0">
                                          <p:val>
                                            <p:fltVal val="0"/>
                                          </p:val>
                                        </p:tav>
                                        <p:tav tm="100000">
                                          <p:val>
                                            <p:strVal val="#ppt_w"/>
                                          </p:val>
                                        </p:tav>
                                      </p:tavLst>
                                    </p:anim>
                                    <p:anim calcmode="lin" valueType="num">
                                      <p:cBhvr>
                                        <p:cTn id="43" dur="750" fill="hold"/>
                                        <p:tgtEl>
                                          <p:spTgt spid="54"/>
                                        </p:tgtEl>
                                        <p:attrNameLst>
                                          <p:attrName>ppt_h</p:attrName>
                                        </p:attrNameLst>
                                      </p:cBhvr>
                                      <p:tavLst>
                                        <p:tav tm="0">
                                          <p:val>
                                            <p:fltVal val="0"/>
                                          </p:val>
                                        </p:tav>
                                        <p:tav tm="100000">
                                          <p:val>
                                            <p:strVal val="#ppt_h"/>
                                          </p:val>
                                        </p:tav>
                                      </p:tavLst>
                                    </p:anim>
                                    <p:anim calcmode="lin" valueType="num">
                                      <p:cBhvr>
                                        <p:cTn id="44" dur="750" fill="hold"/>
                                        <p:tgtEl>
                                          <p:spTgt spid="54"/>
                                        </p:tgtEl>
                                        <p:attrNameLst>
                                          <p:attrName>style.rotation</p:attrName>
                                        </p:attrNameLst>
                                      </p:cBhvr>
                                      <p:tavLst>
                                        <p:tav tm="0">
                                          <p:val>
                                            <p:fltVal val="90"/>
                                          </p:val>
                                        </p:tav>
                                        <p:tav tm="100000">
                                          <p:val>
                                            <p:fltVal val="0"/>
                                          </p:val>
                                        </p:tav>
                                      </p:tavLst>
                                    </p:anim>
                                    <p:animEffect transition="in" filter="fade">
                                      <p:cBhvr>
                                        <p:cTn id="45" dur="750"/>
                                        <p:tgtEl>
                                          <p:spTgt spid="54"/>
                                        </p:tgtEl>
                                      </p:cBhvr>
                                    </p:animEffect>
                                  </p:childTnLst>
                                </p:cTn>
                              </p:par>
                            </p:childTnLst>
                          </p:cTn>
                        </p:par>
                        <p:par>
                          <p:cTn id="46" fill="hold">
                            <p:stCondLst>
                              <p:cond delay="8750"/>
                            </p:stCondLst>
                            <p:childTnLst>
                              <p:par>
                                <p:cTn id="47" presetID="22" presetClass="entr" presetSubtype="8"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DEE5AC-00B6-47BB-5DBB-0B149372D16D}"/>
              </a:ext>
            </a:extLst>
          </p:cNvPr>
          <p:cNvGrpSpPr/>
          <p:nvPr/>
        </p:nvGrpSpPr>
        <p:grpSpPr>
          <a:xfrm>
            <a:off x="134911" y="238734"/>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TextBox 6">
            <a:extLst>
              <a:ext uri="{FF2B5EF4-FFF2-40B4-BE49-F238E27FC236}">
                <a16:creationId xmlns:a16="http://schemas.microsoft.com/office/drawing/2014/main" id="{A284EED2-6275-56C5-FB78-63C09773788B}"/>
              </a:ext>
            </a:extLst>
          </p:cNvPr>
          <p:cNvSpPr txBox="1"/>
          <p:nvPr/>
        </p:nvSpPr>
        <p:spPr>
          <a:xfrm>
            <a:off x="3524924" y="275550"/>
            <a:ext cx="48111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8" name="Rectangle 7">
            <a:extLst>
              <a:ext uri="{FF2B5EF4-FFF2-40B4-BE49-F238E27FC236}">
                <a16:creationId xmlns:a16="http://schemas.microsoft.com/office/drawing/2014/main" id="{2AADC7AF-2F2E-30F1-5240-536ADBF30932}"/>
              </a:ext>
            </a:extLst>
          </p:cNvPr>
          <p:cNvSpPr/>
          <p:nvPr/>
        </p:nvSpPr>
        <p:spPr>
          <a:xfrm>
            <a:off x="598175" y="921881"/>
            <a:ext cx="10664622" cy="5262979"/>
          </a:xfrm>
          <a:prstGeom prst="rect">
            <a:avLst/>
          </a:prstGeom>
        </p:spPr>
        <p:txBody>
          <a:bodyPr wrap="square">
            <a:spAutoFit/>
          </a:bodyPr>
          <a:lstStyle/>
          <a:p>
            <a:pPr algn="just"/>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p:txBody>
      </p: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DEE5AC-00B6-47BB-5DBB-0B149372D16D}"/>
              </a:ext>
            </a:extLst>
          </p:cNvPr>
          <p:cNvGrpSpPr/>
          <p:nvPr/>
        </p:nvGrpSpPr>
        <p:grpSpPr>
          <a:xfrm>
            <a:off x="134911" y="238734"/>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TextBox 6">
            <a:extLst>
              <a:ext uri="{FF2B5EF4-FFF2-40B4-BE49-F238E27FC236}">
                <a16:creationId xmlns:a16="http://schemas.microsoft.com/office/drawing/2014/main" id="{A284EED2-6275-56C5-FB78-63C09773788B}"/>
              </a:ext>
            </a:extLst>
          </p:cNvPr>
          <p:cNvSpPr txBox="1"/>
          <p:nvPr/>
        </p:nvSpPr>
        <p:spPr>
          <a:xfrm>
            <a:off x="3524924" y="275550"/>
            <a:ext cx="48111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8" name="Rectangle 7">
            <a:extLst>
              <a:ext uri="{FF2B5EF4-FFF2-40B4-BE49-F238E27FC236}">
                <a16:creationId xmlns:a16="http://schemas.microsoft.com/office/drawing/2014/main" id="{2AADC7AF-2F2E-30F1-5240-536ADBF30932}"/>
              </a:ext>
            </a:extLst>
          </p:cNvPr>
          <p:cNvSpPr/>
          <p:nvPr/>
        </p:nvSpPr>
        <p:spPr>
          <a:xfrm>
            <a:off x="626181" y="877817"/>
            <a:ext cx="10608610"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 khỏe</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nuôi sống cơ thể to lớn của mình, mỗi con voi phải ăn khoảng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150 ki-lô-gam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cỏ mỗi ngày. Chúng phải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liên tục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tìm cái ăn. Từ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núi,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xuống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cỏ</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từ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cỏ</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lại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 núi</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Buổi trưa, chúng trú nắng trong cánh rừng rậm. Chiều xuống, chúng đi tắm ở những quãng sông vắng, rồi lại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 thững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 bãi tìm thức ăn. Vào lúc rạng sáng và chiều tà, chúng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rống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rền vang,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oai nghiêm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đầy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uy lực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 minh</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tình nghĩa</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 tâm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 mến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 chẳng khác gì con người. Một con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đau yếu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 cả bầy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biếng ăn, ngơ ngác</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con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 bẫy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 cả bầy tìm cách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cứu giúp</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dù có phải chịu đói khát hoặc tạm dừng chuyến đi.</a:t>
            </a:r>
          </a:p>
        </p:txBody>
      </p:sp>
    </p:spTree>
    <p:extLst>
      <p:ext uri="{BB962C8B-B14F-4D97-AF65-F5344CB8AC3E}">
        <p14:creationId xmlns:p14="http://schemas.microsoft.com/office/powerpoint/2010/main" val="2516013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953058" y="583218"/>
            <a:ext cx="3539634" cy="584775"/>
          </a:xfrm>
          <a:prstGeom prst="rect">
            <a:avLst/>
          </a:prstGeom>
          <a:solidFill>
            <a:srgbClr val="FFFD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4" y="1421739"/>
            <a:ext cx="3946593" cy="662810"/>
          </a:xfrm>
          <a:prstGeom prst="rect">
            <a:avLst/>
          </a:prstGeom>
          <a:solidFill>
            <a:srgbClr val="FFFDFF"/>
          </a:solidFill>
          <a:ln>
            <a:solidFill>
              <a:schemeClr val="bg1"/>
            </a:solidFill>
          </a:ln>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nhận</a:t>
            </a:r>
            <a:r>
              <a:rPr kumimoji="0" lang="en-US" altLang="zh-CN" sz="3600" b="1" i="0" u="none" strike="noStrike" kern="1200" cap="none" spc="0" normalizeH="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xét</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8603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37"/>
          <p:cNvSpPr txBox="1">
            <a:spLocks noGrp="1"/>
          </p:cNvSpPr>
          <p:nvPr>
            <p:ph type="ctrTitle"/>
          </p:nvPr>
        </p:nvSpPr>
        <p:spPr>
          <a:xfrm>
            <a:off x="1374905" y="1027825"/>
            <a:ext cx="9091752" cy="3033600"/>
          </a:xfrm>
          <a:prstGeom prst="rect">
            <a:avLst/>
          </a:prstGeom>
        </p:spPr>
        <p:txBody>
          <a:bodyPr spcFirstLastPara="1" wrap="square" lIns="121884" tIns="0" rIns="121884" bIns="121884" anchor="t" anchorCtr="0">
            <a:noAutofit/>
          </a:bodyPr>
          <a:lstStyle/>
          <a:p>
            <a:pPr lvl="0">
              <a:lnSpc>
                <a:spcPct val="150000"/>
              </a:lnSpc>
              <a:buClr>
                <a:schemeClr val="dk1"/>
              </a:buClr>
              <a:buSzPts val="1100"/>
            </a:pPr>
            <a:r>
              <a:rPr lang="en-US" sz="5500" dirty="0" err="1">
                <a:latin typeface="iCiel Altus" pitchFamily="2" charset="0"/>
              </a:rPr>
              <a:t>Tiếng</a:t>
            </a:r>
            <a:r>
              <a:rPr lang="en-US" sz="5500" dirty="0">
                <a:latin typeface="iCiel Altus" pitchFamily="2" charset="0"/>
              </a:rPr>
              <a:t> </a:t>
            </a:r>
            <a:r>
              <a:rPr lang="en-US" sz="5500" dirty="0" err="1">
                <a:latin typeface="iCiel Altus" pitchFamily="2" charset="0"/>
              </a:rPr>
              <a:t>Việt</a:t>
            </a:r>
            <a:r>
              <a:rPr lang="en-US" sz="5500" dirty="0">
                <a:latin typeface="iCiel Altus" pitchFamily="2" charset="0"/>
              </a:rPr>
              <a:t/>
            </a:r>
            <a:br>
              <a:rPr lang="en-US" sz="5500" dirty="0">
                <a:latin typeface="iCiel Altus" pitchFamily="2" charset="0"/>
              </a:rPr>
            </a:br>
            <a:r>
              <a:rPr lang="en-US" sz="5500" dirty="0" err="1">
                <a:solidFill>
                  <a:schemeClr val="accent2">
                    <a:lumMod val="75000"/>
                  </a:schemeClr>
                </a:solidFill>
                <a:latin typeface="iCiel Altus" pitchFamily="2" charset="0"/>
              </a:rPr>
              <a:t>Đọc</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mở</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rộng</a:t>
            </a:r>
            <a:r>
              <a:rPr lang="en-US" sz="5500" dirty="0">
                <a:solidFill>
                  <a:schemeClr val="accent2">
                    <a:lumMod val="75000"/>
                  </a:schemeClr>
                </a:solidFill>
                <a:latin typeface="iCiel Altus" pitchFamily="2" charset="0"/>
              </a:rPr>
              <a:t/>
            </a:r>
            <a:br>
              <a:rPr lang="en-US" sz="5500" dirty="0">
                <a:solidFill>
                  <a:schemeClr val="accent2">
                    <a:lumMod val="75000"/>
                  </a:schemeClr>
                </a:solidFill>
                <a:latin typeface="iCiel Altus" pitchFamily="2" charset="0"/>
              </a:rPr>
            </a:br>
            <a:r>
              <a:rPr lang="en-US" sz="5500" dirty="0">
                <a:solidFill>
                  <a:schemeClr val="accent2">
                    <a:lumMod val="75000"/>
                  </a:schemeClr>
                </a:solidFill>
                <a:latin typeface="iCiel Altus" pitchFamily="2" charset="0"/>
              </a:rPr>
              <a:t/>
            </a:r>
            <a:br>
              <a:rPr lang="en-US" sz="5500" dirty="0">
                <a:solidFill>
                  <a:schemeClr val="accent2">
                    <a:lumMod val="75000"/>
                  </a:schemeClr>
                </a:solidFill>
                <a:latin typeface="iCiel Altus" pitchFamily="2" charset="0"/>
              </a:rPr>
            </a:br>
            <a:endParaRPr sz="3700" dirty="0">
              <a:latin typeface="iCiel Altus" pitchFamily="2" charset="0"/>
            </a:endParaRPr>
          </a:p>
        </p:txBody>
      </p:sp>
      <p:grpSp>
        <p:nvGrpSpPr>
          <p:cNvPr id="855" name="Google Shape;855;p37"/>
          <p:cNvGrpSpPr/>
          <p:nvPr/>
        </p:nvGrpSpPr>
        <p:grpSpPr>
          <a:xfrm>
            <a:off x="3407555" y="4739079"/>
            <a:ext cx="1688436" cy="2146140"/>
            <a:chOff x="2555665" y="3172165"/>
            <a:chExt cx="1266327" cy="1609605"/>
          </a:xfrm>
        </p:grpSpPr>
        <p:grpSp>
          <p:nvGrpSpPr>
            <p:cNvPr id="856" name="Google Shape;856;p37"/>
            <p:cNvGrpSpPr/>
            <p:nvPr/>
          </p:nvGrpSpPr>
          <p:grpSpPr>
            <a:xfrm>
              <a:off x="2555665" y="3172165"/>
              <a:ext cx="1266327" cy="1609605"/>
              <a:chOff x="631325" y="966050"/>
              <a:chExt cx="544025" cy="691500"/>
            </a:xfrm>
          </p:grpSpPr>
          <p:sp>
            <p:nvSpPr>
              <p:cNvPr id="857" name="Google Shape;857;p37"/>
              <p:cNvSpPr/>
              <p:nvPr/>
            </p:nvSpPr>
            <p:spPr>
              <a:xfrm>
                <a:off x="631325" y="966050"/>
                <a:ext cx="544025" cy="691500"/>
              </a:xfrm>
              <a:custGeom>
                <a:avLst/>
                <a:gdLst/>
                <a:ahLst/>
                <a:cxnLst/>
                <a:rect l="l" t="t" r="r" b="b"/>
                <a:pathLst>
                  <a:path w="21761" h="27660" extrusionOk="0">
                    <a:moveTo>
                      <a:pt x="14560" y="1"/>
                    </a:moveTo>
                    <a:cubicBezTo>
                      <a:pt x="14133" y="1"/>
                      <a:pt x="13695" y="87"/>
                      <a:pt x="13209" y="131"/>
                    </a:cubicBezTo>
                    <a:cubicBezTo>
                      <a:pt x="13029" y="147"/>
                      <a:pt x="12853" y="144"/>
                      <a:pt x="12673" y="168"/>
                    </a:cubicBezTo>
                    <a:cubicBezTo>
                      <a:pt x="12219" y="225"/>
                      <a:pt x="11870" y="440"/>
                      <a:pt x="11496" y="685"/>
                    </a:cubicBezTo>
                    <a:cubicBezTo>
                      <a:pt x="11127" y="924"/>
                      <a:pt x="10909" y="947"/>
                      <a:pt x="10462" y="1041"/>
                    </a:cubicBezTo>
                    <a:lnTo>
                      <a:pt x="10439" y="1043"/>
                    </a:lnTo>
                    <a:lnTo>
                      <a:pt x="10415" y="1051"/>
                    </a:lnTo>
                    <a:cubicBezTo>
                      <a:pt x="10348" y="1067"/>
                      <a:pt x="10275" y="1082"/>
                      <a:pt x="10194" y="1106"/>
                    </a:cubicBezTo>
                    <a:cubicBezTo>
                      <a:pt x="9922" y="1178"/>
                      <a:pt x="9654" y="1269"/>
                      <a:pt x="9399" y="1376"/>
                    </a:cubicBezTo>
                    <a:cubicBezTo>
                      <a:pt x="8820" y="1615"/>
                      <a:pt x="8282" y="1950"/>
                      <a:pt x="7793" y="2363"/>
                    </a:cubicBezTo>
                    <a:cubicBezTo>
                      <a:pt x="7640" y="2493"/>
                      <a:pt x="7411" y="2534"/>
                      <a:pt x="7157" y="2534"/>
                    </a:cubicBezTo>
                    <a:cubicBezTo>
                      <a:pt x="6751" y="2534"/>
                      <a:pt x="6281" y="2431"/>
                      <a:pt x="5949" y="2428"/>
                    </a:cubicBezTo>
                    <a:cubicBezTo>
                      <a:pt x="5900" y="2428"/>
                      <a:pt x="5851" y="2427"/>
                      <a:pt x="5802" y="2427"/>
                    </a:cubicBezTo>
                    <a:cubicBezTo>
                      <a:pt x="5156" y="2427"/>
                      <a:pt x="4507" y="2476"/>
                      <a:pt x="3870" y="2587"/>
                    </a:cubicBezTo>
                    <a:cubicBezTo>
                      <a:pt x="2615" y="2810"/>
                      <a:pt x="1235" y="3325"/>
                      <a:pt x="598" y="4512"/>
                    </a:cubicBezTo>
                    <a:cubicBezTo>
                      <a:pt x="180" y="5302"/>
                      <a:pt x="1" y="6235"/>
                      <a:pt x="99" y="7144"/>
                    </a:cubicBezTo>
                    <a:cubicBezTo>
                      <a:pt x="149" y="7599"/>
                      <a:pt x="274" y="8044"/>
                      <a:pt x="474" y="8470"/>
                    </a:cubicBezTo>
                    <a:lnTo>
                      <a:pt x="479" y="8467"/>
                    </a:lnTo>
                    <a:cubicBezTo>
                      <a:pt x="479" y="8470"/>
                      <a:pt x="481" y="8475"/>
                      <a:pt x="487" y="8483"/>
                    </a:cubicBezTo>
                    <a:cubicBezTo>
                      <a:pt x="606" y="8740"/>
                      <a:pt x="754" y="8982"/>
                      <a:pt x="931" y="9213"/>
                    </a:cubicBezTo>
                    <a:cubicBezTo>
                      <a:pt x="1024" y="9340"/>
                      <a:pt x="1128" y="9462"/>
                      <a:pt x="1248" y="9587"/>
                    </a:cubicBezTo>
                    <a:lnTo>
                      <a:pt x="1256" y="9592"/>
                    </a:lnTo>
                    <a:cubicBezTo>
                      <a:pt x="1788" y="10148"/>
                      <a:pt x="2487" y="10574"/>
                      <a:pt x="3280" y="10832"/>
                    </a:cubicBezTo>
                    <a:cubicBezTo>
                      <a:pt x="3631" y="10943"/>
                      <a:pt x="3997" y="11021"/>
                      <a:pt x="4376" y="11066"/>
                    </a:cubicBezTo>
                    <a:lnTo>
                      <a:pt x="4389" y="11066"/>
                    </a:lnTo>
                    <a:cubicBezTo>
                      <a:pt x="4439" y="11071"/>
                      <a:pt x="4488" y="11073"/>
                      <a:pt x="4535" y="11079"/>
                    </a:cubicBezTo>
                    <a:cubicBezTo>
                      <a:pt x="4517" y="11107"/>
                      <a:pt x="4493" y="11138"/>
                      <a:pt x="4475" y="11169"/>
                    </a:cubicBezTo>
                    <a:cubicBezTo>
                      <a:pt x="4327" y="11390"/>
                      <a:pt x="4202" y="11624"/>
                      <a:pt x="4101" y="11866"/>
                    </a:cubicBezTo>
                    <a:cubicBezTo>
                      <a:pt x="3997" y="12113"/>
                      <a:pt x="3917" y="12373"/>
                      <a:pt x="3859" y="12645"/>
                    </a:cubicBezTo>
                    <a:cubicBezTo>
                      <a:pt x="3828" y="12796"/>
                      <a:pt x="3807" y="12952"/>
                      <a:pt x="3794" y="13111"/>
                    </a:cubicBezTo>
                    <a:lnTo>
                      <a:pt x="3649" y="13331"/>
                    </a:lnTo>
                    <a:lnTo>
                      <a:pt x="3841" y="14147"/>
                    </a:lnTo>
                    <a:cubicBezTo>
                      <a:pt x="3649" y="14163"/>
                      <a:pt x="3386" y="14191"/>
                      <a:pt x="3101" y="14264"/>
                    </a:cubicBezTo>
                    <a:cubicBezTo>
                      <a:pt x="2903" y="14303"/>
                      <a:pt x="2711" y="14368"/>
                      <a:pt x="2521" y="14451"/>
                    </a:cubicBezTo>
                    <a:cubicBezTo>
                      <a:pt x="2428" y="14495"/>
                      <a:pt x="2337" y="14542"/>
                      <a:pt x="2246" y="14599"/>
                    </a:cubicBezTo>
                    <a:cubicBezTo>
                      <a:pt x="2090" y="14693"/>
                      <a:pt x="1942" y="14807"/>
                      <a:pt x="1807" y="14937"/>
                    </a:cubicBezTo>
                    <a:cubicBezTo>
                      <a:pt x="1612" y="15124"/>
                      <a:pt x="1448" y="15345"/>
                      <a:pt x="1321" y="15600"/>
                    </a:cubicBezTo>
                    <a:lnTo>
                      <a:pt x="1310" y="15618"/>
                    </a:lnTo>
                    <a:lnTo>
                      <a:pt x="1300" y="15639"/>
                    </a:lnTo>
                    <a:cubicBezTo>
                      <a:pt x="1050" y="16164"/>
                      <a:pt x="1009" y="16764"/>
                      <a:pt x="1178" y="17323"/>
                    </a:cubicBezTo>
                    <a:lnTo>
                      <a:pt x="1183" y="17349"/>
                    </a:lnTo>
                    <a:lnTo>
                      <a:pt x="1193" y="17375"/>
                    </a:lnTo>
                    <a:cubicBezTo>
                      <a:pt x="1331" y="17790"/>
                      <a:pt x="1583" y="18162"/>
                      <a:pt x="1921" y="18448"/>
                    </a:cubicBezTo>
                    <a:cubicBezTo>
                      <a:pt x="2152" y="18643"/>
                      <a:pt x="2412" y="18791"/>
                      <a:pt x="2716" y="18902"/>
                    </a:cubicBezTo>
                    <a:cubicBezTo>
                      <a:pt x="2841" y="18947"/>
                      <a:pt x="2971" y="18986"/>
                      <a:pt x="3103" y="19017"/>
                    </a:cubicBezTo>
                    <a:cubicBezTo>
                      <a:pt x="3127" y="19038"/>
                      <a:pt x="3150" y="19058"/>
                      <a:pt x="3171" y="19077"/>
                    </a:cubicBezTo>
                    <a:cubicBezTo>
                      <a:pt x="3041" y="19277"/>
                      <a:pt x="2932" y="19472"/>
                      <a:pt x="2833" y="19669"/>
                    </a:cubicBezTo>
                    <a:cubicBezTo>
                      <a:pt x="2703" y="19926"/>
                      <a:pt x="2607" y="20186"/>
                      <a:pt x="2534" y="20441"/>
                    </a:cubicBezTo>
                    <a:lnTo>
                      <a:pt x="2532" y="20459"/>
                    </a:lnTo>
                    <a:cubicBezTo>
                      <a:pt x="2430" y="20838"/>
                      <a:pt x="2399" y="21200"/>
                      <a:pt x="2435" y="21555"/>
                    </a:cubicBezTo>
                    <a:cubicBezTo>
                      <a:pt x="2487" y="22086"/>
                      <a:pt x="2690" y="22582"/>
                      <a:pt x="3033" y="22987"/>
                    </a:cubicBezTo>
                    <a:lnTo>
                      <a:pt x="3036" y="22995"/>
                    </a:lnTo>
                    <a:cubicBezTo>
                      <a:pt x="3075" y="23039"/>
                      <a:pt x="3114" y="23083"/>
                      <a:pt x="3153" y="23125"/>
                    </a:cubicBezTo>
                    <a:cubicBezTo>
                      <a:pt x="2477" y="23538"/>
                      <a:pt x="2069" y="24235"/>
                      <a:pt x="2069" y="25009"/>
                    </a:cubicBezTo>
                    <a:cubicBezTo>
                      <a:pt x="2069" y="25877"/>
                      <a:pt x="2584" y="26651"/>
                      <a:pt x="3415" y="27033"/>
                    </a:cubicBezTo>
                    <a:cubicBezTo>
                      <a:pt x="3633" y="27129"/>
                      <a:pt x="3878" y="27207"/>
                      <a:pt x="4179" y="27275"/>
                    </a:cubicBezTo>
                    <a:cubicBezTo>
                      <a:pt x="4566" y="27360"/>
                      <a:pt x="5062" y="27431"/>
                      <a:pt x="5696" y="27490"/>
                    </a:cubicBezTo>
                    <a:cubicBezTo>
                      <a:pt x="6868" y="27597"/>
                      <a:pt x="8412" y="27659"/>
                      <a:pt x="10041" y="27659"/>
                    </a:cubicBezTo>
                    <a:cubicBezTo>
                      <a:pt x="11673" y="27659"/>
                      <a:pt x="13216" y="27600"/>
                      <a:pt x="14388" y="27490"/>
                    </a:cubicBezTo>
                    <a:cubicBezTo>
                      <a:pt x="15022" y="27431"/>
                      <a:pt x="15519" y="27360"/>
                      <a:pt x="15906" y="27275"/>
                    </a:cubicBezTo>
                    <a:cubicBezTo>
                      <a:pt x="16207" y="27210"/>
                      <a:pt x="16451" y="27132"/>
                      <a:pt x="16667" y="27033"/>
                    </a:cubicBezTo>
                    <a:cubicBezTo>
                      <a:pt x="17499" y="26651"/>
                      <a:pt x="18016" y="25877"/>
                      <a:pt x="18016" y="25009"/>
                    </a:cubicBezTo>
                    <a:cubicBezTo>
                      <a:pt x="18016" y="24141"/>
                      <a:pt x="17499" y="23364"/>
                      <a:pt x="16667" y="22985"/>
                    </a:cubicBezTo>
                    <a:cubicBezTo>
                      <a:pt x="16451" y="22889"/>
                      <a:pt x="16207" y="22811"/>
                      <a:pt x="15906" y="22740"/>
                    </a:cubicBezTo>
                    <a:cubicBezTo>
                      <a:pt x="15519" y="22657"/>
                      <a:pt x="15022" y="22584"/>
                      <a:pt x="14388" y="22527"/>
                    </a:cubicBezTo>
                    <a:cubicBezTo>
                      <a:pt x="13219" y="22421"/>
                      <a:pt x="11673" y="22358"/>
                      <a:pt x="10041" y="22358"/>
                    </a:cubicBezTo>
                    <a:cubicBezTo>
                      <a:pt x="9532" y="22358"/>
                      <a:pt x="9033" y="22361"/>
                      <a:pt x="8550" y="22374"/>
                    </a:cubicBezTo>
                    <a:cubicBezTo>
                      <a:pt x="8602" y="22312"/>
                      <a:pt x="8651" y="22252"/>
                      <a:pt x="8703" y="22187"/>
                    </a:cubicBezTo>
                    <a:cubicBezTo>
                      <a:pt x="8744" y="22130"/>
                      <a:pt x="8789" y="22078"/>
                      <a:pt x="8828" y="22023"/>
                    </a:cubicBezTo>
                    <a:cubicBezTo>
                      <a:pt x="9028" y="21995"/>
                      <a:pt x="9233" y="21956"/>
                      <a:pt x="9438" y="21904"/>
                    </a:cubicBezTo>
                    <a:cubicBezTo>
                      <a:pt x="10077" y="21745"/>
                      <a:pt x="10701" y="21485"/>
                      <a:pt x="11296" y="21135"/>
                    </a:cubicBezTo>
                    <a:cubicBezTo>
                      <a:pt x="11444" y="21046"/>
                      <a:pt x="11592" y="20953"/>
                      <a:pt x="11733" y="20854"/>
                    </a:cubicBezTo>
                    <a:cubicBezTo>
                      <a:pt x="11743" y="20864"/>
                      <a:pt x="11753" y="20877"/>
                      <a:pt x="11766" y="20890"/>
                    </a:cubicBezTo>
                    <a:cubicBezTo>
                      <a:pt x="12034" y="21176"/>
                      <a:pt x="12354" y="21407"/>
                      <a:pt x="12725" y="21576"/>
                    </a:cubicBezTo>
                    <a:lnTo>
                      <a:pt x="12751" y="21584"/>
                    </a:lnTo>
                    <a:cubicBezTo>
                      <a:pt x="13040" y="21711"/>
                      <a:pt x="13341" y="21797"/>
                      <a:pt x="13674" y="21844"/>
                    </a:cubicBezTo>
                    <a:lnTo>
                      <a:pt x="13687" y="21849"/>
                    </a:lnTo>
                    <a:cubicBezTo>
                      <a:pt x="13884" y="21878"/>
                      <a:pt x="14084" y="21891"/>
                      <a:pt x="14287" y="21891"/>
                    </a:cubicBezTo>
                    <a:cubicBezTo>
                      <a:pt x="14342" y="21891"/>
                      <a:pt x="14420" y="21891"/>
                      <a:pt x="14513" y="21883"/>
                    </a:cubicBezTo>
                    <a:cubicBezTo>
                      <a:pt x="14968" y="21865"/>
                      <a:pt x="15446" y="21776"/>
                      <a:pt x="15929" y="21631"/>
                    </a:cubicBezTo>
                    <a:lnTo>
                      <a:pt x="15947" y="21628"/>
                    </a:lnTo>
                    <a:cubicBezTo>
                      <a:pt x="16166" y="21558"/>
                      <a:pt x="16371" y="21480"/>
                      <a:pt x="16584" y="21389"/>
                    </a:cubicBezTo>
                    <a:cubicBezTo>
                      <a:pt x="16867" y="21267"/>
                      <a:pt x="17106" y="21153"/>
                      <a:pt x="17335" y="21025"/>
                    </a:cubicBezTo>
                    <a:lnTo>
                      <a:pt x="17345" y="21020"/>
                    </a:lnTo>
                    <a:cubicBezTo>
                      <a:pt x="17403" y="20989"/>
                      <a:pt x="17457" y="20958"/>
                      <a:pt x="17509" y="20924"/>
                    </a:cubicBezTo>
                    <a:cubicBezTo>
                      <a:pt x="18286" y="20539"/>
                      <a:pt x="18980" y="20235"/>
                      <a:pt x="19419" y="19430"/>
                    </a:cubicBezTo>
                    <a:cubicBezTo>
                      <a:pt x="20134" y="18115"/>
                      <a:pt x="19588" y="17229"/>
                      <a:pt x="18925" y="16101"/>
                    </a:cubicBezTo>
                    <a:cubicBezTo>
                      <a:pt x="18702" y="15722"/>
                      <a:pt x="18600" y="15306"/>
                      <a:pt x="18447" y="14893"/>
                    </a:cubicBezTo>
                    <a:cubicBezTo>
                      <a:pt x="18382" y="14714"/>
                      <a:pt x="18029" y="14264"/>
                      <a:pt x="18029" y="14111"/>
                    </a:cubicBezTo>
                    <a:lnTo>
                      <a:pt x="18029" y="14036"/>
                    </a:lnTo>
                    <a:cubicBezTo>
                      <a:pt x="18411" y="13958"/>
                      <a:pt x="18780" y="13848"/>
                      <a:pt x="19123" y="13711"/>
                    </a:cubicBezTo>
                    <a:lnTo>
                      <a:pt x="19131" y="13708"/>
                    </a:lnTo>
                    <a:cubicBezTo>
                      <a:pt x="19679" y="13487"/>
                      <a:pt x="20157" y="13191"/>
                      <a:pt x="20549" y="12827"/>
                    </a:cubicBezTo>
                    <a:cubicBezTo>
                      <a:pt x="20783" y="12606"/>
                      <a:pt x="20991" y="12360"/>
                      <a:pt x="21168" y="12092"/>
                    </a:cubicBezTo>
                    <a:cubicBezTo>
                      <a:pt x="21344" y="11814"/>
                      <a:pt x="21487" y="11510"/>
                      <a:pt x="21589" y="11185"/>
                    </a:cubicBezTo>
                    <a:lnTo>
                      <a:pt x="21591" y="11172"/>
                    </a:lnTo>
                    <a:cubicBezTo>
                      <a:pt x="21641" y="11014"/>
                      <a:pt x="21680" y="10847"/>
                      <a:pt x="21708" y="10665"/>
                    </a:cubicBezTo>
                    <a:lnTo>
                      <a:pt x="21713" y="10642"/>
                    </a:lnTo>
                    <a:cubicBezTo>
                      <a:pt x="21747" y="10395"/>
                      <a:pt x="21760" y="10148"/>
                      <a:pt x="21752" y="9914"/>
                    </a:cubicBezTo>
                    <a:lnTo>
                      <a:pt x="21752" y="9886"/>
                    </a:lnTo>
                    <a:cubicBezTo>
                      <a:pt x="21716" y="9332"/>
                      <a:pt x="21537" y="8792"/>
                      <a:pt x="21235" y="8319"/>
                    </a:cubicBezTo>
                    <a:cubicBezTo>
                      <a:pt x="20994" y="7942"/>
                      <a:pt x="20674" y="7617"/>
                      <a:pt x="20292" y="7365"/>
                    </a:cubicBezTo>
                    <a:cubicBezTo>
                      <a:pt x="20305" y="7152"/>
                      <a:pt x="20302" y="6937"/>
                      <a:pt x="20287" y="6713"/>
                    </a:cubicBezTo>
                    <a:cubicBezTo>
                      <a:pt x="20263" y="6414"/>
                      <a:pt x="20214" y="6105"/>
                      <a:pt x="20136" y="5793"/>
                    </a:cubicBezTo>
                    <a:cubicBezTo>
                      <a:pt x="20185" y="5510"/>
                      <a:pt x="20193" y="5224"/>
                      <a:pt x="20154" y="4925"/>
                    </a:cubicBezTo>
                    <a:cubicBezTo>
                      <a:pt x="20121" y="4679"/>
                      <a:pt x="20058" y="4432"/>
                      <a:pt x="19965" y="4174"/>
                    </a:cubicBezTo>
                    <a:cubicBezTo>
                      <a:pt x="19819" y="3769"/>
                      <a:pt x="19609" y="3390"/>
                      <a:pt x="19341" y="3049"/>
                    </a:cubicBezTo>
                    <a:cubicBezTo>
                      <a:pt x="19201" y="2870"/>
                      <a:pt x="19045" y="2701"/>
                      <a:pt x="18873" y="2550"/>
                    </a:cubicBezTo>
                    <a:lnTo>
                      <a:pt x="18855" y="2535"/>
                    </a:lnTo>
                    <a:cubicBezTo>
                      <a:pt x="18756" y="2454"/>
                      <a:pt x="18660" y="2379"/>
                      <a:pt x="18559" y="2311"/>
                    </a:cubicBezTo>
                    <a:cubicBezTo>
                      <a:pt x="18356" y="2174"/>
                      <a:pt x="18174" y="2093"/>
                      <a:pt x="18094" y="2057"/>
                    </a:cubicBezTo>
                    <a:cubicBezTo>
                      <a:pt x="17725" y="1896"/>
                      <a:pt x="17317" y="1810"/>
                      <a:pt x="16911" y="1810"/>
                    </a:cubicBezTo>
                    <a:lnTo>
                      <a:pt x="16898" y="1810"/>
                    </a:lnTo>
                    <a:cubicBezTo>
                      <a:pt x="16870" y="1711"/>
                      <a:pt x="16833" y="1612"/>
                      <a:pt x="16792" y="1516"/>
                    </a:cubicBezTo>
                    <a:cubicBezTo>
                      <a:pt x="16771" y="1464"/>
                      <a:pt x="16753" y="1425"/>
                      <a:pt x="16737" y="1394"/>
                    </a:cubicBezTo>
                    <a:lnTo>
                      <a:pt x="16717" y="1355"/>
                    </a:lnTo>
                    <a:lnTo>
                      <a:pt x="16706" y="1337"/>
                    </a:lnTo>
                    <a:cubicBezTo>
                      <a:pt x="16503" y="947"/>
                      <a:pt x="16197" y="612"/>
                      <a:pt x="15823" y="368"/>
                    </a:cubicBezTo>
                    <a:cubicBezTo>
                      <a:pt x="15388" y="83"/>
                      <a:pt x="14979" y="1"/>
                      <a:pt x="14560"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7"/>
              <p:cNvSpPr/>
              <p:nvPr/>
            </p:nvSpPr>
            <p:spPr>
              <a:xfrm>
                <a:off x="735525" y="1577675"/>
                <a:ext cx="293525" cy="27500"/>
              </a:xfrm>
              <a:custGeom>
                <a:avLst/>
                <a:gdLst/>
                <a:ahLst/>
                <a:cxnLst/>
                <a:rect l="l" t="t" r="r" b="b"/>
                <a:pathLst>
                  <a:path w="11741" h="1100" extrusionOk="0">
                    <a:moveTo>
                      <a:pt x="5871" y="1"/>
                    </a:moveTo>
                    <a:cubicBezTo>
                      <a:pt x="2633" y="1"/>
                      <a:pt x="1" y="248"/>
                      <a:pt x="1" y="549"/>
                    </a:cubicBezTo>
                    <a:cubicBezTo>
                      <a:pt x="1" y="856"/>
                      <a:pt x="2633" y="1100"/>
                      <a:pt x="5871" y="1100"/>
                    </a:cubicBezTo>
                    <a:cubicBezTo>
                      <a:pt x="9108" y="1100"/>
                      <a:pt x="11740" y="853"/>
                      <a:pt x="11740" y="549"/>
                    </a:cubicBezTo>
                    <a:cubicBezTo>
                      <a:pt x="11740" y="245"/>
                      <a:pt x="9113" y="1"/>
                      <a:pt x="58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7"/>
              <p:cNvSpPr/>
              <p:nvPr/>
            </p:nvSpPr>
            <p:spPr>
              <a:xfrm>
                <a:off x="710450" y="1349900"/>
                <a:ext cx="164775" cy="60625"/>
              </a:xfrm>
              <a:custGeom>
                <a:avLst/>
                <a:gdLst/>
                <a:ahLst/>
                <a:cxnLst/>
                <a:rect l="l" t="t" r="r" b="b"/>
                <a:pathLst>
                  <a:path w="6591" h="2425" extrusionOk="0">
                    <a:moveTo>
                      <a:pt x="5694" y="0"/>
                    </a:moveTo>
                    <a:cubicBezTo>
                      <a:pt x="5683" y="0"/>
                      <a:pt x="5672" y="1"/>
                      <a:pt x="5660" y="4"/>
                    </a:cubicBezTo>
                    <a:cubicBezTo>
                      <a:pt x="5626" y="9"/>
                      <a:pt x="5595" y="22"/>
                      <a:pt x="5561" y="35"/>
                    </a:cubicBezTo>
                    <a:lnTo>
                      <a:pt x="5538" y="43"/>
                    </a:lnTo>
                    <a:lnTo>
                      <a:pt x="5481" y="67"/>
                    </a:lnTo>
                    <a:lnTo>
                      <a:pt x="5421" y="90"/>
                    </a:lnTo>
                    <a:cubicBezTo>
                      <a:pt x="5343" y="113"/>
                      <a:pt x="5265" y="139"/>
                      <a:pt x="5185" y="168"/>
                    </a:cubicBezTo>
                    <a:cubicBezTo>
                      <a:pt x="5029" y="220"/>
                      <a:pt x="4862" y="267"/>
                      <a:pt x="4699" y="313"/>
                    </a:cubicBezTo>
                    <a:cubicBezTo>
                      <a:pt x="4405" y="394"/>
                      <a:pt x="4093" y="469"/>
                      <a:pt x="3776" y="532"/>
                    </a:cubicBezTo>
                    <a:cubicBezTo>
                      <a:pt x="3173" y="649"/>
                      <a:pt x="2589" y="719"/>
                      <a:pt x="2095" y="779"/>
                    </a:cubicBezTo>
                    <a:cubicBezTo>
                      <a:pt x="1952" y="794"/>
                      <a:pt x="1807" y="810"/>
                      <a:pt x="1664" y="823"/>
                    </a:cubicBezTo>
                    <a:lnTo>
                      <a:pt x="1570" y="833"/>
                    </a:lnTo>
                    <a:cubicBezTo>
                      <a:pt x="1490" y="838"/>
                      <a:pt x="1406" y="851"/>
                      <a:pt x="1323" y="856"/>
                    </a:cubicBezTo>
                    <a:cubicBezTo>
                      <a:pt x="1253" y="862"/>
                      <a:pt x="1193" y="862"/>
                      <a:pt x="1123" y="864"/>
                    </a:cubicBezTo>
                    <a:cubicBezTo>
                      <a:pt x="1048" y="872"/>
                      <a:pt x="967" y="872"/>
                      <a:pt x="889" y="882"/>
                    </a:cubicBezTo>
                    <a:cubicBezTo>
                      <a:pt x="726" y="895"/>
                      <a:pt x="546" y="916"/>
                      <a:pt x="370" y="963"/>
                    </a:cubicBezTo>
                    <a:cubicBezTo>
                      <a:pt x="315" y="979"/>
                      <a:pt x="268" y="999"/>
                      <a:pt x="221" y="1018"/>
                    </a:cubicBezTo>
                    <a:cubicBezTo>
                      <a:pt x="203" y="1025"/>
                      <a:pt x="182" y="1038"/>
                      <a:pt x="169" y="1046"/>
                    </a:cubicBezTo>
                    <a:cubicBezTo>
                      <a:pt x="141" y="1064"/>
                      <a:pt x="115" y="1085"/>
                      <a:pt x="92" y="1106"/>
                    </a:cubicBezTo>
                    <a:cubicBezTo>
                      <a:pt x="66" y="1129"/>
                      <a:pt x="47" y="1158"/>
                      <a:pt x="29" y="1189"/>
                    </a:cubicBezTo>
                    <a:cubicBezTo>
                      <a:pt x="8" y="1241"/>
                      <a:pt x="1" y="1301"/>
                      <a:pt x="21" y="1363"/>
                    </a:cubicBezTo>
                    <a:cubicBezTo>
                      <a:pt x="37" y="1410"/>
                      <a:pt x="66" y="1457"/>
                      <a:pt x="112" y="1493"/>
                    </a:cubicBezTo>
                    <a:cubicBezTo>
                      <a:pt x="151" y="1527"/>
                      <a:pt x="203" y="1553"/>
                      <a:pt x="268" y="1576"/>
                    </a:cubicBezTo>
                    <a:cubicBezTo>
                      <a:pt x="325" y="1600"/>
                      <a:pt x="393" y="1615"/>
                      <a:pt x="481" y="1628"/>
                    </a:cubicBezTo>
                    <a:cubicBezTo>
                      <a:pt x="598" y="1646"/>
                      <a:pt x="728" y="1657"/>
                      <a:pt x="900" y="1659"/>
                    </a:cubicBezTo>
                    <a:cubicBezTo>
                      <a:pt x="930" y="1660"/>
                      <a:pt x="961" y="1661"/>
                      <a:pt x="992" y="1661"/>
                    </a:cubicBezTo>
                    <a:cubicBezTo>
                      <a:pt x="1108" y="1661"/>
                      <a:pt x="1229" y="1654"/>
                      <a:pt x="1360" y="1644"/>
                    </a:cubicBezTo>
                    <a:cubicBezTo>
                      <a:pt x="1424" y="1639"/>
                      <a:pt x="1488" y="1633"/>
                      <a:pt x="1553" y="1628"/>
                    </a:cubicBezTo>
                    <a:lnTo>
                      <a:pt x="1553" y="1628"/>
                    </a:lnTo>
                    <a:cubicBezTo>
                      <a:pt x="1551" y="1629"/>
                      <a:pt x="1549" y="1629"/>
                      <a:pt x="1549" y="1631"/>
                    </a:cubicBezTo>
                    <a:cubicBezTo>
                      <a:pt x="1534" y="1639"/>
                      <a:pt x="1521" y="1646"/>
                      <a:pt x="1505" y="1657"/>
                    </a:cubicBezTo>
                    <a:cubicBezTo>
                      <a:pt x="1458" y="1685"/>
                      <a:pt x="1427" y="1711"/>
                      <a:pt x="1401" y="1743"/>
                    </a:cubicBezTo>
                    <a:cubicBezTo>
                      <a:pt x="1386" y="1758"/>
                      <a:pt x="1373" y="1776"/>
                      <a:pt x="1360" y="1795"/>
                    </a:cubicBezTo>
                    <a:cubicBezTo>
                      <a:pt x="1349" y="1808"/>
                      <a:pt x="1341" y="1823"/>
                      <a:pt x="1336" y="1839"/>
                    </a:cubicBezTo>
                    <a:lnTo>
                      <a:pt x="1328" y="1852"/>
                    </a:lnTo>
                    <a:cubicBezTo>
                      <a:pt x="1313" y="1888"/>
                      <a:pt x="1308" y="1924"/>
                      <a:pt x="1308" y="1950"/>
                    </a:cubicBezTo>
                    <a:cubicBezTo>
                      <a:pt x="1308" y="1982"/>
                      <a:pt x="1313" y="2010"/>
                      <a:pt x="1323" y="2036"/>
                    </a:cubicBezTo>
                    <a:cubicBezTo>
                      <a:pt x="1328" y="2057"/>
                      <a:pt x="1336" y="2073"/>
                      <a:pt x="1347" y="2088"/>
                    </a:cubicBezTo>
                    <a:cubicBezTo>
                      <a:pt x="1354" y="2109"/>
                      <a:pt x="1367" y="2122"/>
                      <a:pt x="1386" y="2138"/>
                    </a:cubicBezTo>
                    <a:cubicBezTo>
                      <a:pt x="1404" y="2161"/>
                      <a:pt x="1427" y="2176"/>
                      <a:pt x="1456" y="2200"/>
                    </a:cubicBezTo>
                    <a:cubicBezTo>
                      <a:pt x="1495" y="2226"/>
                      <a:pt x="1536" y="2249"/>
                      <a:pt x="1575" y="2267"/>
                    </a:cubicBezTo>
                    <a:cubicBezTo>
                      <a:pt x="1661" y="2306"/>
                      <a:pt x="1762" y="2332"/>
                      <a:pt x="1884" y="2353"/>
                    </a:cubicBezTo>
                    <a:cubicBezTo>
                      <a:pt x="1994" y="2371"/>
                      <a:pt x="2109" y="2381"/>
                      <a:pt x="2233" y="2381"/>
                    </a:cubicBezTo>
                    <a:cubicBezTo>
                      <a:pt x="2339" y="2381"/>
                      <a:pt x="2450" y="2374"/>
                      <a:pt x="2568" y="2358"/>
                    </a:cubicBezTo>
                    <a:cubicBezTo>
                      <a:pt x="2843" y="2327"/>
                      <a:pt x="3140" y="2262"/>
                      <a:pt x="3477" y="2150"/>
                    </a:cubicBezTo>
                    <a:cubicBezTo>
                      <a:pt x="3615" y="2106"/>
                      <a:pt x="3755" y="2054"/>
                      <a:pt x="3896" y="2002"/>
                    </a:cubicBezTo>
                    <a:lnTo>
                      <a:pt x="3896" y="2002"/>
                    </a:lnTo>
                    <a:cubicBezTo>
                      <a:pt x="3859" y="2041"/>
                      <a:pt x="3836" y="2075"/>
                      <a:pt x="3823" y="2114"/>
                    </a:cubicBezTo>
                    <a:cubicBezTo>
                      <a:pt x="3805" y="2171"/>
                      <a:pt x="3815" y="2228"/>
                      <a:pt x="3846" y="2275"/>
                    </a:cubicBezTo>
                    <a:cubicBezTo>
                      <a:pt x="3875" y="2314"/>
                      <a:pt x="3924" y="2345"/>
                      <a:pt x="3987" y="2371"/>
                    </a:cubicBezTo>
                    <a:cubicBezTo>
                      <a:pt x="4041" y="2395"/>
                      <a:pt x="4109" y="2408"/>
                      <a:pt x="4187" y="2418"/>
                    </a:cubicBezTo>
                    <a:cubicBezTo>
                      <a:pt x="4242" y="2422"/>
                      <a:pt x="4300" y="2424"/>
                      <a:pt x="4362" y="2424"/>
                    </a:cubicBezTo>
                    <a:cubicBezTo>
                      <a:pt x="4384" y="2424"/>
                      <a:pt x="4407" y="2424"/>
                      <a:pt x="4431" y="2423"/>
                    </a:cubicBezTo>
                    <a:cubicBezTo>
                      <a:pt x="4509" y="2421"/>
                      <a:pt x="4587" y="2413"/>
                      <a:pt x="4673" y="2400"/>
                    </a:cubicBezTo>
                    <a:cubicBezTo>
                      <a:pt x="4712" y="2395"/>
                      <a:pt x="4753" y="2384"/>
                      <a:pt x="4792" y="2379"/>
                    </a:cubicBezTo>
                    <a:cubicBezTo>
                      <a:pt x="4842" y="2366"/>
                      <a:pt x="4888" y="2353"/>
                      <a:pt x="4938" y="2332"/>
                    </a:cubicBezTo>
                    <a:cubicBezTo>
                      <a:pt x="5081" y="2283"/>
                      <a:pt x="5226" y="2226"/>
                      <a:pt x="5364" y="2161"/>
                    </a:cubicBezTo>
                    <a:cubicBezTo>
                      <a:pt x="5509" y="2093"/>
                      <a:pt x="5655" y="2008"/>
                      <a:pt x="5798" y="1917"/>
                    </a:cubicBezTo>
                    <a:cubicBezTo>
                      <a:pt x="6071" y="1745"/>
                      <a:pt x="6312" y="1537"/>
                      <a:pt x="6510" y="1309"/>
                    </a:cubicBezTo>
                    <a:cubicBezTo>
                      <a:pt x="6523" y="1296"/>
                      <a:pt x="6525" y="1280"/>
                      <a:pt x="6520" y="1267"/>
                    </a:cubicBezTo>
                    <a:cubicBezTo>
                      <a:pt x="6523" y="1267"/>
                      <a:pt x="6525" y="1264"/>
                      <a:pt x="6525" y="1264"/>
                    </a:cubicBezTo>
                    <a:cubicBezTo>
                      <a:pt x="6533" y="1262"/>
                      <a:pt x="6536" y="1257"/>
                      <a:pt x="6544" y="1254"/>
                    </a:cubicBezTo>
                    <a:cubicBezTo>
                      <a:pt x="6562" y="1241"/>
                      <a:pt x="6582" y="1215"/>
                      <a:pt x="6585" y="1189"/>
                    </a:cubicBezTo>
                    <a:cubicBezTo>
                      <a:pt x="6590" y="1122"/>
                      <a:pt x="6590" y="1059"/>
                      <a:pt x="6582" y="1002"/>
                    </a:cubicBezTo>
                    <a:cubicBezTo>
                      <a:pt x="6575" y="934"/>
                      <a:pt x="6559" y="864"/>
                      <a:pt x="6544" y="812"/>
                    </a:cubicBezTo>
                    <a:cubicBezTo>
                      <a:pt x="6507" y="698"/>
                      <a:pt x="6455" y="589"/>
                      <a:pt x="6369" y="472"/>
                    </a:cubicBezTo>
                    <a:cubicBezTo>
                      <a:pt x="6302" y="371"/>
                      <a:pt x="6211" y="280"/>
                      <a:pt x="6099" y="196"/>
                    </a:cubicBezTo>
                    <a:cubicBezTo>
                      <a:pt x="6003" y="119"/>
                      <a:pt x="5889" y="64"/>
                      <a:pt x="5769" y="25"/>
                    </a:cubicBezTo>
                    <a:cubicBezTo>
                      <a:pt x="5764" y="17"/>
                      <a:pt x="5756" y="15"/>
                      <a:pt x="5746" y="9"/>
                    </a:cubicBezTo>
                    <a:cubicBezTo>
                      <a:pt x="5732" y="4"/>
                      <a:pt x="5714" y="0"/>
                      <a:pt x="56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7"/>
              <p:cNvSpPr/>
              <p:nvPr/>
            </p:nvSpPr>
            <p:spPr>
              <a:xfrm>
                <a:off x="744100" y="1361875"/>
                <a:ext cx="180825" cy="151525"/>
              </a:xfrm>
              <a:custGeom>
                <a:avLst/>
                <a:gdLst/>
                <a:ahLst/>
                <a:cxnLst/>
                <a:rect l="l" t="t" r="r" b="b"/>
                <a:pathLst>
                  <a:path w="7233" h="6061" extrusionOk="0">
                    <a:moveTo>
                      <a:pt x="5470" y="1"/>
                    </a:moveTo>
                    <a:cubicBezTo>
                      <a:pt x="5395" y="3"/>
                      <a:pt x="5320" y="8"/>
                      <a:pt x="5242" y="27"/>
                    </a:cubicBezTo>
                    <a:cubicBezTo>
                      <a:pt x="5174" y="40"/>
                      <a:pt x="5099" y="66"/>
                      <a:pt x="5023" y="94"/>
                    </a:cubicBezTo>
                    <a:cubicBezTo>
                      <a:pt x="4878" y="157"/>
                      <a:pt x="4738" y="255"/>
                      <a:pt x="4621" y="385"/>
                    </a:cubicBezTo>
                    <a:lnTo>
                      <a:pt x="4613" y="390"/>
                    </a:lnTo>
                    <a:cubicBezTo>
                      <a:pt x="4605" y="385"/>
                      <a:pt x="4602" y="385"/>
                      <a:pt x="4595" y="385"/>
                    </a:cubicBezTo>
                    <a:cubicBezTo>
                      <a:pt x="4574" y="385"/>
                      <a:pt x="4556" y="398"/>
                      <a:pt x="4550" y="419"/>
                    </a:cubicBezTo>
                    <a:cubicBezTo>
                      <a:pt x="4522" y="507"/>
                      <a:pt x="4483" y="593"/>
                      <a:pt x="4439" y="681"/>
                    </a:cubicBezTo>
                    <a:cubicBezTo>
                      <a:pt x="4332" y="895"/>
                      <a:pt x="4187" y="1108"/>
                      <a:pt x="4007" y="1313"/>
                    </a:cubicBezTo>
                    <a:cubicBezTo>
                      <a:pt x="3789" y="1555"/>
                      <a:pt x="3542" y="1770"/>
                      <a:pt x="3267" y="1950"/>
                    </a:cubicBezTo>
                    <a:cubicBezTo>
                      <a:pt x="3166" y="2014"/>
                      <a:pt x="3062" y="2074"/>
                      <a:pt x="2958" y="2124"/>
                    </a:cubicBezTo>
                    <a:cubicBezTo>
                      <a:pt x="2885" y="2163"/>
                      <a:pt x="2807" y="2196"/>
                      <a:pt x="2732" y="2228"/>
                    </a:cubicBezTo>
                    <a:cubicBezTo>
                      <a:pt x="2695" y="2243"/>
                      <a:pt x="2664" y="2256"/>
                      <a:pt x="2628" y="2274"/>
                    </a:cubicBezTo>
                    <a:cubicBezTo>
                      <a:pt x="2412" y="2370"/>
                      <a:pt x="2214" y="2474"/>
                      <a:pt x="2040" y="2594"/>
                    </a:cubicBezTo>
                    <a:cubicBezTo>
                      <a:pt x="1697" y="2825"/>
                      <a:pt x="1412" y="3132"/>
                      <a:pt x="1157" y="3425"/>
                    </a:cubicBezTo>
                    <a:cubicBezTo>
                      <a:pt x="988" y="3620"/>
                      <a:pt x="832" y="3815"/>
                      <a:pt x="684" y="4005"/>
                    </a:cubicBezTo>
                    <a:cubicBezTo>
                      <a:pt x="474" y="4291"/>
                      <a:pt x="318" y="4538"/>
                      <a:pt x="198" y="4782"/>
                    </a:cubicBezTo>
                    <a:cubicBezTo>
                      <a:pt x="131" y="4920"/>
                      <a:pt x="81" y="5047"/>
                      <a:pt x="47" y="5164"/>
                    </a:cubicBezTo>
                    <a:cubicBezTo>
                      <a:pt x="14" y="5294"/>
                      <a:pt x="1" y="5411"/>
                      <a:pt x="8" y="5517"/>
                    </a:cubicBezTo>
                    <a:cubicBezTo>
                      <a:pt x="19" y="5629"/>
                      <a:pt x="60" y="5730"/>
                      <a:pt x="131" y="5811"/>
                    </a:cubicBezTo>
                    <a:cubicBezTo>
                      <a:pt x="198" y="5891"/>
                      <a:pt x="302" y="5956"/>
                      <a:pt x="437" y="5998"/>
                    </a:cubicBezTo>
                    <a:cubicBezTo>
                      <a:pt x="507" y="6021"/>
                      <a:pt x="580" y="6037"/>
                      <a:pt x="671" y="6047"/>
                    </a:cubicBezTo>
                    <a:cubicBezTo>
                      <a:pt x="744" y="6055"/>
                      <a:pt x="819" y="6060"/>
                      <a:pt x="889" y="6060"/>
                    </a:cubicBezTo>
                    <a:cubicBezTo>
                      <a:pt x="913" y="6060"/>
                      <a:pt x="939" y="6060"/>
                      <a:pt x="965" y="6058"/>
                    </a:cubicBezTo>
                    <a:cubicBezTo>
                      <a:pt x="1157" y="6050"/>
                      <a:pt x="1352" y="5998"/>
                      <a:pt x="1547" y="5904"/>
                    </a:cubicBezTo>
                    <a:cubicBezTo>
                      <a:pt x="1721" y="5821"/>
                      <a:pt x="1892" y="5704"/>
                      <a:pt x="2072" y="5543"/>
                    </a:cubicBezTo>
                    <a:cubicBezTo>
                      <a:pt x="2225" y="5408"/>
                      <a:pt x="2373" y="5250"/>
                      <a:pt x="2526" y="5055"/>
                    </a:cubicBezTo>
                    <a:cubicBezTo>
                      <a:pt x="2745" y="4774"/>
                      <a:pt x="2939" y="4460"/>
                      <a:pt x="3106" y="4119"/>
                    </a:cubicBezTo>
                    <a:cubicBezTo>
                      <a:pt x="3228" y="4135"/>
                      <a:pt x="3358" y="4140"/>
                      <a:pt x="3488" y="4140"/>
                    </a:cubicBezTo>
                    <a:cubicBezTo>
                      <a:pt x="3781" y="4140"/>
                      <a:pt x="4093" y="4101"/>
                      <a:pt x="4410" y="4021"/>
                    </a:cubicBezTo>
                    <a:cubicBezTo>
                      <a:pt x="4852" y="3911"/>
                      <a:pt x="5288" y="3729"/>
                      <a:pt x="5707" y="3483"/>
                    </a:cubicBezTo>
                    <a:cubicBezTo>
                      <a:pt x="6003" y="3309"/>
                      <a:pt x="6278" y="3108"/>
                      <a:pt x="6520" y="2885"/>
                    </a:cubicBezTo>
                    <a:cubicBezTo>
                      <a:pt x="6767" y="2659"/>
                      <a:pt x="6975" y="2420"/>
                      <a:pt x="7141" y="2170"/>
                    </a:cubicBezTo>
                    <a:cubicBezTo>
                      <a:pt x="7157" y="2147"/>
                      <a:pt x="7149" y="2118"/>
                      <a:pt x="7128" y="2100"/>
                    </a:cubicBezTo>
                    <a:cubicBezTo>
                      <a:pt x="7123" y="2095"/>
                      <a:pt x="7113" y="2095"/>
                      <a:pt x="7102" y="2095"/>
                    </a:cubicBezTo>
                    <a:cubicBezTo>
                      <a:pt x="7094" y="2095"/>
                      <a:pt x="7081" y="2098"/>
                      <a:pt x="7074" y="2100"/>
                    </a:cubicBezTo>
                    <a:cubicBezTo>
                      <a:pt x="7133" y="2002"/>
                      <a:pt x="7175" y="1892"/>
                      <a:pt x="7201" y="1783"/>
                    </a:cubicBezTo>
                    <a:cubicBezTo>
                      <a:pt x="7232" y="1640"/>
                      <a:pt x="7232" y="1490"/>
                      <a:pt x="7204" y="1331"/>
                    </a:cubicBezTo>
                    <a:cubicBezTo>
                      <a:pt x="7178" y="1191"/>
                      <a:pt x="7123" y="1053"/>
                      <a:pt x="7042" y="905"/>
                    </a:cubicBezTo>
                    <a:cubicBezTo>
                      <a:pt x="6967" y="775"/>
                      <a:pt x="6868" y="650"/>
                      <a:pt x="6749" y="533"/>
                    </a:cubicBezTo>
                    <a:cubicBezTo>
                      <a:pt x="6634" y="419"/>
                      <a:pt x="6505" y="318"/>
                      <a:pt x="6367" y="237"/>
                    </a:cubicBezTo>
                    <a:cubicBezTo>
                      <a:pt x="6226" y="157"/>
                      <a:pt x="6081" y="92"/>
                      <a:pt x="5925" y="45"/>
                    </a:cubicBezTo>
                    <a:cubicBezTo>
                      <a:pt x="5787" y="19"/>
                      <a:pt x="5644"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7"/>
              <p:cNvSpPr/>
              <p:nvPr/>
            </p:nvSpPr>
            <p:spPr>
              <a:xfrm>
                <a:off x="974325" y="1183825"/>
                <a:ext cx="148400" cy="84200"/>
              </a:xfrm>
              <a:custGeom>
                <a:avLst/>
                <a:gdLst/>
                <a:ahLst/>
                <a:cxnLst/>
                <a:rect l="l" t="t" r="r" b="b"/>
                <a:pathLst>
                  <a:path w="5936" h="3368" extrusionOk="0">
                    <a:moveTo>
                      <a:pt x="4623" y="0"/>
                    </a:moveTo>
                    <a:cubicBezTo>
                      <a:pt x="4608" y="3"/>
                      <a:pt x="4596" y="4"/>
                      <a:pt x="4585" y="4"/>
                    </a:cubicBezTo>
                    <a:cubicBezTo>
                      <a:pt x="4575" y="4"/>
                      <a:pt x="4566" y="3"/>
                      <a:pt x="4556" y="3"/>
                    </a:cubicBezTo>
                    <a:cubicBezTo>
                      <a:pt x="4517" y="3"/>
                      <a:pt x="4475" y="6"/>
                      <a:pt x="4426" y="11"/>
                    </a:cubicBezTo>
                    <a:cubicBezTo>
                      <a:pt x="4371" y="19"/>
                      <a:pt x="4311" y="37"/>
                      <a:pt x="4252" y="63"/>
                    </a:cubicBezTo>
                    <a:cubicBezTo>
                      <a:pt x="4200" y="86"/>
                      <a:pt x="4150" y="115"/>
                      <a:pt x="4098" y="161"/>
                    </a:cubicBezTo>
                    <a:cubicBezTo>
                      <a:pt x="4031" y="216"/>
                      <a:pt x="3971" y="291"/>
                      <a:pt x="3935" y="380"/>
                    </a:cubicBezTo>
                    <a:cubicBezTo>
                      <a:pt x="3815" y="426"/>
                      <a:pt x="3696" y="484"/>
                      <a:pt x="3581" y="536"/>
                    </a:cubicBezTo>
                    <a:cubicBezTo>
                      <a:pt x="3485" y="577"/>
                      <a:pt x="3389" y="621"/>
                      <a:pt x="3293" y="660"/>
                    </a:cubicBezTo>
                    <a:cubicBezTo>
                      <a:pt x="3121" y="733"/>
                      <a:pt x="2984" y="782"/>
                      <a:pt x="2851" y="814"/>
                    </a:cubicBezTo>
                    <a:cubicBezTo>
                      <a:pt x="2770" y="837"/>
                      <a:pt x="2680" y="853"/>
                      <a:pt x="2557" y="866"/>
                    </a:cubicBezTo>
                    <a:cubicBezTo>
                      <a:pt x="2389" y="889"/>
                      <a:pt x="2207" y="905"/>
                      <a:pt x="2061" y="918"/>
                    </a:cubicBezTo>
                    <a:lnTo>
                      <a:pt x="2038" y="920"/>
                    </a:lnTo>
                    <a:cubicBezTo>
                      <a:pt x="1861" y="936"/>
                      <a:pt x="1669" y="954"/>
                      <a:pt x="1476" y="980"/>
                    </a:cubicBezTo>
                    <a:cubicBezTo>
                      <a:pt x="1266" y="1009"/>
                      <a:pt x="1094" y="1045"/>
                      <a:pt x="939" y="1092"/>
                    </a:cubicBezTo>
                    <a:cubicBezTo>
                      <a:pt x="759" y="1144"/>
                      <a:pt x="603" y="1219"/>
                      <a:pt x="476" y="1305"/>
                    </a:cubicBezTo>
                    <a:cubicBezTo>
                      <a:pt x="336" y="1398"/>
                      <a:pt x="224" y="1520"/>
                      <a:pt x="146" y="1661"/>
                    </a:cubicBezTo>
                    <a:cubicBezTo>
                      <a:pt x="102" y="1736"/>
                      <a:pt x="68" y="1827"/>
                      <a:pt x="39" y="1928"/>
                    </a:cubicBezTo>
                    <a:cubicBezTo>
                      <a:pt x="16" y="2025"/>
                      <a:pt x="1" y="2126"/>
                      <a:pt x="8" y="2219"/>
                    </a:cubicBezTo>
                    <a:cubicBezTo>
                      <a:pt x="16" y="2391"/>
                      <a:pt x="76" y="2557"/>
                      <a:pt x="180" y="2700"/>
                    </a:cubicBezTo>
                    <a:cubicBezTo>
                      <a:pt x="279" y="2830"/>
                      <a:pt x="414" y="2947"/>
                      <a:pt x="585" y="3038"/>
                    </a:cubicBezTo>
                    <a:cubicBezTo>
                      <a:pt x="723" y="3116"/>
                      <a:pt x="881" y="3178"/>
                      <a:pt x="1061" y="3228"/>
                    </a:cubicBezTo>
                    <a:cubicBezTo>
                      <a:pt x="1139" y="3248"/>
                      <a:pt x="1222" y="3267"/>
                      <a:pt x="1318" y="3280"/>
                    </a:cubicBezTo>
                    <a:cubicBezTo>
                      <a:pt x="1414" y="3295"/>
                      <a:pt x="1500" y="3300"/>
                      <a:pt x="1580" y="3300"/>
                    </a:cubicBezTo>
                    <a:cubicBezTo>
                      <a:pt x="1593" y="3300"/>
                      <a:pt x="1609" y="3295"/>
                      <a:pt x="1619" y="3282"/>
                    </a:cubicBezTo>
                    <a:lnTo>
                      <a:pt x="1661" y="3290"/>
                    </a:lnTo>
                    <a:cubicBezTo>
                      <a:pt x="1968" y="3337"/>
                      <a:pt x="2292" y="3363"/>
                      <a:pt x="2628" y="3368"/>
                    </a:cubicBezTo>
                    <a:lnTo>
                      <a:pt x="2685" y="3368"/>
                    </a:lnTo>
                    <a:cubicBezTo>
                      <a:pt x="3017" y="3368"/>
                      <a:pt x="3342" y="3345"/>
                      <a:pt x="3657" y="3295"/>
                    </a:cubicBezTo>
                    <a:cubicBezTo>
                      <a:pt x="4007" y="3243"/>
                      <a:pt x="4335" y="3152"/>
                      <a:pt x="4621" y="3038"/>
                    </a:cubicBezTo>
                    <a:cubicBezTo>
                      <a:pt x="4930" y="2911"/>
                      <a:pt x="5195" y="2752"/>
                      <a:pt x="5400" y="2565"/>
                    </a:cubicBezTo>
                    <a:cubicBezTo>
                      <a:pt x="5507" y="2466"/>
                      <a:pt x="5603" y="2355"/>
                      <a:pt x="5676" y="2232"/>
                    </a:cubicBezTo>
                    <a:cubicBezTo>
                      <a:pt x="5751" y="2113"/>
                      <a:pt x="5816" y="1980"/>
                      <a:pt x="5863" y="1837"/>
                    </a:cubicBezTo>
                    <a:cubicBezTo>
                      <a:pt x="5883" y="1770"/>
                      <a:pt x="5902" y="1695"/>
                      <a:pt x="5915" y="1611"/>
                    </a:cubicBezTo>
                    <a:cubicBezTo>
                      <a:pt x="5930" y="1505"/>
                      <a:pt x="5935" y="1401"/>
                      <a:pt x="5930" y="1300"/>
                    </a:cubicBezTo>
                    <a:cubicBezTo>
                      <a:pt x="5917" y="1099"/>
                      <a:pt x="5850" y="902"/>
                      <a:pt x="5741" y="730"/>
                    </a:cubicBezTo>
                    <a:cubicBezTo>
                      <a:pt x="5637" y="567"/>
                      <a:pt x="5488" y="432"/>
                      <a:pt x="5309" y="333"/>
                    </a:cubicBezTo>
                    <a:cubicBezTo>
                      <a:pt x="5244" y="297"/>
                      <a:pt x="5179" y="271"/>
                      <a:pt x="5109" y="250"/>
                    </a:cubicBezTo>
                    <a:cubicBezTo>
                      <a:pt x="5070" y="200"/>
                      <a:pt x="5026" y="161"/>
                      <a:pt x="4971" y="122"/>
                    </a:cubicBezTo>
                    <a:cubicBezTo>
                      <a:pt x="4927" y="89"/>
                      <a:pt x="4875" y="60"/>
                      <a:pt x="4805" y="42"/>
                    </a:cubicBezTo>
                    <a:cubicBezTo>
                      <a:pt x="4753" y="21"/>
                      <a:pt x="4693" y="8"/>
                      <a:pt x="4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7"/>
              <p:cNvSpPr/>
              <p:nvPr/>
            </p:nvSpPr>
            <p:spPr>
              <a:xfrm>
                <a:off x="848500" y="1223175"/>
                <a:ext cx="216850" cy="237675"/>
              </a:xfrm>
              <a:custGeom>
                <a:avLst/>
                <a:gdLst/>
                <a:ahLst/>
                <a:cxnLst/>
                <a:rect l="l" t="t" r="r" b="b"/>
                <a:pathLst>
                  <a:path w="8674" h="9507" extrusionOk="0">
                    <a:moveTo>
                      <a:pt x="4841" y="1"/>
                    </a:moveTo>
                    <a:cubicBezTo>
                      <a:pt x="4753" y="1"/>
                      <a:pt x="4659" y="6"/>
                      <a:pt x="4563" y="17"/>
                    </a:cubicBezTo>
                    <a:cubicBezTo>
                      <a:pt x="4353" y="40"/>
                      <a:pt x="4140" y="84"/>
                      <a:pt x="3924" y="159"/>
                    </a:cubicBezTo>
                    <a:cubicBezTo>
                      <a:pt x="3721" y="227"/>
                      <a:pt x="3513" y="313"/>
                      <a:pt x="3295" y="422"/>
                    </a:cubicBezTo>
                    <a:cubicBezTo>
                      <a:pt x="2892" y="619"/>
                      <a:pt x="2492" y="884"/>
                      <a:pt x="2115" y="1204"/>
                    </a:cubicBezTo>
                    <a:cubicBezTo>
                      <a:pt x="1749" y="1513"/>
                      <a:pt x="1416" y="1869"/>
                      <a:pt x="1118" y="2259"/>
                    </a:cubicBezTo>
                    <a:cubicBezTo>
                      <a:pt x="827" y="2654"/>
                      <a:pt x="580" y="3075"/>
                      <a:pt x="393" y="3509"/>
                    </a:cubicBezTo>
                    <a:cubicBezTo>
                      <a:pt x="203" y="3956"/>
                      <a:pt x="78" y="4411"/>
                      <a:pt x="24" y="4863"/>
                    </a:cubicBezTo>
                    <a:cubicBezTo>
                      <a:pt x="0" y="5042"/>
                      <a:pt x="0" y="5219"/>
                      <a:pt x="26" y="5395"/>
                    </a:cubicBezTo>
                    <a:cubicBezTo>
                      <a:pt x="50" y="5564"/>
                      <a:pt x="94" y="5733"/>
                      <a:pt x="154" y="5899"/>
                    </a:cubicBezTo>
                    <a:cubicBezTo>
                      <a:pt x="273" y="6214"/>
                      <a:pt x="465" y="6518"/>
                      <a:pt x="728" y="6804"/>
                    </a:cubicBezTo>
                    <a:cubicBezTo>
                      <a:pt x="970" y="7071"/>
                      <a:pt x="1263" y="7310"/>
                      <a:pt x="1606" y="7518"/>
                    </a:cubicBezTo>
                    <a:cubicBezTo>
                      <a:pt x="1934" y="7718"/>
                      <a:pt x="2287" y="7869"/>
                      <a:pt x="2653" y="7978"/>
                    </a:cubicBezTo>
                    <a:cubicBezTo>
                      <a:pt x="2976" y="8069"/>
                      <a:pt x="3298" y="8113"/>
                      <a:pt x="3607" y="8113"/>
                    </a:cubicBezTo>
                    <a:lnTo>
                      <a:pt x="3675" y="8113"/>
                    </a:lnTo>
                    <a:cubicBezTo>
                      <a:pt x="3836" y="8111"/>
                      <a:pt x="4002" y="8090"/>
                      <a:pt x="4166" y="8059"/>
                    </a:cubicBezTo>
                    <a:cubicBezTo>
                      <a:pt x="4290" y="8033"/>
                      <a:pt x="4420" y="7991"/>
                      <a:pt x="4548" y="7942"/>
                    </a:cubicBezTo>
                    <a:lnTo>
                      <a:pt x="4548" y="7942"/>
                    </a:lnTo>
                    <a:cubicBezTo>
                      <a:pt x="4480" y="8113"/>
                      <a:pt x="4438" y="8272"/>
                      <a:pt x="4420" y="8423"/>
                    </a:cubicBezTo>
                    <a:cubicBezTo>
                      <a:pt x="4399" y="8581"/>
                      <a:pt x="4405" y="8732"/>
                      <a:pt x="4444" y="8864"/>
                    </a:cubicBezTo>
                    <a:cubicBezTo>
                      <a:pt x="4477" y="8981"/>
                      <a:pt x="4535" y="9090"/>
                      <a:pt x="4615" y="9176"/>
                    </a:cubicBezTo>
                    <a:cubicBezTo>
                      <a:pt x="4693" y="9257"/>
                      <a:pt x="4792" y="9329"/>
                      <a:pt x="4909" y="9381"/>
                    </a:cubicBezTo>
                    <a:cubicBezTo>
                      <a:pt x="5018" y="9428"/>
                      <a:pt x="5140" y="9462"/>
                      <a:pt x="5288" y="9485"/>
                    </a:cubicBezTo>
                    <a:cubicBezTo>
                      <a:pt x="5387" y="9498"/>
                      <a:pt x="5491" y="9506"/>
                      <a:pt x="5600" y="9506"/>
                    </a:cubicBezTo>
                    <a:cubicBezTo>
                      <a:pt x="5642" y="9506"/>
                      <a:pt x="5681" y="9506"/>
                      <a:pt x="5725" y="9504"/>
                    </a:cubicBezTo>
                    <a:cubicBezTo>
                      <a:pt x="6011" y="9493"/>
                      <a:pt x="6315" y="9436"/>
                      <a:pt x="6629" y="9342"/>
                    </a:cubicBezTo>
                    <a:cubicBezTo>
                      <a:pt x="6767" y="9298"/>
                      <a:pt x="6907" y="9246"/>
                      <a:pt x="7053" y="9187"/>
                    </a:cubicBezTo>
                    <a:cubicBezTo>
                      <a:pt x="7289" y="9083"/>
                      <a:pt x="7468" y="8994"/>
                      <a:pt x="7635" y="8903"/>
                    </a:cubicBezTo>
                    <a:cubicBezTo>
                      <a:pt x="8118" y="8633"/>
                      <a:pt x="8414" y="8347"/>
                      <a:pt x="8570" y="8009"/>
                    </a:cubicBezTo>
                    <a:cubicBezTo>
                      <a:pt x="8604" y="7931"/>
                      <a:pt x="8630" y="7851"/>
                      <a:pt x="8651" y="7760"/>
                    </a:cubicBezTo>
                    <a:cubicBezTo>
                      <a:pt x="8666" y="7685"/>
                      <a:pt x="8674" y="7604"/>
                      <a:pt x="8669" y="7513"/>
                    </a:cubicBezTo>
                    <a:cubicBezTo>
                      <a:pt x="8666" y="7440"/>
                      <a:pt x="8653" y="7368"/>
                      <a:pt x="8630" y="7284"/>
                    </a:cubicBezTo>
                    <a:cubicBezTo>
                      <a:pt x="8612" y="7217"/>
                      <a:pt x="8578" y="7155"/>
                      <a:pt x="8536" y="7084"/>
                    </a:cubicBezTo>
                    <a:cubicBezTo>
                      <a:pt x="8497" y="7025"/>
                      <a:pt x="8456" y="6970"/>
                      <a:pt x="8393" y="6915"/>
                    </a:cubicBezTo>
                    <a:cubicBezTo>
                      <a:pt x="8341" y="6869"/>
                      <a:pt x="8284" y="6827"/>
                      <a:pt x="8206" y="6786"/>
                    </a:cubicBezTo>
                    <a:cubicBezTo>
                      <a:pt x="8084" y="6721"/>
                      <a:pt x="7946" y="6682"/>
                      <a:pt x="7793" y="6669"/>
                    </a:cubicBezTo>
                    <a:cubicBezTo>
                      <a:pt x="7829" y="6596"/>
                      <a:pt x="7855" y="6515"/>
                      <a:pt x="7876" y="6424"/>
                    </a:cubicBezTo>
                    <a:cubicBezTo>
                      <a:pt x="7915" y="6253"/>
                      <a:pt x="7923" y="6061"/>
                      <a:pt x="7889" y="5863"/>
                    </a:cubicBezTo>
                    <a:cubicBezTo>
                      <a:pt x="7858" y="5673"/>
                      <a:pt x="7793" y="5497"/>
                      <a:pt x="7700" y="5328"/>
                    </a:cubicBezTo>
                    <a:cubicBezTo>
                      <a:pt x="7601" y="5159"/>
                      <a:pt x="7481" y="5019"/>
                      <a:pt x="7331" y="4907"/>
                    </a:cubicBezTo>
                    <a:cubicBezTo>
                      <a:pt x="7263" y="4855"/>
                      <a:pt x="7195" y="4816"/>
                      <a:pt x="7123" y="4782"/>
                    </a:cubicBezTo>
                    <a:cubicBezTo>
                      <a:pt x="7175" y="4590"/>
                      <a:pt x="7206" y="4382"/>
                      <a:pt x="7224" y="4161"/>
                    </a:cubicBezTo>
                    <a:cubicBezTo>
                      <a:pt x="7240" y="3943"/>
                      <a:pt x="7240" y="3709"/>
                      <a:pt x="7224" y="3470"/>
                    </a:cubicBezTo>
                    <a:cubicBezTo>
                      <a:pt x="7193" y="3010"/>
                      <a:pt x="7094" y="2542"/>
                      <a:pt x="6933" y="2075"/>
                    </a:cubicBezTo>
                    <a:cubicBezTo>
                      <a:pt x="6819" y="1750"/>
                      <a:pt x="6673" y="1438"/>
                      <a:pt x="6504" y="1139"/>
                    </a:cubicBezTo>
                    <a:cubicBezTo>
                      <a:pt x="6330" y="840"/>
                      <a:pt x="6130" y="575"/>
                      <a:pt x="5912" y="341"/>
                    </a:cubicBezTo>
                    <a:cubicBezTo>
                      <a:pt x="5904" y="334"/>
                      <a:pt x="5894" y="326"/>
                      <a:pt x="5881" y="321"/>
                    </a:cubicBezTo>
                    <a:lnTo>
                      <a:pt x="5873" y="321"/>
                    </a:lnTo>
                    <a:cubicBezTo>
                      <a:pt x="5857" y="321"/>
                      <a:pt x="5849" y="326"/>
                      <a:pt x="5839" y="328"/>
                    </a:cubicBezTo>
                    <a:cubicBezTo>
                      <a:pt x="5834" y="328"/>
                      <a:pt x="5831" y="321"/>
                      <a:pt x="5823" y="321"/>
                    </a:cubicBezTo>
                    <a:cubicBezTo>
                      <a:pt x="5743" y="253"/>
                      <a:pt x="5652" y="196"/>
                      <a:pt x="5551" y="146"/>
                    </a:cubicBezTo>
                    <a:cubicBezTo>
                      <a:pt x="5457" y="105"/>
                      <a:pt x="5356" y="69"/>
                      <a:pt x="5239" y="45"/>
                    </a:cubicBezTo>
                    <a:cubicBezTo>
                      <a:pt x="5137" y="22"/>
                      <a:pt x="5028" y="9"/>
                      <a:pt x="4906" y="6"/>
                    </a:cubicBezTo>
                    <a:cubicBezTo>
                      <a:pt x="4883" y="1"/>
                      <a:pt x="4859" y="1"/>
                      <a:pt x="48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7"/>
              <p:cNvSpPr/>
              <p:nvPr/>
            </p:nvSpPr>
            <p:spPr>
              <a:xfrm>
                <a:off x="848425" y="1327125"/>
                <a:ext cx="147625" cy="98900"/>
              </a:xfrm>
              <a:custGeom>
                <a:avLst/>
                <a:gdLst/>
                <a:ahLst/>
                <a:cxnLst/>
                <a:rect l="l" t="t" r="r" b="b"/>
                <a:pathLst>
                  <a:path w="5905" h="3956" extrusionOk="0">
                    <a:moveTo>
                      <a:pt x="157" y="1"/>
                    </a:moveTo>
                    <a:lnTo>
                      <a:pt x="157" y="1"/>
                    </a:lnTo>
                    <a:cubicBezTo>
                      <a:pt x="97" y="229"/>
                      <a:pt x="55" y="468"/>
                      <a:pt x="24" y="702"/>
                    </a:cubicBezTo>
                    <a:cubicBezTo>
                      <a:pt x="1" y="879"/>
                      <a:pt x="1" y="1058"/>
                      <a:pt x="27" y="1235"/>
                    </a:cubicBezTo>
                    <a:cubicBezTo>
                      <a:pt x="50" y="1404"/>
                      <a:pt x="94" y="1573"/>
                      <a:pt x="157" y="1736"/>
                    </a:cubicBezTo>
                    <a:cubicBezTo>
                      <a:pt x="276" y="2056"/>
                      <a:pt x="471" y="2357"/>
                      <a:pt x="731" y="2643"/>
                    </a:cubicBezTo>
                    <a:cubicBezTo>
                      <a:pt x="973" y="2911"/>
                      <a:pt x="1266" y="3150"/>
                      <a:pt x="1609" y="3358"/>
                    </a:cubicBezTo>
                    <a:cubicBezTo>
                      <a:pt x="1937" y="3560"/>
                      <a:pt x="2290" y="3709"/>
                      <a:pt x="2656" y="3815"/>
                    </a:cubicBezTo>
                    <a:cubicBezTo>
                      <a:pt x="2979" y="3906"/>
                      <a:pt x="3301" y="3955"/>
                      <a:pt x="3613" y="3955"/>
                    </a:cubicBezTo>
                    <a:lnTo>
                      <a:pt x="3680" y="3955"/>
                    </a:lnTo>
                    <a:cubicBezTo>
                      <a:pt x="3831" y="3953"/>
                      <a:pt x="3979" y="3937"/>
                      <a:pt x="4130" y="3906"/>
                    </a:cubicBezTo>
                    <a:cubicBezTo>
                      <a:pt x="4210" y="3885"/>
                      <a:pt x="4293" y="3854"/>
                      <a:pt x="4377" y="3825"/>
                    </a:cubicBezTo>
                    <a:lnTo>
                      <a:pt x="4371" y="3825"/>
                    </a:lnTo>
                    <a:cubicBezTo>
                      <a:pt x="4512" y="3773"/>
                      <a:pt x="4649" y="3716"/>
                      <a:pt x="4779" y="3646"/>
                    </a:cubicBezTo>
                    <a:cubicBezTo>
                      <a:pt x="4901" y="3581"/>
                      <a:pt x="5021" y="3511"/>
                      <a:pt x="5135" y="3430"/>
                    </a:cubicBezTo>
                    <a:cubicBezTo>
                      <a:pt x="5242" y="3355"/>
                      <a:pt x="5346" y="3275"/>
                      <a:pt x="5444" y="3184"/>
                    </a:cubicBezTo>
                    <a:cubicBezTo>
                      <a:pt x="5538" y="3098"/>
                      <a:pt x="5629" y="3004"/>
                      <a:pt x="5710" y="2906"/>
                    </a:cubicBezTo>
                    <a:lnTo>
                      <a:pt x="5710" y="2906"/>
                    </a:lnTo>
                    <a:lnTo>
                      <a:pt x="5704" y="2913"/>
                    </a:lnTo>
                    <a:cubicBezTo>
                      <a:pt x="5774" y="2828"/>
                      <a:pt x="5842" y="2742"/>
                      <a:pt x="5904" y="2646"/>
                    </a:cubicBezTo>
                    <a:lnTo>
                      <a:pt x="5904" y="2646"/>
                    </a:lnTo>
                    <a:cubicBezTo>
                      <a:pt x="5878" y="2667"/>
                      <a:pt x="5852" y="2685"/>
                      <a:pt x="5824" y="2706"/>
                    </a:cubicBezTo>
                    <a:cubicBezTo>
                      <a:pt x="5782" y="2734"/>
                      <a:pt x="5736" y="2768"/>
                      <a:pt x="5694" y="2796"/>
                    </a:cubicBezTo>
                    <a:cubicBezTo>
                      <a:pt x="5606" y="2854"/>
                      <a:pt x="5515" y="2911"/>
                      <a:pt x="5421" y="2958"/>
                    </a:cubicBezTo>
                    <a:cubicBezTo>
                      <a:pt x="4964" y="3204"/>
                      <a:pt x="4462" y="3373"/>
                      <a:pt x="3948" y="3430"/>
                    </a:cubicBezTo>
                    <a:cubicBezTo>
                      <a:pt x="3820" y="3443"/>
                      <a:pt x="3693" y="3451"/>
                      <a:pt x="3566" y="3451"/>
                    </a:cubicBezTo>
                    <a:cubicBezTo>
                      <a:pt x="3436" y="3451"/>
                      <a:pt x="3303" y="3446"/>
                      <a:pt x="3173" y="3430"/>
                    </a:cubicBezTo>
                    <a:cubicBezTo>
                      <a:pt x="2924" y="3404"/>
                      <a:pt x="2677" y="3347"/>
                      <a:pt x="2435" y="3269"/>
                    </a:cubicBezTo>
                    <a:cubicBezTo>
                      <a:pt x="2235" y="3202"/>
                      <a:pt x="2038" y="3113"/>
                      <a:pt x="1848" y="3007"/>
                    </a:cubicBezTo>
                    <a:cubicBezTo>
                      <a:pt x="1664" y="2900"/>
                      <a:pt x="1487" y="2776"/>
                      <a:pt x="1329" y="2641"/>
                    </a:cubicBezTo>
                    <a:cubicBezTo>
                      <a:pt x="1165" y="2500"/>
                      <a:pt x="1017" y="2347"/>
                      <a:pt x="884" y="2183"/>
                    </a:cubicBezTo>
                    <a:cubicBezTo>
                      <a:pt x="754" y="2020"/>
                      <a:pt x="637" y="1845"/>
                      <a:pt x="533" y="1658"/>
                    </a:cubicBezTo>
                    <a:cubicBezTo>
                      <a:pt x="333" y="1292"/>
                      <a:pt x="203" y="887"/>
                      <a:pt x="164" y="471"/>
                    </a:cubicBezTo>
                    <a:cubicBezTo>
                      <a:pt x="149" y="315"/>
                      <a:pt x="146" y="156"/>
                      <a:pt x="15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7"/>
              <p:cNvSpPr/>
              <p:nvPr/>
            </p:nvSpPr>
            <p:spPr>
              <a:xfrm>
                <a:off x="977000" y="1412950"/>
                <a:ext cx="25" cy="25"/>
              </a:xfrm>
              <a:custGeom>
                <a:avLst/>
                <a:gdLst/>
                <a:ahLst/>
                <a:cxnLst/>
                <a:rect l="l" t="t" r="r" b="b"/>
                <a:pathLst>
                  <a:path w="1" h="1" extrusionOk="0">
                    <a:moveTo>
                      <a:pt x="0"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7"/>
              <p:cNvSpPr/>
              <p:nvPr/>
            </p:nvSpPr>
            <p:spPr>
              <a:xfrm>
                <a:off x="977000" y="1412950"/>
                <a:ext cx="25" cy="25"/>
              </a:xfrm>
              <a:custGeom>
                <a:avLst/>
                <a:gdLst/>
                <a:ahLst/>
                <a:cxnLst/>
                <a:rect l="l" t="t" r="r" b="b"/>
                <a:pathLst>
                  <a:path w="1" h="1" extrusionOk="0">
                    <a:moveTo>
                      <a:pt x="0" y="0"/>
                    </a:moveTo>
                    <a:lnTo>
                      <a:pt x="0" y="0"/>
                    </a:lnTo>
                    <a:lnTo>
                      <a:pt x="0" y="0"/>
                    </a:lnTo>
                    <a:lnTo>
                      <a:pt x="0" y="0"/>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7"/>
              <p:cNvSpPr/>
              <p:nvPr/>
            </p:nvSpPr>
            <p:spPr>
              <a:xfrm>
                <a:off x="940675" y="1331475"/>
                <a:ext cx="106225" cy="98050"/>
              </a:xfrm>
              <a:custGeom>
                <a:avLst/>
                <a:gdLst/>
                <a:ahLst/>
                <a:cxnLst/>
                <a:rect l="l" t="t" r="r" b="b"/>
                <a:pathLst>
                  <a:path w="4249" h="3922" extrusionOk="0">
                    <a:moveTo>
                      <a:pt x="978" y="646"/>
                    </a:moveTo>
                    <a:cubicBezTo>
                      <a:pt x="977" y="647"/>
                      <a:pt x="976" y="648"/>
                      <a:pt x="975" y="648"/>
                    </a:cubicBezTo>
                    <a:cubicBezTo>
                      <a:pt x="976" y="647"/>
                      <a:pt x="977" y="647"/>
                      <a:pt x="978" y="646"/>
                    </a:cubicBezTo>
                    <a:close/>
                    <a:moveTo>
                      <a:pt x="965" y="655"/>
                    </a:moveTo>
                    <a:lnTo>
                      <a:pt x="954" y="661"/>
                    </a:lnTo>
                    <a:cubicBezTo>
                      <a:pt x="961" y="661"/>
                      <a:pt x="962" y="659"/>
                      <a:pt x="965" y="655"/>
                    </a:cubicBezTo>
                    <a:close/>
                    <a:moveTo>
                      <a:pt x="2456" y="1"/>
                    </a:moveTo>
                    <a:cubicBezTo>
                      <a:pt x="2412" y="8"/>
                      <a:pt x="2365" y="8"/>
                      <a:pt x="2318" y="11"/>
                    </a:cubicBezTo>
                    <a:cubicBezTo>
                      <a:pt x="2118" y="21"/>
                      <a:pt x="1916" y="60"/>
                      <a:pt x="1718" y="107"/>
                    </a:cubicBezTo>
                    <a:cubicBezTo>
                      <a:pt x="1326" y="208"/>
                      <a:pt x="952" y="385"/>
                      <a:pt x="611" y="606"/>
                    </a:cubicBezTo>
                    <a:cubicBezTo>
                      <a:pt x="507" y="674"/>
                      <a:pt x="403" y="744"/>
                      <a:pt x="305" y="822"/>
                    </a:cubicBezTo>
                    <a:cubicBezTo>
                      <a:pt x="258" y="861"/>
                      <a:pt x="208" y="900"/>
                      <a:pt x="162" y="944"/>
                    </a:cubicBezTo>
                    <a:cubicBezTo>
                      <a:pt x="115" y="985"/>
                      <a:pt x="68" y="1030"/>
                      <a:pt x="27" y="1079"/>
                    </a:cubicBezTo>
                    <a:cubicBezTo>
                      <a:pt x="1" y="1113"/>
                      <a:pt x="1" y="1160"/>
                      <a:pt x="21" y="1193"/>
                    </a:cubicBezTo>
                    <a:cubicBezTo>
                      <a:pt x="34" y="1211"/>
                      <a:pt x="63" y="1230"/>
                      <a:pt x="84" y="1232"/>
                    </a:cubicBezTo>
                    <a:cubicBezTo>
                      <a:pt x="90" y="1234"/>
                      <a:pt x="96" y="1234"/>
                      <a:pt x="102" y="1234"/>
                    </a:cubicBezTo>
                    <a:cubicBezTo>
                      <a:pt x="121" y="1234"/>
                      <a:pt x="140" y="1228"/>
                      <a:pt x="151" y="1217"/>
                    </a:cubicBezTo>
                    <a:cubicBezTo>
                      <a:pt x="211" y="1167"/>
                      <a:pt x="268" y="1118"/>
                      <a:pt x="331" y="1069"/>
                    </a:cubicBezTo>
                    <a:cubicBezTo>
                      <a:pt x="398" y="1017"/>
                      <a:pt x="463" y="970"/>
                      <a:pt x="533" y="918"/>
                    </a:cubicBezTo>
                    <a:cubicBezTo>
                      <a:pt x="671" y="819"/>
                      <a:pt x="819" y="731"/>
                      <a:pt x="967" y="653"/>
                    </a:cubicBezTo>
                    <a:lnTo>
                      <a:pt x="967" y="653"/>
                    </a:lnTo>
                    <a:cubicBezTo>
                      <a:pt x="966" y="654"/>
                      <a:pt x="966" y="655"/>
                      <a:pt x="965" y="655"/>
                    </a:cubicBezTo>
                    <a:lnTo>
                      <a:pt x="965" y="655"/>
                    </a:lnTo>
                    <a:lnTo>
                      <a:pt x="975" y="650"/>
                    </a:lnTo>
                    <a:cubicBezTo>
                      <a:pt x="975" y="650"/>
                      <a:pt x="975" y="650"/>
                      <a:pt x="975" y="650"/>
                    </a:cubicBezTo>
                    <a:lnTo>
                      <a:pt x="975" y="650"/>
                    </a:lnTo>
                    <a:cubicBezTo>
                      <a:pt x="976" y="650"/>
                      <a:pt x="977" y="649"/>
                      <a:pt x="977" y="648"/>
                    </a:cubicBezTo>
                    <a:lnTo>
                      <a:pt x="977" y="648"/>
                    </a:lnTo>
                    <a:cubicBezTo>
                      <a:pt x="979" y="647"/>
                      <a:pt x="980" y="647"/>
                      <a:pt x="980" y="645"/>
                    </a:cubicBezTo>
                    <a:cubicBezTo>
                      <a:pt x="980" y="645"/>
                      <a:pt x="980" y="645"/>
                      <a:pt x="980" y="645"/>
                    </a:cubicBezTo>
                    <a:lnTo>
                      <a:pt x="980" y="645"/>
                    </a:lnTo>
                    <a:cubicBezTo>
                      <a:pt x="1283" y="490"/>
                      <a:pt x="1603" y="367"/>
                      <a:pt x="1936" y="294"/>
                    </a:cubicBezTo>
                    <a:cubicBezTo>
                      <a:pt x="2135" y="252"/>
                      <a:pt x="2335" y="229"/>
                      <a:pt x="2538" y="229"/>
                    </a:cubicBezTo>
                    <a:cubicBezTo>
                      <a:pt x="2558" y="229"/>
                      <a:pt x="2578" y="229"/>
                      <a:pt x="2599" y="229"/>
                    </a:cubicBezTo>
                    <a:cubicBezTo>
                      <a:pt x="2672" y="232"/>
                      <a:pt x="2744" y="237"/>
                      <a:pt x="2817" y="250"/>
                    </a:cubicBezTo>
                    <a:cubicBezTo>
                      <a:pt x="2890" y="260"/>
                      <a:pt x="2963" y="276"/>
                      <a:pt x="3033" y="299"/>
                    </a:cubicBezTo>
                    <a:cubicBezTo>
                      <a:pt x="3160" y="338"/>
                      <a:pt x="3285" y="393"/>
                      <a:pt x="3402" y="463"/>
                    </a:cubicBezTo>
                    <a:cubicBezTo>
                      <a:pt x="3506" y="531"/>
                      <a:pt x="3602" y="609"/>
                      <a:pt x="3688" y="700"/>
                    </a:cubicBezTo>
                    <a:cubicBezTo>
                      <a:pt x="3784" y="806"/>
                      <a:pt x="3864" y="926"/>
                      <a:pt x="3935" y="1050"/>
                    </a:cubicBezTo>
                    <a:cubicBezTo>
                      <a:pt x="3929" y="1048"/>
                      <a:pt x="3929" y="1043"/>
                      <a:pt x="3927" y="1043"/>
                    </a:cubicBezTo>
                    <a:cubicBezTo>
                      <a:pt x="3929" y="1045"/>
                      <a:pt x="3929" y="1050"/>
                      <a:pt x="3935" y="1053"/>
                    </a:cubicBezTo>
                    <a:cubicBezTo>
                      <a:pt x="3992" y="1170"/>
                      <a:pt x="4039" y="1295"/>
                      <a:pt x="4067" y="1419"/>
                    </a:cubicBezTo>
                    <a:cubicBezTo>
                      <a:pt x="4090" y="1536"/>
                      <a:pt x="4098" y="1653"/>
                      <a:pt x="4096" y="1775"/>
                    </a:cubicBezTo>
                    <a:cubicBezTo>
                      <a:pt x="4090" y="1918"/>
                      <a:pt x="4057" y="2064"/>
                      <a:pt x="4018" y="2199"/>
                    </a:cubicBezTo>
                    <a:cubicBezTo>
                      <a:pt x="4020" y="2194"/>
                      <a:pt x="4020" y="2191"/>
                      <a:pt x="4026" y="2183"/>
                    </a:cubicBezTo>
                    <a:lnTo>
                      <a:pt x="4026" y="2183"/>
                    </a:lnTo>
                    <a:cubicBezTo>
                      <a:pt x="3994" y="2277"/>
                      <a:pt x="3961" y="2368"/>
                      <a:pt x="3922" y="2456"/>
                    </a:cubicBezTo>
                    <a:cubicBezTo>
                      <a:pt x="3877" y="2555"/>
                      <a:pt x="3831" y="2646"/>
                      <a:pt x="3779" y="2732"/>
                    </a:cubicBezTo>
                    <a:cubicBezTo>
                      <a:pt x="3709" y="2843"/>
                      <a:pt x="3631" y="2950"/>
                      <a:pt x="3547" y="3051"/>
                    </a:cubicBezTo>
                    <a:cubicBezTo>
                      <a:pt x="3459" y="3158"/>
                      <a:pt x="3363" y="3254"/>
                      <a:pt x="3262" y="3353"/>
                    </a:cubicBezTo>
                    <a:cubicBezTo>
                      <a:pt x="3043" y="3555"/>
                      <a:pt x="2804" y="3727"/>
                      <a:pt x="2547" y="3862"/>
                    </a:cubicBezTo>
                    <a:cubicBezTo>
                      <a:pt x="2544" y="3862"/>
                      <a:pt x="2544" y="3865"/>
                      <a:pt x="2539" y="3865"/>
                    </a:cubicBezTo>
                    <a:lnTo>
                      <a:pt x="2544" y="3865"/>
                    </a:lnTo>
                    <a:lnTo>
                      <a:pt x="2524" y="3875"/>
                    </a:lnTo>
                    <a:cubicBezTo>
                      <a:pt x="2513" y="3883"/>
                      <a:pt x="2505" y="3891"/>
                      <a:pt x="2511" y="3903"/>
                    </a:cubicBezTo>
                    <a:cubicBezTo>
                      <a:pt x="2517" y="3912"/>
                      <a:pt x="2526" y="3921"/>
                      <a:pt x="2534" y="3921"/>
                    </a:cubicBezTo>
                    <a:cubicBezTo>
                      <a:pt x="2536" y="3921"/>
                      <a:pt x="2538" y="3921"/>
                      <a:pt x="2539" y="3919"/>
                    </a:cubicBezTo>
                    <a:cubicBezTo>
                      <a:pt x="2734" y="3818"/>
                      <a:pt x="2921" y="3701"/>
                      <a:pt x="3095" y="3568"/>
                    </a:cubicBezTo>
                    <a:cubicBezTo>
                      <a:pt x="3277" y="3425"/>
                      <a:pt x="3446" y="3272"/>
                      <a:pt x="3602" y="3101"/>
                    </a:cubicBezTo>
                    <a:cubicBezTo>
                      <a:pt x="3680" y="3015"/>
                      <a:pt x="3755" y="2924"/>
                      <a:pt x="3820" y="2830"/>
                    </a:cubicBezTo>
                    <a:cubicBezTo>
                      <a:pt x="3888" y="2739"/>
                      <a:pt x="3948" y="2641"/>
                      <a:pt x="4005" y="2545"/>
                    </a:cubicBezTo>
                    <a:cubicBezTo>
                      <a:pt x="4059" y="2446"/>
                      <a:pt x="4103" y="2347"/>
                      <a:pt x="4145" y="2243"/>
                    </a:cubicBezTo>
                    <a:cubicBezTo>
                      <a:pt x="4184" y="2139"/>
                      <a:pt x="4210" y="2030"/>
                      <a:pt x="4226" y="1923"/>
                    </a:cubicBezTo>
                    <a:cubicBezTo>
                      <a:pt x="4246" y="1817"/>
                      <a:pt x="4249" y="1705"/>
                      <a:pt x="4249" y="1596"/>
                    </a:cubicBezTo>
                    <a:cubicBezTo>
                      <a:pt x="4246" y="1482"/>
                      <a:pt x="4226" y="1375"/>
                      <a:pt x="4200" y="1263"/>
                    </a:cubicBezTo>
                    <a:cubicBezTo>
                      <a:pt x="4171" y="1152"/>
                      <a:pt x="4124" y="1040"/>
                      <a:pt x="4070" y="933"/>
                    </a:cubicBezTo>
                    <a:cubicBezTo>
                      <a:pt x="4015" y="830"/>
                      <a:pt x="3950" y="731"/>
                      <a:pt x="3875" y="640"/>
                    </a:cubicBezTo>
                    <a:cubicBezTo>
                      <a:pt x="3810" y="559"/>
                      <a:pt x="3740" y="489"/>
                      <a:pt x="3662" y="419"/>
                    </a:cubicBezTo>
                    <a:cubicBezTo>
                      <a:pt x="3586" y="354"/>
                      <a:pt x="3506" y="299"/>
                      <a:pt x="3423" y="247"/>
                    </a:cubicBezTo>
                    <a:cubicBezTo>
                      <a:pt x="3262" y="151"/>
                      <a:pt x="3082" y="89"/>
                      <a:pt x="2898" y="47"/>
                    </a:cubicBezTo>
                    <a:cubicBezTo>
                      <a:pt x="2755" y="14"/>
                      <a:pt x="2604" y="1"/>
                      <a:pt x="24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7"/>
              <p:cNvSpPr/>
              <p:nvPr/>
            </p:nvSpPr>
            <p:spPr>
              <a:xfrm>
                <a:off x="1044950" y="1414950"/>
                <a:ext cx="19900" cy="3850"/>
              </a:xfrm>
              <a:custGeom>
                <a:avLst/>
                <a:gdLst/>
                <a:ahLst/>
                <a:cxnLst/>
                <a:rect l="l" t="t" r="r" b="b"/>
                <a:pathLst>
                  <a:path w="796" h="154" extrusionOk="0">
                    <a:moveTo>
                      <a:pt x="426" y="1"/>
                    </a:moveTo>
                    <a:cubicBezTo>
                      <a:pt x="283" y="8"/>
                      <a:pt x="143" y="40"/>
                      <a:pt x="16" y="105"/>
                    </a:cubicBezTo>
                    <a:cubicBezTo>
                      <a:pt x="5" y="112"/>
                      <a:pt x="0" y="128"/>
                      <a:pt x="10" y="138"/>
                    </a:cubicBezTo>
                    <a:cubicBezTo>
                      <a:pt x="14" y="143"/>
                      <a:pt x="22" y="149"/>
                      <a:pt x="30" y="149"/>
                    </a:cubicBezTo>
                    <a:cubicBezTo>
                      <a:pt x="34" y="149"/>
                      <a:pt x="38" y="147"/>
                      <a:pt x="42" y="144"/>
                    </a:cubicBezTo>
                    <a:cubicBezTo>
                      <a:pt x="65" y="133"/>
                      <a:pt x="86" y="120"/>
                      <a:pt x="109" y="115"/>
                    </a:cubicBezTo>
                    <a:cubicBezTo>
                      <a:pt x="133" y="107"/>
                      <a:pt x="156" y="99"/>
                      <a:pt x="179" y="92"/>
                    </a:cubicBezTo>
                    <a:cubicBezTo>
                      <a:pt x="208" y="86"/>
                      <a:pt x="239" y="79"/>
                      <a:pt x="270" y="73"/>
                    </a:cubicBezTo>
                    <a:lnTo>
                      <a:pt x="262" y="73"/>
                    </a:lnTo>
                    <a:cubicBezTo>
                      <a:pt x="299" y="66"/>
                      <a:pt x="335" y="66"/>
                      <a:pt x="369" y="66"/>
                    </a:cubicBezTo>
                    <a:cubicBezTo>
                      <a:pt x="411" y="66"/>
                      <a:pt x="450" y="68"/>
                      <a:pt x="496" y="73"/>
                    </a:cubicBezTo>
                    <a:lnTo>
                      <a:pt x="491" y="73"/>
                    </a:lnTo>
                    <a:cubicBezTo>
                      <a:pt x="587" y="86"/>
                      <a:pt x="678" y="112"/>
                      <a:pt x="769" y="151"/>
                    </a:cubicBezTo>
                    <a:cubicBezTo>
                      <a:pt x="772" y="151"/>
                      <a:pt x="777" y="154"/>
                      <a:pt x="777" y="154"/>
                    </a:cubicBezTo>
                    <a:cubicBezTo>
                      <a:pt x="782" y="133"/>
                      <a:pt x="782" y="115"/>
                      <a:pt x="790" y="94"/>
                    </a:cubicBezTo>
                    <a:cubicBezTo>
                      <a:pt x="793" y="89"/>
                      <a:pt x="793" y="79"/>
                      <a:pt x="795" y="73"/>
                    </a:cubicBezTo>
                    <a:cubicBezTo>
                      <a:pt x="756" y="55"/>
                      <a:pt x="717" y="47"/>
                      <a:pt x="678" y="34"/>
                    </a:cubicBezTo>
                    <a:cubicBezTo>
                      <a:pt x="603" y="14"/>
                      <a:pt x="530" y="3"/>
                      <a:pt x="4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7"/>
              <p:cNvSpPr/>
              <p:nvPr/>
            </p:nvSpPr>
            <p:spPr>
              <a:xfrm>
                <a:off x="1044350" y="1396075"/>
                <a:ext cx="17300" cy="5975"/>
              </a:xfrm>
              <a:custGeom>
                <a:avLst/>
                <a:gdLst/>
                <a:ahLst/>
                <a:cxnLst/>
                <a:rect l="l" t="t" r="r" b="b"/>
                <a:pathLst>
                  <a:path w="692" h="239" extrusionOk="0">
                    <a:moveTo>
                      <a:pt x="470" y="1"/>
                    </a:moveTo>
                    <a:cubicBezTo>
                      <a:pt x="447" y="1"/>
                      <a:pt x="422" y="3"/>
                      <a:pt x="398" y="5"/>
                    </a:cubicBezTo>
                    <a:cubicBezTo>
                      <a:pt x="263" y="23"/>
                      <a:pt x="133" y="70"/>
                      <a:pt x="27" y="148"/>
                    </a:cubicBezTo>
                    <a:cubicBezTo>
                      <a:pt x="16" y="155"/>
                      <a:pt x="8" y="166"/>
                      <a:pt x="3" y="179"/>
                    </a:cubicBezTo>
                    <a:cubicBezTo>
                      <a:pt x="1" y="187"/>
                      <a:pt x="1" y="200"/>
                      <a:pt x="11" y="213"/>
                    </a:cubicBezTo>
                    <a:cubicBezTo>
                      <a:pt x="19" y="228"/>
                      <a:pt x="37" y="239"/>
                      <a:pt x="54" y="239"/>
                    </a:cubicBezTo>
                    <a:cubicBezTo>
                      <a:pt x="61" y="239"/>
                      <a:pt x="68" y="237"/>
                      <a:pt x="73" y="233"/>
                    </a:cubicBezTo>
                    <a:cubicBezTo>
                      <a:pt x="115" y="205"/>
                      <a:pt x="159" y="179"/>
                      <a:pt x="206" y="158"/>
                    </a:cubicBezTo>
                    <a:cubicBezTo>
                      <a:pt x="258" y="140"/>
                      <a:pt x="312" y="127"/>
                      <a:pt x="364" y="119"/>
                    </a:cubicBezTo>
                    <a:lnTo>
                      <a:pt x="362" y="119"/>
                    </a:lnTo>
                    <a:cubicBezTo>
                      <a:pt x="392" y="117"/>
                      <a:pt x="422" y="115"/>
                      <a:pt x="452" y="115"/>
                    </a:cubicBezTo>
                    <a:cubicBezTo>
                      <a:pt x="488" y="115"/>
                      <a:pt x="525" y="117"/>
                      <a:pt x="562" y="122"/>
                    </a:cubicBezTo>
                    <a:cubicBezTo>
                      <a:pt x="606" y="129"/>
                      <a:pt x="650" y="140"/>
                      <a:pt x="692" y="155"/>
                    </a:cubicBezTo>
                    <a:cubicBezTo>
                      <a:pt x="671" y="122"/>
                      <a:pt x="640" y="90"/>
                      <a:pt x="614" y="57"/>
                    </a:cubicBezTo>
                    <a:cubicBezTo>
                      <a:pt x="598" y="38"/>
                      <a:pt x="583" y="23"/>
                      <a:pt x="562" y="5"/>
                    </a:cubicBezTo>
                    <a:cubicBezTo>
                      <a:pt x="541" y="2"/>
                      <a:pt x="520" y="2"/>
                      <a:pt x="497" y="2"/>
                    </a:cubicBezTo>
                    <a:cubicBezTo>
                      <a:pt x="489" y="1"/>
                      <a:pt x="480" y="1"/>
                      <a:pt x="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7"/>
              <p:cNvSpPr/>
              <p:nvPr/>
            </p:nvSpPr>
            <p:spPr>
              <a:xfrm>
                <a:off x="1063525" y="1398075"/>
                <a:ext cx="200" cy="725"/>
              </a:xfrm>
              <a:custGeom>
                <a:avLst/>
                <a:gdLst/>
                <a:ahLst/>
                <a:cxnLst/>
                <a:rect l="l" t="t" r="r" b="b"/>
                <a:pathLst>
                  <a:path w="8" h="29" extrusionOk="0">
                    <a:moveTo>
                      <a:pt x="0" y="0"/>
                    </a:moveTo>
                    <a:cubicBezTo>
                      <a:pt x="3" y="13"/>
                      <a:pt x="3" y="21"/>
                      <a:pt x="8" y="29"/>
                    </a:cubicBezTo>
                    <a:cubicBezTo>
                      <a:pt x="8" y="23"/>
                      <a:pt x="3" y="21"/>
                      <a:pt x="3" y="10"/>
                    </a:cubicBezTo>
                    <a:lnTo>
                      <a:pt x="3" y="8"/>
                    </a:lnTo>
                    <a:lnTo>
                      <a:pt x="3" y="3"/>
                    </a:lnTo>
                    <a:cubicBezTo>
                      <a:pt x="3" y="3"/>
                      <a:pt x="3" y="0"/>
                      <a:pt x="0"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7"/>
              <p:cNvSpPr/>
              <p:nvPr/>
            </p:nvSpPr>
            <p:spPr>
              <a:xfrm>
                <a:off x="1063575" y="1398250"/>
                <a:ext cx="25" cy="25"/>
              </a:xfrm>
              <a:custGeom>
                <a:avLst/>
                <a:gdLst/>
                <a:ahLst/>
                <a:cxnLst/>
                <a:rect l="l" t="t" r="r" b="b"/>
                <a:pathLst>
                  <a:path w="1" h="1" extrusionOk="0">
                    <a:moveTo>
                      <a:pt x="1" y="1"/>
                    </a:moveTo>
                    <a:lnTo>
                      <a:pt x="1"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7"/>
              <p:cNvSpPr/>
              <p:nvPr/>
            </p:nvSpPr>
            <p:spPr>
              <a:xfrm>
                <a:off x="986275" y="1223500"/>
                <a:ext cx="15300" cy="19300"/>
              </a:xfrm>
              <a:custGeom>
                <a:avLst/>
                <a:gdLst/>
                <a:ahLst/>
                <a:cxnLst/>
                <a:rect l="l" t="t" r="r" b="b"/>
                <a:pathLst>
                  <a:path w="612" h="772" extrusionOk="0">
                    <a:moveTo>
                      <a:pt x="24" y="1"/>
                    </a:moveTo>
                    <a:cubicBezTo>
                      <a:pt x="24" y="4"/>
                      <a:pt x="14" y="6"/>
                      <a:pt x="11" y="9"/>
                    </a:cubicBezTo>
                    <a:cubicBezTo>
                      <a:pt x="1" y="19"/>
                      <a:pt x="3" y="32"/>
                      <a:pt x="11" y="45"/>
                    </a:cubicBezTo>
                    <a:cubicBezTo>
                      <a:pt x="102" y="146"/>
                      <a:pt x="190" y="253"/>
                      <a:pt x="273" y="360"/>
                    </a:cubicBezTo>
                    <a:cubicBezTo>
                      <a:pt x="325" y="425"/>
                      <a:pt x="372" y="489"/>
                      <a:pt x="422" y="557"/>
                    </a:cubicBezTo>
                    <a:cubicBezTo>
                      <a:pt x="468" y="627"/>
                      <a:pt x="518" y="695"/>
                      <a:pt x="565" y="760"/>
                    </a:cubicBezTo>
                    <a:cubicBezTo>
                      <a:pt x="567" y="768"/>
                      <a:pt x="570" y="770"/>
                      <a:pt x="577" y="770"/>
                    </a:cubicBezTo>
                    <a:cubicBezTo>
                      <a:pt x="579" y="771"/>
                      <a:pt x="581" y="771"/>
                      <a:pt x="582" y="771"/>
                    </a:cubicBezTo>
                    <a:cubicBezTo>
                      <a:pt x="586" y="771"/>
                      <a:pt x="590" y="769"/>
                      <a:pt x="596" y="768"/>
                    </a:cubicBezTo>
                    <a:cubicBezTo>
                      <a:pt x="606" y="760"/>
                      <a:pt x="611" y="744"/>
                      <a:pt x="603" y="734"/>
                    </a:cubicBezTo>
                    <a:cubicBezTo>
                      <a:pt x="515" y="606"/>
                      <a:pt x="424" y="482"/>
                      <a:pt x="331" y="357"/>
                    </a:cubicBezTo>
                    <a:cubicBezTo>
                      <a:pt x="240" y="237"/>
                      <a:pt x="141" y="121"/>
                      <a:pt x="40" y="6"/>
                    </a:cubicBezTo>
                    <a:cubicBezTo>
                      <a:pt x="34" y="1"/>
                      <a:pt x="32" y="1"/>
                      <a:pt x="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7"/>
              <p:cNvSpPr/>
              <p:nvPr/>
            </p:nvSpPr>
            <p:spPr>
              <a:xfrm>
                <a:off x="987250" y="1221625"/>
                <a:ext cx="20300" cy="27450"/>
              </a:xfrm>
              <a:custGeom>
                <a:avLst/>
                <a:gdLst/>
                <a:ahLst/>
                <a:cxnLst/>
                <a:rect l="l" t="t" r="r" b="b"/>
                <a:pathLst>
                  <a:path w="812" h="1098" extrusionOk="0">
                    <a:moveTo>
                      <a:pt x="293" y="363"/>
                    </a:moveTo>
                    <a:cubicBezTo>
                      <a:pt x="293" y="363"/>
                      <a:pt x="294" y="364"/>
                      <a:pt x="294" y="364"/>
                    </a:cubicBezTo>
                    <a:cubicBezTo>
                      <a:pt x="294" y="364"/>
                      <a:pt x="293" y="363"/>
                      <a:pt x="293" y="363"/>
                    </a:cubicBezTo>
                    <a:close/>
                    <a:moveTo>
                      <a:pt x="27" y="1"/>
                    </a:moveTo>
                    <a:cubicBezTo>
                      <a:pt x="24" y="1"/>
                      <a:pt x="14" y="3"/>
                      <a:pt x="11" y="6"/>
                    </a:cubicBezTo>
                    <a:cubicBezTo>
                      <a:pt x="1" y="16"/>
                      <a:pt x="1" y="37"/>
                      <a:pt x="11" y="45"/>
                    </a:cubicBezTo>
                    <a:cubicBezTo>
                      <a:pt x="113" y="141"/>
                      <a:pt x="205" y="243"/>
                      <a:pt x="289" y="357"/>
                    </a:cubicBezTo>
                    <a:lnTo>
                      <a:pt x="289" y="357"/>
                    </a:lnTo>
                    <a:cubicBezTo>
                      <a:pt x="288" y="357"/>
                      <a:pt x="287" y="357"/>
                      <a:pt x="286" y="357"/>
                    </a:cubicBezTo>
                    <a:cubicBezTo>
                      <a:pt x="372" y="471"/>
                      <a:pt x="453" y="588"/>
                      <a:pt x="528" y="707"/>
                    </a:cubicBezTo>
                    <a:cubicBezTo>
                      <a:pt x="603" y="830"/>
                      <a:pt x="671" y="954"/>
                      <a:pt x="736" y="1079"/>
                    </a:cubicBezTo>
                    <a:cubicBezTo>
                      <a:pt x="739" y="1091"/>
                      <a:pt x="752" y="1097"/>
                      <a:pt x="766" y="1097"/>
                    </a:cubicBezTo>
                    <a:cubicBezTo>
                      <a:pt x="773" y="1097"/>
                      <a:pt x="781" y="1096"/>
                      <a:pt x="788" y="1092"/>
                    </a:cubicBezTo>
                    <a:cubicBezTo>
                      <a:pt x="806" y="1082"/>
                      <a:pt x="811" y="1058"/>
                      <a:pt x="801" y="1040"/>
                    </a:cubicBezTo>
                    <a:cubicBezTo>
                      <a:pt x="702" y="850"/>
                      <a:pt x="593" y="668"/>
                      <a:pt x="468" y="494"/>
                    </a:cubicBezTo>
                    <a:cubicBezTo>
                      <a:pt x="346" y="318"/>
                      <a:pt x="206" y="154"/>
                      <a:pt x="47" y="6"/>
                    </a:cubicBezTo>
                    <a:cubicBezTo>
                      <a:pt x="40" y="1"/>
                      <a:pt x="34" y="1"/>
                      <a:pt x="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7"/>
              <p:cNvSpPr/>
              <p:nvPr/>
            </p:nvSpPr>
            <p:spPr>
              <a:xfrm>
                <a:off x="989125" y="1222075"/>
                <a:ext cx="21075" cy="30850"/>
              </a:xfrm>
              <a:custGeom>
                <a:avLst/>
                <a:gdLst/>
                <a:ahLst/>
                <a:cxnLst/>
                <a:rect l="l" t="t" r="r" b="b"/>
                <a:pathLst>
                  <a:path w="843" h="1234" extrusionOk="0">
                    <a:moveTo>
                      <a:pt x="19" y="1"/>
                    </a:moveTo>
                    <a:lnTo>
                      <a:pt x="9" y="14"/>
                    </a:lnTo>
                    <a:cubicBezTo>
                      <a:pt x="1" y="24"/>
                      <a:pt x="1" y="37"/>
                      <a:pt x="9" y="50"/>
                    </a:cubicBezTo>
                    <a:cubicBezTo>
                      <a:pt x="69" y="118"/>
                      <a:pt x="128" y="188"/>
                      <a:pt x="180" y="258"/>
                    </a:cubicBezTo>
                    <a:cubicBezTo>
                      <a:pt x="292" y="404"/>
                      <a:pt x="393" y="559"/>
                      <a:pt x="487" y="715"/>
                    </a:cubicBezTo>
                    <a:cubicBezTo>
                      <a:pt x="586" y="882"/>
                      <a:pt x="679" y="1051"/>
                      <a:pt x="773" y="1217"/>
                    </a:cubicBezTo>
                    <a:cubicBezTo>
                      <a:pt x="778" y="1227"/>
                      <a:pt x="789" y="1234"/>
                      <a:pt x="801" y="1234"/>
                    </a:cubicBezTo>
                    <a:cubicBezTo>
                      <a:pt x="808" y="1234"/>
                      <a:pt x="814" y="1232"/>
                      <a:pt x="819" y="1227"/>
                    </a:cubicBezTo>
                    <a:cubicBezTo>
                      <a:pt x="835" y="1219"/>
                      <a:pt x="843" y="1196"/>
                      <a:pt x="830" y="1181"/>
                    </a:cubicBezTo>
                    <a:cubicBezTo>
                      <a:pt x="716" y="973"/>
                      <a:pt x="596" y="767"/>
                      <a:pt x="461" y="567"/>
                    </a:cubicBezTo>
                    <a:cubicBezTo>
                      <a:pt x="336" y="372"/>
                      <a:pt x="193" y="183"/>
                      <a:pt x="37" y="9"/>
                    </a:cubicBezTo>
                    <a:cubicBezTo>
                      <a:pt x="30" y="1"/>
                      <a:pt x="27" y="1"/>
                      <a:pt x="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7"/>
              <p:cNvSpPr/>
              <p:nvPr/>
            </p:nvSpPr>
            <p:spPr>
              <a:xfrm>
                <a:off x="989975" y="1223200"/>
                <a:ext cx="22900" cy="33050"/>
              </a:xfrm>
              <a:custGeom>
                <a:avLst/>
                <a:gdLst/>
                <a:ahLst/>
                <a:cxnLst/>
                <a:rect l="l" t="t" r="r" b="b"/>
                <a:pathLst>
                  <a:path w="916" h="1322" extrusionOk="0">
                    <a:moveTo>
                      <a:pt x="16" y="1"/>
                    </a:moveTo>
                    <a:cubicBezTo>
                      <a:pt x="12" y="1"/>
                      <a:pt x="9" y="2"/>
                      <a:pt x="9" y="5"/>
                    </a:cubicBezTo>
                    <a:cubicBezTo>
                      <a:pt x="1" y="16"/>
                      <a:pt x="3" y="29"/>
                      <a:pt x="9" y="42"/>
                    </a:cubicBezTo>
                    <a:cubicBezTo>
                      <a:pt x="107" y="145"/>
                      <a:pt x="201" y="255"/>
                      <a:pt x="289" y="366"/>
                    </a:cubicBezTo>
                    <a:lnTo>
                      <a:pt x="281" y="359"/>
                    </a:lnTo>
                    <a:lnTo>
                      <a:pt x="281" y="359"/>
                    </a:lnTo>
                    <a:cubicBezTo>
                      <a:pt x="396" y="501"/>
                      <a:pt x="497" y="655"/>
                      <a:pt x="591" y="813"/>
                    </a:cubicBezTo>
                    <a:cubicBezTo>
                      <a:pt x="684" y="969"/>
                      <a:pt x="765" y="1136"/>
                      <a:pt x="840" y="1302"/>
                    </a:cubicBezTo>
                    <a:cubicBezTo>
                      <a:pt x="845" y="1307"/>
                      <a:pt x="853" y="1317"/>
                      <a:pt x="863" y="1320"/>
                    </a:cubicBezTo>
                    <a:cubicBezTo>
                      <a:pt x="868" y="1321"/>
                      <a:pt x="872" y="1322"/>
                      <a:pt x="877" y="1322"/>
                    </a:cubicBezTo>
                    <a:cubicBezTo>
                      <a:pt x="883" y="1322"/>
                      <a:pt x="889" y="1320"/>
                      <a:pt x="892" y="1317"/>
                    </a:cubicBezTo>
                    <a:cubicBezTo>
                      <a:pt x="900" y="1310"/>
                      <a:pt x="910" y="1304"/>
                      <a:pt x="913" y="1294"/>
                    </a:cubicBezTo>
                    <a:cubicBezTo>
                      <a:pt x="915" y="1284"/>
                      <a:pt x="913" y="1271"/>
                      <a:pt x="905" y="1265"/>
                    </a:cubicBezTo>
                    <a:cubicBezTo>
                      <a:pt x="798" y="1034"/>
                      <a:pt x="671" y="813"/>
                      <a:pt x="526" y="603"/>
                    </a:cubicBezTo>
                    <a:cubicBezTo>
                      <a:pt x="380" y="392"/>
                      <a:pt x="216" y="190"/>
                      <a:pt x="40" y="8"/>
                    </a:cubicBezTo>
                    <a:cubicBezTo>
                      <a:pt x="32" y="3"/>
                      <a:pt x="29" y="3"/>
                      <a:pt x="22" y="3"/>
                    </a:cubicBezTo>
                    <a:cubicBezTo>
                      <a:pt x="20" y="2"/>
                      <a:pt x="18" y="1"/>
                      <a:pt x="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7"/>
              <p:cNvSpPr/>
              <p:nvPr/>
            </p:nvSpPr>
            <p:spPr>
              <a:xfrm>
                <a:off x="990500" y="1223000"/>
                <a:ext cx="23225" cy="35800"/>
              </a:xfrm>
              <a:custGeom>
                <a:avLst/>
                <a:gdLst/>
                <a:ahLst/>
                <a:cxnLst/>
                <a:rect l="l" t="t" r="r" b="b"/>
                <a:pathLst>
                  <a:path w="929" h="1432" extrusionOk="0">
                    <a:moveTo>
                      <a:pt x="24" y="0"/>
                    </a:moveTo>
                    <a:cubicBezTo>
                      <a:pt x="21" y="3"/>
                      <a:pt x="14" y="8"/>
                      <a:pt x="8" y="11"/>
                    </a:cubicBezTo>
                    <a:cubicBezTo>
                      <a:pt x="1" y="16"/>
                      <a:pt x="1" y="21"/>
                      <a:pt x="1" y="26"/>
                    </a:cubicBezTo>
                    <a:cubicBezTo>
                      <a:pt x="1" y="34"/>
                      <a:pt x="6" y="37"/>
                      <a:pt x="8" y="42"/>
                    </a:cubicBezTo>
                    <a:cubicBezTo>
                      <a:pt x="40" y="81"/>
                      <a:pt x="73" y="125"/>
                      <a:pt x="104" y="164"/>
                    </a:cubicBezTo>
                    <a:cubicBezTo>
                      <a:pt x="104" y="159"/>
                      <a:pt x="102" y="159"/>
                      <a:pt x="102" y="156"/>
                    </a:cubicBezTo>
                    <a:lnTo>
                      <a:pt x="102" y="156"/>
                    </a:lnTo>
                    <a:cubicBezTo>
                      <a:pt x="253" y="351"/>
                      <a:pt x="390" y="556"/>
                      <a:pt x="515" y="767"/>
                    </a:cubicBezTo>
                    <a:cubicBezTo>
                      <a:pt x="637" y="977"/>
                      <a:pt x="759" y="1195"/>
                      <a:pt x="868" y="1416"/>
                    </a:cubicBezTo>
                    <a:cubicBezTo>
                      <a:pt x="874" y="1425"/>
                      <a:pt x="884" y="1432"/>
                      <a:pt x="894" y="1432"/>
                    </a:cubicBezTo>
                    <a:cubicBezTo>
                      <a:pt x="898" y="1432"/>
                      <a:pt x="903" y="1430"/>
                      <a:pt x="907" y="1427"/>
                    </a:cubicBezTo>
                    <a:cubicBezTo>
                      <a:pt x="920" y="1419"/>
                      <a:pt x="928" y="1401"/>
                      <a:pt x="918" y="1388"/>
                    </a:cubicBezTo>
                    <a:cubicBezTo>
                      <a:pt x="790" y="1141"/>
                      <a:pt x="658" y="899"/>
                      <a:pt x="512" y="671"/>
                    </a:cubicBezTo>
                    <a:cubicBezTo>
                      <a:pt x="370" y="439"/>
                      <a:pt x="208" y="218"/>
                      <a:pt x="40" y="8"/>
                    </a:cubicBezTo>
                    <a:cubicBezTo>
                      <a:pt x="37" y="0"/>
                      <a:pt x="32" y="0"/>
                      <a:pt x="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7"/>
              <p:cNvSpPr/>
              <p:nvPr/>
            </p:nvSpPr>
            <p:spPr>
              <a:xfrm>
                <a:off x="822375" y="1017075"/>
                <a:ext cx="263650" cy="227450"/>
              </a:xfrm>
              <a:custGeom>
                <a:avLst/>
                <a:gdLst/>
                <a:ahLst/>
                <a:cxnLst/>
                <a:rect l="l" t="t" r="r" b="b"/>
                <a:pathLst>
                  <a:path w="10546" h="9098" extrusionOk="0">
                    <a:moveTo>
                      <a:pt x="6741" y="0"/>
                    </a:moveTo>
                    <a:cubicBezTo>
                      <a:pt x="6699" y="0"/>
                      <a:pt x="6653" y="5"/>
                      <a:pt x="6606" y="16"/>
                    </a:cubicBezTo>
                    <a:cubicBezTo>
                      <a:pt x="6596" y="21"/>
                      <a:pt x="6583" y="23"/>
                      <a:pt x="6572" y="23"/>
                    </a:cubicBezTo>
                    <a:cubicBezTo>
                      <a:pt x="6429" y="62"/>
                      <a:pt x="6294" y="133"/>
                      <a:pt x="6125" y="257"/>
                    </a:cubicBezTo>
                    <a:cubicBezTo>
                      <a:pt x="5995" y="353"/>
                      <a:pt x="5865" y="476"/>
                      <a:pt x="5733" y="621"/>
                    </a:cubicBezTo>
                    <a:cubicBezTo>
                      <a:pt x="5699" y="660"/>
                      <a:pt x="5668" y="691"/>
                      <a:pt x="5634" y="735"/>
                    </a:cubicBezTo>
                    <a:cubicBezTo>
                      <a:pt x="5650" y="657"/>
                      <a:pt x="5658" y="593"/>
                      <a:pt x="5658" y="533"/>
                    </a:cubicBezTo>
                    <a:cubicBezTo>
                      <a:pt x="5660" y="452"/>
                      <a:pt x="5650" y="387"/>
                      <a:pt x="5629" y="327"/>
                    </a:cubicBezTo>
                    <a:cubicBezTo>
                      <a:pt x="5619" y="301"/>
                      <a:pt x="5606" y="276"/>
                      <a:pt x="5585" y="255"/>
                    </a:cubicBezTo>
                    <a:cubicBezTo>
                      <a:pt x="5567" y="231"/>
                      <a:pt x="5541" y="208"/>
                      <a:pt x="5504" y="192"/>
                    </a:cubicBezTo>
                    <a:cubicBezTo>
                      <a:pt x="5497" y="190"/>
                      <a:pt x="5481" y="189"/>
                      <a:pt x="5459" y="189"/>
                    </a:cubicBezTo>
                    <a:cubicBezTo>
                      <a:pt x="5428" y="189"/>
                      <a:pt x="5384" y="192"/>
                      <a:pt x="5335" y="203"/>
                    </a:cubicBezTo>
                    <a:cubicBezTo>
                      <a:pt x="5333" y="203"/>
                      <a:pt x="5330" y="205"/>
                      <a:pt x="5322" y="205"/>
                    </a:cubicBezTo>
                    <a:cubicBezTo>
                      <a:pt x="5231" y="229"/>
                      <a:pt x="5159" y="270"/>
                      <a:pt x="5102" y="333"/>
                    </a:cubicBezTo>
                    <a:cubicBezTo>
                      <a:pt x="5050" y="390"/>
                      <a:pt x="5008" y="465"/>
                      <a:pt x="4979" y="556"/>
                    </a:cubicBezTo>
                    <a:cubicBezTo>
                      <a:pt x="4946" y="665"/>
                      <a:pt x="4933" y="790"/>
                      <a:pt x="4940" y="946"/>
                    </a:cubicBezTo>
                    <a:cubicBezTo>
                      <a:pt x="4943" y="1008"/>
                      <a:pt x="4946" y="1060"/>
                      <a:pt x="4953" y="1115"/>
                    </a:cubicBezTo>
                    <a:cubicBezTo>
                      <a:pt x="4643" y="1024"/>
                      <a:pt x="4325" y="980"/>
                      <a:pt x="4004" y="980"/>
                    </a:cubicBezTo>
                    <a:cubicBezTo>
                      <a:pt x="3929" y="980"/>
                      <a:pt x="3852" y="983"/>
                      <a:pt x="3776" y="987"/>
                    </a:cubicBezTo>
                    <a:cubicBezTo>
                      <a:pt x="3600" y="998"/>
                      <a:pt x="3418" y="1026"/>
                      <a:pt x="3238" y="1063"/>
                    </a:cubicBezTo>
                    <a:cubicBezTo>
                      <a:pt x="3007" y="1115"/>
                      <a:pt x="2781" y="1185"/>
                      <a:pt x="2565" y="1276"/>
                    </a:cubicBezTo>
                    <a:cubicBezTo>
                      <a:pt x="2183" y="1437"/>
                      <a:pt x="1825" y="1660"/>
                      <a:pt x="1503" y="1933"/>
                    </a:cubicBezTo>
                    <a:cubicBezTo>
                      <a:pt x="1344" y="2068"/>
                      <a:pt x="1191" y="2219"/>
                      <a:pt x="1053" y="2375"/>
                    </a:cubicBezTo>
                    <a:cubicBezTo>
                      <a:pt x="918" y="2528"/>
                      <a:pt x="788" y="2697"/>
                      <a:pt x="669" y="2879"/>
                    </a:cubicBezTo>
                    <a:cubicBezTo>
                      <a:pt x="437" y="3227"/>
                      <a:pt x="266" y="3617"/>
                      <a:pt x="157" y="4025"/>
                    </a:cubicBezTo>
                    <a:cubicBezTo>
                      <a:pt x="97" y="4236"/>
                      <a:pt x="58" y="4459"/>
                      <a:pt x="29" y="4714"/>
                    </a:cubicBezTo>
                    <a:cubicBezTo>
                      <a:pt x="6" y="4950"/>
                      <a:pt x="1" y="5187"/>
                      <a:pt x="14" y="5418"/>
                    </a:cubicBezTo>
                    <a:cubicBezTo>
                      <a:pt x="40" y="5854"/>
                      <a:pt x="144" y="6270"/>
                      <a:pt x="320" y="6652"/>
                    </a:cubicBezTo>
                    <a:cubicBezTo>
                      <a:pt x="406" y="6837"/>
                      <a:pt x="510" y="7019"/>
                      <a:pt x="630" y="7185"/>
                    </a:cubicBezTo>
                    <a:cubicBezTo>
                      <a:pt x="744" y="7349"/>
                      <a:pt x="876" y="7507"/>
                      <a:pt x="1027" y="7660"/>
                    </a:cubicBezTo>
                    <a:cubicBezTo>
                      <a:pt x="1305" y="7946"/>
                      <a:pt x="1646" y="8206"/>
                      <a:pt x="2048" y="8432"/>
                    </a:cubicBezTo>
                    <a:cubicBezTo>
                      <a:pt x="2238" y="8539"/>
                      <a:pt x="2433" y="8637"/>
                      <a:pt x="2656" y="8731"/>
                    </a:cubicBezTo>
                    <a:cubicBezTo>
                      <a:pt x="2851" y="8811"/>
                      <a:pt x="3062" y="8895"/>
                      <a:pt x="3322" y="8978"/>
                    </a:cubicBezTo>
                    <a:lnTo>
                      <a:pt x="3371" y="8993"/>
                    </a:lnTo>
                    <a:cubicBezTo>
                      <a:pt x="3446" y="9017"/>
                      <a:pt x="3527" y="9045"/>
                      <a:pt x="3602" y="9061"/>
                    </a:cubicBezTo>
                    <a:cubicBezTo>
                      <a:pt x="3691" y="9083"/>
                      <a:pt x="3785" y="9098"/>
                      <a:pt x="3873" y="9098"/>
                    </a:cubicBezTo>
                    <a:cubicBezTo>
                      <a:pt x="3880" y="9098"/>
                      <a:pt x="3886" y="9097"/>
                      <a:pt x="3893" y="9097"/>
                    </a:cubicBezTo>
                    <a:cubicBezTo>
                      <a:pt x="3901" y="9097"/>
                      <a:pt x="3901" y="9097"/>
                      <a:pt x="3906" y="9095"/>
                    </a:cubicBezTo>
                    <a:cubicBezTo>
                      <a:pt x="3914" y="9092"/>
                      <a:pt x="3924" y="9087"/>
                      <a:pt x="3930" y="9084"/>
                    </a:cubicBezTo>
                    <a:cubicBezTo>
                      <a:pt x="4343" y="9040"/>
                      <a:pt x="4784" y="8965"/>
                      <a:pt x="5276" y="8858"/>
                    </a:cubicBezTo>
                    <a:cubicBezTo>
                      <a:pt x="5746" y="8754"/>
                      <a:pt x="6219" y="8630"/>
                      <a:pt x="6661" y="8513"/>
                    </a:cubicBezTo>
                    <a:lnTo>
                      <a:pt x="6668" y="8507"/>
                    </a:lnTo>
                    <a:cubicBezTo>
                      <a:pt x="6671" y="8507"/>
                      <a:pt x="6674" y="8507"/>
                      <a:pt x="6679" y="8505"/>
                    </a:cubicBezTo>
                    <a:cubicBezTo>
                      <a:pt x="6687" y="8500"/>
                      <a:pt x="6700" y="8497"/>
                      <a:pt x="6707" y="8489"/>
                    </a:cubicBezTo>
                    <a:cubicBezTo>
                      <a:pt x="6739" y="8468"/>
                      <a:pt x="6775" y="8440"/>
                      <a:pt x="6814" y="8411"/>
                    </a:cubicBezTo>
                    <a:cubicBezTo>
                      <a:pt x="6874" y="8378"/>
                      <a:pt x="6939" y="8354"/>
                      <a:pt x="6991" y="8331"/>
                    </a:cubicBezTo>
                    <a:cubicBezTo>
                      <a:pt x="7063" y="8302"/>
                      <a:pt x="7144" y="8279"/>
                      <a:pt x="7209" y="8261"/>
                    </a:cubicBezTo>
                    <a:cubicBezTo>
                      <a:pt x="7305" y="8235"/>
                      <a:pt x="7399" y="8209"/>
                      <a:pt x="7492" y="8177"/>
                    </a:cubicBezTo>
                    <a:cubicBezTo>
                      <a:pt x="7674" y="8125"/>
                      <a:pt x="7861" y="8079"/>
                      <a:pt x="8043" y="8016"/>
                    </a:cubicBezTo>
                    <a:cubicBezTo>
                      <a:pt x="8191" y="7964"/>
                      <a:pt x="8308" y="7912"/>
                      <a:pt x="8409" y="7853"/>
                    </a:cubicBezTo>
                    <a:cubicBezTo>
                      <a:pt x="8531" y="7782"/>
                      <a:pt x="8620" y="7710"/>
                      <a:pt x="8685" y="7624"/>
                    </a:cubicBezTo>
                    <a:cubicBezTo>
                      <a:pt x="8721" y="7575"/>
                      <a:pt x="8750" y="7523"/>
                      <a:pt x="8765" y="7468"/>
                    </a:cubicBezTo>
                    <a:cubicBezTo>
                      <a:pt x="8786" y="7408"/>
                      <a:pt x="8789" y="7343"/>
                      <a:pt x="8789" y="7273"/>
                    </a:cubicBezTo>
                    <a:cubicBezTo>
                      <a:pt x="8784" y="7211"/>
                      <a:pt x="8765" y="7146"/>
                      <a:pt x="8737" y="7068"/>
                    </a:cubicBezTo>
                    <a:cubicBezTo>
                      <a:pt x="8713" y="7016"/>
                      <a:pt x="8685" y="6954"/>
                      <a:pt x="8646" y="6896"/>
                    </a:cubicBezTo>
                    <a:cubicBezTo>
                      <a:pt x="8778" y="6889"/>
                      <a:pt x="8916" y="6873"/>
                      <a:pt x="9051" y="6844"/>
                    </a:cubicBezTo>
                    <a:cubicBezTo>
                      <a:pt x="9075" y="6837"/>
                      <a:pt x="9098" y="6834"/>
                      <a:pt x="9121" y="6829"/>
                    </a:cubicBezTo>
                    <a:cubicBezTo>
                      <a:pt x="9298" y="6782"/>
                      <a:pt x="9467" y="6720"/>
                      <a:pt x="9620" y="6639"/>
                    </a:cubicBezTo>
                    <a:cubicBezTo>
                      <a:pt x="9779" y="6559"/>
                      <a:pt x="9927" y="6452"/>
                      <a:pt x="10046" y="6335"/>
                    </a:cubicBezTo>
                    <a:cubicBezTo>
                      <a:pt x="10111" y="6273"/>
                      <a:pt x="10168" y="6208"/>
                      <a:pt x="10218" y="6135"/>
                    </a:cubicBezTo>
                    <a:cubicBezTo>
                      <a:pt x="10270" y="6067"/>
                      <a:pt x="10317" y="5992"/>
                      <a:pt x="10358" y="5912"/>
                    </a:cubicBezTo>
                    <a:cubicBezTo>
                      <a:pt x="10436" y="5766"/>
                      <a:pt x="10483" y="5595"/>
                      <a:pt x="10514" y="5392"/>
                    </a:cubicBezTo>
                    <a:cubicBezTo>
                      <a:pt x="10540" y="5213"/>
                      <a:pt x="10545" y="5023"/>
                      <a:pt x="10530" y="4810"/>
                    </a:cubicBezTo>
                    <a:cubicBezTo>
                      <a:pt x="10517" y="4615"/>
                      <a:pt x="10480" y="4415"/>
                      <a:pt x="10428" y="4210"/>
                    </a:cubicBezTo>
                    <a:cubicBezTo>
                      <a:pt x="10376" y="4007"/>
                      <a:pt x="10301" y="3807"/>
                      <a:pt x="10215" y="3617"/>
                    </a:cubicBezTo>
                    <a:cubicBezTo>
                      <a:pt x="10072" y="3313"/>
                      <a:pt x="9896" y="3048"/>
                      <a:pt x="9685" y="2822"/>
                    </a:cubicBezTo>
                    <a:cubicBezTo>
                      <a:pt x="9457" y="2583"/>
                      <a:pt x="9204" y="2406"/>
                      <a:pt x="8932" y="2300"/>
                    </a:cubicBezTo>
                    <a:cubicBezTo>
                      <a:pt x="8924" y="2297"/>
                      <a:pt x="8916" y="2295"/>
                      <a:pt x="8907" y="2295"/>
                    </a:cubicBezTo>
                    <a:cubicBezTo>
                      <a:pt x="8901" y="2295"/>
                      <a:pt x="8895" y="2296"/>
                      <a:pt x="8890" y="2297"/>
                    </a:cubicBezTo>
                    <a:cubicBezTo>
                      <a:pt x="8882" y="2297"/>
                      <a:pt x="8877" y="2300"/>
                      <a:pt x="8869" y="2302"/>
                    </a:cubicBezTo>
                    <a:cubicBezTo>
                      <a:pt x="8856" y="2291"/>
                      <a:pt x="8838" y="2286"/>
                      <a:pt x="8819" y="2286"/>
                    </a:cubicBezTo>
                    <a:cubicBezTo>
                      <a:pt x="8815" y="2286"/>
                      <a:pt x="8811" y="2286"/>
                      <a:pt x="8807" y="2287"/>
                    </a:cubicBezTo>
                    <a:cubicBezTo>
                      <a:pt x="8802" y="2289"/>
                      <a:pt x="8794" y="2295"/>
                      <a:pt x="8786" y="2295"/>
                    </a:cubicBezTo>
                    <a:cubicBezTo>
                      <a:pt x="8700" y="2341"/>
                      <a:pt x="8612" y="2388"/>
                      <a:pt x="8521" y="2427"/>
                    </a:cubicBezTo>
                    <a:lnTo>
                      <a:pt x="8508" y="2432"/>
                    </a:lnTo>
                    <a:cubicBezTo>
                      <a:pt x="8344" y="2502"/>
                      <a:pt x="8178" y="2557"/>
                      <a:pt x="8014" y="2588"/>
                    </a:cubicBezTo>
                    <a:cubicBezTo>
                      <a:pt x="7973" y="2596"/>
                      <a:pt x="7931" y="2606"/>
                      <a:pt x="7890" y="2612"/>
                    </a:cubicBezTo>
                    <a:cubicBezTo>
                      <a:pt x="7800" y="2625"/>
                      <a:pt x="7718" y="2631"/>
                      <a:pt x="7641" y="2631"/>
                    </a:cubicBezTo>
                    <a:cubicBezTo>
                      <a:pt x="7602" y="2631"/>
                      <a:pt x="7565" y="2630"/>
                      <a:pt x="7528" y="2627"/>
                    </a:cubicBezTo>
                    <a:cubicBezTo>
                      <a:pt x="7443" y="2622"/>
                      <a:pt x="7357" y="2599"/>
                      <a:pt x="7274" y="2570"/>
                    </a:cubicBezTo>
                    <a:cubicBezTo>
                      <a:pt x="7196" y="2541"/>
                      <a:pt x="7126" y="2502"/>
                      <a:pt x="7061" y="2456"/>
                    </a:cubicBezTo>
                    <a:cubicBezTo>
                      <a:pt x="7006" y="2414"/>
                      <a:pt x="6954" y="2367"/>
                      <a:pt x="6910" y="2315"/>
                    </a:cubicBezTo>
                    <a:cubicBezTo>
                      <a:pt x="6879" y="2274"/>
                      <a:pt x="6853" y="2232"/>
                      <a:pt x="6832" y="2191"/>
                    </a:cubicBezTo>
                    <a:cubicBezTo>
                      <a:pt x="6816" y="2152"/>
                      <a:pt x="6806" y="2113"/>
                      <a:pt x="6798" y="2074"/>
                    </a:cubicBezTo>
                    <a:cubicBezTo>
                      <a:pt x="6790" y="2035"/>
                      <a:pt x="6790" y="1996"/>
                      <a:pt x="6793" y="1959"/>
                    </a:cubicBezTo>
                    <a:cubicBezTo>
                      <a:pt x="6801" y="1913"/>
                      <a:pt x="6811" y="1871"/>
                      <a:pt x="6827" y="1829"/>
                    </a:cubicBezTo>
                    <a:cubicBezTo>
                      <a:pt x="6845" y="1780"/>
                      <a:pt x="6868" y="1738"/>
                      <a:pt x="6894" y="1702"/>
                    </a:cubicBezTo>
                    <a:cubicBezTo>
                      <a:pt x="6933" y="1650"/>
                      <a:pt x="6985" y="1601"/>
                      <a:pt x="7037" y="1559"/>
                    </a:cubicBezTo>
                    <a:cubicBezTo>
                      <a:pt x="7089" y="1510"/>
                      <a:pt x="7141" y="1463"/>
                      <a:pt x="7183" y="1403"/>
                    </a:cubicBezTo>
                    <a:cubicBezTo>
                      <a:pt x="7193" y="1390"/>
                      <a:pt x="7206" y="1377"/>
                      <a:pt x="7214" y="1362"/>
                    </a:cubicBezTo>
                    <a:cubicBezTo>
                      <a:pt x="7222" y="1346"/>
                      <a:pt x="7230" y="1325"/>
                      <a:pt x="7235" y="1310"/>
                    </a:cubicBezTo>
                    <a:cubicBezTo>
                      <a:pt x="7245" y="1273"/>
                      <a:pt x="7243" y="1242"/>
                      <a:pt x="7240" y="1211"/>
                    </a:cubicBezTo>
                    <a:cubicBezTo>
                      <a:pt x="7232" y="1177"/>
                      <a:pt x="7209" y="1146"/>
                      <a:pt x="7188" y="1120"/>
                    </a:cubicBezTo>
                    <a:cubicBezTo>
                      <a:pt x="7178" y="1107"/>
                      <a:pt x="7165" y="1099"/>
                      <a:pt x="7149" y="1089"/>
                    </a:cubicBezTo>
                    <a:cubicBezTo>
                      <a:pt x="7128" y="1073"/>
                      <a:pt x="7110" y="1060"/>
                      <a:pt x="7079" y="1047"/>
                    </a:cubicBezTo>
                    <a:cubicBezTo>
                      <a:pt x="7031" y="1019"/>
                      <a:pt x="6976" y="1007"/>
                      <a:pt x="6914" y="1007"/>
                    </a:cubicBezTo>
                    <a:cubicBezTo>
                      <a:pt x="6903" y="1007"/>
                      <a:pt x="6891" y="1007"/>
                      <a:pt x="6879" y="1008"/>
                    </a:cubicBezTo>
                    <a:cubicBezTo>
                      <a:pt x="6941" y="956"/>
                      <a:pt x="6993" y="897"/>
                      <a:pt x="7040" y="842"/>
                    </a:cubicBezTo>
                    <a:cubicBezTo>
                      <a:pt x="7157" y="704"/>
                      <a:pt x="7219" y="574"/>
                      <a:pt x="7222" y="450"/>
                    </a:cubicBezTo>
                    <a:cubicBezTo>
                      <a:pt x="7230" y="309"/>
                      <a:pt x="7141" y="166"/>
                      <a:pt x="7006" y="75"/>
                    </a:cubicBezTo>
                    <a:cubicBezTo>
                      <a:pt x="6944" y="36"/>
                      <a:pt x="6876" y="13"/>
                      <a:pt x="6793" y="3"/>
                    </a:cubicBezTo>
                    <a:cubicBezTo>
                      <a:pt x="6777" y="1"/>
                      <a:pt x="6759" y="0"/>
                      <a:pt x="67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7"/>
              <p:cNvSpPr/>
              <p:nvPr/>
            </p:nvSpPr>
            <p:spPr>
              <a:xfrm>
                <a:off x="822250" y="1041100"/>
                <a:ext cx="100975" cy="203350"/>
              </a:xfrm>
              <a:custGeom>
                <a:avLst/>
                <a:gdLst/>
                <a:ahLst/>
                <a:cxnLst/>
                <a:rect l="l" t="t" r="r" b="b"/>
                <a:pathLst>
                  <a:path w="4039" h="8134" extrusionOk="0">
                    <a:moveTo>
                      <a:pt x="4039" y="1"/>
                    </a:moveTo>
                    <a:cubicBezTo>
                      <a:pt x="3955" y="1"/>
                      <a:pt x="3867" y="1"/>
                      <a:pt x="3776" y="8"/>
                    </a:cubicBezTo>
                    <a:cubicBezTo>
                      <a:pt x="3597" y="16"/>
                      <a:pt x="3415" y="47"/>
                      <a:pt x="3236" y="81"/>
                    </a:cubicBezTo>
                    <a:cubicBezTo>
                      <a:pt x="3020" y="151"/>
                      <a:pt x="2791" y="221"/>
                      <a:pt x="2570" y="312"/>
                    </a:cubicBezTo>
                    <a:cubicBezTo>
                      <a:pt x="2188" y="476"/>
                      <a:pt x="1830" y="697"/>
                      <a:pt x="1508" y="970"/>
                    </a:cubicBezTo>
                    <a:cubicBezTo>
                      <a:pt x="1347" y="1105"/>
                      <a:pt x="1193" y="1256"/>
                      <a:pt x="1058" y="1411"/>
                    </a:cubicBezTo>
                    <a:cubicBezTo>
                      <a:pt x="923" y="1560"/>
                      <a:pt x="793" y="1731"/>
                      <a:pt x="674" y="1913"/>
                    </a:cubicBezTo>
                    <a:cubicBezTo>
                      <a:pt x="442" y="2269"/>
                      <a:pt x="271" y="2654"/>
                      <a:pt x="156" y="3061"/>
                    </a:cubicBezTo>
                    <a:cubicBezTo>
                      <a:pt x="99" y="3272"/>
                      <a:pt x="60" y="3498"/>
                      <a:pt x="32" y="3750"/>
                    </a:cubicBezTo>
                    <a:cubicBezTo>
                      <a:pt x="8" y="3987"/>
                      <a:pt x="1" y="4223"/>
                      <a:pt x="14" y="4454"/>
                    </a:cubicBezTo>
                    <a:cubicBezTo>
                      <a:pt x="45" y="4888"/>
                      <a:pt x="149" y="5304"/>
                      <a:pt x="323" y="5689"/>
                    </a:cubicBezTo>
                    <a:cubicBezTo>
                      <a:pt x="408" y="5876"/>
                      <a:pt x="512" y="6055"/>
                      <a:pt x="632" y="6221"/>
                    </a:cubicBezTo>
                    <a:cubicBezTo>
                      <a:pt x="746" y="6382"/>
                      <a:pt x="879" y="6543"/>
                      <a:pt x="1027" y="6694"/>
                    </a:cubicBezTo>
                    <a:cubicBezTo>
                      <a:pt x="1305" y="6980"/>
                      <a:pt x="1648" y="7240"/>
                      <a:pt x="2051" y="7468"/>
                    </a:cubicBezTo>
                    <a:cubicBezTo>
                      <a:pt x="2240" y="7575"/>
                      <a:pt x="2435" y="7674"/>
                      <a:pt x="2659" y="7767"/>
                    </a:cubicBezTo>
                    <a:cubicBezTo>
                      <a:pt x="2856" y="7850"/>
                      <a:pt x="3067" y="7928"/>
                      <a:pt x="3324" y="8014"/>
                    </a:cubicBezTo>
                    <a:lnTo>
                      <a:pt x="3373" y="8030"/>
                    </a:lnTo>
                    <a:cubicBezTo>
                      <a:pt x="3454" y="8056"/>
                      <a:pt x="3529" y="8082"/>
                      <a:pt x="3607" y="8097"/>
                    </a:cubicBezTo>
                    <a:cubicBezTo>
                      <a:pt x="3696" y="8119"/>
                      <a:pt x="3790" y="8134"/>
                      <a:pt x="3878" y="8134"/>
                    </a:cubicBezTo>
                    <a:cubicBezTo>
                      <a:pt x="3885" y="8134"/>
                      <a:pt x="3891" y="8134"/>
                      <a:pt x="3898" y="8134"/>
                    </a:cubicBezTo>
                    <a:cubicBezTo>
                      <a:pt x="3906" y="8134"/>
                      <a:pt x="3906" y="8134"/>
                      <a:pt x="3911" y="8131"/>
                    </a:cubicBezTo>
                    <a:cubicBezTo>
                      <a:pt x="3919" y="8128"/>
                      <a:pt x="3929" y="8123"/>
                      <a:pt x="3935" y="8121"/>
                    </a:cubicBezTo>
                    <a:cubicBezTo>
                      <a:pt x="3950" y="8118"/>
                      <a:pt x="3968" y="8118"/>
                      <a:pt x="3981" y="8113"/>
                    </a:cubicBezTo>
                    <a:cubicBezTo>
                      <a:pt x="3773" y="7970"/>
                      <a:pt x="3568" y="7824"/>
                      <a:pt x="3366" y="7674"/>
                    </a:cubicBezTo>
                    <a:cubicBezTo>
                      <a:pt x="3046" y="7427"/>
                      <a:pt x="2739" y="7157"/>
                      <a:pt x="2466" y="6858"/>
                    </a:cubicBezTo>
                    <a:cubicBezTo>
                      <a:pt x="2300" y="6673"/>
                      <a:pt x="2144" y="6478"/>
                      <a:pt x="2009" y="6271"/>
                    </a:cubicBezTo>
                    <a:cubicBezTo>
                      <a:pt x="1866" y="6058"/>
                      <a:pt x="1747" y="5834"/>
                      <a:pt x="1638" y="5603"/>
                    </a:cubicBezTo>
                    <a:cubicBezTo>
                      <a:pt x="1531" y="5379"/>
                      <a:pt x="1440" y="5145"/>
                      <a:pt x="1362" y="4909"/>
                    </a:cubicBezTo>
                    <a:cubicBezTo>
                      <a:pt x="1284" y="4665"/>
                      <a:pt x="1219" y="4418"/>
                      <a:pt x="1178" y="4168"/>
                    </a:cubicBezTo>
                    <a:cubicBezTo>
                      <a:pt x="1136" y="3922"/>
                      <a:pt x="1110" y="3667"/>
                      <a:pt x="1102" y="3417"/>
                    </a:cubicBezTo>
                    <a:cubicBezTo>
                      <a:pt x="1097" y="3168"/>
                      <a:pt x="1113" y="2919"/>
                      <a:pt x="1154" y="2667"/>
                    </a:cubicBezTo>
                    <a:cubicBezTo>
                      <a:pt x="1193" y="2427"/>
                      <a:pt x="1256" y="2186"/>
                      <a:pt x="1347" y="1960"/>
                    </a:cubicBezTo>
                    <a:cubicBezTo>
                      <a:pt x="1435" y="1739"/>
                      <a:pt x="1544" y="1523"/>
                      <a:pt x="1682" y="1326"/>
                    </a:cubicBezTo>
                    <a:cubicBezTo>
                      <a:pt x="1814" y="1131"/>
                      <a:pt x="1970" y="946"/>
                      <a:pt x="2144" y="788"/>
                    </a:cubicBezTo>
                    <a:cubicBezTo>
                      <a:pt x="2321" y="624"/>
                      <a:pt x="2516" y="481"/>
                      <a:pt x="2724" y="367"/>
                    </a:cubicBezTo>
                    <a:cubicBezTo>
                      <a:pt x="2851" y="299"/>
                      <a:pt x="2986" y="242"/>
                      <a:pt x="3124" y="195"/>
                    </a:cubicBezTo>
                    <a:cubicBezTo>
                      <a:pt x="3262" y="154"/>
                      <a:pt x="3399" y="120"/>
                      <a:pt x="3542" y="94"/>
                    </a:cubicBezTo>
                    <a:cubicBezTo>
                      <a:pt x="3685" y="68"/>
                      <a:pt x="3825" y="42"/>
                      <a:pt x="3968" y="16"/>
                    </a:cubicBezTo>
                    <a:cubicBezTo>
                      <a:pt x="3989" y="11"/>
                      <a:pt x="4015" y="8"/>
                      <a:pt x="403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7"/>
              <p:cNvSpPr/>
              <p:nvPr/>
            </p:nvSpPr>
            <p:spPr>
              <a:xfrm>
                <a:off x="982450" y="1021550"/>
                <a:ext cx="22700" cy="56675"/>
              </a:xfrm>
              <a:custGeom>
                <a:avLst/>
                <a:gdLst/>
                <a:ahLst/>
                <a:cxnLst/>
                <a:rect l="l" t="t" r="r" b="b"/>
                <a:pathLst>
                  <a:path w="908" h="2267" extrusionOk="0">
                    <a:moveTo>
                      <a:pt x="772" y="0"/>
                    </a:moveTo>
                    <a:cubicBezTo>
                      <a:pt x="777" y="24"/>
                      <a:pt x="775" y="45"/>
                      <a:pt x="772" y="65"/>
                    </a:cubicBezTo>
                    <a:cubicBezTo>
                      <a:pt x="764" y="97"/>
                      <a:pt x="759" y="128"/>
                      <a:pt x="749" y="156"/>
                    </a:cubicBezTo>
                    <a:cubicBezTo>
                      <a:pt x="738" y="185"/>
                      <a:pt x="725" y="211"/>
                      <a:pt x="710" y="237"/>
                    </a:cubicBezTo>
                    <a:cubicBezTo>
                      <a:pt x="673" y="302"/>
                      <a:pt x="634" y="364"/>
                      <a:pt x="590" y="419"/>
                    </a:cubicBezTo>
                    <a:cubicBezTo>
                      <a:pt x="491" y="546"/>
                      <a:pt x="377" y="658"/>
                      <a:pt x="268" y="770"/>
                    </a:cubicBezTo>
                    <a:cubicBezTo>
                      <a:pt x="216" y="821"/>
                      <a:pt x="161" y="873"/>
                      <a:pt x="104" y="925"/>
                    </a:cubicBezTo>
                    <a:lnTo>
                      <a:pt x="0" y="1029"/>
                    </a:lnTo>
                    <a:cubicBezTo>
                      <a:pt x="6" y="1027"/>
                      <a:pt x="8" y="1027"/>
                      <a:pt x="11" y="1022"/>
                    </a:cubicBezTo>
                    <a:cubicBezTo>
                      <a:pt x="52" y="1006"/>
                      <a:pt x="99" y="993"/>
                      <a:pt x="141" y="988"/>
                    </a:cubicBezTo>
                    <a:cubicBezTo>
                      <a:pt x="160" y="984"/>
                      <a:pt x="180" y="982"/>
                      <a:pt x="200" y="982"/>
                    </a:cubicBezTo>
                    <a:cubicBezTo>
                      <a:pt x="223" y="982"/>
                      <a:pt x="246" y="985"/>
                      <a:pt x="268" y="990"/>
                    </a:cubicBezTo>
                    <a:cubicBezTo>
                      <a:pt x="286" y="996"/>
                      <a:pt x="307" y="1001"/>
                      <a:pt x="323" y="1009"/>
                    </a:cubicBezTo>
                    <a:cubicBezTo>
                      <a:pt x="330" y="1016"/>
                      <a:pt x="343" y="1019"/>
                      <a:pt x="349" y="1027"/>
                    </a:cubicBezTo>
                    <a:cubicBezTo>
                      <a:pt x="356" y="1032"/>
                      <a:pt x="359" y="1032"/>
                      <a:pt x="364" y="1040"/>
                    </a:cubicBezTo>
                    <a:cubicBezTo>
                      <a:pt x="382" y="1055"/>
                      <a:pt x="398" y="1071"/>
                      <a:pt x="408" y="1092"/>
                    </a:cubicBezTo>
                    <a:cubicBezTo>
                      <a:pt x="414" y="1100"/>
                      <a:pt x="421" y="1113"/>
                      <a:pt x="424" y="1123"/>
                    </a:cubicBezTo>
                    <a:cubicBezTo>
                      <a:pt x="427" y="1131"/>
                      <a:pt x="429" y="1144"/>
                      <a:pt x="429" y="1149"/>
                    </a:cubicBezTo>
                    <a:cubicBezTo>
                      <a:pt x="437" y="1172"/>
                      <a:pt x="437" y="1190"/>
                      <a:pt x="437" y="1211"/>
                    </a:cubicBezTo>
                    <a:cubicBezTo>
                      <a:pt x="434" y="1229"/>
                      <a:pt x="434" y="1248"/>
                      <a:pt x="429" y="1263"/>
                    </a:cubicBezTo>
                    <a:cubicBezTo>
                      <a:pt x="421" y="1313"/>
                      <a:pt x="398" y="1357"/>
                      <a:pt x="377" y="1406"/>
                    </a:cubicBezTo>
                    <a:cubicBezTo>
                      <a:pt x="359" y="1448"/>
                      <a:pt x="343" y="1487"/>
                      <a:pt x="336" y="1533"/>
                    </a:cubicBezTo>
                    <a:lnTo>
                      <a:pt x="336" y="1526"/>
                    </a:lnTo>
                    <a:cubicBezTo>
                      <a:pt x="330" y="1562"/>
                      <a:pt x="325" y="1593"/>
                      <a:pt x="323" y="1627"/>
                    </a:cubicBezTo>
                    <a:cubicBezTo>
                      <a:pt x="320" y="1658"/>
                      <a:pt x="320" y="1692"/>
                      <a:pt x="323" y="1723"/>
                    </a:cubicBezTo>
                    <a:lnTo>
                      <a:pt x="333" y="1811"/>
                    </a:lnTo>
                    <a:cubicBezTo>
                      <a:pt x="338" y="1840"/>
                      <a:pt x="346" y="1871"/>
                      <a:pt x="356" y="1897"/>
                    </a:cubicBezTo>
                    <a:cubicBezTo>
                      <a:pt x="362" y="1918"/>
                      <a:pt x="372" y="1941"/>
                      <a:pt x="382" y="1965"/>
                    </a:cubicBezTo>
                    <a:cubicBezTo>
                      <a:pt x="390" y="1988"/>
                      <a:pt x="403" y="2009"/>
                      <a:pt x="421" y="2032"/>
                    </a:cubicBezTo>
                    <a:cubicBezTo>
                      <a:pt x="437" y="2056"/>
                      <a:pt x="452" y="2079"/>
                      <a:pt x="473" y="2100"/>
                    </a:cubicBezTo>
                    <a:lnTo>
                      <a:pt x="524" y="2153"/>
                    </a:lnTo>
                    <a:lnTo>
                      <a:pt x="524" y="2153"/>
                    </a:lnTo>
                    <a:cubicBezTo>
                      <a:pt x="523" y="2152"/>
                      <a:pt x="522" y="2152"/>
                      <a:pt x="520" y="2152"/>
                    </a:cubicBezTo>
                    <a:cubicBezTo>
                      <a:pt x="543" y="2175"/>
                      <a:pt x="569" y="2191"/>
                      <a:pt x="595" y="2212"/>
                    </a:cubicBezTo>
                    <a:cubicBezTo>
                      <a:pt x="621" y="2227"/>
                      <a:pt x="647" y="2243"/>
                      <a:pt x="676" y="2261"/>
                    </a:cubicBezTo>
                    <a:cubicBezTo>
                      <a:pt x="680" y="2263"/>
                      <a:pt x="683" y="2264"/>
                      <a:pt x="685" y="2265"/>
                    </a:cubicBezTo>
                    <a:lnTo>
                      <a:pt x="685" y="2265"/>
                    </a:lnTo>
                    <a:cubicBezTo>
                      <a:pt x="644" y="2229"/>
                      <a:pt x="606" y="2196"/>
                      <a:pt x="572" y="2152"/>
                    </a:cubicBezTo>
                    <a:cubicBezTo>
                      <a:pt x="541" y="2110"/>
                      <a:pt x="515" y="2071"/>
                      <a:pt x="494" y="2027"/>
                    </a:cubicBezTo>
                    <a:cubicBezTo>
                      <a:pt x="478" y="1988"/>
                      <a:pt x="468" y="1949"/>
                      <a:pt x="460" y="1910"/>
                    </a:cubicBezTo>
                    <a:cubicBezTo>
                      <a:pt x="452" y="1871"/>
                      <a:pt x="452" y="1832"/>
                      <a:pt x="455" y="1796"/>
                    </a:cubicBezTo>
                    <a:cubicBezTo>
                      <a:pt x="463" y="1749"/>
                      <a:pt x="473" y="1708"/>
                      <a:pt x="489" y="1666"/>
                    </a:cubicBezTo>
                    <a:cubicBezTo>
                      <a:pt x="512" y="1617"/>
                      <a:pt x="530" y="1575"/>
                      <a:pt x="556" y="1539"/>
                    </a:cubicBezTo>
                    <a:cubicBezTo>
                      <a:pt x="595" y="1487"/>
                      <a:pt x="647" y="1443"/>
                      <a:pt x="697" y="1396"/>
                    </a:cubicBezTo>
                    <a:cubicBezTo>
                      <a:pt x="751" y="1344"/>
                      <a:pt x="806" y="1300"/>
                      <a:pt x="845" y="1240"/>
                    </a:cubicBezTo>
                    <a:cubicBezTo>
                      <a:pt x="855" y="1227"/>
                      <a:pt x="868" y="1214"/>
                      <a:pt x="876" y="1198"/>
                    </a:cubicBezTo>
                    <a:cubicBezTo>
                      <a:pt x="884" y="1183"/>
                      <a:pt x="892" y="1162"/>
                      <a:pt x="897" y="1146"/>
                    </a:cubicBezTo>
                    <a:cubicBezTo>
                      <a:pt x="907" y="1113"/>
                      <a:pt x="905" y="1079"/>
                      <a:pt x="905" y="1048"/>
                    </a:cubicBezTo>
                    <a:cubicBezTo>
                      <a:pt x="897" y="1014"/>
                      <a:pt x="879" y="983"/>
                      <a:pt x="853" y="957"/>
                    </a:cubicBezTo>
                    <a:cubicBezTo>
                      <a:pt x="842" y="949"/>
                      <a:pt x="829" y="936"/>
                      <a:pt x="814" y="925"/>
                    </a:cubicBezTo>
                    <a:cubicBezTo>
                      <a:pt x="793" y="910"/>
                      <a:pt x="775" y="897"/>
                      <a:pt x="746" y="884"/>
                    </a:cubicBezTo>
                    <a:cubicBezTo>
                      <a:pt x="696" y="855"/>
                      <a:pt x="640" y="844"/>
                      <a:pt x="579" y="844"/>
                    </a:cubicBezTo>
                    <a:cubicBezTo>
                      <a:pt x="567" y="844"/>
                      <a:pt x="556" y="844"/>
                      <a:pt x="543" y="845"/>
                    </a:cubicBezTo>
                    <a:cubicBezTo>
                      <a:pt x="603" y="795"/>
                      <a:pt x="658" y="744"/>
                      <a:pt x="710" y="684"/>
                    </a:cubicBezTo>
                    <a:cubicBezTo>
                      <a:pt x="827" y="549"/>
                      <a:pt x="889" y="416"/>
                      <a:pt x="894" y="291"/>
                    </a:cubicBezTo>
                    <a:cubicBezTo>
                      <a:pt x="897" y="187"/>
                      <a:pt x="853" y="84"/>
                      <a:pt x="772" y="0"/>
                    </a:cubicBezTo>
                    <a:close/>
                    <a:moveTo>
                      <a:pt x="685" y="2265"/>
                    </a:moveTo>
                    <a:cubicBezTo>
                      <a:pt x="686" y="2266"/>
                      <a:pt x="686" y="2266"/>
                      <a:pt x="686" y="2266"/>
                    </a:cubicBezTo>
                    <a:cubicBezTo>
                      <a:pt x="686" y="2266"/>
                      <a:pt x="686" y="2266"/>
                      <a:pt x="685" y="2265"/>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7"/>
              <p:cNvSpPr/>
              <p:nvPr/>
            </p:nvSpPr>
            <p:spPr>
              <a:xfrm>
                <a:off x="940750" y="1057075"/>
                <a:ext cx="27500" cy="24075"/>
              </a:xfrm>
              <a:custGeom>
                <a:avLst/>
                <a:gdLst/>
                <a:ahLst/>
                <a:cxnLst/>
                <a:rect l="l" t="t" r="r" b="b"/>
                <a:pathLst>
                  <a:path w="1100" h="963" extrusionOk="0">
                    <a:moveTo>
                      <a:pt x="907" y="248"/>
                    </a:moveTo>
                    <a:lnTo>
                      <a:pt x="907" y="248"/>
                    </a:lnTo>
                    <a:cubicBezTo>
                      <a:pt x="899" y="253"/>
                      <a:pt x="894" y="253"/>
                      <a:pt x="884" y="255"/>
                    </a:cubicBezTo>
                    <a:cubicBezTo>
                      <a:pt x="894" y="255"/>
                      <a:pt x="899" y="253"/>
                      <a:pt x="907" y="248"/>
                    </a:cubicBezTo>
                    <a:close/>
                    <a:moveTo>
                      <a:pt x="556" y="403"/>
                    </a:moveTo>
                    <a:cubicBezTo>
                      <a:pt x="554" y="403"/>
                      <a:pt x="554" y="406"/>
                      <a:pt x="548" y="406"/>
                    </a:cubicBezTo>
                    <a:cubicBezTo>
                      <a:pt x="554" y="406"/>
                      <a:pt x="556" y="403"/>
                      <a:pt x="556" y="403"/>
                    </a:cubicBezTo>
                    <a:close/>
                    <a:moveTo>
                      <a:pt x="985" y="0"/>
                    </a:moveTo>
                    <a:cubicBezTo>
                      <a:pt x="982" y="0"/>
                      <a:pt x="980" y="0"/>
                      <a:pt x="977" y="1"/>
                    </a:cubicBezTo>
                    <a:cubicBezTo>
                      <a:pt x="977" y="16"/>
                      <a:pt x="977" y="16"/>
                      <a:pt x="975" y="16"/>
                    </a:cubicBezTo>
                    <a:cubicBezTo>
                      <a:pt x="920" y="35"/>
                      <a:pt x="865" y="50"/>
                      <a:pt x="813" y="68"/>
                    </a:cubicBezTo>
                    <a:cubicBezTo>
                      <a:pt x="756" y="92"/>
                      <a:pt x="702" y="120"/>
                      <a:pt x="650" y="154"/>
                    </a:cubicBezTo>
                    <a:cubicBezTo>
                      <a:pt x="606" y="180"/>
                      <a:pt x="561" y="209"/>
                      <a:pt x="520" y="242"/>
                    </a:cubicBezTo>
                    <a:cubicBezTo>
                      <a:pt x="476" y="276"/>
                      <a:pt x="431" y="315"/>
                      <a:pt x="390" y="354"/>
                    </a:cubicBezTo>
                    <a:cubicBezTo>
                      <a:pt x="231" y="515"/>
                      <a:pt x="104" y="705"/>
                      <a:pt x="8" y="913"/>
                    </a:cubicBezTo>
                    <a:cubicBezTo>
                      <a:pt x="0" y="931"/>
                      <a:pt x="11" y="954"/>
                      <a:pt x="29" y="960"/>
                    </a:cubicBezTo>
                    <a:cubicBezTo>
                      <a:pt x="33" y="961"/>
                      <a:pt x="38" y="962"/>
                      <a:pt x="42" y="962"/>
                    </a:cubicBezTo>
                    <a:cubicBezTo>
                      <a:pt x="57" y="962"/>
                      <a:pt x="69" y="952"/>
                      <a:pt x="75" y="936"/>
                    </a:cubicBezTo>
                    <a:cubicBezTo>
                      <a:pt x="86" y="913"/>
                      <a:pt x="99" y="889"/>
                      <a:pt x="112" y="866"/>
                    </a:cubicBezTo>
                    <a:lnTo>
                      <a:pt x="112" y="863"/>
                    </a:lnTo>
                    <a:cubicBezTo>
                      <a:pt x="112" y="858"/>
                      <a:pt x="114" y="858"/>
                      <a:pt x="114" y="856"/>
                    </a:cubicBezTo>
                    <a:lnTo>
                      <a:pt x="114" y="856"/>
                    </a:lnTo>
                    <a:cubicBezTo>
                      <a:pt x="114" y="856"/>
                      <a:pt x="114" y="858"/>
                      <a:pt x="112" y="858"/>
                    </a:cubicBezTo>
                    <a:cubicBezTo>
                      <a:pt x="166" y="760"/>
                      <a:pt x="234" y="666"/>
                      <a:pt x="312" y="583"/>
                    </a:cubicBezTo>
                    <a:lnTo>
                      <a:pt x="312" y="583"/>
                    </a:lnTo>
                    <a:cubicBezTo>
                      <a:pt x="378" y="517"/>
                      <a:pt x="454" y="457"/>
                      <a:pt x="535" y="403"/>
                    </a:cubicBezTo>
                    <a:cubicBezTo>
                      <a:pt x="593" y="367"/>
                      <a:pt x="650" y="336"/>
                      <a:pt x="712" y="307"/>
                    </a:cubicBezTo>
                    <a:cubicBezTo>
                      <a:pt x="764" y="284"/>
                      <a:pt x="826" y="261"/>
                      <a:pt x="881" y="242"/>
                    </a:cubicBezTo>
                    <a:cubicBezTo>
                      <a:pt x="923" y="229"/>
                      <a:pt x="962" y="219"/>
                      <a:pt x="1008" y="209"/>
                    </a:cubicBezTo>
                    <a:cubicBezTo>
                      <a:pt x="1034" y="203"/>
                      <a:pt x="1060" y="190"/>
                      <a:pt x="1076" y="167"/>
                    </a:cubicBezTo>
                    <a:cubicBezTo>
                      <a:pt x="1091" y="144"/>
                      <a:pt x="1099" y="115"/>
                      <a:pt x="1094" y="89"/>
                    </a:cubicBezTo>
                    <a:cubicBezTo>
                      <a:pt x="1091" y="63"/>
                      <a:pt x="1076" y="37"/>
                      <a:pt x="1052" y="22"/>
                    </a:cubicBezTo>
                    <a:cubicBezTo>
                      <a:pt x="1036" y="10"/>
                      <a:pt x="1007" y="0"/>
                      <a:pt x="9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7"/>
              <p:cNvSpPr/>
              <p:nvPr/>
            </p:nvSpPr>
            <p:spPr>
              <a:xfrm>
                <a:off x="1030900" y="1063700"/>
                <a:ext cx="52250" cy="47225"/>
              </a:xfrm>
              <a:custGeom>
                <a:avLst/>
                <a:gdLst/>
                <a:ahLst/>
                <a:cxnLst/>
                <a:rect l="l" t="t" r="r" b="b"/>
                <a:pathLst>
                  <a:path w="2090" h="1889" extrusionOk="0">
                    <a:moveTo>
                      <a:pt x="920" y="1"/>
                    </a:moveTo>
                    <a:cubicBezTo>
                      <a:pt x="862" y="1"/>
                      <a:pt x="804" y="7"/>
                      <a:pt x="747" y="19"/>
                    </a:cubicBezTo>
                    <a:cubicBezTo>
                      <a:pt x="591" y="55"/>
                      <a:pt x="445" y="133"/>
                      <a:pt x="320" y="250"/>
                    </a:cubicBezTo>
                    <a:cubicBezTo>
                      <a:pt x="203" y="359"/>
                      <a:pt x="113" y="500"/>
                      <a:pt x="58" y="658"/>
                    </a:cubicBezTo>
                    <a:cubicBezTo>
                      <a:pt x="14" y="788"/>
                      <a:pt x="1" y="931"/>
                      <a:pt x="22" y="1069"/>
                    </a:cubicBezTo>
                    <a:cubicBezTo>
                      <a:pt x="45" y="1206"/>
                      <a:pt x="113" y="1344"/>
                      <a:pt x="216" y="1459"/>
                    </a:cubicBezTo>
                    <a:cubicBezTo>
                      <a:pt x="268" y="1513"/>
                      <a:pt x="331" y="1565"/>
                      <a:pt x="406" y="1609"/>
                    </a:cubicBezTo>
                    <a:cubicBezTo>
                      <a:pt x="489" y="1661"/>
                      <a:pt x="588" y="1700"/>
                      <a:pt x="692" y="1724"/>
                    </a:cubicBezTo>
                    <a:cubicBezTo>
                      <a:pt x="750" y="1735"/>
                      <a:pt x="809" y="1740"/>
                      <a:pt x="868" y="1740"/>
                    </a:cubicBezTo>
                    <a:cubicBezTo>
                      <a:pt x="933" y="1740"/>
                      <a:pt x="998" y="1733"/>
                      <a:pt x="1061" y="1718"/>
                    </a:cubicBezTo>
                    <a:cubicBezTo>
                      <a:pt x="1136" y="1700"/>
                      <a:pt x="1206" y="1674"/>
                      <a:pt x="1277" y="1640"/>
                    </a:cubicBezTo>
                    <a:cubicBezTo>
                      <a:pt x="1383" y="1783"/>
                      <a:pt x="1531" y="1874"/>
                      <a:pt x="1685" y="1887"/>
                    </a:cubicBezTo>
                    <a:cubicBezTo>
                      <a:pt x="1693" y="1888"/>
                      <a:pt x="1701" y="1888"/>
                      <a:pt x="1710" y="1888"/>
                    </a:cubicBezTo>
                    <a:cubicBezTo>
                      <a:pt x="1735" y="1888"/>
                      <a:pt x="1760" y="1885"/>
                      <a:pt x="1783" y="1879"/>
                    </a:cubicBezTo>
                    <a:cubicBezTo>
                      <a:pt x="1789" y="1877"/>
                      <a:pt x="1796" y="1877"/>
                      <a:pt x="1807" y="1874"/>
                    </a:cubicBezTo>
                    <a:cubicBezTo>
                      <a:pt x="1848" y="1864"/>
                      <a:pt x="1887" y="1840"/>
                      <a:pt x="1929" y="1809"/>
                    </a:cubicBezTo>
                    <a:cubicBezTo>
                      <a:pt x="1957" y="1786"/>
                      <a:pt x="1986" y="1750"/>
                      <a:pt x="2012" y="1705"/>
                    </a:cubicBezTo>
                    <a:cubicBezTo>
                      <a:pt x="2038" y="1659"/>
                      <a:pt x="2059" y="1607"/>
                      <a:pt x="2072" y="1544"/>
                    </a:cubicBezTo>
                    <a:cubicBezTo>
                      <a:pt x="2087" y="1464"/>
                      <a:pt x="2090" y="1381"/>
                      <a:pt x="2077" y="1277"/>
                    </a:cubicBezTo>
                    <a:cubicBezTo>
                      <a:pt x="2069" y="1188"/>
                      <a:pt x="2043" y="1097"/>
                      <a:pt x="2004" y="991"/>
                    </a:cubicBezTo>
                    <a:cubicBezTo>
                      <a:pt x="1931" y="788"/>
                      <a:pt x="1827" y="601"/>
                      <a:pt x="1692" y="427"/>
                    </a:cubicBezTo>
                    <a:cubicBezTo>
                      <a:pt x="1630" y="346"/>
                      <a:pt x="1565" y="279"/>
                      <a:pt x="1497" y="219"/>
                    </a:cubicBezTo>
                    <a:cubicBezTo>
                      <a:pt x="1459" y="188"/>
                      <a:pt x="1427" y="164"/>
                      <a:pt x="1396" y="141"/>
                    </a:cubicBezTo>
                    <a:cubicBezTo>
                      <a:pt x="1355" y="113"/>
                      <a:pt x="1305" y="89"/>
                      <a:pt x="1264" y="74"/>
                    </a:cubicBezTo>
                    <a:cubicBezTo>
                      <a:pt x="1154" y="25"/>
                      <a:pt x="1037" y="1"/>
                      <a:pt x="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7"/>
              <p:cNvSpPr/>
              <p:nvPr/>
            </p:nvSpPr>
            <p:spPr>
              <a:xfrm>
                <a:off x="1038375" y="1070400"/>
                <a:ext cx="15750" cy="16175"/>
              </a:xfrm>
              <a:custGeom>
                <a:avLst/>
                <a:gdLst/>
                <a:ahLst/>
                <a:cxnLst/>
                <a:rect l="l" t="t" r="r" b="b"/>
                <a:pathLst>
                  <a:path w="630" h="647" extrusionOk="0">
                    <a:moveTo>
                      <a:pt x="462" y="0"/>
                    </a:moveTo>
                    <a:cubicBezTo>
                      <a:pt x="449" y="0"/>
                      <a:pt x="436" y="1"/>
                      <a:pt x="424" y="3"/>
                    </a:cubicBezTo>
                    <a:cubicBezTo>
                      <a:pt x="331" y="26"/>
                      <a:pt x="237" y="86"/>
                      <a:pt x="149" y="177"/>
                    </a:cubicBezTo>
                    <a:cubicBezTo>
                      <a:pt x="110" y="219"/>
                      <a:pt x="79" y="268"/>
                      <a:pt x="53" y="320"/>
                    </a:cubicBezTo>
                    <a:cubicBezTo>
                      <a:pt x="45" y="330"/>
                      <a:pt x="45" y="343"/>
                      <a:pt x="40" y="356"/>
                    </a:cubicBezTo>
                    <a:cubicBezTo>
                      <a:pt x="32" y="372"/>
                      <a:pt x="21" y="388"/>
                      <a:pt x="16" y="406"/>
                    </a:cubicBezTo>
                    <a:cubicBezTo>
                      <a:pt x="3" y="445"/>
                      <a:pt x="1" y="489"/>
                      <a:pt x="8" y="520"/>
                    </a:cubicBezTo>
                    <a:cubicBezTo>
                      <a:pt x="19" y="562"/>
                      <a:pt x="37" y="598"/>
                      <a:pt x="68" y="621"/>
                    </a:cubicBezTo>
                    <a:cubicBezTo>
                      <a:pt x="90" y="639"/>
                      <a:pt x="118" y="647"/>
                      <a:pt x="149" y="647"/>
                    </a:cubicBezTo>
                    <a:cubicBezTo>
                      <a:pt x="158" y="647"/>
                      <a:pt x="168" y="646"/>
                      <a:pt x="177" y="645"/>
                    </a:cubicBezTo>
                    <a:cubicBezTo>
                      <a:pt x="206" y="637"/>
                      <a:pt x="240" y="621"/>
                      <a:pt x="276" y="601"/>
                    </a:cubicBezTo>
                    <a:cubicBezTo>
                      <a:pt x="310" y="580"/>
                      <a:pt x="344" y="551"/>
                      <a:pt x="370" y="520"/>
                    </a:cubicBezTo>
                    <a:cubicBezTo>
                      <a:pt x="396" y="494"/>
                      <a:pt x="424" y="463"/>
                      <a:pt x="458" y="424"/>
                    </a:cubicBezTo>
                    <a:cubicBezTo>
                      <a:pt x="512" y="356"/>
                      <a:pt x="554" y="291"/>
                      <a:pt x="583" y="232"/>
                    </a:cubicBezTo>
                    <a:cubicBezTo>
                      <a:pt x="603" y="190"/>
                      <a:pt x="629" y="112"/>
                      <a:pt x="583" y="55"/>
                    </a:cubicBezTo>
                    <a:cubicBezTo>
                      <a:pt x="555" y="13"/>
                      <a:pt x="506" y="0"/>
                      <a:pt x="462"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7"/>
              <p:cNvSpPr/>
              <p:nvPr/>
            </p:nvSpPr>
            <p:spPr>
              <a:xfrm>
                <a:off x="943925" y="1080775"/>
                <a:ext cx="53675" cy="61100"/>
              </a:xfrm>
              <a:custGeom>
                <a:avLst/>
                <a:gdLst/>
                <a:ahLst/>
                <a:cxnLst/>
                <a:rect l="l" t="t" r="r" b="b"/>
                <a:pathLst>
                  <a:path w="2147" h="2444" extrusionOk="0">
                    <a:moveTo>
                      <a:pt x="901" y="0"/>
                    </a:moveTo>
                    <a:cubicBezTo>
                      <a:pt x="862" y="0"/>
                      <a:pt x="821" y="3"/>
                      <a:pt x="772" y="9"/>
                    </a:cubicBezTo>
                    <a:cubicBezTo>
                      <a:pt x="764" y="19"/>
                      <a:pt x="744" y="22"/>
                      <a:pt x="720" y="27"/>
                    </a:cubicBezTo>
                    <a:cubicBezTo>
                      <a:pt x="653" y="45"/>
                      <a:pt x="582" y="71"/>
                      <a:pt x="512" y="105"/>
                    </a:cubicBezTo>
                    <a:cubicBezTo>
                      <a:pt x="362" y="188"/>
                      <a:pt x="234" y="326"/>
                      <a:pt x="146" y="508"/>
                    </a:cubicBezTo>
                    <a:cubicBezTo>
                      <a:pt x="26" y="760"/>
                      <a:pt x="0" y="1072"/>
                      <a:pt x="71" y="1363"/>
                    </a:cubicBezTo>
                    <a:cubicBezTo>
                      <a:pt x="110" y="1519"/>
                      <a:pt x="185" y="1675"/>
                      <a:pt x="297" y="1833"/>
                    </a:cubicBezTo>
                    <a:cubicBezTo>
                      <a:pt x="393" y="1984"/>
                      <a:pt x="505" y="2111"/>
                      <a:pt x="634" y="2210"/>
                    </a:cubicBezTo>
                    <a:lnTo>
                      <a:pt x="642" y="2218"/>
                    </a:lnTo>
                    <a:cubicBezTo>
                      <a:pt x="681" y="2244"/>
                      <a:pt x="720" y="2270"/>
                      <a:pt x="757" y="2296"/>
                    </a:cubicBezTo>
                    <a:cubicBezTo>
                      <a:pt x="824" y="2335"/>
                      <a:pt x="894" y="2366"/>
                      <a:pt x="964" y="2392"/>
                    </a:cubicBezTo>
                    <a:cubicBezTo>
                      <a:pt x="1061" y="2427"/>
                      <a:pt x="1164" y="2443"/>
                      <a:pt x="1267" y="2443"/>
                    </a:cubicBezTo>
                    <a:cubicBezTo>
                      <a:pt x="1334" y="2443"/>
                      <a:pt x="1401" y="2436"/>
                      <a:pt x="1466" y="2423"/>
                    </a:cubicBezTo>
                    <a:cubicBezTo>
                      <a:pt x="1598" y="2392"/>
                      <a:pt x="1728" y="2335"/>
                      <a:pt x="1832" y="2249"/>
                    </a:cubicBezTo>
                    <a:cubicBezTo>
                      <a:pt x="1941" y="2168"/>
                      <a:pt x="2027" y="2046"/>
                      <a:pt x="2079" y="1898"/>
                    </a:cubicBezTo>
                    <a:cubicBezTo>
                      <a:pt x="2123" y="1773"/>
                      <a:pt x="2147" y="1625"/>
                      <a:pt x="2134" y="1461"/>
                    </a:cubicBezTo>
                    <a:cubicBezTo>
                      <a:pt x="2129" y="1306"/>
                      <a:pt x="2092" y="1150"/>
                      <a:pt x="2038" y="994"/>
                    </a:cubicBezTo>
                    <a:cubicBezTo>
                      <a:pt x="1980" y="838"/>
                      <a:pt x="1908" y="687"/>
                      <a:pt x="1819" y="557"/>
                    </a:cubicBezTo>
                    <a:cubicBezTo>
                      <a:pt x="1726" y="422"/>
                      <a:pt x="1622" y="308"/>
                      <a:pt x="1502" y="214"/>
                    </a:cubicBezTo>
                    <a:cubicBezTo>
                      <a:pt x="1448" y="167"/>
                      <a:pt x="1391" y="131"/>
                      <a:pt x="1331" y="103"/>
                    </a:cubicBezTo>
                    <a:cubicBezTo>
                      <a:pt x="1300" y="87"/>
                      <a:pt x="1266" y="74"/>
                      <a:pt x="1235" y="61"/>
                    </a:cubicBezTo>
                    <a:cubicBezTo>
                      <a:pt x="1196" y="48"/>
                      <a:pt x="1154" y="35"/>
                      <a:pt x="1102" y="25"/>
                    </a:cubicBezTo>
                    <a:cubicBezTo>
                      <a:pt x="1048" y="14"/>
                      <a:pt x="990" y="6"/>
                      <a:pt x="938" y="1"/>
                    </a:cubicBezTo>
                    <a:cubicBezTo>
                      <a:pt x="926" y="1"/>
                      <a:pt x="914" y="0"/>
                      <a:pt x="901"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7"/>
              <p:cNvSpPr/>
              <p:nvPr/>
            </p:nvSpPr>
            <p:spPr>
              <a:xfrm>
                <a:off x="965100" y="1081125"/>
                <a:ext cx="32825" cy="51300"/>
              </a:xfrm>
              <a:custGeom>
                <a:avLst/>
                <a:gdLst/>
                <a:ahLst/>
                <a:cxnLst/>
                <a:rect l="l" t="t" r="r" b="b"/>
                <a:pathLst>
                  <a:path w="1313" h="2052" extrusionOk="0">
                    <a:moveTo>
                      <a:pt x="185" y="0"/>
                    </a:moveTo>
                    <a:cubicBezTo>
                      <a:pt x="162" y="18"/>
                      <a:pt x="146" y="37"/>
                      <a:pt x="130" y="57"/>
                    </a:cubicBezTo>
                    <a:cubicBezTo>
                      <a:pt x="107" y="86"/>
                      <a:pt x="89" y="122"/>
                      <a:pt x="71" y="161"/>
                    </a:cubicBezTo>
                    <a:cubicBezTo>
                      <a:pt x="50" y="216"/>
                      <a:pt x="29" y="283"/>
                      <a:pt x="19" y="359"/>
                    </a:cubicBezTo>
                    <a:cubicBezTo>
                      <a:pt x="3" y="478"/>
                      <a:pt x="1" y="606"/>
                      <a:pt x="19" y="754"/>
                    </a:cubicBezTo>
                    <a:cubicBezTo>
                      <a:pt x="42" y="930"/>
                      <a:pt x="89" y="1104"/>
                      <a:pt x="154" y="1271"/>
                    </a:cubicBezTo>
                    <a:cubicBezTo>
                      <a:pt x="214" y="1416"/>
                      <a:pt x="286" y="1546"/>
                      <a:pt x="372" y="1658"/>
                    </a:cubicBezTo>
                    <a:cubicBezTo>
                      <a:pt x="432" y="1739"/>
                      <a:pt x="505" y="1811"/>
                      <a:pt x="580" y="1871"/>
                    </a:cubicBezTo>
                    <a:cubicBezTo>
                      <a:pt x="645" y="1920"/>
                      <a:pt x="710" y="1959"/>
                      <a:pt x="775" y="1985"/>
                    </a:cubicBezTo>
                    <a:cubicBezTo>
                      <a:pt x="842" y="2014"/>
                      <a:pt x="913" y="2035"/>
                      <a:pt x="978" y="2045"/>
                    </a:cubicBezTo>
                    <a:cubicBezTo>
                      <a:pt x="1021" y="2049"/>
                      <a:pt x="1066" y="2051"/>
                      <a:pt x="1113" y="2051"/>
                    </a:cubicBezTo>
                    <a:cubicBezTo>
                      <a:pt x="1130" y="2051"/>
                      <a:pt x="1147" y="2051"/>
                      <a:pt x="1165" y="2050"/>
                    </a:cubicBezTo>
                    <a:cubicBezTo>
                      <a:pt x="1196" y="1998"/>
                      <a:pt x="1222" y="1944"/>
                      <a:pt x="1245" y="1889"/>
                    </a:cubicBezTo>
                    <a:cubicBezTo>
                      <a:pt x="1289" y="1762"/>
                      <a:pt x="1313" y="1616"/>
                      <a:pt x="1302" y="1450"/>
                    </a:cubicBezTo>
                    <a:cubicBezTo>
                      <a:pt x="1295" y="1294"/>
                      <a:pt x="1261" y="1138"/>
                      <a:pt x="1206" y="982"/>
                    </a:cubicBezTo>
                    <a:cubicBezTo>
                      <a:pt x="1146" y="824"/>
                      <a:pt x="1076" y="673"/>
                      <a:pt x="988" y="546"/>
                    </a:cubicBezTo>
                    <a:cubicBezTo>
                      <a:pt x="897" y="411"/>
                      <a:pt x="790" y="296"/>
                      <a:pt x="674" y="203"/>
                    </a:cubicBezTo>
                    <a:cubicBezTo>
                      <a:pt x="616" y="161"/>
                      <a:pt x="559" y="122"/>
                      <a:pt x="499" y="91"/>
                    </a:cubicBezTo>
                    <a:cubicBezTo>
                      <a:pt x="468" y="76"/>
                      <a:pt x="434" y="63"/>
                      <a:pt x="403" y="52"/>
                    </a:cubicBezTo>
                    <a:cubicBezTo>
                      <a:pt x="364" y="39"/>
                      <a:pt x="318" y="26"/>
                      <a:pt x="271" y="18"/>
                    </a:cubicBezTo>
                    <a:cubicBezTo>
                      <a:pt x="237" y="8"/>
                      <a:pt x="211" y="5"/>
                      <a:pt x="1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7"/>
              <p:cNvSpPr/>
              <p:nvPr/>
            </p:nvSpPr>
            <p:spPr>
              <a:xfrm>
                <a:off x="961000" y="1107100"/>
                <a:ext cx="15375" cy="11825"/>
              </a:xfrm>
              <a:custGeom>
                <a:avLst/>
                <a:gdLst/>
                <a:ahLst/>
                <a:cxnLst/>
                <a:rect l="l" t="t" r="r" b="b"/>
                <a:pathLst>
                  <a:path w="615" h="473" extrusionOk="0">
                    <a:moveTo>
                      <a:pt x="474" y="1"/>
                    </a:moveTo>
                    <a:cubicBezTo>
                      <a:pt x="450" y="8"/>
                      <a:pt x="427" y="11"/>
                      <a:pt x="401" y="14"/>
                    </a:cubicBezTo>
                    <a:cubicBezTo>
                      <a:pt x="383" y="21"/>
                      <a:pt x="362" y="24"/>
                      <a:pt x="344" y="32"/>
                    </a:cubicBezTo>
                    <a:cubicBezTo>
                      <a:pt x="310" y="40"/>
                      <a:pt x="281" y="53"/>
                      <a:pt x="255" y="65"/>
                    </a:cubicBezTo>
                    <a:cubicBezTo>
                      <a:pt x="219" y="86"/>
                      <a:pt x="188" y="107"/>
                      <a:pt x="159" y="130"/>
                    </a:cubicBezTo>
                    <a:cubicBezTo>
                      <a:pt x="133" y="151"/>
                      <a:pt x="105" y="172"/>
                      <a:pt x="87" y="195"/>
                    </a:cubicBezTo>
                    <a:cubicBezTo>
                      <a:pt x="71" y="211"/>
                      <a:pt x="63" y="234"/>
                      <a:pt x="63" y="255"/>
                    </a:cubicBezTo>
                    <a:cubicBezTo>
                      <a:pt x="48" y="276"/>
                      <a:pt x="1" y="362"/>
                      <a:pt x="58" y="427"/>
                    </a:cubicBezTo>
                    <a:cubicBezTo>
                      <a:pt x="90" y="462"/>
                      <a:pt x="134" y="472"/>
                      <a:pt x="178" y="472"/>
                    </a:cubicBezTo>
                    <a:cubicBezTo>
                      <a:pt x="206" y="472"/>
                      <a:pt x="234" y="468"/>
                      <a:pt x="258" y="463"/>
                    </a:cubicBezTo>
                    <a:lnTo>
                      <a:pt x="281" y="455"/>
                    </a:lnTo>
                    <a:cubicBezTo>
                      <a:pt x="370" y="432"/>
                      <a:pt x="450" y="388"/>
                      <a:pt x="513" y="325"/>
                    </a:cubicBezTo>
                    <a:cubicBezTo>
                      <a:pt x="554" y="284"/>
                      <a:pt x="609" y="216"/>
                      <a:pt x="609" y="138"/>
                    </a:cubicBezTo>
                    <a:cubicBezTo>
                      <a:pt x="614" y="102"/>
                      <a:pt x="601" y="68"/>
                      <a:pt x="578" y="47"/>
                    </a:cubicBezTo>
                    <a:cubicBezTo>
                      <a:pt x="570" y="40"/>
                      <a:pt x="560" y="34"/>
                      <a:pt x="552" y="24"/>
                    </a:cubicBezTo>
                    <a:cubicBezTo>
                      <a:pt x="541" y="14"/>
                      <a:pt x="526" y="11"/>
                      <a:pt x="513" y="8"/>
                    </a:cubicBezTo>
                    <a:cubicBezTo>
                      <a:pt x="502" y="3"/>
                      <a:pt x="489" y="1"/>
                      <a:pt x="474"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7"/>
              <p:cNvSpPr/>
              <p:nvPr/>
            </p:nvSpPr>
            <p:spPr>
              <a:xfrm>
                <a:off x="684600" y="1071925"/>
                <a:ext cx="195500" cy="118775"/>
              </a:xfrm>
              <a:custGeom>
                <a:avLst/>
                <a:gdLst/>
                <a:ahLst/>
                <a:cxnLst/>
                <a:rect l="l" t="t" r="r" b="b"/>
                <a:pathLst>
                  <a:path w="7820" h="4751" extrusionOk="0">
                    <a:moveTo>
                      <a:pt x="2643" y="0"/>
                    </a:moveTo>
                    <a:cubicBezTo>
                      <a:pt x="2434" y="0"/>
                      <a:pt x="2232" y="19"/>
                      <a:pt x="2038" y="56"/>
                    </a:cubicBezTo>
                    <a:cubicBezTo>
                      <a:pt x="1793" y="106"/>
                      <a:pt x="1557" y="184"/>
                      <a:pt x="1333" y="298"/>
                    </a:cubicBezTo>
                    <a:cubicBezTo>
                      <a:pt x="1115" y="405"/>
                      <a:pt x="918" y="545"/>
                      <a:pt x="741" y="709"/>
                    </a:cubicBezTo>
                    <a:cubicBezTo>
                      <a:pt x="572" y="872"/>
                      <a:pt x="434" y="1059"/>
                      <a:pt x="323" y="1265"/>
                    </a:cubicBezTo>
                    <a:cubicBezTo>
                      <a:pt x="97" y="1688"/>
                      <a:pt x="0" y="2187"/>
                      <a:pt x="58" y="2681"/>
                    </a:cubicBezTo>
                    <a:cubicBezTo>
                      <a:pt x="78" y="2912"/>
                      <a:pt x="149" y="3138"/>
                      <a:pt x="250" y="3351"/>
                    </a:cubicBezTo>
                    <a:cubicBezTo>
                      <a:pt x="304" y="3471"/>
                      <a:pt x="375" y="3588"/>
                      <a:pt x="463" y="3702"/>
                    </a:cubicBezTo>
                    <a:cubicBezTo>
                      <a:pt x="515" y="3770"/>
                      <a:pt x="569" y="3832"/>
                      <a:pt x="629" y="3892"/>
                    </a:cubicBezTo>
                    <a:cubicBezTo>
                      <a:pt x="920" y="4198"/>
                      <a:pt x="1320" y="4437"/>
                      <a:pt x="1783" y="4588"/>
                    </a:cubicBezTo>
                    <a:cubicBezTo>
                      <a:pt x="1999" y="4656"/>
                      <a:pt x="2227" y="4705"/>
                      <a:pt x="2466" y="4731"/>
                    </a:cubicBezTo>
                    <a:cubicBezTo>
                      <a:pt x="2592" y="4744"/>
                      <a:pt x="2721" y="4750"/>
                      <a:pt x="2855" y="4750"/>
                    </a:cubicBezTo>
                    <a:cubicBezTo>
                      <a:pt x="2967" y="4750"/>
                      <a:pt x="3083" y="4746"/>
                      <a:pt x="3204" y="4736"/>
                    </a:cubicBezTo>
                    <a:cubicBezTo>
                      <a:pt x="3698" y="4697"/>
                      <a:pt x="4213" y="4567"/>
                      <a:pt x="4732" y="4354"/>
                    </a:cubicBezTo>
                    <a:cubicBezTo>
                      <a:pt x="4969" y="4258"/>
                      <a:pt x="5205" y="4136"/>
                      <a:pt x="5434" y="4003"/>
                    </a:cubicBezTo>
                    <a:cubicBezTo>
                      <a:pt x="5634" y="3886"/>
                      <a:pt x="5831" y="3751"/>
                      <a:pt x="6018" y="3621"/>
                    </a:cubicBezTo>
                    <a:cubicBezTo>
                      <a:pt x="6330" y="3403"/>
                      <a:pt x="6733" y="3104"/>
                      <a:pt x="7084" y="2738"/>
                    </a:cubicBezTo>
                    <a:cubicBezTo>
                      <a:pt x="7453" y="2351"/>
                      <a:pt x="7676" y="1979"/>
                      <a:pt x="7767" y="1602"/>
                    </a:cubicBezTo>
                    <a:cubicBezTo>
                      <a:pt x="7819" y="1382"/>
                      <a:pt x="7814" y="1200"/>
                      <a:pt x="7741" y="1049"/>
                    </a:cubicBezTo>
                    <a:cubicBezTo>
                      <a:pt x="7728" y="1015"/>
                      <a:pt x="7713" y="987"/>
                      <a:pt x="7689" y="958"/>
                    </a:cubicBezTo>
                    <a:cubicBezTo>
                      <a:pt x="7668" y="924"/>
                      <a:pt x="7635" y="893"/>
                      <a:pt x="7598" y="859"/>
                    </a:cubicBezTo>
                    <a:cubicBezTo>
                      <a:pt x="7546" y="815"/>
                      <a:pt x="7487" y="776"/>
                      <a:pt x="7398" y="737"/>
                    </a:cubicBezTo>
                    <a:cubicBezTo>
                      <a:pt x="7328" y="706"/>
                      <a:pt x="7258" y="685"/>
                      <a:pt x="7177" y="664"/>
                    </a:cubicBezTo>
                    <a:cubicBezTo>
                      <a:pt x="7073" y="628"/>
                      <a:pt x="6959" y="602"/>
                      <a:pt x="6814" y="584"/>
                    </a:cubicBezTo>
                    <a:cubicBezTo>
                      <a:pt x="6611" y="550"/>
                      <a:pt x="6400" y="542"/>
                      <a:pt x="6206" y="532"/>
                    </a:cubicBezTo>
                    <a:cubicBezTo>
                      <a:pt x="5935" y="519"/>
                      <a:pt x="5660" y="493"/>
                      <a:pt x="5384" y="454"/>
                    </a:cubicBezTo>
                    <a:cubicBezTo>
                      <a:pt x="4961" y="394"/>
                      <a:pt x="4553" y="311"/>
                      <a:pt x="4244" y="243"/>
                    </a:cubicBezTo>
                    <a:lnTo>
                      <a:pt x="4244" y="243"/>
                    </a:lnTo>
                    <a:lnTo>
                      <a:pt x="4249" y="246"/>
                    </a:lnTo>
                    <a:cubicBezTo>
                      <a:pt x="4184" y="230"/>
                      <a:pt x="4119" y="212"/>
                      <a:pt x="4054" y="199"/>
                    </a:cubicBezTo>
                    <a:cubicBezTo>
                      <a:pt x="3867" y="158"/>
                      <a:pt x="3672" y="116"/>
                      <a:pt x="3480" y="80"/>
                    </a:cubicBezTo>
                    <a:cubicBezTo>
                      <a:pt x="3220" y="33"/>
                      <a:pt x="2986" y="7"/>
                      <a:pt x="2755" y="2"/>
                    </a:cubicBezTo>
                    <a:cubicBezTo>
                      <a:pt x="2717" y="1"/>
                      <a:pt x="2680" y="0"/>
                      <a:pt x="26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7"/>
              <p:cNvSpPr/>
              <p:nvPr/>
            </p:nvSpPr>
            <p:spPr>
              <a:xfrm>
                <a:off x="684675" y="1071925"/>
                <a:ext cx="194300" cy="83525"/>
              </a:xfrm>
              <a:custGeom>
                <a:avLst/>
                <a:gdLst/>
                <a:ahLst/>
                <a:cxnLst/>
                <a:rect l="l" t="t" r="r" b="b"/>
                <a:pathLst>
                  <a:path w="7772" h="3341" extrusionOk="0">
                    <a:moveTo>
                      <a:pt x="2648" y="0"/>
                    </a:moveTo>
                    <a:cubicBezTo>
                      <a:pt x="2438" y="0"/>
                      <a:pt x="2234" y="19"/>
                      <a:pt x="2040" y="56"/>
                    </a:cubicBezTo>
                    <a:cubicBezTo>
                      <a:pt x="1796" y="106"/>
                      <a:pt x="1559" y="184"/>
                      <a:pt x="1330" y="295"/>
                    </a:cubicBezTo>
                    <a:cubicBezTo>
                      <a:pt x="1112" y="405"/>
                      <a:pt x="915" y="540"/>
                      <a:pt x="741" y="706"/>
                    </a:cubicBezTo>
                    <a:cubicBezTo>
                      <a:pt x="572" y="870"/>
                      <a:pt x="431" y="1057"/>
                      <a:pt x="320" y="1265"/>
                    </a:cubicBezTo>
                    <a:cubicBezTo>
                      <a:pt x="94" y="1688"/>
                      <a:pt x="0" y="2192"/>
                      <a:pt x="55" y="2681"/>
                    </a:cubicBezTo>
                    <a:cubicBezTo>
                      <a:pt x="78" y="2909"/>
                      <a:pt x="143" y="3130"/>
                      <a:pt x="242" y="3341"/>
                    </a:cubicBezTo>
                    <a:cubicBezTo>
                      <a:pt x="210" y="3213"/>
                      <a:pt x="184" y="3084"/>
                      <a:pt x="169" y="2954"/>
                    </a:cubicBezTo>
                    <a:cubicBezTo>
                      <a:pt x="156" y="2857"/>
                      <a:pt x="146" y="2759"/>
                      <a:pt x="146" y="2663"/>
                    </a:cubicBezTo>
                    <a:cubicBezTo>
                      <a:pt x="146" y="2553"/>
                      <a:pt x="151" y="2447"/>
                      <a:pt x="164" y="2343"/>
                    </a:cubicBezTo>
                    <a:cubicBezTo>
                      <a:pt x="177" y="2226"/>
                      <a:pt x="200" y="2109"/>
                      <a:pt x="229" y="1995"/>
                    </a:cubicBezTo>
                    <a:cubicBezTo>
                      <a:pt x="260" y="1888"/>
                      <a:pt x="299" y="1782"/>
                      <a:pt x="346" y="1680"/>
                    </a:cubicBezTo>
                    <a:cubicBezTo>
                      <a:pt x="395" y="1584"/>
                      <a:pt x="455" y="1485"/>
                      <a:pt x="522" y="1402"/>
                    </a:cubicBezTo>
                    <a:cubicBezTo>
                      <a:pt x="592" y="1314"/>
                      <a:pt x="678" y="1228"/>
                      <a:pt x="769" y="1161"/>
                    </a:cubicBezTo>
                    <a:cubicBezTo>
                      <a:pt x="865" y="1085"/>
                      <a:pt x="977" y="1018"/>
                      <a:pt x="1091" y="966"/>
                    </a:cubicBezTo>
                    <a:cubicBezTo>
                      <a:pt x="1200" y="914"/>
                      <a:pt x="1315" y="864"/>
                      <a:pt x="1432" y="831"/>
                    </a:cubicBezTo>
                    <a:cubicBezTo>
                      <a:pt x="1753" y="729"/>
                      <a:pt x="2088" y="689"/>
                      <a:pt x="2424" y="689"/>
                    </a:cubicBezTo>
                    <a:cubicBezTo>
                      <a:pt x="2593" y="689"/>
                      <a:pt x="2761" y="699"/>
                      <a:pt x="2928" y="716"/>
                    </a:cubicBezTo>
                    <a:cubicBezTo>
                      <a:pt x="3056" y="729"/>
                      <a:pt x="3178" y="745"/>
                      <a:pt x="3305" y="766"/>
                    </a:cubicBezTo>
                    <a:cubicBezTo>
                      <a:pt x="3370" y="774"/>
                      <a:pt x="3433" y="787"/>
                      <a:pt x="3498" y="797"/>
                    </a:cubicBezTo>
                    <a:cubicBezTo>
                      <a:pt x="3560" y="807"/>
                      <a:pt x="3620" y="820"/>
                      <a:pt x="3679" y="833"/>
                    </a:cubicBezTo>
                    <a:cubicBezTo>
                      <a:pt x="3944" y="885"/>
                      <a:pt x="4215" y="929"/>
                      <a:pt x="4488" y="955"/>
                    </a:cubicBezTo>
                    <a:lnTo>
                      <a:pt x="4490" y="955"/>
                    </a:lnTo>
                    <a:cubicBezTo>
                      <a:pt x="4678" y="973"/>
                      <a:pt x="4867" y="983"/>
                      <a:pt x="5055" y="983"/>
                    </a:cubicBezTo>
                    <a:cubicBezTo>
                      <a:pt x="5123" y="983"/>
                      <a:pt x="5190" y="982"/>
                      <a:pt x="5257" y="979"/>
                    </a:cubicBezTo>
                    <a:cubicBezTo>
                      <a:pt x="5332" y="976"/>
                      <a:pt x="5405" y="974"/>
                      <a:pt x="5475" y="963"/>
                    </a:cubicBezTo>
                    <a:cubicBezTo>
                      <a:pt x="5543" y="955"/>
                      <a:pt x="5613" y="948"/>
                      <a:pt x="5680" y="940"/>
                    </a:cubicBezTo>
                    <a:cubicBezTo>
                      <a:pt x="5823" y="916"/>
                      <a:pt x="5963" y="896"/>
                      <a:pt x="6106" y="872"/>
                    </a:cubicBezTo>
                    <a:cubicBezTo>
                      <a:pt x="6249" y="849"/>
                      <a:pt x="6387" y="831"/>
                      <a:pt x="6530" y="818"/>
                    </a:cubicBezTo>
                    <a:cubicBezTo>
                      <a:pt x="6623" y="810"/>
                      <a:pt x="6717" y="806"/>
                      <a:pt x="6811" y="806"/>
                    </a:cubicBezTo>
                    <a:cubicBezTo>
                      <a:pt x="6840" y="806"/>
                      <a:pt x="6869" y="807"/>
                      <a:pt x="6899" y="807"/>
                    </a:cubicBezTo>
                    <a:cubicBezTo>
                      <a:pt x="7011" y="810"/>
                      <a:pt x="7125" y="818"/>
                      <a:pt x="7237" y="838"/>
                    </a:cubicBezTo>
                    <a:cubicBezTo>
                      <a:pt x="7291" y="849"/>
                      <a:pt x="7348" y="862"/>
                      <a:pt x="7406" y="883"/>
                    </a:cubicBezTo>
                    <a:cubicBezTo>
                      <a:pt x="7452" y="898"/>
                      <a:pt x="7499" y="914"/>
                      <a:pt x="7543" y="937"/>
                    </a:cubicBezTo>
                    <a:cubicBezTo>
                      <a:pt x="7626" y="979"/>
                      <a:pt x="7707" y="1033"/>
                      <a:pt x="7772" y="1104"/>
                    </a:cubicBezTo>
                    <a:cubicBezTo>
                      <a:pt x="7764" y="1085"/>
                      <a:pt x="7759" y="1070"/>
                      <a:pt x="7749" y="1054"/>
                    </a:cubicBezTo>
                    <a:cubicBezTo>
                      <a:pt x="7736" y="1020"/>
                      <a:pt x="7717" y="994"/>
                      <a:pt x="7697" y="966"/>
                    </a:cubicBezTo>
                    <a:lnTo>
                      <a:pt x="7691" y="961"/>
                    </a:lnTo>
                    <a:cubicBezTo>
                      <a:pt x="7684" y="950"/>
                      <a:pt x="7678" y="937"/>
                      <a:pt x="7668" y="927"/>
                    </a:cubicBezTo>
                    <a:cubicBezTo>
                      <a:pt x="7639" y="888"/>
                      <a:pt x="7616" y="867"/>
                      <a:pt x="7582" y="841"/>
                    </a:cubicBezTo>
                    <a:cubicBezTo>
                      <a:pt x="7580" y="836"/>
                      <a:pt x="7577" y="836"/>
                      <a:pt x="7577" y="833"/>
                    </a:cubicBezTo>
                    <a:lnTo>
                      <a:pt x="7567" y="823"/>
                    </a:lnTo>
                    <a:cubicBezTo>
                      <a:pt x="7538" y="797"/>
                      <a:pt x="7510" y="771"/>
                      <a:pt x="7471" y="750"/>
                    </a:cubicBezTo>
                    <a:cubicBezTo>
                      <a:pt x="7372" y="680"/>
                      <a:pt x="7252" y="636"/>
                      <a:pt x="7099" y="602"/>
                    </a:cubicBezTo>
                    <a:cubicBezTo>
                      <a:pt x="6943" y="568"/>
                      <a:pt x="6777" y="550"/>
                      <a:pt x="6579" y="550"/>
                    </a:cubicBezTo>
                    <a:cubicBezTo>
                      <a:pt x="6452" y="542"/>
                      <a:pt x="6319" y="532"/>
                      <a:pt x="6210" y="529"/>
                    </a:cubicBezTo>
                    <a:cubicBezTo>
                      <a:pt x="5937" y="516"/>
                      <a:pt x="5659" y="490"/>
                      <a:pt x="5381" y="451"/>
                    </a:cubicBezTo>
                    <a:cubicBezTo>
                      <a:pt x="4955" y="392"/>
                      <a:pt x="4550" y="308"/>
                      <a:pt x="4241" y="238"/>
                    </a:cubicBezTo>
                    <a:lnTo>
                      <a:pt x="4241" y="238"/>
                    </a:lnTo>
                    <a:lnTo>
                      <a:pt x="4248" y="246"/>
                    </a:lnTo>
                    <a:cubicBezTo>
                      <a:pt x="4184" y="225"/>
                      <a:pt x="4121" y="212"/>
                      <a:pt x="4056" y="199"/>
                    </a:cubicBezTo>
                    <a:lnTo>
                      <a:pt x="4030" y="194"/>
                    </a:lnTo>
                    <a:cubicBezTo>
                      <a:pt x="3851" y="155"/>
                      <a:pt x="3666" y="114"/>
                      <a:pt x="3485" y="80"/>
                    </a:cubicBezTo>
                    <a:cubicBezTo>
                      <a:pt x="3227" y="33"/>
                      <a:pt x="2991" y="7"/>
                      <a:pt x="2760" y="2"/>
                    </a:cubicBezTo>
                    <a:cubicBezTo>
                      <a:pt x="2722" y="1"/>
                      <a:pt x="2685" y="0"/>
                      <a:pt x="264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7"/>
              <p:cNvSpPr/>
              <p:nvPr/>
            </p:nvSpPr>
            <p:spPr>
              <a:xfrm>
                <a:off x="986675" y="1174525"/>
                <a:ext cx="23675" cy="21850"/>
              </a:xfrm>
              <a:custGeom>
                <a:avLst/>
                <a:gdLst/>
                <a:ahLst/>
                <a:cxnLst/>
                <a:rect l="l" t="t" r="r" b="b"/>
                <a:pathLst>
                  <a:path w="947" h="874" extrusionOk="0">
                    <a:moveTo>
                      <a:pt x="57" y="1"/>
                    </a:moveTo>
                    <a:cubicBezTo>
                      <a:pt x="50" y="1"/>
                      <a:pt x="47" y="1"/>
                      <a:pt x="37" y="3"/>
                    </a:cubicBezTo>
                    <a:cubicBezTo>
                      <a:pt x="13" y="14"/>
                      <a:pt x="0" y="40"/>
                      <a:pt x="11" y="66"/>
                    </a:cubicBezTo>
                    <a:cubicBezTo>
                      <a:pt x="44" y="162"/>
                      <a:pt x="86" y="261"/>
                      <a:pt x="146" y="357"/>
                    </a:cubicBezTo>
                    <a:cubicBezTo>
                      <a:pt x="200" y="453"/>
                      <a:pt x="270" y="539"/>
                      <a:pt x="359" y="622"/>
                    </a:cubicBezTo>
                    <a:cubicBezTo>
                      <a:pt x="434" y="692"/>
                      <a:pt x="525" y="754"/>
                      <a:pt x="626" y="806"/>
                    </a:cubicBezTo>
                    <a:cubicBezTo>
                      <a:pt x="678" y="832"/>
                      <a:pt x="730" y="850"/>
                      <a:pt x="782" y="863"/>
                    </a:cubicBezTo>
                    <a:cubicBezTo>
                      <a:pt x="801" y="871"/>
                      <a:pt x="821" y="874"/>
                      <a:pt x="840" y="874"/>
                    </a:cubicBezTo>
                    <a:lnTo>
                      <a:pt x="850" y="874"/>
                    </a:lnTo>
                    <a:cubicBezTo>
                      <a:pt x="866" y="874"/>
                      <a:pt x="879" y="871"/>
                      <a:pt x="889" y="869"/>
                    </a:cubicBezTo>
                    <a:cubicBezTo>
                      <a:pt x="917" y="858"/>
                      <a:pt x="941" y="832"/>
                      <a:pt x="941" y="804"/>
                    </a:cubicBezTo>
                    <a:cubicBezTo>
                      <a:pt x="946" y="762"/>
                      <a:pt x="930" y="728"/>
                      <a:pt x="915" y="697"/>
                    </a:cubicBezTo>
                    <a:cubicBezTo>
                      <a:pt x="891" y="656"/>
                      <a:pt x="860" y="617"/>
                      <a:pt x="829" y="575"/>
                    </a:cubicBezTo>
                    <a:lnTo>
                      <a:pt x="821" y="562"/>
                    </a:lnTo>
                    <a:cubicBezTo>
                      <a:pt x="782" y="513"/>
                      <a:pt x="743" y="468"/>
                      <a:pt x="704" y="422"/>
                    </a:cubicBezTo>
                    <a:cubicBezTo>
                      <a:pt x="608" y="323"/>
                      <a:pt x="523" y="237"/>
                      <a:pt x="426" y="170"/>
                    </a:cubicBezTo>
                    <a:cubicBezTo>
                      <a:pt x="382" y="133"/>
                      <a:pt x="330" y="105"/>
                      <a:pt x="278" y="73"/>
                    </a:cubicBezTo>
                    <a:cubicBezTo>
                      <a:pt x="252" y="61"/>
                      <a:pt x="226" y="48"/>
                      <a:pt x="198" y="35"/>
                    </a:cubicBezTo>
                    <a:cubicBezTo>
                      <a:pt x="167" y="27"/>
                      <a:pt x="135" y="14"/>
                      <a:pt x="102" y="6"/>
                    </a:cubicBezTo>
                    <a:lnTo>
                      <a:pt x="86" y="6"/>
                    </a:lnTo>
                    <a:cubicBezTo>
                      <a:pt x="83" y="6"/>
                      <a:pt x="68" y="1"/>
                      <a:pt x="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7"/>
              <p:cNvSpPr/>
              <p:nvPr/>
            </p:nvSpPr>
            <p:spPr>
              <a:xfrm>
                <a:off x="778275" y="1229875"/>
                <a:ext cx="181450" cy="105850"/>
              </a:xfrm>
              <a:custGeom>
                <a:avLst/>
                <a:gdLst/>
                <a:ahLst/>
                <a:cxnLst/>
                <a:rect l="l" t="t" r="r" b="b"/>
                <a:pathLst>
                  <a:path w="7258" h="4234" extrusionOk="0">
                    <a:moveTo>
                      <a:pt x="4524" y="1"/>
                    </a:moveTo>
                    <a:cubicBezTo>
                      <a:pt x="4207" y="8"/>
                      <a:pt x="3875" y="34"/>
                      <a:pt x="3545" y="86"/>
                    </a:cubicBezTo>
                    <a:cubicBezTo>
                      <a:pt x="3215" y="138"/>
                      <a:pt x="2887" y="214"/>
                      <a:pt x="2570" y="312"/>
                    </a:cubicBezTo>
                    <a:cubicBezTo>
                      <a:pt x="2251" y="411"/>
                      <a:pt x="1949" y="531"/>
                      <a:pt x="1674" y="674"/>
                    </a:cubicBezTo>
                    <a:cubicBezTo>
                      <a:pt x="1383" y="817"/>
                      <a:pt x="1128" y="983"/>
                      <a:pt x="910" y="1165"/>
                    </a:cubicBezTo>
                    <a:cubicBezTo>
                      <a:pt x="679" y="1352"/>
                      <a:pt x="486" y="1560"/>
                      <a:pt x="343" y="1778"/>
                    </a:cubicBezTo>
                    <a:cubicBezTo>
                      <a:pt x="271" y="1892"/>
                      <a:pt x="206" y="2009"/>
                      <a:pt x="156" y="2131"/>
                    </a:cubicBezTo>
                    <a:cubicBezTo>
                      <a:pt x="104" y="2248"/>
                      <a:pt x="65" y="2378"/>
                      <a:pt x="39" y="2516"/>
                    </a:cubicBezTo>
                    <a:cubicBezTo>
                      <a:pt x="13" y="2643"/>
                      <a:pt x="0" y="2781"/>
                      <a:pt x="3" y="2929"/>
                    </a:cubicBezTo>
                    <a:cubicBezTo>
                      <a:pt x="6" y="3129"/>
                      <a:pt x="42" y="3319"/>
                      <a:pt x="107" y="3493"/>
                    </a:cubicBezTo>
                    <a:cubicBezTo>
                      <a:pt x="143" y="3586"/>
                      <a:pt x="187" y="3677"/>
                      <a:pt x="247" y="3763"/>
                    </a:cubicBezTo>
                    <a:cubicBezTo>
                      <a:pt x="299" y="3841"/>
                      <a:pt x="362" y="3916"/>
                      <a:pt x="434" y="3981"/>
                    </a:cubicBezTo>
                    <a:cubicBezTo>
                      <a:pt x="504" y="4041"/>
                      <a:pt x="577" y="4093"/>
                      <a:pt x="666" y="4137"/>
                    </a:cubicBezTo>
                    <a:cubicBezTo>
                      <a:pt x="746" y="4176"/>
                      <a:pt x="837" y="4205"/>
                      <a:pt x="938" y="4221"/>
                    </a:cubicBezTo>
                    <a:cubicBezTo>
                      <a:pt x="990" y="4228"/>
                      <a:pt x="1040" y="4234"/>
                      <a:pt x="1092" y="4234"/>
                    </a:cubicBezTo>
                    <a:cubicBezTo>
                      <a:pt x="1201" y="4234"/>
                      <a:pt x="1318" y="4215"/>
                      <a:pt x="1443" y="4179"/>
                    </a:cubicBezTo>
                    <a:cubicBezTo>
                      <a:pt x="1448" y="4182"/>
                      <a:pt x="1453" y="4184"/>
                      <a:pt x="1458" y="4184"/>
                    </a:cubicBezTo>
                    <a:cubicBezTo>
                      <a:pt x="1484" y="4195"/>
                      <a:pt x="1513" y="4205"/>
                      <a:pt x="1552" y="4210"/>
                    </a:cubicBezTo>
                    <a:cubicBezTo>
                      <a:pt x="1591" y="4218"/>
                      <a:pt x="1637" y="4223"/>
                      <a:pt x="1687" y="4223"/>
                    </a:cubicBezTo>
                    <a:cubicBezTo>
                      <a:pt x="1708" y="4223"/>
                      <a:pt x="1728" y="4223"/>
                      <a:pt x="1754" y="4221"/>
                    </a:cubicBezTo>
                    <a:cubicBezTo>
                      <a:pt x="1817" y="4215"/>
                      <a:pt x="1882" y="4202"/>
                      <a:pt x="1954" y="4179"/>
                    </a:cubicBezTo>
                    <a:cubicBezTo>
                      <a:pt x="2019" y="4158"/>
                      <a:pt x="2084" y="4127"/>
                      <a:pt x="2157" y="4085"/>
                    </a:cubicBezTo>
                    <a:cubicBezTo>
                      <a:pt x="2274" y="4013"/>
                      <a:pt x="2368" y="3911"/>
                      <a:pt x="2417" y="3802"/>
                    </a:cubicBezTo>
                    <a:cubicBezTo>
                      <a:pt x="2427" y="3779"/>
                      <a:pt x="2440" y="3750"/>
                      <a:pt x="2443" y="3711"/>
                    </a:cubicBezTo>
                    <a:cubicBezTo>
                      <a:pt x="2448" y="3677"/>
                      <a:pt x="2448" y="3646"/>
                      <a:pt x="2448" y="3618"/>
                    </a:cubicBezTo>
                    <a:cubicBezTo>
                      <a:pt x="2448" y="3579"/>
                      <a:pt x="2443" y="3545"/>
                      <a:pt x="2430" y="3506"/>
                    </a:cubicBezTo>
                    <a:cubicBezTo>
                      <a:pt x="2466" y="3475"/>
                      <a:pt x="2497" y="3438"/>
                      <a:pt x="2534" y="3410"/>
                    </a:cubicBezTo>
                    <a:lnTo>
                      <a:pt x="2588" y="3358"/>
                    </a:lnTo>
                    <a:cubicBezTo>
                      <a:pt x="2627" y="3321"/>
                      <a:pt x="2659" y="3288"/>
                      <a:pt x="2698" y="3256"/>
                    </a:cubicBezTo>
                    <a:cubicBezTo>
                      <a:pt x="2802" y="3158"/>
                      <a:pt x="2892" y="3080"/>
                      <a:pt x="2981" y="3010"/>
                    </a:cubicBezTo>
                    <a:cubicBezTo>
                      <a:pt x="3080" y="2932"/>
                      <a:pt x="3183" y="2859"/>
                      <a:pt x="3306" y="2789"/>
                    </a:cubicBezTo>
                    <a:cubicBezTo>
                      <a:pt x="3449" y="2708"/>
                      <a:pt x="3617" y="2625"/>
                      <a:pt x="3794" y="2558"/>
                    </a:cubicBezTo>
                    <a:cubicBezTo>
                      <a:pt x="3950" y="2495"/>
                      <a:pt x="4119" y="2443"/>
                      <a:pt x="4309" y="2389"/>
                    </a:cubicBezTo>
                    <a:cubicBezTo>
                      <a:pt x="4555" y="2321"/>
                      <a:pt x="4810" y="2269"/>
                      <a:pt x="5049" y="2217"/>
                    </a:cubicBezTo>
                    <a:lnTo>
                      <a:pt x="5070" y="2215"/>
                    </a:lnTo>
                    <a:cubicBezTo>
                      <a:pt x="5322" y="2163"/>
                      <a:pt x="5587" y="2103"/>
                      <a:pt x="5842" y="2035"/>
                    </a:cubicBezTo>
                    <a:cubicBezTo>
                      <a:pt x="5972" y="1999"/>
                      <a:pt x="6102" y="1960"/>
                      <a:pt x="6224" y="1918"/>
                    </a:cubicBezTo>
                    <a:cubicBezTo>
                      <a:pt x="6335" y="1879"/>
                      <a:pt x="6437" y="1838"/>
                      <a:pt x="6525" y="1791"/>
                    </a:cubicBezTo>
                    <a:cubicBezTo>
                      <a:pt x="6717" y="1697"/>
                      <a:pt x="6878" y="1586"/>
                      <a:pt x="7008" y="1456"/>
                    </a:cubicBezTo>
                    <a:cubicBezTo>
                      <a:pt x="7128" y="1336"/>
                      <a:pt x="7203" y="1219"/>
                      <a:pt x="7237" y="1097"/>
                    </a:cubicBezTo>
                    <a:cubicBezTo>
                      <a:pt x="7253" y="1032"/>
                      <a:pt x="7258" y="967"/>
                      <a:pt x="7253" y="905"/>
                    </a:cubicBezTo>
                    <a:cubicBezTo>
                      <a:pt x="7245" y="837"/>
                      <a:pt x="7224" y="772"/>
                      <a:pt x="7185" y="702"/>
                    </a:cubicBezTo>
                    <a:cubicBezTo>
                      <a:pt x="7081" y="526"/>
                      <a:pt x="6899" y="409"/>
                      <a:pt x="6756" y="325"/>
                    </a:cubicBezTo>
                    <a:cubicBezTo>
                      <a:pt x="6668" y="279"/>
                      <a:pt x="6567" y="242"/>
                      <a:pt x="6437" y="214"/>
                    </a:cubicBezTo>
                    <a:cubicBezTo>
                      <a:pt x="6341" y="190"/>
                      <a:pt x="6231" y="175"/>
                      <a:pt x="6099" y="167"/>
                    </a:cubicBezTo>
                    <a:cubicBezTo>
                      <a:pt x="6076" y="167"/>
                      <a:pt x="6055" y="177"/>
                      <a:pt x="6047" y="201"/>
                    </a:cubicBezTo>
                    <a:cubicBezTo>
                      <a:pt x="5873" y="144"/>
                      <a:pt x="5673" y="99"/>
                      <a:pt x="5457" y="63"/>
                    </a:cubicBezTo>
                    <a:cubicBezTo>
                      <a:pt x="5189" y="19"/>
                      <a:pt x="4911" y="1"/>
                      <a:pt x="46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7"/>
              <p:cNvSpPr/>
              <p:nvPr/>
            </p:nvSpPr>
            <p:spPr>
              <a:xfrm>
                <a:off x="790425" y="1276650"/>
                <a:ext cx="146250" cy="59150"/>
              </a:xfrm>
              <a:custGeom>
                <a:avLst/>
                <a:gdLst/>
                <a:ahLst/>
                <a:cxnLst/>
                <a:rect l="l" t="t" r="r" b="b"/>
                <a:pathLst>
                  <a:path w="5850" h="2366" extrusionOk="0">
                    <a:moveTo>
                      <a:pt x="2755" y="694"/>
                    </a:moveTo>
                    <a:cubicBezTo>
                      <a:pt x="2753" y="694"/>
                      <a:pt x="2753" y="695"/>
                      <a:pt x="2752" y="696"/>
                    </a:cubicBezTo>
                    <a:lnTo>
                      <a:pt x="2752" y="696"/>
                    </a:lnTo>
                    <a:cubicBezTo>
                      <a:pt x="2753" y="695"/>
                      <a:pt x="2754" y="695"/>
                      <a:pt x="2755" y="694"/>
                    </a:cubicBezTo>
                    <a:close/>
                    <a:moveTo>
                      <a:pt x="5849" y="1"/>
                    </a:moveTo>
                    <a:lnTo>
                      <a:pt x="5849" y="1"/>
                    </a:lnTo>
                    <a:cubicBezTo>
                      <a:pt x="5670" y="52"/>
                      <a:pt x="5483" y="84"/>
                      <a:pt x="5296" y="110"/>
                    </a:cubicBezTo>
                    <a:cubicBezTo>
                      <a:pt x="5093" y="130"/>
                      <a:pt x="4896" y="151"/>
                      <a:pt x="4698" y="169"/>
                    </a:cubicBezTo>
                    <a:cubicBezTo>
                      <a:pt x="4503" y="190"/>
                      <a:pt x="4311" y="214"/>
                      <a:pt x="4119" y="247"/>
                    </a:cubicBezTo>
                    <a:cubicBezTo>
                      <a:pt x="3997" y="271"/>
                      <a:pt x="3877" y="299"/>
                      <a:pt x="3752" y="333"/>
                    </a:cubicBezTo>
                    <a:cubicBezTo>
                      <a:pt x="3636" y="364"/>
                      <a:pt x="3521" y="398"/>
                      <a:pt x="3404" y="434"/>
                    </a:cubicBezTo>
                    <a:cubicBezTo>
                      <a:pt x="3182" y="507"/>
                      <a:pt x="2964" y="592"/>
                      <a:pt x="2752" y="696"/>
                    </a:cubicBezTo>
                    <a:lnTo>
                      <a:pt x="2752" y="696"/>
                    </a:lnTo>
                    <a:cubicBezTo>
                      <a:pt x="2752" y="696"/>
                      <a:pt x="2752" y="696"/>
                      <a:pt x="2752" y="696"/>
                    </a:cubicBezTo>
                    <a:lnTo>
                      <a:pt x="2752" y="696"/>
                    </a:lnTo>
                    <a:cubicBezTo>
                      <a:pt x="2454" y="841"/>
                      <a:pt x="2174" y="1014"/>
                      <a:pt x="1910" y="1219"/>
                    </a:cubicBezTo>
                    <a:cubicBezTo>
                      <a:pt x="1726" y="1362"/>
                      <a:pt x="1554" y="1521"/>
                      <a:pt x="1372" y="1671"/>
                    </a:cubicBezTo>
                    <a:cubicBezTo>
                      <a:pt x="1284" y="1747"/>
                      <a:pt x="1190" y="1817"/>
                      <a:pt x="1097" y="1884"/>
                    </a:cubicBezTo>
                    <a:cubicBezTo>
                      <a:pt x="1006" y="1949"/>
                      <a:pt x="907" y="2012"/>
                      <a:pt x="811" y="2061"/>
                    </a:cubicBezTo>
                    <a:cubicBezTo>
                      <a:pt x="715" y="2105"/>
                      <a:pt x="621" y="2144"/>
                      <a:pt x="520" y="2170"/>
                    </a:cubicBezTo>
                    <a:cubicBezTo>
                      <a:pt x="468" y="2183"/>
                      <a:pt x="421" y="2194"/>
                      <a:pt x="369" y="2196"/>
                    </a:cubicBezTo>
                    <a:cubicBezTo>
                      <a:pt x="336" y="2201"/>
                      <a:pt x="305" y="2203"/>
                      <a:pt x="275" y="2203"/>
                    </a:cubicBezTo>
                    <a:cubicBezTo>
                      <a:pt x="257" y="2203"/>
                      <a:pt x="239" y="2202"/>
                      <a:pt x="221" y="2201"/>
                    </a:cubicBezTo>
                    <a:cubicBezTo>
                      <a:pt x="169" y="2196"/>
                      <a:pt x="115" y="2191"/>
                      <a:pt x="65" y="2175"/>
                    </a:cubicBezTo>
                    <a:cubicBezTo>
                      <a:pt x="44" y="2168"/>
                      <a:pt x="24" y="2165"/>
                      <a:pt x="0" y="2155"/>
                    </a:cubicBezTo>
                    <a:lnTo>
                      <a:pt x="0" y="2155"/>
                    </a:lnTo>
                    <a:cubicBezTo>
                      <a:pt x="26" y="2175"/>
                      <a:pt x="52" y="2194"/>
                      <a:pt x="83" y="2214"/>
                    </a:cubicBezTo>
                    <a:cubicBezTo>
                      <a:pt x="115" y="2233"/>
                      <a:pt x="148" y="2253"/>
                      <a:pt x="180" y="2266"/>
                    </a:cubicBezTo>
                    <a:cubicBezTo>
                      <a:pt x="260" y="2305"/>
                      <a:pt x="351" y="2334"/>
                      <a:pt x="452" y="2352"/>
                    </a:cubicBezTo>
                    <a:cubicBezTo>
                      <a:pt x="507" y="2360"/>
                      <a:pt x="559" y="2365"/>
                      <a:pt x="606" y="2365"/>
                    </a:cubicBezTo>
                    <a:cubicBezTo>
                      <a:pt x="715" y="2365"/>
                      <a:pt x="832" y="2347"/>
                      <a:pt x="957" y="2311"/>
                    </a:cubicBezTo>
                    <a:cubicBezTo>
                      <a:pt x="959" y="2313"/>
                      <a:pt x="962" y="2318"/>
                      <a:pt x="972" y="2318"/>
                    </a:cubicBezTo>
                    <a:cubicBezTo>
                      <a:pt x="996" y="2326"/>
                      <a:pt x="1024" y="2337"/>
                      <a:pt x="1066" y="2347"/>
                    </a:cubicBezTo>
                    <a:cubicBezTo>
                      <a:pt x="1110" y="2352"/>
                      <a:pt x="1151" y="2360"/>
                      <a:pt x="1201" y="2360"/>
                    </a:cubicBezTo>
                    <a:cubicBezTo>
                      <a:pt x="1222" y="2360"/>
                      <a:pt x="1242" y="2360"/>
                      <a:pt x="1266" y="2357"/>
                    </a:cubicBezTo>
                    <a:cubicBezTo>
                      <a:pt x="1326" y="2350"/>
                      <a:pt x="1390" y="2337"/>
                      <a:pt x="1468" y="2313"/>
                    </a:cubicBezTo>
                    <a:cubicBezTo>
                      <a:pt x="1533" y="2295"/>
                      <a:pt x="1596" y="2261"/>
                      <a:pt x="1671" y="2220"/>
                    </a:cubicBezTo>
                    <a:cubicBezTo>
                      <a:pt x="1788" y="2149"/>
                      <a:pt x="1882" y="2048"/>
                      <a:pt x="1934" y="1934"/>
                    </a:cubicBezTo>
                    <a:cubicBezTo>
                      <a:pt x="1944" y="1908"/>
                      <a:pt x="1957" y="1882"/>
                      <a:pt x="1960" y="1845"/>
                    </a:cubicBezTo>
                    <a:cubicBezTo>
                      <a:pt x="1967" y="1814"/>
                      <a:pt x="1967" y="1780"/>
                      <a:pt x="1967" y="1749"/>
                    </a:cubicBezTo>
                    <a:cubicBezTo>
                      <a:pt x="1967" y="1710"/>
                      <a:pt x="1960" y="1674"/>
                      <a:pt x="1947" y="1635"/>
                    </a:cubicBezTo>
                    <a:cubicBezTo>
                      <a:pt x="1983" y="1606"/>
                      <a:pt x="2014" y="1570"/>
                      <a:pt x="2050" y="1539"/>
                    </a:cubicBezTo>
                    <a:lnTo>
                      <a:pt x="2110" y="1482"/>
                    </a:lnTo>
                    <a:cubicBezTo>
                      <a:pt x="2149" y="1448"/>
                      <a:pt x="2180" y="1414"/>
                      <a:pt x="2219" y="1383"/>
                    </a:cubicBezTo>
                    <a:cubicBezTo>
                      <a:pt x="2323" y="1284"/>
                      <a:pt x="2414" y="1206"/>
                      <a:pt x="2503" y="1136"/>
                    </a:cubicBezTo>
                    <a:cubicBezTo>
                      <a:pt x="2599" y="1058"/>
                      <a:pt x="2703" y="985"/>
                      <a:pt x="2827" y="915"/>
                    </a:cubicBezTo>
                    <a:cubicBezTo>
                      <a:pt x="2970" y="832"/>
                      <a:pt x="3134" y="751"/>
                      <a:pt x="3313" y="684"/>
                    </a:cubicBezTo>
                    <a:cubicBezTo>
                      <a:pt x="3467" y="624"/>
                      <a:pt x="3636" y="570"/>
                      <a:pt x="3830" y="515"/>
                    </a:cubicBezTo>
                    <a:cubicBezTo>
                      <a:pt x="4093" y="447"/>
                      <a:pt x="4355" y="388"/>
                      <a:pt x="4571" y="344"/>
                    </a:cubicBezTo>
                    <a:lnTo>
                      <a:pt x="4589" y="338"/>
                    </a:lnTo>
                    <a:cubicBezTo>
                      <a:pt x="4844" y="286"/>
                      <a:pt x="5106" y="229"/>
                      <a:pt x="5364" y="156"/>
                    </a:cubicBezTo>
                    <a:cubicBezTo>
                      <a:pt x="5491" y="123"/>
                      <a:pt x="5621" y="84"/>
                      <a:pt x="5743" y="39"/>
                    </a:cubicBezTo>
                    <a:cubicBezTo>
                      <a:pt x="5782" y="26"/>
                      <a:pt x="5818" y="14"/>
                      <a:pt x="58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7"/>
              <p:cNvSpPr/>
              <p:nvPr/>
            </p:nvSpPr>
            <p:spPr>
              <a:xfrm>
                <a:off x="789450" y="1310000"/>
                <a:ext cx="16775" cy="21375"/>
              </a:xfrm>
              <a:custGeom>
                <a:avLst/>
                <a:gdLst/>
                <a:ahLst/>
                <a:cxnLst/>
                <a:rect l="l" t="t" r="r" b="b"/>
                <a:pathLst>
                  <a:path w="671" h="855" extrusionOk="0">
                    <a:moveTo>
                      <a:pt x="643" y="0"/>
                    </a:moveTo>
                    <a:cubicBezTo>
                      <a:pt x="643" y="0"/>
                      <a:pt x="641" y="1"/>
                      <a:pt x="637" y="2"/>
                    </a:cubicBezTo>
                    <a:cubicBezTo>
                      <a:pt x="564" y="54"/>
                      <a:pt x="494" y="109"/>
                      <a:pt x="424" y="171"/>
                    </a:cubicBezTo>
                    <a:cubicBezTo>
                      <a:pt x="351" y="236"/>
                      <a:pt x="286" y="301"/>
                      <a:pt x="224" y="376"/>
                    </a:cubicBezTo>
                    <a:cubicBezTo>
                      <a:pt x="167" y="446"/>
                      <a:pt x="115" y="524"/>
                      <a:pt x="76" y="605"/>
                    </a:cubicBezTo>
                    <a:cubicBezTo>
                      <a:pt x="52" y="649"/>
                      <a:pt x="37" y="693"/>
                      <a:pt x="21" y="735"/>
                    </a:cubicBezTo>
                    <a:cubicBezTo>
                      <a:pt x="13" y="756"/>
                      <a:pt x="8" y="776"/>
                      <a:pt x="0" y="792"/>
                    </a:cubicBezTo>
                    <a:cubicBezTo>
                      <a:pt x="26" y="815"/>
                      <a:pt x="52" y="831"/>
                      <a:pt x="81" y="854"/>
                    </a:cubicBezTo>
                    <a:cubicBezTo>
                      <a:pt x="86" y="841"/>
                      <a:pt x="89" y="823"/>
                      <a:pt x="89" y="810"/>
                    </a:cubicBezTo>
                    <a:cubicBezTo>
                      <a:pt x="94" y="779"/>
                      <a:pt x="104" y="750"/>
                      <a:pt x="115" y="719"/>
                    </a:cubicBezTo>
                    <a:cubicBezTo>
                      <a:pt x="151" y="623"/>
                      <a:pt x="195" y="532"/>
                      <a:pt x="255" y="446"/>
                    </a:cubicBezTo>
                    <a:lnTo>
                      <a:pt x="255" y="446"/>
                    </a:lnTo>
                    <a:cubicBezTo>
                      <a:pt x="250" y="452"/>
                      <a:pt x="250" y="454"/>
                      <a:pt x="247" y="454"/>
                    </a:cubicBezTo>
                    <a:cubicBezTo>
                      <a:pt x="263" y="431"/>
                      <a:pt x="284" y="405"/>
                      <a:pt x="299" y="381"/>
                    </a:cubicBezTo>
                    <a:cubicBezTo>
                      <a:pt x="323" y="353"/>
                      <a:pt x="341" y="330"/>
                      <a:pt x="369" y="301"/>
                    </a:cubicBezTo>
                    <a:cubicBezTo>
                      <a:pt x="413" y="249"/>
                      <a:pt x="465" y="200"/>
                      <a:pt x="515" y="155"/>
                    </a:cubicBezTo>
                    <a:lnTo>
                      <a:pt x="515" y="155"/>
                    </a:lnTo>
                    <a:lnTo>
                      <a:pt x="507" y="161"/>
                    </a:lnTo>
                    <a:cubicBezTo>
                      <a:pt x="556" y="122"/>
                      <a:pt x="606" y="80"/>
                      <a:pt x="658" y="44"/>
                    </a:cubicBezTo>
                    <a:cubicBezTo>
                      <a:pt x="668" y="38"/>
                      <a:pt x="671" y="23"/>
                      <a:pt x="663" y="13"/>
                    </a:cubicBezTo>
                    <a:cubicBezTo>
                      <a:pt x="658" y="5"/>
                      <a:pt x="650" y="2"/>
                      <a:pt x="642" y="2"/>
                    </a:cubicBezTo>
                    <a:cubicBezTo>
                      <a:pt x="643" y="1"/>
                      <a:pt x="644" y="0"/>
                      <a:pt x="6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7"/>
              <p:cNvSpPr/>
              <p:nvPr/>
            </p:nvSpPr>
            <p:spPr>
              <a:xfrm>
                <a:off x="778925" y="1297625"/>
                <a:ext cx="12375" cy="15225"/>
              </a:xfrm>
              <a:custGeom>
                <a:avLst/>
                <a:gdLst/>
                <a:ahLst/>
                <a:cxnLst/>
                <a:rect l="l" t="t" r="r" b="b"/>
                <a:pathLst>
                  <a:path w="495" h="609" extrusionOk="0">
                    <a:moveTo>
                      <a:pt x="161" y="367"/>
                    </a:moveTo>
                    <a:cubicBezTo>
                      <a:pt x="160" y="368"/>
                      <a:pt x="160" y="370"/>
                      <a:pt x="159" y="371"/>
                    </a:cubicBezTo>
                    <a:lnTo>
                      <a:pt x="159" y="371"/>
                    </a:lnTo>
                    <a:cubicBezTo>
                      <a:pt x="160" y="370"/>
                      <a:pt x="161" y="369"/>
                      <a:pt x="161" y="367"/>
                    </a:cubicBezTo>
                    <a:close/>
                    <a:moveTo>
                      <a:pt x="159" y="371"/>
                    </a:moveTo>
                    <a:cubicBezTo>
                      <a:pt x="159" y="372"/>
                      <a:pt x="158" y="374"/>
                      <a:pt x="157" y="375"/>
                    </a:cubicBezTo>
                    <a:lnTo>
                      <a:pt x="157" y="375"/>
                    </a:lnTo>
                    <a:cubicBezTo>
                      <a:pt x="158" y="374"/>
                      <a:pt x="159" y="373"/>
                      <a:pt x="159" y="371"/>
                    </a:cubicBezTo>
                    <a:close/>
                    <a:moveTo>
                      <a:pt x="468" y="1"/>
                    </a:moveTo>
                    <a:cubicBezTo>
                      <a:pt x="468" y="3"/>
                      <a:pt x="465" y="3"/>
                      <a:pt x="458" y="3"/>
                    </a:cubicBezTo>
                    <a:cubicBezTo>
                      <a:pt x="393" y="40"/>
                      <a:pt x="338" y="79"/>
                      <a:pt x="284" y="128"/>
                    </a:cubicBezTo>
                    <a:cubicBezTo>
                      <a:pt x="224" y="180"/>
                      <a:pt x="172" y="235"/>
                      <a:pt x="128" y="292"/>
                    </a:cubicBezTo>
                    <a:cubicBezTo>
                      <a:pt x="81" y="352"/>
                      <a:pt x="39" y="409"/>
                      <a:pt x="0" y="471"/>
                    </a:cubicBezTo>
                    <a:cubicBezTo>
                      <a:pt x="11" y="518"/>
                      <a:pt x="19" y="562"/>
                      <a:pt x="26" y="609"/>
                    </a:cubicBezTo>
                    <a:cubicBezTo>
                      <a:pt x="37" y="585"/>
                      <a:pt x="50" y="570"/>
                      <a:pt x="58" y="546"/>
                    </a:cubicBezTo>
                    <a:cubicBezTo>
                      <a:pt x="90" y="487"/>
                      <a:pt x="125" y="432"/>
                      <a:pt x="157" y="375"/>
                    </a:cubicBezTo>
                    <a:lnTo>
                      <a:pt x="157" y="375"/>
                    </a:lnTo>
                    <a:cubicBezTo>
                      <a:pt x="157" y="375"/>
                      <a:pt x="157" y="375"/>
                      <a:pt x="156" y="375"/>
                    </a:cubicBezTo>
                    <a:cubicBezTo>
                      <a:pt x="185" y="328"/>
                      <a:pt x="221" y="287"/>
                      <a:pt x="252" y="245"/>
                    </a:cubicBezTo>
                    <a:cubicBezTo>
                      <a:pt x="291" y="198"/>
                      <a:pt x="330" y="159"/>
                      <a:pt x="375" y="118"/>
                    </a:cubicBezTo>
                    <a:lnTo>
                      <a:pt x="375" y="118"/>
                    </a:lnTo>
                    <a:lnTo>
                      <a:pt x="367" y="123"/>
                    </a:lnTo>
                    <a:cubicBezTo>
                      <a:pt x="406" y="92"/>
                      <a:pt x="442" y="66"/>
                      <a:pt x="481" y="42"/>
                    </a:cubicBezTo>
                    <a:cubicBezTo>
                      <a:pt x="491" y="37"/>
                      <a:pt x="494" y="19"/>
                      <a:pt x="486" y="11"/>
                    </a:cubicBezTo>
                    <a:cubicBezTo>
                      <a:pt x="481" y="3"/>
                      <a:pt x="478" y="1"/>
                      <a:pt x="4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7"/>
              <p:cNvSpPr/>
              <p:nvPr/>
            </p:nvSpPr>
            <p:spPr>
              <a:xfrm>
                <a:off x="775750" y="1314925"/>
                <a:ext cx="200" cy="275"/>
              </a:xfrm>
              <a:custGeom>
                <a:avLst/>
                <a:gdLst/>
                <a:ahLst/>
                <a:cxnLst/>
                <a:rect l="l" t="t" r="r" b="b"/>
                <a:pathLst>
                  <a:path w="8" h="11" extrusionOk="0">
                    <a:moveTo>
                      <a:pt x="0" y="0"/>
                    </a:moveTo>
                    <a:lnTo>
                      <a:pt x="1" y="1"/>
                    </a:lnTo>
                    <a:lnTo>
                      <a:pt x="1" y="1"/>
                    </a:lnTo>
                    <a:cubicBezTo>
                      <a:pt x="1" y="1"/>
                      <a:pt x="0" y="0"/>
                      <a:pt x="0" y="0"/>
                    </a:cubicBezTo>
                    <a:close/>
                    <a:moveTo>
                      <a:pt x="1" y="1"/>
                    </a:moveTo>
                    <a:lnTo>
                      <a:pt x="1" y="1"/>
                    </a:lnTo>
                    <a:cubicBezTo>
                      <a:pt x="3" y="4"/>
                      <a:pt x="4" y="8"/>
                      <a:pt x="8" y="10"/>
                    </a:cubicBezTo>
                    <a:lnTo>
                      <a:pt x="1"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7"/>
              <p:cNvSpPr/>
              <p:nvPr/>
            </p:nvSpPr>
            <p:spPr>
              <a:xfrm>
                <a:off x="842650" y="1228525"/>
                <a:ext cx="95450" cy="10100"/>
              </a:xfrm>
              <a:custGeom>
                <a:avLst/>
                <a:gdLst/>
                <a:ahLst/>
                <a:cxnLst/>
                <a:rect l="l" t="t" r="r" b="b"/>
                <a:pathLst>
                  <a:path w="3818" h="404" extrusionOk="0">
                    <a:moveTo>
                      <a:pt x="2030" y="0"/>
                    </a:moveTo>
                    <a:cubicBezTo>
                      <a:pt x="1830" y="3"/>
                      <a:pt x="1622" y="10"/>
                      <a:pt x="1419" y="29"/>
                    </a:cubicBezTo>
                    <a:cubicBezTo>
                      <a:pt x="1152" y="52"/>
                      <a:pt x="881" y="96"/>
                      <a:pt x="619" y="159"/>
                    </a:cubicBezTo>
                    <a:cubicBezTo>
                      <a:pt x="518" y="182"/>
                      <a:pt x="416" y="211"/>
                      <a:pt x="312" y="242"/>
                    </a:cubicBezTo>
                    <a:cubicBezTo>
                      <a:pt x="260" y="257"/>
                      <a:pt x="216" y="273"/>
                      <a:pt x="167" y="288"/>
                    </a:cubicBezTo>
                    <a:cubicBezTo>
                      <a:pt x="117" y="309"/>
                      <a:pt x="68" y="327"/>
                      <a:pt x="24" y="346"/>
                    </a:cubicBezTo>
                    <a:cubicBezTo>
                      <a:pt x="8" y="351"/>
                      <a:pt x="0" y="366"/>
                      <a:pt x="3" y="385"/>
                    </a:cubicBezTo>
                    <a:cubicBezTo>
                      <a:pt x="7" y="398"/>
                      <a:pt x="21" y="403"/>
                      <a:pt x="34" y="403"/>
                    </a:cubicBezTo>
                    <a:cubicBezTo>
                      <a:pt x="37" y="403"/>
                      <a:pt x="39" y="403"/>
                      <a:pt x="42" y="403"/>
                    </a:cubicBezTo>
                    <a:cubicBezTo>
                      <a:pt x="107" y="379"/>
                      <a:pt x="169" y="361"/>
                      <a:pt x="232" y="340"/>
                    </a:cubicBezTo>
                    <a:cubicBezTo>
                      <a:pt x="299" y="317"/>
                      <a:pt x="372" y="301"/>
                      <a:pt x="442" y="278"/>
                    </a:cubicBezTo>
                    <a:cubicBezTo>
                      <a:pt x="585" y="239"/>
                      <a:pt x="731" y="208"/>
                      <a:pt x="874" y="182"/>
                    </a:cubicBezTo>
                    <a:lnTo>
                      <a:pt x="874" y="182"/>
                    </a:lnTo>
                    <a:lnTo>
                      <a:pt x="866" y="185"/>
                    </a:lnTo>
                    <a:cubicBezTo>
                      <a:pt x="1278" y="105"/>
                      <a:pt x="1699" y="67"/>
                      <a:pt x="2121" y="67"/>
                    </a:cubicBezTo>
                    <a:cubicBezTo>
                      <a:pt x="2306" y="67"/>
                      <a:pt x="2490" y="74"/>
                      <a:pt x="2674" y="88"/>
                    </a:cubicBezTo>
                    <a:lnTo>
                      <a:pt x="2672" y="88"/>
                    </a:lnTo>
                    <a:cubicBezTo>
                      <a:pt x="3048" y="117"/>
                      <a:pt x="3417" y="174"/>
                      <a:pt x="3784" y="273"/>
                    </a:cubicBezTo>
                    <a:cubicBezTo>
                      <a:pt x="3785" y="273"/>
                      <a:pt x="3787" y="273"/>
                      <a:pt x="3788" y="273"/>
                    </a:cubicBezTo>
                    <a:cubicBezTo>
                      <a:pt x="3799" y="273"/>
                      <a:pt x="3810" y="264"/>
                      <a:pt x="3812" y="252"/>
                    </a:cubicBezTo>
                    <a:cubicBezTo>
                      <a:pt x="3818" y="242"/>
                      <a:pt x="3807" y="231"/>
                      <a:pt x="3794" y="224"/>
                    </a:cubicBezTo>
                    <a:cubicBezTo>
                      <a:pt x="3285" y="91"/>
                      <a:pt x="2757" y="18"/>
                      <a:pt x="2233" y="3"/>
                    </a:cubicBezTo>
                    <a:cubicBezTo>
                      <a:pt x="2162" y="0"/>
                      <a:pt x="2097" y="0"/>
                      <a:pt x="20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7"/>
              <p:cNvSpPr/>
              <p:nvPr/>
            </p:nvSpPr>
            <p:spPr>
              <a:xfrm>
                <a:off x="984725" y="1160300"/>
                <a:ext cx="39450" cy="37700"/>
              </a:xfrm>
              <a:custGeom>
                <a:avLst/>
                <a:gdLst/>
                <a:ahLst/>
                <a:cxnLst/>
                <a:rect l="l" t="t" r="r" b="b"/>
                <a:pathLst>
                  <a:path w="1578" h="1508" extrusionOk="0">
                    <a:moveTo>
                      <a:pt x="273" y="973"/>
                    </a:moveTo>
                    <a:lnTo>
                      <a:pt x="276" y="975"/>
                    </a:lnTo>
                    <a:cubicBezTo>
                      <a:pt x="276" y="973"/>
                      <a:pt x="276" y="973"/>
                      <a:pt x="273" y="973"/>
                    </a:cubicBezTo>
                    <a:close/>
                    <a:moveTo>
                      <a:pt x="138" y="637"/>
                    </a:moveTo>
                    <a:cubicBezTo>
                      <a:pt x="146" y="640"/>
                      <a:pt x="159" y="645"/>
                      <a:pt x="167" y="645"/>
                    </a:cubicBezTo>
                    <a:cubicBezTo>
                      <a:pt x="232" y="663"/>
                      <a:pt x="294" y="689"/>
                      <a:pt x="361" y="728"/>
                    </a:cubicBezTo>
                    <a:lnTo>
                      <a:pt x="359" y="726"/>
                    </a:lnTo>
                    <a:lnTo>
                      <a:pt x="359" y="726"/>
                    </a:lnTo>
                    <a:cubicBezTo>
                      <a:pt x="465" y="791"/>
                      <a:pt x="569" y="871"/>
                      <a:pt x="673" y="978"/>
                    </a:cubicBezTo>
                    <a:cubicBezTo>
                      <a:pt x="795" y="1105"/>
                      <a:pt x="902" y="1243"/>
                      <a:pt x="982" y="1386"/>
                    </a:cubicBezTo>
                    <a:lnTo>
                      <a:pt x="990" y="1399"/>
                    </a:lnTo>
                    <a:lnTo>
                      <a:pt x="967" y="1399"/>
                    </a:lnTo>
                    <a:cubicBezTo>
                      <a:pt x="944" y="1399"/>
                      <a:pt x="918" y="1393"/>
                      <a:pt x="892" y="1391"/>
                    </a:cubicBezTo>
                    <a:cubicBezTo>
                      <a:pt x="814" y="1373"/>
                      <a:pt x="738" y="1347"/>
                      <a:pt x="660" y="1310"/>
                    </a:cubicBezTo>
                    <a:cubicBezTo>
                      <a:pt x="569" y="1261"/>
                      <a:pt x="489" y="1209"/>
                      <a:pt x="421" y="1144"/>
                    </a:cubicBezTo>
                    <a:cubicBezTo>
                      <a:pt x="361" y="1092"/>
                      <a:pt x="315" y="1030"/>
                      <a:pt x="271" y="972"/>
                    </a:cubicBezTo>
                    <a:cubicBezTo>
                      <a:pt x="272" y="972"/>
                      <a:pt x="272" y="972"/>
                      <a:pt x="273" y="973"/>
                    </a:cubicBezTo>
                    <a:lnTo>
                      <a:pt x="273" y="973"/>
                    </a:lnTo>
                    <a:lnTo>
                      <a:pt x="271" y="970"/>
                    </a:lnTo>
                    <a:cubicBezTo>
                      <a:pt x="232" y="910"/>
                      <a:pt x="203" y="843"/>
                      <a:pt x="174" y="770"/>
                    </a:cubicBezTo>
                    <a:cubicBezTo>
                      <a:pt x="161" y="728"/>
                      <a:pt x="148" y="687"/>
                      <a:pt x="138" y="637"/>
                    </a:cubicBezTo>
                    <a:close/>
                    <a:moveTo>
                      <a:pt x="83" y="1"/>
                    </a:moveTo>
                    <a:cubicBezTo>
                      <a:pt x="60" y="1"/>
                      <a:pt x="37" y="21"/>
                      <a:pt x="34" y="47"/>
                    </a:cubicBezTo>
                    <a:cubicBezTo>
                      <a:pt x="13" y="235"/>
                      <a:pt x="0" y="481"/>
                      <a:pt x="60" y="715"/>
                    </a:cubicBezTo>
                    <a:cubicBezTo>
                      <a:pt x="86" y="827"/>
                      <a:pt x="130" y="931"/>
                      <a:pt x="193" y="1024"/>
                    </a:cubicBezTo>
                    <a:cubicBezTo>
                      <a:pt x="252" y="1115"/>
                      <a:pt x="330" y="1196"/>
                      <a:pt x="424" y="1274"/>
                    </a:cubicBezTo>
                    <a:cubicBezTo>
                      <a:pt x="510" y="1341"/>
                      <a:pt x="606" y="1399"/>
                      <a:pt x="712" y="1440"/>
                    </a:cubicBezTo>
                    <a:cubicBezTo>
                      <a:pt x="819" y="1482"/>
                      <a:pt x="931" y="1508"/>
                      <a:pt x="1037" y="1508"/>
                    </a:cubicBezTo>
                    <a:cubicBezTo>
                      <a:pt x="1151" y="1508"/>
                      <a:pt x="1255" y="1479"/>
                      <a:pt x="1346" y="1425"/>
                    </a:cubicBezTo>
                    <a:cubicBezTo>
                      <a:pt x="1396" y="1393"/>
                      <a:pt x="1440" y="1354"/>
                      <a:pt x="1476" y="1313"/>
                    </a:cubicBezTo>
                    <a:cubicBezTo>
                      <a:pt x="1497" y="1290"/>
                      <a:pt x="1515" y="1266"/>
                      <a:pt x="1528" y="1243"/>
                    </a:cubicBezTo>
                    <a:cubicBezTo>
                      <a:pt x="1544" y="1219"/>
                      <a:pt x="1557" y="1191"/>
                      <a:pt x="1570" y="1162"/>
                    </a:cubicBezTo>
                    <a:cubicBezTo>
                      <a:pt x="1578" y="1154"/>
                      <a:pt x="1575" y="1136"/>
                      <a:pt x="1567" y="1123"/>
                    </a:cubicBezTo>
                    <a:cubicBezTo>
                      <a:pt x="1559" y="1110"/>
                      <a:pt x="1552" y="1102"/>
                      <a:pt x="1541" y="1102"/>
                    </a:cubicBezTo>
                    <a:cubicBezTo>
                      <a:pt x="1533" y="1097"/>
                      <a:pt x="1531" y="1095"/>
                      <a:pt x="1526" y="1095"/>
                    </a:cubicBezTo>
                    <a:cubicBezTo>
                      <a:pt x="1354" y="1037"/>
                      <a:pt x="1190" y="962"/>
                      <a:pt x="1034" y="871"/>
                    </a:cubicBezTo>
                    <a:lnTo>
                      <a:pt x="1034" y="871"/>
                    </a:lnTo>
                    <a:lnTo>
                      <a:pt x="1045" y="876"/>
                    </a:lnTo>
                    <a:cubicBezTo>
                      <a:pt x="827" y="746"/>
                      <a:pt x="619" y="585"/>
                      <a:pt x="434" y="390"/>
                    </a:cubicBezTo>
                    <a:lnTo>
                      <a:pt x="434" y="390"/>
                    </a:lnTo>
                    <a:lnTo>
                      <a:pt x="439" y="401"/>
                    </a:lnTo>
                    <a:cubicBezTo>
                      <a:pt x="330" y="287"/>
                      <a:pt x="221" y="157"/>
                      <a:pt x="122" y="19"/>
                    </a:cubicBezTo>
                    <a:cubicBezTo>
                      <a:pt x="115" y="11"/>
                      <a:pt x="102" y="3"/>
                      <a:pt x="89" y="1"/>
                    </a:cubicBezTo>
                    <a:lnTo>
                      <a:pt x="89" y="1"/>
                    </a:lnTo>
                    <a:cubicBezTo>
                      <a:pt x="90" y="2"/>
                      <a:pt x="91" y="2"/>
                      <a:pt x="90" y="2"/>
                    </a:cubicBezTo>
                    <a:cubicBezTo>
                      <a:pt x="89" y="2"/>
                      <a:pt x="85" y="1"/>
                      <a:pt x="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7"/>
              <p:cNvSpPr/>
              <p:nvPr/>
            </p:nvSpPr>
            <p:spPr>
              <a:xfrm>
                <a:off x="976725" y="1154700"/>
                <a:ext cx="65700" cy="35875"/>
              </a:xfrm>
              <a:custGeom>
                <a:avLst/>
                <a:gdLst/>
                <a:ahLst/>
                <a:cxnLst/>
                <a:rect l="l" t="t" r="r" b="b"/>
                <a:pathLst>
                  <a:path w="2628" h="1435" extrusionOk="0">
                    <a:moveTo>
                      <a:pt x="439" y="0"/>
                    </a:moveTo>
                    <a:cubicBezTo>
                      <a:pt x="423" y="0"/>
                      <a:pt x="408" y="3"/>
                      <a:pt x="390" y="6"/>
                    </a:cubicBezTo>
                    <a:cubicBezTo>
                      <a:pt x="367" y="14"/>
                      <a:pt x="341" y="19"/>
                      <a:pt x="320" y="30"/>
                    </a:cubicBezTo>
                    <a:cubicBezTo>
                      <a:pt x="299" y="38"/>
                      <a:pt x="276" y="53"/>
                      <a:pt x="253" y="64"/>
                    </a:cubicBezTo>
                    <a:cubicBezTo>
                      <a:pt x="224" y="79"/>
                      <a:pt x="201" y="95"/>
                      <a:pt x="185" y="110"/>
                    </a:cubicBezTo>
                    <a:cubicBezTo>
                      <a:pt x="99" y="181"/>
                      <a:pt x="42" y="253"/>
                      <a:pt x="3" y="331"/>
                    </a:cubicBezTo>
                    <a:cubicBezTo>
                      <a:pt x="1" y="339"/>
                      <a:pt x="1" y="344"/>
                      <a:pt x="3" y="355"/>
                    </a:cubicBezTo>
                    <a:cubicBezTo>
                      <a:pt x="6" y="362"/>
                      <a:pt x="8" y="368"/>
                      <a:pt x="16" y="370"/>
                    </a:cubicBezTo>
                    <a:cubicBezTo>
                      <a:pt x="21" y="375"/>
                      <a:pt x="27" y="375"/>
                      <a:pt x="32" y="375"/>
                    </a:cubicBezTo>
                    <a:cubicBezTo>
                      <a:pt x="40" y="370"/>
                      <a:pt x="47" y="368"/>
                      <a:pt x="53" y="357"/>
                    </a:cubicBezTo>
                    <a:cubicBezTo>
                      <a:pt x="58" y="344"/>
                      <a:pt x="66" y="331"/>
                      <a:pt x="73" y="318"/>
                    </a:cubicBezTo>
                    <a:cubicBezTo>
                      <a:pt x="86" y="297"/>
                      <a:pt x="105" y="279"/>
                      <a:pt x="125" y="253"/>
                    </a:cubicBezTo>
                    <a:cubicBezTo>
                      <a:pt x="149" y="232"/>
                      <a:pt x="180" y="214"/>
                      <a:pt x="209" y="199"/>
                    </a:cubicBezTo>
                    <a:cubicBezTo>
                      <a:pt x="235" y="186"/>
                      <a:pt x="263" y="175"/>
                      <a:pt x="292" y="168"/>
                    </a:cubicBezTo>
                    <a:lnTo>
                      <a:pt x="292" y="168"/>
                    </a:lnTo>
                    <a:cubicBezTo>
                      <a:pt x="289" y="173"/>
                      <a:pt x="292" y="181"/>
                      <a:pt x="297" y="186"/>
                    </a:cubicBezTo>
                    <a:cubicBezTo>
                      <a:pt x="349" y="300"/>
                      <a:pt x="429" y="396"/>
                      <a:pt x="513" y="495"/>
                    </a:cubicBezTo>
                    <a:cubicBezTo>
                      <a:pt x="591" y="581"/>
                      <a:pt x="668" y="664"/>
                      <a:pt x="744" y="731"/>
                    </a:cubicBezTo>
                    <a:cubicBezTo>
                      <a:pt x="902" y="877"/>
                      <a:pt x="1089" y="1007"/>
                      <a:pt x="1310" y="1137"/>
                    </a:cubicBezTo>
                    <a:cubicBezTo>
                      <a:pt x="1521" y="1256"/>
                      <a:pt x="1731" y="1342"/>
                      <a:pt x="1942" y="1391"/>
                    </a:cubicBezTo>
                    <a:cubicBezTo>
                      <a:pt x="2071" y="1420"/>
                      <a:pt x="2199" y="1434"/>
                      <a:pt x="2329" y="1434"/>
                    </a:cubicBezTo>
                    <a:cubicBezTo>
                      <a:pt x="2351" y="1434"/>
                      <a:pt x="2372" y="1434"/>
                      <a:pt x="2394" y="1433"/>
                    </a:cubicBezTo>
                    <a:cubicBezTo>
                      <a:pt x="2474" y="1425"/>
                      <a:pt x="2550" y="1412"/>
                      <a:pt x="2625" y="1399"/>
                    </a:cubicBezTo>
                    <a:lnTo>
                      <a:pt x="2628" y="1391"/>
                    </a:lnTo>
                    <a:lnTo>
                      <a:pt x="2628" y="1391"/>
                    </a:lnTo>
                    <a:cubicBezTo>
                      <a:pt x="2578" y="1394"/>
                      <a:pt x="2526" y="1396"/>
                      <a:pt x="2473" y="1396"/>
                    </a:cubicBezTo>
                    <a:cubicBezTo>
                      <a:pt x="2429" y="1396"/>
                      <a:pt x="2384" y="1395"/>
                      <a:pt x="2337" y="1391"/>
                    </a:cubicBezTo>
                    <a:cubicBezTo>
                      <a:pt x="2246" y="1384"/>
                      <a:pt x="2160" y="1368"/>
                      <a:pt x="2077" y="1345"/>
                    </a:cubicBezTo>
                    <a:cubicBezTo>
                      <a:pt x="2027" y="1334"/>
                      <a:pt x="1978" y="1321"/>
                      <a:pt x="1929" y="1306"/>
                    </a:cubicBezTo>
                    <a:cubicBezTo>
                      <a:pt x="1726" y="1241"/>
                      <a:pt x="1526" y="1150"/>
                      <a:pt x="1339" y="1035"/>
                    </a:cubicBezTo>
                    <a:cubicBezTo>
                      <a:pt x="1128" y="903"/>
                      <a:pt x="926" y="731"/>
                      <a:pt x="733" y="529"/>
                    </a:cubicBezTo>
                    <a:lnTo>
                      <a:pt x="609" y="383"/>
                    </a:lnTo>
                    <a:cubicBezTo>
                      <a:pt x="570" y="331"/>
                      <a:pt x="520" y="274"/>
                      <a:pt x="481" y="212"/>
                    </a:cubicBezTo>
                    <a:cubicBezTo>
                      <a:pt x="471" y="188"/>
                      <a:pt x="458" y="170"/>
                      <a:pt x="453" y="144"/>
                    </a:cubicBezTo>
                    <a:lnTo>
                      <a:pt x="453" y="144"/>
                    </a:lnTo>
                    <a:cubicBezTo>
                      <a:pt x="461" y="145"/>
                      <a:pt x="466" y="146"/>
                      <a:pt x="470" y="146"/>
                    </a:cubicBezTo>
                    <a:cubicBezTo>
                      <a:pt x="475" y="146"/>
                      <a:pt x="479" y="145"/>
                      <a:pt x="484" y="144"/>
                    </a:cubicBezTo>
                    <a:cubicBezTo>
                      <a:pt x="494" y="142"/>
                      <a:pt x="500" y="136"/>
                      <a:pt x="507" y="134"/>
                    </a:cubicBezTo>
                    <a:cubicBezTo>
                      <a:pt x="523" y="123"/>
                      <a:pt x="533" y="105"/>
                      <a:pt x="536" y="84"/>
                    </a:cubicBezTo>
                    <a:cubicBezTo>
                      <a:pt x="539" y="66"/>
                      <a:pt x="533" y="45"/>
                      <a:pt x="523" y="32"/>
                    </a:cubicBezTo>
                    <a:cubicBezTo>
                      <a:pt x="510" y="12"/>
                      <a:pt x="484" y="1"/>
                      <a:pt x="455" y="1"/>
                    </a:cubicBezTo>
                    <a:cubicBezTo>
                      <a:pt x="450" y="1"/>
                      <a:pt x="444" y="0"/>
                      <a:pt x="4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6" name="Google Shape;896;p37"/>
            <p:cNvSpPr/>
            <p:nvPr/>
          </p:nvSpPr>
          <p:spPr>
            <a:xfrm>
              <a:off x="3198350" y="36021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7" name="Google Shape;897;p37"/>
          <p:cNvGrpSpPr/>
          <p:nvPr/>
        </p:nvGrpSpPr>
        <p:grpSpPr>
          <a:xfrm>
            <a:off x="5229400" y="4644577"/>
            <a:ext cx="1869608" cy="2240411"/>
            <a:chOff x="3922050" y="3101287"/>
            <a:chExt cx="1402206" cy="1680308"/>
          </a:xfrm>
        </p:grpSpPr>
        <p:grpSp>
          <p:nvGrpSpPr>
            <p:cNvPr id="898" name="Google Shape;898;p37"/>
            <p:cNvGrpSpPr/>
            <p:nvPr/>
          </p:nvGrpSpPr>
          <p:grpSpPr>
            <a:xfrm>
              <a:off x="3922050" y="3101287"/>
              <a:ext cx="1402206" cy="1680308"/>
              <a:chOff x="1045850" y="935600"/>
              <a:chExt cx="602400" cy="721875"/>
            </a:xfrm>
          </p:grpSpPr>
          <p:sp>
            <p:nvSpPr>
              <p:cNvPr id="899" name="Google Shape;899;p37"/>
              <p:cNvSpPr/>
              <p:nvPr/>
            </p:nvSpPr>
            <p:spPr>
              <a:xfrm>
                <a:off x="1045850" y="935600"/>
                <a:ext cx="602400" cy="721875"/>
              </a:xfrm>
              <a:custGeom>
                <a:avLst/>
                <a:gdLst/>
                <a:ahLst/>
                <a:cxnLst/>
                <a:rect l="l" t="t" r="r" b="b"/>
                <a:pathLst>
                  <a:path w="24096" h="28875" extrusionOk="0">
                    <a:moveTo>
                      <a:pt x="4418" y="1"/>
                    </a:moveTo>
                    <a:cubicBezTo>
                      <a:pt x="4236" y="1"/>
                      <a:pt x="4054" y="11"/>
                      <a:pt x="3875" y="34"/>
                    </a:cubicBezTo>
                    <a:lnTo>
                      <a:pt x="3864" y="34"/>
                    </a:lnTo>
                    <a:cubicBezTo>
                      <a:pt x="3420" y="89"/>
                      <a:pt x="2983" y="216"/>
                      <a:pt x="2575" y="403"/>
                    </a:cubicBezTo>
                    <a:cubicBezTo>
                      <a:pt x="1762" y="780"/>
                      <a:pt x="1058" y="1422"/>
                      <a:pt x="588" y="2207"/>
                    </a:cubicBezTo>
                    <a:lnTo>
                      <a:pt x="577" y="2222"/>
                    </a:lnTo>
                    <a:cubicBezTo>
                      <a:pt x="338" y="2633"/>
                      <a:pt x="172" y="3072"/>
                      <a:pt x="81" y="3529"/>
                    </a:cubicBezTo>
                    <a:cubicBezTo>
                      <a:pt x="26" y="3805"/>
                      <a:pt x="0" y="4085"/>
                      <a:pt x="3" y="4366"/>
                    </a:cubicBezTo>
                    <a:cubicBezTo>
                      <a:pt x="3" y="4530"/>
                      <a:pt x="16" y="4696"/>
                      <a:pt x="34" y="4857"/>
                    </a:cubicBezTo>
                    <a:cubicBezTo>
                      <a:pt x="125" y="5618"/>
                      <a:pt x="429" y="6380"/>
                      <a:pt x="905" y="7061"/>
                    </a:cubicBezTo>
                    <a:lnTo>
                      <a:pt x="912" y="7068"/>
                    </a:lnTo>
                    <a:cubicBezTo>
                      <a:pt x="1131" y="7378"/>
                      <a:pt x="1380" y="7661"/>
                      <a:pt x="1656" y="7918"/>
                    </a:cubicBezTo>
                    <a:cubicBezTo>
                      <a:pt x="1923" y="8168"/>
                      <a:pt x="2214" y="8391"/>
                      <a:pt x="2552" y="8602"/>
                    </a:cubicBezTo>
                    <a:cubicBezTo>
                      <a:pt x="3139" y="8973"/>
                      <a:pt x="3810" y="9259"/>
                      <a:pt x="4543" y="9456"/>
                    </a:cubicBezTo>
                    <a:lnTo>
                      <a:pt x="4763" y="11002"/>
                    </a:lnTo>
                    <a:lnTo>
                      <a:pt x="4914" y="12912"/>
                    </a:lnTo>
                    <a:lnTo>
                      <a:pt x="4927" y="12912"/>
                    </a:lnTo>
                    <a:cubicBezTo>
                      <a:pt x="4878" y="13224"/>
                      <a:pt x="4891" y="13544"/>
                      <a:pt x="4966" y="13856"/>
                    </a:cubicBezTo>
                    <a:lnTo>
                      <a:pt x="4971" y="13876"/>
                    </a:lnTo>
                    <a:lnTo>
                      <a:pt x="4979" y="13900"/>
                    </a:lnTo>
                    <a:cubicBezTo>
                      <a:pt x="5049" y="14173"/>
                      <a:pt x="5164" y="14427"/>
                      <a:pt x="5327" y="14677"/>
                    </a:cubicBezTo>
                    <a:cubicBezTo>
                      <a:pt x="5421" y="14822"/>
                      <a:pt x="5522" y="14947"/>
                      <a:pt x="5613" y="15046"/>
                    </a:cubicBezTo>
                    <a:cubicBezTo>
                      <a:pt x="5639" y="15189"/>
                      <a:pt x="5678" y="15329"/>
                      <a:pt x="5733" y="15472"/>
                    </a:cubicBezTo>
                    <a:cubicBezTo>
                      <a:pt x="5790" y="15625"/>
                      <a:pt x="5863" y="15778"/>
                      <a:pt x="5956" y="15929"/>
                    </a:cubicBezTo>
                    <a:lnTo>
                      <a:pt x="5972" y="15955"/>
                    </a:lnTo>
                    <a:cubicBezTo>
                      <a:pt x="6109" y="16176"/>
                      <a:pt x="6276" y="16384"/>
                      <a:pt x="6465" y="16576"/>
                    </a:cubicBezTo>
                    <a:cubicBezTo>
                      <a:pt x="6746" y="16862"/>
                      <a:pt x="7089" y="17119"/>
                      <a:pt x="7489" y="17340"/>
                    </a:cubicBezTo>
                    <a:lnTo>
                      <a:pt x="7497" y="17343"/>
                    </a:lnTo>
                    <a:cubicBezTo>
                      <a:pt x="7642" y="17428"/>
                      <a:pt x="7798" y="17501"/>
                      <a:pt x="7959" y="17574"/>
                    </a:cubicBezTo>
                    <a:cubicBezTo>
                      <a:pt x="8076" y="17740"/>
                      <a:pt x="8219" y="17899"/>
                      <a:pt x="8380" y="18042"/>
                    </a:cubicBezTo>
                    <a:cubicBezTo>
                      <a:pt x="8425" y="18083"/>
                      <a:pt x="8471" y="18122"/>
                      <a:pt x="8518" y="18161"/>
                    </a:cubicBezTo>
                    <a:cubicBezTo>
                      <a:pt x="8497" y="18224"/>
                      <a:pt x="8471" y="18289"/>
                      <a:pt x="8448" y="18354"/>
                    </a:cubicBezTo>
                    <a:cubicBezTo>
                      <a:pt x="8362" y="18580"/>
                      <a:pt x="8292" y="18824"/>
                      <a:pt x="8217" y="19138"/>
                    </a:cubicBezTo>
                    <a:lnTo>
                      <a:pt x="8212" y="19162"/>
                    </a:lnTo>
                    <a:cubicBezTo>
                      <a:pt x="8152" y="19406"/>
                      <a:pt x="8110" y="19650"/>
                      <a:pt x="8084" y="19889"/>
                    </a:cubicBezTo>
                    <a:cubicBezTo>
                      <a:pt x="8048" y="20191"/>
                      <a:pt x="8037" y="20484"/>
                      <a:pt x="8050" y="20760"/>
                    </a:cubicBezTo>
                    <a:cubicBezTo>
                      <a:pt x="8113" y="21971"/>
                      <a:pt x="8630" y="22703"/>
                      <a:pt x="9051" y="23101"/>
                    </a:cubicBezTo>
                    <a:cubicBezTo>
                      <a:pt x="9285" y="23322"/>
                      <a:pt x="9555" y="23509"/>
                      <a:pt x="9851" y="23644"/>
                    </a:cubicBezTo>
                    <a:cubicBezTo>
                      <a:pt x="9357" y="23670"/>
                      <a:pt x="8900" y="23704"/>
                      <a:pt x="8484" y="23743"/>
                    </a:cubicBezTo>
                    <a:cubicBezTo>
                      <a:pt x="7850" y="23800"/>
                      <a:pt x="7354" y="23873"/>
                      <a:pt x="6967" y="23956"/>
                    </a:cubicBezTo>
                    <a:cubicBezTo>
                      <a:pt x="6665" y="24021"/>
                      <a:pt x="6421" y="24099"/>
                      <a:pt x="6203" y="24200"/>
                    </a:cubicBezTo>
                    <a:cubicBezTo>
                      <a:pt x="5371" y="24579"/>
                      <a:pt x="4854" y="25356"/>
                      <a:pt x="4854" y="26224"/>
                    </a:cubicBezTo>
                    <a:cubicBezTo>
                      <a:pt x="4854" y="27090"/>
                      <a:pt x="5371" y="27866"/>
                      <a:pt x="6203" y="28246"/>
                    </a:cubicBezTo>
                    <a:cubicBezTo>
                      <a:pt x="6421" y="28345"/>
                      <a:pt x="6665" y="28423"/>
                      <a:pt x="6967" y="28490"/>
                    </a:cubicBezTo>
                    <a:cubicBezTo>
                      <a:pt x="7354" y="28576"/>
                      <a:pt x="7850" y="28646"/>
                      <a:pt x="8484" y="28706"/>
                    </a:cubicBezTo>
                    <a:cubicBezTo>
                      <a:pt x="9654" y="28812"/>
                      <a:pt x="11200" y="28875"/>
                      <a:pt x="12829" y="28875"/>
                    </a:cubicBezTo>
                    <a:cubicBezTo>
                      <a:pt x="14461" y="28875"/>
                      <a:pt x="16002" y="28815"/>
                      <a:pt x="17176" y="28706"/>
                    </a:cubicBezTo>
                    <a:cubicBezTo>
                      <a:pt x="17808" y="28646"/>
                      <a:pt x="18304" y="28576"/>
                      <a:pt x="18691" y="28490"/>
                    </a:cubicBezTo>
                    <a:cubicBezTo>
                      <a:pt x="18995" y="28425"/>
                      <a:pt x="19237" y="28347"/>
                      <a:pt x="19455" y="28246"/>
                    </a:cubicBezTo>
                    <a:cubicBezTo>
                      <a:pt x="20287" y="27866"/>
                      <a:pt x="20804" y="27090"/>
                      <a:pt x="20804" y="26224"/>
                    </a:cubicBezTo>
                    <a:cubicBezTo>
                      <a:pt x="20804" y="25356"/>
                      <a:pt x="20287" y="24579"/>
                      <a:pt x="19455" y="24200"/>
                    </a:cubicBezTo>
                    <a:cubicBezTo>
                      <a:pt x="19237" y="24101"/>
                      <a:pt x="18995" y="24023"/>
                      <a:pt x="18691" y="23956"/>
                    </a:cubicBezTo>
                    <a:cubicBezTo>
                      <a:pt x="18304" y="23873"/>
                      <a:pt x="17808" y="23800"/>
                      <a:pt x="17176" y="23743"/>
                    </a:cubicBezTo>
                    <a:cubicBezTo>
                      <a:pt x="16007" y="23634"/>
                      <a:pt x="14461" y="23574"/>
                      <a:pt x="12829" y="23574"/>
                    </a:cubicBezTo>
                    <a:lnTo>
                      <a:pt x="12725" y="23574"/>
                    </a:lnTo>
                    <a:cubicBezTo>
                      <a:pt x="13123" y="23379"/>
                      <a:pt x="13479" y="23114"/>
                      <a:pt x="13764" y="22794"/>
                    </a:cubicBezTo>
                    <a:lnTo>
                      <a:pt x="13777" y="22781"/>
                    </a:lnTo>
                    <a:cubicBezTo>
                      <a:pt x="13946" y="22589"/>
                      <a:pt x="14089" y="22381"/>
                      <a:pt x="14206" y="22152"/>
                    </a:cubicBezTo>
                    <a:cubicBezTo>
                      <a:pt x="14409" y="22088"/>
                      <a:pt x="14604" y="22010"/>
                      <a:pt x="14791" y="21919"/>
                    </a:cubicBezTo>
                    <a:cubicBezTo>
                      <a:pt x="14934" y="21851"/>
                      <a:pt x="15079" y="21776"/>
                      <a:pt x="15233" y="21685"/>
                    </a:cubicBezTo>
                    <a:lnTo>
                      <a:pt x="15248" y="21677"/>
                    </a:lnTo>
                    <a:cubicBezTo>
                      <a:pt x="15388" y="21591"/>
                      <a:pt x="15521" y="21503"/>
                      <a:pt x="15664" y="21399"/>
                    </a:cubicBezTo>
                    <a:cubicBezTo>
                      <a:pt x="15770" y="21326"/>
                      <a:pt x="15877" y="21243"/>
                      <a:pt x="15976" y="21160"/>
                    </a:cubicBezTo>
                    <a:cubicBezTo>
                      <a:pt x="16080" y="21170"/>
                      <a:pt x="16186" y="21173"/>
                      <a:pt x="16295" y="21173"/>
                    </a:cubicBezTo>
                    <a:lnTo>
                      <a:pt x="16314" y="21173"/>
                    </a:lnTo>
                    <a:cubicBezTo>
                      <a:pt x="16633" y="21173"/>
                      <a:pt x="16961" y="21134"/>
                      <a:pt x="17311" y="21053"/>
                    </a:cubicBezTo>
                    <a:lnTo>
                      <a:pt x="17330" y="21048"/>
                    </a:lnTo>
                    <a:cubicBezTo>
                      <a:pt x="17626" y="20978"/>
                      <a:pt x="17912" y="20884"/>
                      <a:pt x="18200" y="20760"/>
                    </a:cubicBezTo>
                    <a:cubicBezTo>
                      <a:pt x="18470" y="20645"/>
                      <a:pt x="18733" y="20508"/>
                      <a:pt x="19006" y="20334"/>
                    </a:cubicBezTo>
                    <a:cubicBezTo>
                      <a:pt x="19317" y="20139"/>
                      <a:pt x="19611" y="19913"/>
                      <a:pt x="19881" y="19666"/>
                    </a:cubicBezTo>
                    <a:cubicBezTo>
                      <a:pt x="20479" y="19112"/>
                      <a:pt x="21056" y="18756"/>
                      <a:pt x="21261" y="17922"/>
                    </a:cubicBezTo>
                    <a:cubicBezTo>
                      <a:pt x="21432" y="17226"/>
                      <a:pt x="21375" y="16415"/>
                      <a:pt x="21069" y="15760"/>
                    </a:cubicBezTo>
                    <a:cubicBezTo>
                      <a:pt x="20887" y="15376"/>
                      <a:pt x="20661" y="15004"/>
                      <a:pt x="20458" y="14627"/>
                    </a:cubicBezTo>
                    <a:cubicBezTo>
                      <a:pt x="20440" y="14552"/>
                      <a:pt x="20414" y="14482"/>
                      <a:pt x="20383" y="14406"/>
                    </a:cubicBezTo>
                    <a:cubicBezTo>
                      <a:pt x="20396" y="14180"/>
                      <a:pt x="20401" y="13947"/>
                      <a:pt x="20391" y="13692"/>
                    </a:cubicBezTo>
                    <a:lnTo>
                      <a:pt x="20391" y="13687"/>
                    </a:lnTo>
                    <a:cubicBezTo>
                      <a:pt x="20367" y="13097"/>
                      <a:pt x="20266" y="12525"/>
                      <a:pt x="20094" y="11985"/>
                    </a:cubicBezTo>
                    <a:cubicBezTo>
                      <a:pt x="20333" y="11873"/>
                      <a:pt x="20580" y="11766"/>
                      <a:pt x="20822" y="11660"/>
                    </a:cubicBezTo>
                    <a:cubicBezTo>
                      <a:pt x="21108" y="11535"/>
                      <a:pt x="21368" y="11418"/>
                      <a:pt x="21599" y="11312"/>
                    </a:cubicBezTo>
                    <a:cubicBezTo>
                      <a:pt x="21913" y="11166"/>
                      <a:pt x="22178" y="11023"/>
                      <a:pt x="22428" y="10860"/>
                    </a:cubicBezTo>
                    <a:cubicBezTo>
                      <a:pt x="22589" y="10756"/>
                      <a:pt x="22745" y="10641"/>
                      <a:pt x="22898" y="10517"/>
                    </a:cubicBezTo>
                    <a:cubicBezTo>
                      <a:pt x="23083" y="10363"/>
                      <a:pt x="23251" y="10194"/>
                      <a:pt x="23402" y="10010"/>
                    </a:cubicBezTo>
                    <a:cubicBezTo>
                      <a:pt x="23818" y="9503"/>
                      <a:pt x="24054" y="8906"/>
                      <a:pt x="24088" y="8282"/>
                    </a:cubicBezTo>
                    <a:cubicBezTo>
                      <a:pt x="24096" y="8092"/>
                      <a:pt x="24091" y="7908"/>
                      <a:pt x="24060" y="7695"/>
                    </a:cubicBezTo>
                    <a:cubicBezTo>
                      <a:pt x="24034" y="7510"/>
                      <a:pt x="23987" y="7328"/>
                      <a:pt x="23917" y="7141"/>
                    </a:cubicBezTo>
                    <a:cubicBezTo>
                      <a:pt x="23784" y="6767"/>
                      <a:pt x="23600" y="6494"/>
                      <a:pt x="23454" y="6297"/>
                    </a:cubicBezTo>
                    <a:lnTo>
                      <a:pt x="23431" y="6265"/>
                    </a:lnTo>
                    <a:lnTo>
                      <a:pt x="23407" y="6237"/>
                    </a:lnTo>
                    <a:cubicBezTo>
                      <a:pt x="23246" y="6032"/>
                      <a:pt x="23057" y="5842"/>
                      <a:pt x="22846" y="5665"/>
                    </a:cubicBezTo>
                    <a:cubicBezTo>
                      <a:pt x="22830" y="5642"/>
                      <a:pt x="22810" y="5621"/>
                      <a:pt x="22794" y="5598"/>
                    </a:cubicBezTo>
                    <a:lnTo>
                      <a:pt x="22773" y="5574"/>
                    </a:lnTo>
                    <a:cubicBezTo>
                      <a:pt x="22688" y="5470"/>
                      <a:pt x="22591" y="5369"/>
                      <a:pt x="22495" y="5278"/>
                    </a:cubicBezTo>
                    <a:cubicBezTo>
                      <a:pt x="22306" y="5104"/>
                      <a:pt x="22090" y="4958"/>
                      <a:pt x="21835" y="4836"/>
                    </a:cubicBezTo>
                    <a:lnTo>
                      <a:pt x="21825" y="4834"/>
                    </a:lnTo>
                    <a:cubicBezTo>
                      <a:pt x="21583" y="4722"/>
                      <a:pt x="21326" y="4641"/>
                      <a:pt x="21056" y="4608"/>
                    </a:cubicBezTo>
                    <a:lnTo>
                      <a:pt x="21019" y="4605"/>
                    </a:lnTo>
                    <a:lnTo>
                      <a:pt x="20986" y="4600"/>
                    </a:lnTo>
                    <a:cubicBezTo>
                      <a:pt x="20908" y="4592"/>
                      <a:pt x="20809" y="4584"/>
                      <a:pt x="20689" y="4584"/>
                    </a:cubicBezTo>
                    <a:cubicBezTo>
                      <a:pt x="20445" y="4584"/>
                      <a:pt x="20206" y="4618"/>
                      <a:pt x="19972" y="4683"/>
                    </a:cubicBezTo>
                    <a:cubicBezTo>
                      <a:pt x="19912" y="4530"/>
                      <a:pt x="19847" y="4376"/>
                      <a:pt x="19772" y="4223"/>
                    </a:cubicBezTo>
                    <a:cubicBezTo>
                      <a:pt x="19764" y="3942"/>
                      <a:pt x="19712" y="3659"/>
                      <a:pt x="19611" y="3371"/>
                    </a:cubicBezTo>
                    <a:lnTo>
                      <a:pt x="19603" y="3347"/>
                    </a:lnTo>
                    <a:cubicBezTo>
                      <a:pt x="19520" y="3111"/>
                      <a:pt x="19413" y="2890"/>
                      <a:pt x="19273" y="2669"/>
                    </a:cubicBezTo>
                    <a:cubicBezTo>
                      <a:pt x="19050" y="2305"/>
                      <a:pt x="18769" y="1981"/>
                      <a:pt x="18442" y="1700"/>
                    </a:cubicBezTo>
                    <a:cubicBezTo>
                      <a:pt x="18275" y="1557"/>
                      <a:pt x="18101" y="1430"/>
                      <a:pt x="17906" y="1318"/>
                    </a:cubicBezTo>
                    <a:lnTo>
                      <a:pt x="17888" y="1308"/>
                    </a:lnTo>
                    <a:lnTo>
                      <a:pt x="17873" y="1297"/>
                    </a:lnTo>
                    <a:cubicBezTo>
                      <a:pt x="17740" y="1222"/>
                      <a:pt x="17613" y="1162"/>
                      <a:pt x="17485" y="1113"/>
                    </a:cubicBezTo>
                    <a:cubicBezTo>
                      <a:pt x="17317" y="1045"/>
                      <a:pt x="17171" y="1009"/>
                      <a:pt x="17093" y="988"/>
                    </a:cubicBezTo>
                    <a:lnTo>
                      <a:pt x="17067" y="983"/>
                    </a:lnTo>
                    <a:lnTo>
                      <a:pt x="17041" y="975"/>
                    </a:lnTo>
                    <a:cubicBezTo>
                      <a:pt x="16833" y="931"/>
                      <a:pt x="16620" y="907"/>
                      <a:pt x="16404" y="907"/>
                    </a:cubicBezTo>
                    <a:cubicBezTo>
                      <a:pt x="16199" y="907"/>
                      <a:pt x="15999" y="928"/>
                      <a:pt x="15802" y="970"/>
                    </a:cubicBezTo>
                    <a:cubicBezTo>
                      <a:pt x="15841" y="959"/>
                      <a:pt x="15282" y="398"/>
                      <a:pt x="15207" y="351"/>
                    </a:cubicBezTo>
                    <a:cubicBezTo>
                      <a:pt x="14960" y="206"/>
                      <a:pt x="14689" y="149"/>
                      <a:pt x="14406" y="105"/>
                    </a:cubicBezTo>
                    <a:cubicBezTo>
                      <a:pt x="14128" y="63"/>
                      <a:pt x="13842" y="44"/>
                      <a:pt x="13554" y="44"/>
                    </a:cubicBezTo>
                    <a:cubicBezTo>
                      <a:pt x="13031" y="44"/>
                      <a:pt x="12501" y="106"/>
                      <a:pt x="11997" y="203"/>
                    </a:cubicBezTo>
                    <a:cubicBezTo>
                      <a:pt x="11195" y="357"/>
                      <a:pt x="10875" y="598"/>
                      <a:pt x="10262" y="1087"/>
                    </a:cubicBezTo>
                    <a:cubicBezTo>
                      <a:pt x="9984" y="1308"/>
                      <a:pt x="9635" y="1388"/>
                      <a:pt x="9318" y="1531"/>
                    </a:cubicBezTo>
                    <a:lnTo>
                      <a:pt x="9292" y="1544"/>
                    </a:lnTo>
                    <a:cubicBezTo>
                      <a:pt x="8996" y="1682"/>
                      <a:pt x="8705" y="1846"/>
                      <a:pt x="8422" y="2035"/>
                    </a:cubicBezTo>
                    <a:cubicBezTo>
                      <a:pt x="8360" y="1968"/>
                      <a:pt x="8297" y="1895"/>
                      <a:pt x="8230" y="1825"/>
                    </a:cubicBezTo>
                    <a:cubicBezTo>
                      <a:pt x="7983" y="1560"/>
                      <a:pt x="7739" y="1334"/>
                      <a:pt x="7489" y="1131"/>
                    </a:cubicBezTo>
                    <a:lnTo>
                      <a:pt x="7479" y="1123"/>
                    </a:lnTo>
                    <a:cubicBezTo>
                      <a:pt x="7175" y="879"/>
                      <a:pt x="6853" y="674"/>
                      <a:pt x="6523" y="507"/>
                    </a:cubicBezTo>
                    <a:lnTo>
                      <a:pt x="6499" y="494"/>
                    </a:lnTo>
                    <a:lnTo>
                      <a:pt x="6460" y="476"/>
                    </a:lnTo>
                    <a:cubicBezTo>
                      <a:pt x="6070" y="292"/>
                      <a:pt x="5657" y="154"/>
                      <a:pt x="5231" y="76"/>
                    </a:cubicBezTo>
                    <a:lnTo>
                      <a:pt x="5223" y="73"/>
                    </a:lnTo>
                    <a:cubicBezTo>
                      <a:pt x="4956" y="24"/>
                      <a:pt x="4685" y="1"/>
                      <a:pt x="441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7"/>
              <p:cNvSpPr/>
              <p:nvPr/>
            </p:nvSpPr>
            <p:spPr>
              <a:xfrm>
                <a:off x="1219825" y="1577675"/>
                <a:ext cx="293500" cy="27500"/>
              </a:xfrm>
              <a:custGeom>
                <a:avLst/>
                <a:gdLst/>
                <a:ahLst/>
                <a:cxnLst/>
                <a:rect l="l" t="t" r="r" b="b"/>
                <a:pathLst>
                  <a:path w="11740" h="1100" extrusionOk="0">
                    <a:moveTo>
                      <a:pt x="5870" y="1"/>
                    </a:moveTo>
                    <a:cubicBezTo>
                      <a:pt x="2632" y="1"/>
                      <a:pt x="0" y="248"/>
                      <a:pt x="0" y="549"/>
                    </a:cubicBezTo>
                    <a:cubicBezTo>
                      <a:pt x="0" y="856"/>
                      <a:pt x="2632" y="1100"/>
                      <a:pt x="5870" y="1100"/>
                    </a:cubicBezTo>
                    <a:cubicBezTo>
                      <a:pt x="9108" y="1100"/>
                      <a:pt x="11740" y="853"/>
                      <a:pt x="11740" y="549"/>
                    </a:cubicBezTo>
                    <a:cubicBezTo>
                      <a:pt x="11740" y="245"/>
                      <a:pt x="9113" y="1"/>
                      <a:pt x="5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7"/>
              <p:cNvSpPr/>
              <p:nvPr/>
            </p:nvSpPr>
            <p:spPr>
              <a:xfrm>
                <a:off x="1220650" y="1261850"/>
                <a:ext cx="142750" cy="99375"/>
              </a:xfrm>
              <a:custGeom>
                <a:avLst/>
                <a:gdLst/>
                <a:ahLst/>
                <a:cxnLst/>
                <a:rect l="l" t="t" r="r" b="b"/>
                <a:pathLst>
                  <a:path w="5710" h="3975" extrusionOk="0">
                    <a:moveTo>
                      <a:pt x="280" y="1"/>
                    </a:moveTo>
                    <a:cubicBezTo>
                      <a:pt x="260" y="1"/>
                      <a:pt x="241" y="2"/>
                      <a:pt x="224" y="5"/>
                    </a:cubicBezTo>
                    <a:cubicBezTo>
                      <a:pt x="188" y="13"/>
                      <a:pt x="157" y="21"/>
                      <a:pt x="123" y="42"/>
                    </a:cubicBezTo>
                    <a:cubicBezTo>
                      <a:pt x="76" y="68"/>
                      <a:pt x="37" y="112"/>
                      <a:pt x="16" y="172"/>
                    </a:cubicBezTo>
                    <a:cubicBezTo>
                      <a:pt x="1" y="218"/>
                      <a:pt x="1" y="276"/>
                      <a:pt x="14" y="330"/>
                    </a:cubicBezTo>
                    <a:cubicBezTo>
                      <a:pt x="27" y="382"/>
                      <a:pt x="53" y="431"/>
                      <a:pt x="92" y="494"/>
                    </a:cubicBezTo>
                    <a:cubicBezTo>
                      <a:pt x="128" y="543"/>
                      <a:pt x="172" y="600"/>
                      <a:pt x="235" y="663"/>
                    </a:cubicBezTo>
                    <a:cubicBezTo>
                      <a:pt x="315" y="746"/>
                      <a:pt x="419" y="832"/>
                      <a:pt x="557" y="930"/>
                    </a:cubicBezTo>
                    <a:cubicBezTo>
                      <a:pt x="669" y="1016"/>
                      <a:pt x="796" y="1099"/>
                      <a:pt x="939" y="1185"/>
                    </a:cubicBezTo>
                    <a:cubicBezTo>
                      <a:pt x="993" y="1219"/>
                      <a:pt x="1053" y="1253"/>
                      <a:pt x="1108" y="1281"/>
                    </a:cubicBezTo>
                    <a:lnTo>
                      <a:pt x="1105" y="1281"/>
                    </a:lnTo>
                    <a:cubicBezTo>
                      <a:pt x="1090" y="1279"/>
                      <a:pt x="1069" y="1276"/>
                      <a:pt x="1053" y="1276"/>
                    </a:cubicBezTo>
                    <a:cubicBezTo>
                      <a:pt x="1044" y="1275"/>
                      <a:pt x="1034" y="1275"/>
                      <a:pt x="1025" y="1275"/>
                    </a:cubicBezTo>
                    <a:cubicBezTo>
                      <a:pt x="984" y="1275"/>
                      <a:pt x="948" y="1279"/>
                      <a:pt x="918" y="1284"/>
                    </a:cubicBezTo>
                    <a:cubicBezTo>
                      <a:pt x="897" y="1291"/>
                      <a:pt x="874" y="1294"/>
                      <a:pt x="851" y="1304"/>
                    </a:cubicBezTo>
                    <a:cubicBezTo>
                      <a:pt x="835" y="1310"/>
                      <a:pt x="819" y="1317"/>
                      <a:pt x="806" y="1328"/>
                    </a:cubicBezTo>
                    <a:lnTo>
                      <a:pt x="796" y="1333"/>
                    </a:lnTo>
                    <a:cubicBezTo>
                      <a:pt x="760" y="1354"/>
                      <a:pt x="739" y="1380"/>
                      <a:pt x="721" y="1401"/>
                    </a:cubicBezTo>
                    <a:cubicBezTo>
                      <a:pt x="702" y="1427"/>
                      <a:pt x="689" y="1453"/>
                      <a:pt x="682" y="1484"/>
                    </a:cubicBezTo>
                    <a:cubicBezTo>
                      <a:pt x="676" y="1502"/>
                      <a:pt x="676" y="1523"/>
                      <a:pt x="676" y="1538"/>
                    </a:cubicBezTo>
                    <a:cubicBezTo>
                      <a:pt x="671" y="1562"/>
                      <a:pt x="676" y="1580"/>
                      <a:pt x="679" y="1601"/>
                    </a:cubicBezTo>
                    <a:cubicBezTo>
                      <a:pt x="682" y="1629"/>
                      <a:pt x="689" y="1655"/>
                      <a:pt x="702" y="1692"/>
                    </a:cubicBezTo>
                    <a:cubicBezTo>
                      <a:pt x="718" y="1733"/>
                      <a:pt x="741" y="1772"/>
                      <a:pt x="765" y="1814"/>
                    </a:cubicBezTo>
                    <a:cubicBezTo>
                      <a:pt x="812" y="1892"/>
                      <a:pt x="877" y="1972"/>
                      <a:pt x="965" y="2061"/>
                    </a:cubicBezTo>
                    <a:cubicBezTo>
                      <a:pt x="1108" y="2204"/>
                      <a:pt x="1292" y="2341"/>
                      <a:pt x="1513" y="2463"/>
                    </a:cubicBezTo>
                    <a:cubicBezTo>
                      <a:pt x="1757" y="2596"/>
                      <a:pt x="2038" y="2713"/>
                      <a:pt x="2376" y="2822"/>
                    </a:cubicBezTo>
                    <a:cubicBezTo>
                      <a:pt x="2519" y="2866"/>
                      <a:pt x="2656" y="2905"/>
                      <a:pt x="2799" y="2942"/>
                    </a:cubicBezTo>
                    <a:cubicBezTo>
                      <a:pt x="2747" y="2952"/>
                      <a:pt x="2708" y="2968"/>
                      <a:pt x="2677" y="2993"/>
                    </a:cubicBezTo>
                    <a:cubicBezTo>
                      <a:pt x="2628" y="3030"/>
                      <a:pt x="2599" y="3082"/>
                      <a:pt x="2602" y="3136"/>
                    </a:cubicBezTo>
                    <a:cubicBezTo>
                      <a:pt x="2602" y="3188"/>
                      <a:pt x="2625" y="3240"/>
                      <a:pt x="2656" y="3292"/>
                    </a:cubicBezTo>
                    <a:cubicBezTo>
                      <a:pt x="2693" y="3344"/>
                      <a:pt x="2740" y="3394"/>
                      <a:pt x="2794" y="3446"/>
                    </a:cubicBezTo>
                    <a:cubicBezTo>
                      <a:pt x="2849" y="3498"/>
                      <a:pt x="2914" y="3542"/>
                      <a:pt x="2986" y="3591"/>
                    </a:cubicBezTo>
                    <a:cubicBezTo>
                      <a:pt x="3051" y="3633"/>
                      <a:pt x="3119" y="3672"/>
                      <a:pt x="3197" y="3711"/>
                    </a:cubicBezTo>
                    <a:cubicBezTo>
                      <a:pt x="3236" y="3731"/>
                      <a:pt x="3272" y="3747"/>
                      <a:pt x="3311" y="3760"/>
                    </a:cubicBezTo>
                    <a:cubicBezTo>
                      <a:pt x="3358" y="3778"/>
                      <a:pt x="3407" y="3796"/>
                      <a:pt x="3454" y="3809"/>
                    </a:cubicBezTo>
                    <a:cubicBezTo>
                      <a:pt x="3597" y="3854"/>
                      <a:pt x="3748" y="3890"/>
                      <a:pt x="3901" y="3916"/>
                    </a:cubicBezTo>
                    <a:cubicBezTo>
                      <a:pt x="4060" y="3945"/>
                      <a:pt x="4229" y="3965"/>
                      <a:pt x="4395" y="3971"/>
                    </a:cubicBezTo>
                    <a:cubicBezTo>
                      <a:pt x="4455" y="3973"/>
                      <a:pt x="4515" y="3975"/>
                      <a:pt x="4574" y="3975"/>
                    </a:cubicBezTo>
                    <a:cubicBezTo>
                      <a:pt x="4834" y="3975"/>
                      <a:pt x="5087" y="3947"/>
                      <a:pt x="5330" y="3890"/>
                    </a:cubicBezTo>
                    <a:cubicBezTo>
                      <a:pt x="5351" y="3882"/>
                      <a:pt x="5364" y="3877"/>
                      <a:pt x="5367" y="3861"/>
                    </a:cubicBezTo>
                    <a:cubicBezTo>
                      <a:pt x="5369" y="3861"/>
                      <a:pt x="5372" y="3864"/>
                      <a:pt x="5372" y="3864"/>
                    </a:cubicBezTo>
                    <a:cubicBezTo>
                      <a:pt x="5377" y="3864"/>
                      <a:pt x="5381" y="3865"/>
                      <a:pt x="5386" y="3865"/>
                    </a:cubicBezTo>
                    <a:cubicBezTo>
                      <a:pt x="5388" y="3865"/>
                      <a:pt x="5390" y="3865"/>
                      <a:pt x="5393" y="3864"/>
                    </a:cubicBezTo>
                    <a:cubicBezTo>
                      <a:pt x="5416" y="3864"/>
                      <a:pt x="5447" y="3854"/>
                      <a:pt x="5463" y="3838"/>
                    </a:cubicBezTo>
                    <a:cubicBezTo>
                      <a:pt x="5510" y="3786"/>
                      <a:pt x="5546" y="3734"/>
                      <a:pt x="5572" y="3682"/>
                    </a:cubicBezTo>
                    <a:cubicBezTo>
                      <a:pt x="5606" y="3620"/>
                      <a:pt x="5629" y="3555"/>
                      <a:pt x="5650" y="3505"/>
                    </a:cubicBezTo>
                    <a:cubicBezTo>
                      <a:pt x="5689" y="3394"/>
                      <a:pt x="5704" y="3272"/>
                      <a:pt x="5707" y="3129"/>
                    </a:cubicBezTo>
                    <a:cubicBezTo>
                      <a:pt x="5710" y="3006"/>
                      <a:pt x="5689" y="2879"/>
                      <a:pt x="5650" y="2747"/>
                    </a:cubicBezTo>
                    <a:cubicBezTo>
                      <a:pt x="5611" y="2627"/>
                      <a:pt x="5554" y="2515"/>
                      <a:pt x="5481" y="2411"/>
                    </a:cubicBezTo>
                    <a:cubicBezTo>
                      <a:pt x="5476" y="2406"/>
                      <a:pt x="5473" y="2396"/>
                      <a:pt x="5473" y="2388"/>
                    </a:cubicBezTo>
                    <a:cubicBezTo>
                      <a:pt x="5460" y="2367"/>
                      <a:pt x="5434" y="2346"/>
                      <a:pt x="5406" y="2333"/>
                    </a:cubicBezTo>
                    <a:cubicBezTo>
                      <a:pt x="5372" y="2323"/>
                      <a:pt x="5341" y="2310"/>
                      <a:pt x="5307" y="2305"/>
                    </a:cubicBezTo>
                    <a:lnTo>
                      <a:pt x="5286" y="2297"/>
                    </a:lnTo>
                    <a:lnTo>
                      <a:pt x="5224" y="2279"/>
                    </a:lnTo>
                    <a:lnTo>
                      <a:pt x="5161" y="2258"/>
                    </a:lnTo>
                    <a:cubicBezTo>
                      <a:pt x="5081" y="2237"/>
                      <a:pt x="5005" y="2211"/>
                      <a:pt x="4925" y="2188"/>
                    </a:cubicBezTo>
                    <a:cubicBezTo>
                      <a:pt x="4769" y="2136"/>
                      <a:pt x="4603" y="2084"/>
                      <a:pt x="4444" y="2024"/>
                    </a:cubicBezTo>
                    <a:cubicBezTo>
                      <a:pt x="4158" y="1920"/>
                      <a:pt x="3865" y="1801"/>
                      <a:pt x="3566" y="1666"/>
                    </a:cubicBezTo>
                    <a:cubicBezTo>
                      <a:pt x="3007" y="1411"/>
                      <a:pt x="2490" y="1133"/>
                      <a:pt x="2056" y="891"/>
                    </a:cubicBezTo>
                    <a:cubicBezTo>
                      <a:pt x="1929" y="824"/>
                      <a:pt x="1804" y="748"/>
                      <a:pt x="1677" y="678"/>
                    </a:cubicBezTo>
                    <a:lnTo>
                      <a:pt x="1594" y="631"/>
                    </a:lnTo>
                    <a:cubicBezTo>
                      <a:pt x="1524" y="593"/>
                      <a:pt x="1451" y="551"/>
                      <a:pt x="1381" y="509"/>
                    </a:cubicBezTo>
                    <a:cubicBezTo>
                      <a:pt x="1326" y="473"/>
                      <a:pt x="1266" y="442"/>
                      <a:pt x="1214" y="405"/>
                    </a:cubicBezTo>
                    <a:cubicBezTo>
                      <a:pt x="1147" y="364"/>
                      <a:pt x="1082" y="320"/>
                      <a:pt x="1014" y="278"/>
                    </a:cubicBezTo>
                    <a:cubicBezTo>
                      <a:pt x="871" y="192"/>
                      <a:pt x="710" y="107"/>
                      <a:pt x="541" y="44"/>
                    </a:cubicBezTo>
                    <a:cubicBezTo>
                      <a:pt x="484" y="29"/>
                      <a:pt x="430" y="16"/>
                      <a:pt x="383" y="8"/>
                    </a:cubicBezTo>
                    <a:cubicBezTo>
                      <a:pt x="362" y="5"/>
                      <a:pt x="344" y="3"/>
                      <a:pt x="323" y="3"/>
                    </a:cubicBezTo>
                    <a:cubicBezTo>
                      <a:pt x="309" y="2"/>
                      <a:pt x="295" y="1"/>
                      <a:pt x="28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7"/>
              <p:cNvSpPr/>
              <p:nvPr/>
            </p:nvSpPr>
            <p:spPr>
              <a:xfrm>
                <a:off x="1299650" y="1351875"/>
                <a:ext cx="136175" cy="129700"/>
              </a:xfrm>
              <a:custGeom>
                <a:avLst/>
                <a:gdLst/>
                <a:ahLst/>
                <a:cxnLst/>
                <a:rect l="l" t="t" r="r" b="b"/>
                <a:pathLst>
                  <a:path w="5447" h="5188" extrusionOk="0">
                    <a:moveTo>
                      <a:pt x="3831" y="1"/>
                    </a:moveTo>
                    <a:cubicBezTo>
                      <a:pt x="3662" y="3"/>
                      <a:pt x="3493" y="29"/>
                      <a:pt x="3334" y="81"/>
                    </a:cubicBezTo>
                    <a:cubicBezTo>
                      <a:pt x="3191" y="128"/>
                      <a:pt x="3049" y="193"/>
                      <a:pt x="2908" y="273"/>
                    </a:cubicBezTo>
                    <a:cubicBezTo>
                      <a:pt x="2771" y="351"/>
                      <a:pt x="2641" y="445"/>
                      <a:pt x="2524" y="536"/>
                    </a:cubicBezTo>
                    <a:cubicBezTo>
                      <a:pt x="2482" y="570"/>
                      <a:pt x="2438" y="603"/>
                      <a:pt x="2394" y="635"/>
                    </a:cubicBezTo>
                    <a:cubicBezTo>
                      <a:pt x="2313" y="694"/>
                      <a:pt x="2235" y="754"/>
                      <a:pt x="2152" y="811"/>
                    </a:cubicBezTo>
                    <a:cubicBezTo>
                      <a:pt x="1921" y="978"/>
                      <a:pt x="1718" y="1089"/>
                      <a:pt x="1521" y="1162"/>
                    </a:cubicBezTo>
                    <a:lnTo>
                      <a:pt x="1479" y="1180"/>
                    </a:lnTo>
                    <a:cubicBezTo>
                      <a:pt x="1443" y="1193"/>
                      <a:pt x="1406" y="1201"/>
                      <a:pt x="1373" y="1219"/>
                    </a:cubicBezTo>
                    <a:cubicBezTo>
                      <a:pt x="1321" y="1240"/>
                      <a:pt x="1263" y="1261"/>
                      <a:pt x="1217" y="1287"/>
                    </a:cubicBezTo>
                    <a:cubicBezTo>
                      <a:pt x="1128" y="1328"/>
                      <a:pt x="1037" y="1383"/>
                      <a:pt x="939" y="1456"/>
                    </a:cubicBezTo>
                    <a:cubicBezTo>
                      <a:pt x="791" y="1565"/>
                      <a:pt x="653" y="1705"/>
                      <a:pt x="541" y="1879"/>
                    </a:cubicBezTo>
                    <a:cubicBezTo>
                      <a:pt x="442" y="2030"/>
                      <a:pt x="354" y="2201"/>
                      <a:pt x="276" y="2425"/>
                    </a:cubicBezTo>
                    <a:cubicBezTo>
                      <a:pt x="216" y="2594"/>
                      <a:pt x="164" y="2776"/>
                      <a:pt x="115" y="2989"/>
                    </a:cubicBezTo>
                    <a:cubicBezTo>
                      <a:pt x="76" y="3150"/>
                      <a:pt x="47" y="3319"/>
                      <a:pt x="29" y="3485"/>
                    </a:cubicBezTo>
                    <a:cubicBezTo>
                      <a:pt x="8" y="3670"/>
                      <a:pt x="1" y="3846"/>
                      <a:pt x="8" y="4007"/>
                    </a:cubicBezTo>
                    <a:cubicBezTo>
                      <a:pt x="29" y="4421"/>
                      <a:pt x="144" y="4732"/>
                      <a:pt x="354" y="4930"/>
                    </a:cubicBezTo>
                    <a:cubicBezTo>
                      <a:pt x="479" y="5047"/>
                      <a:pt x="637" y="5127"/>
                      <a:pt x="819" y="5164"/>
                    </a:cubicBezTo>
                    <a:cubicBezTo>
                      <a:pt x="887" y="5177"/>
                      <a:pt x="962" y="5187"/>
                      <a:pt x="1037" y="5187"/>
                    </a:cubicBezTo>
                    <a:cubicBezTo>
                      <a:pt x="1183" y="5187"/>
                      <a:pt x="1336" y="5161"/>
                      <a:pt x="1484" y="5106"/>
                    </a:cubicBezTo>
                    <a:cubicBezTo>
                      <a:pt x="1716" y="5023"/>
                      <a:pt x="1910" y="4899"/>
                      <a:pt x="2051" y="4738"/>
                    </a:cubicBezTo>
                    <a:cubicBezTo>
                      <a:pt x="2131" y="4647"/>
                      <a:pt x="2194" y="4540"/>
                      <a:pt x="2238" y="4421"/>
                    </a:cubicBezTo>
                    <a:cubicBezTo>
                      <a:pt x="2277" y="4317"/>
                      <a:pt x="2295" y="4197"/>
                      <a:pt x="2285" y="4070"/>
                    </a:cubicBezTo>
                    <a:cubicBezTo>
                      <a:pt x="2274" y="3914"/>
                      <a:pt x="2230" y="3763"/>
                      <a:pt x="2186" y="3618"/>
                    </a:cubicBezTo>
                    <a:lnTo>
                      <a:pt x="2178" y="3579"/>
                    </a:lnTo>
                    <a:lnTo>
                      <a:pt x="2178" y="3579"/>
                    </a:lnTo>
                    <a:cubicBezTo>
                      <a:pt x="2199" y="3586"/>
                      <a:pt x="2230" y="3592"/>
                      <a:pt x="2251" y="3599"/>
                    </a:cubicBezTo>
                    <a:cubicBezTo>
                      <a:pt x="2350" y="3620"/>
                      <a:pt x="2451" y="3631"/>
                      <a:pt x="2547" y="3638"/>
                    </a:cubicBezTo>
                    <a:cubicBezTo>
                      <a:pt x="2573" y="3638"/>
                      <a:pt x="2602" y="3641"/>
                      <a:pt x="2633" y="3641"/>
                    </a:cubicBezTo>
                    <a:cubicBezTo>
                      <a:pt x="2794" y="3641"/>
                      <a:pt x="2965" y="3618"/>
                      <a:pt x="3145" y="3579"/>
                    </a:cubicBezTo>
                    <a:cubicBezTo>
                      <a:pt x="3342" y="3534"/>
                      <a:pt x="3542" y="3464"/>
                      <a:pt x="3737" y="3373"/>
                    </a:cubicBezTo>
                    <a:cubicBezTo>
                      <a:pt x="3833" y="3329"/>
                      <a:pt x="3924" y="3277"/>
                      <a:pt x="4015" y="3225"/>
                    </a:cubicBezTo>
                    <a:cubicBezTo>
                      <a:pt x="4096" y="3176"/>
                      <a:pt x="4179" y="3124"/>
                      <a:pt x="4285" y="3046"/>
                    </a:cubicBezTo>
                    <a:cubicBezTo>
                      <a:pt x="4563" y="2846"/>
                      <a:pt x="4803" y="2612"/>
                      <a:pt x="4997" y="2352"/>
                    </a:cubicBezTo>
                    <a:cubicBezTo>
                      <a:pt x="5195" y="2084"/>
                      <a:pt x="5325" y="1806"/>
                      <a:pt x="5382" y="1526"/>
                    </a:cubicBezTo>
                    <a:cubicBezTo>
                      <a:pt x="5400" y="1515"/>
                      <a:pt x="5418" y="1497"/>
                      <a:pt x="5421" y="1474"/>
                    </a:cubicBezTo>
                    <a:cubicBezTo>
                      <a:pt x="5434" y="1411"/>
                      <a:pt x="5442" y="1357"/>
                      <a:pt x="5444" y="1305"/>
                    </a:cubicBezTo>
                    <a:cubicBezTo>
                      <a:pt x="5447" y="1253"/>
                      <a:pt x="5447" y="1198"/>
                      <a:pt x="5439" y="1131"/>
                    </a:cubicBezTo>
                    <a:cubicBezTo>
                      <a:pt x="5431" y="1032"/>
                      <a:pt x="5403" y="939"/>
                      <a:pt x="5361" y="835"/>
                    </a:cubicBezTo>
                    <a:cubicBezTo>
                      <a:pt x="5327" y="754"/>
                      <a:pt x="5278" y="671"/>
                      <a:pt x="5208" y="577"/>
                    </a:cubicBezTo>
                    <a:cubicBezTo>
                      <a:pt x="5156" y="510"/>
                      <a:pt x="5083" y="442"/>
                      <a:pt x="4990" y="367"/>
                    </a:cubicBezTo>
                    <a:cubicBezTo>
                      <a:pt x="4847" y="250"/>
                      <a:pt x="4662" y="159"/>
                      <a:pt x="4447" y="91"/>
                    </a:cubicBezTo>
                    <a:cubicBezTo>
                      <a:pt x="4356" y="60"/>
                      <a:pt x="4252" y="40"/>
                      <a:pt x="4135" y="21"/>
                    </a:cubicBezTo>
                    <a:cubicBezTo>
                      <a:pt x="4054" y="6"/>
                      <a:pt x="3966" y="1"/>
                      <a:pt x="3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7"/>
              <p:cNvSpPr/>
              <p:nvPr/>
            </p:nvSpPr>
            <p:spPr>
              <a:xfrm>
                <a:off x="1426900" y="1103150"/>
                <a:ext cx="168750" cy="122000"/>
              </a:xfrm>
              <a:custGeom>
                <a:avLst/>
                <a:gdLst/>
                <a:ahLst/>
                <a:cxnLst/>
                <a:rect l="l" t="t" r="r" b="b"/>
                <a:pathLst>
                  <a:path w="6750" h="4880" extrusionOk="0">
                    <a:moveTo>
                      <a:pt x="5450" y="0"/>
                    </a:moveTo>
                    <a:cubicBezTo>
                      <a:pt x="5369" y="0"/>
                      <a:pt x="5289" y="16"/>
                      <a:pt x="5211" y="49"/>
                    </a:cubicBezTo>
                    <a:cubicBezTo>
                      <a:pt x="5115" y="88"/>
                      <a:pt x="5032" y="153"/>
                      <a:pt x="4959" y="236"/>
                    </a:cubicBezTo>
                    <a:cubicBezTo>
                      <a:pt x="4909" y="239"/>
                      <a:pt x="4860" y="244"/>
                      <a:pt x="4808" y="249"/>
                    </a:cubicBezTo>
                    <a:cubicBezTo>
                      <a:pt x="4608" y="273"/>
                      <a:pt x="4405" y="320"/>
                      <a:pt x="4179" y="392"/>
                    </a:cubicBezTo>
                    <a:cubicBezTo>
                      <a:pt x="3795" y="515"/>
                      <a:pt x="3400" y="689"/>
                      <a:pt x="2976" y="930"/>
                    </a:cubicBezTo>
                    <a:cubicBezTo>
                      <a:pt x="2607" y="1133"/>
                      <a:pt x="2264" y="1372"/>
                      <a:pt x="1950" y="1627"/>
                    </a:cubicBezTo>
                    <a:cubicBezTo>
                      <a:pt x="1612" y="1905"/>
                      <a:pt x="1274" y="2237"/>
                      <a:pt x="916" y="2658"/>
                    </a:cubicBezTo>
                    <a:cubicBezTo>
                      <a:pt x="640" y="2978"/>
                      <a:pt x="378" y="3323"/>
                      <a:pt x="123" y="3653"/>
                    </a:cubicBezTo>
                    <a:lnTo>
                      <a:pt x="6" y="3809"/>
                    </a:lnTo>
                    <a:cubicBezTo>
                      <a:pt x="1" y="3817"/>
                      <a:pt x="1" y="3822"/>
                      <a:pt x="1" y="3833"/>
                    </a:cubicBezTo>
                    <a:cubicBezTo>
                      <a:pt x="4" y="3843"/>
                      <a:pt x="6" y="3854"/>
                      <a:pt x="17" y="3856"/>
                    </a:cubicBezTo>
                    <a:cubicBezTo>
                      <a:pt x="123" y="3970"/>
                      <a:pt x="230" y="4074"/>
                      <a:pt x="339" y="4165"/>
                    </a:cubicBezTo>
                    <a:cubicBezTo>
                      <a:pt x="458" y="4264"/>
                      <a:pt x="591" y="4360"/>
                      <a:pt x="734" y="4443"/>
                    </a:cubicBezTo>
                    <a:cubicBezTo>
                      <a:pt x="877" y="4529"/>
                      <a:pt x="1027" y="4599"/>
                      <a:pt x="1173" y="4662"/>
                    </a:cubicBezTo>
                    <a:cubicBezTo>
                      <a:pt x="1287" y="4703"/>
                      <a:pt x="1435" y="4758"/>
                      <a:pt x="1599" y="4779"/>
                    </a:cubicBezTo>
                    <a:cubicBezTo>
                      <a:pt x="1596" y="4802"/>
                      <a:pt x="1604" y="4831"/>
                      <a:pt x="1622" y="4846"/>
                    </a:cubicBezTo>
                    <a:cubicBezTo>
                      <a:pt x="1641" y="4867"/>
                      <a:pt x="1667" y="4880"/>
                      <a:pt x="1695" y="4880"/>
                    </a:cubicBezTo>
                    <a:cubicBezTo>
                      <a:pt x="1719" y="4880"/>
                      <a:pt x="1742" y="4872"/>
                      <a:pt x="1758" y="4857"/>
                    </a:cubicBezTo>
                    <a:lnTo>
                      <a:pt x="1830" y="4784"/>
                    </a:lnTo>
                    <a:cubicBezTo>
                      <a:pt x="1882" y="4732"/>
                      <a:pt x="1934" y="4677"/>
                      <a:pt x="1989" y="4628"/>
                    </a:cubicBezTo>
                    <a:cubicBezTo>
                      <a:pt x="2056" y="4563"/>
                      <a:pt x="2129" y="4503"/>
                      <a:pt x="2207" y="4438"/>
                    </a:cubicBezTo>
                    <a:cubicBezTo>
                      <a:pt x="2340" y="4324"/>
                      <a:pt x="2485" y="4212"/>
                      <a:pt x="2644" y="4106"/>
                    </a:cubicBezTo>
                    <a:cubicBezTo>
                      <a:pt x="3298" y="3664"/>
                      <a:pt x="4031" y="3339"/>
                      <a:pt x="4743" y="3030"/>
                    </a:cubicBezTo>
                    <a:cubicBezTo>
                      <a:pt x="4969" y="2934"/>
                      <a:pt x="5229" y="2817"/>
                      <a:pt x="5476" y="2702"/>
                    </a:cubicBezTo>
                    <a:cubicBezTo>
                      <a:pt x="5705" y="2598"/>
                      <a:pt x="5886" y="2502"/>
                      <a:pt x="6048" y="2393"/>
                    </a:cubicBezTo>
                    <a:cubicBezTo>
                      <a:pt x="6149" y="2328"/>
                      <a:pt x="6237" y="2268"/>
                      <a:pt x="6315" y="2198"/>
                    </a:cubicBezTo>
                    <a:cubicBezTo>
                      <a:pt x="6393" y="2133"/>
                      <a:pt x="6469" y="2061"/>
                      <a:pt x="6533" y="1977"/>
                    </a:cubicBezTo>
                    <a:cubicBezTo>
                      <a:pt x="6624" y="1868"/>
                      <a:pt x="6734" y="1689"/>
                      <a:pt x="6747" y="1468"/>
                    </a:cubicBezTo>
                    <a:cubicBezTo>
                      <a:pt x="6749" y="1427"/>
                      <a:pt x="6747" y="1380"/>
                      <a:pt x="6741" y="1325"/>
                    </a:cubicBezTo>
                    <a:cubicBezTo>
                      <a:pt x="6734" y="1273"/>
                      <a:pt x="6718" y="1219"/>
                      <a:pt x="6697" y="1169"/>
                    </a:cubicBezTo>
                    <a:cubicBezTo>
                      <a:pt x="6656" y="1047"/>
                      <a:pt x="6578" y="938"/>
                      <a:pt x="6526" y="868"/>
                    </a:cubicBezTo>
                    <a:cubicBezTo>
                      <a:pt x="6456" y="777"/>
                      <a:pt x="6367" y="686"/>
                      <a:pt x="6253" y="595"/>
                    </a:cubicBezTo>
                    <a:cubicBezTo>
                      <a:pt x="6177" y="533"/>
                      <a:pt x="6097" y="481"/>
                      <a:pt x="6006" y="431"/>
                    </a:cubicBezTo>
                    <a:cubicBezTo>
                      <a:pt x="5990" y="377"/>
                      <a:pt x="5975" y="327"/>
                      <a:pt x="5951" y="288"/>
                    </a:cubicBezTo>
                    <a:cubicBezTo>
                      <a:pt x="5936" y="260"/>
                      <a:pt x="5918" y="236"/>
                      <a:pt x="5899" y="211"/>
                    </a:cubicBezTo>
                    <a:cubicBezTo>
                      <a:pt x="5876" y="185"/>
                      <a:pt x="5853" y="159"/>
                      <a:pt x="5837" y="146"/>
                    </a:cubicBezTo>
                    <a:cubicBezTo>
                      <a:pt x="5801" y="109"/>
                      <a:pt x="5757" y="81"/>
                      <a:pt x="5697" y="55"/>
                    </a:cubicBezTo>
                    <a:cubicBezTo>
                      <a:pt x="5653" y="31"/>
                      <a:pt x="5601" y="16"/>
                      <a:pt x="5541" y="10"/>
                    </a:cubicBezTo>
                    <a:cubicBezTo>
                      <a:pt x="5510" y="3"/>
                      <a:pt x="5481" y="0"/>
                      <a:pt x="5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7"/>
              <p:cNvSpPr/>
              <p:nvPr/>
            </p:nvSpPr>
            <p:spPr>
              <a:xfrm>
                <a:off x="1331100" y="1182400"/>
                <a:ext cx="194125" cy="229975"/>
              </a:xfrm>
              <a:custGeom>
                <a:avLst/>
                <a:gdLst/>
                <a:ahLst/>
                <a:cxnLst/>
                <a:rect l="l" t="t" r="r" b="b"/>
                <a:pathLst>
                  <a:path w="7765" h="9199" extrusionOk="0">
                    <a:moveTo>
                      <a:pt x="3318" y="0"/>
                    </a:moveTo>
                    <a:cubicBezTo>
                      <a:pt x="3163" y="8"/>
                      <a:pt x="3012" y="39"/>
                      <a:pt x="2861" y="94"/>
                    </a:cubicBezTo>
                    <a:cubicBezTo>
                      <a:pt x="2586" y="203"/>
                      <a:pt x="2326" y="387"/>
                      <a:pt x="2069" y="673"/>
                    </a:cubicBezTo>
                    <a:cubicBezTo>
                      <a:pt x="1850" y="912"/>
                      <a:pt x="1650" y="1203"/>
                      <a:pt x="1432" y="1580"/>
                    </a:cubicBezTo>
                    <a:cubicBezTo>
                      <a:pt x="1273" y="1866"/>
                      <a:pt x="1118" y="2178"/>
                      <a:pt x="933" y="2596"/>
                    </a:cubicBezTo>
                    <a:cubicBezTo>
                      <a:pt x="860" y="2755"/>
                      <a:pt x="788" y="2918"/>
                      <a:pt x="720" y="3082"/>
                    </a:cubicBezTo>
                    <a:cubicBezTo>
                      <a:pt x="658" y="3225"/>
                      <a:pt x="598" y="3368"/>
                      <a:pt x="536" y="3508"/>
                    </a:cubicBezTo>
                    <a:cubicBezTo>
                      <a:pt x="510" y="3568"/>
                      <a:pt x="484" y="3625"/>
                      <a:pt x="455" y="3685"/>
                    </a:cubicBezTo>
                    <a:lnTo>
                      <a:pt x="432" y="3729"/>
                    </a:lnTo>
                    <a:cubicBezTo>
                      <a:pt x="374" y="3856"/>
                      <a:pt x="317" y="3991"/>
                      <a:pt x="265" y="4127"/>
                    </a:cubicBezTo>
                    <a:cubicBezTo>
                      <a:pt x="156" y="4405"/>
                      <a:pt x="83" y="4662"/>
                      <a:pt x="42" y="4911"/>
                    </a:cubicBezTo>
                    <a:cubicBezTo>
                      <a:pt x="18" y="5044"/>
                      <a:pt x="5" y="5179"/>
                      <a:pt x="3" y="5309"/>
                    </a:cubicBezTo>
                    <a:cubicBezTo>
                      <a:pt x="0" y="5434"/>
                      <a:pt x="5" y="5569"/>
                      <a:pt x="26" y="5712"/>
                    </a:cubicBezTo>
                    <a:cubicBezTo>
                      <a:pt x="60" y="5979"/>
                      <a:pt x="154" y="6252"/>
                      <a:pt x="289" y="6525"/>
                    </a:cubicBezTo>
                    <a:cubicBezTo>
                      <a:pt x="476" y="6894"/>
                      <a:pt x="782" y="7226"/>
                      <a:pt x="1170" y="7494"/>
                    </a:cubicBezTo>
                    <a:cubicBezTo>
                      <a:pt x="1502" y="7725"/>
                      <a:pt x="1892" y="7889"/>
                      <a:pt x="2302" y="7985"/>
                    </a:cubicBezTo>
                    <a:cubicBezTo>
                      <a:pt x="2523" y="8037"/>
                      <a:pt x="2744" y="8058"/>
                      <a:pt x="2965" y="8058"/>
                    </a:cubicBezTo>
                    <a:cubicBezTo>
                      <a:pt x="3126" y="8058"/>
                      <a:pt x="3290" y="8045"/>
                      <a:pt x="3446" y="8016"/>
                    </a:cubicBezTo>
                    <a:cubicBezTo>
                      <a:pt x="3485" y="8206"/>
                      <a:pt x="3547" y="8380"/>
                      <a:pt x="3633" y="8533"/>
                    </a:cubicBezTo>
                    <a:cubicBezTo>
                      <a:pt x="3719" y="8682"/>
                      <a:pt x="3836" y="8817"/>
                      <a:pt x="3971" y="8921"/>
                    </a:cubicBezTo>
                    <a:cubicBezTo>
                      <a:pt x="4095" y="9014"/>
                      <a:pt x="4238" y="9084"/>
                      <a:pt x="4405" y="9134"/>
                    </a:cubicBezTo>
                    <a:cubicBezTo>
                      <a:pt x="4548" y="9175"/>
                      <a:pt x="4709" y="9199"/>
                      <a:pt x="4880" y="9199"/>
                    </a:cubicBezTo>
                    <a:lnTo>
                      <a:pt x="4901" y="9199"/>
                    </a:lnTo>
                    <a:cubicBezTo>
                      <a:pt x="5067" y="9199"/>
                      <a:pt x="5241" y="9175"/>
                      <a:pt x="5431" y="9131"/>
                    </a:cubicBezTo>
                    <a:cubicBezTo>
                      <a:pt x="5600" y="9092"/>
                      <a:pt x="5771" y="9032"/>
                      <a:pt x="5958" y="8954"/>
                    </a:cubicBezTo>
                    <a:cubicBezTo>
                      <a:pt x="6127" y="8884"/>
                      <a:pt x="6296" y="8793"/>
                      <a:pt x="6470" y="8682"/>
                    </a:cubicBezTo>
                    <a:cubicBezTo>
                      <a:pt x="6670" y="8557"/>
                      <a:pt x="6865" y="8406"/>
                      <a:pt x="7042" y="8245"/>
                    </a:cubicBezTo>
                    <a:cubicBezTo>
                      <a:pt x="7237" y="8066"/>
                      <a:pt x="7393" y="7881"/>
                      <a:pt x="7512" y="7689"/>
                    </a:cubicBezTo>
                    <a:cubicBezTo>
                      <a:pt x="7575" y="7590"/>
                      <a:pt x="7627" y="7486"/>
                      <a:pt x="7666" y="7380"/>
                    </a:cubicBezTo>
                    <a:cubicBezTo>
                      <a:pt x="7699" y="7286"/>
                      <a:pt x="7720" y="7185"/>
                      <a:pt x="7733" y="7071"/>
                    </a:cubicBezTo>
                    <a:cubicBezTo>
                      <a:pt x="7764" y="6738"/>
                      <a:pt x="7635" y="6299"/>
                      <a:pt x="7263" y="6127"/>
                    </a:cubicBezTo>
                    <a:cubicBezTo>
                      <a:pt x="7227" y="6109"/>
                      <a:pt x="7190" y="6096"/>
                      <a:pt x="7151" y="6083"/>
                    </a:cubicBezTo>
                    <a:cubicBezTo>
                      <a:pt x="7107" y="6070"/>
                      <a:pt x="7060" y="6065"/>
                      <a:pt x="7021" y="6062"/>
                    </a:cubicBezTo>
                    <a:cubicBezTo>
                      <a:pt x="6993" y="6055"/>
                      <a:pt x="6959" y="6055"/>
                      <a:pt x="6930" y="6055"/>
                    </a:cubicBezTo>
                    <a:cubicBezTo>
                      <a:pt x="6907" y="6055"/>
                      <a:pt x="6889" y="6055"/>
                      <a:pt x="6863" y="6057"/>
                    </a:cubicBezTo>
                    <a:cubicBezTo>
                      <a:pt x="6920" y="5841"/>
                      <a:pt x="6938" y="5634"/>
                      <a:pt x="6912" y="5447"/>
                    </a:cubicBezTo>
                    <a:cubicBezTo>
                      <a:pt x="6894" y="5324"/>
                      <a:pt x="6860" y="5207"/>
                      <a:pt x="6798" y="5101"/>
                    </a:cubicBezTo>
                    <a:cubicBezTo>
                      <a:pt x="6787" y="5080"/>
                      <a:pt x="6774" y="5062"/>
                      <a:pt x="6761" y="5041"/>
                    </a:cubicBezTo>
                    <a:cubicBezTo>
                      <a:pt x="6795" y="4906"/>
                      <a:pt x="6821" y="4771"/>
                      <a:pt x="6839" y="4641"/>
                    </a:cubicBezTo>
                    <a:cubicBezTo>
                      <a:pt x="6873" y="4412"/>
                      <a:pt x="6878" y="4171"/>
                      <a:pt x="6871" y="3900"/>
                    </a:cubicBezTo>
                    <a:cubicBezTo>
                      <a:pt x="6850" y="3459"/>
                      <a:pt x="6772" y="3025"/>
                      <a:pt x="6626" y="2619"/>
                    </a:cubicBezTo>
                    <a:cubicBezTo>
                      <a:pt x="6483" y="2209"/>
                      <a:pt x="6286" y="1832"/>
                      <a:pt x="6031" y="1494"/>
                    </a:cubicBezTo>
                    <a:cubicBezTo>
                      <a:pt x="5904" y="1323"/>
                      <a:pt x="5761" y="1164"/>
                      <a:pt x="5605" y="1016"/>
                    </a:cubicBezTo>
                    <a:cubicBezTo>
                      <a:pt x="5454" y="873"/>
                      <a:pt x="5285" y="738"/>
                      <a:pt x="5106" y="613"/>
                    </a:cubicBezTo>
                    <a:cubicBezTo>
                      <a:pt x="4800" y="411"/>
                      <a:pt x="4457" y="244"/>
                      <a:pt x="4080" y="127"/>
                    </a:cubicBezTo>
                    <a:cubicBezTo>
                      <a:pt x="4072" y="125"/>
                      <a:pt x="4067" y="125"/>
                      <a:pt x="4059" y="125"/>
                    </a:cubicBezTo>
                    <a:cubicBezTo>
                      <a:pt x="4046" y="125"/>
                      <a:pt x="4030" y="130"/>
                      <a:pt x="4017" y="138"/>
                    </a:cubicBezTo>
                    <a:cubicBezTo>
                      <a:pt x="3875" y="88"/>
                      <a:pt x="3734" y="47"/>
                      <a:pt x="3591" y="21"/>
                    </a:cubicBezTo>
                    <a:cubicBezTo>
                      <a:pt x="3532" y="8"/>
                      <a:pt x="3448" y="0"/>
                      <a:pt x="33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7"/>
              <p:cNvSpPr/>
              <p:nvPr/>
            </p:nvSpPr>
            <p:spPr>
              <a:xfrm>
                <a:off x="1418200" y="137130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7"/>
              <p:cNvSpPr/>
              <p:nvPr/>
            </p:nvSpPr>
            <p:spPr>
              <a:xfrm>
                <a:off x="1331225" y="1288225"/>
                <a:ext cx="128525" cy="95500"/>
              </a:xfrm>
              <a:custGeom>
                <a:avLst/>
                <a:gdLst/>
                <a:ahLst/>
                <a:cxnLst/>
                <a:rect l="l" t="t" r="r" b="b"/>
                <a:pathLst>
                  <a:path w="5141" h="3820" extrusionOk="0">
                    <a:moveTo>
                      <a:pt x="227" y="0"/>
                    </a:moveTo>
                    <a:cubicBezTo>
                      <a:pt x="138" y="239"/>
                      <a:pt x="78" y="457"/>
                      <a:pt x="45" y="673"/>
                    </a:cubicBezTo>
                    <a:cubicBezTo>
                      <a:pt x="21" y="808"/>
                      <a:pt x="8" y="946"/>
                      <a:pt x="6" y="1068"/>
                    </a:cubicBezTo>
                    <a:cubicBezTo>
                      <a:pt x="0" y="1195"/>
                      <a:pt x="11" y="1328"/>
                      <a:pt x="26" y="1471"/>
                    </a:cubicBezTo>
                    <a:cubicBezTo>
                      <a:pt x="65" y="1744"/>
                      <a:pt x="154" y="2016"/>
                      <a:pt x="294" y="2287"/>
                    </a:cubicBezTo>
                    <a:cubicBezTo>
                      <a:pt x="481" y="2653"/>
                      <a:pt x="788" y="2988"/>
                      <a:pt x="1178" y="3253"/>
                    </a:cubicBezTo>
                    <a:cubicBezTo>
                      <a:pt x="1513" y="3485"/>
                      <a:pt x="1903" y="3653"/>
                      <a:pt x="2310" y="3744"/>
                    </a:cubicBezTo>
                    <a:cubicBezTo>
                      <a:pt x="2531" y="3796"/>
                      <a:pt x="2755" y="3820"/>
                      <a:pt x="2976" y="3820"/>
                    </a:cubicBezTo>
                    <a:cubicBezTo>
                      <a:pt x="3059" y="3820"/>
                      <a:pt x="3139" y="3817"/>
                      <a:pt x="3223" y="3809"/>
                    </a:cubicBezTo>
                    <a:cubicBezTo>
                      <a:pt x="3228" y="3804"/>
                      <a:pt x="3230" y="3804"/>
                      <a:pt x="3233" y="3804"/>
                    </a:cubicBezTo>
                    <a:cubicBezTo>
                      <a:pt x="3425" y="3755"/>
                      <a:pt x="3620" y="3687"/>
                      <a:pt x="3812" y="3599"/>
                    </a:cubicBezTo>
                    <a:cubicBezTo>
                      <a:pt x="4067" y="3479"/>
                      <a:pt x="4309" y="3326"/>
                      <a:pt x="4522" y="3147"/>
                    </a:cubicBezTo>
                    <a:cubicBezTo>
                      <a:pt x="4618" y="3066"/>
                      <a:pt x="4696" y="2991"/>
                      <a:pt x="4766" y="2916"/>
                    </a:cubicBezTo>
                    <a:cubicBezTo>
                      <a:pt x="4844" y="2835"/>
                      <a:pt x="4912" y="2744"/>
                      <a:pt x="4974" y="2661"/>
                    </a:cubicBezTo>
                    <a:cubicBezTo>
                      <a:pt x="5021" y="2591"/>
                      <a:pt x="5054" y="2539"/>
                      <a:pt x="5088" y="2484"/>
                    </a:cubicBezTo>
                    <a:cubicBezTo>
                      <a:pt x="5106" y="2450"/>
                      <a:pt x="5125" y="2417"/>
                      <a:pt x="5140" y="2383"/>
                    </a:cubicBezTo>
                    <a:lnTo>
                      <a:pt x="5140" y="2383"/>
                    </a:lnTo>
                    <a:cubicBezTo>
                      <a:pt x="5026" y="2508"/>
                      <a:pt x="4906" y="2624"/>
                      <a:pt x="4776" y="2728"/>
                    </a:cubicBezTo>
                    <a:cubicBezTo>
                      <a:pt x="4613" y="2858"/>
                      <a:pt x="4436" y="2975"/>
                      <a:pt x="4246" y="3077"/>
                    </a:cubicBezTo>
                    <a:cubicBezTo>
                      <a:pt x="4028" y="3188"/>
                      <a:pt x="3805" y="3277"/>
                      <a:pt x="3581" y="3339"/>
                    </a:cubicBezTo>
                    <a:cubicBezTo>
                      <a:pt x="3345" y="3404"/>
                      <a:pt x="3113" y="3435"/>
                      <a:pt x="2898" y="3435"/>
                    </a:cubicBezTo>
                    <a:cubicBezTo>
                      <a:pt x="2778" y="3435"/>
                      <a:pt x="2669" y="3430"/>
                      <a:pt x="2568" y="3412"/>
                    </a:cubicBezTo>
                    <a:cubicBezTo>
                      <a:pt x="2469" y="3396"/>
                      <a:pt x="2370" y="3373"/>
                      <a:pt x="2274" y="3347"/>
                    </a:cubicBezTo>
                    <a:cubicBezTo>
                      <a:pt x="2087" y="3295"/>
                      <a:pt x="1910" y="3222"/>
                      <a:pt x="1749" y="3131"/>
                    </a:cubicBezTo>
                    <a:cubicBezTo>
                      <a:pt x="1580" y="3035"/>
                      <a:pt x="1427" y="2928"/>
                      <a:pt x="1287" y="2809"/>
                    </a:cubicBezTo>
                    <a:cubicBezTo>
                      <a:pt x="1144" y="2682"/>
                      <a:pt x="1011" y="2547"/>
                      <a:pt x="894" y="2396"/>
                    </a:cubicBezTo>
                    <a:cubicBezTo>
                      <a:pt x="655" y="2092"/>
                      <a:pt x="473" y="1749"/>
                      <a:pt x="351" y="1382"/>
                    </a:cubicBezTo>
                    <a:cubicBezTo>
                      <a:pt x="229" y="1003"/>
                      <a:pt x="180" y="626"/>
                      <a:pt x="203" y="255"/>
                    </a:cubicBezTo>
                    <a:cubicBezTo>
                      <a:pt x="206" y="174"/>
                      <a:pt x="216" y="91"/>
                      <a:pt x="227"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7"/>
              <p:cNvSpPr/>
              <p:nvPr/>
            </p:nvSpPr>
            <p:spPr>
              <a:xfrm>
                <a:off x="1414900" y="1295525"/>
                <a:ext cx="92925" cy="70625"/>
              </a:xfrm>
              <a:custGeom>
                <a:avLst/>
                <a:gdLst/>
                <a:ahLst/>
                <a:cxnLst/>
                <a:rect l="l" t="t" r="r" b="b"/>
                <a:pathLst>
                  <a:path w="3717" h="2825" extrusionOk="0">
                    <a:moveTo>
                      <a:pt x="2471" y="140"/>
                    </a:moveTo>
                    <a:cubicBezTo>
                      <a:pt x="2470" y="140"/>
                      <a:pt x="2469" y="141"/>
                      <a:pt x="2466" y="142"/>
                    </a:cubicBezTo>
                    <a:lnTo>
                      <a:pt x="2474" y="142"/>
                    </a:lnTo>
                    <a:cubicBezTo>
                      <a:pt x="2473" y="141"/>
                      <a:pt x="2472" y="140"/>
                      <a:pt x="2471" y="140"/>
                    </a:cubicBezTo>
                    <a:close/>
                    <a:moveTo>
                      <a:pt x="3173" y="1956"/>
                    </a:moveTo>
                    <a:cubicBezTo>
                      <a:pt x="3171" y="1958"/>
                      <a:pt x="3170" y="1960"/>
                      <a:pt x="3168" y="1961"/>
                    </a:cubicBezTo>
                    <a:lnTo>
                      <a:pt x="3168" y="1961"/>
                    </a:lnTo>
                    <a:cubicBezTo>
                      <a:pt x="3170" y="1960"/>
                      <a:pt x="3171" y="1958"/>
                      <a:pt x="3173" y="1956"/>
                    </a:cubicBezTo>
                    <a:close/>
                    <a:moveTo>
                      <a:pt x="2588" y="2491"/>
                    </a:moveTo>
                    <a:cubicBezTo>
                      <a:pt x="2586" y="2491"/>
                      <a:pt x="2586" y="2494"/>
                      <a:pt x="2583" y="2494"/>
                    </a:cubicBezTo>
                    <a:cubicBezTo>
                      <a:pt x="2586" y="2494"/>
                      <a:pt x="2588" y="2494"/>
                      <a:pt x="2588" y="2491"/>
                    </a:cubicBezTo>
                    <a:close/>
                    <a:moveTo>
                      <a:pt x="2146" y="1"/>
                    </a:moveTo>
                    <a:cubicBezTo>
                      <a:pt x="2079" y="1"/>
                      <a:pt x="2014" y="7"/>
                      <a:pt x="1949" y="12"/>
                    </a:cubicBezTo>
                    <a:cubicBezTo>
                      <a:pt x="1713" y="38"/>
                      <a:pt x="1479" y="111"/>
                      <a:pt x="1258" y="202"/>
                    </a:cubicBezTo>
                    <a:cubicBezTo>
                      <a:pt x="1014" y="300"/>
                      <a:pt x="793" y="449"/>
                      <a:pt x="587" y="610"/>
                    </a:cubicBezTo>
                    <a:cubicBezTo>
                      <a:pt x="374" y="779"/>
                      <a:pt x="185" y="973"/>
                      <a:pt x="11" y="1184"/>
                    </a:cubicBezTo>
                    <a:cubicBezTo>
                      <a:pt x="3" y="1194"/>
                      <a:pt x="0" y="1207"/>
                      <a:pt x="11" y="1218"/>
                    </a:cubicBezTo>
                    <a:cubicBezTo>
                      <a:pt x="13" y="1222"/>
                      <a:pt x="19" y="1225"/>
                      <a:pt x="26" y="1225"/>
                    </a:cubicBezTo>
                    <a:cubicBezTo>
                      <a:pt x="32" y="1225"/>
                      <a:pt x="38" y="1223"/>
                      <a:pt x="44" y="1218"/>
                    </a:cubicBezTo>
                    <a:cubicBezTo>
                      <a:pt x="234" y="989"/>
                      <a:pt x="452" y="786"/>
                      <a:pt x="691" y="610"/>
                    </a:cubicBezTo>
                    <a:lnTo>
                      <a:pt x="691" y="610"/>
                    </a:lnTo>
                    <a:cubicBezTo>
                      <a:pt x="689" y="612"/>
                      <a:pt x="686" y="612"/>
                      <a:pt x="686" y="617"/>
                    </a:cubicBezTo>
                    <a:cubicBezTo>
                      <a:pt x="897" y="469"/>
                      <a:pt x="1123" y="347"/>
                      <a:pt x="1364" y="259"/>
                    </a:cubicBezTo>
                    <a:cubicBezTo>
                      <a:pt x="1557" y="191"/>
                      <a:pt x="1757" y="145"/>
                      <a:pt x="1962" y="126"/>
                    </a:cubicBezTo>
                    <a:lnTo>
                      <a:pt x="1949" y="126"/>
                    </a:lnTo>
                    <a:cubicBezTo>
                      <a:pt x="2020" y="120"/>
                      <a:pt x="2093" y="117"/>
                      <a:pt x="2166" y="117"/>
                    </a:cubicBezTo>
                    <a:cubicBezTo>
                      <a:pt x="2268" y="117"/>
                      <a:pt x="2371" y="123"/>
                      <a:pt x="2471" y="137"/>
                    </a:cubicBezTo>
                    <a:lnTo>
                      <a:pt x="2474" y="137"/>
                    </a:lnTo>
                    <a:cubicBezTo>
                      <a:pt x="2479" y="137"/>
                      <a:pt x="2482" y="137"/>
                      <a:pt x="2484" y="139"/>
                    </a:cubicBezTo>
                    <a:lnTo>
                      <a:pt x="2479" y="139"/>
                    </a:lnTo>
                    <a:cubicBezTo>
                      <a:pt x="2547" y="150"/>
                      <a:pt x="2617" y="165"/>
                      <a:pt x="2682" y="186"/>
                    </a:cubicBezTo>
                    <a:cubicBezTo>
                      <a:pt x="2760" y="207"/>
                      <a:pt x="2833" y="236"/>
                      <a:pt x="2903" y="267"/>
                    </a:cubicBezTo>
                    <a:lnTo>
                      <a:pt x="2885" y="259"/>
                    </a:lnTo>
                    <a:lnTo>
                      <a:pt x="2885" y="259"/>
                    </a:lnTo>
                    <a:cubicBezTo>
                      <a:pt x="3001" y="311"/>
                      <a:pt x="3116" y="376"/>
                      <a:pt x="3212" y="462"/>
                    </a:cubicBezTo>
                    <a:cubicBezTo>
                      <a:pt x="3279" y="516"/>
                      <a:pt x="3339" y="579"/>
                      <a:pt x="3389" y="649"/>
                    </a:cubicBezTo>
                    <a:cubicBezTo>
                      <a:pt x="3428" y="701"/>
                      <a:pt x="3456" y="760"/>
                      <a:pt x="3480" y="820"/>
                    </a:cubicBezTo>
                    <a:cubicBezTo>
                      <a:pt x="3500" y="883"/>
                      <a:pt x="3519" y="948"/>
                      <a:pt x="3524" y="1012"/>
                    </a:cubicBezTo>
                    <a:cubicBezTo>
                      <a:pt x="3531" y="1092"/>
                      <a:pt x="3527" y="1166"/>
                      <a:pt x="3520" y="1243"/>
                    </a:cubicBezTo>
                    <a:lnTo>
                      <a:pt x="3520" y="1243"/>
                    </a:lnTo>
                    <a:cubicBezTo>
                      <a:pt x="3519" y="1246"/>
                      <a:pt x="3519" y="1249"/>
                      <a:pt x="3519" y="1254"/>
                    </a:cubicBezTo>
                    <a:cubicBezTo>
                      <a:pt x="3498" y="1355"/>
                      <a:pt x="3469" y="1452"/>
                      <a:pt x="3430" y="1545"/>
                    </a:cubicBezTo>
                    <a:cubicBezTo>
                      <a:pt x="3363" y="1698"/>
                      <a:pt x="3267" y="1839"/>
                      <a:pt x="3160" y="1971"/>
                    </a:cubicBezTo>
                    <a:cubicBezTo>
                      <a:pt x="3160" y="1971"/>
                      <a:pt x="3160" y="1971"/>
                      <a:pt x="3160" y="1971"/>
                    </a:cubicBezTo>
                    <a:lnTo>
                      <a:pt x="3160" y="1971"/>
                    </a:lnTo>
                    <a:cubicBezTo>
                      <a:pt x="2991" y="2173"/>
                      <a:pt x="2791" y="2352"/>
                      <a:pt x="2578" y="2504"/>
                    </a:cubicBezTo>
                    <a:cubicBezTo>
                      <a:pt x="2495" y="2566"/>
                      <a:pt x="2406" y="2618"/>
                      <a:pt x="2315" y="2675"/>
                    </a:cubicBezTo>
                    <a:cubicBezTo>
                      <a:pt x="2276" y="2699"/>
                      <a:pt x="2264" y="2743"/>
                      <a:pt x="2284" y="2785"/>
                    </a:cubicBezTo>
                    <a:cubicBezTo>
                      <a:pt x="2297" y="2811"/>
                      <a:pt x="2324" y="2824"/>
                      <a:pt x="2352" y="2824"/>
                    </a:cubicBezTo>
                    <a:cubicBezTo>
                      <a:pt x="2365" y="2824"/>
                      <a:pt x="2378" y="2822"/>
                      <a:pt x="2391" y="2816"/>
                    </a:cubicBezTo>
                    <a:cubicBezTo>
                      <a:pt x="2487" y="2764"/>
                      <a:pt x="2578" y="2701"/>
                      <a:pt x="2666" y="2644"/>
                    </a:cubicBezTo>
                    <a:cubicBezTo>
                      <a:pt x="2765" y="2577"/>
                      <a:pt x="2861" y="2501"/>
                      <a:pt x="2952" y="2423"/>
                    </a:cubicBezTo>
                    <a:cubicBezTo>
                      <a:pt x="3137" y="2265"/>
                      <a:pt x="3303" y="2083"/>
                      <a:pt x="3441" y="1878"/>
                    </a:cubicBezTo>
                    <a:cubicBezTo>
                      <a:pt x="3565" y="1683"/>
                      <a:pt x="3664" y="1462"/>
                      <a:pt x="3703" y="1228"/>
                    </a:cubicBezTo>
                    <a:cubicBezTo>
                      <a:pt x="3708" y="1176"/>
                      <a:pt x="3716" y="1127"/>
                      <a:pt x="3716" y="1075"/>
                    </a:cubicBezTo>
                    <a:cubicBezTo>
                      <a:pt x="3716" y="1023"/>
                      <a:pt x="3708" y="966"/>
                      <a:pt x="3700" y="914"/>
                    </a:cubicBezTo>
                    <a:cubicBezTo>
                      <a:pt x="3693" y="864"/>
                      <a:pt x="3677" y="815"/>
                      <a:pt x="3656" y="771"/>
                    </a:cubicBezTo>
                    <a:cubicBezTo>
                      <a:pt x="3641" y="724"/>
                      <a:pt x="3617" y="682"/>
                      <a:pt x="3591" y="641"/>
                    </a:cubicBezTo>
                    <a:cubicBezTo>
                      <a:pt x="3495" y="469"/>
                      <a:pt x="3342" y="334"/>
                      <a:pt x="3173" y="241"/>
                    </a:cubicBezTo>
                    <a:cubicBezTo>
                      <a:pt x="3001" y="142"/>
                      <a:pt x="2807" y="77"/>
                      <a:pt x="2612" y="38"/>
                    </a:cubicBezTo>
                    <a:cubicBezTo>
                      <a:pt x="2518" y="20"/>
                      <a:pt x="2422" y="9"/>
                      <a:pt x="2323" y="7"/>
                    </a:cubicBezTo>
                    <a:lnTo>
                      <a:pt x="2253" y="7"/>
                    </a:lnTo>
                    <a:cubicBezTo>
                      <a:pt x="2217" y="2"/>
                      <a:pt x="2181" y="1"/>
                      <a:pt x="2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7"/>
              <p:cNvSpPr/>
              <p:nvPr/>
            </p:nvSpPr>
            <p:spPr>
              <a:xfrm>
                <a:off x="1504550" y="1355200"/>
                <a:ext cx="19950" cy="8350"/>
              </a:xfrm>
              <a:custGeom>
                <a:avLst/>
                <a:gdLst/>
                <a:ahLst/>
                <a:cxnLst/>
                <a:rect l="l" t="t" r="r" b="b"/>
                <a:pathLst>
                  <a:path w="798" h="334" extrusionOk="0">
                    <a:moveTo>
                      <a:pt x="798" y="0"/>
                    </a:moveTo>
                    <a:cubicBezTo>
                      <a:pt x="678" y="8"/>
                      <a:pt x="548" y="21"/>
                      <a:pt x="429" y="60"/>
                    </a:cubicBezTo>
                    <a:cubicBezTo>
                      <a:pt x="351" y="81"/>
                      <a:pt x="278" y="112"/>
                      <a:pt x="208" y="146"/>
                    </a:cubicBezTo>
                    <a:cubicBezTo>
                      <a:pt x="135" y="185"/>
                      <a:pt x="70" y="234"/>
                      <a:pt x="13" y="294"/>
                    </a:cubicBezTo>
                    <a:cubicBezTo>
                      <a:pt x="5" y="299"/>
                      <a:pt x="0" y="314"/>
                      <a:pt x="11" y="325"/>
                    </a:cubicBezTo>
                    <a:cubicBezTo>
                      <a:pt x="14" y="330"/>
                      <a:pt x="20" y="333"/>
                      <a:pt x="28" y="333"/>
                    </a:cubicBezTo>
                    <a:cubicBezTo>
                      <a:pt x="33" y="333"/>
                      <a:pt x="38" y="332"/>
                      <a:pt x="42" y="327"/>
                    </a:cubicBezTo>
                    <a:cubicBezTo>
                      <a:pt x="57" y="312"/>
                      <a:pt x="78" y="296"/>
                      <a:pt x="94" y="281"/>
                    </a:cubicBezTo>
                    <a:cubicBezTo>
                      <a:pt x="109" y="268"/>
                      <a:pt x="130" y="257"/>
                      <a:pt x="146" y="242"/>
                    </a:cubicBezTo>
                    <a:cubicBezTo>
                      <a:pt x="177" y="221"/>
                      <a:pt x="211" y="205"/>
                      <a:pt x="242" y="190"/>
                    </a:cubicBezTo>
                    <a:cubicBezTo>
                      <a:pt x="276" y="172"/>
                      <a:pt x="312" y="164"/>
                      <a:pt x="343" y="151"/>
                    </a:cubicBezTo>
                    <a:cubicBezTo>
                      <a:pt x="403" y="133"/>
                      <a:pt x="460" y="125"/>
                      <a:pt x="520" y="114"/>
                    </a:cubicBezTo>
                    <a:cubicBezTo>
                      <a:pt x="574" y="107"/>
                      <a:pt x="632" y="104"/>
                      <a:pt x="691" y="101"/>
                    </a:cubicBezTo>
                    <a:lnTo>
                      <a:pt x="694" y="101"/>
                    </a:lnTo>
                    <a:cubicBezTo>
                      <a:pt x="730" y="101"/>
                      <a:pt x="761" y="101"/>
                      <a:pt x="798" y="104"/>
                    </a:cubicBezTo>
                    <a:lnTo>
                      <a:pt x="79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7"/>
              <p:cNvSpPr/>
              <p:nvPr/>
            </p:nvSpPr>
            <p:spPr>
              <a:xfrm>
                <a:off x="1522025" y="1358050"/>
                <a:ext cx="150" cy="25"/>
              </a:xfrm>
              <a:custGeom>
                <a:avLst/>
                <a:gdLst/>
                <a:ahLst/>
                <a:cxnLst/>
                <a:rect l="l" t="t" r="r" b="b"/>
                <a:pathLst>
                  <a:path w="6" h="1" extrusionOk="0">
                    <a:moveTo>
                      <a:pt x="0" y="0"/>
                    </a:moveTo>
                    <a:lnTo>
                      <a:pt x="5" y="0"/>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7"/>
              <p:cNvSpPr/>
              <p:nvPr/>
            </p:nvSpPr>
            <p:spPr>
              <a:xfrm>
                <a:off x="1501025" y="1338825"/>
                <a:ext cx="19000" cy="8800"/>
              </a:xfrm>
              <a:custGeom>
                <a:avLst/>
                <a:gdLst/>
                <a:ahLst/>
                <a:cxnLst/>
                <a:rect l="l" t="t" r="r" b="b"/>
                <a:pathLst>
                  <a:path w="760" h="352" extrusionOk="0">
                    <a:moveTo>
                      <a:pt x="669" y="0"/>
                    </a:moveTo>
                    <a:cubicBezTo>
                      <a:pt x="653" y="0"/>
                      <a:pt x="635" y="3"/>
                      <a:pt x="617" y="5"/>
                    </a:cubicBezTo>
                    <a:cubicBezTo>
                      <a:pt x="544" y="18"/>
                      <a:pt x="469" y="42"/>
                      <a:pt x="401" y="68"/>
                    </a:cubicBezTo>
                    <a:cubicBezTo>
                      <a:pt x="258" y="120"/>
                      <a:pt x="128" y="203"/>
                      <a:pt x="14" y="302"/>
                    </a:cubicBezTo>
                    <a:cubicBezTo>
                      <a:pt x="3" y="312"/>
                      <a:pt x="1" y="328"/>
                      <a:pt x="6" y="341"/>
                    </a:cubicBezTo>
                    <a:cubicBezTo>
                      <a:pt x="11" y="347"/>
                      <a:pt x="22" y="351"/>
                      <a:pt x="31" y="351"/>
                    </a:cubicBezTo>
                    <a:cubicBezTo>
                      <a:pt x="37" y="351"/>
                      <a:pt x="42" y="350"/>
                      <a:pt x="45" y="346"/>
                    </a:cubicBezTo>
                    <a:cubicBezTo>
                      <a:pt x="89" y="307"/>
                      <a:pt x="131" y="278"/>
                      <a:pt x="180" y="250"/>
                    </a:cubicBezTo>
                    <a:cubicBezTo>
                      <a:pt x="248" y="211"/>
                      <a:pt x="323" y="177"/>
                      <a:pt x="396" y="156"/>
                    </a:cubicBezTo>
                    <a:cubicBezTo>
                      <a:pt x="448" y="138"/>
                      <a:pt x="505" y="130"/>
                      <a:pt x="559" y="120"/>
                    </a:cubicBezTo>
                    <a:cubicBezTo>
                      <a:pt x="611" y="112"/>
                      <a:pt x="663" y="109"/>
                      <a:pt x="715" y="109"/>
                    </a:cubicBezTo>
                    <a:lnTo>
                      <a:pt x="760" y="109"/>
                    </a:lnTo>
                    <a:lnTo>
                      <a:pt x="741" y="81"/>
                    </a:lnTo>
                    <a:cubicBezTo>
                      <a:pt x="739" y="78"/>
                      <a:pt x="734" y="73"/>
                      <a:pt x="734" y="70"/>
                    </a:cubicBezTo>
                    <a:cubicBezTo>
                      <a:pt x="713" y="44"/>
                      <a:pt x="692" y="18"/>
                      <a:pt x="6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7"/>
              <p:cNvSpPr/>
              <p:nvPr/>
            </p:nvSpPr>
            <p:spPr>
              <a:xfrm>
                <a:off x="1239750" y="979000"/>
                <a:ext cx="261250" cy="237900"/>
              </a:xfrm>
              <a:custGeom>
                <a:avLst/>
                <a:gdLst/>
                <a:ahLst/>
                <a:cxnLst/>
                <a:rect l="l" t="t" r="r" b="b"/>
                <a:pathLst>
                  <a:path w="10450" h="9516" extrusionOk="0">
                    <a:moveTo>
                      <a:pt x="8750" y="7224"/>
                    </a:moveTo>
                    <a:lnTo>
                      <a:pt x="8750" y="7224"/>
                    </a:lnTo>
                    <a:cubicBezTo>
                      <a:pt x="8749" y="7225"/>
                      <a:pt x="8749" y="7227"/>
                      <a:pt x="8748" y="7228"/>
                    </a:cubicBezTo>
                    <a:lnTo>
                      <a:pt x="8748" y="7228"/>
                    </a:lnTo>
                    <a:cubicBezTo>
                      <a:pt x="8749" y="7227"/>
                      <a:pt x="8750" y="7226"/>
                      <a:pt x="8750" y="7224"/>
                    </a:cubicBezTo>
                    <a:close/>
                    <a:moveTo>
                      <a:pt x="5775" y="0"/>
                    </a:moveTo>
                    <a:cubicBezTo>
                      <a:pt x="5751" y="0"/>
                      <a:pt x="5733" y="0"/>
                      <a:pt x="5717" y="3"/>
                    </a:cubicBezTo>
                    <a:cubicBezTo>
                      <a:pt x="5660" y="11"/>
                      <a:pt x="5600" y="26"/>
                      <a:pt x="5538" y="55"/>
                    </a:cubicBezTo>
                    <a:cubicBezTo>
                      <a:pt x="5528" y="63"/>
                      <a:pt x="5515" y="63"/>
                      <a:pt x="5507" y="68"/>
                    </a:cubicBezTo>
                    <a:cubicBezTo>
                      <a:pt x="5377" y="133"/>
                      <a:pt x="5257" y="232"/>
                      <a:pt x="5115" y="390"/>
                    </a:cubicBezTo>
                    <a:cubicBezTo>
                      <a:pt x="5005" y="512"/>
                      <a:pt x="4904" y="653"/>
                      <a:pt x="4808" y="824"/>
                    </a:cubicBezTo>
                    <a:cubicBezTo>
                      <a:pt x="4785" y="868"/>
                      <a:pt x="4759" y="910"/>
                      <a:pt x="4735" y="951"/>
                    </a:cubicBezTo>
                    <a:cubicBezTo>
                      <a:pt x="4735" y="873"/>
                      <a:pt x="4727" y="809"/>
                      <a:pt x="4720" y="751"/>
                    </a:cubicBezTo>
                    <a:cubicBezTo>
                      <a:pt x="4707" y="673"/>
                      <a:pt x="4681" y="608"/>
                      <a:pt x="4652" y="556"/>
                    </a:cubicBezTo>
                    <a:cubicBezTo>
                      <a:pt x="4634" y="533"/>
                      <a:pt x="4616" y="510"/>
                      <a:pt x="4595" y="491"/>
                    </a:cubicBezTo>
                    <a:cubicBezTo>
                      <a:pt x="4571" y="468"/>
                      <a:pt x="4543" y="455"/>
                      <a:pt x="4501" y="445"/>
                    </a:cubicBezTo>
                    <a:cubicBezTo>
                      <a:pt x="4485" y="441"/>
                      <a:pt x="4468" y="439"/>
                      <a:pt x="4449" y="439"/>
                    </a:cubicBezTo>
                    <a:cubicBezTo>
                      <a:pt x="4407" y="439"/>
                      <a:pt x="4359" y="450"/>
                      <a:pt x="4306" y="473"/>
                    </a:cubicBezTo>
                    <a:cubicBezTo>
                      <a:pt x="4304" y="478"/>
                      <a:pt x="4299" y="478"/>
                      <a:pt x="4296" y="481"/>
                    </a:cubicBezTo>
                    <a:cubicBezTo>
                      <a:pt x="4213" y="520"/>
                      <a:pt x="4148" y="577"/>
                      <a:pt x="4109" y="647"/>
                    </a:cubicBezTo>
                    <a:cubicBezTo>
                      <a:pt x="4070" y="715"/>
                      <a:pt x="4044" y="796"/>
                      <a:pt x="4034" y="894"/>
                    </a:cubicBezTo>
                    <a:cubicBezTo>
                      <a:pt x="4023" y="1006"/>
                      <a:pt x="4036" y="1131"/>
                      <a:pt x="4073" y="1284"/>
                    </a:cubicBezTo>
                    <a:cubicBezTo>
                      <a:pt x="4088" y="1341"/>
                      <a:pt x="4101" y="1396"/>
                      <a:pt x="4122" y="1445"/>
                    </a:cubicBezTo>
                    <a:cubicBezTo>
                      <a:pt x="4035" y="1439"/>
                      <a:pt x="3949" y="1436"/>
                      <a:pt x="3862" y="1436"/>
                    </a:cubicBezTo>
                    <a:cubicBezTo>
                      <a:pt x="3552" y="1436"/>
                      <a:pt x="3243" y="1476"/>
                      <a:pt x="2942" y="1559"/>
                    </a:cubicBezTo>
                    <a:cubicBezTo>
                      <a:pt x="2771" y="1609"/>
                      <a:pt x="2599" y="1669"/>
                      <a:pt x="2430" y="1744"/>
                    </a:cubicBezTo>
                    <a:cubicBezTo>
                      <a:pt x="2215" y="1843"/>
                      <a:pt x="2007" y="1954"/>
                      <a:pt x="1812" y="2092"/>
                    </a:cubicBezTo>
                    <a:cubicBezTo>
                      <a:pt x="1472" y="2326"/>
                      <a:pt x="1165" y="2614"/>
                      <a:pt x="905" y="2950"/>
                    </a:cubicBezTo>
                    <a:cubicBezTo>
                      <a:pt x="775" y="3116"/>
                      <a:pt x="658" y="3290"/>
                      <a:pt x="554" y="3475"/>
                    </a:cubicBezTo>
                    <a:cubicBezTo>
                      <a:pt x="458" y="3651"/>
                      <a:pt x="365" y="3843"/>
                      <a:pt x="281" y="4046"/>
                    </a:cubicBezTo>
                    <a:cubicBezTo>
                      <a:pt x="126" y="4441"/>
                      <a:pt x="35" y="4852"/>
                      <a:pt x="14" y="5275"/>
                    </a:cubicBezTo>
                    <a:cubicBezTo>
                      <a:pt x="1" y="5494"/>
                      <a:pt x="6" y="5720"/>
                      <a:pt x="29" y="5974"/>
                    </a:cubicBezTo>
                    <a:cubicBezTo>
                      <a:pt x="53" y="6211"/>
                      <a:pt x="97" y="6445"/>
                      <a:pt x="157" y="6668"/>
                    </a:cubicBezTo>
                    <a:cubicBezTo>
                      <a:pt x="268" y="7092"/>
                      <a:pt x="458" y="7474"/>
                      <a:pt x="708" y="7814"/>
                    </a:cubicBezTo>
                    <a:cubicBezTo>
                      <a:pt x="827" y="7980"/>
                      <a:pt x="967" y="8134"/>
                      <a:pt x="1118" y="8274"/>
                    </a:cubicBezTo>
                    <a:cubicBezTo>
                      <a:pt x="1261" y="8409"/>
                      <a:pt x="1425" y="8539"/>
                      <a:pt x="1604" y="8656"/>
                    </a:cubicBezTo>
                    <a:cubicBezTo>
                      <a:pt x="1937" y="8877"/>
                      <a:pt x="2326" y="9066"/>
                      <a:pt x="2763" y="9204"/>
                    </a:cubicBezTo>
                    <a:cubicBezTo>
                      <a:pt x="2968" y="9274"/>
                      <a:pt x="3184" y="9329"/>
                      <a:pt x="3418" y="9378"/>
                    </a:cubicBezTo>
                    <a:cubicBezTo>
                      <a:pt x="3626" y="9420"/>
                      <a:pt x="3847" y="9451"/>
                      <a:pt x="4119" y="9485"/>
                    </a:cubicBezTo>
                    <a:lnTo>
                      <a:pt x="4171" y="9490"/>
                    </a:lnTo>
                    <a:cubicBezTo>
                      <a:pt x="4252" y="9498"/>
                      <a:pt x="4330" y="9511"/>
                      <a:pt x="4413" y="9513"/>
                    </a:cubicBezTo>
                    <a:cubicBezTo>
                      <a:pt x="4433" y="9515"/>
                      <a:pt x="4454" y="9516"/>
                      <a:pt x="4474" y="9516"/>
                    </a:cubicBezTo>
                    <a:cubicBezTo>
                      <a:pt x="4555" y="9516"/>
                      <a:pt x="4634" y="9504"/>
                      <a:pt x="4709" y="9487"/>
                    </a:cubicBezTo>
                    <a:cubicBezTo>
                      <a:pt x="4717" y="9487"/>
                      <a:pt x="4717" y="9485"/>
                      <a:pt x="4720" y="9482"/>
                    </a:cubicBezTo>
                    <a:cubicBezTo>
                      <a:pt x="4725" y="9477"/>
                      <a:pt x="4735" y="9474"/>
                      <a:pt x="4743" y="9464"/>
                    </a:cubicBezTo>
                    <a:cubicBezTo>
                      <a:pt x="5138" y="9339"/>
                      <a:pt x="5554" y="9173"/>
                      <a:pt x="6011" y="8970"/>
                    </a:cubicBezTo>
                    <a:cubicBezTo>
                      <a:pt x="6453" y="8773"/>
                      <a:pt x="6892" y="8560"/>
                      <a:pt x="7300" y="8352"/>
                    </a:cubicBezTo>
                    <a:lnTo>
                      <a:pt x="7308" y="8344"/>
                    </a:lnTo>
                    <a:cubicBezTo>
                      <a:pt x="7310" y="8344"/>
                      <a:pt x="7315" y="8341"/>
                      <a:pt x="7318" y="8341"/>
                    </a:cubicBezTo>
                    <a:cubicBezTo>
                      <a:pt x="7326" y="8334"/>
                      <a:pt x="7336" y="8331"/>
                      <a:pt x="7344" y="8318"/>
                    </a:cubicBezTo>
                    <a:cubicBezTo>
                      <a:pt x="7365" y="8289"/>
                      <a:pt x="7399" y="8250"/>
                      <a:pt x="7430" y="8222"/>
                    </a:cubicBezTo>
                    <a:cubicBezTo>
                      <a:pt x="7482" y="8175"/>
                      <a:pt x="7539" y="8139"/>
                      <a:pt x="7586" y="8108"/>
                    </a:cubicBezTo>
                    <a:cubicBezTo>
                      <a:pt x="7656" y="8066"/>
                      <a:pt x="7726" y="8027"/>
                      <a:pt x="7788" y="7993"/>
                    </a:cubicBezTo>
                    <a:cubicBezTo>
                      <a:pt x="7872" y="7949"/>
                      <a:pt x="7960" y="7902"/>
                      <a:pt x="8048" y="7861"/>
                    </a:cubicBezTo>
                    <a:cubicBezTo>
                      <a:pt x="8217" y="7775"/>
                      <a:pt x="8389" y="7689"/>
                      <a:pt x="8552" y="7588"/>
                    </a:cubicBezTo>
                    <a:cubicBezTo>
                      <a:pt x="8558" y="7580"/>
                      <a:pt x="8571" y="7577"/>
                      <a:pt x="8578" y="7572"/>
                    </a:cubicBezTo>
                    <a:cubicBezTo>
                      <a:pt x="8643" y="7459"/>
                      <a:pt x="8699" y="7346"/>
                      <a:pt x="8748" y="7228"/>
                    </a:cubicBezTo>
                    <a:lnTo>
                      <a:pt x="8748" y="7228"/>
                    </a:lnTo>
                    <a:cubicBezTo>
                      <a:pt x="8748" y="7229"/>
                      <a:pt x="8747" y="7229"/>
                      <a:pt x="8747" y="7229"/>
                    </a:cubicBezTo>
                    <a:cubicBezTo>
                      <a:pt x="8786" y="7133"/>
                      <a:pt x="8820" y="7040"/>
                      <a:pt x="8851" y="6938"/>
                    </a:cubicBezTo>
                    <a:cubicBezTo>
                      <a:pt x="8880" y="6840"/>
                      <a:pt x="8903" y="6741"/>
                      <a:pt x="8916" y="6639"/>
                    </a:cubicBezTo>
                    <a:cubicBezTo>
                      <a:pt x="8921" y="6593"/>
                      <a:pt x="8924" y="6548"/>
                      <a:pt x="8929" y="6502"/>
                    </a:cubicBezTo>
                    <a:lnTo>
                      <a:pt x="8929" y="6411"/>
                    </a:lnTo>
                    <a:cubicBezTo>
                      <a:pt x="8929" y="6408"/>
                      <a:pt x="8929" y="6406"/>
                      <a:pt x="8932" y="6406"/>
                    </a:cubicBezTo>
                    <a:lnTo>
                      <a:pt x="8932" y="6398"/>
                    </a:lnTo>
                    <a:cubicBezTo>
                      <a:pt x="8924" y="6393"/>
                      <a:pt x="8916" y="6380"/>
                      <a:pt x="8906" y="6372"/>
                    </a:cubicBezTo>
                    <a:cubicBezTo>
                      <a:pt x="9036" y="6341"/>
                      <a:pt x="9166" y="6294"/>
                      <a:pt x="9293" y="6239"/>
                    </a:cubicBezTo>
                    <a:cubicBezTo>
                      <a:pt x="9316" y="6234"/>
                      <a:pt x="9334" y="6221"/>
                      <a:pt x="9358" y="6211"/>
                    </a:cubicBezTo>
                    <a:cubicBezTo>
                      <a:pt x="9524" y="6130"/>
                      <a:pt x="9675" y="6034"/>
                      <a:pt x="9813" y="5925"/>
                    </a:cubicBezTo>
                    <a:cubicBezTo>
                      <a:pt x="9953" y="5811"/>
                      <a:pt x="10072" y="5681"/>
                      <a:pt x="10166" y="5540"/>
                    </a:cubicBezTo>
                    <a:cubicBezTo>
                      <a:pt x="10218" y="5468"/>
                      <a:pt x="10260" y="5392"/>
                      <a:pt x="10296" y="5314"/>
                    </a:cubicBezTo>
                    <a:cubicBezTo>
                      <a:pt x="10332" y="5239"/>
                      <a:pt x="10363" y="5156"/>
                      <a:pt x="10387" y="5067"/>
                    </a:cubicBezTo>
                    <a:cubicBezTo>
                      <a:pt x="10434" y="4909"/>
                      <a:pt x="10449" y="4730"/>
                      <a:pt x="10439" y="4524"/>
                    </a:cubicBezTo>
                    <a:cubicBezTo>
                      <a:pt x="10428" y="4342"/>
                      <a:pt x="10395" y="4158"/>
                      <a:pt x="10337" y="3950"/>
                    </a:cubicBezTo>
                    <a:cubicBezTo>
                      <a:pt x="10285" y="3760"/>
                      <a:pt x="10213" y="3573"/>
                      <a:pt x="10117" y="3384"/>
                    </a:cubicBezTo>
                    <a:cubicBezTo>
                      <a:pt x="10023" y="3196"/>
                      <a:pt x="9914" y="3017"/>
                      <a:pt x="9789" y="2848"/>
                    </a:cubicBezTo>
                    <a:cubicBezTo>
                      <a:pt x="9589" y="2578"/>
                      <a:pt x="9363" y="2355"/>
                      <a:pt x="9111" y="2175"/>
                    </a:cubicBezTo>
                    <a:cubicBezTo>
                      <a:pt x="8841" y="1988"/>
                      <a:pt x="8558" y="1869"/>
                      <a:pt x="8266" y="1817"/>
                    </a:cubicBezTo>
                    <a:cubicBezTo>
                      <a:pt x="8263" y="1815"/>
                      <a:pt x="8259" y="1815"/>
                      <a:pt x="8255" y="1815"/>
                    </a:cubicBezTo>
                    <a:cubicBezTo>
                      <a:pt x="8245" y="1815"/>
                      <a:pt x="8234" y="1818"/>
                      <a:pt x="8225" y="1822"/>
                    </a:cubicBezTo>
                    <a:cubicBezTo>
                      <a:pt x="8217" y="1824"/>
                      <a:pt x="8215" y="1830"/>
                      <a:pt x="8207" y="1832"/>
                    </a:cubicBezTo>
                    <a:cubicBezTo>
                      <a:pt x="8197" y="1827"/>
                      <a:pt x="8186" y="1824"/>
                      <a:pt x="8174" y="1824"/>
                    </a:cubicBezTo>
                    <a:cubicBezTo>
                      <a:pt x="8163" y="1824"/>
                      <a:pt x="8153" y="1826"/>
                      <a:pt x="8142" y="1830"/>
                    </a:cubicBezTo>
                    <a:cubicBezTo>
                      <a:pt x="8137" y="1832"/>
                      <a:pt x="8129" y="1835"/>
                      <a:pt x="8124" y="1843"/>
                    </a:cubicBezTo>
                    <a:cubicBezTo>
                      <a:pt x="8048" y="1908"/>
                      <a:pt x="7973" y="1967"/>
                      <a:pt x="7892" y="2027"/>
                    </a:cubicBezTo>
                    <a:lnTo>
                      <a:pt x="7882" y="2038"/>
                    </a:lnTo>
                    <a:cubicBezTo>
                      <a:pt x="7734" y="2136"/>
                      <a:pt x="7583" y="2225"/>
                      <a:pt x="7432" y="2290"/>
                    </a:cubicBezTo>
                    <a:cubicBezTo>
                      <a:pt x="7393" y="2305"/>
                      <a:pt x="7349" y="2326"/>
                      <a:pt x="7310" y="2339"/>
                    </a:cubicBezTo>
                    <a:cubicBezTo>
                      <a:pt x="7186" y="2383"/>
                      <a:pt x="7071" y="2414"/>
                      <a:pt x="6959" y="2427"/>
                    </a:cubicBezTo>
                    <a:cubicBezTo>
                      <a:pt x="6927" y="2429"/>
                      <a:pt x="6894" y="2431"/>
                      <a:pt x="6861" y="2431"/>
                    </a:cubicBezTo>
                    <a:cubicBezTo>
                      <a:pt x="6808" y="2431"/>
                      <a:pt x="6754" y="2428"/>
                      <a:pt x="6700" y="2420"/>
                    </a:cubicBezTo>
                    <a:cubicBezTo>
                      <a:pt x="6619" y="2407"/>
                      <a:pt x="6541" y="2383"/>
                      <a:pt x="6471" y="2352"/>
                    </a:cubicBezTo>
                    <a:cubicBezTo>
                      <a:pt x="6406" y="2323"/>
                      <a:pt x="6346" y="2287"/>
                      <a:pt x="6297" y="2248"/>
                    </a:cubicBezTo>
                    <a:cubicBezTo>
                      <a:pt x="6258" y="2212"/>
                      <a:pt x="6224" y="2175"/>
                      <a:pt x="6198" y="2136"/>
                    </a:cubicBezTo>
                    <a:cubicBezTo>
                      <a:pt x="6175" y="2103"/>
                      <a:pt x="6154" y="2069"/>
                      <a:pt x="6141" y="2030"/>
                    </a:cubicBezTo>
                    <a:cubicBezTo>
                      <a:pt x="6128" y="1991"/>
                      <a:pt x="6120" y="1954"/>
                      <a:pt x="6115" y="1915"/>
                    </a:cubicBezTo>
                    <a:cubicBezTo>
                      <a:pt x="6112" y="1871"/>
                      <a:pt x="6112" y="1830"/>
                      <a:pt x="6123" y="1783"/>
                    </a:cubicBezTo>
                    <a:cubicBezTo>
                      <a:pt x="6128" y="1731"/>
                      <a:pt x="6146" y="1687"/>
                      <a:pt x="6162" y="1643"/>
                    </a:cubicBezTo>
                    <a:cubicBezTo>
                      <a:pt x="6190" y="1583"/>
                      <a:pt x="6229" y="1526"/>
                      <a:pt x="6268" y="1471"/>
                    </a:cubicBezTo>
                    <a:cubicBezTo>
                      <a:pt x="6307" y="1417"/>
                      <a:pt x="6349" y="1357"/>
                      <a:pt x="6383" y="1289"/>
                    </a:cubicBezTo>
                    <a:lnTo>
                      <a:pt x="6401" y="1240"/>
                    </a:lnTo>
                    <a:cubicBezTo>
                      <a:pt x="6409" y="1222"/>
                      <a:pt x="6409" y="1201"/>
                      <a:pt x="6411" y="1185"/>
                    </a:cubicBezTo>
                    <a:cubicBezTo>
                      <a:pt x="6419" y="1149"/>
                      <a:pt x="6406" y="1118"/>
                      <a:pt x="6396" y="1089"/>
                    </a:cubicBezTo>
                    <a:cubicBezTo>
                      <a:pt x="6383" y="1053"/>
                      <a:pt x="6354" y="1029"/>
                      <a:pt x="6328" y="1011"/>
                    </a:cubicBezTo>
                    <a:cubicBezTo>
                      <a:pt x="6315" y="1001"/>
                      <a:pt x="6302" y="993"/>
                      <a:pt x="6284" y="988"/>
                    </a:cubicBezTo>
                    <a:cubicBezTo>
                      <a:pt x="6263" y="977"/>
                      <a:pt x="6240" y="967"/>
                      <a:pt x="6211" y="962"/>
                    </a:cubicBezTo>
                    <a:cubicBezTo>
                      <a:pt x="6180" y="952"/>
                      <a:pt x="6150" y="947"/>
                      <a:pt x="6118" y="947"/>
                    </a:cubicBezTo>
                    <a:cubicBezTo>
                      <a:pt x="6083" y="947"/>
                      <a:pt x="6047" y="953"/>
                      <a:pt x="6008" y="967"/>
                    </a:cubicBezTo>
                    <a:cubicBezTo>
                      <a:pt x="6060" y="899"/>
                      <a:pt x="6099" y="837"/>
                      <a:pt x="6136" y="772"/>
                    </a:cubicBezTo>
                    <a:cubicBezTo>
                      <a:pt x="6224" y="616"/>
                      <a:pt x="6255" y="473"/>
                      <a:pt x="6232" y="351"/>
                    </a:cubicBezTo>
                    <a:cubicBezTo>
                      <a:pt x="6211" y="211"/>
                      <a:pt x="6097" y="89"/>
                      <a:pt x="5941" y="29"/>
                    </a:cubicBezTo>
                    <a:cubicBezTo>
                      <a:pt x="5889" y="11"/>
                      <a:pt x="5834" y="0"/>
                      <a:pt x="57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7"/>
              <p:cNvSpPr/>
              <p:nvPr/>
            </p:nvSpPr>
            <p:spPr>
              <a:xfrm>
                <a:off x="1239500" y="1016425"/>
                <a:ext cx="119675" cy="200325"/>
              </a:xfrm>
              <a:custGeom>
                <a:avLst/>
                <a:gdLst/>
                <a:ahLst/>
                <a:cxnLst/>
                <a:rect l="l" t="t" r="r" b="b"/>
                <a:pathLst>
                  <a:path w="4787" h="8013" extrusionOk="0">
                    <a:moveTo>
                      <a:pt x="3197" y="0"/>
                    </a:moveTo>
                    <a:lnTo>
                      <a:pt x="3197" y="0"/>
                    </a:lnTo>
                    <a:cubicBezTo>
                      <a:pt x="3111" y="16"/>
                      <a:pt x="3022" y="39"/>
                      <a:pt x="2942" y="57"/>
                    </a:cubicBezTo>
                    <a:cubicBezTo>
                      <a:pt x="2770" y="107"/>
                      <a:pt x="2599" y="169"/>
                      <a:pt x="2430" y="244"/>
                    </a:cubicBezTo>
                    <a:cubicBezTo>
                      <a:pt x="2219" y="335"/>
                      <a:pt x="2014" y="452"/>
                      <a:pt x="1817" y="585"/>
                    </a:cubicBezTo>
                    <a:cubicBezTo>
                      <a:pt x="1474" y="821"/>
                      <a:pt x="1167" y="1112"/>
                      <a:pt x="910" y="1445"/>
                    </a:cubicBezTo>
                    <a:cubicBezTo>
                      <a:pt x="780" y="1614"/>
                      <a:pt x="660" y="1790"/>
                      <a:pt x="559" y="1972"/>
                    </a:cubicBezTo>
                    <a:cubicBezTo>
                      <a:pt x="460" y="2144"/>
                      <a:pt x="367" y="2339"/>
                      <a:pt x="286" y="2544"/>
                    </a:cubicBezTo>
                    <a:cubicBezTo>
                      <a:pt x="130" y="2936"/>
                      <a:pt x="39" y="3350"/>
                      <a:pt x="13" y="3770"/>
                    </a:cubicBezTo>
                    <a:cubicBezTo>
                      <a:pt x="0" y="3989"/>
                      <a:pt x="6" y="4220"/>
                      <a:pt x="29" y="4469"/>
                    </a:cubicBezTo>
                    <a:cubicBezTo>
                      <a:pt x="52" y="4706"/>
                      <a:pt x="97" y="4940"/>
                      <a:pt x="156" y="5166"/>
                    </a:cubicBezTo>
                    <a:cubicBezTo>
                      <a:pt x="271" y="5587"/>
                      <a:pt x="458" y="5971"/>
                      <a:pt x="707" y="6312"/>
                    </a:cubicBezTo>
                    <a:cubicBezTo>
                      <a:pt x="832" y="6478"/>
                      <a:pt x="967" y="6634"/>
                      <a:pt x="1118" y="6769"/>
                    </a:cubicBezTo>
                    <a:cubicBezTo>
                      <a:pt x="1263" y="6907"/>
                      <a:pt x="1427" y="7037"/>
                      <a:pt x="1604" y="7151"/>
                    </a:cubicBezTo>
                    <a:cubicBezTo>
                      <a:pt x="1936" y="7372"/>
                      <a:pt x="2326" y="7562"/>
                      <a:pt x="2765" y="7702"/>
                    </a:cubicBezTo>
                    <a:cubicBezTo>
                      <a:pt x="2968" y="7769"/>
                      <a:pt x="3184" y="7824"/>
                      <a:pt x="3417" y="7873"/>
                    </a:cubicBezTo>
                    <a:cubicBezTo>
                      <a:pt x="3628" y="7915"/>
                      <a:pt x="3849" y="7951"/>
                      <a:pt x="4119" y="7980"/>
                    </a:cubicBezTo>
                    <a:lnTo>
                      <a:pt x="4171" y="7988"/>
                    </a:lnTo>
                    <a:cubicBezTo>
                      <a:pt x="4254" y="7996"/>
                      <a:pt x="4335" y="8006"/>
                      <a:pt x="4413" y="8011"/>
                    </a:cubicBezTo>
                    <a:cubicBezTo>
                      <a:pt x="4428" y="8012"/>
                      <a:pt x="4444" y="8012"/>
                      <a:pt x="4459" y="8012"/>
                    </a:cubicBezTo>
                    <a:cubicBezTo>
                      <a:pt x="4545" y="8012"/>
                      <a:pt x="4630" y="8001"/>
                      <a:pt x="4709" y="7988"/>
                    </a:cubicBezTo>
                    <a:cubicBezTo>
                      <a:pt x="4717" y="7988"/>
                      <a:pt x="4717" y="7985"/>
                      <a:pt x="4722" y="7980"/>
                    </a:cubicBezTo>
                    <a:cubicBezTo>
                      <a:pt x="4730" y="7977"/>
                      <a:pt x="4737" y="7972"/>
                      <a:pt x="4745" y="7964"/>
                    </a:cubicBezTo>
                    <a:cubicBezTo>
                      <a:pt x="4758" y="7957"/>
                      <a:pt x="4774" y="7954"/>
                      <a:pt x="4787" y="7951"/>
                    </a:cubicBezTo>
                    <a:cubicBezTo>
                      <a:pt x="4558" y="7853"/>
                      <a:pt x="4322" y="7754"/>
                      <a:pt x="4096" y="7642"/>
                    </a:cubicBezTo>
                    <a:cubicBezTo>
                      <a:pt x="3729" y="7468"/>
                      <a:pt x="3378" y="7265"/>
                      <a:pt x="3048" y="7026"/>
                    </a:cubicBezTo>
                    <a:cubicBezTo>
                      <a:pt x="2848" y="6878"/>
                      <a:pt x="2659" y="6717"/>
                      <a:pt x="2485" y="6540"/>
                    </a:cubicBezTo>
                    <a:cubicBezTo>
                      <a:pt x="2303" y="6364"/>
                      <a:pt x="2136" y="6171"/>
                      <a:pt x="1983" y="5964"/>
                    </a:cubicBezTo>
                    <a:cubicBezTo>
                      <a:pt x="1835" y="5766"/>
                      <a:pt x="1700" y="5553"/>
                      <a:pt x="1575" y="5343"/>
                    </a:cubicBezTo>
                    <a:cubicBezTo>
                      <a:pt x="1448" y="5122"/>
                      <a:pt x="1339" y="4890"/>
                      <a:pt x="1242" y="4654"/>
                    </a:cubicBezTo>
                    <a:cubicBezTo>
                      <a:pt x="1149" y="4423"/>
                      <a:pt x="1071" y="4181"/>
                      <a:pt x="1016" y="3937"/>
                    </a:cubicBezTo>
                    <a:cubicBezTo>
                      <a:pt x="962" y="3690"/>
                      <a:pt x="923" y="3443"/>
                      <a:pt x="915" y="3194"/>
                    </a:cubicBezTo>
                    <a:cubicBezTo>
                      <a:pt x="905" y="2947"/>
                      <a:pt x="918" y="2702"/>
                      <a:pt x="957" y="2461"/>
                    </a:cubicBezTo>
                    <a:cubicBezTo>
                      <a:pt x="996" y="2227"/>
                      <a:pt x="1066" y="1993"/>
                      <a:pt x="1157" y="1772"/>
                    </a:cubicBezTo>
                    <a:cubicBezTo>
                      <a:pt x="1248" y="1557"/>
                      <a:pt x="1359" y="1343"/>
                      <a:pt x="1500" y="1154"/>
                    </a:cubicBezTo>
                    <a:cubicBezTo>
                      <a:pt x="1640" y="959"/>
                      <a:pt x="1801" y="782"/>
                      <a:pt x="1983" y="624"/>
                    </a:cubicBezTo>
                    <a:cubicBezTo>
                      <a:pt x="2095" y="530"/>
                      <a:pt x="2214" y="447"/>
                      <a:pt x="2342" y="377"/>
                    </a:cubicBezTo>
                    <a:cubicBezTo>
                      <a:pt x="2469" y="309"/>
                      <a:pt x="2599" y="250"/>
                      <a:pt x="2731" y="192"/>
                    </a:cubicBezTo>
                    <a:cubicBezTo>
                      <a:pt x="2864" y="135"/>
                      <a:pt x="2996" y="83"/>
                      <a:pt x="3126" y="29"/>
                    </a:cubicBezTo>
                    <a:lnTo>
                      <a:pt x="3197" y="0"/>
                    </a:ln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7"/>
              <p:cNvSpPr/>
              <p:nvPr/>
            </p:nvSpPr>
            <p:spPr>
              <a:xfrm>
                <a:off x="1378525" y="980950"/>
                <a:ext cx="23200" cy="56025"/>
              </a:xfrm>
              <a:custGeom>
                <a:avLst/>
                <a:gdLst/>
                <a:ahLst/>
                <a:cxnLst/>
                <a:rect l="l" t="t" r="r" b="b"/>
                <a:pathLst>
                  <a:path w="928" h="2241" extrusionOk="0">
                    <a:moveTo>
                      <a:pt x="2" y="1179"/>
                    </a:moveTo>
                    <a:cubicBezTo>
                      <a:pt x="2" y="1180"/>
                      <a:pt x="1" y="1181"/>
                      <a:pt x="0" y="1183"/>
                    </a:cubicBezTo>
                    <a:cubicBezTo>
                      <a:pt x="1" y="1181"/>
                      <a:pt x="2" y="1180"/>
                      <a:pt x="2" y="1179"/>
                    </a:cubicBezTo>
                    <a:close/>
                    <a:moveTo>
                      <a:pt x="541" y="0"/>
                    </a:moveTo>
                    <a:cubicBezTo>
                      <a:pt x="559" y="29"/>
                      <a:pt x="561" y="55"/>
                      <a:pt x="561" y="73"/>
                    </a:cubicBezTo>
                    <a:cubicBezTo>
                      <a:pt x="564" y="107"/>
                      <a:pt x="561" y="135"/>
                      <a:pt x="556" y="169"/>
                    </a:cubicBezTo>
                    <a:cubicBezTo>
                      <a:pt x="548" y="198"/>
                      <a:pt x="546" y="232"/>
                      <a:pt x="535" y="260"/>
                    </a:cubicBezTo>
                    <a:cubicBezTo>
                      <a:pt x="517" y="328"/>
                      <a:pt x="486" y="398"/>
                      <a:pt x="455" y="460"/>
                    </a:cubicBezTo>
                    <a:cubicBezTo>
                      <a:pt x="387" y="603"/>
                      <a:pt x="299" y="738"/>
                      <a:pt x="208" y="871"/>
                    </a:cubicBezTo>
                    <a:cubicBezTo>
                      <a:pt x="166" y="933"/>
                      <a:pt x="122" y="993"/>
                      <a:pt x="81" y="1058"/>
                    </a:cubicBezTo>
                    <a:cubicBezTo>
                      <a:pt x="55" y="1096"/>
                      <a:pt x="28" y="1136"/>
                      <a:pt x="2" y="1179"/>
                    </a:cubicBezTo>
                    <a:lnTo>
                      <a:pt x="2" y="1179"/>
                    </a:lnTo>
                    <a:cubicBezTo>
                      <a:pt x="4" y="1176"/>
                      <a:pt x="7" y="1175"/>
                      <a:pt x="11" y="1175"/>
                    </a:cubicBezTo>
                    <a:cubicBezTo>
                      <a:pt x="50" y="1151"/>
                      <a:pt x="91" y="1125"/>
                      <a:pt x="133" y="1112"/>
                    </a:cubicBezTo>
                    <a:cubicBezTo>
                      <a:pt x="172" y="1099"/>
                      <a:pt x="213" y="1092"/>
                      <a:pt x="257" y="1092"/>
                    </a:cubicBezTo>
                    <a:cubicBezTo>
                      <a:pt x="276" y="1092"/>
                      <a:pt x="296" y="1094"/>
                      <a:pt x="315" y="1097"/>
                    </a:cubicBezTo>
                    <a:cubicBezTo>
                      <a:pt x="325" y="1099"/>
                      <a:pt x="338" y="1105"/>
                      <a:pt x="343" y="1107"/>
                    </a:cubicBezTo>
                    <a:lnTo>
                      <a:pt x="364" y="1118"/>
                    </a:lnTo>
                    <a:cubicBezTo>
                      <a:pt x="382" y="1125"/>
                      <a:pt x="403" y="1138"/>
                      <a:pt x="416" y="1157"/>
                    </a:cubicBezTo>
                    <a:cubicBezTo>
                      <a:pt x="421" y="1162"/>
                      <a:pt x="431" y="1175"/>
                      <a:pt x="437" y="1185"/>
                    </a:cubicBezTo>
                    <a:cubicBezTo>
                      <a:pt x="444" y="1190"/>
                      <a:pt x="447" y="1201"/>
                      <a:pt x="452" y="1209"/>
                    </a:cubicBezTo>
                    <a:cubicBezTo>
                      <a:pt x="457" y="1227"/>
                      <a:pt x="468" y="1248"/>
                      <a:pt x="470" y="1268"/>
                    </a:cubicBezTo>
                    <a:cubicBezTo>
                      <a:pt x="473" y="1287"/>
                      <a:pt x="473" y="1305"/>
                      <a:pt x="473" y="1320"/>
                    </a:cubicBezTo>
                    <a:cubicBezTo>
                      <a:pt x="470" y="1372"/>
                      <a:pt x="463" y="1419"/>
                      <a:pt x="450" y="1468"/>
                    </a:cubicBezTo>
                    <a:cubicBezTo>
                      <a:pt x="445" y="1512"/>
                      <a:pt x="435" y="1552"/>
                      <a:pt x="434" y="1598"/>
                    </a:cubicBezTo>
                    <a:lnTo>
                      <a:pt x="434" y="1598"/>
                    </a:lnTo>
                    <a:cubicBezTo>
                      <a:pt x="434" y="1596"/>
                      <a:pt x="434" y="1595"/>
                      <a:pt x="434" y="1593"/>
                    </a:cubicBezTo>
                    <a:lnTo>
                      <a:pt x="434" y="1601"/>
                    </a:lnTo>
                    <a:cubicBezTo>
                      <a:pt x="434" y="1600"/>
                      <a:pt x="434" y="1599"/>
                      <a:pt x="434" y="1598"/>
                    </a:cubicBezTo>
                    <a:lnTo>
                      <a:pt x="434" y="1598"/>
                    </a:lnTo>
                    <a:cubicBezTo>
                      <a:pt x="434" y="1633"/>
                      <a:pt x="437" y="1665"/>
                      <a:pt x="442" y="1695"/>
                    </a:cubicBezTo>
                    <a:cubicBezTo>
                      <a:pt x="447" y="1728"/>
                      <a:pt x="450" y="1759"/>
                      <a:pt x="460" y="1793"/>
                    </a:cubicBezTo>
                    <a:cubicBezTo>
                      <a:pt x="468" y="1822"/>
                      <a:pt x="476" y="1848"/>
                      <a:pt x="489" y="1874"/>
                    </a:cubicBezTo>
                    <a:cubicBezTo>
                      <a:pt x="499" y="1900"/>
                      <a:pt x="512" y="1926"/>
                      <a:pt x="528" y="1954"/>
                    </a:cubicBezTo>
                    <a:cubicBezTo>
                      <a:pt x="543" y="1978"/>
                      <a:pt x="554" y="1993"/>
                      <a:pt x="567" y="2017"/>
                    </a:cubicBezTo>
                    <a:cubicBezTo>
                      <a:pt x="585" y="2035"/>
                      <a:pt x="600" y="2056"/>
                      <a:pt x="619" y="2071"/>
                    </a:cubicBezTo>
                    <a:cubicBezTo>
                      <a:pt x="642" y="2092"/>
                      <a:pt x="658" y="2110"/>
                      <a:pt x="684" y="2126"/>
                    </a:cubicBezTo>
                    <a:cubicBezTo>
                      <a:pt x="705" y="2143"/>
                      <a:pt x="725" y="2155"/>
                      <a:pt x="749" y="2168"/>
                    </a:cubicBezTo>
                    <a:lnTo>
                      <a:pt x="749" y="2168"/>
                    </a:lnTo>
                    <a:cubicBezTo>
                      <a:pt x="749" y="2167"/>
                      <a:pt x="748" y="2167"/>
                      <a:pt x="748" y="2166"/>
                    </a:cubicBezTo>
                    <a:lnTo>
                      <a:pt x="748" y="2166"/>
                    </a:lnTo>
                    <a:cubicBezTo>
                      <a:pt x="750" y="2168"/>
                      <a:pt x="752" y="2169"/>
                      <a:pt x="753" y="2170"/>
                    </a:cubicBezTo>
                    <a:lnTo>
                      <a:pt x="753" y="2170"/>
                    </a:lnTo>
                    <a:cubicBezTo>
                      <a:pt x="752" y="2169"/>
                      <a:pt x="750" y="2168"/>
                      <a:pt x="749" y="2168"/>
                    </a:cubicBezTo>
                    <a:lnTo>
                      <a:pt x="749" y="2168"/>
                    </a:lnTo>
                    <a:cubicBezTo>
                      <a:pt x="750" y="2169"/>
                      <a:pt x="751" y="2170"/>
                      <a:pt x="754" y="2170"/>
                    </a:cubicBezTo>
                    <a:lnTo>
                      <a:pt x="754" y="2170"/>
                    </a:lnTo>
                    <a:cubicBezTo>
                      <a:pt x="754" y="2170"/>
                      <a:pt x="753" y="2170"/>
                      <a:pt x="753" y="2170"/>
                    </a:cubicBezTo>
                    <a:lnTo>
                      <a:pt x="753" y="2170"/>
                    </a:lnTo>
                    <a:cubicBezTo>
                      <a:pt x="753" y="2170"/>
                      <a:pt x="754" y="2170"/>
                      <a:pt x="754" y="2170"/>
                    </a:cubicBezTo>
                    <a:cubicBezTo>
                      <a:pt x="754" y="2170"/>
                      <a:pt x="754" y="2170"/>
                      <a:pt x="754" y="2170"/>
                    </a:cubicBezTo>
                    <a:lnTo>
                      <a:pt x="754" y="2170"/>
                    </a:lnTo>
                    <a:cubicBezTo>
                      <a:pt x="778" y="2186"/>
                      <a:pt x="804" y="2197"/>
                      <a:pt x="832" y="2209"/>
                    </a:cubicBezTo>
                    <a:cubicBezTo>
                      <a:pt x="860" y="2217"/>
                      <a:pt x="889" y="2230"/>
                      <a:pt x="917" y="2238"/>
                    </a:cubicBezTo>
                    <a:cubicBezTo>
                      <a:pt x="923" y="2238"/>
                      <a:pt x="925" y="2240"/>
                      <a:pt x="928" y="2240"/>
                    </a:cubicBezTo>
                    <a:cubicBezTo>
                      <a:pt x="876" y="2214"/>
                      <a:pt x="832" y="2188"/>
                      <a:pt x="793" y="2157"/>
                    </a:cubicBezTo>
                    <a:cubicBezTo>
                      <a:pt x="754" y="2121"/>
                      <a:pt x="720" y="2087"/>
                      <a:pt x="691" y="2045"/>
                    </a:cubicBezTo>
                    <a:cubicBezTo>
                      <a:pt x="668" y="2009"/>
                      <a:pt x="650" y="1978"/>
                      <a:pt x="637" y="1939"/>
                    </a:cubicBezTo>
                    <a:cubicBezTo>
                      <a:pt x="624" y="1900"/>
                      <a:pt x="613" y="1863"/>
                      <a:pt x="611" y="1827"/>
                    </a:cubicBezTo>
                    <a:cubicBezTo>
                      <a:pt x="606" y="1783"/>
                      <a:pt x="606" y="1741"/>
                      <a:pt x="613" y="1695"/>
                    </a:cubicBezTo>
                    <a:cubicBezTo>
                      <a:pt x="624" y="1643"/>
                      <a:pt x="637" y="1598"/>
                      <a:pt x="652" y="1559"/>
                    </a:cubicBezTo>
                    <a:cubicBezTo>
                      <a:pt x="681" y="1500"/>
                      <a:pt x="720" y="1445"/>
                      <a:pt x="759" y="1391"/>
                    </a:cubicBezTo>
                    <a:cubicBezTo>
                      <a:pt x="806" y="1328"/>
                      <a:pt x="845" y="1268"/>
                      <a:pt x="873" y="1203"/>
                    </a:cubicBezTo>
                    <a:lnTo>
                      <a:pt x="891" y="1157"/>
                    </a:lnTo>
                    <a:cubicBezTo>
                      <a:pt x="899" y="1136"/>
                      <a:pt x="899" y="1118"/>
                      <a:pt x="902" y="1099"/>
                    </a:cubicBezTo>
                    <a:cubicBezTo>
                      <a:pt x="910" y="1066"/>
                      <a:pt x="897" y="1032"/>
                      <a:pt x="886" y="1003"/>
                    </a:cubicBezTo>
                    <a:cubicBezTo>
                      <a:pt x="873" y="970"/>
                      <a:pt x="847" y="949"/>
                      <a:pt x="819" y="923"/>
                    </a:cubicBezTo>
                    <a:cubicBezTo>
                      <a:pt x="808" y="915"/>
                      <a:pt x="793" y="905"/>
                      <a:pt x="774" y="899"/>
                    </a:cubicBezTo>
                    <a:cubicBezTo>
                      <a:pt x="754" y="889"/>
                      <a:pt x="730" y="879"/>
                      <a:pt x="702" y="871"/>
                    </a:cubicBezTo>
                    <a:cubicBezTo>
                      <a:pt x="672" y="861"/>
                      <a:pt x="641" y="857"/>
                      <a:pt x="610" y="857"/>
                    </a:cubicBezTo>
                    <a:cubicBezTo>
                      <a:pt x="573" y="857"/>
                      <a:pt x="535" y="863"/>
                      <a:pt x="496" y="876"/>
                    </a:cubicBezTo>
                    <a:cubicBezTo>
                      <a:pt x="546" y="819"/>
                      <a:pt x="587" y="754"/>
                      <a:pt x="624" y="684"/>
                    </a:cubicBezTo>
                    <a:cubicBezTo>
                      <a:pt x="710" y="528"/>
                      <a:pt x="743" y="385"/>
                      <a:pt x="720" y="263"/>
                    </a:cubicBezTo>
                    <a:cubicBezTo>
                      <a:pt x="702" y="161"/>
                      <a:pt x="639" y="65"/>
                      <a:pt x="54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7"/>
              <p:cNvSpPr/>
              <p:nvPr/>
            </p:nvSpPr>
            <p:spPr>
              <a:xfrm>
                <a:off x="1344225" y="1023250"/>
                <a:ext cx="23075" cy="28100"/>
              </a:xfrm>
              <a:custGeom>
                <a:avLst/>
                <a:gdLst/>
                <a:ahLst/>
                <a:cxnLst/>
                <a:rect l="l" t="t" r="r" b="b"/>
                <a:pathLst>
                  <a:path w="923" h="1124" extrusionOk="0">
                    <a:moveTo>
                      <a:pt x="759" y="255"/>
                    </a:moveTo>
                    <a:lnTo>
                      <a:pt x="759" y="255"/>
                    </a:lnTo>
                    <a:cubicBezTo>
                      <a:pt x="751" y="257"/>
                      <a:pt x="747" y="259"/>
                      <a:pt x="742" y="261"/>
                    </a:cubicBezTo>
                    <a:lnTo>
                      <a:pt x="742" y="261"/>
                    </a:lnTo>
                    <a:lnTo>
                      <a:pt x="759" y="255"/>
                    </a:lnTo>
                    <a:close/>
                    <a:moveTo>
                      <a:pt x="742" y="261"/>
                    </a:moveTo>
                    <a:lnTo>
                      <a:pt x="738" y="262"/>
                    </a:lnTo>
                    <a:cubicBezTo>
                      <a:pt x="740" y="262"/>
                      <a:pt x="741" y="261"/>
                      <a:pt x="742" y="261"/>
                    </a:cubicBezTo>
                    <a:close/>
                    <a:moveTo>
                      <a:pt x="442" y="475"/>
                    </a:moveTo>
                    <a:cubicBezTo>
                      <a:pt x="441" y="477"/>
                      <a:pt x="441" y="477"/>
                      <a:pt x="441" y="477"/>
                    </a:cubicBezTo>
                    <a:cubicBezTo>
                      <a:pt x="441" y="477"/>
                      <a:pt x="442" y="477"/>
                      <a:pt x="442" y="475"/>
                    </a:cubicBezTo>
                    <a:close/>
                    <a:moveTo>
                      <a:pt x="816" y="1"/>
                    </a:moveTo>
                    <a:cubicBezTo>
                      <a:pt x="805" y="1"/>
                      <a:pt x="794" y="2"/>
                      <a:pt x="782" y="5"/>
                    </a:cubicBezTo>
                    <a:cubicBezTo>
                      <a:pt x="777" y="13"/>
                      <a:pt x="777" y="13"/>
                      <a:pt x="774" y="13"/>
                    </a:cubicBezTo>
                    <a:cubicBezTo>
                      <a:pt x="722" y="39"/>
                      <a:pt x="673" y="65"/>
                      <a:pt x="624" y="96"/>
                    </a:cubicBezTo>
                    <a:cubicBezTo>
                      <a:pt x="572" y="132"/>
                      <a:pt x="528" y="169"/>
                      <a:pt x="481" y="210"/>
                    </a:cubicBezTo>
                    <a:cubicBezTo>
                      <a:pt x="442" y="247"/>
                      <a:pt x="408" y="286"/>
                      <a:pt x="372" y="325"/>
                    </a:cubicBezTo>
                    <a:cubicBezTo>
                      <a:pt x="333" y="366"/>
                      <a:pt x="299" y="416"/>
                      <a:pt x="268" y="465"/>
                    </a:cubicBezTo>
                    <a:cubicBezTo>
                      <a:pt x="143" y="652"/>
                      <a:pt x="60" y="868"/>
                      <a:pt x="8" y="1083"/>
                    </a:cubicBezTo>
                    <a:cubicBezTo>
                      <a:pt x="0" y="1104"/>
                      <a:pt x="16" y="1122"/>
                      <a:pt x="37" y="1122"/>
                    </a:cubicBezTo>
                    <a:cubicBezTo>
                      <a:pt x="40" y="1123"/>
                      <a:pt x="43" y="1124"/>
                      <a:pt x="46" y="1124"/>
                    </a:cubicBezTo>
                    <a:cubicBezTo>
                      <a:pt x="64" y="1124"/>
                      <a:pt x="75" y="1112"/>
                      <a:pt x="75" y="1094"/>
                    </a:cubicBezTo>
                    <a:cubicBezTo>
                      <a:pt x="83" y="1068"/>
                      <a:pt x="88" y="1042"/>
                      <a:pt x="99" y="1013"/>
                    </a:cubicBezTo>
                    <a:lnTo>
                      <a:pt x="99" y="1011"/>
                    </a:lnTo>
                    <a:cubicBezTo>
                      <a:pt x="99" y="1006"/>
                      <a:pt x="99" y="1006"/>
                      <a:pt x="101" y="1003"/>
                    </a:cubicBezTo>
                    <a:lnTo>
                      <a:pt x="101" y="1006"/>
                    </a:lnTo>
                    <a:cubicBezTo>
                      <a:pt x="138" y="896"/>
                      <a:pt x="182" y="792"/>
                      <a:pt x="244" y="699"/>
                    </a:cubicBezTo>
                    <a:lnTo>
                      <a:pt x="244" y="699"/>
                    </a:lnTo>
                    <a:cubicBezTo>
                      <a:pt x="244" y="702"/>
                      <a:pt x="242" y="702"/>
                      <a:pt x="242" y="704"/>
                    </a:cubicBezTo>
                    <a:cubicBezTo>
                      <a:pt x="294" y="624"/>
                      <a:pt x="359" y="548"/>
                      <a:pt x="429" y="478"/>
                    </a:cubicBezTo>
                    <a:cubicBezTo>
                      <a:pt x="478" y="431"/>
                      <a:pt x="528" y="387"/>
                      <a:pt x="585" y="351"/>
                    </a:cubicBezTo>
                    <a:cubicBezTo>
                      <a:pt x="634" y="314"/>
                      <a:pt x="684" y="283"/>
                      <a:pt x="738" y="252"/>
                    </a:cubicBezTo>
                    <a:cubicBezTo>
                      <a:pt x="777" y="231"/>
                      <a:pt x="816" y="213"/>
                      <a:pt x="855" y="197"/>
                    </a:cubicBezTo>
                    <a:cubicBezTo>
                      <a:pt x="878" y="187"/>
                      <a:pt x="902" y="169"/>
                      <a:pt x="910" y="145"/>
                    </a:cubicBezTo>
                    <a:cubicBezTo>
                      <a:pt x="920" y="119"/>
                      <a:pt x="923" y="91"/>
                      <a:pt x="912" y="65"/>
                    </a:cubicBezTo>
                    <a:cubicBezTo>
                      <a:pt x="904" y="39"/>
                      <a:pt x="884" y="18"/>
                      <a:pt x="863" y="10"/>
                    </a:cubicBezTo>
                    <a:cubicBezTo>
                      <a:pt x="849" y="4"/>
                      <a:pt x="833" y="1"/>
                      <a:pt x="8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7"/>
              <p:cNvSpPr/>
              <p:nvPr/>
            </p:nvSpPr>
            <p:spPr>
              <a:xfrm>
                <a:off x="1433550" y="1011275"/>
                <a:ext cx="54325" cy="43875"/>
              </a:xfrm>
              <a:custGeom>
                <a:avLst/>
                <a:gdLst/>
                <a:ahLst/>
                <a:cxnLst/>
                <a:rect l="l" t="t" r="r" b="b"/>
                <a:pathLst>
                  <a:path w="2173" h="1755" extrusionOk="0">
                    <a:moveTo>
                      <a:pt x="882" y="0"/>
                    </a:moveTo>
                    <a:cubicBezTo>
                      <a:pt x="771" y="0"/>
                      <a:pt x="662" y="24"/>
                      <a:pt x="564" y="71"/>
                    </a:cubicBezTo>
                    <a:cubicBezTo>
                      <a:pt x="418" y="136"/>
                      <a:pt x="288" y="242"/>
                      <a:pt x="192" y="385"/>
                    </a:cubicBezTo>
                    <a:cubicBezTo>
                      <a:pt x="99" y="515"/>
                      <a:pt x="39" y="674"/>
                      <a:pt x="21" y="838"/>
                    </a:cubicBezTo>
                    <a:cubicBezTo>
                      <a:pt x="0" y="975"/>
                      <a:pt x="21" y="1116"/>
                      <a:pt x="68" y="1245"/>
                    </a:cubicBezTo>
                    <a:cubicBezTo>
                      <a:pt x="120" y="1375"/>
                      <a:pt x="213" y="1500"/>
                      <a:pt x="338" y="1588"/>
                    </a:cubicBezTo>
                    <a:cubicBezTo>
                      <a:pt x="400" y="1633"/>
                      <a:pt x="470" y="1672"/>
                      <a:pt x="556" y="1703"/>
                    </a:cubicBezTo>
                    <a:cubicBezTo>
                      <a:pt x="650" y="1739"/>
                      <a:pt x="754" y="1755"/>
                      <a:pt x="857" y="1755"/>
                    </a:cubicBezTo>
                    <a:cubicBezTo>
                      <a:pt x="985" y="1752"/>
                      <a:pt x="1107" y="1726"/>
                      <a:pt x="1221" y="1674"/>
                    </a:cubicBezTo>
                    <a:cubicBezTo>
                      <a:pt x="1289" y="1640"/>
                      <a:pt x="1359" y="1601"/>
                      <a:pt x="1416" y="1557"/>
                    </a:cubicBezTo>
                    <a:cubicBezTo>
                      <a:pt x="1531" y="1661"/>
                      <a:pt x="1669" y="1717"/>
                      <a:pt x="1803" y="1717"/>
                    </a:cubicBezTo>
                    <a:cubicBezTo>
                      <a:pt x="1824" y="1717"/>
                      <a:pt x="1845" y="1716"/>
                      <a:pt x="1866" y="1713"/>
                    </a:cubicBezTo>
                    <a:cubicBezTo>
                      <a:pt x="1897" y="1705"/>
                      <a:pt x="1931" y="1700"/>
                      <a:pt x="1962" y="1687"/>
                    </a:cubicBezTo>
                    <a:cubicBezTo>
                      <a:pt x="1970" y="1685"/>
                      <a:pt x="1975" y="1679"/>
                      <a:pt x="1983" y="1679"/>
                    </a:cubicBezTo>
                    <a:cubicBezTo>
                      <a:pt x="2022" y="1661"/>
                      <a:pt x="2055" y="1633"/>
                      <a:pt x="2089" y="1594"/>
                    </a:cubicBezTo>
                    <a:cubicBezTo>
                      <a:pt x="2113" y="1562"/>
                      <a:pt x="2133" y="1524"/>
                      <a:pt x="2152" y="1477"/>
                    </a:cubicBezTo>
                    <a:cubicBezTo>
                      <a:pt x="2167" y="1427"/>
                      <a:pt x="2172" y="1370"/>
                      <a:pt x="2172" y="1308"/>
                    </a:cubicBezTo>
                    <a:cubicBezTo>
                      <a:pt x="2172" y="1225"/>
                      <a:pt x="2157" y="1142"/>
                      <a:pt x="2123" y="1040"/>
                    </a:cubicBezTo>
                    <a:cubicBezTo>
                      <a:pt x="2092" y="960"/>
                      <a:pt x="2053" y="871"/>
                      <a:pt x="1993" y="778"/>
                    </a:cubicBezTo>
                    <a:cubicBezTo>
                      <a:pt x="1879" y="596"/>
                      <a:pt x="1741" y="435"/>
                      <a:pt x="1572" y="289"/>
                    </a:cubicBezTo>
                    <a:cubicBezTo>
                      <a:pt x="1494" y="222"/>
                      <a:pt x="1416" y="170"/>
                      <a:pt x="1343" y="126"/>
                    </a:cubicBezTo>
                    <a:cubicBezTo>
                      <a:pt x="1299" y="102"/>
                      <a:pt x="1260" y="84"/>
                      <a:pt x="1229" y="71"/>
                    </a:cubicBezTo>
                    <a:cubicBezTo>
                      <a:pt x="1180" y="50"/>
                      <a:pt x="1128" y="37"/>
                      <a:pt x="1086" y="27"/>
                    </a:cubicBezTo>
                    <a:cubicBezTo>
                      <a:pt x="1018" y="9"/>
                      <a:pt x="950" y="0"/>
                      <a:pt x="88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7"/>
              <p:cNvSpPr/>
              <p:nvPr/>
            </p:nvSpPr>
            <p:spPr>
              <a:xfrm>
                <a:off x="1440300" y="1018875"/>
                <a:ext cx="13475" cy="17525"/>
              </a:xfrm>
              <a:custGeom>
                <a:avLst/>
                <a:gdLst/>
                <a:ahLst/>
                <a:cxnLst/>
                <a:rect l="l" t="t" r="r" b="b"/>
                <a:pathLst>
                  <a:path w="539" h="701" extrusionOk="0">
                    <a:moveTo>
                      <a:pt x="399" y="0"/>
                    </a:moveTo>
                    <a:cubicBezTo>
                      <a:pt x="373" y="0"/>
                      <a:pt x="347" y="7"/>
                      <a:pt x="325" y="16"/>
                    </a:cubicBezTo>
                    <a:cubicBezTo>
                      <a:pt x="237" y="55"/>
                      <a:pt x="159" y="131"/>
                      <a:pt x="91" y="242"/>
                    </a:cubicBezTo>
                    <a:cubicBezTo>
                      <a:pt x="63" y="292"/>
                      <a:pt x="39" y="346"/>
                      <a:pt x="24" y="404"/>
                    </a:cubicBezTo>
                    <a:cubicBezTo>
                      <a:pt x="21" y="417"/>
                      <a:pt x="16" y="424"/>
                      <a:pt x="16" y="437"/>
                    </a:cubicBezTo>
                    <a:cubicBezTo>
                      <a:pt x="11" y="456"/>
                      <a:pt x="11" y="474"/>
                      <a:pt x="8" y="489"/>
                    </a:cubicBezTo>
                    <a:cubicBezTo>
                      <a:pt x="0" y="531"/>
                      <a:pt x="8" y="570"/>
                      <a:pt x="24" y="604"/>
                    </a:cubicBezTo>
                    <a:cubicBezTo>
                      <a:pt x="42" y="643"/>
                      <a:pt x="68" y="671"/>
                      <a:pt x="102" y="687"/>
                    </a:cubicBezTo>
                    <a:cubicBezTo>
                      <a:pt x="120" y="696"/>
                      <a:pt x="137" y="700"/>
                      <a:pt x="155" y="700"/>
                    </a:cubicBezTo>
                    <a:cubicBezTo>
                      <a:pt x="173" y="700"/>
                      <a:pt x="191" y="696"/>
                      <a:pt x="211" y="687"/>
                    </a:cubicBezTo>
                    <a:cubicBezTo>
                      <a:pt x="237" y="674"/>
                      <a:pt x="268" y="656"/>
                      <a:pt x="294" y="627"/>
                    </a:cubicBezTo>
                    <a:cubicBezTo>
                      <a:pt x="322" y="596"/>
                      <a:pt x="346" y="557"/>
                      <a:pt x="367" y="528"/>
                    </a:cubicBezTo>
                    <a:cubicBezTo>
                      <a:pt x="390" y="497"/>
                      <a:pt x="411" y="461"/>
                      <a:pt x="437" y="414"/>
                    </a:cubicBezTo>
                    <a:cubicBezTo>
                      <a:pt x="478" y="333"/>
                      <a:pt x="504" y="266"/>
                      <a:pt x="520" y="201"/>
                    </a:cubicBezTo>
                    <a:cubicBezTo>
                      <a:pt x="530" y="154"/>
                      <a:pt x="538" y="74"/>
                      <a:pt x="484" y="29"/>
                    </a:cubicBezTo>
                    <a:cubicBezTo>
                      <a:pt x="459" y="9"/>
                      <a:pt x="429" y="0"/>
                      <a:pt x="399"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7"/>
              <p:cNvSpPr/>
              <p:nvPr/>
            </p:nvSpPr>
            <p:spPr>
              <a:xfrm>
                <a:off x="1098475" y="988725"/>
                <a:ext cx="185550" cy="137900"/>
              </a:xfrm>
              <a:custGeom>
                <a:avLst/>
                <a:gdLst/>
                <a:ahLst/>
                <a:cxnLst/>
                <a:rect l="l" t="t" r="r" b="b"/>
                <a:pathLst>
                  <a:path w="7422" h="5516" extrusionOk="0">
                    <a:moveTo>
                      <a:pt x="2295" y="1"/>
                    </a:moveTo>
                    <a:cubicBezTo>
                      <a:pt x="2203" y="1"/>
                      <a:pt x="2111" y="6"/>
                      <a:pt x="2019" y="17"/>
                    </a:cubicBezTo>
                    <a:cubicBezTo>
                      <a:pt x="1788" y="45"/>
                      <a:pt x="1562" y="110"/>
                      <a:pt x="1351" y="209"/>
                    </a:cubicBezTo>
                    <a:cubicBezTo>
                      <a:pt x="917" y="409"/>
                      <a:pt x="538" y="755"/>
                      <a:pt x="286" y="1181"/>
                    </a:cubicBezTo>
                    <a:cubicBezTo>
                      <a:pt x="169" y="1381"/>
                      <a:pt x="83" y="1599"/>
                      <a:pt x="39" y="1833"/>
                    </a:cubicBezTo>
                    <a:cubicBezTo>
                      <a:pt x="13" y="1963"/>
                      <a:pt x="0" y="2098"/>
                      <a:pt x="0" y="2241"/>
                    </a:cubicBezTo>
                    <a:cubicBezTo>
                      <a:pt x="0" y="2324"/>
                      <a:pt x="5" y="2410"/>
                      <a:pt x="16" y="2496"/>
                    </a:cubicBezTo>
                    <a:cubicBezTo>
                      <a:pt x="68" y="2914"/>
                      <a:pt x="242" y="3345"/>
                      <a:pt x="520" y="3743"/>
                    </a:cubicBezTo>
                    <a:cubicBezTo>
                      <a:pt x="650" y="3927"/>
                      <a:pt x="803" y="4107"/>
                      <a:pt x="980" y="4268"/>
                    </a:cubicBezTo>
                    <a:cubicBezTo>
                      <a:pt x="1149" y="4424"/>
                      <a:pt x="1341" y="4574"/>
                      <a:pt x="1564" y="4715"/>
                    </a:cubicBezTo>
                    <a:cubicBezTo>
                      <a:pt x="1983" y="4977"/>
                      <a:pt x="2471" y="5185"/>
                      <a:pt x="3017" y="5325"/>
                    </a:cubicBezTo>
                    <a:cubicBezTo>
                      <a:pt x="3264" y="5390"/>
                      <a:pt x="3524" y="5437"/>
                      <a:pt x="3789" y="5468"/>
                    </a:cubicBezTo>
                    <a:cubicBezTo>
                      <a:pt x="4020" y="5494"/>
                      <a:pt x="4262" y="5507"/>
                      <a:pt x="4485" y="5510"/>
                    </a:cubicBezTo>
                    <a:cubicBezTo>
                      <a:pt x="4598" y="5513"/>
                      <a:pt x="4722" y="5516"/>
                      <a:pt x="4853" y="5516"/>
                    </a:cubicBezTo>
                    <a:cubicBezTo>
                      <a:pt x="5163" y="5516"/>
                      <a:pt x="5515" y="5501"/>
                      <a:pt x="5867" y="5442"/>
                    </a:cubicBezTo>
                    <a:cubicBezTo>
                      <a:pt x="6398" y="5354"/>
                      <a:pt x="6798" y="5195"/>
                      <a:pt x="7099" y="4943"/>
                    </a:cubicBezTo>
                    <a:cubicBezTo>
                      <a:pt x="7276" y="4800"/>
                      <a:pt x="7375" y="4650"/>
                      <a:pt x="7411" y="4486"/>
                    </a:cubicBezTo>
                    <a:cubicBezTo>
                      <a:pt x="7419" y="4455"/>
                      <a:pt x="7421" y="4419"/>
                      <a:pt x="7421" y="4385"/>
                    </a:cubicBezTo>
                    <a:cubicBezTo>
                      <a:pt x="7421" y="4346"/>
                      <a:pt x="7414" y="4302"/>
                      <a:pt x="7408" y="4255"/>
                    </a:cubicBezTo>
                    <a:cubicBezTo>
                      <a:pt x="7395" y="4187"/>
                      <a:pt x="7369" y="4120"/>
                      <a:pt x="7323" y="4039"/>
                    </a:cubicBezTo>
                    <a:cubicBezTo>
                      <a:pt x="7289" y="3974"/>
                      <a:pt x="7242" y="3912"/>
                      <a:pt x="7190" y="3847"/>
                    </a:cubicBezTo>
                    <a:cubicBezTo>
                      <a:pt x="7128" y="3759"/>
                      <a:pt x="7050" y="3668"/>
                      <a:pt x="6951" y="3561"/>
                    </a:cubicBezTo>
                    <a:cubicBezTo>
                      <a:pt x="6808" y="3410"/>
                      <a:pt x="6647" y="3280"/>
                      <a:pt x="6491" y="3150"/>
                    </a:cubicBezTo>
                    <a:cubicBezTo>
                      <a:pt x="6283" y="2979"/>
                      <a:pt x="6078" y="2792"/>
                      <a:pt x="5880" y="2597"/>
                    </a:cubicBezTo>
                    <a:cubicBezTo>
                      <a:pt x="5579" y="2298"/>
                      <a:pt x="5304" y="1981"/>
                      <a:pt x="5096" y="1742"/>
                    </a:cubicBezTo>
                    <a:lnTo>
                      <a:pt x="5096" y="1742"/>
                    </a:lnTo>
                    <a:lnTo>
                      <a:pt x="5101" y="1747"/>
                    </a:lnTo>
                    <a:cubicBezTo>
                      <a:pt x="5059" y="1695"/>
                      <a:pt x="5018" y="1649"/>
                      <a:pt x="4976" y="1597"/>
                    </a:cubicBezTo>
                    <a:cubicBezTo>
                      <a:pt x="4849" y="1448"/>
                      <a:pt x="4722" y="1300"/>
                      <a:pt x="4589" y="1155"/>
                    </a:cubicBezTo>
                    <a:cubicBezTo>
                      <a:pt x="4410" y="963"/>
                      <a:pt x="4238" y="799"/>
                      <a:pt x="4056" y="656"/>
                    </a:cubicBezTo>
                    <a:cubicBezTo>
                      <a:pt x="3861" y="500"/>
                      <a:pt x="3656" y="370"/>
                      <a:pt x="3448" y="271"/>
                    </a:cubicBezTo>
                    <a:cubicBezTo>
                      <a:pt x="3225" y="160"/>
                      <a:pt x="2988" y="82"/>
                      <a:pt x="2742" y="40"/>
                    </a:cubicBezTo>
                    <a:cubicBezTo>
                      <a:pt x="2594" y="14"/>
                      <a:pt x="2445" y="1"/>
                      <a:pt x="2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7"/>
              <p:cNvSpPr/>
              <p:nvPr/>
            </p:nvSpPr>
            <p:spPr>
              <a:xfrm>
                <a:off x="1099450" y="988800"/>
                <a:ext cx="184700" cy="113725"/>
              </a:xfrm>
              <a:custGeom>
                <a:avLst/>
                <a:gdLst/>
                <a:ahLst/>
                <a:cxnLst/>
                <a:rect l="l" t="t" r="r" b="b"/>
                <a:pathLst>
                  <a:path w="7388" h="4549" extrusionOk="0">
                    <a:moveTo>
                      <a:pt x="2258" y="0"/>
                    </a:moveTo>
                    <a:cubicBezTo>
                      <a:pt x="2167" y="0"/>
                      <a:pt x="2075" y="5"/>
                      <a:pt x="1983" y="16"/>
                    </a:cubicBezTo>
                    <a:cubicBezTo>
                      <a:pt x="1754" y="45"/>
                      <a:pt x="1525" y="110"/>
                      <a:pt x="1315" y="209"/>
                    </a:cubicBezTo>
                    <a:cubicBezTo>
                      <a:pt x="878" y="409"/>
                      <a:pt x="502" y="754"/>
                      <a:pt x="247" y="1183"/>
                    </a:cubicBezTo>
                    <a:cubicBezTo>
                      <a:pt x="130" y="1378"/>
                      <a:pt x="44" y="1596"/>
                      <a:pt x="0" y="1820"/>
                    </a:cubicBezTo>
                    <a:cubicBezTo>
                      <a:pt x="52" y="1700"/>
                      <a:pt x="107" y="1578"/>
                      <a:pt x="172" y="1466"/>
                    </a:cubicBezTo>
                    <a:cubicBezTo>
                      <a:pt x="221" y="1381"/>
                      <a:pt x="273" y="1297"/>
                      <a:pt x="328" y="1219"/>
                    </a:cubicBezTo>
                    <a:cubicBezTo>
                      <a:pt x="393" y="1134"/>
                      <a:pt x="460" y="1053"/>
                      <a:pt x="530" y="975"/>
                    </a:cubicBezTo>
                    <a:cubicBezTo>
                      <a:pt x="613" y="889"/>
                      <a:pt x="699" y="809"/>
                      <a:pt x="795" y="734"/>
                    </a:cubicBezTo>
                    <a:cubicBezTo>
                      <a:pt x="884" y="666"/>
                      <a:pt x="977" y="604"/>
                      <a:pt x="1079" y="552"/>
                    </a:cubicBezTo>
                    <a:cubicBezTo>
                      <a:pt x="1175" y="500"/>
                      <a:pt x="1279" y="461"/>
                      <a:pt x="1385" y="435"/>
                    </a:cubicBezTo>
                    <a:cubicBezTo>
                      <a:pt x="1499" y="406"/>
                      <a:pt x="1609" y="393"/>
                      <a:pt x="1723" y="391"/>
                    </a:cubicBezTo>
                    <a:cubicBezTo>
                      <a:pt x="1850" y="391"/>
                      <a:pt x="1975" y="404"/>
                      <a:pt x="2097" y="429"/>
                    </a:cubicBezTo>
                    <a:cubicBezTo>
                      <a:pt x="2217" y="453"/>
                      <a:pt x="2336" y="484"/>
                      <a:pt x="2450" y="526"/>
                    </a:cubicBezTo>
                    <a:cubicBezTo>
                      <a:pt x="2929" y="695"/>
                      <a:pt x="3347" y="993"/>
                      <a:pt x="3719" y="1336"/>
                    </a:cubicBezTo>
                    <a:cubicBezTo>
                      <a:pt x="3812" y="1420"/>
                      <a:pt x="3903" y="1508"/>
                      <a:pt x="3991" y="1601"/>
                    </a:cubicBezTo>
                    <a:cubicBezTo>
                      <a:pt x="4036" y="1648"/>
                      <a:pt x="4077" y="1698"/>
                      <a:pt x="4124" y="1744"/>
                    </a:cubicBezTo>
                    <a:cubicBezTo>
                      <a:pt x="4165" y="1791"/>
                      <a:pt x="4204" y="1840"/>
                      <a:pt x="4251" y="1885"/>
                    </a:cubicBezTo>
                    <a:cubicBezTo>
                      <a:pt x="4433" y="2087"/>
                      <a:pt x="4623" y="2282"/>
                      <a:pt x="4825" y="2469"/>
                    </a:cubicBezTo>
                    <a:cubicBezTo>
                      <a:pt x="5013" y="2641"/>
                      <a:pt x="5213" y="2804"/>
                      <a:pt x="5426" y="2942"/>
                    </a:cubicBezTo>
                    <a:cubicBezTo>
                      <a:pt x="5488" y="2986"/>
                      <a:pt x="5550" y="3025"/>
                      <a:pt x="5613" y="3064"/>
                    </a:cubicBezTo>
                    <a:cubicBezTo>
                      <a:pt x="5670" y="3098"/>
                      <a:pt x="5730" y="3132"/>
                      <a:pt x="5790" y="3163"/>
                    </a:cubicBezTo>
                    <a:cubicBezTo>
                      <a:pt x="5917" y="3233"/>
                      <a:pt x="6044" y="3298"/>
                      <a:pt x="6171" y="3366"/>
                    </a:cubicBezTo>
                    <a:cubicBezTo>
                      <a:pt x="6296" y="3433"/>
                      <a:pt x="6421" y="3498"/>
                      <a:pt x="6543" y="3576"/>
                    </a:cubicBezTo>
                    <a:cubicBezTo>
                      <a:pt x="6644" y="3641"/>
                      <a:pt x="6746" y="3709"/>
                      <a:pt x="6842" y="3789"/>
                    </a:cubicBezTo>
                    <a:cubicBezTo>
                      <a:pt x="6930" y="3857"/>
                      <a:pt x="7016" y="3932"/>
                      <a:pt x="7094" y="4018"/>
                    </a:cubicBezTo>
                    <a:cubicBezTo>
                      <a:pt x="7133" y="4060"/>
                      <a:pt x="7172" y="4106"/>
                      <a:pt x="7203" y="4156"/>
                    </a:cubicBezTo>
                    <a:cubicBezTo>
                      <a:pt x="7232" y="4195"/>
                      <a:pt x="7258" y="4236"/>
                      <a:pt x="7281" y="4283"/>
                    </a:cubicBezTo>
                    <a:cubicBezTo>
                      <a:pt x="7323" y="4364"/>
                      <a:pt x="7354" y="4455"/>
                      <a:pt x="7362" y="4548"/>
                    </a:cubicBezTo>
                    <a:cubicBezTo>
                      <a:pt x="7369" y="4532"/>
                      <a:pt x="7369" y="4512"/>
                      <a:pt x="7375" y="4496"/>
                    </a:cubicBezTo>
                    <a:cubicBezTo>
                      <a:pt x="7382" y="4465"/>
                      <a:pt x="7385" y="4429"/>
                      <a:pt x="7385" y="4395"/>
                    </a:cubicBezTo>
                    <a:lnTo>
                      <a:pt x="7385" y="4387"/>
                    </a:lnTo>
                    <a:cubicBezTo>
                      <a:pt x="7388" y="4374"/>
                      <a:pt x="7388" y="4361"/>
                      <a:pt x="7388" y="4348"/>
                    </a:cubicBezTo>
                    <a:cubicBezTo>
                      <a:pt x="7385" y="4296"/>
                      <a:pt x="7382" y="4262"/>
                      <a:pt x="7372" y="4223"/>
                    </a:cubicBezTo>
                    <a:cubicBezTo>
                      <a:pt x="7372" y="4221"/>
                      <a:pt x="7369" y="4218"/>
                      <a:pt x="7369" y="4218"/>
                    </a:cubicBezTo>
                    <a:lnTo>
                      <a:pt x="7367" y="4205"/>
                    </a:lnTo>
                    <a:cubicBezTo>
                      <a:pt x="7359" y="4163"/>
                      <a:pt x="7346" y="4124"/>
                      <a:pt x="7333" y="4088"/>
                    </a:cubicBezTo>
                    <a:cubicBezTo>
                      <a:pt x="7294" y="3974"/>
                      <a:pt x="7226" y="3862"/>
                      <a:pt x="7125" y="3750"/>
                    </a:cubicBezTo>
                    <a:cubicBezTo>
                      <a:pt x="7024" y="3628"/>
                      <a:pt x="6902" y="3519"/>
                      <a:pt x="6743" y="3394"/>
                    </a:cubicBezTo>
                    <a:cubicBezTo>
                      <a:pt x="6644" y="3311"/>
                      <a:pt x="6548" y="3225"/>
                      <a:pt x="6460" y="3150"/>
                    </a:cubicBezTo>
                    <a:cubicBezTo>
                      <a:pt x="6249" y="2976"/>
                      <a:pt x="6044" y="2786"/>
                      <a:pt x="5847" y="2591"/>
                    </a:cubicBezTo>
                    <a:cubicBezTo>
                      <a:pt x="5537" y="2287"/>
                      <a:pt x="5267" y="1976"/>
                      <a:pt x="5059" y="1739"/>
                    </a:cubicBezTo>
                    <a:lnTo>
                      <a:pt x="5059" y="1739"/>
                    </a:lnTo>
                    <a:lnTo>
                      <a:pt x="5062" y="1744"/>
                    </a:lnTo>
                    <a:cubicBezTo>
                      <a:pt x="5023" y="1692"/>
                      <a:pt x="4981" y="1643"/>
                      <a:pt x="4937" y="1591"/>
                    </a:cubicBezTo>
                    <a:lnTo>
                      <a:pt x="4919" y="1573"/>
                    </a:lnTo>
                    <a:cubicBezTo>
                      <a:pt x="4802" y="1432"/>
                      <a:pt x="4680" y="1290"/>
                      <a:pt x="4553" y="1154"/>
                    </a:cubicBezTo>
                    <a:cubicBezTo>
                      <a:pt x="4373" y="965"/>
                      <a:pt x="4202" y="804"/>
                      <a:pt x="4020" y="656"/>
                    </a:cubicBezTo>
                    <a:cubicBezTo>
                      <a:pt x="3825" y="500"/>
                      <a:pt x="3620" y="370"/>
                      <a:pt x="3412" y="271"/>
                    </a:cubicBezTo>
                    <a:cubicBezTo>
                      <a:pt x="3188" y="159"/>
                      <a:pt x="2952" y="81"/>
                      <a:pt x="2705" y="40"/>
                    </a:cubicBezTo>
                    <a:cubicBezTo>
                      <a:pt x="2556" y="14"/>
                      <a:pt x="2407" y="0"/>
                      <a:pt x="225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7"/>
              <p:cNvSpPr/>
              <p:nvPr/>
            </p:nvSpPr>
            <p:spPr>
              <a:xfrm>
                <a:off x="1404900" y="1140000"/>
                <a:ext cx="58100" cy="53675"/>
              </a:xfrm>
              <a:custGeom>
                <a:avLst/>
                <a:gdLst/>
                <a:ahLst/>
                <a:cxnLst/>
                <a:rect l="l" t="t" r="r" b="b"/>
                <a:pathLst>
                  <a:path w="2324" h="2147" extrusionOk="0">
                    <a:moveTo>
                      <a:pt x="195" y="1855"/>
                    </a:moveTo>
                    <a:lnTo>
                      <a:pt x="195" y="1855"/>
                    </a:lnTo>
                    <a:cubicBezTo>
                      <a:pt x="195" y="1855"/>
                      <a:pt x="196" y="1855"/>
                      <a:pt x="196" y="1855"/>
                    </a:cubicBezTo>
                    <a:lnTo>
                      <a:pt x="196" y="1855"/>
                    </a:lnTo>
                    <a:cubicBezTo>
                      <a:pt x="196" y="1855"/>
                      <a:pt x="195" y="1855"/>
                      <a:pt x="195" y="1855"/>
                    </a:cubicBezTo>
                    <a:close/>
                    <a:moveTo>
                      <a:pt x="2241" y="0"/>
                    </a:moveTo>
                    <a:cubicBezTo>
                      <a:pt x="2234" y="0"/>
                      <a:pt x="2219" y="7"/>
                      <a:pt x="2209" y="15"/>
                    </a:cubicBezTo>
                    <a:cubicBezTo>
                      <a:pt x="2193" y="28"/>
                      <a:pt x="2185" y="44"/>
                      <a:pt x="2185" y="64"/>
                    </a:cubicBezTo>
                    <a:cubicBezTo>
                      <a:pt x="2180" y="106"/>
                      <a:pt x="2172" y="145"/>
                      <a:pt x="2165" y="181"/>
                    </a:cubicBezTo>
                    <a:cubicBezTo>
                      <a:pt x="2102" y="511"/>
                      <a:pt x="2014" y="836"/>
                      <a:pt x="1871" y="1140"/>
                    </a:cubicBezTo>
                    <a:lnTo>
                      <a:pt x="1871" y="1137"/>
                    </a:lnTo>
                    <a:cubicBezTo>
                      <a:pt x="1869" y="1143"/>
                      <a:pt x="1866" y="1148"/>
                      <a:pt x="1864" y="1153"/>
                    </a:cubicBezTo>
                    <a:lnTo>
                      <a:pt x="1864" y="1153"/>
                    </a:lnTo>
                    <a:cubicBezTo>
                      <a:pt x="1863" y="1153"/>
                      <a:pt x="1863" y="1153"/>
                      <a:pt x="1863" y="1153"/>
                    </a:cubicBezTo>
                    <a:cubicBezTo>
                      <a:pt x="1863" y="1153"/>
                      <a:pt x="1863" y="1153"/>
                      <a:pt x="1864" y="1153"/>
                    </a:cubicBezTo>
                    <a:lnTo>
                      <a:pt x="1864" y="1153"/>
                    </a:lnTo>
                    <a:cubicBezTo>
                      <a:pt x="1784" y="1316"/>
                      <a:pt x="1688" y="1469"/>
                      <a:pt x="1570" y="1608"/>
                    </a:cubicBezTo>
                    <a:cubicBezTo>
                      <a:pt x="1489" y="1704"/>
                      <a:pt x="1393" y="1787"/>
                      <a:pt x="1289" y="1860"/>
                    </a:cubicBezTo>
                    <a:cubicBezTo>
                      <a:pt x="1232" y="1899"/>
                      <a:pt x="1167" y="1927"/>
                      <a:pt x="1102" y="1953"/>
                    </a:cubicBezTo>
                    <a:cubicBezTo>
                      <a:pt x="1029" y="1977"/>
                      <a:pt x="959" y="1992"/>
                      <a:pt x="884" y="1998"/>
                    </a:cubicBezTo>
                    <a:cubicBezTo>
                      <a:pt x="858" y="2000"/>
                      <a:pt x="832" y="2001"/>
                      <a:pt x="805" y="2001"/>
                    </a:cubicBezTo>
                    <a:cubicBezTo>
                      <a:pt x="733" y="2001"/>
                      <a:pt x="660" y="1993"/>
                      <a:pt x="587" y="1982"/>
                    </a:cubicBezTo>
                    <a:cubicBezTo>
                      <a:pt x="453" y="1956"/>
                      <a:pt x="323" y="1915"/>
                      <a:pt x="196" y="1855"/>
                    </a:cubicBezTo>
                    <a:lnTo>
                      <a:pt x="196" y="1855"/>
                    </a:lnTo>
                    <a:cubicBezTo>
                      <a:pt x="197" y="1856"/>
                      <a:pt x="198" y="1857"/>
                      <a:pt x="198" y="1860"/>
                    </a:cubicBezTo>
                    <a:cubicBezTo>
                      <a:pt x="195" y="1860"/>
                      <a:pt x="195" y="1860"/>
                      <a:pt x="192" y="1855"/>
                    </a:cubicBezTo>
                    <a:cubicBezTo>
                      <a:pt x="185" y="1852"/>
                      <a:pt x="185" y="1849"/>
                      <a:pt x="179" y="1849"/>
                    </a:cubicBezTo>
                    <a:cubicBezTo>
                      <a:pt x="182" y="1852"/>
                      <a:pt x="185" y="1852"/>
                      <a:pt x="190" y="1855"/>
                    </a:cubicBezTo>
                    <a:cubicBezTo>
                      <a:pt x="166" y="1847"/>
                      <a:pt x="140" y="1834"/>
                      <a:pt x="117" y="1821"/>
                    </a:cubicBezTo>
                    <a:cubicBezTo>
                      <a:pt x="104" y="1814"/>
                      <a:pt x="88" y="1810"/>
                      <a:pt x="74" y="1810"/>
                    </a:cubicBezTo>
                    <a:cubicBezTo>
                      <a:pt x="71" y="1810"/>
                      <a:pt x="68" y="1810"/>
                      <a:pt x="65" y="1810"/>
                    </a:cubicBezTo>
                    <a:cubicBezTo>
                      <a:pt x="47" y="1816"/>
                      <a:pt x="29" y="1826"/>
                      <a:pt x="21" y="1839"/>
                    </a:cubicBezTo>
                    <a:cubicBezTo>
                      <a:pt x="0" y="1868"/>
                      <a:pt x="5" y="1920"/>
                      <a:pt x="42" y="1938"/>
                    </a:cubicBezTo>
                    <a:cubicBezTo>
                      <a:pt x="260" y="2050"/>
                      <a:pt x="499" y="2133"/>
                      <a:pt x="754" y="2146"/>
                    </a:cubicBezTo>
                    <a:cubicBezTo>
                      <a:pt x="770" y="2146"/>
                      <a:pt x="787" y="2147"/>
                      <a:pt x="804" y="2147"/>
                    </a:cubicBezTo>
                    <a:cubicBezTo>
                      <a:pt x="909" y="2147"/>
                      <a:pt x="1017" y="2133"/>
                      <a:pt x="1115" y="2102"/>
                    </a:cubicBezTo>
                    <a:cubicBezTo>
                      <a:pt x="1169" y="2086"/>
                      <a:pt x="1229" y="2063"/>
                      <a:pt x="1279" y="2034"/>
                    </a:cubicBezTo>
                    <a:cubicBezTo>
                      <a:pt x="1336" y="2005"/>
                      <a:pt x="1390" y="1966"/>
                      <a:pt x="1440" y="1930"/>
                    </a:cubicBezTo>
                    <a:cubicBezTo>
                      <a:pt x="1622" y="1790"/>
                      <a:pt x="1767" y="1608"/>
                      <a:pt x="1884" y="1413"/>
                    </a:cubicBezTo>
                    <a:cubicBezTo>
                      <a:pt x="2003" y="1213"/>
                      <a:pt x="2094" y="995"/>
                      <a:pt x="2165" y="771"/>
                    </a:cubicBezTo>
                    <a:cubicBezTo>
                      <a:pt x="2235" y="542"/>
                      <a:pt x="2284" y="309"/>
                      <a:pt x="2318" y="75"/>
                    </a:cubicBezTo>
                    <a:cubicBezTo>
                      <a:pt x="2323" y="59"/>
                      <a:pt x="2313" y="36"/>
                      <a:pt x="2300" y="23"/>
                    </a:cubicBezTo>
                    <a:cubicBezTo>
                      <a:pt x="2287" y="10"/>
                      <a:pt x="2271" y="2"/>
                      <a:pt x="2248" y="2"/>
                    </a:cubicBezTo>
                    <a:lnTo>
                      <a:pt x="2245" y="2"/>
                    </a:lnTo>
                    <a:cubicBezTo>
                      <a:pt x="2245" y="1"/>
                      <a:pt x="2243" y="0"/>
                      <a:pt x="2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7"/>
              <p:cNvSpPr/>
              <p:nvPr/>
            </p:nvSpPr>
            <p:spPr>
              <a:xfrm>
                <a:off x="1421125" y="1167525"/>
                <a:ext cx="31400" cy="22875"/>
              </a:xfrm>
              <a:custGeom>
                <a:avLst/>
                <a:gdLst/>
                <a:ahLst/>
                <a:cxnLst/>
                <a:rect l="l" t="t" r="r" b="b"/>
                <a:pathLst>
                  <a:path w="1256" h="915" extrusionOk="0">
                    <a:moveTo>
                      <a:pt x="1118" y="0"/>
                    </a:moveTo>
                    <a:cubicBezTo>
                      <a:pt x="1100" y="0"/>
                      <a:pt x="1089" y="0"/>
                      <a:pt x="1082" y="5"/>
                    </a:cubicBezTo>
                    <a:cubicBezTo>
                      <a:pt x="1078" y="4"/>
                      <a:pt x="1074" y="3"/>
                      <a:pt x="1070" y="3"/>
                    </a:cubicBezTo>
                    <a:cubicBezTo>
                      <a:pt x="1061" y="3"/>
                      <a:pt x="1052" y="7"/>
                      <a:pt x="1043" y="10"/>
                    </a:cubicBezTo>
                    <a:cubicBezTo>
                      <a:pt x="861" y="99"/>
                      <a:pt x="689" y="205"/>
                      <a:pt x="520" y="320"/>
                    </a:cubicBezTo>
                    <a:cubicBezTo>
                      <a:pt x="351" y="434"/>
                      <a:pt x="190" y="556"/>
                      <a:pt x="29" y="681"/>
                    </a:cubicBezTo>
                    <a:cubicBezTo>
                      <a:pt x="8" y="699"/>
                      <a:pt x="1" y="738"/>
                      <a:pt x="14" y="764"/>
                    </a:cubicBezTo>
                    <a:cubicBezTo>
                      <a:pt x="21" y="774"/>
                      <a:pt x="24" y="782"/>
                      <a:pt x="37" y="787"/>
                    </a:cubicBezTo>
                    <a:cubicBezTo>
                      <a:pt x="24" y="811"/>
                      <a:pt x="24" y="832"/>
                      <a:pt x="34" y="855"/>
                    </a:cubicBezTo>
                    <a:cubicBezTo>
                      <a:pt x="46" y="881"/>
                      <a:pt x="71" y="896"/>
                      <a:pt x="98" y="896"/>
                    </a:cubicBezTo>
                    <a:cubicBezTo>
                      <a:pt x="109" y="896"/>
                      <a:pt x="120" y="894"/>
                      <a:pt x="131" y="889"/>
                    </a:cubicBezTo>
                    <a:cubicBezTo>
                      <a:pt x="183" y="858"/>
                      <a:pt x="229" y="826"/>
                      <a:pt x="274" y="790"/>
                    </a:cubicBezTo>
                    <a:lnTo>
                      <a:pt x="274" y="790"/>
                    </a:lnTo>
                    <a:cubicBezTo>
                      <a:pt x="268" y="808"/>
                      <a:pt x="268" y="829"/>
                      <a:pt x="276" y="845"/>
                    </a:cubicBezTo>
                    <a:cubicBezTo>
                      <a:pt x="289" y="871"/>
                      <a:pt x="316" y="885"/>
                      <a:pt x="343" y="885"/>
                    </a:cubicBezTo>
                    <a:cubicBezTo>
                      <a:pt x="354" y="885"/>
                      <a:pt x="365" y="883"/>
                      <a:pt x="375" y="878"/>
                    </a:cubicBezTo>
                    <a:cubicBezTo>
                      <a:pt x="398" y="868"/>
                      <a:pt x="416" y="855"/>
                      <a:pt x="440" y="845"/>
                    </a:cubicBezTo>
                    <a:cubicBezTo>
                      <a:pt x="440" y="863"/>
                      <a:pt x="445" y="878"/>
                      <a:pt x="455" y="891"/>
                    </a:cubicBezTo>
                    <a:cubicBezTo>
                      <a:pt x="468" y="904"/>
                      <a:pt x="484" y="915"/>
                      <a:pt x="507" y="915"/>
                    </a:cubicBezTo>
                    <a:cubicBezTo>
                      <a:pt x="528" y="915"/>
                      <a:pt x="544" y="907"/>
                      <a:pt x="559" y="897"/>
                    </a:cubicBezTo>
                    <a:cubicBezTo>
                      <a:pt x="749" y="759"/>
                      <a:pt x="931" y="598"/>
                      <a:pt x="1048" y="398"/>
                    </a:cubicBezTo>
                    <a:cubicBezTo>
                      <a:pt x="1115" y="304"/>
                      <a:pt x="1173" y="208"/>
                      <a:pt x="1235" y="112"/>
                    </a:cubicBezTo>
                    <a:cubicBezTo>
                      <a:pt x="1256" y="78"/>
                      <a:pt x="1248" y="34"/>
                      <a:pt x="1212" y="13"/>
                    </a:cubicBezTo>
                    <a:cubicBezTo>
                      <a:pt x="1201" y="6"/>
                      <a:pt x="1190" y="3"/>
                      <a:pt x="1178" y="3"/>
                    </a:cubicBezTo>
                    <a:cubicBezTo>
                      <a:pt x="1169" y="3"/>
                      <a:pt x="1159" y="4"/>
                      <a:pt x="1149" y="8"/>
                    </a:cubicBezTo>
                    <a:cubicBezTo>
                      <a:pt x="1141" y="0"/>
                      <a:pt x="1128" y="0"/>
                      <a:pt x="11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7"/>
              <p:cNvSpPr/>
              <p:nvPr/>
            </p:nvSpPr>
            <p:spPr>
              <a:xfrm>
                <a:off x="1216575" y="1161025"/>
                <a:ext cx="187625" cy="95050"/>
              </a:xfrm>
              <a:custGeom>
                <a:avLst/>
                <a:gdLst/>
                <a:ahLst/>
                <a:cxnLst/>
                <a:rect l="l" t="t" r="r" b="b"/>
                <a:pathLst>
                  <a:path w="7505" h="3802" extrusionOk="0">
                    <a:moveTo>
                      <a:pt x="1130" y="0"/>
                    </a:moveTo>
                    <a:cubicBezTo>
                      <a:pt x="1099" y="0"/>
                      <a:pt x="1063" y="3"/>
                      <a:pt x="1034" y="8"/>
                    </a:cubicBezTo>
                    <a:cubicBezTo>
                      <a:pt x="956" y="18"/>
                      <a:pt x="884" y="39"/>
                      <a:pt x="816" y="76"/>
                    </a:cubicBezTo>
                    <a:cubicBezTo>
                      <a:pt x="759" y="104"/>
                      <a:pt x="702" y="141"/>
                      <a:pt x="660" y="182"/>
                    </a:cubicBezTo>
                    <a:cubicBezTo>
                      <a:pt x="621" y="221"/>
                      <a:pt x="593" y="270"/>
                      <a:pt x="572" y="325"/>
                    </a:cubicBezTo>
                    <a:cubicBezTo>
                      <a:pt x="559" y="374"/>
                      <a:pt x="564" y="426"/>
                      <a:pt x="580" y="478"/>
                    </a:cubicBezTo>
                    <a:cubicBezTo>
                      <a:pt x="530" y="515"/>
                      <a:pt x="486" y="546"/>
                      <a:pt x="439" y="580"/>
                    </a:cubicBezTo>
                    <a:cubicBezTo>
                      <a:pt x="390" y="619"/>
                      <a:pt x="351" y="652"/>
                      <a:pt x="312" y="694"/>
                    </a:cubicBezTo>
                    <a:cubicBezTo>
                      <a:pt x="268" y="738"/>
                      <a:pt x="231" y="790"/>
                      <a:pt x="205" y="824"/>
                    </a:cubicBezTo>
                    <a:cubicBezTo>
                      <a:pt x="148" y="905"/>
                      <a:pt x="99" y="1003"/>
                      <a:pt x="63" y="1118"/>
                    </a:cubicBezTo>
                    <a:cubicBezTo>
                      <a:pt x="26" y="1222"/>
                      <a:pt x="11" y="1344"/>
                      <a:pt x="8" y="1479"/>
                    </a:cubicBezTo>
                    <a:cubicBezTo>
                      <a:pt x="0" y="1666"/>
                      <a:pt x="31" y="1856"/>
                      <a:pt x="96" y="2011"/>
                    </a:cubicBezTo>
                    <a:cubicBezTo>
                      <a:pt x="164" y="2178"/>
                      <a:pt x="265" y="2321"/>
                      <a:pt x="400" y="2443"/>
                    </a:cubicBezTo>
                    <a:cubicBezTo>
                      <a:pt x="520" y="2555"/>
                      <a:pt x="671" y="2645"/>
                      <a:pt x="842" y="2718"/>
                    </a:cubicBezTo>
                    <a:cubicBezTo>
                      <a:pt x="998" y="2788"/>
                      <a:pt x="1169" y="2840"/>
                      <a:pt x="1364" y="2882"/>
                    </a:cubicBezTo>
                    <a:cubicBezTo>
                      <a:pt x="1710" y="2957"/>
                      <a:pt x="2066" y="2973"/>
                      <a:pt x="2412" y="2986"/>
                    </a:cubicBezTo>
                    <a:lnTo>
                      <a:pt x="2463" y="2988"/>
                    </a:lnTo>
                    <a:lnTo>
                      <a:pt x="2710" y="2999"/>
                    </a:lnTo>
                    <a:cubicBezTo>
                      <a:pt x="2877" y="3004"/>
                      <a:pt x="3040" y="3012"/>
                      <a:pt x="3204" y="3022"/>
                    </a:cubicBezTo>
                    <a:cubicBezTo>
                      <a:pt x="3495" y="3038"/>
                      <a:pt x="3747" y="3053"/>
                      <a:pt x="3976" y="3074"/>
                    </a:cubicBezTo>
                    <a:cubicBezTo>
                      <a:pt x="4685" y="3142"/>
                      <a:pt x="5244" y="3259"/>
                      <a:pt x="5740" y="3443"/>
                    </a:cubicBezTo>
                    <a:cubicBezTo>
                      <a:pt x="5935" y="3519"/>
                      <a:pt x="6125" y="3602"/>
                      <a:pt x="6294" y="3703"/>
                    </a:cubicBezTo>
                    <a:cubicBezTo>
                      <a:pt x="6288" y="3716"/>
                      <a:pt x="6296" y="3737"/>
                      <a:pt x="6301" y="3750"/>
                    </a:cubicBezTo>
                    <a:cubicBezTo>
                      <a:pt x="6312" y="3771"/>
                      <a:pt x="6335" y="3789"/>
                      <a:pt x="6359" y="3794"/>
                    </a:cubicBezTo>
                    <a:cubicBezTo>
                      <a:pt x="6364" y="3797"/>
                      <a:pt x="6377" y="3802"/>
                      <a:pt x="6385" y="3802"/>
                    </a:cubicBezTo>
                    <a:cubicBezTo>
                      <a:pt x="6398" y="3802"/>
                      <a:pt x="6413" y="3799"/>
                      <a:pt x="6429" y="3791"/>
                    </a:cubicBezTo>
                    <a:cubicBezTo>
                      <a:pt x="6504" y="3763"/>
                      <a:pt x="6579" y="3724"/>
                      <a:pt x="6660" y="3669"/>
                    </a:cubicBezTo>
                    <a:cubicBezTo>
                      <a:pt x="6741" y="3617"/>
                      <a:pt x="6819" y="3555"/>
                      <a:pt x="6891" y="3493"/>
                    </a:cubicBezTo>
                    <a:cubicBezTo>
                      <a:pt x="7047" y="3357"/>
                      <a:pt x="7180" y="3202"/>
                      <a:pt x="7284" y="3033"/>
                    </a:cubicBezTo>
                    <a:cubicBezTo>
                      <a:pt x="7390" y="2859"/>
                      <a:pt x="7458" y="2682"/>
                      <a:pt x="7489" y="2503"/>
                    </a:cubicBezTo>
                    <a:cubicBezTo>
                      <a:pt x="7502" y="2417"/>
                      <a:pt x="7505" y="2326"/>
                      <a:pt x="7492" y="2230"/>
                    </a:cubicBezTo>
                    <a:cubicBezTo>
                      <a:pt x="7484" y="2162"/>
                      <a:pt x="7466" y="2087"/>
                      <a:pt x="7432" y="2011"/>
                    </a:cubicBezTo>
                    <a:cubicBezTo>
                      <a:pt x="7453" y="1993"/>
                      <a:pt x="7458" y="1970"/>
                      <a:pt x="7458" y="1944"/>
                    </a:cubicBezTo>
                    <a:cubicBezTo>
                      <a:pt x="7458" y="1918"/>
                      <a:pt x="7445" y="1892"/>
                      <a:pt x="7429" y="1876"/>
                    </a:cubicBezTo>
                    <a:cubicBezTo>
                      <a:pt x="7232" y="1715"/>
                      <a:pt x="6998" y="1565"/>
                      <a:pt x="6712" y="1403"/>
                    </a:cubicBezTo>
                    <a:cubicBezTo>
                      <a:pt x="6569" y="1325"/>
                      <a:pt x="6429" y="1258"/>
                      <a:pt x="6335" y="1209"/>
                    </a:cubicBezTo>
                    <a:cubicBezTo>
                      <a:pt x="6294" y="1188"/>
                      <a:pt x="6249" y="1170"/>
                      <a:pt x="6208" y="1149"/>
                    </a:cubicBezTo>
                    <a:cubicBezTo>
                      <a:pt x="6042" y="1073"/>
                      <a:pt x="5870" y="1008"/>
                      <a:pt x="5706" y="949"/>
                    </a:cubicBezTo>
                    <a:cubicBezTo>
                      <a:pt x="5223" y="777"/>
                      <a:pt x="4701" y="621"/>
                      <a:pt x="4152" y="491"/>
                    </a:cubicBezTo>
                    <a:cubicBezTo>
                      <a:pt x="3459" y="325"/>
                      <a:pt x="2848" y="229"/>
                      <a:pt x="2287" y="200"/>
                    </a:cubicBezTo>
                    <a:cubicBezTo>
                      <a:pt x="2159" y="193"/>
                      <a:pt x="2048" y="190"/>
                      <a:pt x="1939" y="190"/>
                    </a:cubicBezTo>
                    <a:cubicBezTo>
                      <a:pt x="1822" y="190"/>
                      <a:pt x="1710" y="193"/>
                      <a:pt x="1601" y="203"/>
                    </a:cubicBezTo>
                    <a:cubicBezTo>
                      <a:pt x="1570" y="167"/>
                      <a:pt x="1533" y="141"/>
                      <a:pt x="1489" y="109"/>
                    </a:cubicBezTo>
                    <a:cubicBezTo>
                      <a:pt x="1419" y="63"/>
                      <a:pt x="1341" y="26"/>
                      <a:pt x="1258" y="11"/>
                    </a:cubicBezTo>
                    <a:cubicBezTo>
                      <a:pt x="1221" y="8"/>
                      <a:pt x="1177" y="0"/>
                      <a:pt x="11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7"/>
              <p:cNvSpPr/>
              <p:nvPr/>
            </p:nvSpPr>
            <p:spPr>
              <a:xfrm>
                <a:off x="1217225" y="1206100"/>
                <a:ext cx="146125" cy="42375"/>
              </a:xfrm>
              <a:custGeom>
                <a:avLst/>
                <a:gdLst/>
                <a:ahLst/>
                <a:cxnLst/>
                <a:rect l="l" t="t" r="r" b="b"/>
                <a:pathLst>
                  <a:path w="5845" h="1695" extrusionOk="0">
                    <a:moveTo>
                      <a:pt x="0" y="1"/>
                    </a:moveTo>
                    <a:cubicBezTo>
                      <a:pt x="18" y="81"/>
                      <a:pt x="37" y="146"/>
                      <a:pt x="63" y="211"/>
                    </a:cubicBezTo>
                    <a:cubicBezTo>
                      <a:pt x="130" y="377"/>
                      <a:pt x="231" y="520"/>
                      <a:pt x="369" y="645"/>
                    </a:cubicBezTo>
                    <a:cubicBezTo>
                      <a:pt x="489" y="754"/>
                      <a:pt x="637" y="845"/>
                      <a:pt x="813" y="920"/>
                    </a:cubicBezTo>
                    <a:cubicBezTo>
                      <a:pt x="969" y="988"/>
                      <a:pt x="1138" y="1040"/>
                      <a:pt x="1338" y="1082"/>
                    </a:cubicBezTo>
                    <a:cubicBezTo>
                      <a:pt x="1681" y="1157"/>
                      <a:pt x="2035" y="1170"/>
                      <a:pt x="2383" y="1185"/>
                    </a:cubicBezTo>
                    <a:lnTo>
                      <a:pt x="2440" y="1188"/>
                    </a:lnTo>
                    <a:lnTo>
                      <a:pt x="2687" y="1198"/>
                    </a:lnTo>
                    <a:cubicBezTo>
                      <a:pt x="2853" y="1206"/>
                      <a:pt x="3020" y="1211"/>
                      <a:pt x="3181" y="1222"/>
                    </a:cubicBezTo>
                    <a:cubicBezTo>
                      <a:pt x="3474" y="1237"/>
                      <a:pt x="3726" y="1253"/>
                      <a:pt x="3955" y="1274"/>
                    </a:cubicBezTo>
                    <a:cubicBezTo>
                      <a:pt x="4662" y="1341"/>
                      <a:pt x="5220" y="1458"/>
                      <a:pt x="5714" y="1643"/>
                    </a:cubicBezTo>
                    <a:cubicBezTo>
                      <a:pt x="5756" y="1661"/>
                      <a:pt x="5802" y="1679"/>
                      <a:pt x="5844" y="1695"/>
                    </a:cubicBezTo>
                    <a:cubicBezTo>
                      <a:pt x="5751" y="1643"/>
                      <a:pt x="5657" y="1599"/>
                      <a:pt x="5556" y="1552"/>
                    </a:cubicBezTo>
                    <a:cubicBezTo>
                      <a:pt x="5228" y="1409"/>
                      <a:pt x="4880" y="1305"/>
                      <a:pt x="4529" y="1219"/>
                    </a:cubicBezTo>
                    <a:cubicBezTo>
                      <a:pt x="4358" y="1175"/>
                      <a:pt x="4181" y="1141"/>
                      <a:pt x="4010" y="1105"/>
                    </a:cubicBezTo>
                    <a:cubicBezTo>
                      <a:pt x="3929" y="1089"/>
                      <a:pt x="3843" y="1071"/>
                      <a:pt x="3760" y="1056"/>
                    </a:cubicBezTo>
                    <a:cubicBezTo>
                      <a:pt x="3703" y="1045"/>
                      <a:pt x="3646" y="1032"/>
                      <a:pt x="3586" y="1027"/>
                    </a:cubicBezTo>
                    <a:lnTo>
                      <a:pt x="3594" y="1027"/>
                    </a:lnTo>
                    <a:cubicBezTo>
                      <a:pt x="3461" y="1006"/>
                      <a:pt x="3326" y="993"/>
                      <a:pt x="3194" y="980"/>
                    </a:cubicBezTo>
                    <a:cubicBezTo>
                      <a:pt x="2845" y="952"/>
                      <a:pt x="2500" y="939"/>
                      <a:pt x="2149" y="907"/>
                    </a:cubicBezTo>
                    <a:cubicBezTo>
                      <a:pt x="1972" y="889"/>
                      <a:pt x="1793" y="871"/>
                      <a:pt x="1619" y="845"/>
                    </a:cubicBezTo>
                    <a:cubicBezTo>
                      <a:pt x="1447" y="819"/>
                      <a:pt x="1279" y="785"/>
                      <a:pt x="1110" y="741"/>
                    </a:cubicBezTo>
                    <a:cubicBezTo>
                      <a:pt x="806" y="661"/>
                      <a:pt x="504" y="533"/>
                      <a:pt x="270" y="323"/>
                    </a:cubicBezTo>
                    <a:cubicBezTo>
                      <a:pt x="166" y="227"/>
                      <a:pt x="73" y="120"/>
                      <a:pt x="0"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7"/>
              <p:cNvSpPr/>
              <p:nvPr/>
            </p:nvSpPr>
            <p:spPr>
              <a:xfrm>
                <a:off x="1255425" y="1164450"/>
                <a:ext cx="140125" cy="41050"/>
              </a:xfrm>
              <a:custGeom>
                <a:avLst/>
                <a:gdLst/>
                <a:ahLst/>
                <a:cxnLst/>
                <a:rect l="l" t="t" r="r" b="b"/>
                <a:pathLst>
                  <a:path w="5605" h="1642" extrusionOk="0">
                    <a:moveTo>
                      <a:pt x="631" y="121"/>
                    </a:moveTo>
                    <a:cubicBezTo>
                      <a:pt x="634" y="121"/>
                      <a:pt x="635" y="122"/>
                      <a:pt x="636" y="122"/>
                    </a:cubicBezTo>
                    <a:cubicBezTo>
                      <a:pt x="637" y="122"/>
                      <a:pt x="638" y="122"/>
                      <a:pt x="638" y="121"/>
                    </a:cubicBezTo>
                    <a:lnTo>
                      <a:pt x="638" y="121"/>
                    </a:lnTo>
                    <a:cubicBezTo>
                      <a:pt x="636" y="121"/>
                      <a:pt x="634" y="121"/>
                      <a:pt x="631" y="121"/>
                    </a:cubicBezTo>
                    <a:close/>
                    <a:moveTo>
                      <a:pt x="3617" y="647"/>
                    </a:moveTo>
                    <a:lnTo>
                      <a:pt x="3617" y="647"/>
                    </a:lnTo>
                    <a:cubicBezTo>
                      <a:pt x="3619" y="648"/>
                      <a:pt x="3620" y="648"/>
                      <a:pt x="3620" y="648"/>
                    </a:cubicBezTo>
                    <a:cubicBezTo>
                      <a:pt x="3619" y="648"/>
                      <a:pt x="3618" y="647"/>
                      <a:pt x="3617" y="647"/>
                    </a:cubicBezTo>
                    <a:close/>
                    <a:moveTo>
                      <a:pt x="447" y="1"/>
                    </a:moveTo>
                    <a:cubicBezTo>
                      <a:pt x="314" y="4"/>
                      <a:pt x="185" y="17"/>
                      <a:pt x="52" y="40"/>
                    </a:cubicBezTo>
                    <a:cubicBezTo>
                      <a:pt x="39" y="43"/>
                      <a:pt x="26" y="45"/>
                      <a:pt x="13" y="58"/>
                    </a:cubicBezTo>
                    <a:cubicBezTo>
                      <a:pt x="5" y="69"/>
                      <a:pt x="0" y="84"/>
                      <a:pt x="0" y="97"/>
                    </a:cubicBezTo>
                    <a:cubicBezTo>
                      <a:pt x="2" y="127"/>
                      <a:pt x="26" y="147"/>
                      <a:pt x="52" y="147"/>
                    </a:cubicBezTo>
                    <a:cubicBezTo>
                      <a:pt x="54" y="147"/>
                      <a:pt x="56" y="147"/>
                      <a:pt x="57" y="146"/>
                    </a:cubicBezTo>
                    <a:cubicBezTo>
                      <a:pt x="204" y="126"/>
                      <a:pt x="350" y="119"/>
                      <a:pt x="496" y="119"/>
                    </a:cubicBezTo>
                    <a:cubicBezTo>
                      <a:pt x="539" y="119"/>
                      <a:pt x="581" y="119"/>
                      <a:pt x="624" y="121"/>
                    </a:cubicBezTo>
                    <a:lnTo>
                      <a:pt x="618" y="121"/>
                    </a:lnTo>
                    <a:cubicBezTo>
                      <a:pt x="623" y="121"/>
                      <a:pt x="627" y="121"/>
                      <a:pt x="631" y="121"/>
                    </a:cubicBezTo>
                    <a:lnTo>
                      <a:pt x="631" y="121"/>
                    </a:lnTo>
                    <a:cubicBezTo>
                      <a:pt x="630" y="121"/>
                      <a:pt x="628" y="121"/>
                      <a:pt x="626" y="121"/>
                    </a:cubicBezTo>
                    <a:lnTo>
                      <a:pt x="639" y="121"/>
                    </a:lnTo>
                    <a:cubicBezTo>
                      <a:pt x="639" y="121"/>
                      <a:pt x="639" y="121"/>
                      <a:pt x="638" y="121"/>
                    </a:cubicBezTo>
                    <a:lnTo>
                      <a:pt x="638" y="121"/>
                    </a:lnTo>
                    <a:cubicBezTo>
                      <a:pt x="905" y="130"/>
                      <a:pt x="1171" y="163"/>
                      <a:pt x="1434" y="198"/>
                    </a:cubicBezTo>
                    <a:cubicBezTo>
                      <a:pt x="1681" y="232"/>
                      <a:pt x="1923" y="266"/>
                      <a:pt x="2165" y="310"/>
                    </a:cubicBezTo>
                    <a:cubicBezTo>
                      <a:pt x="2409" y="349"/>
                      <a:pt x="2650" y="396"/>
                      <a:pt x="2890" y="453"/>
                    </a:cubicBezTo>
                    <a:cubicBezTo>
                      <a:pt x="3136" y="508"/>
                      <a:pt x="3378" y="573"/>
                      <a:pt x="3617" y="648"/>
                    </a:cubicBezTo>
                    <a:lnTo>
                      <a:pt x="3614" y="648"/>
                    </a:lnTo>
                    <a:cubicBezTo>
                      <a:pt x="4147" y="809"/>
                      <a:pt x="4662" y="1030"/>
                      <a:pt x="5132" y="1326"/>
                    </a:cubicBezTo>
                    <a:lnTo>
                      <a:pt x="5124" y="1324"/>
                    </a:lnTo>
                    <a:lnTo>
                      <a:pt x="5124" y="1324"/>
                    </a:lnTo>
                    <a:cubicBezTo>
                      <a:pt x="5278" y="1420"/>
                      <a:pt x="5428" y="1524"/>
                      <a:pt x="5566" y="1638"/>
                    </a:cubicBezTo>
                    <a:cubicBezTo>
                      <a:pt x="5571" y="1640"/>
                      <a:pt x="5576" y="1642"/>
                      <a:pt x="5581" y="1642"/>
                    </a:cubicBezTo>
                    <a:cubicBezTo>
                      <a:pt x="5587" y="1642"/>
                      <a:pt x="5594" y="1640"/>
                      <a:pt x="5600" y="1635"/>
                    </a:cubicBezTo>
                    <a:cubicBezTo>
                      <a:pt x="5605" y="1625"/>
                      <a:pt x="5605" y="1612"/>
                      <a:pt x="5597" y="1602"/>
                    </a:cubicBezTo>
                    <a:cubicBezTo>
                      <a:pt x="5405" y="1446"/>
                      <a:pt x="5200" y="1303"/>
                      <a:pt x="4986" y="1175"/>
                    </a:cubicBezTo>
                    <a:cubicBezTo>
                      <a:pt x="4768" y="1046"/>
                      <a:pt x="4545" y="934"/>
                      <a:pt x="4311" y="832"/>
                    </a:cubicBezTo>
                    <a:cubicBezTo>
                      <a:pt x="4077" y="731"/>
                      <a:pt x="3835" y="643"/>
                      <a:pt x="3596" y="562"/>
                    </a:cubicBezTo>
                    <a:cubicBezTo>
                      <a:pt x="3352" y="482"/>
                      <a:pt x="3108" y="417"/>
                      <a:pt x="2858" y="357"/>
                    </a:cubicBezTo>
                    <a:cubicBezTo>
                      <a:pt x="2430" y="253"/>
                      <a:pt x="1993" y="175"/>
                      <a:pt x="1557" y="110"/>
                    </a:cubicBezTo>
                    <a:cubicBezTo>
                      <a:pt x="1317" y="71"/>
                      <a:pt x="1078" y="40"/>
                      <a:pt x="837" y="17"/>
                    </a:cubicBezTo>
                    <a:cubicBezTo>
                      <a:pt x="730" y="11"/>
                      <a:pt x="626" y="4"/>
                      <a:pt x="520" y="4"/>
                    </a:cubicBezTo>
                    <a:cubicBezTo>
                      <a:pt x="499" y="1"/>
                      <a:pt x="473" y="1"/>
                      <a:pt x="44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1219500" y="1182700"/>
                <a:ext cx="22025" cy="3850"/>
              </a:xfrm>
              <a:custGeom>
                <a:avLst/>
                <a:gdLst/>
                <a:ahLst/>
                <a:cxnLst/>
                <a:rect l="l" t="t" r="r" b="b"/>
                <a:pathLst>
                  <a:path w="881" h="154" extrusionOk="0">
                    <a:moveTo>
                      <a:pt x="268" y="1"/>
                    </a:moveTo>
                    <a:cubicBezTo>
                      <a:pt x="242" y="1"/>
                      <a:pt x="215" y="2"/>
                      <a:pt x="190" y="4"/>
                    </a:cubicBezTo>
                    <a:cubicBezTo>
                      <a:pt x="140" y="9"/>
                      <a:pt x="91" y="12"/>
                      <a:pt x="44" y="25"/>
                    </a:cubicBezTo>
                    <a:cubicBezTo>
                      <a:pt x="31" y="56"/>
                      <a:pt x="18" y="89"/>
                      <a:pt x="0" y="121"/>
                    </a:cubicBezTo>
                    <a:cubicBezTo>
                      <a:pt x="52" y="113"/>
                      <a:pt x="101" y="100"/>
                      <a:pt x="153" y="95"/>
                    </a:cubicBezTo>
                    <a:cubicBezTo>
                      <a:pt x="220" y="87"/>
                      <a:pt x="284" y="79"/>
                      <a:pt x="352" y="79"/>
                    </a:cubicBezTo>
                    <a:lnTo>
                      <a:pt x="352" y="79"/>
                    </a:lnTo>
                    <a:cubicBezTo>
                      <a:pt x="418" y="79"/>
                      <a:pt x="483" y="82"/>
                      <a:pt x="546" y="89"/>
                    </a:cubicBezTo>
                    <a:cubicBezTo>
                      <a:pt x="616" y="95"/>
                      <a:pt x="689" y="113"/>
                      <a:pt x="754" y="128"/>
                    </a:cubicBezTo>
                    <a:cubicBezTo>
                      <a:pt x="780" y="134"/>
                      <a:pt x="806" y="144"/>
                      <a:pt x="837" y="152"/>
                    </a:cubicBezTo>
                    <a:cubicBezTo>
                      <a:pt x="841" y="153"/>
                      <a:pt x="844" y="154"/>
                      <a:pt x="848" y="154"/>
                    </a:cubicBezTo>
                    <a:cubicBezTo>
                      <a:pt x="859" y="154"/>
                      <a:pt x="870" y="147"/>
                      <a:pt x="876" y="134"/>
                    </a:cubicBezTo>
                    <a:cubicBezTo>
                      <a:pt x="881" y="121"/>
                      <a:pt x="876" y="102"/>
                      <a:pt x="858" y="95"/>
                    </a:cubicBezTo>
                    <a:cubicBezTo>
                      <a:pt x="790" y="74"/>
                      <a:pt x="725" y="56"/>
                      <a:pt x="658" y="40"/>
                    </a:cubicBezTo>
                    <a:cubicBezTo>
                      <a:pt x="580" y="25"/>
                      <a:pt x="502" y="14"/>
                      <a:pt x="424" y="9"/>
                    </a:cubicBezTo>
                    <a:cubicBezTo>
                      <a:pt x="390" y="4"/>
                      <a:pt x="359" y="4"/>
                      <a:pt x="325" y="4"/>
                    </a:cubicBezTo>
                    <a:cubicBezTo>
                      <a:pt x="306" y="2"/>
                      <a:pt x="287" y="1"/>
                      <a:pt x="2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1216825" y="1201750"/>
                <a:ext cx="23925" cy="4375"/>
              </a:xfrm>
              <a:custGeom>
                <a:avLst/>
                <a:gdLst/>
                <a:ahLst/>
                <a:cxnLst/>
                <a:rect l="l" t="t" r="r" b="b"/>
                <a:pathLst>
                  <a:path w="957" h="175" extrusionOk="0">
                    <a:moveTo>
                      <a:pt x="458" y="0"/>
                    </a:moveTo>
                    <a:cubicBezTo>
                      <a:pt x="307" y="3"/>
                      <a:pt x="151" y="21"/>
                      <a:pt x="1" y="65"/>
                    </a:cubicBezTo>
                    <a:cubicBezTo>
                      <a:pt x="8" y="104"/>
                      <a:pt x="11" y="138"/>
                      <a:pt x="14" y="175"/>
                    </a:cubicBezTo>
                    <a:lnTo>
                      <a:pt x="21" y="175"/>
                    </a:lnTo>
                    <a:cubicBezTo>
                      <a:pt x="60" y="164"/>
                      <a:pt x="102" y="151"/>
                      <a:pt x="143" y="143"/>
                    </a:cubicBezTo>
                    <a:cubicBezTo>
                      <a:pt x="193" y="130"/>
                      <a:pt x="237" y="120"/>
                      <a:pt x="286" y="110"/>
                    </a:cubicBezTo>
                    <a:cubicBezTo>
                      <a:pt x="374" y="94"/>
                      <a:pt x="461" y="84"/>
                      <a:pt x="551" y="84"/>
                    </a:cubicBezTo>
                    <a:lnTo>
                      <a:pt x="551" y="84"/>
                    </a:lnTo>
                    <a:cubicBezTo>
                      <a:pt x="676" y="84"/>
                      <a:pt x="795" y="97"/>
                      <a:pt x="918" y="125"/>
                    </a:cubicBezTo>
                    <a:cubicBezTo>
                      <a:pt x="921" y="126"/>
                      <a:pt x="923" y="127"/>
                      <a:pt x="926" y="127"/>
                    </a:cubicBezTo>
                    <a:cubicBezTo>
                      <a:pt x="942" y="127"/>
                      <a:pt x="957" y="110"/>
                      <a:pt x="957" y="94"/>
                    </a:cubicBezTo>
                    <a:cubicBezTo>
                      <a:pt x="957" y="86"/>
                      <a:pt x="952" y="73"/>
                      <a:pt x="949" y="68"/>
                    </a:cubicBezTo>
                    <a:cubicBezTo>
                      <a:pt x="941" y="60"/>
                      <a:pt x="936" y="58"/>
                      <a:pt x="926" y="55"/>
                    </a:cubicBezTo>
                    <a:cubicBezTo>
                      <a:pt x="783" y="19"/>
                      <a:pt x="640" y="3"/>
                      <a:pt x="494" y="3"/>
                    </a:cubicBezTo>
                    <a:lnTo>
                      <a:pt x="45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1230400" y="1203825"/>
                <a:ext cx="25" cy="25"/>
              </a:xfrm>
              <a:custGeom>
                <a:avLst/>
                <a:gdLst/>
                <a:ahLst/>
                <a:cxnLst/>
                <a:rect l="l" t="t" r="r" b="b"/>
                <a:pathLst>
                  <a:path w="1" h="1" extrusionOk="0">
                    <a:moveTo>
                      <a:pt x="1" y="1"/>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1230200" y="1203825"/>
                <a:ext cx="225" cy="25"/>
              </a:xfrm>
              <a:custGeom>
                <a:avLst/>
                <a:gdLst/>
                <a:ahLst/>
                <a:cxnLst/>
                <a:rect l="l" t="t" r="r" b="b"/>
                <a:pathLst>
                  <a:path w="9" h="1" extrusionOk="0">
                    <a:moveTo>
                      <a:pt x="1" y="1"/>
                    </a:moveTo>
                    <a:lnTo>
                      <a:pt x="9"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7"/>
              <p:cNvSpPr/>
              <p:nvPr/>
            </p:nvSpPr>
            <p:spPr>
              <a:xfrm>
                <a:off x="1405025" y="1137250"/>
                <a:ext cx="28150" cy="37625"/>
              </a:xfrm>
              <a:custGeom>
                <a:avLst/>
                <a:gdLst/>
                <a:ahLst/>
                <a:cxnLst/>
                <a:rect l="l" t="t" r="r" b="b"/>
                <a:pathLst>
                  <a:path w="1126" h="1505" extrusionOk="0">
                    <a:moveTo>
                      <a:pt x="89" y="0"/>
                    </a:moveTo>
                    <a:cubicBezTo>
                      <a:pt x="83" y="0"/>
                      <a:pt x="73" y="0"/>
                      <a:pt x="65" y="3"/>
                    </a:cubicBezTo>
                    <a:cubicBezTo>
                      <a:pt x="44" y="11"/>
                      <a:pt x="26" y="26"/>
                      <a:pt x="18" y="44"/>
                    </a:cubicBezTo>
                    <a:cubicBezTo>
                      <a:pt x="0" y="76"/>
                      <a:pt x="8" y="115"/>
                      <a:pt x="31" y="141"/>
                    </a:cubicBezTo>
                    <a:cubicBezTo>
                      <a:pt x="21" y="237"/>
                      <a:pt x="21" y="341"/>
                      <a:pt x="24" y="455"/>
                    </a:cubicBezTo>
                    <a:cubicBezTo>
                      <a:pt x="31" y="523"/>
                      <a:pt x="34" y="587"/>
                      <a:pt x="44" y="658"/>
                    </a:cubicBezTo>
                    <a:cubicBezTo>
                      <a:pt x="50" y="715"/>
                      <a:pt x="63" y="775"/>
                      <a:pt x="73" y="832"/>
                    </a:cubicBezTo>
                    <a:lnTo>
                      <a:pt x="81" y="860"/>
                    </a:lnTo>
                    <a:cubicBezTo>
                      <a:pt x="89" y="917"/>
                      <a:pt x="102" y="975"/>
                      <a:pt x="115" y="1034"/>
                    </a:cubicBezTo>
                    <a:cubicBezTo>
                      <a:pt x="125" y="1076"/>
                      <a:pt x="141" y="1120"/>
                      <a:pt x="167" y="1172"/>
                    </a:cubicBezTo>
                    <a:cubicBezTo>
                      <a:pt x="216" y="1273"/>
                      <a:pt x="273" y="1359"/>
                      <a:pt x="338" y="1414"/>
                    </a:cubicBezTo>
                    <a:cubicBezTo>
                      <a:pt x="374" y="1442"/>
                      <a:pt x="413" y="1466"/>
                      <a:pt x="455" y="1481"/>
                    </a:cubicBezTo>
                    <a:cubicBezTo>
                      <a:pt x="494" y="1497"/>
                      <a:pt x="541" y="1505"/>
                      <a:pt x="585" y="1505"/>
                    </a:cubicBezTo>
                    <a:lnTo>
                      <a:pt x="608" y="1505"/>
                    </a:lnTo>
                    <a:cubicBezTo>
                      <a:pt x="655" y="1502"/>
                      <a:pt x="702" y="1484"/>
                      <a:pt x="736" y="1471"/>
                    </a:cubicBezTo>
                    <a:cubicBezTo>
                      <a:pt x="780" y="1455"/>
                      <a:pt x="829" y="1432"/>
                      <a:pt x="879" y="1403"/>
                    </a:cubicBezTo>
                    <a:cubicBezTo>
                      <a:pt x="918" y="1380"/>
                      <a:pt x="959" y="1349"/>
                      <a:pt x="1001" y="1310"/>
                    </a:cubicBezTo>
                    <a:cubicBezTo>
                      <a:pt x="1040" y="1271"/>
                      <a:pt x="1073" y="1232"/>
                      <a:pt x="1097" y="1185"/>
                    </a:cubicBezTo>
                    <a:cubicBezTo>
                      <a:pt x="1120" y="1144"/>
                      <a:pt x="1125" y="1094"/>
                      <a:pt x="1120" y="1053"/>
                    </a:cubicBezTo>
                    <a:cubicBezTo>
                      <a:pt x="1115" y="1027"/>
                      <a:pt x="1110" y="1001"/>
                      <a:pt x="1099" y="975"/>
                    </a:cubicBezTo>
                    <a:cubicBezTo>
                      <a:pt x="1094" y="946"/>
                      <a:pt x="1081" y="917"/>
                      <a:pt x="1071" y="891"/>
                    </a:cubicBezTo>
                    <a:cubicBezTo>
                      <a:pt x="1032" y="801"/>
                      <a:pt x="980" y="704"/>
                      <a:pt x="910" y="613"/>
                    </a:cubicBezTo>
                    <a:cubicBezTo>
                      <a:pt x="842" y="530"/>
                      <a:pt x="764" y="442"/>
                      <a:pt x="673" y="361"/>
                    </a:cubicBezTo>
                    <a:cubicBezTo>
                      <a:pt x="601" y="294"/>
                      <a:pt x="515" y="231"/>
                      <a:pt x="408" y="159"/>
                    </a:cubicBezTo>
                    <a:cubicBezTo>
                      <a:pt x="320" y="102"/>
                      <a:pt x="226" y="50"/>
                      <a:pt x="130" y="11"/>
                    </a:cubicBezTo>
                    <a:cubicBezTo>
                      <a:pt x="112" y="3"/>
                      <a:pt x="102" y="0"/>
                      <a:pt x="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a:off x="1403525" y="1120950"/>
                <a:ext cx="38100" cy="54900"/>
              </a:xfrm>
              <a:custGeom>
                <a:avLst/>
                <a:gdLst/>
                <a:ahLst/>
                <a:cxnLst/>
                <a:rect l="l" t="t" r="r" b="b"/>
                <a:pathLst>
                  <a:path w="1524" h="2196" extrusionOk="0">
                    <a:moveTo>
                      <a:pt x="117" y="715"/>
                    </a:moveTo>
                    <a:cubicBezTo>
                      <a:pt x="180" y="738"/>
                      <a:pt x="245" y="767"/>
                      <a:pt x="318" y="803"/>
                    </a:cubicBezTo>
                    <a:cubicBezTo>
                      <a:pt x="445" y="873"/>
                      <a:pt x="570" y="964"/>
                      <a:pt x="692" y="1081"/>
                    </a:cubicBezTo>
                    <a:cubicBezTo>
                      <a:pt x="692" y="1081"/>
                      <a:pt x="694" y="1084"/>
                      <a:pt x="700" y="1084"/>
                    </a:cubicBezTo>
                    <a:lnTo>
                      <a:pt x="702" y="1089"/>
                    </a:lnTo>
                    <a:cubicBezTo>
                      <a:pt x="814" y="1200"/>
                      <a:pt x="915" y="1328"/>
                      <a:pt x="993" y="1455"/>
                    </a:cubicBezTo>
                    <a:cubicBezTo>
                      <a:pt x="1045" y="1538"/>
                      <a:pt x="1081" y="1627"/>
                      <a:pt x="1107" y="1707"/>
                    </a:cubicBezTo>
                    <a:cubicBezTo>
                      <a:pt x="1115" y="1731"/>
                      <a:pt x="1118" y="1757"/>
                      <a:pt x="1123" y="1780"/>
                    </a:cubicBezTo>
                    <a:cubicBezTo>
                      <a:pt x="1123" y="1785"/>
                      <a:pt x="1126" y="1785"/>
                      <a:pt x="1126" y="1790"/>
                    </a:cubicBezTo>
                    <a:cubicBezTo>
                      <a:pt x="1084" y="1855"/>
                      <a:pt x="1040" y="1907"/>
                      <a:pt x="988" y="1951"/>
                    </a:cubicBezTo>
                    <a:cubicBezTo>
                      <a:pt x="949" y="1985"/>
                      <a:pt x="913" y="2011"/>
                      <a:pt x="874" y="2032"/>
                    </a:cubicBezTo>
                    <a:cubicBezTo>
                      <a:pt x="835" y="2055"/>
                      <a:pt x="790" y="2071"/>
                      <a:pt x="744" y="2081"/>
                    </a:cubicBezTo>
                    <a:lnTo>
                      <a:pt x="733" y="2084"/>
                    </a:lnTo>
                    <a:cubicBezTo>
                      <a:pt x="694" y="2092"/>
                      <a:pt x="655" y="2097"/>
                      <a:pt x="619" y="2097"/>
                    </a:cubicBezTo>
                    <a:lnTo>
                      <a:pt x="603" y="2097"/>
                    </a:lnTo>
                    <a:cubicBezTo>
                      <a:pt x="572" y="2094"/>
                      <a:pt x="538" y="2092"/>
                      <a:pt x="507" y="2079"/>
                    </a:cubicBezTo>
                    <a:cubicBezTo>
                      <a:pt x="481" y="2068"/>
                      <a:pt x="455" y="2055"/>
                      <a:pt x="432" y="2040"/>
                    </a:cubicBezTo>
                    <a:cubicBezTo>
                      <a:pt x="406" y="2019"/>
                      <a:pt x="380" y="2001"/>
                      <a:pt x="357" y="1975"/>
                    </a:cubicBezTo>
                    <a:cubicBezTo>
                      <a:pt x="325" y="1936"/>
                      <a:pt x="294" y="1894"/>
                      <a:pt x="271" y="1848"/>
                    </a:cubicBezTo>
                    <a:lnTo>
                      <a:pt x="271" y="1848"/>
                    </a:lnTo>
                    <a:lnTo>
                      <a:pt x="273" y="1858"/>
                    </a:lnTo>
                    <a:cubicBezTo>
                      <a:pt x="234" y="1777"/>
                      <a:pt x="201" y="1681"/>
                      <a:pt x="175" y="1567"/>
                    </a:cubicBezTo>
                    <a:cubicBezTo>
                      <a:pt x="149" y="1445"/>
                      <a:pt x="130" y="1312"/>
                      <a:pt x="123" y="1156"/>
                    </a:cubicBezTo>
                    <a:cubicBezTo>
                      <a:pt x="110" y="1039"/>
                      <a:pt x="110" y="902"/>
                      <a:pt x="117" y="754"/>
                    </a:cubicBezTo>
                    <a:lnTo>
                      <a:pt x="117" y="733"/>
                    </a:lnTo>
                    <a:lnTo>
                      <a:pt x="117" y="715"/>
                    </a:lnTo>
                    <a:close/>
                    <a:moveTo>
                      <a:pt x="164" y="0"/>
                    </a:moveTo>
                    <a:lnTo>
                      <a:pt x="156" y="3"/>
                    </a:lnTo>
                    <a:cubicBezTo>
                      <a:pt x="133" y="3"/>
                      <a:pt x="115" y="18"/>
                      <a:pt x="107" y="42"/>
                    </a:cubicBezTo>
                    <a:cubicBezTo>
                      <a:pt x="84" y="135"/>
                      <a:pt x="68" y="234"/>
                      <a:pt x="55" y="322"/>
                    </a:cubicBezTo>
                    <a:cubicBezTo>
                      <a:pt x="39" y="447"/>
                      <a:pt x="27" y="585"/>
                      <a:pt x="19" y="725"/>
                    </a:cubicBezTo>
                    <a:cubicBezTo>
                      <a:pt x="1" y="1084"/>
                      <a:pt x="24" y="1369"/>
                      <a:pt x="81" y="1621"/>
                    </a:cubicBezTo>
                    <a:cubicBezTo>
                      <a:pt x="117" y="1764"/>
                      <a:pt x="162" y="1876"/>
                      <a:pt x="224" y="1972"/>
                    </a:cubicBezTo>
                    <a:cubicBezTo>
                      <a:pt x="258" y="2019"/>
                      <a:pt x="292" y="2061"/>
                      <a:pt x="338" y="2094"/>
                    </a:cubicBezTo>
                    <a:cubicBezTo>
                      <a:pt x="380" y="2131"/>
                      <a:pt x="429" y="2157"/>
                      <a:pt x="481" y="2172"/>
                    </a:cubicBezTo>
                    <a:cubicBezTo>
                      <a:pt x="523" y="2185"/>
                      <a:pt x="572" y="2196"/>
                      <a:pt x="624" y="2196"/>
                    </a:cubicBezTo>
                    <a:lnTo>
                      <a:pt x="650" y="2196"/>
                    </a:lnTo>
                    <a:cubicBezTo>
                      <a:pt x="676" y="2193"/>
                      <a:pt x="705" y="2188"/>
                      <a:pt x="741" y="2183"/>
                    </a:cubicBezTo>
                    <a:cubicBezTo>
                      <a:pt x="783" y="2175"/>
                      <a:pt x="822" y="2159"/>
                      <a:pt x="861" y="2146"/>
                    </a:cubicBezTo>
                    <a:cubicBezTo>
                      <a:pt x="936" y="2118"/>
                      <a:pt x="1004" y="2068"/>
                      <a:pt x="1076" y="2003"/>
                    </a:cubicBezTo>
                    <a:cubicBezTo>
                      <a:pt x="1131" y="1951"/>
                      <a:pt x="1185" y="1881"/>
                      <a:pt x="1237" y="1790"/>
                    </a:cubicBezTo>
                    <a:cubicBezTo>
                      <a:pt x="1279" y="1720"/>
                      <a:pt x="1318" y="1640"/>
                      <a:pt x="1354" y="1538"/>
                    </a:cubicBezTo>
                    <a:cubicBezTo>
                      <a:pt x="1388" y="1455"/>
                      <a:pt x="1414" y="1362"/>
                      <a:pt x="1440" y="1258"/>
                    </a:cubicBezTo>
                    <a:cubicBezTo>
                      <a:pt x="1479" y="1102"/>
                      <a:pt x="1508" y="928"/>
                      <a:pt x="1523" y="741"/>
                    </a:cubicBezTo>
                    <a:cubicBezTo>
                      <a:pt x="1523" y="730"/>
                      <a:pt x="1523" y="717"/>
                      <a:pt x="1518" y="702"/>
                    </a:cubicBezTo>
                    <a:cubicBezTo>
                      <a:pt x="1510" y="691"/>
                      <a:pt x="1497" y="683"/>
                      <a:pt x="1484" y="681"/>
                    </a:cubicBezTo>
                    <a:cubicBezTo>
                      <a:pt x="1474" y="676"/>
                      <a:pt x="1466" y="673"/>
                      <a:pt x="1456" y="673"/>
                    </a:cubicBezTo>
                    <a:cubicBezTo>
                      <a:pt x="1404" y="663"/>
                      <a:pt x="1344" y="650"/>
                      <a:pt x="1292" y="631"/>
                    </a:cubicBezTo>
                    <a:lnTo>
                      <a:pt x="1284" y="631"/>
                    </a:lnTo>
                    <a:cubicBezTo>
                      <a:pt x="1045" y="572"/>
                      <a:pt x="842" y="489"/>
                      <a:pt x="661" y="392"/>
                    </a:cubicBezTo>
                    <a:cubicBezTo>
                      <a:pt x="523" y="314"/>
                      <a:pt x="403" y="226"/>
                      <a:pt x="294" y="130"/>
                    </a:cubicBezTo>
                    <a:cubicBezTo>
                      <a:pt x="255" y="91"/>
                      <a:pt x="227" y="62"/>
                      <a:pt x="198" y="23"/>
                    </a:cubicBezTo>
                    <a:lnTo>
                      <a:pt x="190" y="16"/>
                    </a:lnTo>
                    <a:cubicBezTo>
                      <a:pt x="185" y="8"/>
                      <a:pt x="175" y="3"/>
                      <a:pt x="1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a:off x="1396325" y="1114025"/>
                <a:ext cx="69450" cy="26700"/>
              </a:xfrm>
              <a:custGeom>
                <a:avLst/>
                <a:gdLst/>
                <a:ahLst/>
                <a:cxnLst/>
                <a:rect l="l" t="t" r="r" b="b"/>
                <a:pathLst>
                  <a:path w="2778" h="1068" extrusionOk="0">
                    <a:moveTo>
                      <a:pt x="398" y="1"/>
                    </a:moveTo>
                    <a:cubicBezTo>
                      <a:pt x="390" y="1"/>
                      <a:pt x="382" y="2"/>
                      <a:pt x="374" y="4"/>
                    </a:cubicBezTo>
                    <a:cubicBezTo>
                      <a:pt x="356" y="4"/>
                      <a:pt x="338" y="15"/>
                      <a:pt x="315" y="22"/>
                    </a:cubicBezTo>
                    <a:cubicBezTo>
                      <a:pt x="291" y="33"/>
                      <a:pt x="273" y="46"/>
                      <a:pt x="250" y="59"/>
                    </a:cubicBezTo>
                    <a:cubicBezTo>
                      <a:pt x="226" y="72"/>
                      <a:pt x="211" y="87"/>
                      <a:pt x="190" y="106"/>
                    </a:cubicBezTo>
                    <a:cubicBezTo>
                      <a:pt x="169" y="126"/>
                      <a:pt x="148" y="147"/>
                      <a:pt x="133" y="165"/>
                    </a:cubicBezTo>
                    <a:cubicBezTo>
                      <a:pt x="65" y="248"/>
                      <a:pt x="18" y="334"/>
                      <a:pt x="3" y="420"/>
                    </a:cubicBezTo>
                    <a:cubicBezTo>
                      <a:pt x="0" y="425"/>
                      <a:pt x="3" y="433"/>
                      <a:pt x="5" y="443"/>
                    </a:cubicBezTo>
                    <a:cubicBezTo>
                      <a:pt x="8" y="449"/>
                      <a:pt x="16" y="451"/>
                      <a:pt x="21" y="451"/>
                    </a:cubicBezTo>
                    <a:cubicBezTo>
                      <a:pt x="29" y="451"/>
                      <a:pt x="31" y="451"/>
                      <a:pt x="39" y="449"/>
                    </a:cubicBezTo>
                    <a:cubicBezTo>
                      <a:pt x="44" y="446"/>
                      <a:pt x="52" y="438"/>
                      <a:pt x="55" y="430"/>
                    </a:cubicBezTo>
                    <a:cubicBezTo>
                      <a:pt x="57" y="417"/>
                      <a:pt x="60" y="399"/>
                      <a:pt x="62" y="386"/>
                    </a:cubicBezTo>
                    <a:cubicBezTo>
                      <a:pt x="70" y="365"/>
                      <a:pt x="86" y="342"/>
                      <a:pt x="104" y="316"/>
                    </a:cubicBezTo>
                    <a:cubicBezTo>
                      <a:pt x="122" y="290"/>
                      <a:pt x="146" y="264"/>
                      <a:pt x="172" y="243"/>
                    </a:cubicBezTo>
                    <a:cubicBezTo>
                      <a:pt x="192" y="225"/>
                      <a:pt x="218" y="209"/>
                      <a:pt x="250" y="196"/>
                    </a:cubicBezTo>
                    <a:cubicBezTo>
                      <a:pt x="250" y="202"/>
                      <a:pt x="252" y="209"/>
                      <a:pt x="255" y="215"/>
                    </a:cubicBezTo>
                    <a:cubicBezTo>
                      <a:pt x="330" y="319"/>
                      <a:pt x="429" y="397"/>
                      <a:pt x="533" y="474"/>
                    </a:cubicBezTo>
                    <a:cubicBezTo>
                      <a:pt x="629" y="547"/>
                      <a:pt x="717" y="607"/>
                      <a:pt x="808" y="664"/>
                    </a:cubicBezTo>
                    <a:cubicBezTo>
                      <a:pt x="995" y="773"/>
                      <a:pt x="1203" y="864"/>
                      <a:pt x="1445" y="945"/>
                    </a:cubicBezTo>
                    <a:cubicBezTo>
                      <a:pt x="1673" y="1020"/>
                      <a:pt x="1902" y="1059"/>
                      <a:pt x="2113" y="1067"/>
                    </a:cubicBezTo>
                    <a:cubicBezTo>
                      <a:pt x="2123" y="1067"/>
                      <a:pt x="2134" y="1067"/>
                      <a:pt x="2145" y="1067"/>
                    </a:cubicBezTo>
                    <a:cubicBezTo>
                      <a:pt x="2288" y="1067"/>
                      <a:pt x="2429" y="1051"/>
                      <a:pt x="2562" y="1015"/>
                    </a:cubicBezTo>
                    <a:cubicBezTo>
                      <a:pt x="2640" y="992"/>
                      <a:pt x="2710" y="963"/>
                      <a:pt x="2778" y="932"/>
                    </a:cubicBezTo>
                    <a:lnTo>
                      <a:pt x="2778" y="924"/>
                    </a:lnTo>
                    <a:cubicBezTo>
                      <a:pt x="2692" y="950"/>
                      <a:pt x="2593" y="971"/>
                      <a:pt x="2492" y="981"/>
                    </a:cubicBezTo>
                    <a:cubicBezTo>
                      <a:pt x="2431" y="988"/>
                      <a:pt x="2373" y="992"/>
                      <a:pt x="2316" y="992"/>
                    </a:cubicBezTo>
                    <a:cubicBezTo>
                      <a:pt x="2287" y="992"/>
                      <a:pt x="2258" y="991"/>
                      <a:pt x="2230" y="989"/>
                    </a:cubicBezTo>
                    <a:cubicBezTo>
                      <a:pt x="2178" y="989"/>
                      <a:pt x="2131" y="984"/>
                      <a:pt x="2081" y="981"/>
                    </a:cubicBezTo>
                    <a:cubicBezTo>
                      <a:pt x="1866" y="958"/>
                      <a:pt x="1655" y="914"/>
                      <a:pt x="1447" y="838"/>
                    </a:cubicBezTo>
                    <a:cubicBezTo>
                      <a:pt x="1214" y="750"/>
                      <a:pt x="980" y="625"/>
                      <a:pt x="754" y="464"/>
                    </a:cubicBezTo>
                    <a:lnTo>
                      <a:pt x="598" y="347"/>
                    </a:lnTo>
                    <a:cubicBezTo>
                      <a:pt x="546" y="308"/>
                      <a:pt x="486" y="261"/>
                      <a:pt x="437" y="204"/>
                    </a:cubicBezTo>
                    <a:cubicBezTo>
                      <a:pt x="421" y="186"/>
                      <a:pt x="408" y="165"/>
                      <a:pt x="395" y="147"/>
                    </a:cubicBezTo>
                    <a:cubicBezTo>
                      <a:pt x="411" y="147"/>
                      <a:pt x="418" y="144"/>
                      <a:pt x="429" y="139"/>
                    </a:cubicBezTo>
                    <a:cubicBezTo>
                      <a:pt x="434" y="137"/>
                      <a:pt x="444" y="134"/>
                      <a:pt x="450" y="124"/>
                    </a:cubicBezTo>
                    <a:cubicBezTo>
                      <a:pt x="463" y="111"/>
                      <a:pt x="473" y="87"/>
                      <a:pt x="470" y="72"/>
                    </a:cubicBezTo>
                    <a:cubicBezTo>
                      <a:pt x="470" y="54"/>
                      <a:pt x="460" y="33"/>
                      <a:pt x="447" y="20"/>
                    </a:cubicBezTo>
                    <a:cubicBezTo>
                      <a:pt x="434" y="7"/>
                      <a:pt x="416" y="1"/>
                      <a:pt x="3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7"/>
              <p:cNvSpPr/>
              <p:nvPr/>
            </p:nvSpPr>
            <p:spPr>
              <a:xfrm>
                <a:off x="1365775" y="1051475"/>
                <a:ext cx="41750" cy="46575"/>
              </a:xfrm>
              <a:custGeom>
                <a:avLst/>
                <a:gdLst/>
                <a:ahLst/>
                <a:cxnLst/>
                <a:rect l="l" t="t" r="r" b="b"/>
                <a:pathLst>
                  <a:path w="1670" h="1863" extrusionOk="0">
                    <a:moveTo>
                      <a:pt x="608" y="0"/>
                    </a:moveTo>
                    <a:cubicBezTo>
                      <a:pt x="568" y="0"/>
                      <a:pt x="526" y="4"/>
                      <a:pt x="487" y="12"/>
                    </a:cubicBezTo>
                    <a:cubicBezTo>
                      <a:pt x="461" y="17"/>
                      <a:pt x="432" y="25"/>
                      <a:pt x="406" y="35"/>
                    </a:cubicBezTo>
                    <a:cubicBezTo>
                      <a:pt x="339" y="51"/>
                      <a:pt x="281" y="79"/>
                      <a:pt x="235" y="126"/>
                    </a:cubicBezTo>
                    <a:cubicBezTo>
                      <a:pt x="165" y="183"/>
                      <a:pt x="118" y="259"/>
                      <a:pt x="81" y="339"/>
                    </a:cubicBezTo>
                    <a:cubicBezTo>
                      <a:pt x="45" y="420"/>
                      <a:pt x="27" y="511"/>
                      <a:pt x="16" y="602"/>
                    </a:cubicBezTo>
                    <a:cubicBezTo>
                      <a:pt x="1" y="770"/>
                      <a:pt x="19" y="934"/>
                      <a:pt x="55" y="1098"/>
                    </a:cubicBezTo>
                    <a:cubicBezTo>
                      <a:pt x="79" y="1220"/>
                      <a:pt x="113" y="1337"/>
                      <a:pt x="157" y="1449"/>
                    </a:cubicBezTo>
                    <a:cubicBezTo>
                      <a:pt x="178" y="1519"/>
                      <a:pt x="211" y="1579"/>
                      <a:pt x="242" y="1643"/>
                    </a:cubicBezTo>
                    <a:cubicBezTo>
                      <a:pt x="276" y="1703"/>
                      <a:pt x="307" y="1760"/>
                      <a:pt x="352" y="1818"/>
                    </a:cubicBezTo>
                    <a:cubicBezTo>
                      <a:pt x="359" y="1833"/>
                      <a:pt x="372" y="1844"/>
                      <a:pt x="393" y="1851"/>
                    </a:cubicBezTo>
                    <a:cubicBezTo>
                      <a:pt x="409" y="1859"/>
                      <a:pt x="425" y="1862"/>
                      <a:pt x="442" y="1862"/>
                    </a:cubicBezTo>
                    <a:cubicBezTo>
                      <a:pt x="452" y="1862"/>
                      <a:pt x="463" y="1861"/>
                      <a:pt x="474" y="1859"/>
                    </a:cubicBezTo>
                    <a:cubicBezTo>
                      <a:pt x="526" y="1838"/>
                      <a:pt x="562" y="1779"/>
                      <a:pt x="539" y="1721"/>
                    </a:cubicBezTo>
                    <a:cubicBezTo>
                      <a:pt x="510" y="1649"/>
                      <a:pt x="471" y="1579"/>
                      <a:pt x="432" y="1508"/>
                    </a:cubicBezTo>
                    <a:cubicBezTo>
                      <a:pt x="393" y="1428"/>
                      <a:pt x="354" y="1345"/>
                      <a:pt x="318" y="1262"/>
                    </a:cubicBezTo>
                    <a:cubicBezTo>
                      <a:pt x="289" y="1184"/>
                      <a:pt x="266" y="1106"/>
                      <a:pt x="250" y="1025"/>
                    </a:cubicBezTo>
                    <a:cubicBezTo>
                      <a:pt x="224" y="882"/>
                      <a:pt x="209" y="742"/>
                      <a:pt x="214" y="599"/>
                    </a:cubicBezTo>
                    <a:cubicBezTo>
                      <a:pt x="222" y="531"/>
                      <a:pt x="229" y="469"/>
                      <a:pt x="253" y="404"/>
                    </a:cubicBezTo>
                    <a:cubicBezTo>
                      <a:pt x="266" y="368"/>
                      <a:pt x="279" y="336"/>
                      <a:pt x="302" y="305"/>
                    </a:cubicBezTo>
                    <a:cubicBezTo>
                      <a:pt x="318" y="284"/>
                      <a:pt x="341" y="259"/>
                      <a:pt x="359" y="238"/>
                    </a:cubicBezTo>
                    <a:cubicBezTo>
                      <a:pt x="383" y="220"/>
                      <a:pt x="406" y="204"/>
                      <a:pt x="432" y="191"/>
                    </a:cubicBezTo>
                    <a:cubicBezTo>
                      <a:pt x="469" y="173"/>
                      <a:pt x="500" y="165"/>
                      <a:pt x="539" y="152"/>
                    </a:cubicBezTo>
                    <a:cubicBezTo>
                      <a:pt x="591" y="142"/>
                      <a:pt x="645" y="136"/>
                      <a:pt x="702" y="136"/>
                    </a:cubicBezTo>
                    <a:cubicBezTo>
                      <a:pt x="754" y="144"/>
                      <a:pt x="799" y="152"/>
                      <a:pt x="851" y="168"/>
                    </a:cubicBezTo>
                    <a:cubicBezTo>
                      <a:pt x="918" y="191"/>
                      <a:pt x="978" y="222"/>
                      <a:pt x="1040" y="261"/>
                    </a:cubicBezTo>
                    <a:cubicBezTo>
                      <a:pt x="1149" y="336"/>
                      <a:pt x="1243" y="425"/>
                      <a:pt x="1331" y="521"/>
                    </a:cubicBezTo>
                    <a:lnTo>
                      <a:pt x="1326" y="516"/>
                    </a:lnTo>
                    <a:lnTo>
                      <a:pt x="1326" y="516"/>
                    </a:lnTo>
                    <a:cubicBezTo>
                      <a:pt x="1425" y="627"/>
                      <a:pt x="1513" y="744"/>
                      <a:pt x="1594" y="872"/>
                    </a:cubicBezTo>
                    <a:cubicBezTo>
                      <a:pt x="1600" y="881"/>
                      <a:pt x="1612" y="888"/>
                      <a:pt x="1625" y="888"/>
                    </a:cubicBezTo>
                    <a:cubicBezTo>
                      <a:pt x="1632" y="888"/>
                      <a:pt x="1640" y="885"/>
                      <a:pt x="1646" y="880"/>
                    </a:cubicBezTo>
                    <a:cubicBezTo>
                      <a:pt x="1661" y="869"/>
                      <a:pt x="1669" y="843"/>
                      <a:pt x="1653" y="828"/>
                    </a:cubicBezTo>
                    <a:cubicBezTo>
                      <a:pt x="1542" y="659"/>
                      <a:pt x="1427" y="495"/>
                      <a:pt x="1290" y="352"/>
                    </a:cubicBezTo>
                    <a:cubicBezTo>
                      <a:pt x="1217" y="277"/>
                      <a:pt x="1139" y="209"/>
                      <a:pt x="1056" y="152"/>
                    </a:cubicBezTo>
                    <a:cubicBezTo>
                      <a:pt x="1017" y="126"/>
                      <a:pt x="973" y="100"/>
                      <a:pt x="931" y="77"/>
                    </a:cubicBezTo>
                    <a:cubicBezTo>
                      <a:pt x="887" y="53"/>
                      <a:pt x="838" y="38"/>
                      <a:pt x="788" y="25"/>
                    </a:cubicBezTo>
                    <a:cubicBezTo>
                      <a:pt x="744" y="12"/>
                      <a:pt x="695" y="4"/>
                      <a:pt x="645" y="1"/>
                    </a:cubicBezTo>
                    <a:cubicBezTo>
                      <a:pt x="633" y="1"/>
                      <a:pt x="621" y="0"/>
                      <a:pt x="6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2" name="Google Shape;932;p37"/>
            <p:cNvSpPr/>
            <p:nvPr/>
          </p:nvSpPr>
          <p:spPr>
            <a:xfrm>
              <a:off x="4583200" y="35009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3" name="Google Shape;933;p37"/>
          <p:cNvGrpSpPr/>
          <p:nvPr/>
        </p:nvGrpSpPr>
        <p:grpSpPr>
          <a:xfrm>
            <a:off x="7232428" y="4687327"/>
            <a:ext cx="1552033" cy="2198668"/>
            <a:chOff x="5424315" y="3133351"/>
            <a:chExt cx="1164025" cy="1649001"/>
          </a:xfrm>
        </p:grpSpPr>
        <p:grpSp>
          <p:nvGrpSpPr>
            <p:cNvPr id="934" name="Google Shape;934;p37"/>
            <p:cNvGrpSpPr/>
            <p:nvPr/>
          </p:nvGrpSpPr>
          <p:grpSpPr>
            <a:xfrm>
              <a:off x="5424315" y="3133351"/>
              <a:ext cx="1164025" cy="1649001"/>
              <a:chOff x="1558925" y="949375"/>
              <a:chExt cx="500075" cy="708425"/>
            </a:xfrm>
          </p:grpSpPr>
          <p:sp>
            <p:nvSpPr>
              <p:cNvPr id="935" name="Google Shape;935;p37"/>
              <p:cNvSpPr/>
              <p:nvPr/>
            </p:nvSpPr>
            <p:spPr>
              <a:xfrm>
                <a:off x="1558925" y="949375"/>
                <a:ext cx="500075" cy="708425"/>
              </a:xfrm>
              <a:custGeom>
                <a:avLst/>
                <a:gdLst/>
                <a:ahLst/>
                <a:cxnLst/>
                <a:rect l="l" t="t" r="r" b="b"/>
                <a:pathLst>
                  <a:path w="20003" h="28337" extrusionOk="0">
                    <a:moveTo>
                      <a:pt x="4467" y="0"/>
                    </a:moveTo>
                    <a:cubicBezTo>
                      <a:pt x="4324" y="0"/>
                      <a:pt x="4178" y="8"/>
                      <a:pt x="4035" y="21"/>
                    </a:cubicBezTo>
                    <a:cubicBezTo>
                      <a:pt x="3144" y="107"/>
                      <a:pt x="2268" y="476"/>
                      <a:pt x="1567" y="1061"/>
                    </a:cubicBezTo>
                    <a:cubicBezTo>
                      <a:pt x="1219" y="1352"/>
                      <a:pt x="917" y="1702"/>
                      <a:pt x="673" y="2097"/>
                    </a:cubicBezTo>
                    <a:lnTo>
                      <a:pt x="676" y="2100"/>
                    </a:lnTo>
                    <a:cubicBezTo>
                      <a:pt x="673" y="2108"/>
                      <a:pt x="665" y="2113"/>
                      <a:pt x="663" y="2121"/>
                    </a:cubicBezTo>
                    <a:cubicBezTo>
                      <a:pt x="522" y="2355"/>
                      <a:pt x="403" y="2615"/>
                      <a:pt x="307" y="2890"/>
                    </a:cubicBezTo>
                    <a:lnTo>
                      <a:pt x="296" y="2916"/>
                    </a:lnTo>
                    <a:cubicBezTo>
                      <a:pt x="242" y="3082"/>
                      <a:pt x="198" y="3230"/>
                      <a:pt x="166" y="3378"/>
                    </a:cubicBezTo>
                    <a:cubicBezTo>
                      <a:pt x="0" y="4127"/>
                      <a:pt x="34" y="4943"/>
                      <a:pt x="257" y="5746"/>
                    </a:cubicBezTo>
                    <a:cubicBezTo>
                      <a:pt x="359" y="6096"/>
                      <a:pt x="496" y="6450"/>
                      <a:pt x="676" y="6790"/>
                    </a:cubicBezTo>
                    <a:lnTo>
                      <a:pt x="683" y="6801"/>
                    </a:lnTo>
                    <a:cubicBezTo>
                      <a:pt x="858" y="7133"/>
                      <a:pt x="1060" y="7440"/>
                      <a:pt x="1299" y="7744"/>
                    </a:cubicBezTo>
                    <a:cubicBezTo>
                      <a:pt x="1741" y="8303"/>
                      <a:pt x="2294" y="8804"/>
                      <a:pt x="2936" y="9241"/>
                    </a:cubicBezTo>
                    <a:cubicBezTo>
                      <a:pt x="3196" y="9415"/>
                      <a:pt x="3477" y="9578"/>
                      <a:pt x="3765" y="9724"/>
                    </a:cubicBezTo>
                    <a:cubicBezTo>
                      <a:pt x="3412" y="9888"/>
                      <a:pt x="3092" y="10121"/>
                      <a:pt x="2838" y="10413"/>
                    </a:cubicBezTo>
                    <a:cubicBezTo>
                      <a:pt x="2663" y="10607"/>
                      <a:pt x="2518" y="10828"/>
                      <a:pt x="2401" y="11073"/>
                    </a:cubicBezTo>
                    <a:cubicBezTo>
                      <a:pt x="2313" y="11247"/>
                      <a:pt x="2261" y="11400"/>
                      <a:pt x="2227" y="11512"/>
                    </a:cubicBezTo>
                    <a:lnTo>
                      <a:pt x="2201" y="11592"/>
                    </a:lnTo>
                    <a:lnTo>
                      <a:pt x="2185" y="11655"/>
                    </a:lnTo>
                    <a:cubicBezTo>
                      <a:pt x="2133" y="11855"/>
                      <a:pt x="2100" y="12063"/>
                      <a:pt x="2081" y="12283"/>
                    </a:cubicBezTo>
                    <a:lnTo>
                      <a:pt x="2074" y="12372"/>
                    </a:lnTo>
                    <a:lnTo>
                      <a:pt x="2071" y="12450"/>
                    </a:lnTo>
                    <a:cubicBezTo>
                      <a:pt x="2066" y="12569"/>
                      <a:pt x="2066" y="12694"/>
                      <a:pt x="2071" y="12824"/>
                    </a:cubicBezTo>
                    <a:lnTo>
                      <a:pt x="2071" y="12850"/>
                    </a:lnTo>
                    <a:cubicBezTo>
                      <a:pt x="2076" y="13014"/>
                      <a:pt x="2092" y="13177"/>
                      <a:pt x="2118" y="13333"/>
                    </a:cubicBezTo>
                    <a:cubicBezTo>
                      <a:pt x="1998" y="13583"/>
                      <a:pt x="1920" y="13858"/>
                      <a:pt x="1894" y="14141"/>
                    </a:cubicBezTo>
                    <a:cubicBezTo>
                      <a:pt x="1866" y="14448"/>
                      <a:pt x="1892" y="14752"/>
                      <a:pt x="1977" y="15074"/>
                    </a:cubicBezTo>
                    <a:lnTo>
                      <a:pt x="1988" y="15105"/>
                    </a:lnTo>
                    <a:lnTo>
                      <a:pt x="1998" y="15139"/>
                    </a:lnTo>
                    <a:cubicBezTo>
                      <a:pt x="2035" y="15259"/>
                      <a:pt x="2076" y="15370"/>
                      <a:pt x="2120" y="15479"/>
                    </a:cubicBezTo>
                    <a:cubicBezTo>
                      <a:pt x="2100" y="15646"/>
                      <a:pt x="2092" y="15812"/>
                      <a:pt x="2102" y="15976"/>
                    </a:cubicBezTo>
                    <a:cubicBezTo>
                      <a:pt x="2113" y="16145"/>
                      <a:pt x="2139" y="16306"/>
                      <a:pt x="2172" y="16464"/>
                    </a:cubicBezTo>
                    <a:cubicBezTo>
                      <a:pt x="2232" y="16711"/>
                      <a:pt x="2320" y="16955"/>
                      <a:pt x="2440" y="17197"/>
                    </a:cubicBezTo>
                    <a:cubicBezTo>
                      <a:pt x="2617" y="17558"/>
                      <a:pt x="2866" y="17917"/>
                      <a:pt x="3178" y="18257"/>
                    </a:cubicBezTo>
                    <a:lnTo>
                      <a:pt x="3181" y="18260"/>
                    </a:lnTo>
                    <a:cubicBezTo>
                      <a:pt x="3295" y="18385"/>
                      <a:pt x="3414" y="18507"/>
                      <a:pt x="3544" y="18624"/>
                    </a:cubicBezTo>
                    <a:cubicBezTo>
                      <a:pt x="3609" y="18829"/>
                      <a:pt x="3698" y="19026"/>
                      <a:pt x="3809" y="19229"/>
                    </a:cubicBezTo>
                    <a:lnTo>
                      <a:pt x="3817" y="19237"/>
                    </a:lnTo>
                    <a:cubicBezTo>
                      <a:pt x="3898" y="19375"/>
                      <a:pt x="3989" y="19510"/>
                      <a:pt x="4093" y="19647"/>
                    </a:cubicBezTo>
                    <a:cubicBezTo>
                      <a:pt x="4217" y="19814"/>
                      <a:pt x="4345" y="19944"/>
                      <a:pt x="4449" y="20048"/>
                    </a:cubicBezTo>
                    <a:cubicBezTo>
                      <a:pt x="4519" y="20118"/>
                      <a:pt x="4589" y="20185"/>
                      <a:pt x="4669" y="20250"/>
                    </a:cubicBezTo>
                    <a:cubicBezTo>
                      <a:pt x="4779" y="20341"/>
                      <a:pt x="4877" y="20411"/>
                      <a:pt x="4942" y="20456"/>
                    </a:cubicBezTo>
                    <a:cubicBezTo>
                      <a:pt x="5116" y="20580"/>
                      <a:pt x="5298" y="20697"/>
                      <a:pt x="5488" y="20801"/>
                    </a:cubicBezTo>
                    <a:cubicBezTo>
                      <a:pt x="5436" y="20879"/>
                      <a:pt x="5389" y="20960"/>
                      <a:pt x="5348" y="21040"/>
                    </a:cubicBezTo>
                    <a:cubicBezTo>
                      <a:pt x="5210" y="21297"/>
                      <a:pt x="5101" y="21575"/>
                      <a:pt x="5020" y="21861"/>
                    </a:cubicBezTo>
                    <a:cubicBezTo>
                      <a:pt x="4947" y="22108"/>
                      <a:pt x="4898" y="22376"/>
                      <a:pt x="4867" y="22672"/>
                    </a:cubicBezTo>
                    <a:lnTo>
                      <a:pt x="4867" y="22680"/>
                    </a:lnTo>
                    <a:cubicBezTo>
                      <a:pt x="4841" y="22914"/>
                      <a:pt x="4833" y="23155"/>
                      <a:pt x="4844" y="23402"/>
                    </a:cubicBezTo>
                    <a:cubicBezTo>
                      <a:pt x="4649" y="23441"/>
                      <a:pt x="4480" y="23485"/>
                      <a:pt x="4326" y="23537"/>
                    </a:cubicBezTo>
                    <a:cubicBezTo>
                      <a:pt x="3103" y="23948"/>
                      <a:pt x="2669" y="24914"/>
                      <a:pt x="2669" y="25686"/>
                    </a:cubicBezTo>
                    <a:cubicBezTo>
                      <a:pt x="2669" y="26552"/>
                      <a:pt x="3183" y="27328"/>
                      <a:pt x="4015" y="27708"/>
                    </a:cubicBezTo>
                    <a:cubicBezTo>
                      <a:pt x="4233" y="27807"/>
                      <a:pt x="4477" y="27885"/>
                      <a:pt x="4779" y="27952"/>
                    </a:cubicBezTo>
                    <a:cubicBezTo>
                      <a:pt x="5166" y="28038"/>
                      <a:pt x="5659" y="28108"/>
                      <a:pt x="6296" y="28168"/>
                    </a:cubicBezTo>
                    <a:cubicBezTo>
                      <a:pt x="7468" y="28274"/>
                      <a:pt x="9011" y="28337"/>
                      <a:pt x="10641" y="28337"/>
                    </a:cubicBezTo>
                    <a:cubicBezTo>
                      <a:pt x="12273" y="28337"/>
                      <a:pt x="13816" y="28277"/>
                      <a:pt x="14993" y="28150"/>
                    </a:cubicBezTo>
                    <a:cubicBezTo>
                      <a:pt x="15627" y="28092"/>
                      <a:pt x="16123" y="28020"/>
                      <a:pt x="16511" y="27937"/>
                    </a:cubicBezTo>
                    <a:cubicBezTo>
                      <a:pt x="16812" y="27872"/>
                      <a:pt x="17056" y="27794"/>
                      <a:pt x="17275" y="27692"/>
                    </a:cubicBezTo>
                    <a:cubicBezTo>
                      <a:pt x="18106" y="27313"/>
                      <a:pt x="18623" y="26536"/>
                      <a:pt x="18623" y="25668"/>
                    </a:cubicBezTo>
                    <a:cubicBezTo>
                      <a:pt x="18623" y="24803"/>
                      <a:pt x="18106" y="24026"/>
                      <a:pt x="17275" y="23646"/>
                    </a:cubicBezTo>
                    <a:cubicBezTo>
                      <a:pt x="17056" y="23548"/>
                      <a:pt x="16812" y="23470"/>
                      <a:pt x="16511" y="23402"/>
                    </a:cubicBezTo>
                    <a:cubicBezTo>
                      <a:pt x="16350" y="23366"/>
                      <a:pt x="16162" y="23335"/>
                      <a:pt x="15960" y="23301"/>
                    </a:cubicBezTo>
                    <a:cubicBezTo>
                      <a:pt x="15973" y="23296"/>
                      <a:pt x="15981" y="23285"/>
                      <a:pt x="15994" y="23277"/>
                    </a:cubicBezTo>
                    <a:cubicBezTo>
                      <a:pt x="16459" y="22992"/>
                      <a:pt x="16833" y="22638"/>
                      <a:pt x="17106" y="22230"/>
                    </a:cubicBezTo>
                    <a:cubicBezTo>
                      <a:pt x="17428" y="21750"/>
                      <a:pt x="17599" y="21181"/>
                      <a:pt x="17610" y="20585"/>
                    </a:cubicBezTo>
                    <a:cubicBezTo>
                      <a:pt x="17618" y="19998"/>
                      <a:pt x="17456" y="19424"/>
                      <a:pt x="17137" y="18920"/>
                    </a:cubicBezTo>
                    <a:cubicBezTo>
                      <a:pt x="17137" y="18920"/>
                      <a:pt x="17119" y="18886"/>
                      <a:pt x="17116" y="18883"/>
                    </a:cubicBezTo>
                    <a:cubicBezTo>
                      <a:pt x="17134" y="18712"/>
                      <a:pt x="17142" y="18533"/>
                      <a:pt x="17137" y="18340"/>
                    </a:cubicBezTo>
                    <a:lnTo>
                      <a:pt x="17137" y="18335"/>
                    </a:lnTo>
                    <a:cubicBezTo>
                      <a:pt x="17132" y="18073"/>
                      <a:pt x="17093" y="17813"/>
                      <a:pt x="17017" y="17540"/>
                    </a:cubicBezTo>
                    <a:lnTo>
                      <a:pt x="17015" y="17530"/>
                    </a:lnTo>
                    <a:cubicBezTo>
                      <a:pt x="16968" y="17358"/>
                      <a:pt x="16908" y="17192"/>
                      <a:pt x="16835" y="17033"/>
                    </a:cubicBezTo>
                    <a:cubicBezTo>
                      <a:pt x="17433" y="16859"/>
                      <a:pt x="17966" y="16594"/>
                      <a:pt x="18423" y="16241"/>
                    </a:cubicBezTo>
                    <a:cubicBezTo>
                      <a:pt x="18719" y="16012"/>
                      <a:pt x="18987" y="15750"/>
                      <a:pt x="19210" y="15454"/>
                    </a:cubicBezTo>
                    <a:lnTo>
                      <a:pt x="19221" y="15441"/>
                    </a:lnTo>
                    <a:cubicBezTo>
                      <a:pt x="19338" y="15285"/>
                      <a:pt x="19436" y="15131"/>
                      <a:pt x="19527" y="14973"/>
                    </a:cubicBezTo>
                    <a:cubicBezTo>
                      <a:pt x="19652" y="14762"/>
                      <a:pt x="19746" y="14554"/>
                      <a:pt x="19813" y="14336"/>
                    </a:cubicBezTo>
                    <a:cubicBezTo>
                      <a:pt x="19889" y="14105"/>
                      <a:pt x="19941" y="13884"/>
                      <a:pt x="19967" y="13671"/>
                    </a:cubicBezTo>
                    <a:cubicBezTo>
                      <a:pt x="19995" y="13437"/>
                      <a:pt x="20003" y="13201"/>
                      <a:pt x="19987" y="12959"/>
                    </a:cubicBezTo>
                    <a:cubicBezTo>
                      <a:pt x="19969" y="12725"/>
                      <a:pt x="19928" y="12491"/>
                      <a:pt x="19860" y="12242"/>
                    </a:cubicBezTo>
                    <a:cubicBezTo>
                      <a:pt x="19792" y="11992"/>
                      <a:pt x="19694" y="11753"/>
                      <a:pt x="19559" y="11512"/>
                    </a:cubicBezTo>
                    <a:lnTo>
                      <a:pt x="19551" y="11501"/>
                    </a:lnTo>
                    <a:cubicBezTo>
                      <a:pt x="19372" y="11187"/>
                      <a:pt x="19135" y="10901"/>
                      <a:pt x="18860" y="10667"/>
                    </a:cubicBezTo>
                    <a:cubicBezTo>
                      <a:pt x="18883" y="10589"/>
                      <a:pt x="18901" y="10511"/>
                      <a:pt x="18917" y="10428"/>
                    </a:cubicBezTo>
                    <a:lnTo>
                      <a:pt x="18922" y="10415"/>
                    </a:lnTo>
                    <a:cubicBezTo>
                      <a:pt x="18990" y="10085"/>
                      <a:pt x="19021" y="9750"/>
                      <a:pt x="19018" y="9394"/>
                    </a:cubicBezTo>
                    <a:cubicBezTo>
                      <a:pt x="19016" y="9087"/>
                      <a:pt x="18987" y="8775"/>
                      <a:pt x="18927" y="8464"/>
                    </a:cubicBezTo>
                    <a:cubicBezTo>
                      <a:pt x="18995" y="8186"/>
                      <a:pt x="19016" y="7892"/>
                      <a:pt x="18995" y="7593"/>
                    </a:cubicBezTo>
                    <a:cubicBezTo>
                      <a:pt x="18979" y="7359"/>
                      <a:pt x="18938" y="7128"/>
                      <a:pt x="18862" y="6866"/>
                    </a:cubicBezTo>
                    <a:lnTo>
                      <a:pt x="18860" y="6860"/>
                    </a:lnTo>
                    <a:cubicBezTo>
                      <a:pt x="18740" y="6450"/>
                      <a:pt x="18558" y="6060"/>
                      <a:pt x="18314" y="5694"/>
                    </a:cubicBezTo>
                    <a:lnTo>
                      <a:pt x="18304" y="5681"/>
                    </a:lnTo>
                    <a:cubicBezTo>
                      <a:pt x="18174" y="5488"/>
                      <a:pt x="18028" y="5309"/>
                      <a:pt x="17870" y="5151"/>
                    </a:cubicBezTo>
                    <a:cubicBezTo>
                      <a:pt x="17766" y="5047"/>
                      <a:pt x="17654" y="4951"/>
                      <a:pt x="17537" y="4865"/>
                    </a:cubicBezTo>
                    <a:cubicBezTo>
                      <a:pt x="17410" y="4771"/>
                      <a:pt x="17275" y="4686"/>
                      <a:pt x="17134" y="4615"/>
                    </a:cubicBezTo>
                    <a:cubicBezTo>
                      <a:pt x="16778" y="4423"/>
                      <a:pt x="16378" y="4309"/>
                      <a:pt x="15965" y="4283"/>
                    </a:cubicBezTo>
                    <a:cubicBezTo>
                      <a:pt x="15952" y="4218"/>
                      <a:pt x="15934" y="4153"/>
                      <a:pt x="15913" y="4088"/>
                    </a:cubicBezTo>
                    <a:cubicBezTo>
                      <a:pt x="15754" y="3568"/>
                      <a:pt x="15422" y="3106"/>
                      <a:pt x="14978" y="2776"/>
                    </a:cubicBezTo>
                    <a:lnTo>
                      <a:pt x="14965" y="2768"/>
                    </a:lnTo>
                    <a:cubicBezTo>
                      <a:pt x="14650" y="2539"/>
                      <a:pt x="14284" y="2381"/>
                      <a:pt x="13897" y="2313"/>
                    </a:cubicBezTo>
                    <a:cubicBezTo>
                      <a:pt x="13743" y="2282"/>
                      <a:pt x="13587" y="2269"/>
                      <a:pt x="13431" y="2269"/>
                    </a:cubicBezTo>
                    <a:cubicBezTo>
                      <a:pt x="13291" y="2269"/>
                      <a:pt x="13153" y="2279"/>
                      <a:pt x="13013" y="2303"/>
                    </a:cubicBezTo>
                    <a:lnTo>
                      <a:pt x="12914" y="2318"/>
                    </a:lnTo>
                    <a:lnTo>
                      <a:pt x="12894" y="2326"/>
                    </a:lnTo>
                    <a:cubicBezTo>
                      <a:pt x="12888" y="2326"/>
                      <a:pt x="12883" y="2329"/>
                      <a:pt x="12881" y="2329"/>
                    </a:cubicBezTo>
                    <a:cubicBezTo>
                      <a:pt x="12777" y="2352"/>
                      <a:pt x="12675" y="2373"/>
                      <a:pt x="12574" y="2407"/>
                    </a:cubicBezTo>
                    <a:cubicBezTo>
                      <a:pt x="12418" y="2378"/>
                      <a:pt x="12257" y="2360"/>
                      <a:pt x="12093" y="2360"/>
                    </a:cubicBezTo>
                    <a:cubicBezTo>
                      <a:pt x="11992" y="2360"/>
                      <a:pt x="11893" y="2365"/>
                      <a:pt x="11792" y="2378"/>
                    </a:cubicBezTo>
                    <a:cubicBezTo>
                      <a:pt x="11716" y="2383"/>
                      <a:pt x="11641" y="2396"/>
                      <a:pt x="11571" y="2412"/>
                    </a:cubicBezTo>
                    <a:cubicBezTo>
                      <a:pt x="11108" y="2508"/>
                      <a:pt x="10693" y="2718"/>
                      <a:pt x="10355" y="3030"/>
                    </a:cubicBezTo>
                    <a:cubicBezTo>
                      <a:pt x="10090" y="3030"/>
                      <a:pt x="9822" y="3054"/>
                      <a:pt x="9560" y="3093"/>
                    </a:cubicBezTo>
                    <a:lnTo>
                      <a:pt x="9510" y="3098"/>
                    </a:lnTo>
                    <a:lnTo>
                      <a:pt x="9464" y="3108"/>
                    </a:lnTo>
                    <a:cubicBezTo>
                      <a:pt x="9271" y="3147"/>
                      <a:pt x="9089" y="3189"/>
                      <a:pt x="8913" y="3238"/>
                    </a:cubicBezTo>
                    <a:cubicBezTo>
                      <a:pt x="8778" y="2919"/>
                      <a:pt x="8622" y="2625"/>
                      <a:pt x="8442" y="2334"/>
                    </a:cubicBezTo>
                    <a:lnTo>
                      <a:pt x="8429" y="2316"/>
                    </a:lnTo>
                    <a:cubicBezTo>
                      <a:pt x="8216" y="1975"/>
                      <a:pt x="7972" y="1666"/>
                      <a:pt x="7704" y="1396"/>
                    </a:cubicBezTo>
                    <a:cubicBezTo>
                      <a:pt x="7606" y="1292"/>
                      <a:pt x="7491" y="1191"/>
                      <a:pt x="7364" y="1084"/>
                    </a:cubicBezTo>
                    <a:cubicBezTo>
                      <a:pt x="7341" y="1066"/>
                      <a:pt x="7320" y="1048"/>
                      <a:pt x="7296" y="1029"/>
                    </a:cubicBezTo>
                    <a:lnTo>
                      <a:pt x="7289" y="1022"/>
                    </a:lnTo>
                    <a:cubicBezTo>
                      <a:pt x="7245" y="983"/>
                      <a:pt x="7195" y="949"/>
                      <a:pt x="7146" y="913"/>
                    </a:cubicBezTo>
                    <a:cubicBezTo>
                      <a:pt x="7099" y="874"/>
                      <a:pt x="7044" y="837"/>
                      <a:pt x="6992" y="801"/>
                    </a:cubicBezTo>
                    <a:cubicBezTo>
                      <a:pt x="6959" y="775"/>
                      <a:pt x="6922" y="754"/>
                      <a:pt x="6886" y="731"/>
                    </a:cubicBezTo>
                    <a:lnTo>
                      <a:pt x="6883" y="728"/>
                    </a:lnTo>
                    <a:cubicBezTo>
                      <a:pt x="6844" y="702"/>
                      <a:pt x="6808" y="679"/>
                      <a:pt x="6769" y="655"/>
                    </a:cubicBezTo>
                    <a:cubicBezTo>
                      <a:pt x="6738" y="632"/>
                      <a:pt x="6701" y="614"/>
                      <a:pt x="6670" y="593"/>
                    </a:cubicBezTo>
                    <a:lnTo>
                      <a:pt x="6657" y="588"/>
                    </a:lnTo>
                    <a:cubicBezTo>
                      <a:pt x="6257" y="359"/>
                      <a:pt x="5834" y="198"/>
                      <a:pt x="5392" y="99"/>
                    </a:cubicBezTo>
                    <a:cubicBezTo>
                      <a:pt x="5114" y="39"/>
                      <a:pt x="4828" y="3"/>
                      <a:pt x="4542"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a:off x="1678125" y="1577675"/>
                <a:ext cx="293575" cy="27500"/>
              </a:xfrm>
              <a:custGeom>
                <a:avLst/>
                <a:gdLst/>
                <a:ahLst/>
                <a:cxnLst/>
                <a:rect l="l" t="t" r="r" b="b"/>
                <a:pathLst>
                  <a:path w="11743" h="1100" extrusionOk="0">
                    <a:moveTo>
                      <a:pt x="5873" y="1"/>
                    </a:moveTo>
                    <a:cubicBezTo>
                      <a:pt x="2635" y="1"/>
                      <a:pt x="5" y="248"/>
                      <a:pt x="5" y="549"/>
                    </a:cubicBezTo>
                    <a:cubicBezTo>
                      <a:pt x="0" y="856"/>
                      <a:pt x="2635" y="1100"/>
                      <a:pt x="5873" y="1100"/>
                    </a:cubicBezTo>
                    <a:cubicBezTo>
                      <a:pt x="9113" y="1100"/>
                      <a:pt x="11743" y="853"/>
                      <a:pt x="11743" y="549"/>
                    </a:cubicBezTo>
                    <a:cubicBezTo>
                      <a:pt x="11743" y="245"/>
                      <a:pt x="9116" y="1"/>
                      <a:pt x="58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a:off x="1658575" y="1301825"/>
                <a:ext cx="114550" cy="132675"/>
              </a:xfrm>
              <a:custGeom>
                <a:avLst/>
                <a:gdLst/>
                <a:ahLst/>
                <a:cxnLst/>
                <a:rect l="l" t="t" r="r" b="b"/>
                <a:pathLst>
                  <a:path w="4582" h="5307" extrusionOk="0">
                    <a:moveTo>
                      <a:pt x="257" y="0"/>
                    </a:moveTo>
                    <a:cubicBezTo>
                      <a:pt x="240" y="0"/>
                      <a:pt x="222" y="2"/>
                      <a:pt x="203" y="4"/>
                    </a:cubicBezTo>
                    <a:cubicBezTo>
                      <a:pt x="146" y="15"/>
                      <a:pt x="94" y="46"/>
                      <a:pt x="60" y="95"/>
                    </a:cubicBezTo>
                    <a:cubicBezTo>
                      <a:pt x="29" y="134"/>
                      <a:pt x="10" y="189"/>
                      <a:pt x="8" y="249"/>
                    </a:cubicBezTo>
                    <a:cubicBezTo>
                      <a:pt x="0" y="301"/>
                      <a:pt x="10" y="358"/>
                      <a:pt x="29" y="428"/>
                    </a:cubicBezTo>
                    <a:cubicBezTo>
                      <a:pt x="49" y="488"/>
                      <a:pt x="73" y="553"/>
                      <a:pt x="112" y="628"/>
                    </a:cubicBezTo>
                    <a:cubicBezTo>
                      <a:pt x="164" y="734"/>
                      <a:pt x="231" y="846"/>
                      <a:pt x="327" y="987"/>
                    </a:cubicBezTo>
                    <a:cubicBezTo>
                      <a:pt x="411" y="1103"/>
                      <a:pt x="502" y="1220"/>
                      <a:pt x="608" y="1345"/>
                    </a:cubicBezTo>
                    <a:cubicBezTo>
                      <a:pt x="650" y="1397"/>
                      <a:pt x="691" y="1444"/>
                      <a:pt x="735" y="1493"/>
                    </a:cubicBezTo>
                    <a:cubicBezTo>
                      <a:pt x="735" y="1493"/>
                      <a:pt x="730" y="1493"/>
                      <a:pt x="730" y="1488"/>
                    </a:cubicBezTo>
                    <a:cubicBezTo>
                      <a:pt x="715" y="1483"/>
                      <a:pt x="699" y="1475"/>
                      <a:pt x="683" y="1467"/>
                    </a:cubicBezTo>
                    <a:cubicBezTo>
                      <a:pt x="631" y="1446"/>
                      <a:pt x="587" y="1436"/>
                      <a:pt x="554" y="1431"/>
                    </a:cubicBezTo>
                    <a:cubicBezTo>
                      <a:pt x="530" y="1428"/>
                      <a:pt x="507" y="1423"/>
                      <a:pt x="483" y="1423"/>
                    </a:cubicBezTo>
                    <a:cubicBezTo>
                      <a:pt x="468" y="1423"/>
                      <a:pt x="450" y="1428"/>
                      <a:pt x="431" y="1431"/>
                    </a:cubicBezTo>
                    <a:lnTo>
                      <a:pt x="418" y="1433"/>
                    </a:lnTo>
                    <a:cubicBezTo>
                      <a:pt x="379" y="1441"/>
                      <a:pt x="348" y="1457"/>
                      <a:pt x="325" y="1472"/>
                    </a:cubicBezTo>
                    <a:cubicBezTo>
                      <a:pt x="299" y="1493"/>
                      <a:pt x="275" y="1511"/>
                      <a:pt x="262" y="1537"/>
                    </a:cubicBezTo>
                    <a:cubicBezTo>
                      <a:pt x="255" y="1553"/>
                      <a:pt x="244" y="1571"/>
                      <a:pt x="237" y="1589"/>
                    </a:cubicBezTo>
                    <a:cubicBezTo>
                      <a:pt x="231" y="1608"/>
                      <a:pt x="224" y="1628"/>
                      <a:pt x="221" y="1647"/>
                    </a:cubicBezTo>
                    <a:cubicBezTo>
                      <a:pt x="216" y="1673"/>
                      <a:pt x="216" y="1704"/>
                      <a:pt x="216" y="1743"/>
                    </a:cubicBezTo>
                    <a:cubicBezTo>
                      <a:pt x="218" y="1792"/>
                      <a:pt x="221" y="1834"/>
                      <a:pt x="234" y="1878"/>
                    </a:cubicBezTo>
                    <a:cubicBezTo>
                      <a:pt x="257" y="1969"/>
                      <a:pt x="288" y="2067"/>
                      <a:pt x="346" y="2174"/>
                    </a:cubicBezTo>
                    <a:cubicBezTo>
                      <a:pt x="431" y="2356"/>
                      <a:pt x="567" y="2540"/>
                      <a:pt x="741" y="2733"/>
                    </a:cubicBezTo>
                    <a:cubicBezTo>
                      <a:pt x="930" y="2935"/>
                      <a:pt x="1156" y="3138"/>
                      <a:pt x="1442" y="3346"/>
                    </a:cubicBezTo>
                    <a:cubicBezTo>
                      <a:pt x="1559" y="3432"/>
                      <a:pt x="1686" y="3520"/>
                      <a:pt x="1809" y="3598"/>
                    </a:cubicBezTo>
                    <a:cubicBezTo>
                      <a:pt x="1788" y="3595"/>
                      <a:pt x="1769" y="3593"/>
                      <a:pt x="1751" y="3593"/>
                    </a:cubicBezTo>
                    <a:cubicBezTo>
                      <a:pt x="1723" y="3593"/>
                      <a:pt x="1698" y="3597"/>
                      <a:pt x="1676" y="3603"/>
                    </a:cubicBezTo>
                    <a:cubicBezTo>
                      <a:pt x="1621" y="3619"/>
                      <a:pt x="1575" y="3663"/>
                      <a:pt x="1559" y="3715"/>
                    </a:cubicBezTo>
                    <a:cubicBezTo>
                      <a:pt x="1544" y="3762"/>
                      <a:pt x="1546" y="3819"/>
                      <a:pt x="1567" y="3884"/>
                    </a:cubicBezTo>
                    <a:cubicBezTo>
                      <a:pt x="1583" y="3941"/>
                      <a:pt x="1608" y="4003"/>
                      <a:pt x="1647" y="4071"/>
                    </a:cubicBezTo>
                    <a:cubicBezTo>
                      <a:pt x="1686" y="4136"/>
                      <a:pt x="1728" y="4201"/>
                      <a:pt x="1783" y="4274"/>
                    </a:cubicBezTo>
                    <a:cubicBezTo>
                      <a:pt x="1829" y="4333"/>
                      <a:pt x="1884" y="4393"/>
                      <a:pt x="1946" y="4455"/>
                    </a:cubicBezTo>
                    <a:cubicBezTo>
                      <a:pt x="1975" y="4484"/>
                      <a:pt x="2003" y="4510"/>
                      <a:pt x="2037" y="4536"/>
                    </a:cubicBezTo>
                    <a:cubicBezTo>
                      <a:pt x="2076" y="4567"/>
                      <a:pt x="2118" y="4598"/>
                      <a:pt x="2159" y="4627"/>
                    </a:cubicBezTo>
                    <a:cubicBezTo>
                      <a:pt x="2284" y="4715"/>
                      <a:pt x="2414" y="4798"/>
                      <a:pt x="2554" y="4874"/>
                    </a:cubicBezTo>
                    <a:cubicBezTo>
                      <a:pt x="2697" y="4952"/>
                      <a:pt x="2848" y="5022"/>
                      <a:pt x="3004" y="5084"/>
                    </a:cubicBezTo>
                    <a:cubicBezTo>
                      <a:pt x="3308" y="5201"/>
                      <a:pt x="3612" y="5277"/>
                      <a:pt x="3913" y="5305"/>
                    </a:cubicBezTo>
                    <a:cubicBezTo>
                      <a:pt x="3917" y="5306"/>
                      <a:pt x="3920" y="5306"/>
                      <a:pt x="3923" y="5306"/>
                    </a:cubicBezTo>
                    <a:cubicBezTo>
                      <a:pt x="3939" y="5306"/>
                      <a:pt x="3951" y="5300"/>
                      <a:pt x="3958" y="5290"/>
                    </a:cubicBezTo>
                    <a:cubicBezTo>
                      <a:pt x="3960" y="5292"/>
                      <a:pt x="3963" y="5292"/>
                      <a:pt x="3963" y="5295"/>
                    </a:cubicBezTo>
                    <a:cubicBezTo>
                      <a:pt x="3970" y="5300"/>
                      <a:pt x="3973" y="5303"/>
                      <a:pt x="3978" y="5303"/>
                    </a:cubicBezTo>
                    <a:cubicBezTo>
                      <a:pt x="3989" y="5305"/>
                      <a:pt x="4001" y="5306"/>
                      <a:pt x="4014" y="5306"/>
                    </a:cubicBezTo>
                    <a:cubicBezTo>
                      <a:pt x="4029" y="5306"/>
                      <a:pt x="4045" y="5304"/>
                      <a:pt x="4056" y="5300"/>
                    </a:cubicBezTo>
                    <a:cubicBezTo>
                      <a:pt x="4116" y="5261"/>
                      <a:pt x="4168" y="5225"/>
                      <a:pt x="4207" y="5186"/>
                    </a:cubicBezTo>
                    <a:cubicBezTo>
                      <a:pt x="4259" y="5136"/>
                      <a:pt x="4303" y="5084"/>
                      <a:pt x="4334" y="5043"/>
                    </a:cubicBezTo>
                    <a:cubicBezTo>
                      <a:pt x="4404" y="4949"/>
                      <a:pt x="4459" y="4840"/>
                      <a:pt x="4508" y="4705"/>
                    </a:cubicBezTo>
                    <a:cubicBezTo>
                      <a:pt x="4547" y="4591"/>
                      <a:pt x="4573" y="4461"/>
                      <a:pt x="4576" y="4326"/>
                    </a:cubicBezTo>
                    <a:cubicBezTo>
                      <a:pt x="4581" y="4198"/>
                      <a:pt x="4560" y="4079"/>
                      <a:pt x="4524" y="3954"/>
                    </a:cubicBezTo>
                    <a:cubicBezTo>
                      <a:pt x="4524" y="3946"/>
                      <a:pt x="4524" y="3938"/>
                      <a:pt x="4521" y="3931"/>
                    </a:cubicBezTo>
                    <a:cubicBezTo>
                      <a:pt x="4516" y="3905"/>
                      <a:pt x="4498" y="3879"/>
                      <a:pt x="4472" y="3855"/>
                    </a:cubicBezTo>
                    <a:cubicBezTo>
                      <a:pt x="4446" y="3834"/>
                      <a:pt x="4420" y="3816"/>
                      <a:pt x="4391" y="3798"/>
                    </a:cubicBezTo>
                    <a:lnTo>
                      <a:pt x="4373" y="3785"/>
                    </a:lnTo>
                    <a:lnTo>
                      <a:pt x="4321" y="3746"/>
                    </a:lnTo>
                    <a:lnTo>
                      <a:pt x="4269" y="3710"/>
                    </a:lnTo>
                    <a:cubicBezTo>
                      <a:pt x="4199" y="3660"/>
                      <a:pt x="4132" y="3614"/>
                      <a:pt x="4067" y="3567"/>
                    </a:cubicBezTo>
                    <a:cubicBezTo>
                      <a:pt x="3934" y="3471"/>
                      <a:pt x="3796" y="3367"/>
                      <a:pt x="3664" y="3258"/>
                    </a:cubicBezTo>
                    <a:cubicBezTo>
                      <a:pt x="3427" y="3070"/>
                      <a:pt x="3186" y="2863"/>
                      <a:pt x="2947" y="2639"/>
                    </a:cubicBezTo>
                    <a:cubicBezTo>
                      <a:pt x="2497" y="2223"/>
                      <a:pt x="2094" y="1792"/>
                      <a:pt x="1757" y="1423"/>
                    </a:cubicBezTo>
                    <a:lnTo>
                      <a:pt x="1466" y="1101"/>
                    </a:lnTo>
                    <a:lnTo>
                      <a:pt x="1401" y="1033"/>
                    </a:lnTo>
                    <a:cubicBezTo>
                      <a:pt x="1346" y="971"/>
                      <a:pt x="1286" y="911"/>
                      <a:pt x="1237" y="849"/>
                    </a:cubicBezTo>
                    <a:cubicBezTo>
                      <a:pt x="1195" y="797"/>
                      <a:pt x="1156" y="747"/>
                      <a:pt x="1112" y="696"/>
                    </a:cubicBezTo>
                    <a:cubicBezTo>
                      <a:pt x="1060" y="633"/>
                      <a:pt x="1013" y="573"/>
                      <a:pt x="961" y="514"/>
                    </a:cubicBezTo>
                    <a:cubicBezTo>
                      <a:pt x="852" y="386"/>
                      <a:pt x="730" y="254"/>
                      <a:pt x="587" y="145"/>
                    </a:cubicBezTo>
                    <a:cubicBezTo>
                      <a:pt x="546" y="116"/>
                      <a:pt x="502" y="85"/>
                      <a:pt x="457" y="59"/>
                    </a:cubicBezTo>
                    <a:cubicBezTo>
                      <a:pt x="439" y="51"/>
                      <a:pt x="418" y="41"/>
                      <a:pt x="403" y="33"/>
                    </a:cubicBezTo>
                    <a:cubicBezTo>
                      <a:pt x="374" y="20"/>
                      <a:pt x="340" y="12"/>
                      <a:pt x="309" y="4"/>
                    </a:cubicBezTo>
                    <a:cubicBezTo>
                      <a:pt x="291" y="2"/>
                      <a:pt x="274" y="0"/>
                      <a:pt x="2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a:off x="1732350" y="1428275"/>
                <a:ext cx="128650" cy="158275"/>
              </a:xfrm>
              <a:custGeom>
                <a:avLst/>
                <a:gdLst/>
                <a:ahLst/>
                <a:cxnLst/>
                <a:rect l="l" t="t" r="r" b="b"/>
                <a:pathLst>
                  <a:path w="5146" h="6331" extrusionOk="0">
                    <a:moveTo>
                      <a:pt x="3711" y="0"/>
                    </a:moveTo>
                    <a:cubicBezTo>
                      <a:pt x="3621" y="0"/>
                      <a:pt x="3527" y="8"/>
                      <a:pt x="3436" y="16"/>
                    </a:cubicBezTo>
                    <a:cubicBezTo>
                      <a:pt x="3293" y="34"/>
                      <a:pt x="3163" y="55"/>
                      <a:pt x="3049" y="91"/>
                    </a:cubicBezTo>
                    <a:cubicBezTo>
                      <a:pt x="2919" y="130"/>
                      <a:pt x="2779" y="190"/>
                      <a:pt x="2636" y="263"/>
                    </a:cubicBezTo>
                    <a:cubicBezTo>
                      <a:pt x="2488" y="346"/>
                      <a:pt x="2337" y="442"/>
                      <a:pt x="2194" y="556"/>
                    </a:cubicBezTo>
                    <a:cubicBezTo>
                      <a:pt x="2191" y="541"/>
                      <a:pt x="2181" y="530"/>
                      <a:pt x="2165" y="520"/>
                    </a:cubicBezTo>
                    <a:cubicBezTo>
                      <a:pt x="2155" y="515"/>
                      <a:pt x="2142" y="510"/>
                      <a:pt x="2126" y="510"/>
                    </a:cubicBezTo>
                    <a:cubicBezTo>
                      <a:pt x="2100" y="510"/>
                      <a:pt x="2074" y="523"/>
                      <a:pt x="2064" y="546"/>
                    </a:cubicBezTo>
                    <a:cubicBezTo>
                      <a:pt x="2025" y="627"/>
                      <a:pt x="1984" y="710"/>
                      <a:pt x="1932" y="793"/>
                    </a:cubicBezTo>
                    <a:cubicBezTo>
                      <a:pt x="1924" y="801"/>
                      <a:pt x="1924" y="806"/>
                      <a:pt x="1921" y="811"/>
                    </a:cubicBezTo>
                    <a:cubicBezTo>
                      <a:pt x="1838" y="957"/>
                      <a:pt x="1737" y="1102"/>
                      <a:pt x="1620" y="1250"/>
                    </a:cubicBezTo>
                    <a:cubicBezTo>
                      <a:pt x="1422" y="1505"/>
                      <a:pt x="1201" y="1746"/>
                      <a:pt x="988" y="1980"/>
                    </a:cubicBezTo>
                    <a:cubicBezTo>
                      <a:pt x="856" y="2128"/>
                      <a:pt x="715" y="2282"/>
                      <a:pt x="583" y="2435"/>
                    </a:cubicBezTo>
                    <a:lnTo>
                      <a:pt x="570" y="2451"/>
                    </a:lnTo>
                    <a:cubicBezTo>
                      <a:pt x="505" y="2523"/>
                      <a:pt x="440" y="2607"/>
                      <a:pt x="380" y="2685"/>
                    </a:cubicBezTo>
                    <a:cubicBezTo>
                      <a:pt x="341" y="2736"/>
                      <a:pt x="308" y="2796"/>
                      <a:pt x="271" y="2861"/>
                    </a:cubicBezTo>
                    <a:cubicBezTo>
                      <a:pt x="204" y="2989"/>
                      <a:pt x="146" y="3126"/>
                      <a:pt x="105" y="3277"/>
                    </a:cubicBezTo>
                    <a:cubicBezTo>
                      <a:pt x="66" y="3420"/>
                      <a:pt x="37" y="3571"/>
                      <a:pt x="22" y="3742"/>
                    </a:cubicBezTo>
                    <a:cubicBezTo>
                      <a:pt x="6" y="3895"/>
                      <a:pt x="1" y="4057"/>
                      <a:pt x="14" y="4223"/>
                    </a:cubicBezTo>
                    <a:cubicBezTo>
                      <a:pt x="35" y="4561"/>
                      <a:pt x="105" y="4875"/>
                      <a:pt x="222" y="5171"/>
                    </a:cubicBezTo>
                    <a:cubicBezTo>
                      <a:pt x="349" y="5483"/>
                      <a:pt x="515" y="5740"/>
                      <a:pt x="723" y="5935"/>
                    </a:cubicBezTo>
                    <a:cubicBezTo>
                      <a:pt x="947" y="6146"/>
                      <a:pt x="1220" y="6276"/>
                      <a:pt x="1508" y="6317"/>
                    </a:cubicBezTo>
                    <a:cubicBezTo>
                      <a:pt x="1578" y="6328"/>
                      <a:pt x="1651" y="6330"/>
                      <a:pt x="1716" y="6330"/>
                    </a:cubicBezTo>
                    <a:lnTo>
                      <a:pt x="1752" y="6330"/>
                    </a:lnTo>
                    <a:cubicBezTo>
                      <a:pt x="1833" y="6328"/>
                      <a:pt x="1919" y="6322"/>
                      <a:pt x="2012" y="6304"/>
                    </a:cubicBezTo>
                    <a:cubicBezTo>
                      <a:pt x="2098" y="6289"/>
                      <a:pt x="2189" y="6265"/>
                      <a:pt x="2285" y="6226"/>
                    </a:cubicBezTo>
                    <a:cubicBezTo>
                      <a:pt x="2384" y="6187"/>
                      <a:pt x="2480" y="6143"/>
                      <a:pt x="2568" y="6088"/>
                    </a:cubicBezTo>
                    <a:cubicBezTo>
                      <a:pt x="2763" y="5972"/>
                      <a:pt x="2916" y="5823"/>
                      <a:pt x="3010" y="5662"/>
                    </a:cubicBezTo>
                    <a:cubicBezTo>
                      <a:pt x="3062" y="5574"/>
                      <a:pt x="3090" y="5480"/>
                      <a:pt x="3106" y="5387"/>
                    </a:cubicBezTo>
                    <a:cubicBezTo>
                      <a:pt x="3119" y="5286"/>
                      <a:pt x="3114" y="5184"/>
                      <a:pt x="3085" y="5083"/>
                    </a:cubicBezTo>
                    <a:cubicBezTo>
                      <a:pt x="3028" y="4888"/>
                      <a:pt x="2896" y="4730"/>
                      <a:pt x="2763" y="4584"/>
                    </a:cubicBezTo>
                    <a:cubicBezTo>
                      <a:pt x="2714" y="4532"/>
                      <a:pt x="2664" y="4480"/>
                      <a:pt x="2612" y="4428"/>
                    </a:cubicBezTo>
                    <a:cubicBezTo>
                      <a:pt x="2519" y="4329"/>
                      <a:pt x="2423" y="4233"/>
                      <a:pt x="2337" y="4127"/>
                    </a:cubicBezTo>
                    <a:cubicBezTo>
                      <a:pt x="2293" y="4064"/>
                      <a:pt x="2256" y="4005"/>
                      <a:pt x="2223" y="3947"/>
                    </a:cubicBezTo>
                    <a:cubicBezTo>
                      <a:pt x="2742" y="3810"/>
                      <a:pt x="3184" y="3646"/>
                      <a:pt x="3571" y="3446"/>
                    </a:cubicBezTo>
                    <a:cubicBezTo>
                      <a:pt x="3802" y="3326"/>
                      <a:pt x="4021" y="3183"/>
                      <a:pt x="4218" y="3028"/>
                    </a:cubicBezTo>
                    <a:cubicBezTo>
                      <a:pt x="4387" y="2890"/>
                      <a:pt x="4533" y="2744"/>
                      <a:pt x="4657" y="2586"/>
                    </a:cubicBezTo>
                    <a:cubicBezTo>
                      <a:pt x="4870" y="2310"/>
                      <a:pt x="5016" y="1999"/>
                      <a:pt x="5081" y="1684"/>
                    </a:cubicBezTo>
                    <a:cubicBezTo>
                      <a:pt x="5146" y="1372"/>
                      <a:pt x="5130" y="1066"/>
                      <a:pt x="5034" y="806"/>
                    </a:cubicBezTo>
                    <a:cubicBezTo>
                      <a:pt x="4982" y="673"/>
                      <a:pt x="4909" y="549"/>
                      <a:pt x="4818" y="439"/>
                    </a:cubicBezTo>
                    <a:cubicBezTo>
                      <a:pt x="4730" y="336"/>
                      <a:pt x="4618" y="242"/>
                      <a:pt x="4483" y="172"/>
                    </a:cubicBezTo>
                    <a:cubicBezTo>
                      <a:pt x="4268" y="60"/>
                      <a:pt x="4008" y="0"/>
                      <a:pt x="37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a:off x="1872425" y="1248450"/>
                <a:ext cx="134025" cy="79600"/>
              </a:xfrm>
              <a:custGeom>
                <a:avLst/>
                <a:gdLst/>
                <a:ahLst/>
                <a:cxnLst/>
                <a:rect l="l" t="t" r="r" b="b"/>
                <a:pathLst>
                  <a:path w="5361" h="3184" extrusionOk="0">
                    <a:moveTo>
                      <a:pt x="4072" y="1"/>
                    </a:moveTo>
                    <a:cubicBezTo>
                      <a:pt x="4049" y="9"/>
                      <a:pt x="4033" y="9"/>
                      <a:pt x="4017" y="9"/>
                    </a:cubicBezTo>
                    <a:cubicBezTo>
                      <a:pt x="3916" y="9"/>
                      <a:pt x="3815" y="29"/>
                      <a:pt x="3724" y="61"/>
                    </a:cubicBezTo>
                    <a:cubicBezTo>
                      <a:pt x="3622" y="100"/>
                      <a:pt x="3537" y="162"/>
                      <a:pt x="3474" y="240"/>
                    </a:cubicBezTo>
                    <a:cubicBezTo>
                      <a:pt x="3443" y="279"/>
                      <a:pt x="3422" y="320"/>
                      <a:pt x="3402" y="370"/>
                    </a:cubicBezTo>
                    <a:cubicBezTo>
                      <a:pt x="3389" y="404"/>
                      <a:pt x="3378" y="445"/>
                      <a:pt x="3378" y="487"/>
                    </a:cubicBezTo>
                    <a:lnTo>
                      <a:pt x="3311" y="531"/>
                    </a:lnTo>
                    <a:cubicBezTo>
                      <a:pt x="3204" y="606"/>
                      <a:pt x="3082" y="687"/>
                      <a:pt x="2957" y="760"/>
                    </a:cubicBezTo>
                    <a:cubicBezTo>
                      <a:pt x="2866" y="809"/>
                      <a:pt x="2765" y="853"/>
                      <a:pt x="2635" y="900"/>
                    </a:cubicBezTo>
                    <a:cubicBezTo>
                      <a:pt x="2521" y="941"/>
                      <a:pt x="2399" y="978"/>
                      <a:pt x="2261" y="1009"/>
                    </a:cubicBezTo>
                    <a:cubicBezTo>
                      <a:pt x="1957" y="1077"/>
                      <a:pt x="1635" y="1113"/>
                      <a:pt x="1299" y="1113"/>
                    </a:cubicBezTo>
                    <a:cubicBezTo>
                      <a:pt x="1240" y="1113"/>
                      <a:pt x="1180" y="1113"/>
                      <a:pt x="1120" y="1110"/>
                    </a:cubicBezTo>
                    <a:lnTo>
                      <a:pt x="1110" y="1113"/>
                    </a:lnTo>
                    <a:cubicBezTo>
                      <a:pt x="813" y="1100"/>
                      <a:pt x="522" y="1061"/>
                      <a:pt x="250" y="999"/>
                    </a:cubicBezTo>
                    <a:cubicBezTo>
                      <a:pt x="250" y="980"/>
                      <a:pt x="239" y="960"/>
                      <a:pt x="218" y="954"/>
                    </a:cubicBezTo>
                    <a:cubicBezTo>
                      <a:pt x="213" y="952"/>
                      <a:pt x="203" y="947"/>
                      <a:pt x="195" y="947"/>
                    </a:cubicBezTo>
                    <a:cubicBezTo>
                      <a:pt x="174" y="947"/>
                      <a:pt x="156" y="960"/>
                      <a:pt x="146" y="980"/>
                    </a:cubicBezTo>
                    <a:cubicBezTo>
                      <a:pt x="89" y="1084"/>
                      <a:pt x="47" y="1204"/>
                      <a:pt x="24" y="1323"/>
                    </a:cubicBezTo>
                    <a:cubicBezTo>
                      <a:pt x="0" y="1430"/>
                      <a:pt x="0" y="1549"/>
                      <a:pt x="24" y="1669"/>
                    </a:cubicBezTo>
                    <a:cubicBezTo>
                      <a:pt x="63" y="1885"/>
                      <a:pt x="164" y="2103"/>
                      <a:pt x="322" y="2300"/>
                    </a:cubicBezTo>
                    <a:cubicBezTo>
                      <a:pt x="395" y="2389"/>
                      <a:pt x="478" y="2475"/>
                      <a:pt x="582" y="2555"/>
                    </a:cubicBezTo>
                    <a:cubicBezTo>
                      <a:pt x="650" y="2610"/>
                      <a:pt x="736" y="2669"/>
                      <a:pt x="842" y="2727"/>
                    </a:cubicBezTo>
                    <a:cubicBezTo>
                      <a:pt x="985" y="2812"/>
                      <a:pt x="1141" y="2882"/>
                      <a:pt x="1318" y="2947"/>
                    </a:cubicBezTo>
                    <a:cubicBezTo>
                      <a:pt x="1668" y="3075"/>
                      <a:pt x="2037" y="3155"/>
                      <a:pt x="2427" y="3179"/>
                    </a:cubicBezTo>
                    <a:cubicBezTo>
                      <a:pt x="2518" y="3184"/>
                      <a:pt x="2614" y="3184"/>
                      <a:pt x="2703" y="3184"/>
                    </a:cubicBezTo>
                    <a:cubicBezTo>
                      <a:pt x="2809" y="3184"/>
                      <a:pt x="2913" y="3181"/>
                      <a:pt x="3020" y="3176"/>
                    </a:cubicBezTo>
                    <a:cubicBezTo>
                      <a:pt x="3207" y="3158"/>
                      <a:pt x="3396" y="3129"/>
                      <a:pt x="3596" y="3080"/>
                    </a:cubicBezTo>
                    <a:cubicBezTo>
                      <a:pt x="3984" y="2984"/>
                      <a:pt x="4324" y="2828"/>
                      <a:pt x="4605" y="2610"/>
                    </a:cubicBezTo>
                    <a:cubicBezTo>
                      <a:pt x="4753" y="2495"/>
                      <a:pt x="4888" y="2363"/>
                      <a:pt x="5000" y="2215"/>
                    </a:cubicBezTo>
                    <a:cubicBezTo>
                      <a:pt x="5057" y="2139"/>
                      <a:pt x="5114" y="2059"/>
                      <a:pt x="5163" y="1968"/>
                    </a:cubicBezTo>
                    <a:cubicBezTo>
                      <a:pt x="5213" y="1885"/>
                      <a:pt x="5246" y="1804"/>
                      <a:pt x="5278" y="1721"/>
                    </a:cubicBezTo>
                    <a:cubicBezTo>
                      <a:pt x="5309" y="1622"/>
                      <a:pt x="5332" y="1526"/>
                      <a:pt x="5345" y="1435"/>
                    </a:cubicBezTo>
                    <a:cubicBezTo>
                      <a:pt x="5358" y="1336"/>
                      <a:pt x="5361" y="1235"/>
                      <a:pt x="5350" y="1131"/>
                    </a:cubicBezTo>
                    <a:cubicBezTo>
                      <a:pt x="5345" y="1035"/>
                      <a:pt x="5327" y="941"/>
                      <a:pt x="5298" y="837"/>
                    </a:cubicBezTo>
                    <a:cubicBezTo>
                      <a:pt x="5278" y="749"/>
                      <a:pt x="5236" y="661"/>
                      <a:pt x="5187" y="565"/>
                    </a:cubicBezTo>
                    <a:cubicBezTo>
                      <a:pt x="5088" y="391"/>
                      <a:pt x="4940" y="253"/>
                      <a:pt x="4761" y="167"/>
                    </a:cubicBezTo>
                    <a:cubicBezTo>
                      <a:pt x="4719" y="144"/>
                      <a:pt x="4667" y="128"/>
                      <a:pt x="4605" y="115"/>
                    </a:cubicBezTo>
                    <a:cubicBezTo>
                      <a:pt x="4553" y="100"/>
                      <a:pt x="4493" y="92"/>
                      <a:pt x="4433" y="87"/>
                    </a:cubicBezTo>
                    <a:cubicBezTo>
                      <a:pt x="4412" y="84"/>
                      <a:pt x="4394" y="84"/>
                      <a:pt x="4373" y="84"/>
                    </a:cubicBezTo>
                    <a:cubicBezTo>
                      <a:pt x="4290" y="35"/>
                      <a:pt x="4186" y="6"/>
                      <a:pt x="40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1743350" y="1250925"/>
                <a:ext cx="202950" cy="248500"/>
              </a:xfrm>
              <a:custGeom>
                <a:avLst/>
                <a:gdLst/>
                <a:ahLst/>
                <a:cxnLst/>
                <a:rect l="l" t="t" r="r" b="b"/>
                <a:pathLst>
                  <a:path w="8118" h="9940" extrusionOk="0">
                    <a:moveTo>
                      <a:pt x="4576" y="1"/>
                    </a:moveTo>
                    <a:cubicBezTo>
                      <a:pt x="4534" y="1"/>
                      <a:pt x="4493" y="3"/>
                      <a:pt x="4443" y="8"/>
                    </a:cubicBezTo>
                    <a:cubicBezTo>
                      <a:pt x="4316" y="21"/>
                      <a:pt x="4186" y="52"/>
                      <a:pt x="4030" y="107"/>
                    </a:cubicBezTo>
                    <a:cubicBezTo>
                      <a:pt x="3768" y="203"/>
                      <a:pt x="3508" y="346"/>
                      <a:pt x="3183" y="580"/>
                    </a:cubicBezTo>
                    <a:cubicBezTo>
                      <a:pt x="2926" y="764"/>
                      <a:pt x="2663" y="983"/>
                      <a:pt x="2378" y="1248"/>
                    </a:cubicBezTo>
                    <a:cubicBezTo>
                      <a:pt x="2154" y="1458"/>
                      <a:pt x="1931" y="1690"/>
                      <a:pt x="1710" y="1936"/>
                    </a:cubicBezTo>
                    <a:cubicBezTo>
                      <a:pt x="1520" y="2147"/>
                      <a:pt x="1375" y="2324"/>
                      <a:pt x="1247" y="2492"/>
                    </a:cubicBezTo>
                    <a:cubicBezTo>
                      <a:pt x="964" y="2864"/>
                      <a:pt x="717" y="3275"/>
                      <a:pt x="517" y="3706"/>
                    </a:cubicBezTo>
                    <a:cubicBezTo>
                      <a:pt x="299" y="4174"/>
                      <a:pt x="151" y="4641"/>
                      <a:pt x="78" y="5101"/>
                    </a:cubicBezTo>
                    <a:cubicBezTo>
                      <a:pt x="0" y="5600"/>
                      <a:pt x="26" y="6071"/>
                      <a:pt x="159" y="6499"/>
                    </a:cubicBezTo>
                    <a:cubicBezTo>
                      <a:pt x="229" y="6731"/>
                      <a:pt x="333" y="6949"/>
                      <a:pt x="463" y="7151"/>
                    </a:cubicBezTo>
                    <a:cubicBezTo>
                      <a:pt x="530" y="7253"/>
                      <a:pt x="595" y="7344"/>
                      <a:pt x="665" y="7430"/>
                    </a:cubicBezTo>
                    <a:cubicBezTo>
                      <a:pt x="735" y="7502"/>
                      <a:pt x="808" y="7578"/>
                      <a:pt x="897" y="7658"/>
                    </a:cubicBezTo>
                    <a:cubicBezTo>
                      <a:pt x="1050" y="7793"/>
                      <a:pt x="1232" y="7918"/>
                      <a:pt x="1437" y="8027"/>
                    </a:cubicBezTo>
                    <a:cubicBezTo>
                      <a:pt x="1627" y="8126"/>
                      <a:pt x="1835" y="8214"/>
                      <a:pt x="2061" y="8290"/>
                    </a:cubicBezTo>
                    <a:cubicBezTo>
                      <a:pt x="2263" y="8357"/>
                      <a:pt x="2489" y="8409"/>
                      <a:pt x="2726" y="8446"/>
                    </a:cubicBezTo>
                    <a:cubicBezTo>
                      <a:pt x="2944" y="8482"/>
                      <a:pt x="3168" y="8497"/>
                      <a:pt x="3391" y="8503"/>
                    </a:cubicBezTo>
                    <a:lnTo>
                      <a:pt x="3464" y="8503"/>
                    </a:lnTo>
                    <a:cubicBezTo>
                      <a:pt x="3622" y="8503"/>
                      <a:pt x="3783" y="8497"/>
                      <a:pt x="3944" y="8477"/>
                    </a:cubicBezTo>
                    <a:lnTo>
                      <a:pt x="3944" y="8477"/>
                    </a:lnTo>
                    <a:cubicBezTo>
                      <a:pt x="3887" y="8633"/>
                      <a:pt x="3861" y="8773"/>
                      <a:pt x="3859" y="8911"/>
                    </a:cubicBezTo>
                    <a:cubicBezTo>
                      <a:pt x="3856" y="9046"/>
                      <a:pt x="3882" y="9173"/>
                      <a:pt x="3937" y="9290"/>
                    </a:cubicBezTo>
                    <a:cubicBezTo>
                      <a:pt x="4030" y="9487"/>
                      <a:pt x="4220" y="9654"/>
                      <a:pt x="4485" y="9763"/>
                    </a:cubicBezTo>
                    <a:cubicBezTo>
                      <a:pt x="4599" y="9812"/>
                      <a:pt x="4727" y="9849"/>
                      <a:pt x="4885" y="9880"/>
                    </a:cubicBezTo>
                    <a:cubicBezTo>
                      <a:pt x="5018" y="9906"/>
                      <a:pt x="5161" y="9927"/>
                      <a:pt x="5322" y="9932"/>
                    </a:cubicBezTo>
                    <a:cubicBezTo>
                      <a:pt x="5402" y="9940"/>
                      <a:pt x="5483" y="9940"/>
                      <a:pt x="5569" y="9940"/>
                    </a:cubicBezTo>
                    <a:cubicBezTo>
                      <a:pt x="5771" y="9940"/>
                      <a:pt x="5989" y="9924"/>
                      <a:pt x="6205" y="9893"/>
                    </a:cubicBezTo>
                    <a:cubicBezTo>
                      <a:pt x="6335" y="9875"/>
                      <a:pt x="6460" y="9851"/>
                      <a:pt x="6582" y="9823"/>
                    </a:cubicBezTo>
                    <a:cubicBezTo>
                      <a:pt x="6688" y="9797"/>
                      <a:pt x="6798" y="9760"/>
                      <a:pt x="6935" y="9708"/>
                    </a:cubicBezTo>
                    <a:cubicBezTo>
                      <a:pt x="7167" y="9620"/>
                      <a:pt x="7343" y="9534"/>
                      <a:pt x="7497" y="9436"/>
                    </a:cubicBezTo>
                    <a:cubicBezTo>
                      <a:pt x="7704" y="9308"/>
                      <a:pt x="7858" y="9170"/>
                      <a:pt x="7962" y="9009"/>
                    </a:cubicBezTo>
                    <a:cubicBezTo>
                      <a:pt x="8058" y="8864"/>
                      <a:pt x="8110" y="8690"/>
                      <a:pt x="8115" y="8500"/>
                    </a:cubicBezTo>
                    <a:cubicBezTo>
                      <a:pt x="8118" y="8318"/>
                      <a:pt x="8063" y="8139"/>
                      <a:pt x="7967" y="7988"/>
                    </a:cubicBezTo>
                    <a:cubicBezTo>
                      <a:pt x="7873" y="7845"/>
                      <a:pt x="7743" y="7723"/>
                      <a:pt x="7585" y="7643"/>
                    </a:cubicBezTo>
                    <a:cubicBezTo>
                      <a:pt x="7507" y="7604"/>
                      <a:pt x="7426" y="7575"/>
                      <a:pt x="7338" y="7559"/>
                    </a:cubicBezTo>
                    <a:cubicBezTo>
                      <a:pt x="7289" y="7549"/>
                      <a:pt x="7245" y="7541"/>
                      <a:pt x="7195" y="7539"/>
                    </a:cubicBezTo>
                    <a:cubicBezTo>
                      <a:pt x="7284" y="7417"/>
                      <a:pt x="7364" y="7274"/>
                      <a:pt x="7434" y="7113"/>
                    </a:cubicBezTo>
                    <a:cubicBezTo>
                      <a:pt x="7510" y="6941"/>
                      <a:pt x="7562" y="6767"/>
                      <a:pt x="7590" y="6588"/>
                    </a:cubicBezTo>
                    <a:cubicBezTo>
                      <a:pt x="7621" y="6406"/>
                      <a:pt x="7616" y="6237"/>
                      <a:pt x="7585" y="6078"/>
                    </a:cubicBezTo>
                    <a:cubicBezTo>
                      <a:pt x="7559" y="5956"/>
                      <a:pt x="7507" y="5847"/>
                      <a:pt x="7432" y="5746"/>
                    </a:cubicBezTo>
                    <a:cubicBezTo>
                      <a:pt x="7374" y="5665"/>
                      <a:pt x="7297" y="5598"/>
                      <a:pt x="7200" y="5538"/>
                    </a:cubicBezTo>
                    <a:cubicBezTo>
                      <a:pt x="7206" y="5535"/>
                      <a:pt x="7206" y="5533"/>
                      <a:pt x="7206" y="5527"/>
                    </a:cubicBezTo>
                    <a:cubicBezTo>
                      <a:pt x="7247" y="5216"/>
                      <a:pt x="7271" y="4912"/>
                      <a:pt x="7263" y="4623"/>
                    </a:cubicBezTo>
                    <a:cubicBezTo>
                      <a:pt x="7258" y="4330"/>
                      <a:pt x="7224" y="4031"/>
                      <a:pt x="7159" y="3732"/>
                    </a:cubicBezTo>
                    <a:cubicBezTo>
                      <a:pt x="7055" y="3246"/>
                      <a:pt x="6873" y="2755"/>
                      <a:pt x="6621" y="2274"/>
                    </a:cubicBezTo>
                    <a:cubicBezTo>
                      <a:pt x="6301" y="1669"/>
                      <a:pt x="5896" y="1123"/>
                      <a:pt x="5478" y="564"/>
                    </a:cubicBezTo>
                    <a:cubicBezTo>
                      <a:pt x="5478" y="559"/>
                      <a:pt x="5472" y="557"/>
                      <a:pt x="5470" y="546"/>
                    </a:cubicBezTo>
                    <a:cubicBezTo>
                      <a:pt x="5426" y="471"/>
                      <a:pt x="5381" y="408"/>
                      <a:pt x="5335" y="351"/>
                    </a:cubicBezTo>
                    <a:cubicBezTo>
                      <a:pt x="5290" y="299"/>
                      <a:pt x="5236" y="250"/>
                      <a:pt x="5179" y="201"/>
                    </a:cubicBezTo>
                    <a:cubicBezTo>
                      <a:pt x="5080" y="120"/>
                      <a:pt x="4960" y="63"/>
                      <a:pt x="4836" y="29"/>
                    </a:cubicBezTo>
                    <a:cubicBezTo>
                      <a:pt x="4755" y="14"/>
                      <a:pt x="4667" y="1"/>
                      <a:pt x="45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1744375" y="1396450"/>
                <a:ext cx="133325" cy="67050"/>
              </a:xfrm>
              <a:custGeom>
                <a:avLst/>
                <a:gdLst/>
                <a:ahLst/>
                <a:cxnLst/>
                <a:rect l="l" t="t" r="r" b="b"/>
                <a:pathLst>
                  <a:path w="5333" h="2682" extrusionOk="0">
                    <a:moveTo>
                      <a:pt x="1" y="0"/>
                    </a:moveTo>
                    <a:lnTo>
                      <a:pt x="1" y="0"/>
                    </a:lnTo>
                    <a:cubicBezTo>
                      <a:pt x="11" y="234"/>
                      <a:pt x="53" y="465"/>
                      <a:pt x="118" y="678"/>
                    </a:cubicBezTo>
                    <a:cubicBezTo>
                      <a:pt x="185" y="910"/>
                      <a:pt x="289" y="1128"/>
                      <a:pt x="424" y="1333"/>
                    </a:cubicBezTo>
                    <a:cubicBezTo>
                      <a:pt x="492" y="1432"/>
                      <a:pt x="557" y="1523"/>
                      <a:pt x="629" y="1609"/>
                    </a:cubicBezTo>
                    <a:cubicBezTo>
                      <a:pt x="694" y="1684"/>
                      <a:pt x="772" y="1757"/>
                      <a:pt x="858" y="1840"/>
                    </a:cubicBezTo>
                    <a:cubicBezTo>
                      <a:pt x="1011" y="1972"/>
                      <a:pt x="1193" y="2100"/>
                      <a:pt x="1399" y="2206"/>
                    </a:cubicBezTo>
                    <a:cubicBezTo>
                      <a:pt x="1588" y="2310"/>
                      <a:pt x="1801" y="2398"/>
                      <a:pt x="2022" y="2469"/>
                    </a:cubicBezTo>
                    <a:cubicBezTo>
                      <a:pt x="2225" y="2536"/>
                      <a:pt x="2451" y="2588"/>
                      <a:pt x="2687" y="2625"/>
                    </a:cubicBezTo>
                    <a:cubicBezTo>
                      <a:pt x="2895" y="2656"/>
                      <a:pt x="3119" y="2676"/>
                      <a:pt x="3353" y="2682"/>
                    </a:cubicBezTo>
                    <a:lnTo>
                      <a:pt x="3425" y="2682"/>
                    </a:lnTo>
                    <a:cubicBezTo>
                      <a:pt x="3571" y="2682"/>
                      <a:pt x="3724" y="2676"/>
                      <a:pt x="3878" y="2661"/>
                    </a:cubicBezTo>
                    <a:lnTo>
                      <a:pt x="3891" y="2656"/>
                    </a:lnTo>
                    <a:lnTo>
                      <a:pt x="3903" y="2653"/>
                    </a:lnTo>
                    <a:cubicBezTo>
                      <a:pt x="3968" y="2638"/>
                      <a:pt x="4028" y="2619"/>
                      <a:pt x="4088" y="2599"/>
                    </a:cubicBezTo>
                    <a:cubicBezTo>
                      <a:pt x="4231" y="2549"/>
                      <a:pt x="4374" y="2487"/>
                      <a:pt x="4514" y="2414"/>
                    </a:cubicBezTo>
                    <a:cubicBezTo>
                      <a:pt x="4639" y="2344"/>
                      <a:pt x="4769" y="2271"/>
                      <a:pt x="4904" y="2183"/>
                    </a:cubicBezTo>
                    <a:cubicBezTo>
                      <a:pt x="5047" y="2084"/>
                      <a:pt x="5192" y="1975"/>
                      <a:pt x="5333" y="1855"/>
                    </a:cubicBezTo>
                    <a:lnTo>
                      <a:pt x="5333" y="1855"/>
                    </a:lnTo>
                    <a:cubicBezTo>
                      <a:pt x="5166" y="1923"/>
                      <a:pt x="4995" y="1990"/>
                      <a:pt x="4800" y="2053"/>
                    </a:cubicBezTo>
                    <a:cubicBezTo>
                      <a:pt x="4670" y="2094"/>
                      <a:pt x="4553" y="2128"/>
                      <a:pt x="4441" y="2154"/>
                    </a:cubicBezTo>
                    <a:cubicBezTo>
                      <a:pt x="4314" y="2183"/>
                      <a:pt x="4202" y="2206"/>
                      <a:pt x="4093" y="2222"/>
                    </a:cubicBezTo>
                    <a:cubicBezTo>
                      <a:pt x="3893" y="2250"/>
                      <a:pt x="3698" y="2263"/>
                      <a:pt x="3506" y="2263"/>
                    </a:cubicBezTo>
                    <a:cubicBezTo>
                      <a:pt x="3467" y="2263"/>
                      <a:pt x="3425" y="2263"/>
                      <a:pt x="3386" y="2261"/>
                    </a:cubicBezTo>
                    <a:cubicBezTo>
                      <a:pt x="3145" y="2253"/>
                      <a:pt x="2906" y="2222"/>
                      <a:pt x="2677" y="2175"/>
                    </a:cubicBezTo>
                    <a:cubicBezTo>
                      <a:pt x="2545" y="2146"/>
                      <a:pt x="2422" y="2115"/>
                      <a:pt x="2305" y="2076"/>
                    </a:cubicBezTo>
                    <a:cubicBezTo>
                      <a:pt x="2207" y="2042"/>
                      <a:pt x="2111" y="2009"/>
                      <a:pt x="2014" y="1965"/>
                    </a:cubicBezTo>
                    <a:cubicBezTo>
                      <a:pt x="1820" y="1884"/>
                      <a:pt x="1630" y="1783"/>
                      <a:pt x="1451" y="1673"/>
                    </a:cubicBezTo>
                    <a:cubicBezTo>
                      <a:pt x="1261" y="1557"/>
                      <a:pt x="1084" y="1427"/>
                      <a:pt x="920" y="1289"/>
                    </a:cubicBezTo>
                    <a:cubicBezTo>
                      <a:pt x="744" y="1141"/>
                      <a:pt x="590" y="980"/>
                      <a:pt x="463" y="821"/>
                    </a:cubicBezTo>
                    <a:cubicBezTo>
                      <a:pt x="320" y="647"/>
                      <a:pt x="206" y="468"/>
                      <a:pt x="123" y="291"/>
                    </a:cubicBezTo>
                    <a:cubicBezTo>
                      <a:pt x="73" y="192"/>
                      <a:pt x="32" y="94"/>
                      <a:pt x="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7"/>
              <p:cNvSpPr/>
              <p:nvPr/>
            </p:nvSpPr>
            <p:spPr>
              <a:xfrm>
                <a:off x="1837400" y="1380525"/>
                <a:ext cx="97200" cy="84050"/>
              </a:xfrm>
              <a:custGeom>
                <a:avLst/>
                <a:gdLst/>
                <a:ahLst/>
                <a:cxnLst/>
                <a:rect l="l" t="t" r="r" b="b"/>
                <a:pathLst>
                  <a:path w="3888" h="3362" extrusionOk="0">
                    <a:moveTo>
                      <a:pt x="3607" y="749"/>
                    </a:moveTo>
                    <a:cubicBezTo>
                      <a:pt x="3609" y="750"/>
                      <a:pt x="3610" y="751"/>
                      <a:pt x="3611" y="752"/>
                    </a:cubicBezTo>
                    <a:lnTo>
                      <a:pt x="3611" y="752"/>
                    </a:lnTo>
                    <a:cubicBezTo>
                      <a:pt x="3610" y="751"/>
                      <a:pt x="3609" y="750"/>
                      <a:pt x="3607" y="749"/>
                    </a:cubicBezTo>
                    <a:close/>
                    <a:moveTo>
                      <a:pt x="2409" y="0"/>
                    </a:moveTo>
                    <a:cubicBezTo>
                      <a:pt x="2279" y="3"/>
                      <a:pt x="2124" y="21"/>
                      <a:pt x="1975" y="42"/>
                    </a:cubicBezTo>
                    <a:cubicBezTo>
                      <a:pt x="1809" y="73"/>
                      <a:pt x="1640" y="115"/>
                      <a:pt x="1482" y="167"/>
                    </a:cubicBezTo>
                    <a:cubicBezTo>
                      <a:pt x="1412" y="190"/>
                      <a:pt x="1341" y="216"/>
                      <a:pt x="1276" y="242"/>
                    </a:cubicBezTo>
                    <a:cubicBezTo>
                      <a:pt x="1170" y="286"/>
                      <a:pt x="1069" y="338"/>
                      <a:pt x="967" y="398"/>
                    </a:cubicBezTo>
                    <a:cubicBezTo>
                      <a:pt x="853" y="466"/>
                      <a:pt x="746" y="536"/>
                      <a:pt x="642" y="614"/>
                    </a:cubicBezTo>
                    <a:cubicBezTo>
                      <a:pt x="538" y="692"/>
                      <a:pt x="442" y="783"/>
                      <a:pt x="344" y="874"/>
                    </a:cubicBezTo>
                    <a:cubicBezTo>
                      <a:pt x="289" y="925"/>
                      <a:pt x="229" y="985"/>
                      <a:pt x="175" y="1040"/>
                    </a:cubicBezTo>
                    <a:cubicBezTo>
                      <a:pt x="123" y="1094"/>
                      <a:pt x="68" y="1154"/>
                      <a:pt x="19" y="1217"/>
                    </a:cubicBezTo>
                    <a:cubicBezTo>
                      <a:pt x="1" y="1237"/>
                      <a:pt x="6" y="1271"/>
                      <a:pt x="27" y="1287"/>
                    </a:cubicBezTo>
                    <a:cubicBezTo>
                      <a:pt x="35" y="1295"/>
                      <a:pt x="45" y="1299"/>
                      <a:pt x="56" y="1299"/>
                    </a:cubicBezTo>
                    <a:cubicBezTo>
                      <a:pt x="70" y="1299"/>
                      <a:pt x="85" y="1292"/>
                      <a:pt x="97" y="1281"/>
                    </a:cubicBezTo>
                    <a:cubicBezTo>
                      <a:pt x="149" y="1224"/>
                      <a:pt x="201" y="1167"/>
                      <a:pt x="253" y="1115"/>
                    </a:cubicBezTo>
                    <a:cubicBezTo>
                      <a:pt x="429" y="946"/>
                      <a:pt x="624" y="801"/>
                      <a:pt x="835" y="684"/>
                    </a:cubicBezTo>
                    <a:lnTo>
                      <a:pt x="835" y="684"/>
                    </a:lnTo>
                    <a:lnTo>
                      <a:pt x="814" y="692"/>
                    </a:lnTo>
                    <a:cubicBezTo>
                      <a:pt x="902" y="645"/>
                      <a:pt x="988" y="598"/>
                      <a:pt x="1079" y="559"/>
                    </a:cubicBezTo>
                    <a:cubicBezTo>
                      <a:pt x="1160" y="520"/>
                      <a:pt x="1243" y="489"/>
                      <a:pt x="1326" y="458"/>
                    </a:cubicBezTo>
                    <a:cubicBezTo>
                      <a:pt x="1432" y="419"/>
                      <a:pt x="1541" y="388"/>
                      <a:pt x="1653" y="362"/>
                    </a:cubicBezTo>
                    <a:cubicBezTo>
                      <a:pt x="1791" y="328"/>
                      <a:pt x="1936" y="307"/>
                      <a:pt x="2077" y="286"/>
                    </a:cubicBezTo>
                    <a:cubicBezTo>
                      <a:pt x="2213" y="270"/>
                      <a:pt x="2358" y="262"/>
                      <a:pt x="2496" y="262"/>
                    </a:cubicBezTo>
                    <a:cubicBezTo>
                      <a:pt x="2516" y="262"/>
                      <a:pt x="2535" y="263"/>
                      <a:pt x="2555" y="263"/>
                    </a:cubicBezTo>
                    <a:lnTo>
                      <a:pt x="2524" y="263"/>
                    </a:lnTo>
                    <a:cubicBezTo>
                      <a:pt x="2695" y="271"/>
                      <a:pt x="2867" y="289"/>
                      <a:pt x="3033" y="336"/>
                    </a:cubicBezTo>
                    <a:cubicBezTo>
                      <a:pt x="3124" y="364"/>
                      <a:pt x="3210" y="401"/>
                      <a:pt x="3293" y="450"/>
                    </a:cubicBezTo>
                    <a:cubicBezTo>
                      <a:pt x="3358" y="489"/>
                      <a:pt x="3420" y="533"/>
                      <a:pt x="3472" y="588"/>
                    </a:cubicBezTo>
                    <a:cubicBezTo>
                      <a:pt x="3516" y="637"/>
                      <a:pt x="3560" y="689"/>
                      <a:pt x="3592" y="749"/>
                    </a:cubicBezTo>
                    <a:cubicBezTo>
                      <a:pt x="3628" y="816"/>
                      <a:pt x="3654" y="884"/>
                      <a:pt x="3672" y="957"/>
                    </a:cubicBezTo>
                    <a:cubicBezTo>
                      <a:pt x="3698" y="1068"/>
                      <a:pt x="3709" y="1183"/>
                      <a:pt x="3706" y="1297"/>
                    </a:cubicBezTo>
                    <a:cubicBezTo>
                      <a:pt x="3698" y="1440"/>
                      <a:pt x="3672" y="1586"/>
                      <a:pt x="3633" y="1723"/>
                    </a:cubicBezTo>
                    <a:cubicBezTo>
                      <a:pt x="3581" y="1897"/>
                      <a:pt x="3501" y="2069"/>
                      <a:pt x="3405" y="2225"/>
                    </a:cubicBezTo>
                    <a:cubicBezTo>
                      <a:pt x="3332" y="2347"/>
                      <a:pt x="3254" y="2459"/>
                      <a:pt x="3166" y="2570"/>
                    </a:cubicBezTo>
                    <a:cubicBezTo>
                      <a:pt x="3080" y="2685"/>
                      <a:pt x="2984" y="2789"/>
                      <a:pt x="2885" y="2885"/>
                    </a:cubicBezTo>
                    <a:lnTo>
                      <a:pt x="2890" y="2880"/>
                    </a:lnTo>
                    <a:lnTo>
                      <a:pt x="2890" y="2880"/>
                    </a:lnTo>
                    <a:cubicBezTo>
                      <a:pt x="2721" y="3041"/>
                      <a:pt x="2537" y="3184"/>
                      <a:pt x="2331" y="3298"/>
                    </a:cubicBezTo>
                    <a:lnTo>
                      <a:pt x="2334" y="3298"/>
                    </a:lnTo>
                    <a:cubicBezTo>
                      <a:pt x="2331" y="3298"/>
                      <a:pt x="2331" y="3300"/>
                      <a:pt x="2329" y="3300"/>
                    </a:cubicBezTo>
                    <a:cubicBezTo>
                      <a:pt x="2318" y="3308"/>
                      <a:pt x="2308" y="3311"/>
                      <a:pt x="2298" y="3316"/>
                    </a:cubicBezTo>
                    <a:cubicBezTo>
                      <a:pt x="2290" y="3324"/>
                      <a:pt x="2279" y="3337"/>
                      <a:pt x="2285" y="3347"/>
                    </a:cubicBezTo>
                    <a:cubicBezTo>
                      <a:pt x="2291" y="3354"/>
                      <a:pt x="2301" y="3362"/>
                      <a:pt x="2310" y="3362"/>
                    </a:cubicBezTo>
                    <a:cubicBezTo>
                      <a:pt x="2312" y="3362"/>
                      <a:pt x="2314" y="3361"/>
                      <a:pt x="2316" y="3360"/>
                    </a:cubicBezTo>
                    <a:cubicBezTo>
                      <a:pt x="2516" y="3251"/>
                      <a:pt x="2700" y="3126"/>
                      <a:pt x="2877" y="2983"/>
                    </a:cubicBezTo>
                    <a:cubicBezTo>
                      <a:pt x="2971" y="2906"/>
                      <a:pt x="3059" y="2828"/>
                      <a:pt x="3142" y="2739"/>
                    </a:cubicBezTo>
                    <a:cubicBezTo>
                      <a:pt x="3230" y="2653"/>
                      <a:pt x="3316" y="2560"/>
                      <a:pt x="3389" y="2464"/>
                    </a:cubicBezTo>
                    <a:cubicBezTo>
                      <a:pt x="3540" y="2274"/>
                      <a:pt x="3667" y="2066"/>
                      <a:pt x="3758" y="1843"/>
                    </a:cubicBezTo>
                    <a:cubicBezTo>
                      <a:pt x="3802" y="1731"/>
                      <a:pt x="3839" y="1622"/>
                      <a:pt x="3857" y="1505"/>
                    </a:cubicBezTo>
                    <a:cubicBezTo>
                      <a:pt x="3880" y="1391"/>
                      <a:pt x="3888" y="1274"/>
                      <a:pt x="3883" y="1157"/>
                    </a:cubicBezTo>
                    <a:cubicBezTo>
                      <a:pt x="3880" y="1055"/>
                      <a:pt x="3862" y="957"/>
                      <a:pt x="3836" y="855"/>
                    </a:cubicBezTo>
                    <a:cubicBezTo>
                      <a:pt x="3813" y="777"/>
                      <a:pt x="3784" y="699"/>
                      <a:pt x="3748" y="627"/>
                    </a:cubicBezTo>
                    <a:cubicBezTo>
                      <a:pt x="3709" y="557"/>
                      <a:pt x="3667" y="484"/>
                      <a:pt x="3610" y="427"/>
                    </a:cubicBezTo>
                    <a:cubicBezTo>
                      <a:pt x="3558" y="367"/>
                      <a:pt x="3498" y="312"/>
                      <a:pt x="3433" y="268"/>
                    </a:cubicBezTo>
                    <a:cubicBezTo>
                      <a:pt x="3293" y="169"/>
                      <a:pt x="3137" y="112"/>
                      <a:pt x="2973" y="65"/>
                    </a:cubicBezTo>
                    <a:cubicBezTo>
                      <a:pt x="2804" y="21"/>
                      <a:pt x="2633" y="8"/>
                      <a:pt x="24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7"/>
              <p:cNvSpPr/>
              <p:nvPr/>
            </p:nvSpPr>
            <p:spPr>
              <a:xfrm>
                <a:off x="1923275" y="1468375"/>
                <a:ext cx="21600" cy="6425"/>
              </a:xfrm>
              <a:custGeom>
                <a:avLst/>
                <a:gdLst/>
                <a:ahLst/>
                <a:cxnLst/>
                <a:rect l="l" t="t" r="r" b="b"/>
                <a:pathLst>
                  <a:path w="864" h="257" extrusionOk="0">
                    <a:moveTo>
                      <a:pt x="255" y="1"/>
                    </a:moveTo>
                    <a:cubicBezTo>
                      <a:pt x="175" y="1"/>
                      <a:pt x="97" y="12"/>
                      <a:pt x="16" y="36"/>
                    </a:cubicBezTo>
                    <a:cubicBezTo>
                      <a:pt x="3" y="41"/>
                      <a:pt x="1" y="59"/>
                      <a:pt x="3" y="70"/>
                    </a:cubicBezTo>
                    <a:cubicBezTo>
                      <a:pt x="9" y="80"/>
                      <a:pt x="19" y="84"/>
                      <a:pt x="28" y="84"/>
                    </a:cubicBezTo>
                    <a:cubicBezTo>
                      <a:pt x="31" y="84"/>
                      <a:pt x="34" y="83"/>
                      <a:pt x="37" y="83"/>
                    </a:cubicBezTo>
                    <a:cubicBezTo>
                      <a:pt x="40" y="83"/>
                      <a:pt x="42" y="80"/>
                      <a:pt x="42" y="80"/>
                    </a:cubicBezTo>
                    <a:cubicBezTo>
                      <a:pt x="94" y="62"/>
                      <a:pt x="154" y="57"/>
                      <a:pt x="209" y="57"/>
                    </a:cubicBezTo>
                    <a:lnTo>
                      <a:pt x="201" y="57"/>
                    </a:lnTo>
                    <a:cubicBezTo>
                      <a:pt x="210" y="56"/>
                      <a:pt x="219" y="56"/>
                      <a:pt x="228" y="56"/>
                    </a:cubicBezTo>
                    <a:cubicBezTo>
                      <a:pt x="291" y="56"/>
                      <a:pt x="353" y="64"/>
                      <a:pt x="417" y="80"/>
                    </a:cubicBezTo>
                    <a:cubicBezTo>
                      <a:pt x="513" y="101"/>
                      <a:pt x="609" y="145"/>
                      <a:pt x="700" y="189"/>
                    </a:cubicBezTo>
                    <a:cubicBezTo>
                      <a:pt x="739" y="213"/>
                      <a:pt x="770" y="231"/>
                      <a:pt x="806" y="257"/>
                    </a:cubicBezTo>
                    <a:cubicBezTo>
                      <a:pt x="809" y="252"/>
                      <a:pt x="811" y="249"/>
                      <a:pt x="811" y="241"/>
                    </a:cubicBezTo>
                    <a:cubicBezTo>
                      <a:pt x="830" y="202"/>
                      <a:pt x="848" y="161"/>
                      <a:pt x="863" y="122"/>
                    </a:cubicBezTo>
                    <a:cubicBezTo>
                      <a:pt x="739" y="67"/>
                      <a:pt x="601" y="28"/>
                      <a:pt x="461" y="10"/>
                    </a:cubicBezTo>
                    <a:cubicBezTo>
                      <a:pt x="409" y="5"/>
                      <a:pt x="354" y="2"/>
                      <a:pt x="302" y="2"/>
                    </a:cubicBezTo>
                    <a:cubicBezTo>
                      <a:pt x="286" y="1"/>
                      <a:pt x="271" y="1"/>
                      <a:pt x="2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7"/>
              <p:cNvSpPr/>
              <p:nvPr/>
            </p:nvSpPr>
            <p:spPr>
              <a:xfrm>
                <a:off x="1925625" y="1450025"/>
                <a:ext cx="19325" cy="5550"/>
              </a:xfrm>
              <a:custGeom>
                <a:avLst/>
                <a:gdLst/>
                <a:ahLst/>
                <a:cxnLst/>
                <a:rect l="l" t="t" r="r" b="b"/>
                <a:pathLst>
                  <a:path w="773" h="222" extrusionOk="0">
                    <a:moveTo>
                      <a:pt x="348" y="1"/>
                    </a:moveTo>
                    <a:cubicBezTo>
                      <a:pt x="317" y="1"/>
                      <a:pt x="278" y="1"/>
                      <a:pt x="242" y="3"/>
                    </a:cubicBezTo>
                    <a:cubicBezTo>
                      <a:pt x="167" y="11"/>
                      <a:pt x="91" y="27"/>
                      <a:pt x="21" y="50"/>
                    </a:cubicBezTo>
                    <a:cubicBezTo>
                      <a:pt x="8" y="55"/>
                      <a:pt x="0" y="74"/>
                      <a:pt x="8" y="81"/>
                    </a:cubicBezTo>
                    <a:cubicBezTo>
                      <a:pt x="12" y="91"/>
                      <a:pt x="20" y="96"/>
                      <a:pt x="29" y="96"/>
                    </a:cubicBezTo>
                    <a:cubicBezTo>
                      <a:pt x="33" y="96"/>
                      <a:pt x="36" y="96"/>
                      <a:pt x="39" y="94"/>
                    </a:cubicBezTo>
                    <a:cubicBezTo>
                      <a:pt x="44" y="94"/>
                      <a:pt x="47" y="92"/>
                      <a:pt x="50" y="92"/>
                    </a:cubicBezTo>
                    <a:cubicBezTo>
                      <a:pt x="114" y="74"/>
                      <a:pt x="176" y="63"/>
                      <a:pt x="241" y="63"/>
                    </a:cubicBezTo>
                    <a:lnTo>
                      <a:pt x="241" y="63"/>
                    </a:lnTo>
                    <a:cubicBezTo>
                      <a:pt x="308" y="63"/>
                      <a:pt x="370" y="68"/>
                      <a:pt x="434" y="87"/>
                    </a:cubicBezTo>
                    <a:lnTo>
                      <a:pt x="437" y="87"/>
                    </a:lnTo>
                    <a:cubicBezTo>
                      <a:pt x="551" y="115"/>
                      <a:pt x="655" y="164"/>
                      <a:pt x="759" y="216"/>
                    </a:cubicBezTo>
                    <a:cubicBezTo>
                      <a:pt x="764" y="219"/>
                      <a:pt x="764" y="222"/>
                      <a:pt x="772" y="222"/>
                    </a:cubicBezTo>
                    <a:cubicBezTo>
                      <a:pt x="749" y="159"/>
                      <a:pt x="725" y="102"/>
                      <a:pt x="697" y="48"/>
                    </a:cubicBezTo>
                    <a:cubicBezTo>
                      <a:pt x="619" y="27"/>
                      <a:pt x="541" y="14"/>
                      <a:pt x="463" y="9"/>
                    </a:cubicBezTo>
                    <a:cubicBezTo>
                      <a:pt x="424" y="3"/>
                      <a:pt x="387" y="1"/>
                      <a:pt x="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7"/>
              <p:cNvSpPr/>
              <p:nvPr/>
            </p:nvSpPr>
            <p:spPr>
              <a:xfrm>
                <a:off x="1936525" y="145205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7"/>
              <p:cNvSpPr/>
              <p:nvPr/>
            </p:nvSpPr>
            <p:spPr>
              <a:xfrm>
                <a:off x="1948025" y="1452900"/>
                <a:ext cx="150" cy="25"/>
              </a:xfrm>
              <a:custGeom>
                <a:avLst/>
                <a:gdLst/>
                <a:ahLst/>
                <a:cxnLst/>
                <a:rect l="l" t="t" r="r" b="b"/>
                <a:pathLst>
                  <a:path w="6" h="1" extrusionOk="0">
                    <a:moveTo>
                      <a:pt x="1" y="0"/>
                    </a:moveTo>
                    <a:cubicBezTo>
                      <a:pt x="6" y="0"/>
                      <a:pt x="6" y="0"/>
                      <a:pt x="1" y="0"/>
                    </a:cubicBezTo>
                    <a:cubicBezTo>
                      <a:pt x="6" y="0"/>
                      <a:pt x="6" y="0"/>
                      <a:pt x="1"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7"/>
              <p:cNvSpPr/>
              <p:nvPr/>
            </p:nvSpPr>
            <p:spPr>
              <a:xfrm>
                <a:off x="1662975" y="1231100"/>
                <a:ext cx="168925" cy="104550"/>
              </a:xfrm>
              <a:custGeom>
                <a:avLst/>
                <a:gdLst/>
                <a:ahLst/>
                <a:cxnLst/>
                <a:rect l="l" t="t" r="r" b="b"/>
                <a:pathLst>
                  <a:path w="6757" h="4182" extrusionOk="0">
                    <a:moveTo>
                      <a:pt x="1386" y="1"/>
                    </a:moveTo>
                    <a:lnTo>
                      <a:pt x="1391" y="4"/>
                    </a:lnTo>
                    <a:cubicBezTo>
                      <a:pt x="1342" y="4"/>
                      <a:pt x="1292" y="11"/>
                      <a:pt x="1243" y="27"/>
                    </a:cubicBezTo>
                    <a:cubicBezTo>
                      <a:pt x="1191" y="48"/>
                      <a:pt x="1144" y="79"/>
                      <a:pt x="1100" y="121"/>
                    </a:cubicBezTo>
                    <a:cubicBezTo>
                      <a:pt x="1061" y="159"/>
                      <a:pt x="1035" y="219"/>
                      <a:pt x="1019" y="276"/>
                    </a:cubicBezTo>
                    <a:cubicBezTo>
                      <a:pt x="996" y="284"/>
                      <a:pt x="978" y="284"/>
                      <a:pt x="954" y="284"/>
                    </a:cubicBezTo>
                    <a:lnTo>
                      <a:pt x="889" y="284"/>
                    </a:lnTo>
                    <a:cubicBezTo>
                      <a:pt x="832" y="284"/>
                      <a:pt x="775" y="287"/>
                      <a:pt x="718" y="295"/>
                    </a:cubicBezTo>
                    <a:cubicBezTo>
                      <a:pt x="663" y="300"/>
                      <a:pt x="601" y="315"/>
                      <a:pt x="536" y="339"/>
                    </a:cubicBezTo>
                    <a:cubicBezTo>
                      <a:pt x="422" y="378"/>
                      <a:pt x="320" y="445"/>
                      <a:pt x="242" y="534"/>
                    </a:cubicBezTo>
                    <a:cubicBezTo>
                      <a:pt x="157" y="632"/>
                      <a:pt x="92" y="757"/>
                      <a:pt x="55" y="908"/>
                    </a:cubicBezTo>
                    <a:cubicBezTo>
                      <a:pt x="14" y="1069"/>
                      <a:pt x="1" y="1251"/>
                      <a:pt x="6" y="1480"/>
                    </a:cubicBezTo>
                    <a:cubicBezTo>
                      <a:pt x="14" y="1596"/>
                      <a:pt x="27" y="1711"/>
                      <a:pt x="45" y="1820"/>
                    </a:cubicBezTo>
                    <a:cubicBezTo>
                      <a:pt x="68" y="1934"/>
                      <a:pt x="99" y="2041"/>
                      <a:pt x="144" y="2147"/>
                    </a:cubicBezTo>
                    <a:cubicBezTo>
                      <a:pt x="294" y="2532"/>
                      <a:pt x="567" y="2880"/>
                      <a:pt x="957" y="3192"/>
                    </a:cubicBezTo>
                    <a:cubicBezTo>
                      <a:pt x="1123" y="3322"/>
                      <a:pt x="1303" y="3436"/>
                      <a:pt x="1510" y="3556"/>
                    </a:cubicBezTo>
                    <a:cubicBezTo>
                      <a:pt x="1682" y="3652"/>
                      <a:pt x="1872" y="3740"/>
                      <a:pt x="2067" y="3816"/>
                    </a:cubicBezTo>
                    <a:cubicBezTo>
                      <a:pt x="2282" y="3896"/>
                      <a:pt x="2506" y="3966"/>
                      <a:pt x="2758" y="4029"/>
                    </a:cubicBezTo>
                    <a:cubicBezTo>
                      <a:pt x="3020" y="4091"/>
                      <a:pt x="3293" y="4135"/>
                      <a:pt x="3566" y="4159"/>
                    </a:cubicBezTo>
                    <a:cubicBezTo>
                      <a:pt x="3735" y="4174"/>
                      <a:pt x="3904" y="4182"/>
                      <a:pt x="4067" y="4182"/>
                    </a:cubicBezTo>
                    <a:cubicBezTo>
                      <a:pt x="4460" y="4182"/>
                      <a:pt x="4842" y="4140"/>
                      <a:pt x="5213" y="4055"/>
                    </a:cubicBezTo>
                    <a:cubicBezTo>
                      <a:pt x="5341" y="4026"/>
                      <a:pt x="5465" y="3990"/>
                      <a:pt x="5595" y="3943"/>
                    </a:cubicBezTo>
                    <a:cubicBezTo>
                      <a:pt x="5600" y="3948"/>
                      <a:pt x="5603" y="3951"/>
                      <a:pt x="5606" y="3951"/>
                    </a:cubicBezTo>
                    <a:cubicBezTo>
                      <a:pt x="5613" y="3956"/>
                      <a:pt x="5621" y="3956"/>
                      <a:pt x="5629" y="3956"/>
                    </a:cubicBezTo>
                    <a:cubicBezTo>
                      <a:pt x="5634" y="3956"/>
                      <a:pt x="5647" y="3953"/>
                      <a:pt x="5660" y="3951"/>
                    </a:cubicBezTo>
                    <a:cubicBezTo>
                      <a:pt x="5764" y="3914"/>
                      <a:pt x="5873" y="3857"/>
                      <a:pt x="5998" y="3769"/>
                    </a:cubicBezTo>
                    <a:cubicBezTo>
                      <a:pt x="6102" y="3696"/>
                      <a:pt x="6206" y="3602"/>
                      <a:pt x="6310" y="3493"/>
                    </a:cubicBezTo>
                    <a:cubicBezTo>
                      <a:pt x="6409" y="3392"/>
                      <a:pt x="6489" y="3285"/>
                      <a:pt x="6557" y="3171"/>
                    </a:cubicBezTo>
                    <a:cubicBezTo>
                      <a:pt x="6632" y="3052"/>
                      <a:pt x="6684" y="2937"/>
                      <a:pt x="6718" y="2823"/>
                    </a:cubicBezTo>
                    <a:cubicBezTo>
                      <a:pt x="6746" y="2719"/>
                      <a:pt x="6757" y="2618"/>
                      <a:pt x="6744" y="2519"/>
                    </a:cubicBezTo>
                    <a:cubicBezTo>
                      <a:pt x="6733" y="2433"/>
                      <a:pt x="6705" y="2350"/>
                      <a:pt x="6655" y="2272"/>
                    </a:cubicBezTo>
                    <a:cubicBezTo>
                      <a:pt x="6616" y="2207"/>
                      <a:pt x="6557" y="2145"/>
                      <a:pt x="6484" y="2090"/>
                    </a:cubicBezTo>
                    <a:cubicBezTo>
                      <a:pt x="6419" y="2038"/>
                      <a:pt x="6344" y="1994"/>
                      <a:pt x="6253" y="1958"/>
                    </a:cubicBezTo>
                    <a:cubicBezTo>
                      <a:pt x="6149" y="1911"/>
                      <a:pt x="6029" y="1874"/>
                      <a:pt x="5886" y="1846"/>
                    </a:cubicBezTo>
                    <a:cubicBezTo>
                      <a:pt x="5782" y="1823"/>
                      <a:pt x="5678" y="1812"/>
                      <a:pt x="5577" y="1807"/>
                    </a:cubicBezTo>
                    <a:lnTo>
                      <a:pt x="5543" y="1804"/>
                    </a:lnTo>
                    <a:cubicBezTo>
                      <a:pt x="5502" y="1797"/>
                      <a:pt x="5460" y="1797"/>
                      <a:pt x="5419" y="1791"/>
                    </a:cubicBezTo>
                    <a:cubicBezTo>
                      <a:pt x="5031" y="1742"/>
                      <a:pt x="4642" y="1661"/>
                      <a:pt x="4257" y="1544"/>
                    </a:cubicBezTo>
                    <a:cubicBezTo>
                      <a:pt x="3823" y="1412"/>
                      <a:pt x="3379" y="1233"/>
                      <a:pt x="2937" y="1012"/>
                    </a:cubicBezTo>
                    <a:lnTo>
                      <a:pt x="2820" y="952"/>
                    </a:lnTo>
                    <a:lnTo>
                      <a:pt x="2802" y="947"/>
                    </a:lnTo>
                    <a:cubicBezTo>
                      <a:pt x="2604" y="848"/>
                      <a:pt x="2399" y="744"/>
                      <a:pt x="2196" y="653"/>
                    </a:cubicBezTo>
                    <a:cubicBezTo>
                      <a:pt x="2134" y="627"/>
                      <a:pt x="2074" y="601"/>
                      <a:pt x="2017" y="575"/>
                    </a:cubicBezTo>
                    <a:cubicBezTo>
                      <a:pt x="1994" y="479"/>
                      <a:pt x="1957" y="391"/>
                      <a:pt x="1911" y="315"/>
                    </a:cubicBezTo>
                    <a:cubicBezTo>
                      <a:pt x="1827" y="188"/>
                      <a:pt x="1711" y="95"/>
                      <a:pt x="1578" y="40"/>
                    </a:cubicBezTo>
                    <a:cubicBezTo>
                      <a:pt x="1523" y="17"/>
                      <a:pt x="1461" y="4"/>
                      <a:pt x="13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7"/>
              <p:cNvSpPr/>
              <p:nvPr/>
            </p:nvSpPr>
            <p:spPr>
              <a:xfrm>
                <a:off x="1663100" y="1249750"/>
                <a:ext cx="134575" cy="86050"/>
              </a:xfrm>
              <a:custGeom>
                <a:avLst/>
                <a:gdLst/>
                <a:ahLst/>
                <a:cxnLst/>
                <a:rect l="l" t="t" r="r" b="b"/>
                <a:pathLst>
                  <a:path w="5383" h="3442" extrusionOk="0">
                    <a:moveTo>
                      <a:pt x="113" y="1"/>
                    </a:moveTo>
                    <a:lnTo>
                      <a:pt x="113" y="1"/>
                    </a:lnTo>
                    <a:cubicBezTo>
                      <a:pt x="92" y="37"/>
                      <a:pt x="79" y="76"/>
                      <a:pt x="66" y="123"/>
                    </a:cubicBezTo>
                    <a:cubicBezTo>
                      <a:pt x="53" y="180"/>
                      <a:pt x="43" y="240"/>
                      <a:pt x="30" y="297"/>
                    </a:cubicBezTo>
                    <a:cubicBezTo>
                      <a:pt x="22" y="367"/>
                      <a:pt x="11" y="437"/>
                      <a:pt x="4" y="510"/>
                    </a:cubicBezTo>
                    <a:cubicBezTo>
                      <a:pt x="1" y="580"/>
                      <a:pt x="1" y="656"/>
                      <a:pt x="4" y="736"/>
                    </a:cubicBezTo>
                    <a:cubicBezTo>
                      <a:pt x="11" y="850"/>
                      <a:pt x="24" y="967"/>
                      <a:pt x="48" y="1082"/>
                    </a:cubicBezTo>
                    <a:cubicBezTo>
                      <a:pt x="69" y="1193"/>
                      <a:pt x="105" y="1303"/>
                      <a:pt x="144" y="1409"/>
                    </a:cubicBezTo>
                    <a:cubicBezTo>
                      <a:pt x="297" y="1791"/>
                      <a:pt x="570" y="2139"/>
                      <a:pt x="960" y="2451"/>
                    </a:cubicBezTo>
                    <a:cubicBezTo>
                      <a:pt x="1126" y="2581"/>
                      <a:pt x="1303" y="2701"/>
                      <a:pt x="1511" y="2815"/>
                    </a:cubicBezTo>
                    <a:cubicBezTo>
                      <a:pt x="1685" y="2911"/>
                      <a:pt x="1872" y="2999"/>
                      <a:pt x="2067" y="3075"/>
                    </a:cubicBezTo>
                    <a:cubicBezTo>
                      <a:pt x="2285" y="3158"/>
                      <a:pt x="2508" y="3231"/>
                      <a:pt x="2758" y="3288"/>
                    </a:cubicBezTo>
                    <a:cubicBezTo>
                      <a:pt x="3020" y="3350"/>
                      <a:pt x="3291" y="3397"/>
                      <a:pt x="3571" y="3418"/>
                    </a:cubicBezTo>
                    <a:cubicBezTo>
                      <a:pt x="3740" y="3436"/>
                      <a:pt x="3906" y="3441"/>
                      <a:pt x="4070" y="3441"/>
                    </a:cubicBezTo>
                    <a:cubicBezTo>
                      <a:pt x="4468" y="3441"/>
                      <a:pt x="4850" y="3400"/>
                      <a:pt x="5219" y="3314"/>
                    </a:cubicBezTo>
                    <a:cubicBezTo>
                      <a:pt x="5271" y="3301"/>
                      <a:pt x="5328" y="3288"/>
                      <a:pt x="5382" y="3275"/>
                    </a:cubicBezTo>
                    <a:lnTo>
                      <a:pt x="5382" y="3275"/>
                    </a:lnTo>
                    <a:cubicBezTo>
                      <a:pt x="5302" y="3283"/>
                      <a:pt x="5224" y="3288"/>
                      <a:pt x="5146" y="3296"/>
                    </a:cubicBezTo>
                    <a:cubicBezTo>
                      <a:pt x="5019" y="3303"/>
                      <a:pt x="4891" y="3307"/>
                      <a:pt x="4764" y="3307"/>
                    </a:cubicBezTo>
                    <a:cubicBezTo>
                      <a:pt x="4490" y="3307"/>
                      <a:pt x="4217" y="3289"/>
                      <a:pt x="3945" y="3254"/>
                    </a:cubicBezTo>
                    <a:cubicBezTo>
                      <a:pt x="3652" y="3215"/>
                      <a:pt x="3366" y="3155"/>
                      <a:pt x="3083" y="3080"/>
                    </a:cubicBezTo>
                    <a:cubicBezTo>
                      <a:pt x="2940" y="3041"/>
                      <a:pt x="2805" y="2999"/>
                      <a:pt x="2664" y="2950"/>
                    </a:cubicBezTo>
                    <a:cubicBezTo>
                      <a:pt x="2542" y="2908"/>
                      <a:pt x="2420" y="2864"/>
                      <a:pt x="2301" y="2812"/>
                    </a:cubicBezTo>
                    <a:cubicBezTo>
                      <a:pt x="2064" y="2714"/>
                      <a:pt x="1830" y="2604"/>
                      <a:pt x="1609" y="2474"/>
                    </a:cubicBezTo>
                    <a:cubicBezTo>
                      <a:pt x="1391" y="2347"/>
                      <a:pt x="1178" y="2204"/>
                      <a:pt x="988" y="2035"/>
                    </a:cubicBezTo>
                    <a:cubicBezTo>
                      <a:pt x="817" y="1882"/>
                      <a:pt x="653" y="1713"/>
                      <a:pt x="523" y="1518"/>
                    </a:cubicBezTo>
                    <a:cubicBezTo>
                      <a:pt x="463" y="1427"/>
                      <a:pt x="406" y="1334"/>
                      <a:pt x="354" y="1235"/>
                    </a:cubicBezTo>
                    <a:cubicBezTo>
                      <a:pt x="302" y="1136"/>
                      <a:pt x="258" y="1035"/>
                      <a:pt x="217" y="928"/>
                    </a:cubicBezTo>
                    <a:cubicBezTo>
                      <a:pt x="178" y="817"/>
                      <a:pt x="141" y="708"/>
                      <a:pt x="118" y="593"/>
                    </a:cubicBezTo>
                    <a:cubicBezTo>
                      <a:pt x="94" y="487"/>
                      <a:pt x="81" y="375"/>
                      <a:pt x="81" y="266"/>
                    </a:cubicBezTo>
                    <a:cubicBezTo>
                      <a:pt x="81" y="177"/>
                      <a:pt x="89" y="89"/>
                      <a:pt x="113"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37"/>
              <p:cNvSpPr/>
              <p:nvPr/>
            </p:nvSpPr>
            <p:spPr>
              <a:xfrm>
                <a:off x="1673700" y="1239825"/>
                <a:ext cx="22175" cy="17275"/>
              </a:xfrm>
              <a:custGeom>
                <a:avLst/>
                <a:gdLst/>
                <a:ahLst/>
                <a:cxnLst/>
                <a:rect l="l" t="t" r="r" b="b"/>
                <a:pathLst>
                  <a:path w="887" h="691" extrusionOk="0">
                    <a:moveTo>
                      <a:pt x="684" y="543"/>
                    </a:moveTo>
                    <a:lnTo>
                      <a:pt x="684" y="543"/>
                    </a:lnTo>
                    <a:cubicBezTo>
                      <a:pt x="686" y="545"/>
                      <a:pt x="686" y="545"/>
                      <a:pt x="686" y="545"/>
                    </a:cubicBezTo>
                    <a:cubicBezTo>
                      <a:pt x="685" y="545"/>
                      <a:pt x="684" y="545"/>
                      <a:pt x="684" y="543"/>
                    </a:cubicBezTo>
                    <a:close/>
                    <a:moveTo>
                      <a:pt x="104" y="0"/>
                    </a:moveTo>
                    <a:cubicBezTo>
                      <a:pt x="68" y="13"/>
                      <a:pt x="45" y="24"/>
                      <a:pt x="21" y="39"/>
                    </a:cubicBezTo>
                    <a:cubicBezTo>
                      <a:pt x="16" y="44"/>
                      <a:pt x="6" y="50"/>
                      <a:pt x="0" y="52"/>
                    </a:cubicBezTo>
                    <a:cubicBezTo>
                      <a:pt x="117" y="169"/>
                      <a:pt x="234" y="286"/>
                      <a:pt x="364" y="390"/>
                    </a:cubicBezTo>
                    <a:cubicBezTo>
                      <a:pt x="510" y="507"/>
                      <a:pt x="668" y="608"/>
                      <a:pt x="840" y="689"/>
                    </a:cubicBezTo>
                    <a:cubicBezTo>
                      <a:pt x="843" y="690"/>
                      <a:pt x="847" y="691"/>
                      <a:pt x="851" y="691"/>
                    </a:cubicBezTo>
                    <a:cubicBezTo>
                      <a:pt x="862" y="691"/>
                      <a:pt x="875" y="685"/>
                      <a:pt x="879" y="676"/>
                    </a:cubicBezTo>
                    <a:cubicBezTo>
                      <a:pt x="887" y="663"/>
                      <a:pt x="879" y="642"/>
                      <a:pt x="866" y="637"/>
                    </a:cubicBezTo>
                    <a:cubicBezTo>
                      <a:pt x="809" y="611"/>
                      <a:pt x="749" y="577"/>
                      <a:pt x="694" y="543"/>
                    </a:cubicBezTo>
                    <a:cubicBezTo>
                      <a:pt x="692" y="543"/>
                      <a:pt x="692" y="538"/>
                      <a:pt x="689" y="538"/>
                    </a:cubicBezTo>
                    <a:lnTo>
                      <a:pt x="692" y="538"/>
                    </a:lnTo>
                    <a:cubicBezTo>
                      <a:pt x="520" y="429"/>
                      <a:pt x="367" y="291"/>
                      <a:pt x="224" y="143"/>
                    </a:cubicBezTo>
                    <a:lnTo>
                      <a:pt x="224" y="143"/>
                    </a:lnTo>
                    <a:lnTo>
                      <a:pt x="229" y="148"/>
                    </a:lnTo>
                    <a:cubicBezTo>
                      <a:pt x="185" y="102"/>
                      <a:pt x="143" y="52"/>
                      <a:pt x="1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37"/>
              <p:cNvSpPr/>
              <p:nvPr/>
            </p:nvSpPr>
            <p:spPr>
              <a:xfrm>
                <a:off x="1690725" y="1253400"/>
                <a:ext cx="75" cy="25"/>
              </a:xfrm>
              <a:custGeom>
                <a:avLst/>
                <a:gdLst/>
                <a:ahLst/>
                <a:cxnLst/>
                <a:rect l="l" t="t" r="r" b="b"/>
                <a:pathLst>
                  <a:path w="3" h="1" extrusionOk="0">
                    <a:moveTo>
                      <a:pt x="3" y="0"/>
                    </a:moveTo>
                    <a:lnTo>
                      <a:pt x="3" y="0"/>
                    </a:lnTo>
                    <a:lnTo>
                      <a:pt x="3" y="0"/>
                    </a:lnTo>
                    <a:cubicBezTo>
                      <a:pt x="0" y="0"/>
                      <a:pt x="3" y="0"/>
                      <a:pt x="3"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7"/>
              <p:cNvSpPr/>
              <p:nvPr/>
            </p:nvSpPr>
            <p:spPr>
              <a:xfrm>
                <a:off x="1690775" y="1253400"/>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7"/>
              <p:cNvSpPr/>
              <p:nvPr/>
            </p:nvSpPr>
            <p:spPr>
              <a:xfrm>
                <a:off x="1663625" y="1255675"/>
                <a:ext cx="19900" cy="18800"/>
              </a:xfrm>
              <a:custGeom>
                <a:avLst/>
                <a:gdLst/>
                <a:ahLst/>
                <a:cxnLst/>
                <a:rect l="l" t="t" r="r" b="b"/>
                <a:pathLst>
                  <a:path w="796" h="752" extrusionOk="0">
                    <a:moveTo>
                      <a:pt x="27" y="0"/>
                    </a:moveTo>
                    <a:cubicBezTo>
                      <a:pt x="16" y="26"/>
                      <a:pt x="14" y="44"/>
                      <a:pt x="14" y="60"/>
                    </a:cubicBezTo>
                    <a:cubicBezTo>
                      <a:pt x="6" y="94"/>
                      <a:pt x="3" y="130"/>
                      <a:pt x="1" y="159"/>
                    </a:cubicBezTo>
                    <a:cubicBezTo>
                      <a:pt x="81" y="239"/>
                      <a:pt x="164" y="317"/>
                      <a:pt x="255" y="390"/>
                    </a:cubicBezTo>
                    <a:cubicBezTo>
                      <a:pt x="411" y="515"/>
                      <a:pt x="585" y="629"/>
                      <a:pt x="749" y="746"/>
                    </a:cubicBezTo>
                    <a:cubicBezTo>
                      <a:pt x="755" y="749"/>
                      <a:pt x="761" y="751"/>
                      <a:pt x="768" y="751"/>
                    </a:cubicBezTo>
                    <a:cubicBezTo>
                      <a:pt x="776" y="751"/>
                      <a:pt x="784" y="748"/>
                      <a:pt x="788" y="741"/>
                    </a:cubicBezTo>
                    <a:cubicBezTo>
                      <a:pt x="796" y="730"/>
                      <a:pt x="796" y="710"/>
                      <a:pt x="785" y="699"/>
                    </a:cubicBezTo>
                    <a:cubicBezTo>
                      <a:pt x="554" y="538"/>
                      <a:pt x="341" y="351"/>
                      <a:pt x="146" y="146"/>
                    </a:cubicBezTo>
                    <a:lnTo>
                      <a:pt x="146" y="146"/>
                    </a:lnTo>
                    <a:lnTo>
                      <a:pt x="157" y="156"/>
                    </a:lnTo>
                    <a:cubicBezTo>
                      <a:pt x="110" y="104"/>
                      <a:pt x="66" y="55"/>
                      <a:pt x="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37"/>
              <p:cNvSpPr/>
              <p:nvPr/>
            </p:nvSpPr>
            <p:spPr>
              <a:xfrm>
                <a:off x="1718000" y="1058700"/>
                <a:ext cx="263700" cy="222000"/>
              </a:xfrm>
              <a:custGeom>
                <a:avLst/>
                <a:gdLst/>
                <a:ahLst/>
                <a:cxnLst/>
                <a:rect l="l" t="t" r="r" b="b"/>
                <a:pathLst>
                  <a:path w="10548" h="8880" extrusionOk="0">
                    <a:moveTo>
                      <a:pt x="7061" y="1"/>
                    </a:moveTo>
                    <a:cubicBezTo>
                      <a:pt x="7030" y="1"/>
                      <a:pt x="6997" y="3"/>
                      <a:pt x="6962" y="8"/>
                    </a:cubicBezTo>
                    <a:cubicBezTo>
                      <a:pt x="6952" y="11"/>
                      <a:pt x="6939" y="11"/>
                      <a:pt x="6928" y="14"/>
                    </a:cubicBezTo>
                    <a:cubicBezTo>
                      <a:pt x="6785" y="40"/>
                      <a:pt x="6642" y="105"/>
                      <a:pt x="6466" y="219"/>
                    </a:cubicBezTo>
                    <a:cubicBezTo>
                      <a:pt x="6325" y="307"/>
                      <a:pt x="6193" y="416"/>
                      <a:pt x="6052" y="557"/>
                    </a:cubicBezTo>
                    <a:cubicBezTo>
                      <a:pt x="6016" y="593"/>
                      <a:pt x="5985" y="624"/>
                      <a:pt x="5951" y="661"/>
                    </a:cubicBezTo>
                    <a:cubicBezTo>
                      <a:pt x="5974" y="585"/>
                      <a:pt x="5985" y="520"/>
                      <a:pt x="5990" y="463"/>
                    </a:cubicBezTo>
                    <a:cubicBezTo>
                      <a:pt x="5998" y="383"/>
                      <a:pt x="5993" y="318"/>
                      <a:pt x="5974" y="255"/>
                    </a:cubicBezTo>
                    <a:cubicBezTo>
                      <a:pt x="5967" y="229"/>
                      <a:pt x="5951" y="203"/>
                      <a:pt x="5936" y="177"/>
                    </a:cubicBezTo>
                    <a:cubicBezTo>
                      <a:pt x="5920" y="151"/>
                      <a:pt x="5894" y="128"/>
                      <a:pt x="5858" y="110"/>
                    </a:cubicBezTo>
                    <a:cubicBezTo>
                      <a:pt x="5821" y="95"/>
                      <a:pt x="5778" y="86"/>
                      <a:pt x="5726" y="86"/>
                    </a:cubicBezTo>
                    <a:cubicBezTo>
                      <a:pt x="5704" y="86"/>
                      <a:pt x="5680" y="88"/>
                      <a:pt x="5655" y="92"/>
                    </a:cubicBezTo>
                    <a:cubicBezTo>
                      <a:pt x="5652" y="92"/>
                      <a:pt x="5650" y="92"/>
                      <a:pt x="5642" y="97"/>
                    </a:cubicBezTo>
                    <a:cubicBezTo>
                      <a:pt x="5548" y="112"/>
                      <a:pt x="5470" y="146"/>
                      <a:pt x="5413" y="206"/>
                    </a:cubicBezTo>
                    <a:cubicBezTo>
                      <a:pt x="5356" y="261"/>
                      <a:pt x="5309" y="333"/>
                      <a:pt x="5276" y="424"/>
                    </a:cubicBezTo>
                    <a:cubicBezTo>
                      <a:pt x="5237" y="531"/>
                      <a:pt x="5213" y="655"/>
                      <a:pt x="5208" y="811"/>
                    </a:cubicBezTo>
                    <a:cubicBezTo>
                      <a:pt x="5208" y="871"/>
                      <a:pt x="5208" y="928"/>
                      <a:pt x="5211" y="980"/>
                    </a:cubicBezTo>
                    <a:cubicBezTo>
                      <a:pt x="4834" y="845"/>
                      <a:pt x="4441" y="778"/>
                      <a:pt x="4044" y="778"/>
                    </a:cubicBezTo>
                    <a:cubicBezTo>
                      <a:pt x="3867" y="778"/>
                      <a:pt x="3685" y="791"/>
                      <a:pt x="3503" y="817"/>
                    </a:cubicBezTo>
                    <a:cubicBezTo>
                      <a:pt x="3272" y="853"/>
                      <a:pt x="3041" y="908"/>
                      <a:pt x="2817" y="988"/>
                    </a:cubicBezTo>
                    <a:cubicBezTo>
                      <a:pt x="2425" y="1126"/>
                      <a:pt x="2053" y="1323"/>
                      <a:pt x="1716" y="1573"/>
                    </a:cubicBezTo>
                    <a:cubicBezTo>
                      <a:pt x="1544" y="1700"/>
                      <a:pt x="1386" y="1838"/>
                      <a:pt x="1235" y="1986"/>
                    </a:cubicBezTo>
                    <a:cubicBezTo>
                      <a:pt x="1092" y="2129"/>
                      <a:pt x="952" y="2293"/>
                      <a:pt x="822" y="2464"/>
                    </a:cubicBezTo>
                    <a:cubicBezTo>
                      <a:pt x="570" y="2802"/>
                      <a:pt x="370" y="3176"/>
                      <a:pt x="235" y="3574"/>
                    </a:cubicBezTo>
                    <a:cubicBezTo>
                      <a:pt x="164" y="3779"/>
                      <a:pt x="107" y="4000"/>
                      <a:pt x="63" y="4254"/>
                    </a:cubicBezTo>
                    <a:cubicBezTo>
                      <a:pt x="24" y="4488"/>
                      <a:pt x="1" y="4725"/>
                      <a:pt x="1" y="4956"/>
                    </a:cubicBezTo>
                    <a:cubicBezTo>
                      <a:pt x="1" y="5392"/>
                      <a:pt x="76" y="5813"/>
                      <a:pt x="229" y="6206"/>
                    </a:cubicBezTo>
                    <a:cubicBezTo>
                      <a:pt x="299" y="6393"/>
                      <a:pt x="390" y="6583"/>
                      <a:pt x="502" y="6757"/>
                    </a:cubicBezTo>
                    <a:cubicBezTo>
                      <a:pt x="606" y="6931"/>
                      <a:pt x="728" y="7094"/>
                      <a:pt x="869" y="7258"/>
                    </a:cubicBezTo>
                    <a:cubicBezTo>
                      <a:pt x="1128" y="7560"/>
                      <a:pt x="1453" y="7843"/>
                      <a:pt x="1835" y="8095"/>
                    </a:cubicBezTo>
                    <a:cubicBezTo>
                      <a:pt x="2014" y="8217"/>
                      <a:pt x="2207" y="8326"/>
                      <a:pt x="2420" y="8433"/>
                    </a:cubicBezTo>
                    <a:cubicBezTo>
                      <a:pt x="2609" y="8531"/>
                      <a:pt x="2817" y="8622"/>
                      <a:pt x="3069" y="8724"/>
                    </a:cubicBezTo>
                    <a:lnTo>
                      <a:pt x="3119" y="8742"/>
                    </a:lnTo>
                    <a:cubicBezTo>
                      <a:pt x="3194" y="8770"/>
                      <a:pt x="3272" y="8804"/>
                      <a:pt x="3350" y="8828"/>
                    </a:cubicBezTo>
                    <a:cubicBezTo>
                      <a:pt x="3446" y="8859"/>
                      <a:pt x="3545" y="8880"/>
                      <a:pt x="3641" y="8880"/>
                    </a:cubicBezTo>
                    <a:lnTo>
                      <a:pt x="3654" y="8880"/>
                    </a:lnTo>
                    <a:cubicBezTo>
                      <a:pt x="3662" y="8880"/>
                      <a:pt x="3675" y="8872"/>
                      <a:pt x="3680" y="8869"/>
                    </a:cubicBezTo>
                    <a:cubicBezTo>
                      <a:pt x="4096" y="8848"/>
                      <a:pt x="4543" y="8804"/>
                      <a:pt x="5036" y="8729"/>
                    </a:cubicBezTo>
                    <a:cubicBezTo>
                      <a:pt x="5512" y="8659"/>
                      <a:pt x="5993" y="8568"/>
                      <a:pt x="6442" y="8477"/>
                    </a:cubicBezTo>
                    <a:lnTo>
                      <a:pt x="6453" y="8472"/>
                    </a:lnTo>
                    <a:lnTo>
                      <a:pt x="6460" y="8472"/>
                    </a:lnTo>
                    <a:cubicBezTo>
                      <a:pt x="6471" y="8469"/>
                      <a:pt x="6484" y="8466"/>
                      <a:pt x="6494" y="8459"/>
                    </a:cubicBezTo>
                    <a:cubicBezTo>
                      <a:pt x="6525" y="8438"/>
                      <a:pt x="6562" y="8412"/>
                      <a:pt x="6606" y="8391"/>
                    </a:cubicBezTo>
                    <a:cubicBezTo>
                      <a:pt x="6668" y="8363"/>
                      <a:pt x="6733" y="8339"/>
                      <a:pt x="6788" y="8324"/>
                    </a:cubicBezTo>
                    <a:cubicBezTo>
                      <a:pt x="6866" y="8300"/>
                      <a:pt x="6944" y="8282"/>
                      <a:pt x="7014" y="8264"/>
                    </a:cubicBezTo>
                    <a:cubicBezTo>
                      <a:pt x="7107" y="8243"/>
                      <a:pt x="7201" y="8225"/>
                      <a:pt x="7300" y="8204"/>
                    </a:cubicBezTo>
                    <a:cubicBezTo>
                      <a:pt x="7484" y="8165"/>
                      <a:pt x="7671" y="8126"/>
                      <a:pt x="7858" y="8077"/>
                    </a:cubicBezTo>
                    <a:cubicBezTo>
                      <a:pt x="8012" y="8035"/>
                      <a:pt x="8131" y="7988"/>
                      <a:pt x="8235" y="7936"/>
                    </a:cubicBezTo>
                    <a:cubicBezTo>
                      <a:pt x="8360" y="7871"/>
                      <a:pt x="8451" y="7806"/>
                      <a:pt x="8524" y="7723"/>
                    </a:cubicBezTo>
                    <a:cubicBezTo>
                      <a:pt x="8563" y="7677"/>
                      <a:pt x="8591" y="7625"/>
                      <a:pt x="8615" y="7573"/>
                    </a:cubicBezTo>
                    <a:cubicBezTo>
                      <a:pt x="8638" y="7515"/>
                      <a:pt x="8646" y="7453"/>
                      <a:pt x="8646" y="7380"/>
                    </a:cubicBezTo>
                    <a:cubicBezTo>
                      <a:pt x="8646" y="7321"/>
                      <a:pt x="8633" y="7250"/>
                      <a:pt x="8607" y="7172"/>
                    </a:cubicBezTo>
                    <a:cubicBezTo>
                      <a:pt x="8589" y="7118"/>
                      <a:pt x="8565" y="7061"/>
                      <a:pt x="8526" y="6991"/>
                    </a:cubicBezTo>
                    <a:lnTo>
                      <a:pt x="8526" y="6991"/>
                    </a:lnTo>
                    <a:cubicBezTo>
                      <a:pt x="8553" y="6992"/>
                      <a:pt x="8581" y="6993"/>
                      <a:pt x="8609" y="6993"/>
                    </a:cubicBezTo>
                    <a:cubicBezTo>
                      <a:pt x="8715" y="6993"/>
                      <a:pt x="8824" y="6982"/>
                      <a:pt x="8932" y="6970"/>
                    </a:cubicBezTo>
                    <a:lnTo>
                      <a:pt x="9002" y="6959"/>
                    </a:lnTo>
                    <a:cubicBezTo>
                      <a:pt x="9184" y="6926"/>
                      <a:pt x="9355" y="6874"/>
                      <a:pt x="9514" y="6803"/>
                    </a:cubicBezTo>
                    <a:cubicBezTo>
                      <a:pt x="9680" y="6731"/>
                      <a:pt x="9828" y="6637"/>
                      <a:pt x="9955" y="6528"/>
                    </a:cubicBezTo>
                    <a:cubicBezTo>
                      <a:pt x="10023" y="6471"/>
                      <a:pt x="10085" y="6406"/>
                      <a:pt x="10145" y="6341"/>
                    </a:cubicBezTo>
                    <a:cubicBezTo>
                      <a:pt x="10197" y="6276"/>
                      <a:pt x="10252" y="6206"/>
                      <a:pt x="10301" y="6125"/>
                    </a:cubicBezTo>
                    <a:cubicBezTo>
                      <a:pt x="10384" y="5982"/>
                      <a:pt x="10449" y="5816"/>
                      <a:pt x="10491" y="5619"/>
                    </a:cubicBezTo>
                    <a:cubicBezTo>
                      <a:pt x="10530" y="5439"/>
                      <a:pt x="10548" y="5250"/>
                      <a:pt x="10543" y="5039"/>
                    </a:cubicBezTo>
                    <a:cubicBezTo>
                      <a:pt x="10543" y="4844"/>
                      <a:pt x="10522" y="4644"/>
                      <a:pt x="10478" y="4431"/>
                    </a:cubicBezTo>
                    <a:cubicBezTo>
                      <a:pt x="10439" y="4228"/>
                      <a:pt x="10381" y="4021"/>
                      <a:pt x="10306" y="3826"/>
                    </a:cubicBezTo>
                    <a:cubicBezTo>
                      <a:pt x="10187" y="3514"/>
                      <a:pt x="10028" y="3233"/>
                      <a:pt x="9833" y="2997"/>
                    </a:cubicBezTo>
                    <a:cubicBezTo>
                      <a:pt x="9620" y="2739"/>
                      <a:pt x="9381" y="2547"/>
                      <a:pt x="9119" y="2425"/>
                    </a:cubicBezTo>
                    <a:cubicBezTo>
                      <a:pt x="9106" y="2417"/>
                      <a:pt x="9093" y="2417"/>
                      <a:pt x="9080" y="2417"/>
                    </a:cubicBezTo>
                    <a:cubicBezTo>
                      <a:pt x="9072" y="2417"/>
                      <a:pt x="9067" y="2422"/>
                      <a:pt x="9059" y="2425"/>
                    </a:cubicBezTo>
                    <a:cubicBezTo>
                      <a:pt x="9045" y="2411"/>
                      <a:pt x="9026" y="2404"/>
                      <a:pt x="9009" y="2404"/>
                    </a:cubicBezTo>
                    <a:cubicBezTo>
                      <a:pt x="9006" y="2404"/>
                      <a:pt x="9004" y="2404"/>
                      <a:pt x="9002" y="2404"/>
                    </a:cubicBezTo>
                    <a:cubicBezTo>
                      <a:pt x="8994" y="2404"/>
                      <a:pt x="8984" y="2409"/>
                      <a:pt x="8978" y="2412"/>
                    </a:cubicBezTo>
                    <a:cubicBezTo>
                      <a:pt x="8890" y="2454"/>
                      <a:pt x="8799" y="2493"/>
                      <a:pt x="8708" y="2526"/>
                    </a:cubicBezTo>
                    <a:lnTo>
                      <a:pt x="8695" y="2532"/>
                    </a:lnTo>
                    <a:cubicBezTo>
                      <a:pt x="8524" y="2586"/>
                      <a:pt x="8357" y="2630"/>
                      <a:pt x="8196" y="2659"/>
                    </a:cubicBezTo>
                    <a:cubicBezTo>
                      <a:pt x="8152" y="2664"/>
                      <a:pt x="8110" y="2669"/>
                      <a:pt x="8069" y="2675"/>
                    </a:cubicBezTo>
                    <a:cubicBezTo>
                      <a:pt x="8014" y="2679"/>
                      <a:pt x="7960" y="2681"/>
                      <a:pt x="7909" y="2681"/>
                    </a:cubicBezTo>
                    <a:cubicBezTo>
                      <a:pt x="7837" y="2681"/>
                      <a:pt x="7770" y="2677"/>
                      <a:pt x="7708" y="2669"/>
                    </a:cubicBezTo>
                    <a:cubicBezTo>
                      <a:pt x="7625" y="2656"/>
                      <a:pt x="7539" y="2630"/>
                      <a:pt x="7461" y="2594"/>
                    </a:cubicBezTo>
                    <a:cubicBezTo>
                      <a:pt x="7385" y="2558"/>
                      <a:pt x="7318" y="2516"/>
                      <a:pt x="7256" y="2467"/>
                    </a:cubicBezTo>
                    <a:cubicBezTo>
                      <a:pt x="7204" y="2422"/>
                      <a:pt x="7157" y="2370"/>
                      <a:pt x="7118" y="2321"/>
                    </a:cubicBezTo>
                    <a:cubicBezTo>
                      <a:pt x="7087" y="2274"/>
                      <a:pt x="7066" y="2233"/>
                      <a:pt x="7048" y="2189"/>
                    </a:cubicBezTo>
                    <a:cubicBezTo>
                      <a:pt x="7035" y="2150"/>
                      <a:pt x="7027" y="2111"/>
                      <a:pt x="7022" y="2072"/>
                    </a:cubicBezTo>
                    <a:cubicBezTo>
                      <a:pt x="7019" y="2033"/>
                      <a:pt x="7022" y="1994"/>
                      <a:pt x="7029" y="1957"/>
                    </a:cubicBezTo>
                    <a:cubicBezTo>
                      <a:pt x="7037" y="1911"/>
                      <a:pt x="7053" y="1872"/>
                      <a:pt x="7068" y="1830"/>
                    </a:cubicBezTo>
                    <a:cubicBezTo>
                      <a:pt x="7092" y="1786"/>
                      <a:pt x="7118" y="1742"/>
                      <a:pt x="7144" y="1708"/>
                    </a:cubicBezTo>
                    <a:cubicBezTo>
                      <a:pt x="7188" y="1656"/>
                      <a:pt x="7240" y="1612"/>
                      <a:pt x="7292" y="1570"/>
                    </a:cubicBezTo>
                    <a:cubicBezTo>
                      <a:pt x="7344" y="1529"/>
                      <a:pt x="7406" y="1479"/>
                      <a:pt x="7448" y="1427"/>
                    </a:cubicBezTo>
                    <a:cubicBezTo>
                      <a:pt x="7458" y="1414"/>
                      <a:pt x="7471" y="1401"/>
                      <a:pt x="7482" y="1388"/>
                    </a:cubicBezTo>
                    <a:cubicBezTo>
                      <a:pt x="7489" y="1373"/>
                      <a:pt x="7500" y="1357"/>
                      <a:pt x="7502" y="1336"/>
                    </a:cubicBezTo>
                    <a:cubicBezTo>
                      <a:pt x="7515" y="1305"/>
                      <a:pt x="7515" y="1269"/>
                      <a:pt x="7513" y="1240"/>
                    </a:cubicBezTo>
                    <a:cubicBezTo>
                      <a:pt x="7510" y="1204"/>
                      <a:pt x="7489" y="1170"/>
                      <a:pt x="7469" y="1144"/>
                    </a:cubicBezTo>
                    <a:cubicBezTo>
                      <a:pt x="7458" y="1131"/>
                      <a:pt x="7445" y="1123"/>
                      <a:pt x="7432" y="1110"/>
                    </a:cubicBezTo>
                    <a:cubicBezTo>
                      <a:pt x="7411" y="1092"/>
                      <a:pt x="7393" y="1076"/>
                      <a:pt x="7367" y="1063"/>
                    </a:cubicBezTo>
                    <a:cubicBezTo>
                      <a:pt x="7313" y="1027"/>
                      <a:pt x="7243" y="1011"/>
                      <a:pt x="7170" y="1011"/>
                    </a:cubicBezTo>
                    <a:cubicBezTo>
                      <a:pt x="7237" y="960"/>
                      <a:pt x="7292" y="910"/>
                      <a:pt x="7341" y="858"/>
                    </a:cubicBezTo>
                    <a:cubicBezTo>
                      <a:pt x="7469" y="733"/>
                      <a:pt x="7536" y="604"/>
                      <a:pt x="7549" y="479"/>
                    </a:cubicBezTo>
                    <a:cubicBezTo>
                      <a:pt x="7562" y="338"/>
                      <a:pt x="7487" y="190"/>
                      <a:pt x="7354" y="92"/>
                    </a:cubicBezTo>
                    <a:cubicBezTo>
                      <a:pt x="7297" y="50"/>
                      <a:pt x="7227" y="21"/>
                      <a:pt x="7149" y="8"/>
                    </a:cubicBezTo>
                    <a:cubicBezTo>
                      <a:pt x="7122" y="3"/>
                      <a:pt x="7092" y="1"/>
                      <a:pt x="70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37"/>
              <p:cNvSpPr/>
              <p:nvPr/>
            </p:nvSpPr>
            <p:spPr>
              <a:xfrm>
                <a:off x="1718075" y="1077475"/>
                <a:ext cx="107800" cy="203100"/>
              </a:xfrm>
              <a:custGeom>
                <a:avLst/>
                <a:gdLst/>
                <a:ahLst/>
                <a:cxnLst/>
                <a:rect l="l" t="t" r="r" b="b"/>
                <a:pathLst>
                  <a:path w="4312" h="8124" extrusionOk="0">
                    <a:moveTo>
                      <a:pt x="4049" y="1"/>
                    </a:moveTo>
                    <a:cubicBezTo>
                      <a:pt x="3869" y="1"/>
                      <a:pt x="3685" y="14"/>
                      <a:pt x="3506" y="40"/>
                    </a:cubicBezTo>
                    <a:cubicBezTo>
                      <a:pt x="3272" y="92"/>
                      <a:pt x="3046" y="151"/>
                      <a:pt x="2817" y="229"/>
                    </a:cubicBezTo>
                    <a:cubicBezTo>
                      <a:pt x="2425" y="364"/>
                      <a:pt x="2053" y="562"/>
                      <a:pt x="1715" y="817"/>
                    </a:cubicBezTo>
                    <a:cubicBezTo>
                      <a:pt x="1544" y="944"/>
                      <a:pt x="1385" y="1079"/>
                      <a:pt x="1235" y="1230"/>
                    </a:cubicBezTo>
                    <a:cubicBezTo>
                      <a:pt x="1092" y="1373"/>
                      <a:pt x="951" y="1531"/>
                      <a:pt x="821" y="1705"/>
                    </a:cubicBezTo>
                    <a:cubicBezTo>
                      <a:pt x="569" y="2043"/>
                      <a:pt x="372" y="2417"/>
                      <a:pt x="234" y="2820"/>
                    </a:cubicBezTo>
                    <a:cubicBezTo>
                      <a:pt x="164" y="3028"/>
                      <a:pt x="107" y="3249"/>
                      <a:pt x="63" y="3498"/>
                    </a:cubicBezTo>
                    <a:cubicBezTo>
                      <a:pt x="24" y="3732"/>
                      <a:pt x="0" y="3971"/>
                      <a:pt x="0" y="4200"/>
                    </a:cubicBezTo>
                    <a:cubicBezTo>
                      <a:pt x="0" y="4639"/>
                      <a:pt x="78" y="5062"/>
                      <a:pt x="229" y="5452"/>
                    </a:cubicBezTo>
                    <a:cubicBezTo>
                      <a:pt x="302" y="5642"/>
                      <a:pt x="393" y="5829"/>
                      <a:pt x="502" y="6003"/>
                    </a:cubicBezTo>
                    <a:cubicBezTo>
                      <a:pt x="606" y="6175"/>
                      <a:pt x="728" y="6341"/>
                      <a:pt x="868" y="6505"/>
                    </a:cubicBezTo>
                    <a:cubicBezTo>
                      <a:pt x="1128" y="6806"/>
                      <a:pt x="1453" y="7089"/>
                      <a:pt x="1837" y="7341"/>
                    </a:cubicBezTo>
                    <a:cubicBezTo>
                      <a:pt x="2014" y="7461"/>
                      <a:pt x="2206" y="7573"/>
                      <a:pt x="2422" y="7679"/>
                    </a:cubicBezTo>
                    <a:cubicBezTo>
                      <a:pt x="2612" y="7778"/>
                      <a:pt x="2817" y="7869"/>
                      <a:pt x="3072" y="7968"/>
                    </a:cubicBezTo>
                    <a:lnTo>
                      <a:pt x="3118" y="7988"/>
                    </a:lnTo>
                    <a:cubicBezTo>
                      <a:pt x="3202" y="8019"/>
                      <a:pt x="3274" y="8051"/>
                      <a:pt x="3350" y="8071"/>
                    </a:cubicBezTo>
                    <a:cubicBezTo>
                      <a:pt x="3446" y="8105"/>
                      <a:pt x="3545" y="8121"/>
                      <a:pt x="3641" y="8123"/>
                    </a:cubicBezTo>
                    <a:lnTo>
                      <a:pt x="3656" y="8123"/>
                    </a:lnTo>
                    <a:cubicBezTo>
                      <a:pt x="3661" y="8121"/>
                      <a:pt x="3674" y="8118"/>
                      <a:pt x="3680" y="8116"/>
                    </a:cubicBezTo>
                    <a:cubicBezTo>
                      <a:pt x="3698" y="8116"/>
                      <a:pt x="3713" y="8116"/>
                      <a:pt x="3726" y="8110"/>
                    </a:cubicBezTo>
                    <a:cubicBezTo>
                      <a:pt x="3529" y="7955"/>
                      <a:pt x="3331" y="7796"/>
                      <a:pt x="3142" y="7630"/>
                    </a:cubicBezTo>
                    <a:cubicBezTo>
                      <a:pt x="2835" y="7365"/>
                      <a:pt x="2552" y="7076"/>
                      <a:pt x="2297" y="6757"/>
                    </a:cubicBezTo>
                    <a:cubicBezTo>
                      <a:pt x="2141" y="6562"/>
                      <a:pt x="2006" y="6356"/>
                      <a:pt x="1879" y="6141"/>
                    </a:cubicBezTo>
                    <a:cubicBezTo>
                      <a:pt x="1752" y="5920"/>
                      <a:pt x="1645" y="5689"/>
                      <a:pt x="1554" y="5452"/>
                    </a:cubicBezTo>
                    <a:cubicBezTo>
                      <a:pt x="1463" y="5221"/>
                      <a:pt x="1385" y="4984"/>
                      <a:pt x="1325" y="4740"/>
                    </a:cubicBezTo>
                    <a:cubicBezTo>
                      <a:pt x="1263" y="4493"/>
                      <a:pt x="1216" y="4239"/>
                      <a:pt x="1190" y="3987"/>
                    </a:cubicBezTo>
                    <a:cubicBezTo>
                      <a:pt x="1164" y="3735"/>
                      <a:pt x="1151" y="3485"/>
                      <a:pt x="1164" y="3233"/>
                    </a:cubicBezTo>
                    <a:cubicBezTo>
                      <a:pt x="1172" y="2981"/>
                      <a:pt x="1206" y="2732"/>
                      <a:pt x="1260" y="2485"/>
                    </a:cubicBezTo>
                    <a:cubicBezTo>
                      <a:pt x="1318" y="2248"/>
                      <a:pt x="1393" y="2014"/>
                      <a:pt x="1497" y="1791"/>
                    </a:cubicBezTo>
                    <a:cubicBezTo>
                      <a:pt x="1598" y="1573"/>
                      <a:pt x="1726" y="1367"/>
                      <a:pt x="1871" y="1180"/>
                    </a:cubicBezTo>
                    <a:cubicBezTo>
                      <a:pt x="2017" y="991"/>
                      <a:pt x="2183" y="822"/>
                      <a:pt x="2367" y="674"/>
                    </a:cubicBezTo>
                    <a:cubicBezTo>
                      <a:pt x="2557" y="523"/>
                      <a:pt x="2757" y="398"/>
                      <a:pt x="2975" y="289"/>
                    </a:cubicBezTo>
                    <a:cubicBezTo>
                      <a:pt x="3105" y="227"/>
                      <a:pt x="3246" y="180"/>
                      <a:pt x="3389" y="146"/>
                    </a:cubicBezTo>
                    <a:cubicBezTo>
                      <a:pt x="3532" y="112"/>
                      <a:pt x="3672" y="92"/>
                      <a:pt x="3815" y="73"/>
                    </a:cubicBezTo>
                    <a:cubicBezTo>
                      <a:pt x="3958" y="53"/>
                      <a:pt x="4101" y="40"/>
                      <a:pt x="4238" y="21"/>
                    </a:cubicBezTo>
                    <a:cubicBezTo>
                      <a:pt x="4262" y="16"/>
                      <a:pt x="4288" y="14"/>
                      <a:pt x="4311" y="11"/>
                    </a:cubicBezTo>
                    <a:cubicBezTo>
                      <a:pt x="4225" y="3"/>
                      <a:pt x="4140" y="1"/>
                      <a:pt x="40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37"/>
              <p:cNvSpPr/>
              <p:nvPr/>
            </p:nvSpPr>
            <p:spPr>
              <a:xfrm>
                <a:off x="1883725" y="1063050"/>
                <a:ext cx="23725" cy="56675"/>
              </a:xfrm>
              <a:custGeom>
                <a:avLst/>
                <a:gdLst/>
                <a:ahLst/>
                <a:cxnLst/>
                <a:rect l="l" t="t" r="r" b="b"/>
                <a:pathLst>
                  <a:path w="949" h="2267" extrusionOk="0">
                    <a:moveTo>
                      <a:pt x="452" y="2145"/>
                    </a:moveTo>
                    <a:cubicBezTo>
                      <a:pt x="455" y="2147"/>
                      <a:pt x="455" y="2149"/>
                      <a:pt x="458" y="2150"/>
                    </a:cubicBezTo>
                    <a:lnTo>
                      <a:pt x="458" y="2150"/>
                    </a:lnTo>
                    <a:cubicBezTo>
                      <a:pt x="456" y="2148"/>
                      <a:pt x="454" y="2146"/>
                      <a:pt x="452" y="2145"/>
                    </a:cubicBezTo>
                    <a:close/>
                    <a:moveTo>
                      <a:pt x="837" y="1"/>
                    </a:moveTo>
                    <a:cubicBezTo>
                      <a:pt x="840" y="35"/>
                      <a:pt x="837" y="55"/>
                      <a:pt x="832" y="81"/>
                    </a:cubicBezTo>
                    <a:cubicBezTo>
                      <a:pt x="827" y="110"/>
                      <a:pt x="816" y="144"/>
                      <a:pt x="803" y="170"/>
                    </a:cubicBezTo>
                    <a:cubicBezTo>
                      <a:pt x="790" y="196"/>
                      <a:pt x="777" y="224"/>
                      <a:pt x="762" y="250"/>
                    </a:cubicBezTo>
                    <a:cubicBezTo>
                      <a:pt x="723" y="313"/>
                      <a:pt x="681" y="370"/>
                      <a:pt x="632" y="422"/>
                    </a:cubicBezTo>
                    <a:cubicBezTo>
                      <a:pt x="525" y="541"/>
                      <a:pt x="408" y="645"/>
                      <a:pt x="284" y="749"/>
                    </a:cubicBezTo>
                    <a:cubicBezTo>
                      <a:pt x="229" y="799"/>
                      <a:pt x="169" y="848"/>
                      <a:pt x="112" y="892"/>
                    </a:cubicBezTo>
                    <a:cubicBezTo>
                      <a:pt x="73" y="926"/>
                      <a:pt x="37" y="957"/>
                      <a:pt x="0" y="991"/>
                    </a:cubicBezTo>
                    <a:cubicBezTo>
                      <a:pt x="3" y="991"/>
                      <a:pt x="8" y="988"/>
                      <a:pt x="11" y="988"/>
                    </a:cubicBezTo>
                    <a:cubicBezTo>
                      <a:pt x="52" y="975"/>
                      <a:pt x="99" y="965"/>
                      <a:pt x="143" y="962"/>
                    </a:cubicBezTo>
                    <a:cubicBezTo>
                      <a:pt x="159" y="960"/>
                      <a:pt x="176" y="959"/>
                      <a:pt x="192" y="959"/>
                    </a:cubicBezTo>
                    <a:cubicBezTo>
                      <a:pt x="219" y="959"/>
                      <a:pt x="245" y="962"/>
                      <a:pt x="271" y="970"/>
                    </a:cubicBezTo>
                    <a:cubicBezTo>
                      <a:pt x="289" y="978"/>
                      <a:pt x="310" y="983"/>
                      <a:pt x="323" y="993"/>
                    </a:cubicBezTo>
                    <a:cubicBezTo>
                      <a:pt x="328" y="1001"/>
                      <a:pt x="341" y="1004"/>
                      <a:pt x="349" y="1014"/>
                    </a:cubicBezTo>
                    <a:lnTo>
                      <a:pt x="364" y="1030"/>
                    </a:lnTo>
                    <a:cubicBezTo>
                      <a:pt x="380" y="1045"/>
                      <a:pt x="393" y="1066"/>
                      <a:pt x="403" y="1082"/>
                    </a:cubicBezTo>
                    <a:cubicBezTo>
                      <a:pt x="411" y="1092"/>
                      <a:pt x="413" y="1105"/>
                      <a:pt x="416" y="1118"/>
                    </a:cubicBezTo>
                    <a:cubicBezTo>
                      <a:pt x="419" y="1123"/>
                      <a:pt x="424" y="1136"/>
                      <a:pt x="424" y="1147"/>
                    </a:cubicBezTo>
                    <a:cubicBezTo>
                      <a:pt x="426" y="1170"/>
                      <a:pt x="426" y="1188"/>
                      <a:pt x="424" y="1209"/>
                    </a:cubicBezTo>
                    <a:cubicBezTo>
                      <a:pt x="421" y="1225"/>
                      <a:pt x="416" y="1243"/>
                      <a:pt x="413" y="1261"/>
                    </a:cubicBezTo>
                    <a:cubicBezTo>
                      <a:pt x="398" y="1308"/>
                      <a:pt x="374" y="1355"/>
                      <a:pt x="356" y="1396"/>
                    </a:cubicBezTo>
                    <a:cubicBezTo>
                      <a:pt x="333" y="1435"/>
                      <a:pt x="317" y="1477"/>
                      <a:pt x="304" y="1523"/>
                    </a:cubicBezTo>
                    <a:lnTo>
                      <a:pt x="307" y="1516"/>
                    </a:lnTo>
                    <a:lnTo>
                      <a:pt x="307" y="1516"/>
                    </a:lnTo>
                    <a:cubicBezTo>
                      <a:pt x="299" y="1549"/>
                      <a:pt x="291" y="1586"/>
                      <a:pt x="286" y="1614"/>
                    </a:cubicBezTo>
                    <a:cubicBezTo>
                      <a:pt x="284" y="1646"/>
                      <a:pt x="281" y="1679"/>
                      <a:pt x="281" y="1711"/>
                    </a:cubicBezTo>
                    <a:cubicBezTo>
                      <a:pt x="281" y="1742"/>
                      <a:pt x="284" y="1770"/>
                      <a:pt x="286" y="1799"/>
                    </a:cubicBezTo>
                    <a:cubicBezTo>
                      <a:pt x="294" y="1827"/>
                      <a:pt x="297" y="1859"/>
                      <a:pt x="304" y="1887"/>
                    </a:cubicBezTo>
                    <a:cubicBezTo>
                      <a:pt x="310" y="1911"/>
                      <a:pt x="317" y="1931"/>
                      <a:pt x="325" y="1955"/>
                    </a:cubicBezTo>
                    <a:cubicBezTo>
                      <a:pt x="336" y="1978"/>
                      <a:pt x="349" y="2002"/>
                      <a:pt x="362" y="2022"/>
                    </a:cubicBezTo>
                    <a:cubicBezTo>
                      <a:pt x="374" y="2046"/>
                      <a:pt x="390" y="2072"/>
                      <a:pt x="408" y="2093"/>
                    </a:cubicBezTo>
                    <a:cubicBezTo>
                      <a:pt x="424" y="2113"/>
                      <a:pt x="442" y="2132"/>
                      <a:pt x="460" y="2150"/>
                    </a:cubicBezTo>
                    <a:cubicBezTo>
                      <a:pt x="459" y="2150"/>
                      <a:pt x="459" y="2150"/>
                      <a:pt x="458" y="2150"/>
                    </a:cubicBezTo>
                    <a:lnTo>
                      <a:pt x="458" y="2150"/>
                    </a:lnTo>
                    <a:cubicBezTo>
                      <a:pt x="480" y="2169"/>
                      <a:pt x="501" y="2188"/>
                      <a:pt x="525" y="2209"/>
                    </a:cubicBezTo>
                    <a:cubicBezTo>
                      <a:pt x="546" y="2228"/>
                      <a:pt x="577" y="2248"/>
                      <a:pt x="603" y="2259"/>
                    </a:cubicBezTo>
                    <a:cubicBezTo>
                      <a:pt x="606" y="2264"/>
                      <a:pt x="608" y="2264"/>
                      <a:pt x="611" y="2267"/>
                    </a:cubicBezTo>
                    <a:cubicBezTo>
                      <a:pt x="572" y="2228"/>
                      <a:pt x="533" y="2189"/>
                      <a:pt x="504" y="2147"/>
                    </a:cubicBezTo>
                    <a:cubicBezTo>
                      <a:pt x="476" y="2103"/>
                      <a:pt x="452" y="2059"/>
                      <a:pt x="437" y="2015"/>
                    </a:cubicBezTo>
                    <a:cubicBezTo>
                      <a:pt x="424" y="1973"/>
                      <a:pt x="413" y="1934"/>
                      <a:pt x="411" y="1898"/>
                    </a:cubicBezTo>
                    <a:cubicBezTo>
                      <a:pt x="408" y="1859"/>
                      <a:pt x="411" y="1820"/>
                      <a:pt x="416" y="1783"/>
                    </a:cubicBezTo>
                    <a:cubicBezTo>
                      <a:pt x="424" y="1737"/>
                      <a:pt x="439" y="1698"/>
                      <a:pt x="455" y="1656"/>
                    </a:cubicBezTo>
                    <a:cubicBezTo>
                      <a:pt x="478" y="1607"/>
                      <a:pt x="504" y="1568"/>
                      <a:pt x="530" y="1534"/>
                    </a:cubicBezTo>
                    <a:cubicBezTo>
                      <a:pt x="572" y="1482"/>
                      <a:pt x="629" y="1438"/>
                      <a:pt x="676" y="1399"/>
                    </a:cubicBezTo>
                    <a:cubicBezTo>
                      <a:pt x="736" y="1352"/>
                      <a:pt x="790" y="1305"/>
                      <a:pt x="837" y="1253"/>
                    </a:cubicBezTo>
                    <a:cubicBezTo>
                      <a:pt x="845" y="1240"/>
                      <a:pt x="858" y="1227"/>
                      <a:pt x="868" y="1214"/>
                    </a:cubicBezTo>
                    <a:cubicBezTo>
                      <a:pt x="879" y="1199"/>
                      <a:pt x="889" y="1183"/>
                      <a:pt x="892" y="1162"/>
                    </a:cubicBezTo>
                    <a:cubicBezTo>
                      <a:pt x="905" y="1131"/>
                      <a:pt x="905" y="1095"/>
                      <a:pt x="902" y="1066"/>
                    </a:cubicBezTo>
                    <a:cubicBezTo>
                      <a:pt x="897" y="1030"/>
                      <a:pt x="879" y="996"/>
                      <a:pt x="855" y="970"/>
                    </a:cubicBezTo>
                    <a:cubicBezTo>
                      <a:pt x="850" y="962"/>
                      <a:pt x="832" y="949"/>
                      <a:pt x="819" y="936"/>
                    </a:cubicBezTo>
                    <a:cubicBezTo>
                      <a:pt x="801" y="918"/>
                      <a:pt x="780" y="902"/>
                      <a:pt x="754" y="887"/>
                    </a:cubicBezTo>
                    <a:cubicBezTo>
                      <a:pt x="699" y="850"/>
                      <a:pt x="632" y="835"/>
                      <a:pt x="556" y="835"/>
                    </a:cubicBezTo>
                    <a:cubicBezTo>
                      <a:pt x="619" y="793"/>
                      <a:pt x="676" y="741"/>
                      <a:pt x="733" y="684"/>
                    </a:cubicBezTo>
                    <a:cubicBezTo>
                      <a:pt x="858" y="559"/>
                      <a:pt x="928" y="430"/>
                      <a:pt x="941" y="302"/>
                    </a:cubicBezTo>
                    <a:cubicBezTo>
                      <a:pt x="949" y="198"/>
                      <a:pt x="910" y="92"/>
                      <a:pt x="83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7"/>
              <p:cNvSpPr/>
              <p:nvPr/>
            </p:nvSpPr>
            <p:spPr>
              <a:xfrm>
                <a:off x="1840575" y="1096950"/>
                <a:ext cx="28425" cy="22200"/>
              </a:xfrm>
              <a:custGeom>
                <a:avLst/>
                <a:gdLst/>
                <a:ahLst/>
                <a:cxnLst/>
                <a:rect l="l" t="t" r="r" b="b"/>
                <a:pathLst>
                  <a:path w="1137" h="888" extrusionOk="0">
                    <a:moveTo>
                      <a:pt x="940" y="227"/>
                    </a:moveTo>
                    <a:lnTo>
                      <a:pt x="940" y="227"/>
                    </a:lnTo>
                    <a:cubicBezTo>
                      <a:pt x="936" y="228"/>
                      <a:pt x="931" y="229"/>
                      <a:pt x="926" y="232"/>
                    </a:cubicBezTo>
                    <a:cubicBezTo>
                      <a:pt x="930" y="231"/>
                      <a:pt x="936" y="229"/>
                      <a:pt x="940" y="227"/>
                    </a:cubicBezTo>
                    <a:close/>
                    <a:moveTo>
                      <a:pt x="588" y="360"/>
                    </a:moveTo>
                    <a:cubicBezTo>
                      <a:pt x="583" y="360"/>
                      <a:pt x="583" y="362"/>
                      <a:pt x="580" y="362"/>
                    </a:cubicBezTo>
                    <a:cubicBezTo>
                      <a:pt x="588" y="362"/>
                      <a:pt x="588" y="360"/>
                      <a:pt x="588" y="360"/>
                    </a:cubicBezTo>
                    <a:close/>
                    <a:moveTo>
                      <a:pt x="1032" y="0"/>
                    </a:moveTo>
                    <a:cubicBezTo>
                      <a:pt x="1028" y="0"/>
                      <a:pt x="1023" y="0"/>
                      <a:pt x="1020" y="1"/>
                    </a:cubicBezTo>
                    <a:lnTo>
                      <a:pt x="1035" y="1"/>
                    </a:lnTo>
                    <a:cubicBezTo>
                      <a:pt x="981" y="12"/>
                      <a:pt x="921" y="25"/>
                      <a:pt x="866" y="43"/>
                    </a:cubicBezTo>
                    <a:cubicBezTo>
                      <a:pt x="809" y="64"/>
                      <a:pt x="752" y="90"/>
                      <a:pt x="697" y="118"/>
                    </a:cubicBezTo>
                    <a:cubicBezTo>
                      <a:pt x="651" y="141"/>
                      <a:pt x="606" y="170"/>
                      <a:pt x="560" y="199"/>
                    </a:cubicBezTo>
                    <a:cubicBezTo>
                      <a:pt x="513" y="232"/>
                      <a:pt x="466" y="269"/>
                      <a:pt x="424" y="308"/>
                    </a:cubicBezTo>
                    <a:cubicBezTo>
                      <a:pt x="256" y="456"/>
                      <a:pt x="115" y="638"/>
                      <a:pt x="9" y="840"/>
                    </a:cubicBezTo>
                    <a:cubicBezTo>
                      <a:pt x="1" y="856"/>
                      <a:pt x="9" y="879"/>
                      <a:pt x="24" y="885"/>
                    </a:cubicBezTo>
                    <a:cubicBezTo>
                      <a:pt x="30" y="887"/>
                      <a:pt x="35" y="888"/>
                      <a:pt x="40" y="888"/>
                    </a:cubicBezTo>
                    <a:cubicBezTo>
                      <a:pt x="54" y="888"/>
                      <a:pt x="65" y="880"/>
                      <a:pt x="71" y="866"/>
                    </a:cubicBezTo>
                    <a:cubicBezTo>
                      <a:pt x="84" y="843"/>
                      <a:pt x="97" y="817"/>
                      <a:pt x="110" y="796"/>
                    </a:cubicBezTo>
                    <a:lnTo>
                      <a:pt x="110" y="794"/>
                    </a:lnTo>
                    <a:cubicBezTo>
                      <a:pt x="110" y="791"/>
                      <a:pt x="113" y="791"/>
                      <a:pt x="113" y="789"/>
                    </a:cubicBezTo>
                    <a:lnTo>
                      <a:pt x="113" y="789"/>
                    </a:lnTo>
                    <a:cubicBezTo>
                      <a:pt x="113" y="789"/>
                      <a:pt x="113" y="791"/>
                      <a:pt x="110" y="791"/>
                    </a:cubicBezTo>
                    <a:cubicBezTo>
                      <a:pt x="172" y="692"/>
                      <a:pt x="245" y="607"/>
                      <a:pt x="328" y="529"/>
                    </a:cubicBezTo>
                    <a:lnTo>
                      <a:pt x="328" y="529"/>
                    </a:lnTo>
                    <a:lnTo>
                      <a:pt x="321" y="534"/>
                    </a:lnTo>
                    <a:cubicBezTo>
                      <a:pt x="396" y="466"/>
                      <a:pt x="476" y="412"/>
                      <a:pt x="562" y="365"/>
                    </a:cubicBezTo>
                    <a:cubicBezTo>
                      <a:pt x="619" y="334"/>
                      <a:pt x="682" y="303"/>
                      <a:pt x="744" y="284"/>
                    </a:cubicBezTo>
                    <a:cubicBezTo>
                      <a:pt x="799" y="261"/>
                      <a:pt x="856" y="245"/>
                      <a:pt x="916" y="232"/>
                    </a:cubicBezTo>
                    <a:cubicBezTo>
                      <a:pt x="925" y="230"/>
                      <a:pt x="934" y="228"/>
                      <a:pt x="943" y="226"/>
                    </a:cubicBezTo>
                    <a:lnTo>
                      <a:pt x="943" y="226"/>
                    </a:lnTo>
                    <a:cubicBezTo>
                      <a:pt x="942" y="226"/>
                      <a:pt x="941" y="226"/>
                      <a:pt x="940" y="227"/>
                    </a:cubicBezTo>
                    <a:lnTo>
                      <a:pt x="940" y="227"/>
                    </a:lnTo>
                    <a:cubicBezTo>
                      <a:pt x="942" y="226"/>
                      <a:pt x="944" y="226"/>
                      <a:pt x="946" y="225"/>
                    </a:cubicBezTo>
                    <a:lnTo>
                      <a:pt x="946" y="225"/>
                    </a:lnTo>
                    <a:cubicBezTo>
                      <a:pt x="945" y="225"/>
                      <a:pt x="944" y="225"/>
                      <a:pt x="943" y="226"/>
                    </a:cubicBezTo>
                    <a:lnTo>
                      <a:pt x="943" y="226"/>
                    </a:lnTo>
                    <a:cubicBezTo>
                      <a:pt x="945" y="225"/>
                      <a:pt x="946" y="225"/>
                      <a:pt x="947" y="225"/>
                    </a:cubicBezTo>
                    <a:lnTo>
                      <a:pt x="947" y="225"/>
                    </a:lnTo>
                    <a:cubicBezTo>
                      <a:pt x="947" y="225"/>
                      <a:pt x="946" y="225"/>
                      <a:pt x="946" y="225"/>
                    </a:cubicBezTo>
                    <a:lnTo>
                      <a:pt x="946" y="225"/>
                    </a:lnTo>
                    <a:cubicBezTo>
                      <a:pt x="978" y="217"/>
                      <a:pt x="1010" y="211"/>
                      <a:pt x="1043" y="209"/>
                    </a:cubicBezTo>
                    <a:cubicBezTo>
                      <a:pt x="1069" y="204"/>
                      <a:pt x="1095" y="193"/>
                      <a:pt x="1110" y="170"/>
                    </a:cubicBezTo>
                    <a:cubicBezTo>
                      <a:pt x="1129" y="147"/>
                      <a:pt x="1136" y="118"/>
                      <a:pt x="1134" y="92"/>
                    </a:cubicBezTo>
                    <a:cubicBezTo>
                      <a:pt x="1129" y="66"/>
                      <a:pt x="1116" y="40"/>
                      <a:pt x="1095" y="25"/>
                    </a:cubicBezTo>
                    <a:cubicBezTo>
                      <a:pt x="1077" y="11"/>
                      <a:pt x="1054" y="0"/>
                      <a:pt x="10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7"/>
              <p:cNvSpPr/>
              <p:nvPr/>
            </p:nvSpPr>
            <p:spPr>
              <a:xfrm>
                <a:off x="1930050" y="1108875"/>
                <a:ext cx="51125" cy="48575"/>
              </a:xfrm>
              <a:custGeom>
                <a:avLst/>
                <a:gdLst/>
                <a:ahLst/>
                <a:cxnLst/>
                <a:rect l="l" t="t" r="r" b="b"/>
                <a:pathLst>
                  <a:path w="2045" h="1943" extrusionOk="0">
                    <a:moveTo>
                      <a:pt x="915" y="1"/>
                    </a:moveTo>
                    <a:cubicBezTo>
                      <a:pt x="878" y="1"/>
                      <a:pt x="842" y="3"/>
                      <a:pt x="806" y="7"/>
                    </a:cubicBezTo>
                    <a:cubicBezTo>
                      <a:pt x="650" y="31"/>
                      <a:pt x="496" y="104"/>
                      <a:pt x="364" y="210"/>
                    </a:cubicBezTo>
                    <a:cubicBezTo>
                      <a:pt x="236" y="312"/>
                      <a:pt x="140" y="447"/>
                      <a:pt x="75" y="600"/>
                    </a:cubicBezTo>
                    <a:cubicBezTo>
                      <a:pt x="23" y="727"/>
                      <a:pt x="0" y="870"/>
                      <a:pt x="10" y="1005"/>
                    </a:cubicBezTo>
                    <a:cubicBezTo>
                      <a:pt x="23" y="1148"/>
                      <a:pt x="81" y="1289"/>
                      <a:pt x="179" y="1408"/>
                    </a:cubicBezTo>
                    <a:cubicBezTo>
                      <a:pt x="226" y="1468"/>
                      <a:pt x="286" y="1522"/>
                      <a:pt x="356" y="1574"/>
                    </a:cubicBezTo>
                    <a:cubicBezTo>
                      <a:pt x="439" y="1632"/>
                      <a:pt x="533" y="1678"/>
                      <a:pt x="634" y="1704"/>
                    </a:cubicBezTo>
                    <a:cubicBezTo>
                      <a:pt x="714" y="1725"/>
                      <a:pt x="798" y="1735"/>
                      <a:pt x="881" y="1735"/>
                    </a:cubicBezTo>
                    <a:cubicBezTo>
                      <a:pt x="922" y="1735"/>
                      <a:pt x="963" y="1733"/>
                      <a:pt x="1003" y="1728"/>
                    </a:cubicBezTo>
                    <a:cubicBezTo>
                      <a:pt x="1081" y="1717"/>
                      <a:pt x="1154" y="1694"/>
                      <a:pt x="1221" y="1665"/>
                    </a:cubicBezTo>
                    <a:cubicBezTo>
                      <a:pt x="1317" y="1813"/>
                      <a:pt x="1460" y="1915"/>
                      <a:pt x="1611" y="1938"/>
                    </a:cubicBezTo>
                    <a:cubicBezTo>
                      <a:pt x="1627" y="1941"/>
                      <a:pt x="1644" y="1942"/>
                      <a:pt x="1660" y="1942"/>
                    </a:cubicBezTo>
                    <a:cubicBezTo>
                      <a:pt x="1677" y="1942"/>
                      <a:pt x="1693" y="1941"/>
                      <a:pt x="1707" y="1938"/>
                    </a:cubicBezTo>
                    <a:cubicBezTo>
                      <a:pt x="1715" y="1938"/>
                      <a:pt x="1720" y="1936"/>
                      <a:pt x="1731" y="1936"/>
                    </a:cubicBezTo>
                    <a:cubicBezTo>
                      <a:pt x="1772" y="1928"/>
                      <a:pt x="1816" y="1910"/>
                      <a:pt x="1858" y="1878"/>
                    </a:cubicBezTo>
                    <a:cubicBezTo>
                      <a:pt x="1889" y="1858"/>
                      <a:pt x="1920" y="1824"/>
                      <a:pt x="1949" y="1782"/>
                    </a:cubicBezTo>
                    <a:cubicBezTo>
                      <a:pt x="1977" y="1741"/>
                      <a:pt x="2001" y="1683"/>
                      <a:pt x="2016" y="1626"/>
                    </a:cubicBezTo>
                    <a:cubicBezTo>
                      <a:pt x="2040" y="1548"/>
                      <a:pt x="2045" y="1463"/>
                      <a:pt x="2040" y="1356"/>
                    </a:cubicBezTo>
                    <a:cubicBezTo>
                      <a:pt x="2032" y="1268"/>
                      <a:pt x="2016" y="1177"/>
                      <a:pt x="1985" y="1065"/>
                    </a:cubicBezTo>
                    <a:cubicBezTo>
                      <a:pt x="1925" y="862"/>
                      <a:pt x="1832" y="665"/>
                      <a:pt x="1707" y="480"/>
                    </a:cubicBezTo>
                    <a:cubicBezTo>
                      <a:pt x="1653" y="397"/>
                      <a:pt x="1590" y="325"/>
                      <a:pt x="1525" y="260"/>
                    </a:cubicBezTo>
                    <a:cubicBezTo>
                      <a:pt x="1492" y="223"/>
                      <a:pt x="1458" y="197"/>
                      <a:pt x="1429" y="176"/>
                    </a:cubicBezTo>
                    <a:cubicBezTo>
                      <a:pt x="1388" y="145"/>
                      <a:pt x="1341" y="119"/>
                      <a:pt x="1302" y="98"/>
                    </a:cubicBezTo>
                    <a:cubicBezTo>
                      <a:pt x="1189" y="33"/>
                      <a:pt x="1053" y="1"/>
                      <a:pt x="9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37"/>
              <p:cNvSpPr/>
              <p:nvPr/>
            </p:nvSpPr>
            <p:spPr>
              <a:xfrm>
                <a:off x="1937900" y="1115325"/>
                <a:ext cx="16200" cy="15575"/>
              </a:xfrm>
              <a:custGeom>
                <a:avLst/>
                <a:gdLst/>
                <a:ahLst/>
                <a:cxnLst/>
                <a:rect l="l" t="t" r="r" b="b"/>
                <a:pathLst>
                  <a:path w="648" h="623" extrusionOk="0">
                    <a:moveTo>
                      <a:pt x="478" y="0"/>
                    </a:moveTo>
                    <a:cubicBezTo>
                      <a:pt x="470" y="0"/>
                      <a:pt x="463" y="1"/>
                      <a:pt x="455" y="2"/>
                    </a:cubicBezTo>
                    <a:cubicBezTo>
                      <a:pt x="359" y="15"/>
                      <a:pt x="263" y="69"/>
                      <a:pt x="169" y="157"/>
                    </a:cubicBezTo>
                    <a:cubicBezTo>
                      <a:pt x="128" y="196"/>
                      <a:pt x="89" y="241"/>
                      <a:pt x="63" y="293"/>
                    </a:cubicBezTo>
                    <a:cubicBezTo>
                      <a:pt x="55" y="303"/>
                      <a:pt x="52" y="316"/>
                      <a:pt x="47" y="326"/>
                    </a:cubicBezTo>
                    <a:cubicBezTo>
                      <a:pt x="39" y="342"/>
                      <a:pt x="26" y="358"/>
                      <a:pt x="24" y="373"/>
                    </a:cubicBezTo>
                    <a:cubicBezTo>
                      <a:pt x="8" y="412"/>
                      <a:pt x="0" y="451"/>
                      <a:pt x="8" y="487"/>
                    </a:cubicBezTo>
                    <a:cubicBezTo>
                      <a:pt x="13" y="529"/>
                      <a:pt x="29" y="568"/>
                      <a:pt x="60" y="591"/>
                    </a:cubicBezTo>
                    <a:cubicBezTo>
                      <a:pt x="83" y="610"/>
                      <a:pt x="111" y="622"/>
                      <a:pt x="143" y="622"/>
                    </a:cubicBezTo>
                    <a:cubicBezTo>
                      <a:pt x="151" y="622"/>
                      <a:pt x="159" y="622"/>
                      <a:pt x="167" y="620"/>
                    </a:cubicBezTo>
                    <a:cubicBezTo>
                      <a:pt x="195" y="615"/>
                      <a:pt x="229" y="604"/>
                      <a:pt x="263" y="581"/>
                    </a:cubicBezTo>
                    <a:cubicBezTo>
                      <a:pt x="302" y="560"/>
                      <a:pt x="330" y="529"/>
                      <a:pt x="362" y="508"/>
                    </a:cubicBezTo>
                    <a:cubicBezTo>
                      <a:pt x="390" y="485"/>
                      <a:pt x="424" y="451"/>
                      <a:pt x="455" y="417"/>
                    </a:cubicBezTo>
                    <a:cubicBezTo>
                      <a:pt x="518" y="347"/>
                      <a:pt x="562" y="290"/>
                      <a:pt x="595" y="230"/>
                    </a:cubicBezTo>
                    <a:cubicBezTo>
                      <a:pt x="619" y="191"/>
                      <a:pt x="647" y="113"/>
                      <a:pt x="608" y="56"/>
                    </a:cubicBezTo>
                    <a:cubicBezTo>
                      <a:pt x="578" y="14"/>
                      <a:pt x="524" y="0"/>
                      <a:pt x="478"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37"/>
              <p:cNvSpPr/>
              <p:nvPr/>
            </p:nvSpPr>
            <p:spPr>
              <a:xfrm>
                <a:off x="1612375" y="1001875"/>
                <a:ext cx="162100" cy="162750"/>
              </a:xfrm>
              <a:custGeom>
                <a:avLst/>
                <a:gdLst/>
                <a:ahLst/>
                <a:cxnLst/>
                <a:rect l="l" t="t" r="r" b="b"/>
                <a:pathLst>
                  <a:path w="6484" h="6510" extrusionOk="0">
                    <a:moveTo>
                      <a:pt x="2344" y="0"/>
                    </a:moveTo>
                    <a:cubicBezTo>
                      <a:pt x="2266" y="0"/>
                      <a:pt x="2188" y="4"/>
                      <a:pt x="2110" y="13"/>
                    </a:cubicBezTo>
                    <a:cubicBezTo>
                      <a:pt x="1638" y="60"/>
                      <a:pt x="1162" y="260"/>
                      <a:pt x="783" y="574"/>
                    </a:cubicBezTo>
                    <a:cubicBezTo>
                      <a:pt x="603" y="725"/>
                      <a:pt x="455" y="904"/>
                      <a:pt x="331" y="1107"/>
                    </a:cubicBezTo>
                    <a:cubicBezTo>
                      <a:pt x="263" y="1221"/>
                      <a:pt x="203" y="1349"/>
                      <a:pt x="159" y="1479"/>
                    </a:cubicBezTo>
                    <a:cubicBezTo>
                      <a:pt x="133" y="1559"/>
                      <a:pt x="107" y="1637"/>
                      <a:pt x="91" y="1725"/>
                    </a:cubicBezTo>
                    <a:cubicBezTo>
                      <a:pt x="1" y="2139"/>
                      <a:pt x="21" y="2601"/>
                      <a:pt x="151" y="3066"/>
                    </a:cubicBezTo>
                    <a:cubicBezTo>
                      <a:pt x="214" y="3284"/>
                      <a:pt x="302" y="3503"/>
                      <a:pt x="416" y="3718"/>
                    </a:cubicBezTo>
                    <a:cubicBezTo>
                      <a:pt x="523" y="3921"/>
                      <a:pt x="653" y="4126"/>
                      <a:pt x="819" y="4334"/>
                    </a:cubicBezTo>
                    <a:cubicBezTo>
                      <a:pt x="1126" y="4721"/>
                      <a:pt x="1515" y="5077"/>
                      <a:pt x="1983" y="5392"/>
                    </a:cubicBezTo>
                    <a:cubicBezTo>
                      <a:pt x="2199" y="5535"/>
                      <a:pt x="2425" y="5667"/>
                      <a:pt x="2667" y="5782"/>
                    </a:cubicBezTo>
                    <a:cubicBezTo>
                      <a:pt x="2877" y="5886"/>
                      <a:pt x="3101" y="5974"/>
                      <a:pt x="3308" y="6054"/>
                    </a:cubicBezTo>
                    <a:cubicBezTo>
                      <a:pt x="3664" y="6195"/>
                      <a:pt x="4137" y="6364"/>
                      <a:pt x="4634" y="6452"/>
                    </a:cubicBezTo>
                    <a:cubicBezTo>
                      <a:pt x="4850" y="6490"/>
                      <a:pt x="5051" y="6510"/>
                      <a:pt x="5238" y="6510"/>
                    </a:cubicBezTo>
                    <a:cubicBezTo>
                      <a:pt x="5506" y="6510"/>
                      <a:pt x="5745" y="6470"/>
                      <a:pt x="5959" y="6392"/>
                    </a:cubicBezTo>
                    <a:cubicBezTo>
                      <a:pt x="6174" y="6314"/>
                      <a:pt x="6320" y="6205"/>
                      <a:pt x="6406" y="6062"/>
                    </a:cubicBezTo>
                    <a:cubicBezTo>
                      <a:pt x="6419" y="6036"/>
                      <a:pt x="6432" y="6008"/>
                      <a:pt x="6445" y="5971"/>
                    </a:cubicBezTo>
                    <a:cubicBezTo>
                      <a:pt x="6458" y="5932"/>
                      <a:pt x="6468" y="5891"/>
                      <a:pt x="6473" y="5844"/>
                    </a:cubicBezTo>
                    <a:cubicBezTo>
                      <a:pt x="6484" y="5776"/>
                      <a:pt x="6481" y="5701"/>
                      <a:pt x="6468" y="5610"/>
                    </a:cubicBezTo>
                    <a:cubicBezTo>
                      <a:pt x="6455" y="5540"/>
                      <a:pt x="6434" y="5467"/>
                      <a:pt x="6406" y="5387"/>
                    </a:cubicBezTo>
                    <a:cubicBezTo>
                      <a:pt x="6375" y="5283"/>
                      <a:pt x="6338" y="5168"/>
                      <a:pt x="6276" y="5038"/>
                    </a:cubicBezTo>
                    <a:cubicBezTo>
                      <a:pt x="6190" y="4851"/>
                      <a:pt x="6084" y="4672"/>
                      <a:pt x="5982" y="4503"/>
                    </a:cubicBezTo>
                    <a:cubicBezTo>
                      <a:pt x="5844" y="4272"/>
                      <a:pt x="5715" y="4025"/>
                      <a:pt x="5592" y="3776"/>
                    </a:cubicBezTo>
                    <a:cubicBezTo>
                      <a:pt x="5405" y="3391"/>
                      <a:pt x="5252" y="3001"/>
                      <a:pt x="5135" y="2710"/>
                    </a:cubicBezTo>
                    <a:lnTo>
                      <a:pt x="5135" y="2710"/>
                    </a:lnTo>
                    <a:lnTo>
                      <a:pt x="5138" y="2715"/>
                    </a:lnTo>
                    <a:cubicBezTo>
                      <a:pt x="5114" y="2653"/>
                      <a:pt x="5094" y="2588"/>
                      <a:pt x="5070" y="2528"/>
                    </a:cubicBezTo>
                    <a:cubicBezTo>
                      <a:pt x="5003" y="2349"/>
                      <a:pt x="4930" y="2159"/>
                      <a:pt x="4852" y="1983"/>
                    </a:cubicBezTo>
                    <a:cubicBezTo>
                      <a:pt x="4748" y="1741"/>
                      <a:pt x="4636" y="1531"/>
                      <a:pt x="4514" y="1336"/>
                    </a:cubicBezTo>
                    <a:cubicBezTo>
                      <a:pt x="4382" y="1125"/>
                      <a:pt x="4231" y="933"/>
                      <a:pt x="4070" y="767"/>
                    </a:cubicBezTo>
                    <a:cubicBezTo>
                      <a:pt x="3898" y="592"/>
                      <a:pt x="3696" y="439"/>
                      <a:pt x="3477" y="312"/>
                    </a:cubicBezTo>
                    <a:cubicBezTo>
                      <a:pt x="3267" y="192"/>
                      <a:pt x="3041" y="104"/>
                      <a:pt x="2807" y="52"/>
                    </a:cubicBezTo>
                    <a:cubicBezTo>
                      <a:pt x="2654" y="17"/>
                      <a:pt x="2500" y="0"/>
                      <a:pt x="23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7"/>
              <p:cNvSpPr/>
              <p:nvPr/>
            </p:nvSpPr>
            <p:spPr>
              <a:xfrm>
                <a:off x="1620500" y="1001925"/>
                <a:ext cx="154250" cy="152550"/>
              </a:xfrm>
              <a:custGeom>
                <a:avLst/>
                <a:gdLst/>
                <a:ahLst/>
                <a:cxnLst/>
                <a:rect l="l" t="t" r="r" b="b"/>
                <a:pathLst>
                  <a:path w="6170" h="6102" extrusionOk="0">
                    <a:moveTo>
                      <a:pt x="2004" y="1"/>
                    </a:moveTo>
                    <a:cubicBezTo>
                      <a:pt x="1927" y="1"/>
                      <a:pt x="1850" y="5"/>
                      <a:pt x="1773" y="14"/>
                    </a:cubicBezTo>
                    <a:cubicBezTo>
                      <a:pt x="1300" y="60"/>
                      <a:pt x="824" y="260"/>
                      <a:pt x="445" y="577"/>
                    </a:cubicBezTo>
                    <a:cubicBezTo>
                      <a:pt x="268" y="723"/>
                      <a:pt x="122" y="897"/>
                      <a:pt x="0" y="1097"/>
                    </a:cubicBezTo>
                    <a:cubicBezTo>
                      <a:pt x="89" y="998"/>
                      <a:pt x="182" y="905"/>
                      <a:pt x="278" y="819"/>
                    </a:cubicBezTo>
                    <a:cubicBezTo>
                      <a:pt x="354" y="754"/>
                      <a:pt x="432" y="694"/>
                      <a:pt x="510" y="637"/>
                    </a:cubicBezTo>
                    <a:cubicBezTo>
                      <a:pt x="598" y="580"/>
                      <a:pt x="689" y="526"/>
                      <a:pt x="785" y="479"/>
                    </a:cubicBezTo>
                    <a:cubicBezTo>
                      <a:pt x="889" y="427"/>
                      <a:pt x="1001" y="377"/>
                      <a:pt x="1110" y="338"/>
                    </a:cubicBezTo>
                    <a:cubicBezTo>
                      <a:pt x="1216" y="305"/>
                      <a:pt x="1328" y="273"/>
                      <a:pt x="1435" y="260"/>
                    </a:cubicBezTo>
                    <a:cubicBezTo>
                      <a:pt x="1498" y="253"/>
                      <a:pt x="1565" y="248"/>
                      <a:pt x="1631" y="248"/>
                    </a:cubicBezTo>
                    <a:cubicBezTo>
                      <a:pt x="1677" y="248"/>
                      <a:pt x="1722" y="250"/>
                      <a:pt x="1767" y="255"/>
                    </a:cubicBezTo>
                    <a:cubicBezTo>
                      <a:pt x="1879" y="266"/>
                      <a:pt x="1993" y="292"/>
                      <a:pt x="2105" y="323"/>
                    </a:cubicBezTo>
                    <a:cubicBezTo>
                      <a:pt x="2222" y="362"/>
                      <a:pt x="2334" y="422"/>
                      <a:pt x="2446" y="479"/>
                    </a:cubicBezTo>
                    <a:cubicBezTo>
                      <a:pt x="2552" y="541"/>
                      <a:pt x="2653" y="609"/>
                      <a:pt x="2752" y="687"/>
                    </a:cubicBezTo>
                    <a:cubicBezTo>
                      <a:pt x="3144" y="1006"/>
                      <a:pt x="3443" y="1427"/>
                      <a:pt x="3677" y="1869"/>
                    </a:cubicBezTo>
                    <a:cubicBezTo>
                      <a:pt x="3734" y="1983"/>
                      <a:pt x="3792" y="2098"/>
                      <a:pt x="3846" y="2209"/>
                    </a:cubicBezTo>
                    <a:lnTo>
                      <a:pt x="3924" y="2386"/>
                    </a:lnTo>
                    <a:cubicBezTo>
                      <a:pt x="3947" y="2441"/>
                      <a:pt x="3973" y="2500"/>
                      <a:pt x="3994" y="2558"/>
                    </a:cubicBezTo>
                    <a:cubicBezTo>
                      <a:pt x="4098" y="2807"/>
                      <a:pt x="4212" y="3059"/>
                      <a:pt x="4342" y="3298"/>
                    </a:cubicBezTo>
                    <a:lnTo>
                      <a:pt x="4342" y="3301"/>
                    </a:lnTo>
                    <a:cubicBezTo>
                      <a:pt x="4467" y="3527"/>
                      <a:pt x="4600" y="3742"/>
                      <a:pt x="4753" y="3950"/>
                    </a:cubicBezTo>
                    <a:cubicBezTo>
                      <a:pt x="4795" y="4010"/>
                      <a:pt x="4839" y="4067"/>
                      <a:pt x="4888" y="4124"/>
                    </a:cubicBezTo>
                    <a:cubicBezTo>
                      <a:pt x="4930" y="4176"/>
                      <a:pt x="4976" y="4228"/>
                      <a:pt x="5021" y="4280"/>
                    </a:cubicBezTo>
                    <a:cubicBezTo>
                      <a:pt x="5119" y="4387"/>
                      <a:pt x="5215" y="4491"/>
                      <a:pt x="5314" y="4595"/>
                    </a:cubicBezTo>
                    <a:cubicBezTo>
                      <a:pt x="5410" y="4699"/>
                      <a:pt x="5506" y="4805"/>
                      <a:pt x="5592" y="4917"/>
                    </a:cubicBezTo>
                    <a:cubicBezTo>
                      <a:pt x="5668" y="5013"/>
                      <a:pt x="5740" y="5112"/>
                      <a:pt x="5808" y="5211"/>
                    </a:cubicBezTo>
                    <a:cubicBezTo>
                      <a:pt x="5865" y="5309"/>
                      <a:pt x="5920" y="5405"/>
                      <a:pt x="5966" y="5509"/>
                    </a:cubicBezTo>
                    <a:cubicBezTo>
                      <a:pt x="5990" y="5561"/>
                      <a:pt x="6008" y="5621"/>
                      <a:pt x="6024" y="5676"/>
                    </a:cubicBezTo>
                    <a:cubicBezTo>
                      <a:pt x="6039" y="5725"/>
                      <a:pt x="6047" y="5774"/>
                      <a:pt x="6057" y="5821"/>
                    </a:cubicBezTo>
                    <a:cubicBezTo>
                      <a:pt x="6068" y="5917"/>
                      <a:pt x="6068" y="6011"/>
                      <a:pt x="6047" y="6102"/>
                    </a:cubicBezTo>
                    <a:cubicBezTo>
                      <a:pt x="6057" y="6089"/>
                      <a:pt x="6068" y="6073"/>
                      <a:pt x="6078" y="6055"/>
                    </a:cubicBezTo>
                    <a:cubicBezTo>
                      <a:pt x="6096" y="6026"/>
                      <a:pt x="6109" y="5998"/>
                      <a:pt x="6120" y="5961"/>
                    </a:cubicBezTo>
                    <a:lnTo>
                      <a:pt x="6122" y="5951"/>
                    </a:lnTo>
                    <a:cubicBezTo>
                      <a:pt x="6130" y="5943"/>
                      <a:pt x="6133" y="5930"/>
                      <a:pt x="6135" y="5917"/>
                    </a:cubicBezTo>
                    <a:cubicBezTo>
                      <a:pt x="6148" y="5891"/>
                      <a:pt x="6156" y="5855"/>
                      <a:pt x="6159" y="5819"/>
                    </a:cubicBezTo>
                    <a:lnTo>
                      <a:pt x="6159" y="5811"/>
                    </a:lnTo>
                    <a:lnTo>
                      <a:pt x="6161" y="5793"/>
                    </a:lnTo>
                    <a:cubicBezTo>
                      <a:pt x="6169" y="5754"/>
                      <a:pt x="6169" y="5715"/>
                      <a:pt x="6169" y="5673"/>
                    </a:cubicBezTo>
                    <a:cubicBezTo>
                      <a:pt x="6169" y="5554"/>
                      <a:pt x="6143" y="5426"/>
                      <a:pt x="6086" y="5283"/>
                    </a:cubicBezTo>
                    <a:cubicBezTo>
                      <a:pt x="6031" y="5138"/>
                      <a:pt x="5953" y="4992"/>
                      <a:pt x="5839" y="4823"/>
                    </a:cubicBezTo>
                    <a:cubicBezTo>
                      <a:pt x="5779" y="4709"/>
                      <a:pt x="5714" y="4597"/>
                      <a:pt x="5652" y="4501"/>
                    </a:cubicBezTo>
                    <a:cubicBezTo>
                      <a:pt x="5512" y="4267"/>
                      <a:pt x="5379" y="4020"/>
                      <a:pt x="5260" y="3768"/>
                    </a:cubicBezTo>
                    <a:cubicBezTo>
                      <a:pt x="5070" y="3379"/>
                      <a:pt x="4914" y="2997"/>
                      <a:pt x="4800" y="2703"/>
                    </a:cubicBezTo>
                    <a:lnTo>
                      <a:pt x="4800" y="2711"/>
                    </a:lnTo>
                    <a:cubicBezTo>
                      <a:pt x="4779" y="2646"/>
                      <a:pt x="4756" y="2584"/>
                      <a:pt x="4732" y="2524"/>
                    </a:cubicBezTo>
                    <a:lnTo>
                      <a:pt x="4722" y="2500"/>
                    </a:lnTo>
                    <a:cubicBezTo>
                      <a:pt x="4657" y="2329"/>
                      <a:pt x="4589" y="2152"/>
                      <a:pt x="4514" y="1983"/>
                    </a:cubicBezTo>
                    <a:cubicBezTo>
                      <a:pt x="4410" y="1747"/>
                      <a:pt x="4301" y="1531"/>
                      <a:pt x="4176" y="1336"/>
                    </a:cubicBezTo>
                    <a:cubicBezTo>
                      <a:pt x="4044" y="1126"/>
                      <a:pt x="3895" y="933"/>
                      <a:pt x="3732" y="767"/>
                    </a:cubicBezTo>
                    <a:cubicBezTo>
                      <a:pt x="3560" y="593"/>
                      <a:pt x="3358" y="437"/>
                      <a:pt x="3142" y="312"/>
                    </a:cubicBezTo>
                    <a:cubicBezTo>
                      <a:pt x="2929" y="193"/>
                      <a:pt x="2703" y="105"/>
                      <a:pt x="2469" y="53"/>
                    </a:cubicBezTo>
                    <a:cubicBezTo>
                      <a:pt x="2315" y="18"/>
                      <a:pt x="2159" y="1"/>
                      <a:pt x="2004" y="1"/>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7"/>
              <p:cNvSpPr/>
              <p:nvPr/>
            </p:nvSpPr>
            <p:spPr>
              <a:xfrm>
                <a:off x="1886200" y="1221750"/>
                <a:ext cx="20725" cy="20425"/>
              </a:xfrm>
              <a:custGeom>
                <a:avLst/>
                <a:gdLst/>
                <a:ahLst/>
                <a:cxnLst/>
                <a:rect l="l" t="t" r="r" b="b"/>
                <a:pathLst>
                  <a:path w="829" h="817" extrusionOk="0">
                    <a:moveTo>
                      <a:pt x="55" y="1"/>
                    </a:moveTo>
                    <a:cubicBezTo>
                      <a:pt x="49" y="1"/>
                      <a:pt x="44" y="1"/>
                      <a:pt x="39" y="6"/>
                    </a:cubicBezTo>
                    <a:cubicBezTo>
                      <a:pt x="16" y="11"/>
                      <a:pt x="0" y="40"/>
                      <a:pt x="8" y="66"/>
                    </a:cubicBezTo>
                    <a:cubicBezTo>
                      <a:pt x="73" y="284"/>
                      <a:pt x="153" y="443"/>
                      <a:pt x="247" y="567"/>
                    </a:cubicBezTo>
                    <a:cubicBezTo>
                      <a:pt x="273" y="604"/>
                      <a:pt x="301" y="635"/>
                      <a:pt x="340" y="663"/>
                    </a:cubicBezTo>
                    <a:cubicBezTo>
                      <a:pt x="369" y="689"/>
                      <a:pt x="408" y="715"/>
                      <a:pt x="452" y="741"/>
                    </a:cubicBezTo>
                    <a:cubicBezTo>
                      <a:pt x="486" y="762"/>
                      <a:pt x="525" y="778"/>
                      <a:pt x="577" y="793"/>
                    </a:cubicBezTo>
                    <a:cubicBezTo>
                      <a:pt x="616" y="804"/>
                      <a:pt x="660" y="817"/>
                      <a:pt x="702" y="817"/>
                    </a:cubicBezTo>
                    <a:lnTo>
                      <a:pt x="717" y="817"/>
                    </a:lnTo>
                    <a:cubicBezTo>
                      <a:pt x="730" y="817"/>
                      <a:pt x="743" y="814"/>
                      <a:pt x="756" y="812"/>
                    </a:cubicBezTo>
                    <a:cubicBezTo>
                      <a:pt x="777" y="804"/>
                      <a:pt x="790" y="793"/>
                      <a:pt x="806" y="778"/>
                    </a:cubicBezTo>
                    <a:cubicBezTo>
                      <a:pt x="816" y="767"/>
                      <a:pt x="821" y="754"/>
                      <a:pt x="824" y="734"/>
                    </a:cubicBezTo>
                    <a:cubicBezTo>
                      <a:pt x="829" y="726"/>
                      <a:pt x="824" y="713"/>
                      <a:pt x="824" y="702"/>
                    </a:cubicBezTo>
                    <a:cubicBezTo>
                      <a:pt x="824" y="697"/>
                      <a:pt x="821" y="687"/>
                      <a:pt x="819" y="682"/>
                    </a:cubicBezTo>
                    <a:cubicBezTo>
                      <a:pt x="811" y="658"/>
                      <a:pt x="803" y="643"/>
                      <a:pt x="795" y="630"/>
                    </a:cubicBezTo>
                    <a:cubicBezTo>
                      <a:pt x="782" y="606"/>
                      <a:pt x="769" y="585"/>
                      <a:pt x="754" y="570"/>
                    </a:cubicBezTo>
                    <a:lnTo>
                      <a:pt x="738" y="552"/>
                    </a:lnTo>
                    <a:cubicBezTo>
                      <a:pt x="730" y="544"/>
                      <a:pt x="722" y="533"/>
                      <a:pt x="717" y="526"/>
                    </a:cubicBezTo>
                    <a:lnTo>
                      <a:pt x="704" y="505"/>
                    </a:lnTo>
                    <a:cubicBezTo>
                      <a:pt x="691" y="487"/>
                      <a:pt x="678" y="469"/>
                      <a:pt x="665" y="453"/>
                    </a:cubicBezTo>
                    <a:cubicBezTo>
                      <a:pt x="499" y="242"/>
                      <a:pt x="317" y="97"/>
                      <a:pt x="127" y="22"/>
                    </a:cubicBezTo>
                    <a:cubicBezTo>
                      <a:pt x="120" y="19"/>
                      <a:pt x="114" y="19"/>
                      <a:pt x="107" y="19"/>
                    </a:cubicBezTo>
                    <a:cubicBezTo>
                      <a:pt x="101" y="19"/>
                      <a:pt x="101" y="19"/>
                      <a:pt x="94" y="22"/>
                    </a:cubicBezTo>
                    <a:cubicBezTo>
                      <a:pt x="81" y="9"/>
                      <a:pt x="68" y="1"/>
                      <a:pt x="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37"/>
              <p:cNvSpPr/>
              <p:nvPr/>
            </p:nvSpPr>
            <p:spPr>
              <a:xfrm>
                <a:off x="1883725" y="1206100"/>
                <a:ext cx="32375" cy="37450"/>
              </a:xfrm>
              <a:custGeom>
                <a:avLst/>
                <a:gdLst/>
                <a:ahLst/>
                <a:cxnLst/>
                <a:rect l="l" t="t" r="r" b="b"/>
                <a:pathLst>
                  <a:path w="1295" h="1498" extrusionOk="0">
                    <a:moveTo>
                      <a:pt x="164" y="692"/>
                    </a:moveTo>
                    <a:cubicBezTo>
                      <a:pt x="229" y="718"/>
                      <a:pt x="291" y="752"/>
                      <a:pt x="351" y="791"/>
                    </a:cubicBezTo>
                    <a:lnTo>
                      <a:pt x="348" y="788"/>
                    </a:lnTo>
                    <a:cubicBezTo>
                      <a:pt x="348" y="788"/>
                      <a:pt x="348" y="786"/>
                      <a:pt x="346" y="785"/>
                    </a:cubicBezTo>
                    <a:lnTo>
                      <a:pt x="346" y="785"/>
                    </a:lnTo>
                    <a:cubicBezTo>
                      <a:pt x="452" y="855"/>
                      <a:pt x="552" y="940"/>
                      <a:pt x="642" y="1040"/>
                    </a:cubicBezTo>
                    <a:cubicBezTo>
                      <a:pt x="738" y="1147"/>
                      <a:pt x="814" y="1263"/>
                      <a:pt x="879" y="1386"/>
                    </a:cubicBezTo>
                    <a:cubicBezTo>
                      <a:pt x="855" y="1391"/>
                      <a:pt x="832" y="1399"/>
                      <a:pt x="806" y="1401"/>
                    </a:cubicBezTo>
                    <a:cubicBezTo>
                      <a:pt x="790" y="1404"/>
                      <a:pt x="775" y="1404"/>
                      <a:pt x="759" y="1404"/>
                    </a:cubicBezTo>
                    <a:cubicBezTo>
                      <a:pt x="741" y="1404"/>
                      <a:pt x="723" y="1404"/>
                      <a:pt x="707" y="1401"/>
                    </a:cubicBezTo>
                    <a:cubicBezTo>
                      <a:pt x="671" y="1393"/>
                      <a:pt x="637" y="1386"/>
                      <a:pt x="603" y="1373"/>
                    </a:cubicBezTo>
                    <a:cubicBezTo>
                      <a:pt x="564" y="1352"/>
                      <a:pt x="530" y="1334"/>
                      <a:pt x="494" y="1308"/>
                    </a:cubicBezTo>
                    <a:cubicBezTo>
                      <a:pt x="452" y="1271"/>
                      <a:pt x="413" y="1232"/>
                      <a:pt x="374" y="1183"/>
                    </a:cubicBezTo>
                    <a:cubicBezTo>
                      <a:pt x="325" y="1118"/>
                      <a:pt x="284" y="1037"/>
                      <a:pt x="245" y="946"/>
                    </a:cubicBezTo>
                    <a:cubicBezTo>
                      <a:pt x="213" y="868"/>
                      <a:pt x="187" y="783"/>
                      <a:pt x="164" y="692"/>
                    </a:cubicBezTo>
                    <a:close/>
                    <a:moveTo>
                      <a:pt x="63" y="1"/>
                    </a:moveTo>
                    <a:cubicBezTo>
                      <a:pt x="52" y="1"/>
                      <a:pt x="44" y="3"/>
                      <a:pt x="37" y="8"/>
                    </a:cubicBezTo>
                    <a:lnTo>
                      <a:pt x="31" y="14"/>
                    </a:lnTo>
                    <a:cubicBezTo>
                      <a:pt x="13" y="21"/>
                      <a:pt x="8" y="37"/>
                      <a:pt x="8" y="55"/>
                    </a:cubicBezTo>
                    <a:cubicBezTo>
                      <a:pt x="0" y="276"/>
                      <a:pt x="24" y="494"/>
                      <a:pt x="73" y="705"/>
                    </a:cubicBezTo>
                    <a:cubicBezTo>
                      <a:pt x="130" y="949"/>
                      <a:pt x="226" y="1147"/>
                      <a:pt x="356" y="1295"/>
                    </a:cubicBezTo>
                    <a:cubicBezTo>
                      <a:pt x="387" y="1328"/>
                      <a:pt x="424" y="1362"/>
                      <a:pt x="473" y="1399"/>
                    </a:cubicBezTo>
                    <a:cubicBezTo>
                      <a:pt x="512" y="1427"/>
                      <a:pt x="559" y="1448"/>
                      <a:pt x="616" y="1471"/>
                    </a:cubicBezTo>
                    <a:cubicBezTo>
                      <a:pt x="663" y="1490"/>
                      <a:pt x="712" y="1497"/>
                      <a:pt x="767" y="1497"/>
                    </a:cubicBezTo>
                    <a:cubicBezTo>
                      <a:pt x="811" y="1497"/>
                      <a:pt x="853" y="1492"/>
                      <a:pt x="894" y="1482"/>
                    </a:cubicBezTo>
                    <a:cubicBezTo>
                      <a:pt x="933" y="1471"/>
                      <a:pt x="975" y="1456"/>
                      <a:pt x="1019" y="1430"/>
                    </a:cubicBezTo>
                    <a:cubicBezTo>
                      <a:pt x="1058" y="1406"/>
                      <a:pt x="1099" y="1375"/>
                      <a:pt x="1131" y="1334"/>
                    </a:cubicBezTo>
                    <a:cubicBezTo>
                      <a:pt x="1201" y="1261"/>
                      <a:pt x="1248" y="1165"/>
                      <a:pt x="1284" y="1040"/>
                    </a:cubicBezTo>
                    <a:cubicBezTo>
                      <a:pt x="1284" y="1035"/>
                      <a:pt x="1287" y="1030"/>
                      <a:pt x="1287" y="1024"/>
                    </a:cubicBezTo>
                    <a:cubicBezTo>
                      <a:pt x="1294" y="998"/>
                      <a:pt x="1281" y="972"/>
                      <a:pt x="1253" y="965"/>
                    </a:cubicBezTo>
                    <a:cubicBezTo>
                      <a:pt x="1248" y="965"/>
                      <a:pt x="1245" y="962"/>
                      <a:pt x="1242" y="962"/>
                    </a:cubicBezTo>
                    <a:cubicBezTo>
                      <a:pt x="1240" y="959"/>
                      <a:pt x="1235" y="957"/>
                      <a:pt x="1232" y="957"/>
                    </a:cubicBezTo>
                    <a:cubicBezTo>
                      <a:pt x="1112" y="913"/>
                      <a:pt x="996" y="855"/>
                      <a:pt x="868" y="775"/>
                    </a:cubicBezTo>
                    <a:cubicBezTo>
                      <a:pt x="681" y="653"/>
                      <a:pt x="504" y="505"/>
                      <a:pt x="348" y="333"/>
                    </a:cubicBezTo>
                    <a:cubicBezTo>
                      <a:pt x="255" y="229"/>
                      <a:pt x="177" y="120"/>
                      <a:pt x="104" y="14"/>
                    </a:cubicBezTo>
                    <a:cubicBezTo>
                      <a:pt x="91" y="11"/>
                      <a:pt x="78" y="1"/>
                      <a:pt x="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37"/>
              <p:cNvSpPr/>
              <p:nvPr/>
            </p:nvSpPr>
            <p:spPr>
              <a:xfrm>
                <a:off x="1870850" y="1195325"/>
                <a:ext cx="63900" cy="39000"/>
              </a:xfrm>
              <a:custGeom>
                <a:avLst/>
                <a:gdLst/>
                <a:ahLst/>
                <a:cxnLst/>
                <a:rect l="l" t="t" r="r" b="b"/>
                <a:pathLst>
                  <a:path w="2556" h="1560" extrusionOk="0">
                    <a:moveTo>
                      <a:pt x="484" y="0"/>
                    </a:moveTo>
                    <a:cubicBezTo>
                      <a:pt x="463" y="3"/>
                      <a:pt x="443" y="3"/>
                      <a:pt x="417" y="5"/>
                    </a:cubicBezTo>
                    <a:cubicBezTo>
                      <a:pt x="393" y="11"/>
                      <a:pt x="367" y="13"/>
                      <a:pt x="344" y="24"/>
                    </a:cubicBezTo>
                    <a:cubicBezTo>
                      <a:pt x="320" y="29"/>
                      <a:pt x="297" y="42"/>
                      <a:pt x="276" y="52"/>
                    </a:cubicBezTo>
                    <a:cubicBezTo>
                      <a:pt x="248" y="65"/>
                      <a:pt x="224" y="81"/>
                      <a:pt x="201" y="94"/>
                    </a:cubicBezTo>
                    <a:cubicBezTo>
                      <a:pt x="113" y="156"/>
                      <a:pt x="45" y="224"/>
                      <a:pt x="6" y="304"/>
                    </a:cubicBezTo>
                    <a:cubicBezTo>
                      <a:pt x="3" y="312"/>
                      <a:pt x="1" y="317"/>
                      <a:pt x="3" y="328"/>
                    </a:cubicBezTo>
                    <a:cubicBezTo>
                      <a:pt x="6" y="335"/>
                      <a:pt x="9" y="341"/>
                      <a:pt x="16" y="343"/>
                    </a:cubicBezTo>
                    <a:cubicBezTo>
                      <a:pt x="22" y="348"/>
                      <a:pt x="27" y="348"/>
                      <a:pt x="32" y="348"/>
                    </a:cubicBezTo>
                    <a:cubicBezTo>
                      <a:pt x="40" y="348"/>
                      <a:pt x="48" y="341"/>
                      <a:pt x="55" y="335"/>
                    </a:cubicBezTo>
                    <a:cubicBezTo>
                      <a:pt x="61" y="320"/>
                      <a:pt x="68" y="309"/>
                      <a:pt x="79" y="296"/>
                    </a:cubicBezTo>
                    <a:cubicBezTo>
                      <a:pt x="94" y="273"/>
                      <a:pt x="110" y="255"/>
                      <a:pt x="133" y="237"/>
                    </a:cubicBezTo>
                    <a:cubicBezTo>
                      <a:pt x="159" y="213"/>
                      <a:pt x="185" y="198"/>
                      <a:pt x="216" y="185"/>
                    </a:cubicBezTo>
                    <a:cubicBezTo>
                      <a:pt x="248" y="174"/>
                      <a:pt x="274" y="161"/>
                      <a:pt x="305" y="159"/>
                    </a:cubicBezTo>
                    <a:lnTo>
                      <a:pt x="305" y="159"/>
                    </a:lnTo>
                    <a:cubicBezTo>
                      <a:pt x="302" y="167"/>
                      <a:pt x="305" y="172"/>
                      <a:pt x="307" y="180"/>
                    </a:cubicBezTo>
                    <a:cubicBezTo>
                      <a:pt x="352" y="299"/>
                      <a:pt x="424" y="395"/>
                      <a:pt x="508" y="499"/>
                    </a:cubicBezTo>
                    <a:cubicBezTo>
                      <a:pt x="578" y="595"/>
                      <a:pt x="650" y="676"/>
                      <a:pt x="723" y="754"/>
                    </a:cubicBezTo>
                    <a:cubicBezTo>
                      <a:pt x="874" y="910"/>
                      <a:pt x="1048" y="1055"/>
                      <a:pt x="1264" y="1196"/>
                    </a:cubicBezTo>
                    <a:cubicBezTo>
                      <a:pt x="1464" y="1328"/>
                      <a:pt x="1672" y="1424"/>
                      <a:pt x="1877" y="1487"/>
                    </a:cubicBezTo>
                    <a:cubicBezTo>
                      <a:pt x="2022" y="1533"/>
                      <a:pt x="2173" y="1554"/>
                      <a:pt x="2321" y="1559"/>
                    </a:cubicBezTo>
                    <a:cubicBezTo>
                      <a:pt x="2404" y="1557"/>
                      <a:pt x="2477" y="1552"/>
                      <a:pt x="2552" y="1539"/>
                    </a:cubicBezTo>
                    <a:lnTo>
                      <a:pt x="2555" y="1531"/>
                    </a:lnTo>
                    <a:lnTo>
                      <a:pt x="2555" y="1531"/>
                    </a:lnTo>
                    <a:cubicBezTo>
                      <a:pt x="2543" y="1531"/>
                      <a:pt x="2531" y="1531"/>
                      <a:pt x="2519" y="1531"/>
                    </a:cubicBezTo>
                    <a:cubicBezTo>
                      <a:pt x="2438" y="1531"/>
                      <a:pt x="2355" y="1524"/>
                      <a:pt x="2264" y="1510"/>
                    </a:cubicBezTo>
                    <a:cubicBezTo>
                      <a:pt x="2176" y="1497"/>
                      <a:pt x="2087" y="1474"/>
                      <a:pt x="2007" y="1448"/>
                    </a:cubicBezTo>
                    <a:cubicBezTo>
                      <a:pt x="1957" y="1435"/>
                      <a:pt x="1911" y="1419"/>
                      <a:pt x="1864" y="1403"/>
                    </a:cubicBezTo>
                    <a:cubicBezTo>
                      <a:pt x="1661" y="1325"/>
                      <a:pt x="1472" y="1222"/>
                      <a:pt x="1292" y="1094"/>
                    </a:cubicBezTo>
                    <a:cubicBezTo>
                      <a:pt x="1092" y="949"/>
                      <a:pt x="897" y="764"/>
                      <a:pt x="723" y="549"/>
                    </a:cubicBezTo>
                    <a:cubicBezTo>
                      <a:pt x="684" y="497"/>
                      <a:pt x="645" y="447"/>
                      <a:pt x="606" y="393"/>
                    </a:cubicBezTo>
                    <a:cubicBezTo>
                      <a:pt x="567" y="341"/>
                      <a:pt x="526" y="278"/>
                      <a:pt x="495" y="211"/>
                    </a:cubicBezTo>
                    <a:cubicBezTo>
                      <a:pt x="484" y="187"/>
                      <a:pt x="474" y="167"/>
                      <a:pt x="469" y="143"/>
                    </a:cubicBezTo>
                    <a:lnTo>
                      <a:pt x="469" y="143"/>
                    </a:lnTo>
                    <a:cubicBezTo>
                      <a:pt x="478" y="146"/>
                      <a:pt x="483" y="147"/>
                      <a:pt x="488" y="147"/>
                    </a:cubicBezTo>
                    <a:cubicBezTo>
                      <a:pt x="492" y="147"/>
                      <a:pt x="495" y="147"/>
                      <a:pt x="500" y="146"/>
                    </a:cubicBezTo>
                    <a:cubicBezTo>
                      <a:pt x="510" y="143"/>
                      <a:pt x="515" y="141"/>
                      <a:pt x="526" y="135"/>
                    </a:cubicBezTo>
                    <a:cubicBezTo>
                      <a:pt x="541" y="128"/>
                      <a:pt x="554" y="109"/>
                      <a:pt x="559" y="91"/>
                    </a:cubicBezTo>
                    <a:cubicBezTo>
                      <a:pt x="562" y="70"/>
                      <a:pt x="559" y="52"/>
                      <a:pt x="552" y="37"/>
                    </a:cubicBezTo>
                    <a:cubicBezTo>
                      <a:pt x="539" y="13"/>
                      <a:pt x="513" y="0"/>
                      <a:pt x="4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7"/>
              <p:cNvSpPr/>
              <p:nvPr/>
            </p:nvSpPr>
            <p:spPr>
              <a:xfrm>
                <a:off x="1855075" y="1129125"/>
                <a:ext cx="40500" cy="45100"/>
              </a:xfrm>
              <a:custGeom>
                <a:avLst/>
                <a:gdLst/>
                <a:ahLst/>
                <a:cxnLst/>
                <a:rect l="l" t="t" r="r" b="b"/>
                <a:pathLst>
                  <a:path w="1620" h="1804" extrusionOk="0">
                    <a:moveTo>
                      <a:pt x="959" y="221"/>
                    </a:moveTo>
                    <a:cubicBezTo>
                      <a:pt x="961" y="221"/>
                      <a:pt x="962" y="222"/>
                      <a:pt x="961" y="222"/>
                    </a:cubicBezTo>
                    <a:cubicBezTo>
                      <a:pt x="961" y="222"/>
                      <a:pt x="960" y="222"/>
                      <a:pt x="959" y="221"/>
                    </a:cubicBezTo>
                    <a:close/>
                    <a:moveTo>
                      <a:pt x="640" y="0"/>
                    </a:moveTo>
                    <a:cubicBezTo>
                      <a:pt x="611" y="0"/>
                      <a:pt x="585" y="0"/>
                      <a:pt x="556" y="8"/>
                    </a:cubicBezTo>
                    <a:cubicBezTo>
                      <a:pt x="497" y="11"/>
                      <a:pt x="437" y="29"/>
                      <a:pt x="380" y="60"/>
                    </a:cubicBezTo>
                    <a:cubicBezTo>
                      <a:pt x="302" y="102"/>
                      <a:pt x="237" y="164"/>
                      <a:pt x="185" y="237"/>
                    </a:cubicBezTo>
                    <a:cubicBezTo>
                      <a:pt x="133" y="312"/>
                      <a:pt x="94" y="398"/>
                      <a:pt x="68" y="484"/>
                    </a:cubicBezTo>
                    <a:cubicBezTo>
                      <a:pt x="16" y="645"/>
                      <a:pt x="0" y="809"/>
                      <a:pt x="0" y="975"/>
                    </a:cubicBezTo>
                    <a:cubicBezTo>
                      <a:pt x="0" y="1097"/>
                      <a:pt x="8" y="1222"/>
                      <a:pt x="26" y="1341"/>
                    </a:cubicBezTo>
                    <a:cubicBezTo>
                      <a:pt x="37" y="1409"/>
                      <a:pt x="52" y="1482"/>
                      <a:pt x="73" y="1549"/>
                    </a:cubicBezTo>
                    <a:cubicBezTo>
                      <a:pt x="91" y="1614"/>
                      <a:pt x="112" y="1676"/>
                      <a:pt x="141" y="1739"/>
                    </a:cubicBezTo>
                    <a:cubicBezTo>
                      <a:pt x="146" y="1754"/>
                      <a:pt x="159" y="1770"/>
                      <a:pt x="177" y="1780"/>
                    </a:cubicBezTo>
                    <a:cubicBezTo>
                      <a:pt x="198" y="1796"/>
                      <a:pt x="229" y="1804"/>
                      <a:pt x="255" y="1804"/>
                    </a:cubicBezTo>
                    <a:cubicBezTo>
                      <a:pt x="310" y="1796"/>
                      <a:pt x="354" y="1741"/>
                      <a:pt x="346" y="1682"/>
                    </a:cubicBezTo>
                    <a:cubicBezTo>
                      <a:pt x="333" y="1604"/>
                      <a:pt x="307" y="1526"/>
                      <a:pt x="286" y="1453"/>
                    </a:cubicBezTo>
                    <a:cubicBezTo>
                      <a:pt x="263" y="1365"/>
                      <a:pt x="245" y="1276"/>
                      <a:pt x="229" y="1191"/>
                    </a:cubicBezTo>
                    <a:cubicBezTo>
                      <a:pt x="216" y="1107"/>
                      <a:pt x="208" y="1024"/>
                      <a:pt x="208" y="944"/>
                    </a:cubicBezTo>
                    <a:cubicBezTo>
                      <a:pt x="211" y="801"/>
                      <a:pt x="224" y="658"/>
                      <a:pt x="260" y="518"/>
                    </a:cubicBezTo>
                    <a:cubicBezTo>
                      <a:pt x="281" y="453"/>
                      <a:pt x="302" y="390"/>
                      <a:pt x="336" y="333"/>
                    </a:cubicBezTo>
                    <a:cubicBezTo>
                      <a:pt x="354" y="299"/>
                      <a:pt x="375" y="271"/>
                      <a:pt x="403" y="247"/>
                    </a:cubicBezTo>
                    <a:cubicBezTo>
                      <a:pt x="427" y="224"/>
                      <a:pt x="450" y="208"/>
                      <a:pt x="476" y="193"/>
                    </a:cubicBezTo>
                    <a:cubicBezTo>
                      <a:pt x="502" y="180"/>
                      <a:pt x="528" y="169"/>
                      <a:pt x="556" y="159"/>
                    </a:cubicBezTo>
                    <a:cubicBezTo>
                      <a:pt x="595" y="154"/>
                      <a:pt x="632" y="146"/>
                      <a:pt x="671" y="146"/>
                    </a:cubicBezTo>
                    <a:cubicBezTo>
                      <a:pt x="723" y="151"/>
                      <a:pt x="777" y="154"/>
                      <a:pt x="829" y="169"/>
                    </a:cubicBezTo>
                    <a:cubicBezTo>
                      <a:pt x="879" y="182"/>
                      <a:pt x="923" y="206"/>
                      <a:pt x="970" y="229"/>
                    </a:cubicBezTo>
                    <a:cubicBezTo>
                      <a:pt x="1027" y="268"/>
                      <a:pt x="1081" y="310"/>
                      <a:pt x="1131" y="354"/>
                    </a:cubicBezTo>
                    <a:cubicBezTo>
                      <a:pt x="1222" y="450"/>
                      <a:pt x="1297" y="556"/>
                      <a:pt x="1362" y="671"/>
                    </a:cubicBezTo>
                    <a:lnTo>
                      <a:pt x="1354" y="663"/>
                    </a:lnTo>
                    <a:lnTo>
                      <a:pt x="1354" y="663"/>
                    </a:lnTo>
                    <a:cubicBezTo>
                      <a:pt x="1430" y="793"/>
                      <a:pt x="1492" y="931"/>
                      <a:pt x="1544" y="1068"/>
                    </a:cubicBezTo>
                    <a:cubicBezTo>
                      <a:pt x="1548" y="1084"/>
                      <a:pt x="1562" y="1091"/>
                      <a:pt x="1578" y="1091"/>
                    </a:cubicBezTo>
                    <a:cubicBezTo>
                      <a:pt x="1583" y="1091"/>
                      <a:pt x="1588" y="1090"/>
                      <a:pt x="1593" y="1089"/>
                    </a:cubicBezTo>
                    <a:cubicBezTo>
                      <a:pt x="1611" y="1081"/>
                      <a:pt x="1619" y="1061"/>
                      <a:pt x="1611" y="1040"/>
                    </a:cubicBezTo>
                    <a:cubicBezTo>
                      <a:pt x="1539" y="853"/>
                      <a:pt x="1458" y="673"/>
                      <a:pt x="1354" y="502"/>
                    </a:cubicBezTo>
                    <a:cubicBezTo>
                      <a:pt x="1302" y="414"/>
                      <a:pt x="1240" y="328"/>
                      <a:pt x="1167" y="255"/>
                    </a:cubicBezTo>
                    <a:cubicBezTo>
                      <a:pt x="1133" y="219"/>
                      <a:pt x="1100" y="185"/>
                      <a:pt x="1063" y="156"/>
                    </a:cubicBezTo>
                    <a:cubicBezTo>
                      <a:pt x="1024" y="125"/>
                      <a:pt x="980" y="99"/>
                      <a:pt x="936" y="76"/>
                    </a:cubicBezTo>
                    <a:cubicBezTo>
                      <a:pt x="894" y="52"/>
                      <a:pt x="847" y="37"/>
                      <a:pt x="798" y="24"/>
                    </a:cubicBezTo>
                    <a:cubicBezTo>
                      <a:pt x="746" y="11"/>
                      <a:pt x="692" y="0"/>
                      <a:pt x="6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5" name="Google Shape;965;p37"/>
            <p:cNvSpPr/>
            <p:nvPr/>
          </p:nvSpPr>
          <p:spPr>
            <a:xfrm>
              <a:off x="5987575" y="36697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00177095"/>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8EF0494-6076-AFC9-D1D7-4C88D9D2E09D}"/>
              </a:ext>
            </a:extLst>
          </p:cNvPr>
          <p:cNvGrpSpPr/>
          <p:nvPr/>
        </p:nvGrpSpPr>
        <p:grpSpPr>
          <a:xfrm>
            <a:off x="5503123" y="2106965"/>
            <a:ext cx="8128000" cy="6468371"/>
            <a:chOff x="3911600" y="1491272"/>
            <a:chExt cx="6096000" cy="4851278"/>
          </a:xfrm>
        </p:grpSpPr>
        <p:sp>
          <p:nvSpPr>
            <p:cNvPr id="5" name="Hình Bầu dục 4">
              <a:extLst>
                <a:ext uri="{FF2B5EF4-FFF2-40B4-BE49-F238E27FC236}">
                  <a16:creationId xmlns:a16="http://schemas.microsoft.com/office/drawing/2014/main" id="{D914D5ED-DAF1-A9A2-7CF2-65FCB05FB3D5}"/>
                </a:ext>
              </a:extLst>
            </p:cNvPr>
            <p:cNvSpPr/>
            <p:nvPr/>
          </p:nvSpPr>
          <p:spPr>
            <a:xfrm>
              <a:off x="3911600" y="3446784"/>
              <a:ext cx="6096000" cy="28957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DC4CA6CF-40A1-9F37-C816-9A0B5D3BD3B8}"/>
                </a:ext>
              </a:extLst>
            </p:cNvPr>
            <p:cNvPicPr>
              <a:picLocks noChangeAspect="1"/>
            </p:cNvPicPr>
            <p:nvPr/>
          </p:nvPicPr>
          <p:blipFill>
            <a:blip r:embed="rId3"/>
            <a:stretch>
              <a:fillRect/>
            </a:stretch>
          </p:blipFill>
          <p:spPr>
            <a:xfrm>
              <a:off x="4642083" y="1491272"/>
              <a:ext cx="4447079" cy="3835400"/>
            </a:xfrm>
            <a:prstGeom prst="rect">
              <a:avLst/>
            </a:prstGeom>
          </p:spPr>
        </p:pic>
      </p:grpSp>
      <p:pic>
        <p:nvPicPr>
          <p:cNvPr id="18" name="Hình ảnh 17" descr="Ảnh có chứa bánh xe&#10;&#10;Mô tả được tạo tự động">
            <a:extLst>
              <a:ext uri="{FF2B5EF4-FFF2-40B4-BE49-F238E27FC236}">
                <a16:creationId xmlns:a16="http://schemas.microsoft.com/office/drawing/2014/main" id="{3C44BF53-4BF9-B7BE-6C10-B92D7A8FE818}"/>
              </a:ext>
            </a:extLst>
          </p:cNvPr>
          <p:cNvPicPr>
            <a:picLocks noChangeAspect="1"/>
          </p:cNvPicPr>
          <p:nvPr/>
        </p:nvPicPr>
        <p:blipFill rotWithShape="1">
          <a:blip r:embed="rId4">
            <a:alphaModFix amt="50000"/>
          </a:blip>
          <a:srcRect l="38331" t="5782" r="34538" b="49483"/>
          <a:stretch/>
        </p:blipFill>
        <p:spPr>
          <a:xfrm>
            <a:off x="6452151" y="1535322"/>
            <a:ext cx="1751989" cy="1624985"/>
          </a:xfrm>
          <a:prstGeom prst="rect">
            <a:avLst/>
          </a:prstGeom>
        </p:spPr>
      </p:pic>
      <p:pic>
        <p:nvPicPr>
          <p:cNvPr id="14" name="Hình ảnh 13" descr="Ảnh có chứa bánh xe&#10;&#10;Mô tả được tạo tự động">
            <a:extLst>
              <a:ext uri="{FF2B5EF4-FFF2-40B4-BE49-F238E27FC236}">
                <a16:creationId xmlns:a16="http://schemas.microsoft.com/office/drawing/2014/main" id="{FE293C94-3B71-D6DE-F16C-5487371C1B6D}"/>
              </a:ext>
            </a:extLst>
          </p:cNvPr>
          <p:cNvPicPr>
            <a:picLocks noChangeAspect="1"/>
          </p:cNvPicPr>
          <p:nvPr/>
        </p:nvPicPr>
        <p:blipFill rotWithShape="1">
          <a:blip r:embed="rId4">
            <a:alphaModFix amt="85000"/>
          </a:blip>
          <a:srcRect l="38331" t="5782" r="34538" b="49483"/>
          <a:stretch/>
        </p:blipFill>
        <p:spPr>
          <a:xfrm>
            <a:off x="10562573" y="487432"/>
            <a:ext cx="2666223" cy="2472945"/>
          </a:xfrm>
          <a:prstGeom prst="rect">
            <a:avLst/>
          </a:prstGeom>
        </p:spPr>
      </p:pic>
      <p:sp>
        <p:nvSpPr>
          <p:cNvPr id="2" name="Hình Bầu dục 1">
            <a:extLst>
              <a:ext uri="{FF2B5EF4-FFF2-40B4-BE49-F238E27FC236}">
                <a16:creationId xmlns:a16="http://schemas.microsoft.com/office/drawing/2014/main" id="{48F6DD70-F2D8-4879-4663-C570A5DBE920}"/>
              </a:ext>
            </a:extLst>
          </p:cNvPr>
          <p:cNvSpPr/>
          <p:nvPr/>
        </p:nvSpPr>
        <p:spPr>
          <a:xfrm>
            <a:off x="-2364619" y="-817593"/>
            <a:ext cx="9400420" cy="8956525"/>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vận tải, bánh xe&#10;&#10;Mô tả được tạo tự động">
            <a:extLst>
              <a:ext uri="{FF2B5EF4-FFF2-40B4-BE49-F238E27FC236}">
                <a16:creationId xmlns:a16="http://schemas.microsoft.com/office/drawing/2014/main" id="{A22F9E1D-6783-E849-1D50-DA66682AA5E9}"/>
              </a:ext>
            </a:extLst>
          </p:cNvPr>
          <p:cNvPicPr>
            <a:picLocks noChangeAspect="1"/>
          </p:cNvPicPr>
          <p:nvPr/>
        </p:nvPicPr>
        <p:blipFill rotWithShape="1">
          <a:blip r:embed="rId5"/>
          <a:srcRect r="63599" b="50000"/>
          <a:stretch/>
        </p:blipFill>
        <p:spPr>
          <a:xfrm>
            <a:off x="9792783" y="0"/>
            <a:ext cx="2621348" cy="2025333"/>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id="{D5813AC2-F469-0A1A-00FA-7D717CF01BCB}"/>
              </a:ext>
            </a:extLst>
          </p:cNvPr>
          <p:cNvPicPr>
            <a:picLocks noChangeAspect="1"/>
          </p:cNvPicPr>
          <p:nvPr/>
        </p:nvPicPr>
        <p:blipFill rotWithShape="1">
          <a:blip r:embed="rId4">
            <a:alphaModFix amt="70000"/>
          </a:blip>
          <a:srcRect r="61821" b="59984"/>
          <a:stretch/>
        </p:blipFill>
        <p:spPr>
          <a:xfrm>
            <a:off x="7174194" y="-65594"/>
            <a:ext cx="2944863" cy="1736155"/>
          </a:xfrm>
          <a:prstGeom prst="rect">
            <a:avLst/>
          </a:prstGeom>
        </p:spPr>
      </p:pic>
      <p:pic>
        <p:nvPicPr>
          <p:cNvPr id="19" name="Hình ảnh 18" descr="Ảnh có chứa bánh xe&#10;&#10;Mô tả được tạo tự động">
            <a:extLst>
              <a:ext uri="{FF2B5EF4-FFF2-40B4-BE49-F238E27FC236}">
                <a16:creationId xmlns:a16="http://schemas.microsoft.com/office/drawing/2014/main" id="{3C886E27-1681-C1FA-1D08-0D6F320D9550}"/>
              </a:ext>
            </a:extLst>
          </p:cNvPr>
          <p:cNvPicPr>
            <a:picLocks noChangeAspect="1"/>
          </p:cNvPicPr>
          <p:nvPr/>
        </p:nvPicPr>
        <p:blipFill rotWithShape="1">
          <a:blip r:embed="rId4">
            <a:alphaModFix amt="35000"/>
          </a:blip>
          <a:srcRect r="61821" b="59984"/>
          <a:stretch/>
        </p:blipFill>
        <p:spPr>
          <a:xfrm>
            <a:off x="9567123" y="2355464"/>
            <a:ext cx="2526413" cy="1489456"/>
          </a:xfrm>
          <a:prstGeom prst="rect">
            <a:avLst/>
          </a:prstGeom>
        </p:spPr>
      </p:pic>
      <p:pic>
        <p:nvPicPr>
          <p:cNvPr id="7" name="Picture 6">
            <a:extLst>
              <a:ext uri="{FF2B5EF4-FFF2-40B4-BE49-F238E27FC236}">
                <a16:creationId xmlns:a16="http://schemas.microsoft.com/office/drawing/2014/main" id="{FBC4A342-BD5F-4015-B4DF-E8C796A1EB71}"/>
              </a:ext>
            </a:extLst>
          </p:cNvPr>
          <p:cNvPicPr>
            <a:picLocks noChangeAspect="1"/>
          </p:cNvPicPr>
          <p:nvPr/>
        </p:nvPicPr>
        <p:blipFill>
          <a:blip r:embed="rId6"/>
          <a:stretch>
            <a:fillRect/>
          </a:stretch>
        </p:blipFill>
        <p:spPr>
          <a:xfrm>
            <a:off x="-198783" y="235589"/>
            <a:ext cx="7201506" cy="3131699"/>
          </a:xfrm>
          <a:prstGeom prst="rect">
            <a:avLst/>
          </a:prstGeom>
        </p:spPr>
      </p:pic>
    </p:spTree>
    <p:extLst>
      <p:ext uri="{BB962C8B-B14F-4D97-AF65-F5344CB8AC3E}">
        <p14:creationId xmlns:p14="http://schemas.microsoft.com/office/powerpoint/2010/main" val="21505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 action="ppaction://noaction"/>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27">
            <a:hlinkClick r:id="" action="ppaction://noaction"/>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Hình ảnh 2" descr="Ảnh có chứa đồ chơi, búp bê, đồ họa véc-tơ&#10;&#10;Mô tả được tạo tự động">
            <a:extLst>
              <a:ext uri="{FF2B5EF4-FFF2-40B4-BE49-F238E27FC236}">
                <a16:creationId xmlns:a16="http://schemas.microsoft.com/office/drawing/2014/main" id="{8F40D780-F322-AB6D-8127-C4367C51635E}"/>
              </a:ext>
            </a:extLst>
          </p:cNvPr>
          <p:cNvPicPr>
            <a:picLocks noChangeAspect="1"/>
          </p:cNvPicPr>
          <p:nvPr/>
        </p:nvPicPr>
        <p:blipFill>
          <a:blip r:embed="rId3"/>
          <a:stretch>
            <a:fillRect/>
          </a:stretch>
        </p:blipFill>
        <p:spPr>
          <a:xfrm>
            <a:off x="-224854" y="4069311"/>
            <a:ext cx="4237677" cy="3050552"/>
          </a:xfrm>
          <a:prstGeom prst="rect">
            <a:avLst/>
          </a:prstGeom>
        </p:spPr>
      </p:pic>
      <p:sp>
        <p:nvSpPr>
          <p:cNvPr id="22" name="Hình chữ nhật: Góc Tròn 21">
            <a:extLst>
              <a:ext uri="{FF2B5EF4-FFF2-40B4-BE49-F238E27FC236}">
                <a16:creationId xmlns:a16="http://schemas.microsoft.com/office/drawing/2014/main" id="{2AD3D5B9-5AEF-4D10-3785-9323BA5DBCCB}"/>
              </a:ext>
            </a:extLst>
          </p:cNvPr>
          <p:cNvSpPr/>
          <p:nvPr/>
        </p:nvSpPr>
        <p:spPr>
          <a:xfrm>
            <a:off x="1213833" y="608175"/>
            <a:ext cx="9764335" cy="1520428"/>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custGeom>
                    <a:avLst/>
                    <a:gdLst>
                      <a:gd name="connsiteX0" fmla="*/ 0 w 9764335"/>
                      <a:gd name="connsiteY0" fmla="*/ 253409 h 1520428"/>
                      <a:gd name="connsiteX1" fmla="*/ 776594 w 9764335"/>
                      <a:gd name="connsiteY1" fmla="*/ 0 h 1520428"/>
                      <a:gd name="connsiteX2" fmla="*/ 8987740 w 9764335"/>
                      <a:gd name="connsiteY2" fmla="*/ 0 h 1520428"/>
                      <a:gd name="connsiteX3" fmla="*/ 9764335 w 9764335"/>
                      <a:gd name="connsiteY3" fmla="*/ 253409 h 1520428"/>
                      <a:gd name="connsiteX4" fmla="*/ 9764335 w 9764335"/>
                      <a:gd name="connsiteY4" fmla="*/ 1267018 h 1520428"/>
                      <a:gd name="connsiteX5" fmla="*/ 8987740 w 9764335"/>
                      <a:gd name="connsiteY5" fmla="*/ 1520428 h 1520428"/>
                      <a:gd name="connsiteX6" fmla="*/ 776594 w 9764335"/>
                      <a:gd name="connsiteY6" fmla="*/ 1520428 h 1520428"/>
                      <a:gd name="connsiteX7" fmla="*/ 0 w 9764335"/>
                      <a:gd name="connsiteY7" fmla="*/ 1267018 h 1520428"/>
                      <a:gd name="connsiteX8" fmla="*/ 0 w 9764335"/>
                      <a:gd name="connsiteY8" fmla="*/ 253409 h 1520428"/>
                      <a:gd name="connsiteX0" fmla="*/ 0 w 9764335"/>
                      <a:gd name="connsiteY0" fmla="*/ 253409 h 1520428"/>
                      <a:gd name="connsiteX1" fmla="*/ 776594 w 9764335"/>
                      <a:gd name="connsiteY1" fmla="*/ 0 h 1520428"/>
                      <a:gd name="connsiteX2" fmla="*/ 8987740 w 9764335"/>
                      <a:gd name="connsiteY2" fmla="*/ 0 h 1520428"/>
                      <a:gd name="connsiteX3" fmla="*/ 9764335 w 9764335"/>
                      <a:gd name="connsiteY3" fmla="*/ 253409 h 1520428"/>
                      <a:gd name="connsiteX4" fmla="*/ 9764335 w 9764335"/>
                      <a:gd name="connsiteY4" fmla="*/ 1267018 h 1520428"/>
                      <a:gd name="connsiteX5" fmla="*/ 8987740 w 9764335"/>
                      <a:gd name="connsiteY5" fmla="*/ 1520428 h 1520428"/>
                      <a:gd name="connsiteX6" fmla="*/ 776594 w 9764335"/>
                      <a:gd name="connsiteY6" fmla="*/ 1520428 h 1520428"/>
                      <a:gd name="connsiteX7" fmla="*/ 0 w 9764335"/>
                      <a:gd name="connsiteY7" fmla="*/ 1267018 h 1520428"/>
                      <a:gd name="connsiteX8" fmla="*/ 0 w 9764335"/>
                      <a:gd name="connsiteY8" fmla="*/ 253409 h 152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4335" h="1520428" fill="none" extrusionOk="0">
                        <a:moveTo>
                          <a:pt x="0" y="253409"/>
                        </a:moveTo>
                        <a:cubicBezTo>
                          <a:pt x="46537" y="89799"/>
                          <a:pt x="403408" y="70391"/>
                          <a:pt x="776594" y="0"/>
                        </a:cubicBezTo>
                        <a:cubicBezTo>
                          <a:pt x="2033405" y="-92420"/>
                          <a:pt x="5092797" y="-265890"/>
                          <a:pt x="8987740" y="0"/>
                        </a:cubicBezTo>
                        <a:cubicBezTo>
                          <a:pt x="9471767" y="16947"/>
                          <a:pt x="9804583" y="113552"/>
                          <a:pt x="9764335" y="253409"/>
                        </a:cubicBezTo>
                        <a:cubicBezTo>
                          <a:pt x="9551238" y="518334"/>
                          <a:pt x="9631030" y="902395"/>
                          <a:pt x="9764335" y="1267018"/>
                        </a:cubicBezTo>
                        <a:cubicBezTo>
                          <a:pt x="9824512" y="1446382"/>
                          <a:pt x="9444230" y="1455729"/>
                          <a:pt x="8987740" y="1520428"/>
                        </a:cubicBezTo>
                        <a:cubicBezTo>
                          <a:pt x="8330144" y="1874746"/>
                          <a:pt x="4004808" y="1725264"/>
                          <a:pt x="776594" y="1520428"/>
                        </a:cubicBezTo>
                        <a:cubicBezTo>
                          <a:pt x="367355" y="1497493"/>
                          <a:pt x="14684" y="1383768"/>
                          <a:pt x="0" y="1267018"/>
                        </a:cubicBezTo>
                        <a:cubicBezTo>
                          <a:pt x="-176735" y="789573"/>
                          <a:pt x="-242660" y="687301"/>
                          <a:pt x="0" y="253409"/>
                        </a:cubicBezTo>
                        <a:close/>
                      </a:path>
                      <a:path w="9764335" h="1520428" stroke="0" extrusionOk="0">
                        <a:moveTo>
                          <a:pt x="0" y="253409"/>
                        </a:moveTo>
                        <a:cubicBezTo>
                          <a:pt x="12084" y="127948"/>
                          <a:pt x="325070" y="4819"/>
                          <a:pt x="776594" y="0"/>
                        </a:cubicBezTo>
                        <a:cubicBezTo>
                          <a:pt x="3861892" y="150059"/>
                          <a:pt x="6313757" y="-51159"/>
                          <a:pt x="8987740" y="0"/>
                        </a:cubicBezTo>
                        <a:cubicBezTo>
                          <a:pt x="9464301" y="19802"/>
                          <a:pt x="9754050" y="116154"/>
                          <a:pt x="9764335" y="253409"/>
                        </a:cubicBezTo>
                        <a:cubicBezTo>
                          <a:pt x="9716545" y="750523"/>
                          <a:pt x="9889817" y="1081989"/>
                          <a:pt x="9764335" y="1267018"/>
                        </a:cubicBezTo>
                        <a:cubicBezTo>
                          <a:pt x="9764407" y="1380938"/>
                          <a:pt x="9381273" y="1522626"/>
                          <a:pt x="8987740" y="1520428"/>
                        </a:cubicBezTo>
                        <a:cubicBezTo>
                          <a:pt x="7763197" y="1648467"/>
                          <a:pt x="2916951" y="1529109"/>
                          <a:pt x="776594" y="1520428"/>
                        </a:cubicBezTo>
                        <a:cubicBezTo>
                          <a:pt x="354736" y="1537632"/>
                          <a:pt x="-7028" y="1392306"/>
                          <a:pt x="0" y="1267018"/>
                        </a:cubicBezTo>
                        <a:cubicBezTo>
                          <a:pt x="-167272" y="887207"/>
                          <a:pt x="-100941" y="551031"/>
                          <a:pt x="0" y="253409"/>
                        </a:cubicBezTo>
                        <a:close/>
                      </a:path>
                      <a:path w="9764335" h="1520428" fill="none" stroke="0" extrusionOk="0">
                        <a:moveTo>
                          <a:pt x="0" y="253409"/>
                        </a:moveTo>
                        <a:cubicBezTo>
                          <a:pt x="49813" y="98665"/>
                          <a:pt x="361761" y="64114"/>
                          <a:pt x="776594" y="0"/>
                        </a:cubicBezTo>
                        <a:cubicBezTo>
                          <a:pt x="2052062" y="-84411"/>
                          <a:pt x="4922984" y="-320629"/>
                          <a:pt x="8987740" y="0"/>
                        </a:cubicBezTo>
                        <a:cubicBezTo>
                          <a:pt x="9474559" y="18328"/>
                          <a:pt x="9789468" y="119221"/>
                          <a:pt x="9764335" y="253409"/>
                        </a:cubicBezTo>
                        <a:cubicBezTo>
                          <a:pt x="9503805" y="575076"/>
                          <a:pt x="9611592" y="911825"/>
                          <a:pt x="9764335" y="1267018"/>
                        </a:cubicBezTo>
                        <a:cubicBezTo>
                          <a:pt x="9884660" y="1422923"/>
                          <a:pt x="9421893" y="1515601"/>
                          <a:pt x="8987740" y="1520428"/>
                        </a:cubicBezTo>
                        <a:cubicBezTo>
                          <a:pt x="7832004" y="1289570"/>
                          <a:pt x="3435714" y="1703541"/>
                          <a:pt x="776594" y="1520428"/>
                        </a:cubicBezTo>
                        <a:cubicBezTo>
                          <a:pt x="365955" y="1536514"/>
                          <a:pt x="9191" y="1365364"/>
                          <a:pt x="0" y="1267018"/>
                        </a:cubicBezTo>
                        <a:cubicBezTo>
                          <a:pt x="-178824" y="795208"/>
                          <a:pt x="-246829" y="664272"/>
                          <a:pt x="0" y="2534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B23621EC-06BB-40A7-A51E-D167BFB9E007}"/>
              </a:ext>
            </a:extLst>
          </p:cNvPr>
          <p:cNvSpPr txBox="1"/>
          <p:nvPr/>
        </p:nvSpPr>
        <p:spPr>
          <a:xfrm>
            <a:off x="1213832" y="887886"/>
            <a:ext cx="99388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 Đọc</a:t>
            </a:r>
            <a:r>
              <a:rPr kumimoji="0" lang="nl-NL" sz="3200" i="0" u="none" strike="noStrike" kern="1200" cap="none" spc="0" normalizeH="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câu chuyện, bài văn, bài thơ,... về cây cối, muông thú,... và viết vào phiếu đọc sách theo mẫu.</a:t>
            </a:r>
            <a:endParaRPr kumimoji="0" lang="en-US" sz="3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8753C1A-B4B0-98D5-26DD-FB9FE97F193F}"/>
              </a:ext>
            </a:extLst>
          </p:cNvPr>
          <p:cNvPicPr>
            <a:picLocks noChangeAspect="1"/>
          </p:cNvPicPr>
          <p:nvPr/>
        </p:nvPicPr>
        <p:blipFill rotWithShape="1">
          <a:blip r:embed="rId4">
            <a:extLst>
              <a:ext uri="{28A0092B-C50C-407E-A947-70E740481C1C}">
                <a14:useLocalDpi xmlns:a14="http://schemas.microsoft.com/office/drawing/2010/main" val="0"/>
              </a:ext>
            </a:extLst>
          </a:blip>
          <a:srcRect l="3488" r="4181"/>
          <a:stretch/>
        </p:blipFill>
        <p:spPr>
          <a:xfrm>
            <a:off x="3747541" y="3018431"/>
            <a:ext cx="7944787" cy="3231394"/>
          </a:xfrm>
          <a:prstGeom prst="rect">
            <a:avLst/>
          </a:prstGeom>
        </p:spPr>
      </p:pic>
    </p:spTree>
    <p:extLst>
      <p:ext uri="{BB962C8B-B14F-4D97-AF65-F5344CB8AC3E}">
        <p14:creationId xmlns:p14="http://schemas.microsoft.com/office/powerpoint/2010/main" val="4041103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1979534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 action="ppaction://noaction"/>
          </p:cNvPr>
          <p:cNvSpPr/>
          <p:nvPr/>
        </p:nvSpPr>
        <p:spPr>
          <a:xfrm rot="-2700000">
            <a:off x="1261048" y="466523"/>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27">
            <a:hlinkClick r:id="" action="ppaction://noaction"/>
          </p:cNvPr>
          <p:cNvSpPr/>
          <p:nvPr/>
        </p:nvSpPr>
        <p:spPr>
          <a:xfrm rot="8100000">
            <a:off x="10702981" y="466523"/>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Hình ảnh 2" descr="Ảnh có chứa đồ chơi, búp bê, đồ họa véc-tơ&#10;&#10;Mô tả được tạo tự động">
            <a:extLst>
              <a:ext uri="{FF2B5EF4-FFF2-40B4-BE49-F238E27FC236}">
                <a16:creationId xmlns:a16="http://schemas.microsoft.com/office/drawing/2014/main" id="{8F40D780-F322-AB6D-8127-C4367C51635E}"/>
              </a:ext>
            </a:extLst>
          </p:cNvPr>
          <p:cNvPicPr>
            <a:picLocks noChangeAspect="1"/>
          </p:cNvPicPr>
          <p:nvPr/>
        </p:nvPicPr>
        <p:blipFill>
          <a:blip r:embed="rId3"/>
          <a:stretch>
            <a:fillRect/>
          </a:stretch>
        </p:blipFill>
        <p:spPr>
          <a:xfrm>
            <a:off x="-239844" y="4064496"/>
            <a:ext cx="4207697" cy="3028971"/>
          </a:xfrm>
          <a:prstGeom prst="rect">
            <a:avLst/>
          </a:prstGeom>
        </p:spPr>
      </p:pic>
      <p:sp>
        <p:nvSpPr>
          <p:cNvPr id="22" name="Hình chữ nhật: Góc Tròn 21">
            <a:extLst>
              <a:ext uri="{FF2B5EF4-FFF2-40B4-BE49-F238E27FC236}">
                <a16:creationId xmlns:a16="http://schemas.microsoft.com/office/drawing/2014/main" id="{2AD3D5B9-5AEF-4D10-3785-9323BA5DBCCB}"/>
              </a:ext>
            </a:extLst>
          </p:cNvPr>
          <p:cNvSpPr/>
          <p:nvPr/>
        </p:nvSpPr>
        <p:spPr>
          <a:xfrm>
            <a:off x="575501" y="741710"/>
            <a:ext cx="10402667" cy="1117342"/>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custGeom>
                    <a:avLst/>
                    <a:gdLst>
                      <a:gd name="connsiteX0" fmla="*/ 0 w 10402667"/>
                      <a:gd name="connsiteY0" fmla="*/ 186227 h 1117342"/>
                      <a:gd name="connsiteX1" fmla="*/ 827363 w 10402667"/>
                      <a:gd name="connsiteY1" fmla="*/ 0 h 1117342"/>
                      <a:gd name="connsiteX2" fmla="*/ 9575303 w 10402667"/>
                      <a:gd name="connsiteY2" fmla="*/ 0 h 1117342"/>
                      <a:gd name="connsiteX3" fmla="*/ 10402667 w 10402667"/>
                      <a:gd name="connsiteY3" fmla="*/ 186227 h 1117342"/>
                      <a:gd name="connsiteX4" fmla="*/ 10402667 w 10402667"/>
                      <a:gd name="connsiteY4" fmla="*/ 931114 h 1117342"/>
                      <a:gd name="connsiteX5" fmla="*/ 9575303 w 10402667"/>
                      <a:gd name="connsiteY5" fmla="*/ 1117342 h 1117342"/>
                      <a:gd name="connsiteX6" fmla="*/ 827363 w 10402667"/>
                      <a:gd name="connsiteY6" fmla="*/ 1117342 h 1117342"/>
                      <a:gd name="connsiteX7" fmla="*/ 0 w 10402667"/>
                      <a:gd name="connsiteY7" fmla="*/ 931114 h 1117342"/>
                      <a:gd name="connsiteX8" fmla="*/ 0 w 10402667"/>
                      <a:gd name="connsiteY8" fmla="*/ 186227 h 1117342"/>
                      <a:gd name="connsiteX0" fmla="*/ 0 w 10402667"/>
                      <a:gd name="connsiteY0" fmla="*/ 186227 h 1117342"/>
                      <a:gd name="connsiteX1" fmla="*/ 827363 w 10402667"/>
                      <a:gd name="connsiteY1" fmla="*/ 0 h 1117342"/>
                      <a:gd name="connsiteX2" fmla="*/ 9575303 w 10402667"/>
                      <a:gd name="connsiteY2" fmla="*/ 0 h 1117342"/>
                      <a:gd name="connsiteX3" fmla="*/ 10402667 w 10402667"/>
                      <a:gd name="connsiteY3" fmla="*/ 186227 h 1117342"/>
                      <a:gd name="connsiteX4" fmla="*/ 10402667 w 10402667"/>
                      <a:gd name="connsiteY4" fmla="*/ 931114 h 1117342"/>
                      <a:gd name="connsiteX5" fmla="*/ 9575303 w 10402667"/>
                      <a:gd name="connsiteY5" fmla="*/ 1117342 h 1117342"/>
                      <a:gd name="connsiteX6" fmla="*/ 827363 w 10402667"/>
                      <a:gd name="connsiteY6" fmla="*/ 1117342 h 1117342"/>
                      <a:gd name="connsiteX7" fmla="*/ 0 w 10402667"/>
                      <a:gd name="connsiteY7" fmla="*/ 931114 h 1117342"/>
                      <a:gd name="connsiteX8" fmla="*/ 0 w 10402667"/>
                      <a:gd name="connsiteY8" fmla="*/ 186227 h 111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2667" h="1117342" fill="none" extrusionOk="0">
                        <a:moveTo>
                          <a:pt x="0" y="186227"/>
                        </a:moveTo>
                        <a:cubicBezTo>
                          <a:pt x="37156" y="69002"/>
                          <a:pt x="412754" y="33463"/>
                          <a:pt x="827363" y="0"/>
                        </a:cubicBezTo>
                        <a:cubicBezTo>
                          <a:pt x="2646190" y="-373942"/>
                          <a:pt x="5434548" y="-459090"/>
                          <a:pt x="9575303" y="0"/>
                        </a:cubicBezTo>
                        <a:cubicBezTo>
                          <a:pt x="10078298" y="9433"/>
                          <a:pt x="10446203" y="83468"/>
                          <a:pt x="10402667" y="186227"/>
                        </a:cubicBezTo>
                        <a:cubicBezTo>
                          <a:pt x="10175893" y="369624"/>
                          <a:pt x="10246971" y="655682"/>
                          <a:pt x="10402667" y="931114"/>
                        </a:cubicBezTo>
                        <a:cubicBezTo>
                          <a:pt x="10469152" y="1071964"/>
                          <a:pt x="10065464" y="1039900"/>
                          <a:pt x="9575303" y="1117342"/>
                        </a:cubicBezTo>
                        <a:cubicBezTo>
                          <a:pt x="8937644" y="1584203"/>
                          <a:pt x="4062977" y="1154611"/>
                          <a:pt x="827363" y="1117342"/>
                        </a:cubicBezTo>
                        <a:cubicBezTo>
                          <a:pt x="381915" y="1110164"/>
                          <a:pt x="14654" y="1019254"/>
                          <a:pt x="0" y="931114"/>
                        </a:cubicBezTo>
                        <a:cubicBezTo>
                          <a:pt x="-183268" y="573300"/>
                          <a:pt x="-259286" y="503404"/>
                          <a:pt x="0" y="186227"/>
                        </a:cubicBezTo>
                        <a:close/>
                      </a:path>
                      <a:path w="10402667" h="1117342" stroke="0" extrusionOk="0">
                        <a:moveTo>
                          <a:pt x="0" y="186227"/>
                        </a:moveTo>
                        <a:cubicBezTo>
                          <a:pt x="12993" y="100922"/>
                          <a:pt x="345937" y="-2077"/>
                          <a:pt x="827363" y="0"/>
                        </a:cubicBezTo>
                        <a:cubicBezTo>
                          <a:pt x="4018125" y="-4233"/>
                          <a:pt x="6430520" y="45351"/>
                          <a:pt x="9575303" y="0"/>
                        </a:cubicBezTo>
                        <a:cubicBezTo>
                          <a:pt x="10084716" y="14482"/>
                          <a:pt x="10381017" y="88135"/>
                          <a:pt x="10402667" y="186227"/>
                        </a:cubicBezTo>
                        <a:cubicBezTo>
                          <a:pt x="10374222" y="552796"/>
                          <a:pt x="10547976" y="787105"/>
                          <a:pt x="10402667" y="931114"/>
                        </a:cubicBezTo>
                        <a:cubicBezTo>
                          <a:pt x="10421888" y="1014551"/>
                          <a:pt x="9994946" y="1098461"/>
                          <a:pt x="9575303" y="1117342"/>
                        </a:cubicBezTo>
                        <a:cubicBezTo>
                          <a:pt x="8082702" y="1376605"/>
                          <a:pt x="3092233" y="1124787"/>
                          <a:pt x="827363" y="1117342"/>
                        </a:cubicBezTo>
                        <a:cubicBezTo>
                          <a:pt x="378516" y="1131029"/>
                          <a:pt x="-5888" y="1025176"/>
                          <a:pt x="0" y="931114"/>
                        </a:cubicBezTo>
                        <a:cubicBezTo>
                          <a:pt x="-167122" y="629650"/>
                          <a:pt x="-101860" y="413509"/>
                          <a:pt x="0" y="186227"/>
                        </a:cubicBezTo>
                        <a:close/>
                      </a:path>
                      <a:path w="10402667" h="1117342" fill="none" stroke="0" extrusionOk="0">
                        <a:moveTo>
                          <a:pt x="0" y="186227"/>
                        </a:moveTo>
                        <a:cubicBezTo>
                          <a:pt x="33338" y="76011"/>
                          <a:pt x="377041" y="82386"/>
                          <a:pt x="827363" y="0"/>
                        </a:cubicBezTo>
                        <a:cubicBezTo>
                          <a:pt x="2381146" y="-149122"/>
                          <a:pt x="5113674" y="-575543"/>
                          <a:pt x="9575303" y="0"/>
                        </a:cubicBezTo>
                        <a:cubicBezTo>
                          <a:pt x="10080500" y="10548"/>
                          <a:pt x="10423419" y="98237"/>
                          <a:pt x="10402667" y="186227"/>
                        </a:cubicBezTo>
                        <a:cubicBezTo>
                          <a:pt x="10139503" y="423272"/>
                          <a:pt x="10239187" y="677135"/>
                          <a:pt x="10402667" y="931114"/>
                        </a:cubicBezTo>
                        <a:cubicBezTo>
                          <a:pt x="10523834" y="1044216"/>
                          <a:pt x="10000959" y="1157368"/>
                          <a:pt x="9575303" y="1117342"/>
                        </a:cubicBezTo>
                        <a:cubicBezTo>
                          <a:pt x="8167624" y="705840"/>
                          <a:pt x="3489391" y="1441845"/>
                          <a:pt x="827363" y="1117342"/>
                        </a:cubicBezTo>
                        <a:cubicBezTo>
                          <a:pt x="382158" y="1119274"/>
                          <a:pt x="14021" y="1019262"/>
                          <a:pt x="0" y="931114"/>
                        </a:cubicBezTo>
                        <a:cubicBezTo>
                          <a:pt x="-177227" y="591312"/>
                          <a:pt x="-262775" y="483452"/>
                          <a:pt x="0" y="1862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B23621EC-06BB-40A7-A51E-D167BFB9E007}"/>
              </a:ext>
            </a:extLst>
          </p:cNvPr>
          <p:cNvSpPr txBox="1"/>
          <p:nvPr/>
        </p:nvSpPr>
        <p:spPr>
          <a:xfrm>
            <a:off x="575501" y="781833"/>
            <a:ext cx="1016869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Chia sẻ với các bạn thông tin thú vị về thế giới thiên nhiên trong bài đã đọc hoặc bức tranh em vẽ.</a:t>
            </a:r>
            <a:endParaRPr kumimoji="0" lang="en-US" sz="32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Nhóm 1">
            <a:extLst>
              <a:ext uri="{FF2B5EF4-FFF2-40B4-BE49-F238E27FC236}">
                <a16:creationId xmlns:a16="http://schemas.microsoft.com/office/drawing/2014/main" id="{72286FB6-D2BA-E8D5-C757-2D4D6B850DA6}"/>
              </a:ext>
            </a:extLst>
          </p:cNvPr>
          <p:cNvGrpSpPr/>
          <p:nvPr/>
        </p:nvGrpSpPr>
        <p:grpSpPr>
          <a:xfrm>
            <a:off x="4329197" y="1926413"/>
            <a:ext cx="6259479" cy="1571937"/>
            <a:chOff x="1075630" y="1416045"/>
            <a:chExt cx="6259479" cy="1571937"/>
          </a:xfrm>
        </p:grpSpPr>
        <p:grpSp>
          <p:nvGrpSpPr>
            <p:cNvPr id="4" name="Nhóm 25">
              <a:extLst>
                <a:ext uri="{FF2B5EF4-FFF2-40B4-BE49-F238E27FC236}">
                  <a16:creationId xmlns:a16="http://schemas.microsoft.com/office/drawing/2014/main" id="{6AEA8CB1-C82A-5C78-1E2C-EA20368CE3EB}"/>
                </a:ext>
              </a:extLst>
            </p:cNvPr>
            <p:cNvGrpSpPr/>
            <p:nvPr/>
          </p:nvGrpSpPr>
          <p:grpSpPr>
            <a:xfrm>
              <a:off x="1075630" y="1416045"/>
              <a:ext cx="6211854" cy="1338002"/>
              <a:chOff x="1168334" y="1069640"/>
              <a:chExt cx="6211854" cy="1338002"/>
            </a:xfrm>
          </p:grpSpPr>
          <p:sp>
            <p:nvSpPr>
              <p:cNvPr id="7" name="Hình chữ nhật: Góc Tròn 30">
                <a:extLst>
                  <a:ext uri="{FF2B5EF4-FFF2-40B4-BE49-F238E27FC236}">
                    <a16:creationId xmlns:a16="http://schemas.microsoft.com/office/drawing/2014/main" id="{E584BF2B-2F95-06C5-9405-9E6DFC1A6464}"/>
                  </a:ext>
                </a:extLst>
              </p:cNvPr>
              <p:cNvSpPr/>
              <p:nvPr/>
            </p:nvSpPr>
            <p:spPr>
              <a:xfrm>
                <a:off x="1685641" y="1500381"/>
                <a:ext cx="5685022"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Hình chữ nhật: Góc Tròn 12">
                <a:extLst>
                  <a:ext uri="{FF2B5EF4-FFF2-40B4-BE49-F238E27FC236}">
                    <a16:creationId xmlns:a16="http://schemas.microsoft.com/office/drawing/2014/main" id="{FB10A285-CEE8-AB95-CC35-2E836A928731}"/>
                  </a:ext>
                </a:extLst>
              </p:cNvPr>
              <p:cNvSpPr/>
              <p:nvPr/>
            </p:nvSpPr>
            <p:spPr>
              <a:xfrm>
                <a:off x="1454653" y="1392984"/>
                <a:ext cx="5925535"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 name="Hình ảnh 13" descr="Ảnh có chứa văn bản, đồ họa véc-tơ&#10;&#10;Mô tả được tạo tự động">
                <a:extLst>
                  <a:ext uri="{FF2B5EF4-FFF2-40B4-BE49-F238E27FC236}">
                    <a16:creationId xmlns:a16="http://schemas.microsoft.com/office/drawing/2014/main" id="{FC6157B3-66F3-3FB2-88DD-79C783AE692F}"/>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6" name="Google Shape;1768;p26">
              <a:extLst>
                <a:ext uri="{FF2B5EF4-FFF2-40B4-BE49-F238E27FC236}">
                  <a16:creationId xmlns:a16="http://schemas.microsoft.com/office/drawing/2014/main" id="{047494BF-7012-4CB5-0780-3C633C5641D8}"/>
                </a:ext>
              </a:extLst>
            </p:cNvPr>
            <p:cNvSpPr txBox="1">
              <a:spLocks/>
            </p:cNvSpPr>
            <p:nvPr/>
          </p:nvSpPr>
          <p:spPr>
            <a:xfrm>
              <a:off x="1548494" y="1605585"/>
              <a:ext cx="5786615" cy="1382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Bài</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đọc</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hoặc</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lang="en-US" b="0" dirty="0">
                  <a:solidFill>
                    <a:srgbClr val="FFFFFF"/>
                  </a:solidFill>
                  <a:latin typeface="Arial" panose="020B0604020202020204" pitchFamily="34" charset="0"/>
                  <a:cs typeface="Arial" panose="020B0604020202020204" pitchFamily="34" charset="0"/>
                </a:rPr>
                <a:t>b</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ức</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tranh</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vẽ</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về</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cây</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gì</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con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vật</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gì</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trong</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thiên</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Jua"/>
                </a:rPr>
                <a:t>nhiên</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rPr>
                <a:t>?</a:t>
              </a:r>
              <a:endParaRPr kumimoji="0" lang="pt-BR"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Jua"/>
              </a:endParaRPr>
            </a:p>
          </p:txBody>
        </p:sp>
      </p:grpSp>
      <p:grpSp>
        <p:nvGrpSpPr>
          <p:cNvPr id="10" name="Nhóm 9">
            <a:extLst>
              <a:ext uri="{FF2B5EF4-FFF2-40B4-BE49-F238E27FC236}">
                <a16:creationId xmlns:a16="http://schemas.microsoft.com/office/drawing/2014/main" id="{1945FDA0-46A2-BEF0-ECC1-E38CD8BF5A0D}"/>
              </a:ext>
            </a:extLst>
          </p:cNvPr>
          <p:cNvGrpSpPr/>
          <p:nvPr/>
        </p:nvGrpSpPr>
        <p:grpSpPr>
          <a:xfrm>
            <a:off x="4358392" y="4647504"/>
            <a:ext cx="6619775" cy="1591274"/>
            <a:chOff x="88006" y="4309963"/>
            <a:chExt cx="6619775" cy="1358846"/>
          </a:xfrm>
        </p:grpSpPr>
        <p:grpSp>
          <p:nvGrpSpPr>
            <p:cNvPr id="11" name="Nhóm 27">
              <a:extLst>
                <a:ext uri="{FF2B5EF4-FFF2-40B4-BE49-F238E27FC236}">
                  <a16:creationId xmlns:a16="http://schemas.microsoft.com/office/drawing/2014/main" id="{BAA0B231-EBD7-964E-29EC-935FC2503BA5}"/>
                </a:ext>
              </a:extLst>
            </p:cNvPr>
            <p:cNvGrpSpPr/>
            <p:nvPr/>
          </p:nvGrpSpPr>
          <p:grpSpPr>
            <a:xfrm>
              <a:off x="88006" y="4309963"/>
              <a:ext cx="6300085" cy="1358846"/>
              <a:chOff x="220781" y="2915087"/>
              <a:chExt cx="6051093" cy="1358846"/>
            </a:xfrm>
          </p:grpSpPr>
          <p:sp>
            <p:nvSpPr>
              <p:cNvPr id="13" name="Hình chữ nhật: Góc Tròn 62">
                <a:extLst>
                  <a:ext uri="{FF2B5EF4-FFF2-40B4-BE49-F238E27FC236}">
                    <a16:creationId xmlns:a16="http://schemas.microsoft.com/office/drawing/2014/main" id="{DD29E3A5-AC45-7D36-B84C-61CF35ECF4A1}"/>
                  </a:ext>
                </a:extLst>
              </p:cNvPr>
              <p:cNvSpPr/>
              <p:nvPr/>
            </p:nvSpPr>
            <p:spPr>
              <a:xfrm>
                <a:off x="561970" y="3492904"/>
                <a:ext cx="5707300" cy="666053"/>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endParaRPr>
              </a:p>
            </p:txBody>
          </p:sp>
          <p:sp>
            <p:nvSpPr>
              <p:cNvPr id="14" name="Hình chữ nhật: Góc Tròn 22">
                <a:extLst>
                  <a:ext uri="{FF2B5EF4-FFF2-40B4-BE49-F238E27FC236}">
                    <a16:creationId xmlns:a16="http://schemas.microsoft.com/office/drawing/2014/main" id="{A7F58833-5738-B387-99A3-52A41C7361FF}"/>
                  </a:ext>
                </a:extLst>
              </p:cNvPr>
              <p:cNvSpPr/>
              <p:nvPr/>
            </p:nvSpPr>
            <p:spPr>
              <a:xfrm>
                <a:off x="389815" y="3423164"/>
                <a:ext cx="5882059" cy="850769"/>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endParaRPr>
              </a:p>
            </p:txBody>
          </p:sp>
          <p:pic>
            <p:nvPicPr>
              <p:cNvPr id="15" name="Hình ảnh 18" descr="Ảnh có chứa văn bản, đồ họa véc-tơ&#10;&#10;Mô tả được tạo tự động">
                <a:extLst>
                  <a:ext uri="{FF2B5EF4-FFF2-40B4-BE49-F238E27FC236}">
                    <a16:creationId xmlns:a16="http://schemas.microsoft.com/office/drawing/2014/main" id="{BD2F5001-2976-9CB3-6565-868DF4B46338}"/>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2" name="Google Shape;1768;p26">
              <a:extLst>
                <a:ext uri="{FF2B5EF4-FFF2-40B4-BE49-F238E27FC236}">
                  <a16:creationId xmlns:a16="http://schemas.microsoft.com/office/drawing/2014/main" id="{E10C5EEA-9234-C036-CEB2-F8DEC383E08B}"/>
                </a:ext>
              </a:extLst>
            </p:cNvPr>
            <p:cNvSpPr txBox="1">
              <a:spLocks/>
            </p:cNvSpPr>
            <p:nvPr/>
          </p:nvSpPr>
          <p:spPr>
            <a:xfrm>
              <a:off x="678456" y="4920756"/>
              <a:ext cx="6029325" cy="6000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Chúng</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có</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ích</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lợi</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gì</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a:t>
              </a:r>
              <a:endParaRPr kumimoji="0" lang="pt-BR"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endParaRPr>
            </a:p>
          </p:txBody>
        </p:sp>
      </p:grpSp>
      <p:grpSp>
        <p:nvGrpSpPr>
          <p:cNvPr id="16" name="Nhóm 2">
            <a:extLst>
              <a:ext uri="{FF2B5EF4-FFF2-40B4-BE49-F238E27FC236}">
                <a16:creationId xmlns:a16="http://schemas.microsoft.com/office/drawing/2014/main" id="{A1D09636-16C2-AF98-B7AD-6A26A15E30D3}"/>
              </a:ext>
            </a:extLst>
          </p:cNvPr>
          <p:cNvGrpSpPr/>
          <p:nvPr/>
        </p:nvGrpSpPr>
        <p:grpSpPr>
          <a:xfrm>
            <a:off x="4329197" y="3114696"/>
            <a:ext cx="6254185" cy="1834728"/>
            <a:chOff x="833163" y="2810662"/>
            <a:chExt cx="6254185" cy="1789479"/>
          </a:xfrm>
        </p:grpSpPr>
        <p:grpSp>
          <p:nvGrpSpPr>
            <p:cNvPr id="17" name="Nhóm 26">
              <a:extLst>
                <a:ext uri="{FF2B5EF4-FFF2-40B4-BE49-F238E27FC236}">
                  <a16:creationId xmlns:a16="http://schemas.microsoft.com/office/drawing/2014/main" id="{A37027E1-BDBF-8A7B-E056-A2470F18B5FA}"/>
                </a:ext>
              </a:extLst>
            </p:cNvPr>
            <p:cNvGrpSpPr/>
            <p:nvPr/>
          </p:nvGrpSpPr>
          <p:grpSpPr>
            <a:xfrm flipH="1">
              <a:off x="833163" y="2810662"/>
              <a:ext cx="6244660" cy="1730541"/>
              <a:chOff x="1979937" y="929747"/>
              <a:chExt cx="5700869" cy="1730541"/>
            </a:xfrm>
          </p:grpSpPr>
          <p:sp>
            <p:nvSpPr>
              <p:cNvPr id="19" name="Hình chữ nhật: Góc Tròn 31">
                <a:extLst>
                  <a:ext uri="{FF2B5EF4-FFF2-40B4-BE49-F238E27FC236}">
                    <a16:creationId xmlns:a16="http://schemas.microsoft.com/office/drawing/2014/main" id="{64FCBD3E-6335-13BF-DE96-ACD65727340C}"/>
                  </a:ext>
                </a:extLst>
              </p:cNvPr>
              <p:cNvSpPr/>
              <p:nvPr/>
            </p:nvSpPr>
            <p:spPr>
              <a:xfrm>
                <a:off x="1988632" y="1447274"/>
                <a:ext cx="5442640" cy="12130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Hình chữ nhật: Góc Tròn 21">
                <a:extLst>
                  <a:ext uri="{FF2B5EF4-FFF2-40B4-BE49-F238E27FC236}">
                    <a16:creationId xmlns:a16="http://schemas.microsoft.com/office/drawing/2014/main" id="{54E29CC9-17C9-C1E8-E381-47E2F93612C4}"/>
                  </a:ext>
                </a:extLst>
              </p:cNvPr>
              <p:cNvSpPr/>
              <p:nvPr/>
            </p:nvSpPr>
            <p:spPr>
              <a:xfrm>
                <a:off x="1979937" y="1316901"/>
                <a:ext cx="5646784" cy="1278356"/>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1" name="Hình ảnh 19" descr="Ảnh có chứa văn bản, đồ họa véc-tơ&#10;&#10;Mô tả được tạo tự động">
                <a:extLst>
                  <a:ext uri="{FF2B5EF4-FFF2-40B4-BE49-F238E27FC236}">
                    <a16:creationId xmlns:a16="http://schemas.microsoft.com/office/drawing/2014/main" id="{C954A3A5-2977-0D42-29DF-F60512B93915}"/>
                  </a:ext>
                </a:extLst>
              </p:cNvPr>
              <p:cNvPicPr>
                <a:picLocks noChangeAspect="1"/>
              </p:cNvPicPr>
              <p:nvPr/>
            </p:nvPicPr>
            <p:blipFill rotWithShape="1">
              <a:blip r:embed="rId4"/>
              <a:srcRect l="41319" t="4844" r="40995" b="54324"/>
              <a:stretch/>
            </p:blipFill>
            <p:spPr>
              <a:xfrm flipH="1">
                <a:off x="7181732" y="929747"/>
                <a:ext cx="499074" cy="814710"/>
              </a:xfrm>
              <a:prstGeom prst="rect">
                <a:avLst/>
              </a:prstGeom>
            </p:spPr>
          </p:pic>
        </p:grpSp>
        <p:sp>
          <p:nvSpPr>
            <p:cNvPr id="18" name="Google Shape;1768;p26">
              <a:extLst>
                <a:ext uri="{FF2B5EF4-FFF2-40B4-BE49-F238E27FC236}">
                  <a16:creationId xmlns:a16="http://schemas.microsoft.com/office/drawing/2014/main" id="{DB009B68-BF12-D124-0309-504422BFC449}"/>
                </a:ext>
              </a:extLst>
            </p:cNvPr>
            <p:cNvSpPr txBox="1">
              <a:spLocks/>
            </p:cNvSpPr>
            <p:nvPr/>
          </p:nvSpPr>
          <p:spPr>
            <a:xfrm>
              <a:off x="1462136" y="3217744"/>
              <a:ext cx="5625212" cy="1382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Đặc</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điểm</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nổi</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bật</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của</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cây</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con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vật</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đó</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là</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 </a:t>
              </a:r>
              <a:r>
                <a:rPr kumimoji="0" lang="en-US" b="0" i="0" u="none" strike="noStrike" kern="1200" cap="none" spc="0" normalizeH="0" baseline="0" noProof="0" dirty="0" err="1">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gì</a:t>
              </a:r>
              <a:r>
                <a:rPr kumimoji="0" lang="en-US"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rPr>
                <a:t>?</a:t>
              </a:r>
              <a:endParaRPr kumimoji="0" lang="pt-BR" b="0" i="0" u="none" strike="noStrike" kern="1200" cap="none" spc="0" normalizeH="0" baseline="0" noProof="0" dirty="0">
                <a:ln>
                  <a:noFill/>
                </a:ln>
                <a:solidFill>
                  <a:srgbClr val="000000">
                    <a:lumMod val="95000"/>
                    <a:lumOff val="5000"/>
                  </a:srgbClr>
                </a:solidFill>
                <a:effectLst/>
                <a:uLnTx/>
                <a:uFillTx/>
                <a:latin typeface="Arial" panose="020B0604020202020204" pitchFamily="34" charset="0"/>
                <a:cs typeface="Arial" panose="020B0604020202020204" pitchFamily="34" charset="0"/>
                <a:sym typeface="Ju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4" name="组合 53"/>
          <p:cNvGrpSpPr/>
          <p:nvPr/>
        </p:nvGrpSpPr>
        <p:grpSpPr>
          <a:xfrm>
            <a:off x="3963353" y="1314734"/>
            <a:ext cx="1409731" cy="5020990"/>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0" name="心形 59"/>
              <p:cNvSpPr/>
              <p:nvPr/>
            </p:nvSpPr>
            <p:spPr>
              <a:xfrm>
                <a:off x="1547664" y="899265"/>
                <a:ext cx="1217765" cy="1052206"/>
              </a:xfrm>
              <a:prstGeom prst="hear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5628326" y="1602075"/>
            <a:ext cx="6046069" cy="976040"/>
            <a:chOff x="2110311" y="1329732"/>
            <a:chExt cx="8312408" cy="1067749"/>
          </a:xfrm>
        </p:grpSpPr>
        <p:sp>
          <p:nvSpPr>
            <p:cNvPr id="16" name="圆角矩形 1"/>
            <p:cNvSpPr/>
            <p:nvPr/>
          </p:nvSpPr>
          <p:spPr>
            <a:xfrm>
              <a:off x="2110311" y="1329732"/>
              <a:ext cx="8016514"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华康方圆体W7(P)" pitchFamily="82" charset="-122"/>
                <a:ea typeface="华康方圆体W7(P)" pitchFamily="82" charset="-122"/>
                <a:cs typeface="+mn-cs"/>
              </a:endParaRPr>
            </a:p>
          </p:txBody>
        </p:sp>
        <p:sp>
          <p:nvSpPr>
            <p:cNvPr id="17" name="矩形 16"/>
            <p:cNvSpPr/>
            <p:nvPr/>
          </p:nvSpPr>
          <p:spPr>
            <a:xfrm>
              <a:off x="2582606" y="1368077"/>
              <a:ext cx="7840113" cy="90907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Luyện đọc lại bài đọc, bước đầu biết nhấn giọng các từ ngữ gợi tả, gợi cảm</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579CDB"/>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53" name="矩形 52"/>
            <p:cNvSpPr/>
            <p:nvPr/>
          </p:nvSpPr>
          <p:spPr>
            <a:xfrm>
              <a:off x="2905322" y="1599609"/>
              <a:ext cx="7904065" cy="50504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mở</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rộng</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theo</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yêu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cầu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nb-NO"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61" name="组合 60"/>
          <p:cNvGrpSpPr/>
          <p:nvPr/>
        </p:nvGrpSpPr>
        <p:grpSpPr>
          <a:xfrm>
            <a:off x="5667832" y="5072339"/>
            <a:ext cx="5980448" cy="976042"/>
            <a:chOff x="2110311" y="1329732"/>
            <a:chExt cx="8016513" cy="1067749"/>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63" name="矩形 62"/>
            <p:cNvSpPr/>
            <p:nvPr/>
          </p:nvSpPr>
          <p:spPr>
            <a:xfrm>
              <a:off x="2755989" y="1374682"/>
              <a:ext cx="7170305" cy="909076"/>
            </a:xfrm>
            <a:prstGeom prst="rect">
              <a:avLst/>
            </a:prstGeom>
          </p:spPr>
          <p:txBody>
            <a:bodyPr wrap="square">
              <a:spAutoFit/>
            </a:bodyPr>
            <a:lstStyle/>
            <a:p>
              <a:pPr marL="0" marR="0" lvl="2"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Chia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sẻ</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thông</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tin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thú</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vị</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giới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thiên</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nhiên</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2400" b="0" i="0" u="none" strike="noStrike" kern="800" cap="none" spc="0" normalizeH="0" baseline="0" noProof="0" dirty="0">
                  <a:ln>
                    <a:noFill/>
                  </a:ln>
                  <a:solidFill>
                    <a:srgbClr val="FFC617"/>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C617"/>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9130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 CẦU CẦN ĐẠT:</a:t>
            </a:r>
          </a:p>
        </p:txBody>
      </p:sp>
      <p:pic>
        <p:nvPicPr>
          <p:cNvPr id="37" name="图片 91">
            <a:extLst>
              <a:ext uri="{FF2B5EF4-FFF2-40B4-BE49-F238E27FC236}">
                <a16:creationId xmlns:a16="http://schemas.microsoft.com/office/drawing/2014/main" id="{B3268EC5-B80A-4E00-9B64-CA74E44CC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39" y="1154005"/>
            <a:ext cx="3703461" cy="3988343"/>
          </a:xfrm>
          <a:prstGeom prst="rect">
            <a:avLst/>
          </a:prstGeom>
        </p:spPr>
      </p:pic>
    </p:spTree>
    <p:extLst>
      <p:ext uri="{BB962C8B-B14F-4D97-AF65-F5344CB8AC3E}">
        <p14:creationId xmlns:p14="http://schemas.microsoft.com/office/powerpoint/2010/main" val="42610567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par>
                          <p:cTn id="10" fill="hold">
                            <p:stCondLst>
                              <p:cond delay="2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par>
                          <p:cTn id="17" fill="hold">
                            <p:stCondLst>
                              <p:cond delay="4000"/>
                            </p:stCondLst>
                            <p:childTnLst>
                              <p:par>
                                <p:cTn id="18" presetID="31"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750" fill="hold"/>
                                        <p:tgtEl>
                                          <p:spTgt spid="43"/>
                                        </p:tgtEl>
                                        <p:attrNameLst>
                                          <p:attrName>ppt_w</p:attrName>
                                        </p:attrNameLst>
                                      </p:cBhvr>
                                      <p:tavLst>
                                        <p:tav tm="0">
                                          <p:val>
                                            <p:fltVal val="0"/>
                                          </p:val>
                                        </p:tav>
                                        <p:tav tm="100000">
                                          <p:val>
                                            <p:strVal val="#ppt_w"/>
                                          </p:val>
                                        </p:tav>
                                      </p:tavLst>
                                    </p:anim>
                                    <p:anim calcmode="lin" valueType="num">
                                      <p:cBhvr>
                                        <p:cTn id="21" dur="750" fill="hold"/>
                                        <p:tgtEl>
                                          <p:spTgt spid="43"/>
                                        </p:tgtEl>
                                        <p:attrNameLst>
                                          <p:attrName>ppt_h</p:attrName>
                                        </p:attrNameLst>
                                      </p:cBhvr>
                                      <p:tavLst>
                                        <p:tav tm="0">
                                          <p:val>
                                            <p:fltVal val="0"/>
                                          </p:val>
                                        </p:tav>
                                        <p:tav tm="100000">
                                          <p:val>
                                            <p:strVal val="#ppt_h"/>
                                          </p:val>
                                        </p:tav>
                                      </p:tavLst>
                                    </p:anim>
                                    <p:anim calcmode="lin" valueType="num">
                                      <p:cBhvr>
                                        <p:cTn id="22" dur="750" fill="hold"/>
                                        <p:tgtEl>
                                          <p:spTgt spid="43"/>
                                        </p:tgtEl>
                                        <p:attrNameLst>
                                          <p:attrName>style.rotation</p:attrName>
                                        </p:attrNameLst>
                                      </p:cBhvr>
                                      <p:tavLst>
                                        <p:tav tm="0">
                                          <p:val>
                                            <p:fltVal val="90"/>
                                          </p:val>
                                        </p:tav>
                                        <p:tav tm="100000">
                                          <p:val>
                                            <p:fltVal val="0"/>
                                          </p:val>
                                        </p:tav>
                                      </p:tavLst>
                                    </p:anim>
                                    <p:animEffect transition="in" filter="fade">
                                      <p:cBhvr>
                                        <p:cTn id="23" dur="750"/>
                                        <p:tgtEl>
                                          <p:spTgt spid="43"/>
                                        </p:tgtEl>
                                      </p:cBhvr>
                                    </p:animEffect>
                                  </p:childTnLst>
                                </p:cTn>
                              </p:par>
                            </p:childTnLst>
                          </p:cTn>
                        </p:par>
                        <p:par>
                          <p:cTn id="24" fill="hold">
                            <p:stCondLst>
                              <p:cond delay="475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250"/>
                                        <p:tgtEl>
                                          <p:spTgt spid="15"/>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style.rotation</p:attrName>
                                        </p:attrNameLst>
                                      </p:cBhvr>
                                      <p:tavLst>
                                        <p:tav tm="0">
                                          <p:val>
                                            <p:fltVal val="90"/>
                                          </p:val>
                                        </p:tav>
                                        <p:tav tm="100000">
                                          <p:val>
                                            <p:fltVal val="0"/>
                                          </p:val>
                                        </p:tav>
                                      </p:tavLst>
                                    </p:anim>
                                    <p:animEffect transition="in" filter="fade">
                                      <p:cBhvr>
                                        <p:cTn id="34" dur="750"/>
                                        <p:tgtEl>
                                          <p:spTgt spid="44"/>
                                        </p:tgtEl>
                                      </p:cBhvr>
                                    </p:animEffect>
                                  </p:childTnLst>
                                </p:cTn>
                              </p:par>
                            </p:childTnLst>
                          </p:cTn>
                        </p:par>
                        <p:par>
                          <p:cTn id="35" fill="hold">
                            <p:stCondLst>
                              <p:cond delay="6750"/>
                            </p:stCondLst>
                            <p:childTnLst>
                              <p:par>
                                <p:cTn id="36" presetID="22" presetClass="entr" presetSubtype="8"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par>
                          <p:cTn id="39" fill="hold">
                            <p:stCondLst>
                              <p:cond delay="8000"/>
                            </p:stCondLst>
                            <p:childTnLst>
                              <p:par>
                                <p:cTn id="40" presetID="31" presetClass="entr" presetSubtype="0"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750" fill="hold"/>
                                        <p:tgtEl>
                                          <p:spTgt spid="54"/>
                                        </p:tgtEl>
                                        <p:attrNameLst>
                                          <p:attrName>ppt_w</p:attrName>
                                        </p:attrNameLst>
                                      </p:cBhvr>
                                      <p:tavLst>
                                        <p:tav tm="0">
                                          <p:val>
                                            <p:fltVal val="0"/>
                                          </p:val>
                                        </p:tav>
                                        <p:tav tm="100000">
                                          <p:val>
                                            <p:strVal val="#ppt_w"/>
                                          </p:val>
                                        </p:tav>
                                      </p:tavLst>
                                    </p:anim>
                                    <p:anim calcmode="lin" valueType="num">
                                      <p:cBhvr>
                                        <p:cTn id="43" dur="750" fill="hold"/>
                                        <p:tgtEl>
                                          <p:spTgt spid="54"/>
                                        </p:tgtEl>
                                        <p:attrNameLst>
                                          <p:attrName>ppt_h</p:attrName>
                                        </p:attrNameLst>
                                      </p:cBhvr>
                                      <p:tavLst>
                                        <p:tav tm="0">
                                          <p:val>
                                            <p:fltVal val="0"/>
                                          </p:val>
                                        </p:tav>
                                        <p:tav tm="100000">
                                          <p:val>
                                            <p:strVal val="#ppt_h"/>
                                          </p:val>
                                        </p:tav>
                                      </p:tavLst>
                                    </p:anim>
                                    <p:anim calcmode="lin" valueType="num">
                                      <p:cBhvr>
                                        <p:cTn id="44" dur="750" fill="hold"/>
                                        <p:tgtEl>
                                          <p:spTgt spid="54"/>
                                        </p:tgtEl>
                                        <p:attrNameLst>
                                          <p:attrName>style.rotation</p:attrName>
                                        </p:attrNameLst>
                                      </p:cBhvr>
                                      <p:tavLst>
                                        <p:tav tm="0">
                                          <p:val>
                                            <p:fltVal val="90"/>
                                          </p:val>
                                        </p:tav>
                                        <p:tav tm="100000">
                                          <p:val>
                                            <p:fltVal val="0"/>
                                          </p:val>
                                        </p:tav>
                                      </p:tavLst>
                                    </p:anim>
                                    <p:animEffect transition="in" filter="fade">
                                      <p:cBhvr>
                                        <p:cTn id="45" dur="750"/>
                                        <p:tgtEl>
                                          <p:spTgt spid="54"/>
                                        </p:tgtEl>
                                      </p:cBhvr>
                                    </p:animEffect>
                                  </p:childTnLst>
                                </p:cTn>
                              </p:par>
                            </p:childTnLst>
                          </p:cTn>
                        </p:par>
                        <p:par>
                          <p:cTn id="46" fill="hold">
                            <p:stCondLst>
                              <p:cond delay="8750"/>
                            </p:stCondLst>
                            <p:childTnLst>
                              <p:par>
                                <p:cTn id="47" presetID="22" presetClass="entr" presetSubtype="8" fill="hold" nodeType="after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852322" y="-147749"/>
            <a:ext cx="12065031" cy="6858595"/>
          </a:xfrm>
          <a:prstGeom prst="rect">
            <a:avLst/>
          </a:prstGeom>
          <a:noFill/>
          <a:ln>
            <a:noFill/>
          </a:ln>
        </p:spPr>
      </p:pic>
      <p:pic>
        <p:nvPicPr>
          <p:cNvPr id="229" name="Google Shape;229;p8"/>
          <p:cNvPicPr preferRelativeResize="0"/>
          <p:nvPr/>
        </p:nvPicPr>
        <p:blipFill rotWithShape="1">
          <a:blip r:embed="rId5">
            <a:alphaModFix/>
          </a:blip>
          <a:srcRect/>
          <a:stretch/>
        </p:blipFill>
        <p:spPr>
          <a:xfrm>
            <a:off x="-529" y="5699707"/>
            <a:ext cx="12193057" cy="1249788"/>
          </a:xfrm>
          <a:prstGeom prst="rect">
            <a:avLst/>
          </a:prstGeom>
          <a:noFill/>
          <a:ln>
            <a:noFill/>
          </a:ln>
        </p:spPr>
      </p:pic>
      <p:pic>
        <p:nvPicPr>
          <p:cNvPr id="232" name="Google Shape;232;p8"/>
          <p:cNvPicPr preferRelativeResize="0"/>
          <p:nvPr/>
        </p:nvPicPr>
        <p:blipFill rotWithShape="1">
          <a:blip r:embed="rId6">
            <a:alphaModFix/>
          </a:blip>
          <a:srcRect/>
          <a:stretch/>
        </p:blipFill>
        <p:spPr>
          <a:xfrm>
            <a:off x="9774701" y="3584432"/>
            <a:ext cx="2164268" cy="2328875"/>
          </a:xfrm>
          <a:prstGeom prst="rect">
            <a:avLst/>
          </a:prstGeom>
          <a:noFill/>
          <a:ln>
            <a:noFill/>
          </a:ln>
        </p:spPr>
      </p:pic>
      <p:pic>
        <p:nvPicPr>
          <p:cNvPr id="233" name="Google Shape;233;p8"/>
          <p:cNvPicPr preferRelativeResize="0"/>
          <p:nvPr/>
        </p:nvPicPr>
        <p:blipFill rotWithShape="1">
          <a:blip r:embed="rId7">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8">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9">
            <a:alphaModFix/>
          </a:blip>
          <a:srcRect/>
          <a:stretch/>
        </p:blipFill>
        <p:spPr>
          <a:xfrm>
            <a:off x="249399" y="4907379"/>
            <a:ext cx="1944793" cy="2011855"/>
          </a:xfrm>
          <a:prstGeom prst="rect">
            <a:avLst/>
          </a:prstGeom>
          <a:noFill/>
          <a:ln>
            <a:noFill/>
          </a:ln>
        </p:spPr>
      </p:pic>
      <p:pic>
        <p:nvPicPr>
          <p:cNvPr id="236" name="Google Shape;236;p8"/>
          <p:cNvPicPr preferRelativeResize="0"/>
          <p:nvPr/>
        </p:nvPicPr>
        <p:blipFill rotWithShape="1">
          <a:blip r:embed="rId10">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1">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2">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3">
            <a:alphaModFix/>
          </a:blip>
          <a:srcRect/>
          <a:stretch/>
        </p:blipFill>
        <p:spPr>
          <a:xfrm>
            <a:off x="11082664" y="1803780"/>
            <a:ext cx="792549" cy="457240"/>
          </a:xfrm>
          <a:prstGeom prst="rect">
            <a:avLst/>
          </a:prstGeom>
          <a:noFill/>
          <a:ln>
            <a:noFill/>
          </a:ln>
        </p:spPr>
      </p:pic>
      <p:sp>
        <p:nvSpPr>
          <p:cNvPr id="17" name="TextBox 16">
            <a:extLst>
              <a:ext uri="{FF2B5EF4-FFF2-40B4-BE49-F238E27FC236}">
                <a16:creationId xmlns:a16="http://schemas.microsoft.com/office/drawing/2014/main" id="{99527800-4B2D-F5C4-A19F-B3BFF789E361}"/>
              </a:ext>
            </a:extLst>
          </p:cNvPr>
          <p:cNvSpPr txBox="1"/>
          <p:nvPr/>
        </p:nvSpPr>
        <p:spPr>
          <a:xfrm>
            <a:off x="2430005" y="63202"/>
            <a:ext cx="7344696" cy="1323439"/>
          </a:xfrm>
          <a:prstGeom prst="rect">
            <a:avLst/>
          </a:prstGeom>
          <a:noFill/>
        </p:spPr>
        <p:txBody>
          <a:bodyPr wrap="square" rtlCol="0">
            <a:spAutoFit/>
          </a:bodyPr>
          <a:lstStyle/>
          <a:p>
            <a:pPr algn="ctr"/>
            <a:r>
              <a:rPr lang="en-US" sz="8000" b="1" dirty="0" smtClean="0">
                <a:solidFill>
                  <a:srgbClr val="C00000"/>
                </a:solidFill>
                <a:latin typeface="UTM Cookies" panose="02040603050506020204" pitchFamily="18" charset="0"/>
              </a:rPr>
              <a:t>VẬN DỤNG </a:t>
            </a:r>
            <a:endParaRPr lang="en-US" sz="8000" b="1" dirty="0">
              <a:solidFill>
                <a:srgbClr val="C00000"/>
              </a:solidFill>
              <a:latin typeface="UTM Cookies" panose="02040603050506020204" pitchFamily="18" charset="0"/>
            </a:endParaRPr>
          </a:p>
        </p:txBody>
      </p:sp>
      <p:sp>
        <p:nvSpPr>
          <p:cNvPr id="15" name="TextBox 14">
            <a:extLst>
              <a:ext uri="{FF2B5EF4-FFF2-40B4-BE49-F238E27FC236}">
                <a16:creationId xmlns:a16="http://schemas.microsoft.com/office/drawing/2014/main" id="{99527800-4B2D-F5C4-A19F-B3BFF789E361}"/>
              </a:ext>
            </a:extLst>
          </p:cNvPr>
          <p:cNvSpPr txBox="1"/>
          <p:nvPr/>
        </p:nvSpPr>
        <p:spPr>
          <a:xfrm>
            <a:off x="249399" y="2093280"/>
            <a:ext cx="11700990" cy="2308324"/>
          </a:xfrm>
          <a:prstGeom prst="rect">
            <a:avLst/>
          </a:prstGeom>
          <a:noFill/>
        </p:spPr>
        <p:txBody>
          <a:bodyPr wrap="square" rtlCol="0">
            <a:spAutoFit/>
          </a:bodyPr>
          <a:lstStyle/>
          <a:p>
            <a:r>
              <a:rPr lang="en-US" sz="4800" b="1" dirty="0" smtClean="0">
                <a:solidFill>
                  <a:srgbClr val="C00000"/>
                </a:solidFill>
                <a:latin typeface="UTM Cookies" panose="02040603050506020204" pitchFamily="18" charset="0"/>
              </a:rPr>
              <a:t>1/ </a:t>
            </a:r>
            <a:r>
              <a:rPr lang="en-US" sz="4800" b="1" dirty="0" err="1" smtClean="0">
                <a:solidFill>
                  <a:srgbClr val="C00000"/>
                </a:solidFill>
                <a:latin typeface="UTM Cookies" panose="02040603050506020204" pitchFamily="18" charset="0"/>
              </a:rPr>
              <a:t>Giáo</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viên</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gọi</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học</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sinh</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nêu</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lại</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nội</a:t>
            </a:r>
            <a:r>
              <a:rPr lang="en-US" sz="4800" b="1" dirty="0" smtClean="0">
                <a:solidFill>
                  <a:srgbClr val="C00000"/>
                </a:solidFill>
                <a:latin typeface="UTM Cookies" panose="02040603050506020204" pitchFamily="18" charset="0"/>
              </a:rPr>
              <a:t> dung </a:t>
            </a:r>
            <a:r>
              <a:rPr lang="en-US" sz="4800" b="1" dirty="0" err="1" smtClean="0">
                <a:solidFill>
                  <a:srgbClr val="C00000"/>
                </a:solidFill>
                <a:latin typeface="UTM Cookies" panose="02040603050506020204" pitchFamily="18" charset="0"/>
              </a:rPr>
              <a:t>bài</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học</a:t>
            </a:r>
            <a:r>
              <a:rPr lang="en-US" sz="4800" b="1" dirty="0" smtClean="0">
                <a:solidFill>
                  <a:srgbClr val="C00000"/>
                </a:solidFill>
                <a:latin typeface="UTM Cookies" panose="02040603050506020204" pitchFamily="18" charset="0"/>
              </a:rPr>
              <a:t>.</a:t>
            </a:r>
          </a:p>
          <a:p>
            <a:r>
              <a:rPr lang="en-US" sz="4800" b="1" dirty="0" smtClean="0">
                <a:solidFill>
                  <a:srgbClr val="C00000"/>
                </a:solidFill>
                <a:latin typeface="UTM Cookies" panose="02040603050506020204" pitchFamily="18" charset="0"/>
              </a:rPr>
              <a:t>2/ </a:t>
            </a:r>
            <a:r>
              <a:rPr lang="en-US" sz="4800" b="1" dirty="0" err="1" smtClean="0">
                <a:solidFill>
                  <a:srgbClr val="C00000"/>
                </a:solidFill>
                <a:latin typeface="UTM Cookies" panose="02040603050506020204" pitchFamily="18" charset="0"/>
              </a:rPr>
              <a:t>Dặn</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học</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sinh</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chuẩn</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bị</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cho</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bài</a:t>
            </a:r>
            <a:r>
              <a:rPr lang="en-US" sz="4800" b="1" dirty="0" smtClean="0">
                <a:solidFill>
                  <a:srgbClr val="C00000"/>
                </a:solidFill>
                <a:latin typeface="UTM Cookies" panose="02040603050506020204" pitchFamily="18" charset="0"/>
              </a:rPr>
              <a:t> </a:t>
            </a:r>
            <a:r>
              <a:rPr lang="en-US" sz="4800" b="1" dirty="0" err="1" smtClean="0">
                <a:solidFill>
                  <a:srgbClr val="C00000"/>
                </a:solidFill>
                <a:latin typeface="UTM Cookies" panose="02040603050506020204" pitchFamily="18" charset="0"/>
              </a:rPr>
              <a:t>sau</a:t>
            </a:r>
            <a:r>
              <a:rPr lang="en-US" sz="4800" b="1" dirty="0" smtClean="0">
                <a:solidFill>
                  <a:srgbClr val="C00000"/>
                </a:solidFill>
                <a:latin typeface="UTM Cookies" panose="02040603050506020204" pitchFamily="18" charset="0"/>
              </a:rPr>
              <a:t>.</a:t>
            </a:r>
            <a:endParaRPr lang="en-US" sz="4800" b="1"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271688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500"/>
                                  </p:stCondLst>
                                  <p:childTnLst>
                                    <p:set>
                                      <p:cBhvr>
                                        <p:cTn id="12" dur="1" fill="hold">
                                          <p:stCondLst>
                                            <p:cond delay="0"/>
                                          </p:stCondLst>
                                        </p:cTn>
                                        <p:tgtEl>
                                          <p:spTgt spid="237"/>
                                        </p:tgtEl>
                                        <p:attrNameLst>
                                          <p:attrName>style.visibility</p:attrName>
                                        </p:attrNameLst>
                                      </p:cBhvr>
                                      <p:to>
                                        <p:strVal val="visible"/>
                                      </p:to>
                                    </p:set>
                                    <p:anim calcmode="lin" valueType="num">
                                      <p:cBhvr additive="base">
                                        <p:cTn id="13" dur="500"/>
                                        <p:tgtEl>
                                          <p:spTgt spid="237"/>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500"/>
                                  </p:stCondLst>
                                  <p:childTnLst>
                                    <p:set>
                                      <p:cBhvr>
                                        <p:cTn id="15" dur="1" fill="hold">
                                          <p:stCondLst>
                                            <p:cond delay="0"/>
                                          </p:stCondLst>
                                        </p:cTn>
                                        <p:tgtEl>
                                          <p:spTgt spid="239"/>
                                        </p:tgtEl>
                                        <p:attrNameLst>
                                          <p:attrName>style.visibility</p:attrName>
                                        </p:attrNameLst>
                                      </p:cBhvr>
                                      <p:to>
                                        <p:strVal val="visible"/>
                                      </p:to>
                                    </p:set>
                                    <p:anim calcmode="lin" valueType="num">
                                      <p:cBhvr additive="base">
                                        <p:cTn id="16" dur="500"/>
                                        <p:tgtEl>
                                          <p:spTgt spid="239"/>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250"/>
                                  </p:stCondLst>
                                  <p:childTnLst>
                                    <p:set>
                                      <p:cBhvr>
                                        <p:cTn id="18" dur="1" fill="hold">
                                          <p:stCondLst>
                                            <p:cond delay="0"/>
                                          </p:stCondLst>
                                        </p:cTn>
                                        <p:tgtEl>
                                          <p:spTgt spid="238"/>
                                        </p:tgtEl>
                                        <p:attrNameLst>
                                          <p:attrName>style.visibility</p:attrName>
                                        </p:attrNameLst>
                                      </p:cBhvr>
                                      <p:to>
                                        <p:strVal val="visible"/>
                                      </p:to>
                                    </p:set>
                                    <p:anim calcmode="lin" valueType="num">
                                      <p:cBhvr additive="base">
                                        <p:cTn id="19"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489293" y="4866569"/>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D337CC-D76F-15C9-D89D-A1EE9F0B0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31" y="0"/>
            <a:ext cx="11082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73BBA851-4E4A-670C-C993-627CE8929A31}"/>
              </a:ext>
            </a:extLst>
          </p:cNvPr>
          <p:cNvSpPr/>
          <p:nvPr/>
        </p:nvSpPr>
        <p:spPr>
          <a:xfrm>
            <a:off x="3537679" y="284813"/>
            <a:ext cx="5471410" cy="1268044"/>
          </a:xfrm>
          <a:prstGeom prst="roundRect">
            <a:avLst/>
          </a:prstGeom>
          <a:solidFill>
            <a:srgbClr val="FFFDFF"/>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8188789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99" y="-174171"/>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2096160" y="2326744"/>
            <a:ext cx="6355458" cy="830997"/>
          </a:xfrm>
          <a:prstGeom prst="rect">
            <a:avLst/>
          </a:prstGeom>
          <a:noFill/>
        </p:spPr>
        <p:txBody>
          <a:bodyPr wrap="none" rtlCol="0">
            <a:spAutoFit/>
          </a:bodyPr>
          <a:lstStyle/>
          <a:p>
            <a:pPr algn="ctr"/>
            <a:r>
              <a:rPr lang="en-US" sz="4800" dirty="0" err="1">
                <a:solidFill>
                  <a:srgbClr val="C00000"/>
                </a:solidFill>
                <a:latin typeface="UTM Cookies" panose="02040603050506020204" pitchFamily="18" charset="0"/>
              </a:rPr>
              <a:t>Bầy</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voi</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rừng</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Trường</a:t>
            </a:r>
            <a:r>
              <a:rPr lang="en-US" sz="4800" dirty="0">
                <a:solidFill>
                  <a:srgbClr val="C00000"/>
                </a:solidFill>
                <a:latin typeface="UTM Cookies" panose="02040603050506020204" pitchFamily="18" charset="0"/>
              </a:rPr>
              <a:t> </a:t>
            </a:r>
            <a:r>
              <a:rPr lang="en-US" sz="4800" dirty="0" err="1">
                <a:solidFill>
                  <a:srgbClr val="C00000"/>
                </a:solidFill>
                <a:latin typeface="UTM Cookies" panose="02040603050506020204" pitchFamily="18" charset="0"/>
              </a:rPr>
              <a:t>Sơn</a:t>
            </a:r>
            <a:endParaRPr lang="en-US" sz="48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grpSp>
        <p:nvGrpSpPr>
          <p:cNvPr id="66" name="组合 65"/>
          <p:cNvGrpSpPr/>
          <p:nvPr/>
        </p:nvGrpSpPr>
        <p:grpSpPr>
          <a:xfrm flipV="1">
            <a:off x="3940514" y="1773015"/>
            <a:ext cx="1499392" cy="2362431"/>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56" name="组合 55"/>
          <p:cNvGrpSpPr/>
          <p:nvPr/>
        </p:nvGrpSpPr>
        <p:grpSpPr>
          <a:xfrm flipV="1">
            <a:off x="4006581" y="1314734"/>
            <a:ext cx="1366502" cy="2520983"/>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4" name="组合 43"/>
          <p:cNvGrpSpPr/>
          <p:nvPr/>
        </p:nvGrpSpPr>
        <p:grpSpPr>
          <a:xfrm>
            <a:off x="3800059" y="-167468"/>
            <a:ext cx="1546825" cy="4705203"/>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心形 49"/>
              <p:cNvSpPr/>
              <p:nvPr/>
            </p:nvSpPr>
            <p:spPr>
              <a:xfrm>
                <a:off x="1547664" y="899265"/>
                <a:ext cx="1217765" cy="1052206"/>
              </a:xfrm>
              <a:prstGeom prst="heart">
                <a:avLst/>
              </a:prstGeom>
              <a:solidFill>
                <a:srgbClr val="0937C1"/>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15" name="组合 14"/>
          <p:cNvGrpSpPr/>
          <p:nvPr/>
        </p:nvGrpSpPr>
        <p:grpSpPr>
          <a:xfrm>
            <a:off x="5628326" y="1602074"/>
            <a:ext cx="6054471" cy="976041"/>
            <a:chOff x="2110311" y="1329731"/>
            <a:chExt cx="8323959" cy="1067750"/>
          </a:xfrm>
        </p:grpSpPr>
        <p:sp>
          <p:nvSpPr>
            <p:cNvPr id="16" name="圆角矩形 1"/>
            <p:cNvSpPr/>
            <p:nvPr/>
          </p:nvSpPr>
          <p:spPr>
            <a:xfrm>
              <a:off x="2110311" y="1329731"/>
              <a:ext cx="8323959"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华康方圆体W7(P)" pitchFamily="82" charset="-122"/>
                <a:ea typeface="华康方圆体W7(P)" pitchFamily="82" charset="-122"/>
                <a:cs typeface="+mn-cs"/>
              </a:endParaRPr>
            </a:p>
          </p:txBody>
        </p:sp>
        <p:sp>
          <p:nvSpPr>
            <p:cNvPr id="17" name="矩形 16"/>
            <p:cNvSpPr/>
            <p:nvPr/>
          </p:nvSpPr>
          <p:spPr>
            <a:xfrm>
              <a:off x="2582606" y="1368077"/>
              <a:ext cx="7840113" cy="90907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Đọc đúng và trôi chảy toàn bài, biết nghỉ ngơi ở chỗ có dấu câu.</a:t>
              </a: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43" name="组合 42"/>
          <p:cNvGrpSpPr/>
          <p:nvPr/>
        </p:nvGrpSpPr>
        <p:grpSpPr>
          <a:xfrm>
            <a:off x="3745475" y="-1895451"/>
            <a:ext cx="1546827" cy="4705203"/>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心形 37"/>
              <p:cNvSpPr/>
              <p:nvPr/>
            </p:nvSpPr>
            <p:spPr>
              <a:xfrm>
                <a:off x="1547663" y="899265"/>
                <a:ext cx="1217764" cy="1052206"/>
              </a:xfrm>
              <a:prstGeom prst="hear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51" name="组合 50"/>
          <p:cNvGrpSpPr/>
          <p:nvPr/>
        </p:nvGrpSpPr>
        <p:grpSpPr>
          <a:xfrm>
            <a:off x="5702347" y="3337209"/>
            <a:ext cx="6489653" cy="976042"/>
            <a:chOff x="2110311" y="1329732"/>
            <a:chExt cx="8699076"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579CDB"/>
                </a:solidFill>
                <a:effectLst>
                  <a:outerShdw blurRad="38100" dist="38100" dir="2700000" algn="tl">
                    <a:srgbClr val="000000">
                      <a:alpha val="43137"/>
                    </a:srgbClr>
                  </a:outerShdw>
                </a:effectLst>
                <a:uLnTx/>
                <a:uFillTx/>
                <a:latin typeface="Arial" panose="020B0604020202020204" pitchFamily="34" charset="0"/>
                <a:ea typeface="华康方圆体W7(P)" pitchFamily="82" charset="-122"/>
                <a:cs typeface="Arial" panose="020B0604020202020204" pitchFamily="34" charset="0"/>
              </a:endParaRPr>
            </a:p>
          </p:txBody>
        </p:sp>
        <p:sp>
          <p:nvSpPr>
            <p:cNvPr id="53" name="矩形 52"/>
            <p:cNvSpPr/>
            <p:nvPr/>
          </p:nvSpPr>
          <p:spPr>
            <a:xfrm>
              <a:off x="2905322" y="1449073"/>
              <a:ext cx="7904065" cy="90907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Trả</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lời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hỏi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cuối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nội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dung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8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đọc</a:t>
              </a:r>
              <a:r>
                <a:rPr kumimoji="0" lang="en-US" sz="2400" b="0" i="0" u="none" strike="noStrike" kern="8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nb-NO"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77" name="六边形 23"/>
          <p:cNvSpPr/>
          <p:nvPr/>
        </p:nvSpPr>
        <p:spPr>
          <a:xfrm>
            <a:off x="6327726" y="656825"/>
            <a:ext cx="4511060" cy="552171"/>
          </a:xfrm>
          <a:prstGeom prst="hexagon">
            <a:avLst/>
          </a:prstGeom>
          <a:solidFill>
            <a:srgbClr val="99CB9E"/>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91302"/>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YÊU CẦU CẦN ĐẠT:</a:t>
            </a:r>
          </a:p>
        </p:txBody>
      </p:sp>
      <p:pic>
        <p:nvPicPr>
          <p:cNvPr id="37" name="图片 91">
            <a:extLst>
              <a:ext uri="{FF2B5EF4-FFF2-40B4-BE49-F238E27FC236}">
                <a16:creationId xmlns:a16="http://schemas.microsoft.com/office/drawing/2014/main" id="{B3268EC5-B80A-4E00-9B64-CA74E44CC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39" y="1154005"/>
            <a:ext cx="3703461" cy="3988343"/>
          </a:xfrm>
          <a:prstGeom prst="rect">
            <a:avLst/>
          </a:prstGeom>
        </p:spPr>
      </p:pic>
    </p:spTree>
    <p:extLst>
      <p:ext uri="{BB962C8B-B14F-4D97-AF65-F5344CB8AC3E}">
        <p14:creationId xmlns:p14="http://schemas.microsoft.com/office/powerpoint/2010/main" val="40298353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par>
                          <p:cTn id="10" fill="hold">
                            <p:stCondLst>
                              <p:cond delay="2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par>
                          <p:cTn id="17" fill="hold">
                            <p:stCondLst>
                              <p:cond delay="4000"/>
                            </p:stCondLst>
                            <p:childTnLst>
                              <p:par>
                                <p:cTn id="18" presetID="31"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p:cTn id="20" dur="750" fill="hold"/>
                                        <p:tgtEl>
                                          <p:spTgt spid="43"/>
                                        </p:tgtEl>
                                        <p:attrNameLst>
                                          <p:attrName>ppt_w</p:attrName>
                                        </p:attrNameLst>
                                      </p:cBhvr>
                                      <p:tavLst>
                                        <p:tav tm="0">
                                          <p:val>
                                            <p:fltVal val="0"/>
                                          </p:val>
                                        </p:tav>
                                        <p:tav tm="100000">
                                          <p:val>
                                            <p:strVal val="#ppt_w"/>
                                          </p:val>
                                        </p:tav>
                                      </p:tavLst>
                                    </p:anim>
                                    <p:anim calcmode="lin" valueType="num">
                                      <p:cBhvr>
                                        <p:cTn id="21" dur="750" fill="hold"/>
                                        <p:tgtEl>
                                          <p:spTgt spid="43"/>
                                        </p:tgtEl>
                                        <p:attrNameLst>
                                          <p:attrName>ppt_h</p:attrName>
                                        </p:attrNameLst>
                                      </p:cBhvr>
                                      <p:tavLst>
                                        <p:tav tm="0">
                                          <p:val>
                                            <p:fltVal val="0"/>
                                          </p:val>
                                        </p:tav>
                                        <p:tav tm="100000">
                                          <p:val>
                                            <p:strVal val="#ppt_h"/>
                                          </p:val>
                                        </p:tav>
                                      </p:tavLst>
                                    </p:anim>
                                    <p:anim calcmode="lin" valueType="num">
                                      <p:cBhvr>
                                        <p:cTn id="22" dur="750" fill="hold"/>
                                        <p:tgtEl>
                                          <p:spTgt spid="43"/>
                                        </p:tgtEl>
                                        <p:attrNameLst>
                                          <p:attrName>style.rotation</p:attrName>
                                        </p:attrNameLst>
                                      </p:cBhvr>
                                      <p:tavLst>
                                        <p:tav tm="0">
                                          <p:val>
                                            <p:fltVal val="90"/>
                                          </p:val>
                                        </p:tav>
                                        <p:tav tm="100000">
                                          <p:val>
                                            <p:fltVal val="0"/>
                                          </p:val>
                                        </p:tav>
                                      </p:tavLst>
                                    </p:anim>
                                    <p:animEffect transition="in" filter="fade">
                                      <p:cBhvr>
                                        <p:cTn id="23" dur="750"/>
                                        <p:tgtEl>
                                          <p:spTgt spid="43"/>
                                        </p:tgtEl>
                                      </p:cBhvr>
                                    </p:animEffect>
                                  </p:childTnLst>
                                </p:cTn>
                              </p:par>
                            </p:childTnLst>
                          </p:cTn>
                        </p:par>
                        <p:par>
                          <p:cTn id="24" fill="hold">
                            <p:stCondLst>
                              <p:cond delay="475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1250"/>
                                        <p:tgtEl>
                                          <p:spTgt spid="15"/>
                                        </p:tgtEl>
                                      </p:cBhvr>
                                    </p:animEffect>
                                  </p:childTnLst>
                                </p:cTn>
                              </p:par>
                            </p:childTnLst>
                          </p:cTn>
                        </p:par>
                        <p:par>
                          <p:cTn id="28" fill="hold">
                            <p:stCondLst>
                              <p:cond delay="6000"/>
                            </p:stCondLst>
                            <p:childTnLst>
                              <p:par>
                                <p:cTn id="29" presetID="3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style.rotation</p:attrName>
                                        </p:attrNameLst>
                                      </p:cBhvr>
                                      <p:tavLst>
                                        <p:tav tm="0">
                                          <p:val>
                                            <p:fltVal val="90"/>
                                          </p:val>
                                        </p:tav>
                                        <p:tav tm="100000">
                                          <p:val>
                                            <p:fltVal val="0"/>
                                          </p:val>
                                        </p:tav>
                                      </p:tavLst>
                                    </p:anim>
                                    <p:animEffect transition="in" filter="fade">
                                      <p:cBhvr>
                                        <p:cTn id="34" dur="750"/>
                                        <p:tgtEl>
                                          <p:spTgt spid="44"/>
                                        </p:tgtEl>
                                      </p:cBhvr>
                                    </p:animEffect>
                                  </p:childTnLst>
                                </p:cTn>
                              </p:par>
                            </p:childTnLst>
                          </p:cTn>
                        </p:par>
                        <p:par>
                          <p:cTn id="35" fill="hold">
                            <p:stCondLst>
                              <p:cond delay="6750"/>
                            </p:stCondLst>
                            <p:childTnLst>
                              <p:par>
                                <p:cTn id="36" presetID="22" presetClass="entr" presetSubtype="8"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0" y="-181763"/>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2" name="Google Shape;232;p8"/>
          <p:cNvPicPr preferRelativeResize="0"/>
          <p:nvPr/>
        </p:nvPicPr>
        <p:blipFill rotWithShape="1">
          <a:blip r:embed="rId7">
            <a:alphaModFix/>
          </a:blip>
          <a:srcRect/>
          <a:stretch/>
        </p:blipFill>
        <p:spPr>
          <a:xfrm>
            <a:off x="9774701" y="3584432"/>
            <a:ext cx="2164268" cy="2328875"/>
          </a:xfrm>
          <a:prstGeom prst="rect">
            <a:avLst/>
          </a:prstGeom>
          <a:noFill/>
          <a:ln>
            <a:noFill/>
          </a:ln>
        </p:spPr>
      </p:pic>
      <p:pic>
        <p:nvPicPr>
          <p:cNvPr id="233" name="Google Shape;233;p8"/>
          <p:cNvPicPr preferRelativeResize="0"/>
          <p:nvPr/>
        </p:nvPicPr>
        <p:blipFill rotWithShape="1">
          <a:blip r:embed="rId8">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9">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0">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1">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2">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3">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4">
            <a:alphaModFix/>
          </a:blip>
          <a:srcRect/>
          <a:stretch/>
        </p:blipFill>
        <p:spPr>
          <a:xfrm>
            <a:off x="11082664" y="1803780"/>
            <a:ext cx="792549" cy="457240"/>
          </a:xfrm>
          <a:prstGeom prst="rect">
            <a:avLst/>
          </a:prstGeom>
          <a:noFill/>
          <a:ln>
            <a:noFill/>
          </a:ln>
        </p:spPr>
      </p:pic>
      <p:sp>
        <p:nvSpPr>
          <p:cNvPr id="17" name="TextBox 16">
            <a:extLst>
              <a:ext uri="{FF2B5EF4-FFF2-40B4-BE49-F238E27FC236}">
                <a16:creationId xmlns:a16="http://schemas.microsoft.com/office/drawing/2014/main" id="{99527800-4B2D-F5C4-A19F-B3BFF789E361}"/>
              </a:ext>
            </a:extLst>
          </p:cNvPr>
          <p:cNvSpPr txBox="1"/>
          <p:nvPr/>
        </p:nvSpPr>
        <p:spPr>
          <a:xfrm>
            <a:off x="1297859" y="2326744"/>
            <a:ext cx="7344696" cy="1323439"/>
          </a:xfrm>
          <a:prstGeom prst="rect">
            <a:avLst/>
          </a:prstGeom>
          <a:noFill/>
        </p:spPr>
        <p:txBody>
          <a:bodyPr wrap="square" rtlCol="0">
            <a:spAutoFit/>
          </a:bodyPr>
          <a:lstStyle/>
          <a:p>
            <a:pPr algn="ctr"/>
            <a:r>
              <a:rPr lang="en-US" sz="8000" b="1" dirty="0" smtClean="0">
                <a:solidFill>
                  <a:srgbClr val="C00000"/>
                </a:solidFill>
                <a:latin typeface="UTM Cookies" panose="02040603050506020204" pitchFamily="18" charset="0"/>
              </a:rPr>
              <a:t>KHÁM PHÁ</a:t>
            </a:r>
            <a:endParaRPr lang="en-US" sz="8000" b="1"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3413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484529" y="2089965"/>
            <a:ext cx="11390683"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774701" y="358443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2" name="Picture 1">
            <a:extLst>
              <a:ext uri="{FF2B5EF4-FFF2-40B4-BE49-F238E27FC236}">
                <a16:creationId xmlns:a16="http://schemas.microsoft.com/office/drawing/2014/main" id="{37965ED1-9D1D-4DE2-AF82-27C5EA16226A}"/>
              </a:ext>
            </a:extLst>
          </p:cNvPr>
          <p:cNvPicPr>
            <a:picLocks noChangeAspect="1"/>
          </p:cNvPicPr>
          <p:nvPr/>
        </p:nvPicPr>
        <p:blipFill rotWithShape="1">
          <a:blip r:embed="rId17"/>
          <a:srcRect r="53473"/>
          <a:stretch/>
        </p:blipFill>
        <p:spPr>
          <a:xfrm>
            <a:off x="2223581" y="2500999"/>
            <a:ext cx="7551119" cy="2073653"/>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21235200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Literacy Subject for Pre-K: Sequencing by Slidesgo">
  <a:themeElements>
    <a:clrScheme name="Simple Light">
      <a:dk1>
        <a:srgbClr val="F4F7FF"/>
      </a:dk1>
      <a:lt1>
        <a:srgbClr val="DDE9F1"/>
      </a:lt1>
      <a:dk2>
        <a:srgbClr val="FBAE98"/>
      </a:dk2>
      <a:lt2>
        <a:srgbClr val="FC7C4A"/>
      </a:lt2>
      <a:accent1>
        <a:srgbClr val="FB8999"/>
      </a:accent1>
      <a:accent2>
        <a:srgbClr val="E55B70"/>
      </a:accent2>
      <a:accent3>
        <a:srgbClr val="83D1C0"/>
      </a:accent3>
      <a:accent4>
        <a:srgbClr val="31C897"/>
      </a:accent4>
      <a:accent5>
        <a:srgbClr val="5877CB"/>
      </a:accent5>
      <a:accent6>
        <a:srgbClr val="1B3788"/>
      </a:accent6>
      <a:hlink>
        <a:srgbClr val="1B37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9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749</TotalTime>
  <Words>1056</Words>
  <Application>Microsoft Office PowerPoint</Application>
  <PresentationFormat>Widescreen</PresentationFormat>
  <Paragraphs>177</Paragraphs>
  <Slides>38</Slides>
  <Notes>37</Notes>
  <HiddenSlides>0</HiddenSlides>
  <MMClips>1</MMClips>
  <ScaleCrop>false</ScaleCrop>
  <HeadingPairs>
    <vt:vector size="6" baseType="variant">
      <vt:variant>
        <vt:lpstr>Fonts Used</vt:lpstr>
      </vt:variant>
      <vt:variant>
        <vt:i4>25</vt:i4>
      </vt:variant>
      <vt:variant>
        <vt:lpstr>Theme</vt:lpstr>
      </vt:variant>
      <vt:variant>
        <vt:i4>8</vt:i4>
      </vt:variant>
      <vt:variant>
        <vt:lpstr>Slide Titles</vt:lpstr>
      </vt:variant>
      <vt:variant>
        <vt:i4>38</vt:i4>
      </vt:variant>
    </vt:vector>
  </HeadingPairs>
  <TitlesOfParts>
    <vt:vector size="71" baseType="lpstr">
      <vt:lpstr>微软雅黑</vt:lpstr>
      <vt:lpstr>宋体</vt:lpstr>
      <vt:lpstr>微软雅黑 Light</vt:lpstr>
      <vt:lpstr>#9Slide05 Habano</vt:lpstr>
      <vt:lpstr>Arial</vt:lpstr>
      <vt:lpstr>Arial-Rounded</vt:lpstr>
      <vt:lpstr>Calibri</vt:lpstr>
      <vt:lpstr>Calibri Light</vt:lpstr>
      <vt:lpstr>等线</vt:lpstr>
      <vt:lpstr>iCiel Altus</vt:lpstr>
      <vt:lpstr>inpin heiti</vt:lpstr>
      <vt:lpstr>Jua</vt:lpstr>
      <vt:lpstr>Livvic</vt:lpstr>
      <vt:lpstr>OpenSans</vt:lpstr>
      <vt:lpstr>Pompiere</vt:lpstr>
      <vt:lpstr>Quicksand</vt:lpstr>
      <vt:lpstr>Quicksand Medium</vt:lpstr>
      <vt:lpstr>Roboto Condensed Light</vt:lpstr>
      <vt:lpstr>Rubik</vt:lpstr>
      <vt:lpstr>Times New Roman</vt:lpstr>
      <vt:lpstr>UTM Cookies</vt:lpstr>
      <vt:lpstr>华康方圆体W7(P)</vt:lpstr>
      <vt:lpstr>字魂52号-阿开漫画体</vt:lpstr>
      <vt:lpstr>字魂59号-创粗黑</vt:lpstr>
      <vt:lpstr>方正静蕾简体</vt:lpstr>
      <vt:lpstr>Office 主题​​</vt:lpstr>
      <vt:lpstr>第一PPT，www.1ppt.com</vt:lpstr>
      <vt:lpstr>Literacy Subject for Pre-K: Sequencing by Slidesgo</vt:lpstr>
      <vt:lpstr>千图网海量PPT模板www.58pic.com​​</vt:lpstr>
      <vt:lpstr>Nature Activities Binder by Slidesgo</vt:lpstr>
      <vt:lpstr>Office Theme</vt:lpstr>
      <vt:lpstr>Office 主题</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Tiếng Việt Đọc mở rộng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60</cp:revision>
  <dcterms:created xsi:type="dcterms:W3CDTF">2022-06-26T01:07:02Z</dcterms:created>
  <dcterms:modified xsi:type="dcterms:W3CDTF">2024-02-15T06:16:40Z</dcterms:modified>
</cp:coreProperties>
</file>